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</p:sldMasterIdLst>
  <p:notesMasterIdLst>
    <p:notesMasterId r:id="rId32"/>
  </p:notesMasterIdLst>
  <p:handoutMasterIdLst>
    <p:handoutMasterId r:id="rId33"/>
  </p:handoutMasterIdLst>
  <p:sldIdLst>
    <p:sldId id="256" r:id="rId4"/>
    <p:sldId id="1103" r:id="rId5"/>
    <p:sldId id="257" r:id="rId6"/>
    <p:sldId id="1104" r:id="rId7"/>
    <p:sldId id="1057" r:id="rId8"/>
    <p:sldId id="1060" r:id="rId9"/>
    <p:sldId id="1085" r:id="rId10"/>
    <p:sldId id="1083" r:id="rId11"/>
    <p:sldId id="1086" r:id="rId12"/>
    <p:sldId id="1089" r:id="rId13"/>
    <p:sldId id="1082" r:id="rId14"/>
    <p:sldId id="1063" r:id="rId15"/>
    <p:sldId id="427" r:id="rId16"/>
    <p:sldId id="1062" r:id="rId17"/>
    <p:sldId id="1050" r:id="rId18"/>
    <p:sldId id="1055" r:id="rId19"/>
    <p:sldId id="1090" r:id="rId20"/>
    <p:sldId id="1087" r:id="rId21"/>
    <p:sldId id="1088" r:id="rId22"/>
    <p:sldId id="1018" r:id="rId23"/>
    <p:sldId id="1064" r:id="rId24"/>
    <p:sldId id="1065" r:id="rId25"/>
    <p:sldId id="1066" r:id="rId26"/>
    <p:sldId id="1067" r:id="rId27"/>
    <p:sldId id="1068" r:id="rId28"/>
    <p:sldId id="1069" r:id="rId29"/>
    <p:sldId id="1070" r:id="rId30"/>
    <p:sldId id="258" r:id="rId31"/>
  </p:sldIdLst>
  <p:sldSz cx="12192000" cy="6858000"/>
  <p:notesSz cx="6853238" cy="93519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raffic" panose="00000400000000000000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5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FCD"/>
    <a:srgbClr val="CCFFCC"/>
    <a:srgbClr val="0000FF"/>
    <a:srgbClr val="37CBFF"/>
    <a:srgbClr val="FFCC99"/>
    <a:srgbClr val="CC99FF"/>
    <a:srgbClr val="FFCCFF"/>
    <a:srgbClr val="FFFFCC"/>
    <a:srgbClr val="FF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05" autoAdjust="0"/>
  </p:normalViewPr>
  <p:slideViewPr>
    <p:cSldViewPr>
      <p:cViewPr varScale="1">
        <p:scale>
          <a:sx n="85" d="100"/>
          <a:sy n="85" d="100"/>
        </p:scale>
        <p:origin x="4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44" y="-102"/>
      </p:cViewPr>
      <p:guideLst>
        <p:guide orient="horz" pos="2945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365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8365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12C2FB-F39D-4ABD-980D-CC406E081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701675"/>
            <a:ext cx="6234113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41825"/>
            <a:ext cx="502443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365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8365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59C6D-4BDF-49BF-9DAF-FF488585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80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02D9C-D501-490A-AFE7-D79712146DD2}" type="slidenum">
              <a:rPr lang="fa-IR"/>
              <a:pPr/>
              <a:t>9</a:t>
            </a:fld>
            <a:endParaRPr lang="en-US"/>
          </a:p>
        </p:txBody>
      </p:sp>
      <p:sp>
        <p:nvSpPr>
          <p:cNvPr id="193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484A-3726-4412-A749-DEDB0AC269AF}" type="slidenum">
              <a:rPr lang="fa-IR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9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BF06D-749B-4AB9-839C-2B3B65066DD3}" type="slidenum">
              <a:rPr lang="fa-IR"/>
              <a:pPr/>
              <a:t>20</a:t>
            </a:fld>
            <a:endParaRPr lang="en-US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466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406400" y="1828800"/>
            <a:ext cx="9347200" cy="1143000"/>
          </a:xfrm>
        </p:spPr>
        <p:txBody>
          <a:bodyPr/>
          <a:lstStyle>
            <a:lvl1pPr algn="ctr">
              <a:defRPr>
                <a:cs typeface="Titr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505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cs typeface="Traffic" pitchFamily="2" charset="-7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22987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51619" y="6400800"/>
            <a:ext cx="22987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D46F97E9-379E-41B6-8CDB-B4373E72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19A9F0-A503-24A7-8C59-AE2F51DF0485}"/>
              </a:ext>
            </a:extLst>
          </p:cNvPr>
          <p:cNvGrpSpPr/>
          <p:nvPr userDrawn="1"/>
        </p:nvGrpSpPr>
        <p:grpSpPr>
          <a:xfrm>
            <a:off x="9840416" y="692696"/>
            <a:ext cx="1656184" cy="1806220"/>
            <a:chOff x="983432" y="1916832"/>
            <a:chExt cx="519633" cy="582084"/>
          </a:xfrm>
        </p:grpSpPr>
        <p:pic>
          <p:nvPicPr>
            <p:cNvPr id="8" name="Picture 2" descr="fractal_nee_2">
              <a:extLst>
                <a:ext uri="{FF2B5EF4-FFF2-40B4-BE49-F238E27FC236}">
                  <a16:creationId xmlns:a16="http://schemas.microsoft.com/office/drawing/2014/main" id="{6CBD861F-7653-994F-4BBC-1F821402257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 rot="5400000">
              <a:off x="980423" y="2063858"/>
              <a:ext cx="438068" cy="432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111">
              <a:extLst>
                <a:ext uri="{FF2B5EF4-FFF2-40B4-BE49-F238E27FC236}">
                  <a16:creationId xmlns:a16="http://schemas.microsoft.com/office/drawing/2014/main" id="{F1878F74-AEDB-539A-9D02-ED52655255CD}"/>
                </a:ext>
              </a:extLst>
            </p:cNvPr>
            <p:cNvGrpSpPr/>
            <p:nvPr userDrawn="1"/>
          </p:nvGrpSpPr>
          <p:grpSpPr>
            <a:xfrm>
              <a:off x="983432" y="1916832"/>
              <a:ext cx="519633" cy="518962"/>
              <a:chOff x="600802" y="1198134"/>
              <a:chExt cx="2325968" cy="21073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A71CF3-9C5D-6784-9886-8D211C0529D0}"/>
                  </a:ext>
                </a:extLst>
              </p:cNvPr>
              <p:cNvSpPr/>
              <p:nvPr/>
            </p:nvSpPr>
            <p:spPr bwMode="auto">
              <a:xfrm>
                <a:off x="1134756" y="2893002"/>
                <a:ext cx="19422" cy="151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fa-IR">
                  <a:cs typeface="B Zar" panose="00000400000000000000" pitchFamily="2" charset="-78"/>
                </a:endParaRPr>
              </a:p>
            </p:txBody>
          </p:sp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1958B203-7BC9-6BC6-1FF1-AA6102A74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59541" y="1887400"/>
                <a:ext cx="373903" cy="306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C89CF7E5-BEB9-08B8-1AEC-865F10A1A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816366">
                <a:off x="1802652" y="1583454"/>
                <a:ext cx="384791" cy="297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7A8DE762-F30A-52C1-F534-349E80DE9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78964" y="1500212"/>
                <a:ext cx="406680" cy="388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087474B6-31CD-8B56-87D1-43AA766D5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8963805">
                <a:off x="2438754" y="2028849"/>
                <a:ext cx="400610" cy="396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AEF66DA1-9403-1211-4FF2-D3A3EF3FF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603214">
                <a:off x="1578083" y="1255515"/>
                <a:ext cx="387188" cy="40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6FF12EA1-C8E1-2099-9C60-F4E26344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802" y="1198134"/>
                <a:ext cx="2325968" cy="2107359"/>
              </a:xfrm>
              <a:prstGeom prst="star8">
                <a:avLst>
                  <a:gd name="adj" fmla="val 38250"/>
                </a:avLst>
              </a:prstGeom>
              <a:gradFill>
                <a:gsLst>
                  <a:gs pos="28000">
                    <a:schemeClr val="bg1">
                      <a:alpha val="0"/>
                    </a:schemeClr>
                  </a:gs>
                  <a:gs pos="47000">
                    <a:srgbClr val="01E9DE"/>
                  </a:gs>
                  <a:gs pos="61000">
                    <a:schemeClr val="bg1"/>
                  </a:gs>
                  <a:gs pos="73000">
                    <a:schemeClr val="bg1">
                      <a:alpha val="0"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cs typeface="B Zar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0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A4AF-A1C2-4335-939E-F48E6B83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5969" y="228600"/>
            <a:ext cx="254635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74379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C4A5-16AD-4E8E-A3DA-03E69C18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2CDF-AC28-485E-8F58-FC2CB7D4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64436C22-9486-B30F-D447-C0FEE74C0D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0225718" y="3835786"/>
            <a:ext cx="331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9pPr>
          </a:lstStyle>
          <a:p>
            <a:pPr algn="ctr" rtl="1" eaLnBrk="1" hangingPunct="1">
              <a:defRPr/>
            </a:pPr>
            <a:r>
              <a:rPr lang="fa-IR" sz="1600" b="0" dirty="0">
                <a:solidFill>
                  <a:srgbClr val="339966"/>
                </a:solidFill>
                <a:cs typeface="B Kamran" panose="00000400000000000000" pitchFamily="2" charset="-78"/>
              </a:rPr>
              <a:t>سیاستهای هم افزائی اجتماعی در تحول راهبردی نظام تربیت</a:t>
            </a:r>
            <a:endParaRPr lang="en-US" sz="1600" b="0" dirty="0">
              <a:solidFill>
                <a:srgbClr val="339966"/>
              </a:solidFill>
              <a:cs typeface="B Kamra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53B41-109C-D4A8-9D31-99FCED968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536" y="476672"/>
            <a:ext cx="766208" cy="8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311" indent="0">
              <a:buNone/>
              <a:defRPr sz="1950"/>
            </a:lvl2pPr>
            <a:lvl3pPr marL="990620" indent="0">
              <a:buNone/>
              <a:defRPr sz="1733"/>
            </a:lvl3pPr>
            <a:lvl4pPr marL="1485928" indent="0">
              <a:buNone/>
              <a:defRPr sz="1517"/>
            </a:lvl4pPr>
            <a:lvl5pPr marL="1981238" indent="0">
              <a:buNone/>
              <a:defRPr sz="1517"/>
            </a:lvl5pPr>
            <a:lvl6pPr marL="2476548" indent="0">
              <a:buNone/>
              <a:defRPr sz="1517"/>
            </a:lvl6pPr>
            <a:lvl7pPr marL="2971858" indent="0">
              <a:buNone/>
              <a:defRPr sz="1517"/>
            </a:lvl7pPr>
            <a:lvl8pPr marL="3467167" indent="0">
              <a:buNone/>
              <a:defRPr sz="1517"/>
            </a:lvl8pPr>
            <a:lvl9pPr marL="3962476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9EC1-6702-4CCD-A46F-27222E47E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982634" cy="4114800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35" y="1905000"/>
            <a:ext cx="4982634" cy="4114800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0AB2-2340-467D-BA7D-5D4F7FC4F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311" indent="0">
              <a:buNone/>
              <a:defRPr sz="2167" b="1"/>
            </a:lvl2pPr>
            <a:lvl3pPr marL="990620" indent="0">
              <a:buNone/>
              <a:defRPr sz="1950" b="1"/>
            </a:lvl3pPr>
            <a:lvl4pPr marL="1485928" indent="0">
              <a:buNone/>
              <a:defRPr sz="1733" b="1"/>
            </a:lvl4pPr>
            <a:lvl5pPr marL="1981238" indent="0">
              <a:buNone/>
              <a:defRPr sz="1733" b="1"/>
            </a:lvl5pPr>
            <a:lvl6pPr marL="2476548" indent="0">
              <a:buNone/>
              <a:defRPr sz="1733" b="1"/>
            </a:lvl6pPr>
            <a:lvl7pPr marL="2971858" indent="0">
              <a:buNone/>
              <a:defRPr sz="1733" b="1"/>
            </a:lvl7pPr>
            <a:lvl8pPr marL="3467167" indent="0">
              <a:buNone/>
              <a:defRPr sz="1733" b="1"/>
            </a:lvl8pPr>
            <a:lvl9pPr marL="3962476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311" indent="0">
              <a:buNone/>
              <a:defRPr sz="2167" b="1"/>
            </a:lvl2pPr>
            <a:lvl3pPr marL="990620" indent="0">
              <a:buNone/>
              <a:defRPr sz="1950" b="1"/>
            </a:lvl3pPr>
            <a:lvl4pPr marL="1485928" indent="0">
              <a:buNone/>
              <a:defRPr sz="1733" b="1"/>
            </a:lvl4pPr>
            <a:lvl5pPr marL="1981238" indent="0">
              <a:buNone/>
              <a:defRPr sz="1733" b="1"/>
            </a:lvl5pPr>
            <a:lvl6pPr marL="2476548" indent="0">
              <a:buNone/>
              <a:defRPr sz="1733" b="1"/>
            </a:lvl6pPr>
            <a:lvl7pPr marL="2971858" indent="0">
              <a:buNone/>
              <a:defRPr sz="1733" b="1"/>
            </a:lvl7pPr>
            <a:lvl8pPr marL="3467167" indent="0">
              <a:buNone/>
              <a:defRPr sz="1733" b="1"/>
            </a:lvl8pPr>
            <a:lvl9pPr marL="3962476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7868-952A-49B2-8B9F-4216A511B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Hom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3DA3-1394-4EC3-AE8F-80803F48F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CF77B-E2D9-590C-1BF6-67745B9ED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260648"/>
            <a:ext cx="766208" cy="836374"/>
          </a:xfrm>
          <a:prstGeom prst="rect">
            <a:avLst/>
          </a:prstGeom>
        </p:spPr>
      </p:pic>
      <p:sp>
        <p:nvSpPr>
          <p:cNvPr id="5" name="Text Box 40">
            <a:extLst>
              <a:ext uri="{FF2B5EF4-FFF2-40B4-BE49-F238E27FC236}">
                <a16:creationId xmlns:a16="http://schemas.microsoft.com/office/drawing/2014/main" id="{6618D357-44F6-38F8-E836-44C51743A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0225718" y="3835786"/>
            <a:ext cx="331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raffic" pitchFamily="2" charset="-78"/>
              </a:defRPr>
            </a:lvl9pPr>
          </a:lstStyle>
          <a:p>
            <a:pPr algn="ctr" rtl="1" eaLnBrk="1" hangingPunct="1">
              <a:defRPr/>
            </a:pPr>
            <a:r>
              <a:rPr lang="fa-IR" sz="1600" b="0" dirty="0">
                <a:solidFill>
                  <a:srgbClr val="339966"/>
                </a:solidFill>
                <a:cs typeface="B Kamran" panose="00000400000000000000" pitchFamily="2" charset="-78"/>
              </a:rPr>
              <a:t>سیاستهای هم افزائی اجتماعی در تحول راهبردی نظام تربیت</a:t>
            </a:r>
            <a:endParaRPr lang="en-US" sz="1600" b="0" dirty="0">
              <a:solidFill>
                <a:srgbClr val="339966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DF29-CF9A-4D92-80EF-B6BA4CCC8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311" indent="0">
              <a:buNone/>
              <a:defRPr sz="1300"/>
            </a:lvl2pPr>
            <a:lvl3pPr marL="990620" indent="0">
              <a:buNone/>
              <a:defRPr sz="1083"/>
            </a:lvl3pPr>
            <a:lvl4pPr marL="1485928" indent="0">
              <a:buNone/>
              <a:defRPr sz="975"/>
            </a:lvl4pPr>
            <a:lvl5pPr marL="1981238" indent="0">
              <a:buNone/>
              <a:defRPr sz="975"/>
            </a:lvl5pPr>
            <a:lvl6pPr marL="2476548" indent="0">
              <a:buNone/>
              <a:defRPr sz="975"/>
            </a:lvl6pPr>
            <a:lvl7pPr marL="2971858" indent="0">
              <a:buNone/>
              <a:defRPr sz="975"/>
            </a:lvl7pPr>
            <a:lvl8pPr marL="3467167" indent="0">
              <a:buNone/>
              <a:defRPr sz="975"/>
            </a:lvl8pPr>
            <a:lvl9pPr marL="3962476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F2C8-2175-449B-886E-D90DD058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311" indent="0">
              <a:buNone/>
              <a:defRPr sz="3033"/>
            </a:lvl2pPr>
            <a:lvl3pPr marL="990620" indent="0">
              <a:buNone/>
              <a:defRPr sz="2600"/>
            </a:lvl3pPr>
            <a:lvl4pPr marL="1485928" indent="0">
              <a:buNone/>
              <a:defRPr sz="2167"/>
            </a:lvl4pPr>
            <a:lvl5pPr marL="1981238" indent="0">
              <a:buNone/>
              <a:defRPr sz="2167"/>
            </a:lvl5pPr>
            <a:lvl6pPr marL="2476548" indent="0">
              <a:buNone/>
              <a:defRPr sz="2167"/>
            </a:lvl6pPr>
            <a:lvl7pPr marL="2971858" indent="0">
              <a:buNone/>
              <a:defRPr sz="2167"/>
            </a:lvl7pPr>
            <a:lvl8pPr marL="3467167" indent="0">
              <a:buNone/>
              <a:defRPr sz="2167"/>
            </a:lvl8pPr>
            <a:lvl9pPr marL="3962476" indent="0">
              <a:buNone/>
              <a:defRPr sz="21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311" indent="0">
              <a:buNone/>
              <a:defRPr sz="1300"/>
            </a:lvl2pPr>
            <a:lvl3pPr marL="990620" indent="0">
              <a:buNone/>
              <a:defRPr sz="1083"/>
            </a:lvl3pPr>
            <a:lvl4pPr marL="1485928" indent="0">
              <a:buNone/>
              <a:defRPr sz="975"/>
            </a:lvl4pPr>
            <a:lvl5pPr marL="1981238" indent="0">
              <a:buNone/>
              <a:defRPr sz="975"/>
            </a:lvl5pPr>
            <a:lvl6pPr marL="2476548" indent="0">
              <a:buNone/>
              <a:defRPr sz="975"/>
            </a:lvl6pPr>
            <a:lvl7pPr marL="2971858" indent="0">
              <a:buNone/>
              <a:defRPr sz="975"/>
            </a:lvl7pPr>
            <a:lvl8pPr marL="3467167" indent="0">
              <a:buNone/>
              <a:defRPr sz="975"/>
            </a:lvl8pPr>
            <a:lvl9pPr marL="3962476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F69B-AD48-4ACA-BBCA-FDCFE46B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28600"/>
            <a:ext cx="82571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905000"/>
            <a:ext cx="101684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34734" y="6400800"/>
            <a:ext cx="23770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517" b="0">
                <a:solidFill>
                  <a:schemeClr val="tx2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17" b="0">
                <a:solidFill>
                  <a:schemeClr val="tx2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732ABBA-EFB8-45F1-8FDB-9E8AB9C9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utoUpdateAnimBg="0"/>
      <p:bldP spid="5137" grpId="0" build="p" autoUpdateAnimBg="0">
        <p:tmplLst>
          <p:tmpl lvl="1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r" rtl="1" eaLnBrk="0" fontAlgn="base" hangingPunct="0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+mj-lt"/>
          <a:ea typeface="+mj-ea"/>
          <a:cs typeface="B Homa" panose="00000400000000000000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5pPr>
      <a:lvl6pPr marL="495311" algn="r" rtl="1" fontAlgn="base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6pPr>
      <a:lvl7pPr marL="990620" algn="r" rtl="1" fontAlgn="base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7pPr>
      <a:lvl8pPr marL="1485928" algn="r" rtl="1" fontAlgn="base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8pPr>
      <a:lvl9pPr marL="1981238" algn="r" rtl="1" fontAlgn="base">
        <a:spcBef>
          <a:spcPct val="0"/>
        </a:spcBef>
        <a:spcAft>
          <a:spcPct val="0"/>
        </a:spcAft>
        <a:defRPr sz="4767" b="1">
          <a:solidFill>
            <a:srgbClr val="FF0000"/>
          </a:solidFill>
          <a:latin typeface="Times New Roman" pitchFamily="18" charset="0"/>
          <a:cs typeface="Homa" pitchFamily="2" charset="-78"/>
        </a:defRPr>
      </a:lvl9pPr>
    </p:titleStyle>
    <p:bodyStyle>
      <a:lvl1pPr marL="371482" indent="-371482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13"/>
        </a:buBlip>
        <a:defRPr sz="3467">
          <a:solidFill>
            <a:srgbClr val="000066"/>
          </a:solidFill>
          <a:latin typeface="+mn-lt"/>
          <a:ea typeface="+mn-ea"/>
          <a:cs typeface="B Zar" panose="00000400000000000000" pitchFamily="2" charset="-78"/>
        </a:defRPr>
      </a:lvl1pPr>
      <a:lvl2pPr marL="804878" indent="-309569" algn="r" rtl="1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033">
          <a:solidFill>
            <a:srgbClr val="000066"/>
          </a:solidFill>
          <a:latin typeface="+mn-lt"/>
          <a:cs typeface="B Zar" panose="00000400000000000000" pitchFamily="2" charset="-78"/>
        </a:defRPr>
      </a:lvl2pPr>
      <a:lvl3pPr marL="1238274" indent="-247654" algn="r" rtl="1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600">
          <a:solidFill>
            <a:srgbClr val="000066"/>
          </a:solidFill>
          <a:latin typeface="+mn-lt"/>
          <a:cs typeface="B Zar" panose="00000400000000000000" pitchFamily="2" charset="-78"/>
        </a:defRPr>
      </a:lvl3pPr>
      <a:lvl4pPr marL="1733583" indent="-247654" algn="r" rtl="1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B Zar" panose="00000400000000000000" pitchFamily="2" charset="-78"/>
        </a:defRPr>
      </a:lvl4pPr>
      <a:lvl5pPr marL="2228893" indent="-247654" algn="r" rtl="1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B Zar" panose="00000400000000000000" pitchFamily="2" charset="-78"/>
        </a:defRPr>
      </a:lvl5pPr>
      <a:lvl6pPr marL="2724202" indent="-247654" algn="r" rtl="1" fontAlgn="base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+mn-cs"/>
        </a:defRPr>
      </a:lvl6pPr>
      <a:lvl7pPr marL="3219512" indent="-247654" algn="r" rtl="1" fontAlgn="base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+mn-cs"/>
        </a:defRPr>
      </a:lvl7pPr>
      <a:lvl8pPr marL="3714822" indent="-247654" algn="r" rtl="1" fontAlgn="base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+mn-cs"/>
        </a:defRPr>
      </a:lvl8pPr>
      <a:lvl9pPr marL="4210131" indent="-247654" algn="r" rtl="1" fontAlgn="base">
        <a:spcBef>
          <a:spcPct val="20000"/>
        </a:spcBef>
        <a:spcAft>
          <a:spcPct val="0"/>
        </a:spcAft>
        <a:buBlip>
          <a:blip r:embed="rId13"/>
        </a:buBlip>
        <a:defRPr sz="2167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1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20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28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38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548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8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167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476" algn="l" defTabSz="99062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emf"/><Relationship Id="rId4" Type="http://schemas.openxmlformats.org/officeDocument/2006/relationships/image" Target="../media/image108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WMF"/><Relationship Id="rId18" Type="http://schemas.openxmlformats.org/officeDocument/2006/relationships/image" Target="../media/image126.WMF"/><Relationship Id="rId26" Type="http://schemas.openxmlformats.org/officeDocument/2006/relationships/image" Target="../media/image132.png"/><Relationship Id="rId3" Type="http://schemas.openxmlformats.org/officeDocument/2006/relationships/image" Target="../media/image112.wmf"/><Relationship Id="rId21" Type="http://schemas.openxmlformats.org/officeDocument/2006/relationships/image" Target="../media/image129.png"/><Relationship Id="rId34" Type="http://schemas.openxmlformats.org/officeDocument/2006/relationships/image" Target="../media/image140.png"/><Relationship Id="rId7" Type="http://schemas.openxmlformats.org/officeDocument/2006/relationships/image" Target="../media/image116.png"/><Relationship Id="rId12" Type="http://schemas.openxmlformats.org/officeDocument/2006/relationships/image" Target="../media/image120.wmf"/><Relationship Id="rId17" Type="http://schemas.openxmlformats.org/officeDocument/2006/relationships/image" Target="../media/image125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11.wmf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11" Type="http://schemas.openxmlformats.org/officeDocument/2006/relationships/image" Target="../media/image64.jpeg"/><Relationship Id="rId24" Type="http://schemas.openxmlformats.org/officeDocument/2006/relationships/image" Target="../media/image130.png"/><Relationship Id="rId32" Type="http://schemas.openxmlformats.org/officeDocument/2006/relationships/image" Target="../media/image138.wmf"/><Relationship Id="rId5" Type="http://schemas.openxmlformats.org/officeDocument/2006/relationships/image" Target="../media/image114.wmf"/><Relationship Id="rId15" Type="http://schemas.openxmlformats.org/officeDocument/2006/relationships/image" Target="../media/image123.jpeg"/><Relationship Id="rId23" Type="http://schemas.openxmlformats.org/officeDocument/2006/relationships/image" Target="../media/image19.png"/><Relationship Id="rId28" Type="http://schemas.openxmlformats.org/officeDocument/2006/relationships/image" Target="../media/image134.png"/><Relationship Id="rId10" Type="http://schemas.openxmlformats.org/officeDocument/2006/relationships/image" Target="../media/image119.png"/><Relationship Id="rId19" Type="http://schemas.openxmlformats.org/officeDocument/2006/relationships/image" Target="../media/image127.wmf"/><Relationship Id="rId31" Type="http://schemas.openxmlformats.org/officeDocument/2006/relationships/image" Target="../media/image137.png"/><Relationship Id="rId4" Type="http://schemas.openxmlformats.org/officeDocument/2006/relationships/image" Target="../media/image113.wmf"/><Relationship Id="rId9" Type="http://schemas.openxmlformats.org/officeDocument/2006/relationships/image" Target="../media/image118.png"/><Relationship Id="rId14" Type="http://schemas.openxmlformats.org/officeDocument/2006/relationships/image" Target="../media/image122.png"/><Relationship Id="rId22" Type="http://schemas.openxmlformats.org/officeDocument/2006/relationships/image" Target="../media/image20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wmf"/><Relationship Id="rId8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image" Target="../media/image152.png"/><Relationship Id="rId18" Type="http://schemas.openxmlformats.org/officeDocument/2006/relationships/image" Target="../media/image156.png"/><Relationship Id="rId26" Type="http://schemas.openxmlformats.org/officeDocument/2006/relationships/image" Target="../media/image163.png"/><Relationship Id="rId3" Type="http://schemas.openxmlformats.org/officeDocument/2006/relationships/image" Target="../media/image142.png"/><Relationship Id="rId21" Type="http://schemas.openxmlformats.org/officeDocument/2006/relationships/image" Target="../media/image158.png"/><Relationship Id="rId7" Type="http://schemas.openxmlformats.org/officeDocument/2006/relationships/image" Target="../media/image146.emf"/><Relationship Id="rId12" Type="http://schemas.openxmlformats.org/officeDocument/2006/relationships/image" Target="../media/image151.jpeg"/><Relationship Id="rId17" Type="http://schemas.openxmlformats.org/officeDocument/2006/relationships/image" Target="../media/image155.png"/><Relationship Id="rId25" Type="http://schemas.openxmlformats.org/officeDocument/2006/relationships/image" Target="../media/image1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4.png"/><Relationship Id="rId20" Type="http://schemas.openxmlformats.org/officeDocument/2006/relationships/image" Target="../media/image157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jpeg"/><Relationship Id="rId11" Type="http://schemas.openxmlformats.org/officeDocument/2006/relationships/image" Target="../media/image150.emf"/><Relationship Id="rId24" Type="http://schemas.openxmlformats.org/officeDocument/2006/relationships/image" Target="../media/image161.png"/><Relationship Id="rId5" Type="http://schemas.openxmlformats.org/officeDocument/2006/relationships/image" Target="../media/image144.png"/><Relationship Id="rId15" Type="http://schemas.openxmlformats.org/officeDocument/2006/relationships/image" Target="../media/image153.jpeg"/><Relationship Id="rId23" Type="http://schemas.openxmlformats.org/officeDocument/2006/relationships/image" Target="../media/image160.wmf"/><Relationship Id="rId28" Type="http://schemas.openxmlformats.org/officeDocument/2006/relationships/image" Target="../media/image165.png"/><Relationship Id="rId10" Type="http://schemas.openxmlformats.org/officeDocument/2006/relationships/image" Target="../media/image149.wmf"/><Relationship Id="rId19" Type="http://schemas.openxmlformats.org/officeDocument/2006/relationships/image" Target="../media/image122.png"/><Relationship Id="rId4" Type="http://schemas.openxmlformats.org/officeDocument/2006/relationships/image" Target="../media/image143.png"/><Relationship Id="rId9" Type="http://schemas.openxmlformats.org/officeDocument/2006/relationships/image" Target="../media/image148.wmf"/><Relationship Id="rId14" Type="http://schemas.openxmlformats.org/officeDocument/2006/relationships/image" Target="../media/image36.png"/><Relationship Id="rId22" Type="http://schemas.openxmlformats.org/officeDocument/2006/relationships/image" Target="../media/image159.jpeg"/><Relationship Id="rId27" Type="http://schemas.openxmlformats.org/officeDocument/2006/relationships/image" Target="../media/image164.png"/><Relationship Id="rId30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png"/><Relationship Id="rId5" Type="http://schemas.openxmlformats.org/officeDocument/2006/relationships/image" Target="../media/image170.jpeg"/><Relationship Id="rId4" Type="http://schemas.openxmlformats.org/officeDocument/2006/relationships/image" Target="../media/image1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0.png"/><Relationship Id="rId3" Type="http://schemas.openxmlformats.org/officeDocument/2006/relationships/image" Target="../media/image121.WMF"/><Relationship Id="rId7" Type="http://schemas.openxmlformats.org/officeDocument/2006/relationships/image" Target="../media/image175.png"/><Relationship Id="rId12" Type="http://schemas.openxmlformats.org/officeDocument/2006/relationships/image" Target="../media/image179.png"/><Relationship Id="rId17" Type="http://schemas.openxmlformats.org/officeDocument/2006/relationships/image" Target="../media/image184.jpeg"/><Relationship Id="rId2" Type="http://schemas.openxmlformats.org/officeDocument/2006/relationships/image" Target="../media/image120.wmf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png"/><Relationship Id="rId11" Type="http://schemas.openxmlformats.org/officeDocument/2006/relationships/image" Target="../media/image129.png"/><Relationship Id="rId5" Type="http://schemas.openxmlformats.org/officeDocument/2006/relationships/image" Target="../media/image173.jpeg"/><Relationship Id="rId15" Type="http://schemas.openxmlformats.org/officeDocument/2006/relationships/image" Target="../media/image182.png"/><Relationship Id="rId10" Type="http://schemas.openxmlformats.org/officeDocument/2006/relationships/image" Target="../media/image178.png"/><Relationship Id="rId4" Type="http://schemas.openxmlformats.org/officeDocument/2006/relationships/image" Target="../media/image172.jpeg"/><Relationship Id="rId9" Type="http://schemas.openxmlformats.org/officeDocument/2006/relationships/image" Target="../media/image177.png"/><Relationship Id="rId14" Type="http://schemas.openxmlformats.org/officeDocument/2006/relationships/image" Target="../media/image1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12" Type="http://schemas.openxmlformats.org/officeDocument/2006/relationships/image" Target="../media/image185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e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emf"/><Relationship Id="rId4" Type="http://schemas.openxmlformats.org/officeDocument/2006/relationships/image" Target="../media/image10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194.emf"/><Relationship Id="rId18" Type="http://schemas.openxmlformats.org/officeDocument/2006/relationships/image" Target="../media/image198.emf"/><Relationship Id="rId3" Type="http://schemas.openxmlformats.org/officeDocument/2006/relationships/image" Target="../media/image109.emf"/><Relationship Id="rId21" Type="http://schemas.openxmlformats.org/officeDocument/2006/relationships/image" Target="../media/image201.emf"/><Relationship Id="rId7" Type="http://schemas.openxmlformats.org/officeDocument/2006/relationships/image" Target="../media/image189.emf"/><Relationship Id="rId12" Type="http://schemas.openxmlformats.org/officeDocument/2006/relationships/image" Target="../media/image193.emf"/><Relationship Id="rId17" Type="http://schemas.openxmlformats.org/officeDocument/2006/relationships/image" Target="../media/image19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6.emf"/><Relationship Id="rId20" Type="http://schemas.openxmlformats.org/officeDocument/2006/relationships/image" Target="../media/image20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emf"/><Relationship Id="rId11" Type="http://schemas.openxmlformats.org/officeDocument/2006/relationships/image" Target="../media/image192.emf"/><Relationship Id="rId24" Type="http://schemas.openxmlformats.org/officeDocument/2006/relationships/image" Target="../media/image64.jpeg"/><Relationship Id="rId5" Type="http://schemas.openxmlformats.org/officeDocument/2006/relationships/image" Target="../media/image188.emf"/><Relationship Id="rId15" Type="http://schemas.openxmlformats.org/officeDocument/2006/relationships/image" Target="../media/image38.emf"/><Relationship Id="rId23" Type="http://schemas.openxmlformats.org/officeDocument/2006/relationships/image" Target="../media/image203.emf"/><Relationship Id="rId10" Type="http://schemas.openxmlformats.org/officeDocument/2006/relationships/image" Target="../media/image191.emf"/><Relationship Id="rId19" Type="http://schemas.openxmlformats.org/officeDocument/2006/relationships/image" Target="../media/image199.emf"/><Relationship Id="rId4" Type="http://schemas.openxmlformats.org/officeDocument/2006/relationships/image" Target="../media/image187.emf"/><Relationship Id="rId9" Type="http://schemas.openxmlformats.org/officeDocument/2006/relationships/image" Target="../media/image190.emf"/><Relationship Id="rId14" Type="http://schemas.openxmlformats.org/officeDocument/2006/relationships/image" Target="../media/image195.emf"/><Relationship Id="rId22" Type="http://schemas.openxmlformats.org/officeDocument/2006/relationships/image" Target="../media/image20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e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10.jpeg"/><Relationship Id="rId15" Type="http://schemas.openxmlformats.org/officeDocument/2006/relationships/image" Target="../media/image38.emf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11" Type="http://schemas.openxmlformats.org/officeDocument/2006/relationships/image" Target="../media/image48.emf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emf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emf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5.png"/><Relationship Id="rId7" Type="http://schemas.openxmlformats.org/officeDocument/2006/relationships/image" Target="../media/image68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39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image" Target="../media/image87.emf"/><Relationship Id="rId26" Type="http://schemas.openxmlformats.org/officeDocument/2006/relationships/image" Target="../media/image89.emf"/><Relationship Id="rId39" Type="http://schemas.openxmlformats.org/officeDocument/2006/relationships/image" Target="../media/image102.emf"/><Relationship Id="rId21" Type="http://schemas.openxmlformats.org/officeDocument/2006/relationships/image" Target="../media/image45.emf"/><Relationship Id="rId34" Type="http://schemas.openxmlformats.org/officeDocument/2006/relationships/image" Target="../media/image97.emf"/><Relationship Id="rId42" Type="http://schemas.openxmlformats.org/officeDocument/2006/relationships/image" Target="../media/image105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5.emf"/><Relationship Id="rId20" Type="http://schemas.openxmlformats.org/officeDocument/2006/relationships/image" Target="../media/image44.emf"/><Relationship Id="rId29" Type="http://schemas.openxmlformats.org/officeDocument/2006/relationships/image" Target="../media/image92.emf"/><Relationship Id="rId41" Type="http://schemas.openxmlformats.org/officeDocument/2006/relationships/image" Target="../media/image10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24" Type="http://schemas.openxmlformats.org/officeDocument/2006/relationships/image" Target="../media/image48.emf"/><Relationship Id="rId32" Type="http://schemas.openxmlformats.org/officeDocument/2006/relationships/image" Target="../media/image95.emf"/><Relationship Id="rId37" Type="http://schemas.openxmlformats.org/officeDocument/2006/relationships/image" Target="../media/image100.emf"/><Relationship Id="rId40" Type="http://schemas.openxmlformats.org/officeDocument/2006/relationships/image" Target="../media/image103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23" Type="http://schemas.openxmlformats.org/officeDocument/2006/relationships/image" Target="../media/image47.emf"/><Relationship Id="rId28" Type="http://schemas.openxmlformats.org/officeDocument/2006/relationships/image" Target="../media/image91.emf"/><Relationship Id="rId36" Type="http://schemas.openxmlformats.org/officeDocument/2006/relationships/image" Target="../media/image99.emf"/><Relationship Id="rId10" Type="http://schemas.openxmlformats.org/officeDocument/2006/relationships/image" Target="../media/image79.emf"/><Relationship Id="rId19" Type="http://schemas.openxmlformats.org/officeDocument/2006/relationships/image" Target="../media/image88.emf"/><Relationship Id="rId31" Type="http://schemas.openxmlformats.org/officeDocument/2006/relationships/image" Target="../media/image94.emf"/><Relationship Id="rId44" Type="http://schemas.openxmlformats.org/officeDocument/2006/relationships/image" Target="../media/image107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Relationship Id="rId22" Type="http://schemas.openxmlformats.org/officeDocument/2006/relationships/image" Target="../media/image46.emf"/><Relationship Id="rId27" Type="http://schemas.openxmlformats.org/officeDocument/2006/relationships/image" Target="../media/image90.emf"/><Relationship Id="rId30" Type="http://schemas.openxmlformats.org/officeDocument/2006/relationships/image" Target="../media/image93.emf"/><Relationship Id="rId35" Type="http://schemas.openxmlformats.org/officeDocument/2006/relationships/image" Target="../media/image98.emf"/><Relationship Id="rId43" Type="http://schemas.openxmlformats.org/officeDocument/2006/relationships/image" Target="../media/image106.emf"/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12" Type="http://schemas.openxmlformats.org/officeDocument/2006/relationships/image" Target="../media/image81.emf"/><Relationship Id="rId17" Type="http://schemas.openxmlformats.org/officeDocument/2006/relationships/image" Target="../media/image86.emf"/><Relationship Id="rId25" Type="http://schemas.openxmlformats.org/officeDocument/2006/relationships/image" Target="../media/image49.emf"/><Relationship Id="rId33" Type="http://schemas.openxmlformats.org/officeDocument/2006/relationships/image" Target="../media/image96.emf"/><Relationship Id="rId38" Type="http://schemas.openxmlformats.org/officeDocument/2006/relationships/image" Target="../media/image10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48880"/>
            <a:ext cx="9347200" cy="1143000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pPr eaLnBrk="1" hangingPunct="1"/>
            <a:r>
              <a:rPr lang="fa-IR" altLang="en-US" sz="4400" dirty="0">
                <a:cs typeface="B Titr" panose="00000700000000000000" pitchFamily="2" charset="-78"/>
              </a:rPr>
              <a:t>سیاستهای هم افزائی اجتماعی در تحول راهبردی نظام تربیت</a:t>
            </a:r>
            <a:br>
              <a:rPr lang="fa-IR" altLang="en-US" sz="28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altLang="en-US" sz="28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br>
              <a:rPr lang="fa-IR" altLang="en-US" sz="2800" dirty="0">
                <a:cs typeface="B Titr" panose="00000700000000000000" pitchFamily="2" charset="-78"/>
              </a:rPr>
            </a:br>
            <a:br>
              <a:rPr lang="fa-IR" altLang="en-US" sz="1400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altLang="en-US" sz="4000" dirty="0">
                <a:cs typeface="B Titr" panose="00000700000000000000" pitchFamily="2" charset="-78"/>
              </a:rPr>
              <a:t> </a:t>
            </a:r>
            <a:endParaRPr lang="en-US" altLang="en-US" sz="4000" dirty="0">
              <a:cs typeface="B Titr" panose="00000700000000000000" pitchFamily="2" charset="-7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a-IR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altLang="en-US" sz="2167" dirty="0">
                <a:cs typeface="B Zar" panose="00000400000000000000" pitchFamily="2" charset="-78"/>
              </a:rPr>
              <a:t>پژوهش 1375-1402</a:t>
            </a:r>
          </a:p>
          <a:p>
            <a:pPr eaLnBrk="1" hangingPunct="1">
              <a:lnSpc>
                <a:spcPct val="80000"/>
              </a:lnSpc>
            </a:pPr>
            <a:r>
              <a:rPr lang="fa-IR" altLang="en-US" sz="2167" dirty="0">
                <a:cs typeface="B Zar" panose="00000400000000000000" pitchFamily="2" charset="-78"/>
              </a:rPr>
              <a:t>تدوین اسناد مبنا 1402-1400</a:t>
            </a:r>
            <a:endParaRPr lang="en-US" altLang="en-US" sz="2167" dirty="0">
              <a:cs typeface="B Zar" panose="000004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altLang="en-US" sz="2167" dirty="0">
                <a:cs typeface="B Zar" panose="00000400000000000000" pitchFamily="2" charset="-78"/>
              </a:rPr>
              <a:t>1402</a:t>
            </a:r>
            <a:endParaRPr lang="ar-SA" altLang="en-US" sz="2167" dirty="0">
              <a:cs typeface="B Zar" panose="00000400000000000000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36950" y="-38100"/>
            <a:ext cx="3797300" cy="1485900"/>
            <a:chOff x="1632" y="144"/>
            <a:chExt cx="2208" cy="864"/>
          </a:xfrm>
        </p:grpSpPr>
        <p:sp>
          <p:nvSpPr>
            <p:cNvPr id="5126" name="Oval 5"/>
            <p:cNvSpPr>
              <a:spLocks noChangeArrowheads="1"/>
            </p:cNvSpPr>
            <p:nvPr/>
          </p:nvSpPr>
          <p:spPr bwMode="auto">
            <a:xfrm>
              <a:off x="1632" y="144"/>
              <a:ext cx="2208" cy="8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000066"/>
                  </a:solidFill>
                  <a:latin typeface="Times New Roman" panose="02020603050405020304" pitchFamily="18" charset="0"/>
                  <a:cs typeface="Zar" panose="00000500000000000000" pitchFamily="2" charset="-78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ClrTx/>
                <a:buFontTx/>
                <a:buNone/>
              </a:pPr>
              <a:endParaRPr lang="fa-IR" altLang="en-US" sz="2600">
                <a:solidFill>
                  <a:schemeClr val="tx1"/>
                </a:solidFill>
                <a:cs typeface="Traffic" panose="00000400000000000000" pitchFamily="2" charset="-78"/>
              </a:endParaRPr>
            </a:p>
          </p:txBody>
        </p:sp>
        <p:pic>
          <p:nvPicPr>
            <p:cNvPr id="5127" name="Picture 6" descr="bes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8"/>
              <a:ext cx="158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5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AutoShape 81"/>
          <p:cNvSpPr>
            <a:spLocks noChangeArrowheads="1"/>
          </p:cNvSpPr>
          <p:nvPr/>
        </p:nvSpPr>
        <p:spPr bwMode="auto">
          <a:xfrm>
            <a:off x="2026444" y="3942231"/>
            <a:ext cx="7764016" cy="34470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legacyPerspectiveBottom">
              <a:rot lat="18600000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accent3">
                <a:lumMod val="75000"/>
              </a:schemeClr>
            </a:extrusionClr>
          </a:sp3d>
        </p:spPr>
        <p:txBody>
          <a:bodyPr>
            <a:flatTx/>
          </a:bodyPr>
          <a:lstStyle/>
          <a:p>
            <a:pPr algn="r" rtl="1"/>
            <a:endParaRPr lang="en-US" sz="2000" b="0" dirty="0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sp>
        <p:nvSpPr>
          <p:cNvPr id="565" name="AutoShape 81"/>
          <p:cNvSpPr>
            <a:spLocks noChangeArrowheads="1"/>
          </p:cNvSpPr>
          <p:nvPr/>
        </p:nvSpPr>
        <p:spPr bwMode="auto">
          <a:xfrm>
            <a:off x="2045493" y="2191796"/>
            <a:ext cx="7764016" cy="3447005"/>
          </a:xfrm>
          <a:prstGeom prst="ellipse">
            <a:avLst/>
          </a:prstGeom>
          <a:solidFill>
            <a:srgbClr val="00FAB9"/>
          </a:solidFill>
          <a:ln>
            <a:noFill/>
          </a:ln>
          <a:effectLst/>
          <a:scene3d>
            <a:camera prst="legacyPerspectiveBottom">
              <a:rot lat="18600000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>
            <a:flatTx/>
          </a:bodyPr>
          <a:lstStyle/>
          <a:p>
            <a:pPr algn="r" rtl="1"/>
            <a:endParaRPr lang="en-US" sz="2000" b="0" dirty="0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sp>
        <p:nvSpPr>
          <p:cNvPr id="566" name="AutoShape 81"/>
          <p:cNvSpPr>
            <a:spLocks noChangeArrowheads="1"/>
          </p:cNvSpPr>
          <p:nvPr/>
        </p:nvSpPr>
        <p:spPr bwMode="auto">
          <a:xfrm>
            <a:off x="2118479" y="636837"/>
            <a:ext cx="7719607" cy="31367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legacyPerspectiveBottom">
              <a:rot lat="18600000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accent4">
                <a:lumMod val="75000"/>
              </a:schemeClr>
            </a:extrusionClr>
          </a:sp3d>
        </p:spPr>
        <p:txBody>
          <a:bodyPr>
            <a:flatTx/>
          </a:bodyPr>
          <a:lstStyle/>
          <a:p>
            <a:pPr algn="l"/>
            <a:endParaRPr lang="en-US" sz="2800" dirty="0">
              <a:solidFill>
                <a:srgbClr val="FFFF00"/>
              </a:solidFill>
              <a:cs typeface="Hom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0"/>
            <a:ext cx="8257118" cy="1143000"/>
          </a:xfrm>
        </p:spPr>
        <p:txBody>
          <a:bodyPr>
            <a:normAutofit/>
          </a:bodyPr>
          <a:lstStyle/>
          <a:p>
            <a:r>
              <a:rPr lang="fa-IR" sz="4000" dirty="0"/>
              <a:t>زنجيره ارزش سه لايه نهادی تربیت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314" y="5138913"/>
            <a:ext cx="430887" cy="1401986"/>
          </a:xfrm>
          <a:prstGeom prst="rect">
            <a:avLst/>
          </a:prstGeom>
          <a:noFill/>
        </p:spPr>
        <p:txBody>
          <a:bodyPr vert="vert270" wrap="none" rtlCol="1">
            <a:spAutoFit/>
          </a:bodyPr>
          <a:lstStyle/>
          <a:p>
            <a:pPr algn="ctr" rtl="1"/>
            <a:r>
              <a:rPr lang="fa-IR" sz="1600" b="0" dirty="0">
                <a:solidFill>
                  <a:srgbClr val="FF0000"/>
                </a:solidFill>
                <a:cs typeface="B Zar" panose="00000400000000000000" pitchFamily="2" charset="-78"/>
              </a:rPr>
              <a:t>لايه مديريت راهبردی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6983" y="3657625"/>
            <a:ext cx="430887" cy="736740"/>
          </a:xfrm>
          <a:prstGeom prst="rect">
            <a:avLst/>
          </a:prstGeom>
          <a:noFill/>
        </p:spPr>
        <p:txBody>
          <a:bodyPr vert="vert270" wrap="none" rtlCol="1">
            <a:spAutoFit/>
          </a:bodyPr>
          <a:lstStyle/>
          <a:p>
            <a:pPr algn="ctr" rtl="1"/>
            <a:r>
              <a:rPr lang="fa-IR" sz="1600" b="0">
                <a:solidFill>
                  <a:srgbClr val="FF0000"/>
                </a:solidFill>
                <a:cs typeface="B Zar" panose="00000400000000000000" pitchFamily="2" charset="-78"/>
              </a:rPr>
              <a:t>لايه بسترها</a:t>
            </a:r>
            <a:endParaRPr lang="fa-IR" sz="1600" b="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558" y="1851823"/>
            <a:ext cx="430887" cy="828111"/>
          </a:xfrm>
          <a:prstGeom prst="rect">
            <a:avLst/>
          </a:prstGeom>
          <a:noFill/>
        </p:spPr>
        <p:txBody>
          <a:bodyPr vert="vert270" wrap="none" rtlCol="1">
            <a:spAutoFit/>
          </a:bodyPr>
          <a:lstStyle/>
          <a:p>
            <a:pPr algn="ctr" rtl="1"/>
            <a:r>
              <a:rPr lang="fa-IR" sz="1600" b="0">
                <a:solidFill>
                  <a:srgbClr val="FF0000"/>
                </a:solidFill>
                <a:cs typeface="B Zar" panose="00000400000000000000" pitchFamily="2" charset="-78"/>
              </a:rPr>
              <a:t>لايه خدمات</a:t>
            </a:r>
            <a:endParaRPr lang="fa-IR" sz="1600" b="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062372" y="3626653"/>
            <a:ext cx="1398340" cy="786778"/>
          </a:xfrm>
          <a:prstGeom prst="chevron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تحليل نيازها و طراحي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17004" y="3626653"/>
            <a:ext cx="1491564" cy="786778"/>
          </a:xfrm>
          <a:prstGeom prst="chevron">
            <a:avLst/>
          </a:prstGeom>
          <a:solidFill>
            <a:srgbClr val="66FF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توسعه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264860" y="3626653"/>
            <a:ext cx="1491564" cy="786778"/>
          </a:xfrm>
          <a:prstGeom prst="chevron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ارائه خدمات بسترها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394392" y="3626653"/>
            <a:ext cx="1491564" cy="786778"/>
          </a:xfrm>
          <a:prstGeom prst="chevron">
            <a:avLst/>
          </a:prstGeom>
          <a:solidFill>
            <a:srgbClr val="CCCC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نگهداري و پشتيباني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412716" y="3626653"/>
            <a:ext cx="1325384" cy="786778"/>
          </a:xfrm>
          <a:prstGeom prst="chevron">
            <a:avLst/>
          </a:prstGeom>
          <a:solidFill>
            <a:srgbClr val="CC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اشاعه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836588" y="1972278"/>
            <a:ext cx="1162845" cy="640819"/>
          </a:xfrm>
          <a:prstGeom prst="chevron">
            <a:avLst/>
          </a:prstGeom>
          <a:solidFill>
            <a:srgbClr val="FFE7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1"/>
            <a:r>
              <a:rPr lang="fa-IR" sz="1000" b="0" dirty="0">
                <a:solidFill>
                  <a:srgbClr val="7030A0"/>
                </a:solidFill>
                <a:cs typeface="B Zar" panose="00000400000000000000" pitchFamily="2" charset="-78"/>
              </a:rPr>
              <a:t>احساس نياز به </a:t>
            </a:r>
          </a:p>
          <a:p>
            <a:pPr algn="ctr" rtl="1"/>
            <a:r>
              <a:rPr lang="fa-IR" sz="1000" b="0" dirty="0">
                <a:solidFill>
                  <a:srgbClr val="7030A0"/>
                </a:solidFill>
                <a:cs typeface="B Zar" panose="00000400000000000000" pitchFamily="2" charset="-78"/>
              </a:rPr>
              <a:t>تعلیم و تربیت </a:t>
            </a:r>
          </a:p>
          <a:p>
            <a:pPr algn="ctr" rtl="1"/>
            <a:r>
              <a:rPr lang="fa-IR" sz="1000" b="0" dirty="0">
                <a:solidFill>
                  <a:srgbClr val="7030A0"/>
                </a:solidFill>
                <a:cs typeface="B Zar" panose="00000400000000000000" pitchFamily="2" charset="-78"/>
              </a:rPr>
              <a:t>توسط مردم و فعالان</a:t>
            </a:r>
          </a:p>
        </p:txBody>
      </p:sp>
      <p:sp>
        <p:nvSpPr>
          <p:cNvPr id="18" name="Chevron 17"/>
          <p:cNvSpPr/>
          <p:nvPr/>
        </p:nvSpPr>
        <p:spPr>
          <a:xfrm>
            <a:off x="5046281" y="2416940"/>
            <a:ext cx="2740306" cy="208551"/>
          </a:xfrm>
          <a:custGeom>
            <a:avLst/>
            <a:gdLst>
              <a:gd name="connsiteX0" fmla="*/ 0 w 3997171"/>
              <a:gd name="connsiteY0" fmla="*/ 0 h 640819"/>
              <a:gd name="connsiteX1" fmla="*/ 3676762 w 3997171"/>
              <a:gd name="connsiteY1" fmla="*/ 0 h 640819"/>
              <a:gd name="connsiteX2" fmla="*/ 3997171 w 3997171"/>
              <a:gd name="connsiteY2" fmla="*/ 320410 h 640819"/>
              <a:gd name="connsiteX3" fmla="*/ 3676762 w 3997171"/>
              <a:gd name="connsiteY3" fmla="*/ 640819 h 640819"/>
              <a:gd name="connsiteX4" fmla="*/ 0 w 3997171"/>
              <a:gd name="connsiteY4" fmla="*/ 640819 h 640819"/>
              <a:gd name="connsiteX5" fmla="*/ 320410 w 3997171"/>
              <a:gd name="connsiteY5" fmla="*/ 320410 h 640819"/>
              <a:gd name="connsiteX6" fmla="*/ 0 w 3997171"/>
              <a:gd name="connsiteY6" fmla="*/ 0 h 640819"/>
              <a:gd name="connsiteX0" fmla="*/ 0 w 3997171"/>
              <a:gd name="connsiteY0" fmla="*/ 0 h 640819"/>
              <a:gd name="connsiteX1" fmla="*/ 3997171 w 3997171"/>
              <a:gd name="connsiteY1" fmla="*/ 320410 h 640819"/>
              <a:gd name="connsiteX2" fmla="*/ 3676762 w 3997171"/>
              <a:gd name="connsiteY2" fmla="*/ 640819 h 640819"/>
              <a:gd name="connsiteX3" fmla="*/ 0 w 3997171"/>
              <a:gd name="connsiteY3" fmla="*/ 640819 h 640819"/>
              <a:gd name="connsiteX4" fmla="*/ 320410 w 3997171"/>
              <a:gd name="connsiteY4" fmla="*/ 320410 h 640819"/>
              <a:gd name="connsiteX5" fmla="*/ 0 w 3997171"/>
              <a:gd name="connsiteY5" fmla="*/ 0 h 640819"/>
              <a:gd name="connsiteX0" fmla="*/ 320410 w 3997171"/>
              <a:gd name="connsiteY0" fmla="*/ 0 h 320409"/>
              <a:gd name="connsiteX1" fmla="*/ 3997171 w 3997171"/>
              <a:gd name="connsiteY1" fmla="*/ 0 h 320409"/>
              <a:gd name="connsiteX2" fmla="*/ 3676762 w 3997171"/>
              <a:gd name="connsiteY2" fmla="*/ 320409 h 320409"/>
              <a:gd name="connsiteX3" fmla="*/ 0 w 3997171"/>
              <a:gd name="connsiteY3" fmla="*/ 320409 h 320409"/>
              <a:gd name="connsiteX4" fmla="*/ 320410 w 3997171"/>
              <a:gd name="connsiteY4" fmla="*/ 0 h 320409"/>
              <a:gd name="connsiteX0" fmla="*/ 217490 w 3997171"/>
              <a:gd name="connsiteY0" fmla="*/ 110836 h 320409"/>
              <a:gd name="connsiteX1" fmla="*/ 3997171 w 3997171"/>
              <a:gd name="connsiteY1" fmla="*/ 0 h 320409"/>
              <a:gd name="connsiteX2" fmla="*/ 3676762 w 3997171"/>
              <a:gd name="connsiteY2" fmla="*/ 320409 h 320409"/>
              <a:gd name="connsiteX3" fmla="*/ 0 w 3997171"/>
              <a:gd name="connsiteY3" fmla="*/ 320409 h 320409"/>
              <a:gd name="connsiteX4" fmla="*/ 217490 w 3997171"/>
              <a:gd name="connsiteY4" fmla="*/ 110836 h 320409"/>
              <a:gd name="connsiteX0" fmla="*/ 217490 w 3886334"/>
              <a:gd name="connsiteY0" fmla="*/ 0 h 209573"/>
              <a:gd name="connsiteX1" fmla="*/ 3886334 w 3886334"/>
              <a:gd name="connsiteY1" fmla="*/ 1979 h 209573"/>
              <a:gd name="connsiteX2" fmla="*/ 3676762 w 3886334"/>
              <a:gd name="connsiteY2" fmla="*/ 209573 h 209573"/>
              <a:gd name="connsiteX3" fmla="*/ 0 w 3886334"/>
              <a:gd name="connsiteY3" fmla="*/ 209573 h 209573"/>
              <a:gd name="connsiteX4" fmla="*/ 217490 w 3886334"/>
              <a:gd name="connsiteY4" fmla="*/ 0 h 209573"/>
              <a:gd name="connsiteX0" fmla="*/ 316291 w 3886334"/>
              <a:gd name="connsiteY0" fmla="*/ 0 h 236027"/>
              <a:gd name="connsiteX1" fmla="*/ 3886334 w 3886334"/>
              <a:gd name="connsiteY1" fmla="*/ 28433 h 236027"/>
              <a:gd name="connsiteX2" fmla="*/ 3676762 w 3886334"/>
              <a:gd name="connsiteY2" fmla="*/ 236027 h 236027"/>
              <a:gd name="connsiteX3" fmla="*/ 0 w 3886334"/>
              <a:gd name="connsiteY3" fmla="*/ 236027 h 236027"/>
              <a:gd name="connsiteX4" fmla="*/ 316291 w 3886334"/>
              <a:gd name="connsiteY4" fmla="*/ 0 h 236027"/>
              <a:gd name="connsiteX0" fmla="*/ 332313 w 3886334"/>
              <a:gd name="connsiteY0" fmla="*/ 0 h 217131"/>
              <a:gd name="connsiteX1" fmla="*/ 3886334 w 3886334"/>
              <a:gd name="connsiteY1" fmla="*/ 9537 h 217131"/>
              <a:gd name="connsiteX2" fmla="*/ 3676762 w 3886334"/>
              <a:gd name="connsiteY2" fmla="*/ 217131 h 217131"/>
              <a:gd name="connsiteX3" fmla="*/ 0 w 3886334"/>
              <a:gd name="connsiteY3" fmla="*/ 217131 h 217131"/>
              <a:gd name="connsiteX4" fmla="*/ 332313 w 3886334"/>
              <a:gd name="connsiteY4" fmla="*/ 0 h 217131"/>
              <a:gd name="connsiteX0" fmla="*/ 310951 w 3886334"/>
              <a:gd name="connsiteY0" fmla="*/ 0 h 217131"/>
              <a:gd name="connsiteX1" fmla="*/ 3886334 w 3886334"/>
              <a:gd name="connsiteY1" fmla="*/ 9537 h 217131"/>
              <a:gd name="connsiteX2" fmla="*/ 3676762 w 3886334"/>
              <a:gd name="connsiteY2" fmla="*/ 217131 h 217131"/>
              <a:gd name="connsiteX3" fmla="*/ 0 w 3886334"/>
              <a:gd name="connsiteY3" fmla="*/ 217131 h 217131"/>
              <a:gd name="connsiteX4" fmla="*/ 310951 w 3886334"/>
              <a:gd name="connsiteY4" fmla="*/ 0 h 217131"/>
              <a:gd name="connsiteX0" fmla="*/ 321632 w 3897015"/>
              <a:gd name="connsiteY0" fmla="*/ 0 h 219021"/>
              <a:gd name="connsiteX1" fmla="*/ 3897015 w 3897015"/>
              <a:gd name="connsiteY1" fmla="*/ 9537 h 219021"/>
              <a:gd name="connsiteX2" fmla="*/ 3687443 w 3897015"/>
              <a:gd name="connsiteY2" fmla="*/ 217131 h 219021"/>
              <a:gd name="connsiteX3" fmla="*/ 0 w 3897015"/>
              <a:gd name="connsiteY3" fmla="*/ 219021 h 219021"/>
              <a:gd name="connsiteX4" fmla="*/ 321632 w 3897015"/>
              <a:gd name="connsiteY4" fmla="*/ 0 h 219021"/>
              <a:gd name="connsiteX0" fmla="*/ 313621 w 3897015"/>
              <a:gd name="connsiteY0" fmla="*/ 0 h 219021"/>
              <a:gd name="connsiteX1" fmla="*/ 3897015 w 3897015"/>
              <a:gd name="connsiteY1" fmla="*/ 9537 h 219021"/>
              <a:gd name="connsiteX2" fmla="*/ 3687443 w 3897015"/>
              <a:gd name="connsiteY2" fmla="*/ 217131 h 219021"/>
              <a:gd name="connsiteX3" fmla="*/ 0 w 3897015"/>
              <a:gd name="connsiteY3" fmla="*/ 219021 h 219021"/>
              <a:gd name="connsiteX4" fmla="*/ 313621 w 3897015"/>
              <a:gd name="connsiteY4" fmla="*/ 0 h 219021"/>
              <a:gd name="connsiteX0" fmla="*/ 313621 w 4062574"/>
              <a:gd name="connsiteY0" fmla="*/ 0 h 219021"/>
              <a:gd name="connsiteX1" fmla="*/ 4062574 w 4062574"/>
              <a:gd name="connsiteY1" fmla="*/ 22764 h 219021"/>
              <a:gd name="connsiteX2" fmla="*/ 3687443 w 4062574"/>
              <a:gd name="connsiteY2" fmla="*/ 217131 h 219021"/>
              <a:gd name="connsiteX3" fmla="*/ 0 w 4062574"/>
              <a:gd name="connsiteY3" fmla="*/ 219021 h 219021"/>
              <a:gd name="connsiteX4" fmla="*/ 313621 w 4062574"/>
              <a:gd name="connsiteY4" fmla="*/ 0 h 219021"/>
              <a:gd name="connsiteX0" fmla="*/ 313621 w 4062574"/>
              <a:gd name="connsiteY0" fmla="*/ 0 h 219021"/>
              <a:gd name="connsiteX1" fmla="*/ 4062574 w 4062574"/>
              <a:gd name="connsiteY1" fmla="*/ 22764 h 219021"/>
              <a:gd name="connsiteX2" fmla="*/ 3756871 w 4062574"/>
              <a:gd name="connsiteY2" fmla="*/ 219021 h 219021"/>
              <a:gd name="connsiteX3" fmla="*/ 0 w 4062574"/>
              <a:gd name="connsiteY3" fmla="*/ 219021 h 219021"/>
              <a:gd name="connsiteX4" fmla="*/ 313621 w 4062574"/>
              <a:gd name="connsiteY4" fmla="*/ 0 h 219021"/>
              <a:gd name="connsiteX0" fmla="*/ 313621 w 4062574"/>
              <a:gd name="connsiteY0" fmla="*/ 0 h 230359"/>
              <a:gd name="connsiteX1" fmla="*/ 4062574 w 4062574"/>
              <a:gd name="connsiteY1" fmla="*/ 22764 h 230359"/>
              <a:gd name="connsiteX2" fmla="*/ 3754200 w 4062574"/>
              <a:gd name="connsiteY2" fmla="*/ 230359 h 230359"/>
              <a:gd name="connsiteX3" fmla="*/ 0 w 4062574"/>
              <a:gd name="connsiteY3" fmla="*/ 219021 h 230359"/>
              <a:gd name="connsiteX4" fmla="*/ 313621 w 4062574"/>
              <a:gd name="connsiteY4" fmla="*/ 0 h 230359"/>
              <a:gd name="connsiteX0" fmla="*/ 313621 w 4062574"/>
              <a:gd name="connsiteY0" fmla="*/ 0 h 230359"/>
              <a:gd name="connsiteX1" fmla="*/ 4062574 w 4062574"/>
              <a:gd name="connsiteY1" fmla="*/ 22764 h 230359"/>
              <a:gd name="connsiteX2" fmla="*/ 3762211 w 4062574"/>
              <a:gd name="connsiteY2" fmla="*/ 230359 h 230359"/>
              <a:gd name="connsiteX3" fmla="*/ 0 w 4062574"/>
              <a:gd name="connsiteY3" fmla="*/ 219021 h 230359"/>
              <a:gd name="connsiteX4" fmla="*/ 313621 w 4062574"/>
              <a:gd name="connsiteY4" fmla="*/ 0 h 230359"/>
              <a:gd name="connsiteX0" fmla="*/ 313621 w 4065244"/>
              <a:gd name="connsiteY0" fmla="*/ 0 h 230359"/>
              <a:gd name="connsiteX1" fmla="*/ 4065244 w 4065244"/>
              <a:gd name="connsiteY1" fmla="*/ 11427 h 230359"/>
              <a:gd name="connsiteX2" fmla="*/ 3762211 w 4065244"/>
              <a:gd name="connsiteY2" fmla="*/ 230359 h 230359"/>
              <a:gd name="connsiteX3" fmla="*/ 0 w 4065244"/>
              <a:gd name="connsiteY3" fmla="*/ 219021 h 230359"/>
              <a:gd name="connsiteX4" fmla="*/ 313621 w 4065244"/>
              <a:gd name="connsiteY4" fmla="*/ 0 h 230359"/>
              <a:gd name="connsiteX0" fmla="*/ 313621 w 4065244"/>
              <a:gd name="connsiteY0" fmla="*/ 0 h 230359"/>
              <a:gd name="connsiteX1" fmla="*/ 4065244 w 4065244"/>
              <a:gd name="connsiteY1" fmla="*/ 11427 h 230359"/>
              <a:gd name="connsiteX2" fmla="*/ 3762211 w 4065244"/>
              <a:gd name="connsiteY2" fmla="*/ 230359 h 230359"/>
              <a:gd name="connsiteX3" fmla="*/ 0 w 4065244"/>
              <a:gd name="connsiteY3" fmla="*/ 219021 h 230359"/>
              <a:gd name="connsiteX4" fmla="*/ 313621 w 4065244"/>
              <a:gd name="connsiteY4" fmla="*/ 0 h 230359"/>
              <a:gd name="connsiteX0" fmla="*/ 356012 w 4065244"/>
              <a:gd name="connsiteY0" fmla="*/ 3571 h 218932"/>
              <a:gd name="connsiteX1" fmla="*/ 4065244 w 4065244"/>
              <a:gd name="connsiteY1" fmla="*/ 0 h 218932"/>
              <a:gd name="connsiteX2" fmla="*/ 3762211 w 4065244"/>
              <a:gd name="connsiteY2" fmla="*/ 218932 h 218932"/>
              <a:gd name="connsiteX3" fmla="*/ 0 w 4065244"/>
              <a:gd name="connsiteY3" fmla="*/ 207594 h 218932"/>
              <a:gd name="connsiteX4" fmla="*/ 356012 w 4065244"/>
              <a:gd name="connsiteY4" fmla="*/ 3571 h 2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44" h="218932">
                <a:moveTo>
                  <a:pt x="356012" y="3571"/>
                </a:moveTo>
                <a:lnTo>
                  <a:pt x="4065244" y="0"/>
                </a:lnTo>
                <a:lnTo>
                  <a:pt x="3762211" y="218932"/>
                </a:lnTo>
                <a:lnTo>
                  <a:pt x="0" y="207594"/>
                </a:lnTo>
                <a:lnTo>
                  <a:pt x="356012" y="3571"/>
                </a:lnTo>
                <a:close/>
              </a:path>
            </a:pathLst>
          </a:custGeom>
          <a:solidFill>
            <a:srgbClr val="FFCC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ارزشیابی</a:t>
            </a:r>
          </a:p>
        </p:txBody>
      </p:sp>
      <p:sp>
        <p:nvSpPr>
          <p:cNvPr id="3" name="Chevron 2"/>
          <p:cNvSpPr/>
          <p:nvPr/>
        </p:nvSpPr>
        <p:spPr>
          <a:xfrm>
            <a:off x="2786215" y="5382417"/>
            <a:ext cx="1347302" cy="755220"/>
          </a:xfrm>
          <a:prstGeom prst="chevron">
            <a:avLst>
              <a:gd name="adj" fmla="val 50962"/>
            </a:avLst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تحليل محيط و نيازسنجي</a:t>
            </a:r>
          </a:p>
        </p:txBody>
      </p:sp>
      <p:sp>
        <p:nvSpPr>
          <p:cNvPr id="4" name="Chevron 3"/>
          <p:cNvSpPr/>
          <p:nvPr/>
        </p:nvSpPr>
        <p:spPr>
          <a:xfrm>
            <a:off x="3813847" y="5382417"/>
            <a:ext cx="1424773" cy="755220"/>
          </a:xfrm>
          <a:prstGeom prst="chevron">
            <a:avLst/>
          </a:prstGeom>
          <a:solidFill>
            <a:srgbClr val="33CC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100" b="0" dirty="0">
                <a:solidFill>
                  <a:srgbClr val="7030A0"/>
                </a:solidFill>
                <a:cs typeface="B Zar" panose="00000400000000000000" pitchFamily="2" charset="-78"/>
              </a:rPr>
              <a:t>سازماندهي و برنامه ريزي جریان عمومی  تعلیم و تربیت</a:t>
            </a:r>
          </a:p>
        </p:txBody>
      </p:sp>
      <p:sp>
        <p:nvSpPr>
          <p:cNvPr id="19" name="Chevron 18"/>
          <p:cNvSpPr/>
          <p:nvPr/>
        </p:nvSpPr>
        <p:spPr>
          <a:xfrm>
            <a:off x="6856303" y="5382417"/>
            <a:ext cx="1316856" cy="755220"/>
          </a:xfrm>
          <a:prstGeom prst="chevron">
            <a:avLst/>
          </a:prstGeom>
          <a:solidFill>
            <a:srgbClr val="66FF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مديريت راهبردی و کلان</a:t>
            </a:r>
          </a:p>
        </p:txBody>
      </p:sp>
      <p:sp>
        <p:nvSpPr>
          <p:cNvPr id="20" name="Chevron 19"/>
          <p:cNvSpPr/>
          <p:nvPr/>
        </p:nvSpPr>
        <p:spPr>
          <a:xfrm>
            <a:off x="5909698" y="5382417"/>
            <a:ext cx="1266276" cy="755220"/>
          </a:xfrm>
          <a:prstGeom prst="chevron">
            <a:avLst/>
          </a:prstGeom>
          <a:solidFill>
            <a:srgbClr val="FAB9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200" b="0">
                <a:solidFill>
                  <a:srgbClr val="7030A0"/>
                </a:solidFill>
                <a:cs typeface="B Zar" panose="00000400000000000000" pitchFamily="2" charset="-78"/>
              </a:rPr>
              <a:t>پشتيباني</a:t>
            </a:r>
            <a:endParaRPr lang="fa-IR" sz="1200" b="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918949" y="5382417"/>
            <a:ext cx="1310420" cy="755220"/>
          </a:xfrm>
          <a:prstGeom prst="chevron">
            <a:avLst/>
          </a:prstGeom>
          <a:solidFill>
            <a:srgbClr val="FFCC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مديريت منابع</a:t>
            </a:r>
          </a:p>
        </p:txBody>
      </p:sp>
      <p:sp>
        <p:nvSpPr>
          <p:cNvPr id="22" name="Chevron 21"/>
          <p:cNvSpPr/>
          <p:nvPr/>
        </p:nvSpPr>
        <p:spPr>
          <a:xfrm>
            <a:off x="7853490" y="5382417"/>
            <a:ext cx="1316856" cy="755220"/>
          </a:xfrm>
          <a:prstGeom prst="chevron">
            <a:avLst/>
          </a:prstGeom>
          <a:solidFill>
            <a:srgbClr val="FF9999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نظارت، ارزیابی و اعتبار سنجی کلان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3879638" y="6585234"/>
            <a:ext cx="614623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1600" b="0" dirty="0">
                <a:solidFill>
                  <a:srgbClr val="FF0000"/>
                </a:solidFill>
                <a:cs typeface="B Zar" panose="00000400000000000000" pitchFamily="2" charset="-78"/>
              </a:rPr>
              <a:t>مديريت راهبردی نهادي توزيع شده تعلیم و تربیت و جهت دادن به حرکت کلان نظام تعلیم و تربیت</a:t>
            </a:r>
          </a:p>
        </p:txBody>
      </p:sp>
      <p:sp>
        <p:nvSpPr>
          <p:cNvPr id="568" name="TextBox 567"/>
          <p:cNvSpPr txBox="1"/>
          <p:nvPr/>
        </p:nvSpPr>
        <p:spPr>
          <a:xfrm>
            <a:off x="1903631" y="4816382"/>
            <a:ext cx="843051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1600" b="0" dirty="0">
                <a:solidFill>
                  <a:srgbClr val="FF0000"/>
                </a:solidFill>
                <a:cs typeface="B Zar" panose="00000400000000000000" pitchFamily="2" charset="-78"/>
              </a:rPr>
              <a:t>فراهم کردن بسترهاي توزيع شده توليد و عرضه محتوي و ارائه خدمات تعلیم و تربیت و شکل گيري موسسات تعلیم و تربیت و فعاليت آنها</a:t>
            </a:r>
          </a:p>
        </p:txBody>
      </p:sp>
      <p:sp>
        <p:nvSpPr>
          <p:cNvPr id="569" name="TextBox 568"/>
          <p:cNvSpPr txBox="1"/>
          <p:nvPr/>
        </p:nvSpPr>
        <p:spPr>
          <a:xfrm>
            <a:off x="3719736" y="3068960"/>
            <a:ext cx="515718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1600" b="0" dirty="0">
                <a:solidFill>
                  <a:srgbClr val="FF0000"/>
                </a:solidFill>
                <a:cs typeface="B Zar" panose="00000400000000000000" pitchFamily="2" charset="-78"/>
              </a:rPr>
              <a:t>احساس نياز مردم به تعلیم و تربیت و ارائه خدمات توسط مراکز آموزشی و پرورشی</a:t>
            </a:r>
          </a:p>
        </p:txBody>
      </p:sp>
      <p:sp>
        <p:nvSpPr>
          <p:cNvPr id="15" name="Chevron 14"/>
          <p:cNvSpPr/>
          <p:nvPr/>
        </p:nvSpPr>
        <p:spPr>
          <a:xfrm>
            <a:off x="3719736" y="1969657"/>
            <a:ext cx="1626583" cy="640819"/>
          </a:xfrm>
          <a:prstGeom prst="chevron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1"/>
            <a:r>
              <a:rPr lang="fa-IR" sz="1400" b="0" dirty="0">
                <a:solidFill>
                  <a:srgbClr val="7030A0"/>
                </a:solidFill>
                <a:cs typeface="B Zar" panose="00000400000000000000" pitchFamily="2" charset="-78"/>
              </a:rPr>
              <a:t>انتخاب بستر،</a:t>
            </a:r>
          </a:p>
          <a:p>
            <a:pPr algn="ctr" rtl="1"/>
            <a:r>
              <a:rPr lang="fa-IR" sz="1400" b="0" dirty="0">
                <a:solidFill>
                  <a:srgbClr val="7030A0"/>
                </a:solidFill>
                <a:cs typeface="B Zar" panose="00000400000000000000" pitchFamily="2" charset="-78"/>
              </a:rPr>
              <a:t> رويکرد و سازماندهی </a:t>
            </a:r>
          </a:p>
          <a:p>
            <a:pPr algn="ctr" rtl="1"/>
            <a:r>
              <a:rPr lang="fa-IR" sz="1400" b="0" dirty="0">
                <a:solidFill>
                  <a:srgbClr val="7030A0"/>
                </a:solidFill>
                <a:cs typeface="B Zar" panose="00000400000000000000" pitchFamily="2" charset="-78"/>
              </a:rPr>
              <a:t>و تامین منابع و محیط</a:t>
            </a:r>
          </a:p>
        </p:txBody>
      </p:sp>
      <p:sp>
        <p:nvSpPr>
          <p:cNvPr id="29" name="Chevron 17">
            <a:extLst>
              <a:ext uri="{FF2B5EF4-FFF2-40B4-BE49-F238E27FC236}">
                <a16:creationId xmlns:a16="http://schemas.microsoft.com/office/drawing/2014/main" id="{25D8E01A-253E-40A8-9BE8-53BE1E8C8C07}"/>
              </a:ext>
            </a:extLst>
          </p:cNvPr>
          <p:cNvSpPr/>
          <p:nvPr/>
        </p:nvSpPr>
        <p:spPr>
          <a:xfrm>
            <a:off x="5053696" y="1969140"/>
            <a:ext cx="2715363" cy="216984"/>
          </a:xfrm>
          <a:custGeom>
            <a:avLst/>
            <a:gdLst>
              <a:gd name="connsiteX0" fmla="*/ 0 w 3997171"/>
              <a:gd name="connsiteY0" fmla="*/ 0 h 640819"/>
              <a:gd name="connsiteX1" fmla="*/ 3676762 w 3997171"/>
              <a:gd name="connsiteY1" fmla="*/ 0 h 640819"/>
              <a:gd name="connsiteX2" fmla="*/ 3997171 w 3997171"/>
              <a:gd name="connsiteY2" fmla="*/ 320410 h 640819"/>
              <a:gd name="connsiteX3" fmla="*/ 3676762 w 3997171"/>
              <a:gd name="connsiteY3" fmla="*/ 640819 h 640819"/>
              <a:gd name="connsiteX4" fmla="*/ 0 w 3997171"/>
              <a:gd name="connsiteY4" fmla="*/ 640819 h 640819"/>
              <a:gd name="connsiteX5" fmla="*/ 320410 w 3997171"/>
              <a:gd name="connsiteY5" fmla="*/ 320410 h 640819"/>
              <a:gd name="connsiteX6" fmla="*/ 0 w 3997171"/>
              <a:gd name="connsiteY6" fmla="*/ 0 h 640819"/>
              <a:gd name="connsiteX0" fmla="*/ 0 w 3997171"/>
              <a:gd name="connsiteY0" fmla="*/ 0 h 640819"/>
              <a:gd name="connsiteX1" fmla="*/ 3676762 w 3997171"/>
              <a:gd name="connsiteY1" fmla="*/ 0 h 640819"/>
              <a:gd name="connsiteX2" fmla="*/ 3997171 w 3997171"/>
              <a:gd name="connsiteY2" fmla="*/ 320410 h 640819"/>
              <a:gd name="connsiteX3" fmla="*/ 3676762 w 3997171"/>
              <a:gd name="connsiteY3" fmla="*/ 640819 h 640819"/>
              <a:gd name="connsiteX4" fmla="*/ 320410 w 3997171"/>
              <a:gd name="connsiteY4" fmla="*/ 320410 h 640819"/>
              <a:gd name="connsiteX5" fmla="*/ 0 w 3997171"/>
              <a:gd name="connsiteY5" fmla="*/ 0 h 640819"/>
              <a:gd name="connsiteX0" fmla="*/ 0 w 3997171"/>
              <a:gd name="connsiteY0" fmla="*/ 0 h 320410"/>
              <a:gd name="connsiteX1" fmla="*/ 3676762 w 3997171"/>
              <a:gd name="connsiteY1" fmla="*/ 0 h 320410"/>
              <a:gd name="connsiteX2" fmla="*/ 3997171 w 3997171"/>
              <a:gd name="connsiteY2" fmla="*/ 320410 h 320410"/>
              <a:gd name="connsiteX3" fmla="*/ 320410 w 3997171"/>
              <a:gd name="connsiteY3" fmla="*/ 320410 h 320410"/>
              <a:gd name="connsiteX4" fmla="*/ 0 w 3997171"/>
              <a:gd name="connsiteY4" fmla="*/ 0 h 320410"/>
              <a:gd name="connsiteX0" fmla="*/ 0 w 3997171"/>
              <a:gd name="connsiteY0" fmla="*/ 0 h 320410"/>
              <a:gd name="connsiteX1" fmla="*/ 3676762 w 3997171"/>
              <a:gd name="connsiteY1" fmla="*/ 0 h 320410"/>
              <a:gd name="connsiteX2" fmla="*/ 3997171 w 3997171"/>
              <a:gd name="connsiteY2" fmla="*/ 320410 h 320410"/>
              <a:gd name="connsiteX3" fmla="*/ 159045 w 3997171"/>
              <a:gd name="connsiteY3" fmla="*/ 200881 h 320410"/>
              <a:gd name="connsiteX4" fmla="*/ 0 w 3997171"/>
              <a:gd name="connsiteY4" fmla="*/ 0 h 320410"/>
              <a:gd name="connsiteX0" fmla="*/ 0 w 3817877"/>
              <a:gd name="connsiteY0" fmla="*/ 0 h 200881"/>
              <a:gd name="connsiteX1" fmla="*/ 3676762 w 3817877"/>
              <a:gd name="connsiteY1" fmla="*/ 0 h 200881"/>
              <a:gd name="connsiteX2" fmla="*/ 3817877 w 3817877"/>
              <a:gd name="connsiteY2" fmla="*/ 170998 h 200881"/>
              <a:gd name="connsiteX3" fmla="*/ 159045 w 3817877"/>
              <a:gd name="connsiteY3" fmla="*/ 200881 h 200881"/>
              <a:gd name="connsiteX4" fmla="*/ 0 w 3817877"/>
              <a:gd name="connsiteY4" fmla="*/ 0 h 200881"/>
              <a:gd name="connsiteX0" fmla="*/ 0 w 3847760"/>
              <a:gd name="connsiteY0" fmla="*/ 0 h 206857"/>
              <a:gd name="connsiteX1" fmla="*/ 3676762 w 3847760"/>
              <a:gd name="connsiteY1" fmla="*/ 0 h 206857"/>
              <a:gd name="connsiteX2" fmla="*/ 3847760 w 3847760"/>
              <a:gd name="connsiteY2" fmla="*/ 206857 h 206857"/>
              <a:gd name="connsiteX3" fmla="*/ 159045 w 3847760"/>
              <a:gd name="connsiteY3" fmla="*/ 200881 h 206857"/>
              <a:gd name="connsiteX4" fmla="*/ 0 w 3847760"/>
              <a:gd name="connsiteY4" fmla="*/ 0 h 206857"/>
              <a:gd name="connsiteX0" fmla="*/ 0 w 3847760"/>
              <a:gd name="connsiteY0" fmla="*/ 0 h 206857"/>
              <a:gd name="connsiteX1" fmla="*/ 3676762 w 3847760"/>
              <a:gd name="connsiteY1" fmla="*/ 0 h 206857"/>
              <a:gd name="connsiteX2" fmla="*/ 3847760 w 3847760"/>
              <a:gd name="connsiteY2" fmla="*/ 206857 h 206857"/>
              <a:gd name="connsiteX3" fmla="*/ 170998 w 3847760"/>
              <a:gd name="connsiteY3" fmla="*/ 194905 h 206857"/>
              <a:gd name="connsiteX4" fmla="*/ 0 w 3847760"/>
              <a:gd name="connsiteY4" fmla="*/ 0 h 206857"/>
              <a:gd name="connsiteX0" fmla="*/ 0 w 3871666"/>
              <a:gd name="connsiteY0" fmla="*/ 0 h 206857"/>
              <a:gd name="connsiteX1" fmla="*/ 3676762 w 3871666"/>
              <a:gd name="connsiteY1" fmla="*/ 0 h 206857"/>
              <a:gd name="connsiteX2" fmla="*/ 3871666 w 3871666"/>
              <a:gd name="connsiteY2" fmla="*/ 206857 h 206857"/>
              <a:gd name="connsiteX3" fmla="*/ 170998 w 3871666"/>
              <a:gd name="connsiteY3" fmla="*/ 194905 h 206857"/>
              <a:gd name="connsiteX4" fmla="*/ 0 w 3871666"/>
              <a:gd name="connsiteY4" fmla="*/ 0 h 206857"/>
              <a:gd name="connsiteX0" fmla="*/ 0 w 3871666"/>
              <a:gd name="connsiteY0" fmla="*/ 0 h 206857"/>
              <a:gd name="connsiteX1" fmla="*/ 3676762 w 3871666"/>
              <a:gd name="connsiteY1" fmla="*/ 0 h 206857"/>
              <a:gd name="connsiteX2" fmla="*/ 3871666 w 3871666"/>
              <a:gd name="connsiteY2" fmla="*/ 206857 h 206857"/>
              <a:gd name="connsiteX3" fmla="*/ 212833 w 3871666"/>
              <a:gd name="connsiteY3" fmla="*/ 194905 h 206857"/>
              <a:gd name="connsiteX4" fmla="*/ 0 w 3871666"/>
              <a:gd name="connsiteY4" fmla="*/ 0 h 206857"/>
              <a:gd name="connsiteX0" fmla="*/ 0 w 3871666"/>
              <a:gd name="connsiteY0" fmla="*/ 0 h 206857"/>
              <a:gd name="connsiteX1" fmla="*/ 3676762 w 3871666"/>
              <a:gd name="connsiteY1" fmla="*/ 0 h 206857"/>
              <a:gd name="connsiteX2" fmla="*/ 3871666 w 3871666"/>
              <a:gd name="connsiteY2" fmla="*/ 206857 h 206857"/>
              <a:gd name="connsiteX3" fmla="*/ 200880 w 3871666"/>
              <a:gd name="connsiteY3" fmla="*/ 200882 h 206857"/>
              <a:gd name="connsiteX4" fmla="*/ 0 w 3871666"/>
              <a:gd name="connsiteY4" fmla="*/ 0 h 206857"/>
              <a:gd name="connsiteX0" fmla="*/ 0 w 3873645"/>
              <a:gd name="connsiteY0" fmla="*/ 0 h 206857"/>
              <a:gd name="connsiteX1" fmla="*/ 3676762 w 3873645"/>
              <a:gd name="connsiteY1" fmla="*/ 0 h 206857"/>
              <a:gd name="connsiteX2" fmla="*/ 3873645 w 3873645"/>
              <a:gd name="connsiteY2" fmla="*/ 206857 h 206857"/>
              <a:gd name="connsiteX3" fmla="*/ 200880 w 3873645"/>
              <a:gd name="connsiteY3" fmla="*/ 200882 h 206857"/>
              <a:gd name="connsiteX4" fmla="*/ 0 w 3873645"/>
              <a:gd name="connsiteY4" fmla="*/ 0 h 206857"/>
              <a:gd name="connsiteX0" fmla="*/ 0 w 3877603"/>
              <a:gd name="connsiteY0" fmla="*/ 0 h 200919"/>
              <a:gd name="connsiteX1" fmla="*/ 3676762 w 3877603"/>
              <a:gd name="connsiteY1" fmla="*/ 0 h 200919"/>
              <a:gd name="connsiteX2" fmla="*/ 3877603 w 3877603"/>
              <a:gd name="connsiteY2" fmla="*/ 200919 h 200919"/>
              <a:gd name="connsiteX3" fmla="*/ 200880 w 3877603"/>
              <a:gd name="connsiteY3" fmla="*/ 200882 h 200919"/>
              <a:gd name="connsiteX4" fmla="*/ 0 w 3877603"/>
              <a:gd name="connsiteY4" fmla="*/ 0 h 200919"/>
              <a:gd name="connsiteX0" fmla="*/ 0 w 3877603"/>
              <a:gd name="connsiteY0" fmla="*/ 0 h 200919"/>
              <a:gd name="connsiteX1" fmla="*/ 3676762 w 3877603"/>
              <a:gd name="connsiteY1" fmla="*/ 0 h 200919"/>
              <a:gd name="connsiteX2" fmla="*/ 3877603 w 3877603"/>
              <a:gd name="connsiteY2" fmla="*/ 200919 h 200919"/>
              <a:gd name="connsiteX3" fmla="*/ 187026 w 3877603"/>
              <a:gd name="connsiteY3" fmla="*/ 200882 h 200919"/>
              <a:gd name="connsiteX4" fmla="*/ 0 w 3877603"/>
              <a:gd name="connsiteY4" fmla="*/ 0 h 200919"/>
              <a:gd name="connsiteX0" fmla="*/ 0 w 3897395"/>
              <a:gd name="connsiteY0" fmla="*/ 0 h 210815"/>
              <a:gd name="connsiteX1" fmla="*/ 3696554 w 3897395"/>
              <a:gd name="connsiteY1" fmla="*/ 9896 h 210815"/>
              <a:gd name="connsiteX2" fmla="*/ 3897395 w 3897395"/>
              <a:gd name="connsiteY2" fmla="*/ 210815 h 210815"/>
              <a:gd name="connsiteX3" fmla="*/ 206818 w 3897395"/>
              <a:gd name="connsiteY3" fmla="*/ 210778 h 210815"/>
              <a:gd name="connsiteX4" fmla="*/ 0 w 3897395"/>
              <a:gd name="connsiteY4" fmla="*/ 0 h 210815"/>
              <a:gd name="connsiteX0" fmla="*/ 0 w 3860011"/>
              <a:gd name="connsiteY0" fmla="*/ 0 h 233490"/>
              <a:gd name="connsiteX1" fmla="*/ 3659170 w 3860011"/>
              <a:gd name="connsiteY1" fmla="*/ 32571 h 233490"/>
              <a:gd name="connsiteX2" fmla="*/ 3860011 w 3860011"/>
              <a:gd name="connsiteY2" fmla="*/ 233490 h 233490"/>
              <a:gd name="connsiteX3" fmla="*/ 169434 w 3860011"/>
              <a:gd name="connsiteY3" fmla="*/ 233453 h 233490"/>
              <a:gd name="connsiteX4" fmla="*/ 0 w 3860011"/>
              <a:gd name="connsiteY4" fmla="*/ 0 h 233490"/>
              <a:gd name="connsiteX0" fmla="*/ 0 w 3894725"/>
              <a:gd name="connsiteY0" fmla="*/ 0 h 235380"/>
              <a:gd name="connsiteX1" fmla="*/ 3693884 w 3894725"/>
              <a:gd name="connsiteY1" fmla="*/ 34461 h 235380"/>
              <a:gd name="connsiteX2" fmla="*/ 3894725 w 3894725"/>
              <a:gd name="connsiteY2" fmla="*/ 235380 h 235380"/>
              <a:gd name="connsiteX3" fmla="*/ 204148 w 3894725"/>
              <a:gd name="connsiteY3" fmla="*/ 235343 h 235380"/>
              <a:gd name="connsiteX4" fmla="*/ 0 w 3894725"/>
              <a:gd name="connsiteY4" fmla="*/ 0 h 235380"/>
              <a:gd name="connsiteX0" fmla="*/ 0 w 3894725"/>
              <a:gd name="connsiteY0" fmla="*/ 0 h 235380"/>
              <a:gd name="connsiteX1" fmla="*/ 3693884 w 3894725"/>
              <a:gd name="connsiteY1" fmla="*/ 34461 h 235380"/>
              <a:gd name="connsiteX2" fmla="*/ 3894725 w 3894725"/>
              <a:gd name="connsiteY2" fmla="*/ 235380 h 235380"/>
              <a:gd name="connsiteX3" fmla="*/ 268235 w 3894725"/>
              <a:gd name="connsiteY3" fmla="*/ 235343 h 235380"/>
              <a:gd name="connsiteX4" fmla="*/ 0 w 3894725"/>
              <a:gd name="connsiteY4" fmla="*/ 0 h 235380"/>
              <a:gd name="connsiteX0" fmla="*/ 0 w 3918758"/>
              <a:gd name="connsiteY0" fmla="*/ 0 h 231601"/>
              <a:gd name="connsiteX1" fmla="*/ 3717917 w 3918758"/>
              <a:gd name="connsiteY1" fmla="*/ 30682 h 231601"/>
              <a:gd name="connsiteX2" fmla="*/ 3918758 w 3918758"/>
              <a:gd name="connsiteY2" fmla="*/ 231601 h 231601"/>
              <a:gd name="connsiteX3" fmla="*/ 292268 w 3918758"/>
              <a:gd name="connsiteY3" fmla="*/ 231564 h 231601"/>
              <a:gd name="connsiteX4" fmla="*/ 0 w 3918758"/>
              <a:gd name="connsiteY4" fmla="*/ 0 h 231601"/>
              <a:gd name="connsiteX0" fmla="*/ 0 w 3918758"/>
              <a:gd name="connsiteY0" fmla="*/ 0 h 231601"/>
              <a:gd name="connsiteX1" fmla="*/ 3717917 w 3918758"/>
              <a:gd name="connsiteY1" fmla="*/ 30682 h 231601"/>
              <a:gd name="connsiteX2" fmla="*/ 3918758 w 3918758"/>
              <a:gd name="connsiteY2" fmla="*/ 231601 h 231601"/>
              <a:gd name="connsiteX3" fmla="*/ 321642 w 3918758"/>
              <a:gd name="connsiteY3" fmla="*/ 227785 h 231601"/>
              <a:gd name="connsiteX4" fmla="*/ 0 w 3918758"/>
              <a:gd name="connsiteY4" fmla="*/ 0 h 231601"/>
              <a:gd name="connsiteX0" fmla="*/ 0 w 3918758"/>
              <a:gd name="connsiteY0" fmla="*/ 0 h 231601"/>
              <a:gd name="connsiteX1" fmla="*/ 3757972 w 3918758"/>
              <a:gd name="connsiteY1" fmla="*/ 30682 h 231601"/>
              <a:gd name="connsiteX2" fmla="*/ 3918758 w 3918758"/>
              <a:gd name="connsiteY2" fmla="*/ 231601 h 231601"/>
              <a:gd name="connsiteX3" fmla="*/ 321642 w 3918758"/>
              <a:gd name="connsiteY3" fmla="*/ 227785 h 231601"/>
              <a:gd name="connsiteX4" fmla="*/ 0 w 3918758"/>
              <a:gd name="connsiteY4" fmla="*/ 0 h 231601"/>
              <a:gd name="connsiteX0" fmla="*/ 0 w 4028240"/>
              <a:gd name="connsiteY0" fmla="*/ 0 h 227785"/>
              <a:gd name="connsiteX1" fmla="*/ 3757972 w 4028240"/>
              <a:gd name="connsiteY1" fmla="*/ 30682 h 227785"/>
              <a:gd name="connsiteX2" fmla="*/ 4028240 w 4028240"/>
              <a:gd name="connsiteY2" fmla="*/ 220263 h 227785"/>
              <a:gd name="connsiteX3" fmla="*/ 321642 w 4028240"/>
              <a:gd name="connsiteY3" fmla="*/ 227785 h 227785"/>
              <a:gd name="connsiteX4" fmla="*/ 0 w 4028240"/>
              <a:gd name="connsiteY4" fmla="*/ 0 h 2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8240" h="227785">
                <a:moveTo>
                  <a:pt x="0" y="0"/>
                </a:moveTo>
                <a:lnTo>
                  <a:pt x="3757972" y="30682"/>
                </a:lnTo>
                <a:lnTo>
                  <a:pt x="4028240" y="220263"/>
                </a:lnTo>
                <a:lnTo>
                  <a:pt x="321642" y="227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انتخاب روش و منابع متناسب شاگردان و محیط</a:t>
            </a:r>
          </a:p>
        </p:txBody>
      </p:sp>
      <p:sp>
        <p:nvSpPr>
          <p:cNvPr id="30" name="Chevron 17">
            <a:extLst>
              <a:ext uri="{FF2B5EF4-FFF2-40B4-BE49-F238E27FC236}">
                <a16:creationId xmlns:a16="http://schemas.microsoft.com/office/drawing/2014/main" id="{C7A630F4-0A13-4CF1-8B4B-4FBF2587D169}"/>
              </a:ext>
            </a:extLst>
          </p:cNvPr>
          <p:cNvSpPr/>
          <p:nvPr/>
        </p:nvSpPr>
        <p:spPr>
          <a:xfrm>
            <a:off x="5260869" y="2196120"/>
            <a:ext cx="2646123" cy="205774"/>
          </a:xfrm>
          <a:custGeom>
            <a:avLst/>
            <a:gdLst>
              <a:gd name="connsiteX0" fmla="*/ 0 w 3997171"/>
              <a:gd name="connsiteY0" fmla="*/ 0 h 640819"/>
              <a:gd name="connsiteX1" fmla="*/ 3676762 w 3997171"/>
              <a:gd name="connsiteY1" fmla="*/ 0 h 640819"/>
              <a:gd name="connsiteX2" fmla="*/ 3997171 w 3997171"/>
              <a:gd name="connsiteY2" fmla="*/ 320410 h 640819"/>
              <a:gd name="connsiteX3" fmla="*/ 3676762 w 3997171"/>
              <a:gd name="connsiteY3" fmla="*/ 640819 h 640819"/>
              <a:gd name="connsiteX4" fmla="*/ 0 w 3997171"/>
              <a:gd name="connsiteY4" fmla="*/ 640819 h 640819"/>
              <a:gd name="connsiteX5" fmla="*/ 320410 w 3997171"/>
              <a:gd name="connsiteY5" fmla="*/ 320410 h 640819"/>
              <a:gd name="connsiteX6" fmla="*/ 0 w 3997171"/>
              <a:gd name="connsiteY6" fmla="*/ 0 h 640819"/>
              <a:gd name="connsiteX0" fmla="*/ 197224 w 3997171"/>
              <a:gd name="connsiteY0" fmla="*/ 149412 h 640819"/>
              <a:gd name="connsiteX1" fmla="*/ 3676762 w 3997171"/>
              <a:gd name="connsiteY1" fmla="*/ 0 h 640819"/>
              <a:gd name="connsiteX2" fmla="*/ 3997171 w 3997171"/>
              <a:gd name="connsiteY2" fmla="*/ 320410 h 640819"/>
              <a:gd name="connsiteX3" fmla="*/ 3676762 w 3997171"/>
              <a:gd name="connsiteY3" fmla="*/ 640819 h 640819"/>
              <a:gd name="connsiteX4" fmla="*/ 0 w 3997171"/>
              <a:gd name="connsiteY4" fmla="*/ 640819 h 640819"/>
              <a:gd name="connsiteX5" fmla="*/ 320410 w 3997171"/>
              <a:gd name="connsiteY5" fmla="*/ 320410 h 640819"/>
              <a:gd name="connsiteX6" fmla="*/ 197224 w 3997171"/>
              <a:gd name="connsiteY6" fmla="*/ 149412 h 640819"/>
              <a:gd name="connsiteX0" fmla="*/ 197224 w 3997171"/>
              <a:gd name="connsiteY0" fmla="*/ 0 h 491407"/>
              <a:gd name="connsiteX1" fmla="*/ 3862033 w 3997171"/>
              <a:gd name="connsiteY1" fmla="*/ 5977 h 491407"/>
              <a:gd name="connsiteX2" fmla="*/ 3997171 w 3997171"/>
              <a:gd name="connsiteY2" fmla="*/ 170998 h 491407"/>
              <a:gd name="connsiteX3" fmla="*/ 3676762 w 3997171"/>
              <a:gd name="connsiteY3" fmla="*/ 491407 h 491407"/>
              <a:gd name="connsiteX4" fmla="*/ 0 w 3997171"/>
              <a:gd name="connsiteY4" fmla="*/ 491407 h 491407"/>
              <a:gd name="connsiteX5" fmla="*/ 320410 w 3997171"/>
              <a:gd name="connsiteY5" fmla="*/ 170998 h 491407"/>
              <a:gd name="connsiteX6" fmla="*/ 197224 w 3997171"/>
              <a:gd name="connsiteY6" fmla="*/ 0 h 491407"/>
              <a:gd name="connsiteX0" fmla="*/ 245035 w 3997171"/>
              <a:gd name="connsiteY0" fmla="*/ 53788 h 485430"/>
              <a:gd name="connsiteX1" fmla="*/ 3862033 w 3997171"/>
              <a:gd name="connsiteY1" fmla="*/ 0 h 485430"/>
              <a:gd name="connsiteX2" fmla="*/ 3997171 w 3997171"/>
              <a:gd name="connsiteY2" fmla="*/ 165021 h 485430"/>
              <a:gd name="connsiteX3" fmla="*/ 3676762 w 3997171"/>
              <a:gd name="connsiteY3" fmla="*/ 485430 h 485430"/>
              <a:gd name="connsiteX4" fmla="*/ 0 w 3997171"/>
              <a:gd name="connsiteY4" fmla="*/ 485430 h 485430"/>
              <a:gd name="connsiteX5" fmla="*/ 320410 w 3997171"/>
              <a:gd name="connsiteY5" fmla="*/ 165021 h 485430"/>
              <a:gd name="connsiteX6" fmla="*/ 245035 w 3997171"/>
              <a:gd name="connsiteY6" fmla="*/ 53788 h 485430"/>
              <a:gd name="connsiteX0" fmla="*/ 245035 w 3997171"/>
              <a:gd name="connsiteY0" fmla="*/ 0 h 431642"/>
              <a:gd name="connsiteX1" fmla="*/ 3915821 w 3997171"/>
              <a:gd name="connsiteY1" fmla="*/ 0 h 431642"/>
              <a:gd name="connsiteX2" fmla="*/ 3997171 w 3997171"/>
              <a:gd name="connsiteY2" fmla="*/ 111233 h 431642"/>
              <a:gd name="connsiteX3" fmla="*/ 3676762 w 3997171"/>
              <a:gd name="connsiteY3" fmla="*/ 431642 h 431642"/>
              <a:gd name="connsiteX4" fmla="*/ 0 w 3997171"/>
              <a:gd name="connsiteY4" fmla="*/ 431642 h 431642"/>
              <a:gd name="connsiteX5" fmla="*/ 320410 w 3997171"/>
              <a:gd name="connsiteY5" fmla="*/ 111233 h 431642"/>
              <a:gd name="connsiteX6" fmla="*/ 245035 w 3997171"/>
              <a:gd name="connsiteY6" fmla="*/ 0 h 431642"/>
              <a:gd name="connsiteX0" fmla="*/ 29882 w 3782018"/>
              <a:gd name="connsiteY0" fmla="*/ 0 h 431642"/>
              <a:gd name="connsiteX1" fmla="*/ 3700668 w 3782018"/>
              <a:gd name="connsiteY1" fmla="*/ 0 h 431642"/>
              <a:gd name="connsiteX2" fmla="*/ 3782018 w 3782018"/>
              <a:gd name="connsiteY2" fmla="*/ 111233 h 431642"/>
              <a:gd name="connsiteX3" fmla="*/ 3461609 w 3782018"/>
              <a:gd name="connsiteY3" fmla="*/ 431642 h 431642"/>
              <a:gd name="connsiteX4" fmla="*/ 0 w 3782018"/>
              <a:gd name="connsiteY4" fmla="*/ 222466 h 431642"/>
              <a:gd name="connsiteX5" fmla="*/ 105257 w 3782018"/>
              <a:gd name="connsiteY5" fmla="*/ 111233 h 431642"/>
              <a:gd name="connsiteX6" fmla="*/ 29882 w 3782018"/>
              <a:gd name="connsiteY6" fmla="*/ 0 h 431642"/>
              <a:gd name="connsiteX0" fmla="*/ 29882 w 3782018"/>
              <a:gd name="connsiteY0" fmla="*/ 0 h 240395"/>
              <a:gd name="connsiteX1" fmla="*/ 3700668 w 3782018"/>
              <a:gd name="connsiteY1" fmla="*/ 0 h 240395"/>
              <a:gd name="connsiteX2" fmla="*/ 3782018 w 3782018"/>
              <a:gd name="connsiteY2" fmla="*/ 111233 h 240395"/>
              <a:gd name="connsiteX3" fmla="*/ 3694691 w 3782018"/>
              <a:gd name="connsiteY3" fmla="*/ 240395 h 240395"/>
              <a:gd name="connsiteX4" fmla="*/ 0 w 3782018"/>
              <a:gd name="connsiteY4" fmla="*/ 222466 h 240395"/>
              <a:gd name="connsiteX5" fmla="*/ 105257 w 3782018"/>
              <a:gd name="connsiteY5" fmla="*/ 111233 h 240395"/>
              <a:gd name="connsiteX6" fmla="*/ 29882 w 3782018"/>
              <a:gd name="connsiteY6" fmla="*/ 0 h 240395"/>
              <a:gd name="connsiteX0" fmla="*/ 29882 w 3825561"/>
              <a:gd name="connsiteY0" fmla="*/ 0 h 240395"/>
              <a:gd name="connsiteX1" fmla="*/ 3700668 w 3825561"/>
              <a:gd name="connsiteY1" fmla="*/ 0 h 240395"/>
              <a:gd name="connsiteX2" fmla="*/ 3825561 w 3825561"/>
              <a:gd name="connsiteY2" fmla="*/ 91440 h 240395"/>
              <a:gd name="connsiteX3" fmla="*/ 3694691 w 3825561"/>
              <a:gd name="connsiteY3" fmla="*/ 240395 h 240395"/>
              <a:gd name="connsiteX4" fmla="*/ 0 w 3825561"/>
              <a:gd name="connsiteY4" fmla="*/ 222466 h 240395"/>
              <a:gd name="connsiteX5" fmla="*/ 105257 w 3825561"/>
              <a:gd name="connsiteY5" fmla="*/ 111233 h 240395"/>
              <a:gd name="connsiteX6" fmla="*/ 29882 w 3825561"/>
              <a:gd name="connsiteY6" fmla="*/ 0 h 240395"/>
              <a:gd name="connsiteX0" fmla="*/ 29882 w 3825561"/>
              <a:gd name="connsiteY0" fmla="*/ 9896 h 250291"/>
              <a:gd name="connsiteX1" fmla="*/ 3742232 w 3825561"/>
              <a:gd name="connsiteY1" fmla="*/ 0 h 250291"/>
              <a:gd name="connsiteX2" fmla="*/ 3825561 w 3825561"/>
              <a:gd name="connsiteY2" fmla="*/ 101336 h 250291"/>
              <a:gd name="connsiteX3" fmla="*/ 3694691 w 3825561"/>
              <a:gd name="connsiteY3" fmla="*/ 250291 h 250291"/>
              <a:gd name="connsiteX4" fmla="*/ 0 w 3825561"/>
              <a:gd name="connsiteY4" fmla="*/ 232362 h 250291"/>
              <a:gd name="connsiteX5" fmla="*/ 105257 w 3825561"/>
              <a:gd name="connsiteY5" fmla="*/ 121129 h 250291"/>
              <a:gd name="connsiteX6" fmla="*/ 29882 w 3825561"/>
              <a:gd name="connsiteY6" fmla="*/ 9896 h 250291"/>
              <a:gd name="connsiteX0" fmla="*/ 29882 w 3825561"/>
              <a:gd name="connsiteY0" fmla="*/ 9896 h 232478"/>
              <a:gd name="connsiteX1" fmla="*/ 3742232 w 3825561"/>
              <a:gd name="connsiteY1" fmla="*/ 0 h 232478"/>
              <a:gd name="connsiteX2" fmla="*/ 3825561 w 3825561"/>
              <a:gd name="connsiteY2" fmla="*/ 101336 h 232478"/>
              <a:gd name="connsiteX3" fmla="*/ 3694691 w 3825561"/>
              <a:gd name="connsiteY3" fmla="*/ 232478 h 232478"/>
              <a:gd name="connsiteX4" fmla="*/ 0 w 3825561"/>
              <a:gd name="connsiteY4" fmla="*/ 232362 h 232478"/>
              <a:gd name="connsiteX5" fmla="*/ 105257 w 3825561"/>
              <a:gd name="connsiteY5" fmla="*/ 121129 h 232478"/>
              <a:gd name="connsiteX6" fmla="*/ 29882 w 3825561"/>
              <a:gd name="connsiteY6" fmla="*/ 9896 h 232478"/>
              <a:gd name="connsiteX0" fmla="*/ 10089 w 3805768"/>
              <a:gd name="connsiteY0" fmla="*/ 9896 h 232478"/>
              <a:gd name="connsiteX1" fmla="*/ 3722439 w 3805768"/>
              <a:gd name="connsiteY1" fmla="*/ 0 h 232478"/>
              <a:gd name="connsiteX2" fmla="*/ 3805768 w 3805768"/>
              <a:gd name="connsiteY2" fmla="*/ 101336 h 232478"/>
              <a:gd name="connsiteX3" fmla="*/ 3674898 w 3805768"/>
              <a:gd name="connsiteY3" fmla="*/ 232478 h 232478"/>
              <a:gd name="connsiteX4" fmla="*/ 0 w 3805768"/>
              <a:gd name="connsiteY4" fmla="*/ 232362 h 232478"/>
              <a:gd name="connsiteX5" fmla="*/ 85464 w 3805768"/>
              <a:gd name="connsiteY5" fmla="*/ 121129 h 232478"/>
              <a:gd name="connsiteX6" fmla="*/ 10089 w 3805768"/>
              <a:gd name="connsiteY6" fmla="*/ 9896 h 232478"/>
              <a:gd name="connsiteX0" fmla="*/ 35819 w 3805768"/>
              <a:gd name="connsiteY0" fmla="*/ 5938 h 232478"/>
              <a:gd name="connsiteX1" fmla="*/ 3722439 w 3805768"/>
              <a:gd name="connsiteY1" fmla="*/ 0 h 232478"/>
              <a:gd name="connsiteX2" fmla="*/ 3805768 w 3805768"/>
              <a:gd name="connsiteY2" fmla="*/ 101336 h 232478"/>
              <a:gd name="connsiteX3" fmla="*/ 3674898 w 3805768"/>
              <a:gd name="connsiteY3" fmla="*/ 232478 h 232478"/>
              <a:gd name="connsiteX4" fmla="*/ 0 w 3805768"/>
              <a:gd name="connsiteY4" fmla="*/ 232362 h 232478"/>
              <a:gd name="connsiteX5" fmla="*/ 85464 w 3805768"/>
              <a:gd name="connsiteY5" fmla="*/ 121129 h 232478"/>
              <a:gd name="connsiteX6" fmla="*/ 35819 w 3805768"/>
              <a:gd name="connsiteY6" fmla="*/ 5938 h 232478"/>
              <a:gd name="connsiteX0" fmla="*/ 35819 w 3805768"/>
              <a:gd name="connsiteY0" fmla="*/ 5938 h 232478"/>
              <a:gd name="connsiteX1" fmla="*/ 3722439 w 3805768"/>
              <a:gd name="connsiteY1" fmla="*/ 0 h 232478"/>
              <a:gd name="connsiteX2" fmla="*/ 3805768 w 3805768"/>
              <a:gd name="connsiteY2" fmla="*/ 101336 h 232478"/>
              <a:gd name="connsiteX3" fmla="*/ 3674898 w 3805768"/>
              <a:gd name="connsiteY3" fmla="*/ 232478 h 232478"/>
              <a:gd name="connsiteX4" fmla="*/ 0 w 3805768"/>
              <a:gd name="connsiteY4" fmla="*/ 232362 h 232478"/>
              <a:gd name="connsiteX5" fmla="*/ 103277 w 3805768"/>
              <a:gd name="connsiteY5" fmla="*/ 111233 h 232478"/>
              <a:gd name="connsiteX6" fmla="*/ 35819 w 3805768"/>
              <a:gd name="connsiteY6" fmla="*/ 5938 h 232478"/>
              <a:gd name="connsiteX0" fmla="*/ 35819 w 3805768"/>
              <a:gd name="connsiteY0" fmla="*/ 5938 h 232478"/>
              <a:gd name="connsiteX1" fmla="*/ 3722439 w 3805768"/>
              <a:gd name="connsiteY1" fmla="*/ 0 h 232478"/>
              <a:gd name="connsiteX2" fmla="*/ 3805768 w 3805768"/>
              <a:gd name="connsiteY2" fmla="*/ 101336 h 232478"/>
              <a:gd name="connsiteX3" fmla="*/ 3674898 w 3805768"/>
              <a:gd name="connsiteY3" fmla="*/ 232478 h 232478"/>
              <a:gd name="connsiteX4" fmla="*/ 0 w 3805768"/>
              <a:gd name="connsiteY4" fmla="*/ 232362 h 232478"/>
              <a:gd name="connsiteX5" fmla="*/ 109215 w 3805768"/>
              <a:gd name="connsiteY5" fmla="*/ 97378 h 232478"/>
              <a:gd name="connsiteX6" fmla="*/ 35819 w 3805768"/>
              <a:gd name="connsiteY6" fmla="*/ 5938 h 232478"/>
              <a:gd name="connsiteX0" fmla="*/ 14048 w 3783997"/>
              <a:gd name="connsiteY0" fmla="*/ 5938 h 232478"/>
              <a:gd name="connsiteX1" fmla="*/ 3700668 w 3783997"/>
              <a:gd name="connsiteY1" fmla="*/ 0 h 232478"/>
              <a:gd name="connsiteX2" fmla="*/ 3783997 w 3783997"/>
              <a:gd name="connsiteY2" fmla="*/ 101336 h 232478"/>
              <a:gd name="connsiteX3" fmla="*/ 3653127 w 3783997"/>
              <a:gd name="connsiteY3" fmla="*/ 232478 h 232478"/>
              <a:gd name="connsiteX4" fmla="*/ 0 w 3783997"/>
              <a:gd name="connsiteY4" fmla="*/ 204653 h 232478"/>
              <a:gd name="connsiteX5" fmla="*/ 87444 w 3783997"/>
              <a:gd name="connsiteY5" fmla="*/ 97378 h 232478"/>
              <a:gd name="connsiteX6" fmla="*/ 14048 w 3783997"/>
              <a:gd name="connsiteY6" fmla="*/ 5938 h 232478"/>
              <a:gd name="connsiteX0" fmla="*/ 14048 w 3783997"/>
              <a:gd name="connsiteY0" fmla="*/ 5938 h 208727"/>
              <a:gd name="connsiteX1" fmla="*/ 3700668 w 3783997"/>
              <a:gd name="connsiteY1" fmla="*/ 0 h 208727"/>
              <a:gd name="connsiteX2" fmla="*/ 3783997 w 3783997"/>
              <a:gd name="connsiteY2" fmla="*/ 101336 h 208727"/>
              <a:gd name="connsiteX3" fmla="*/ 3672919 w 3783997"/>
              <a:gd name="connsiteY3" fmla="*/ 208727 h 208727"/>
              <a:gd name="connsiteX4" fmla="*/ 0 w 3783997"/>
              <a:gd name="connsiteY4" fmla="*/ 204653 h 208727"/>
              <a:gd name="connsiteX5" fmla="*/ 87444 w 3783997"/>
              <a:gd name="connsiteY5" fmla="*/ 97378 h 208727"/>
              <a:gd name="connsiteX6" fmla="*/ 14048 w 3783997"/>
              <a:gd name="connsiteY6" fmla="*/ 5938 h 208727"/>
              <a:gd name="connsiteX0" fmla="*/ 22058 w 3783997"/>
              <a:gd name="connsiteY0" fmla="*/ 0 h 217906"/>
              <a:gd name="connsiteX1" fmla="*/ 3700668 w 3783997"/>
              <a:gd name="connsiteY1" fmla="*/ 9179 h 217906"/>
              <a:gd name="connsiteX2" fmla="*/ 3783997 w 3783997"/>
              <a:gd name="connsiteY2" fmla="*/ 110515 h 217906"/>
              <a:gd name="connsiteX3" fmla="*/ 3672919 w 3783997"/>
              <a:gd name="connsiteY3" fmla="*/ 217906 h 217906"/>
              <a:gd name="connsiteX4" fmla="*/ 0 w 3783997"/>
              <a:gd name="connsiteY4" fmla="*/ 213832 h 217906"/>
              <a:gd name="connsiteX5" fmla="*/ 87444 w 3783997"/>
              <a:gd name="connsiteY5" fmla="*/ 106557 h 217906"/>
              <a:gd name="connsiteX6" fmla="*/ 22058 w 3783997"/>
              <a:gd name="connsiteY6" fmla="*/ 0 h 217906"/>
              <a:gd name="connsiteX0" fmla="*/ 22058 w 3783997"/>
              <a:gd name="connsiteY0" fmla="*/ 0 h 217906"/>
              <a:gd name="connsiteX1" fmla="*/ 3700668 w 3783997"/>
              <a:gd name="connsiteY1" fmla="*/ 9179 h 217906"/>
              <a:gd name="connsiteX2" fmla="*/ 3783997 w 3783997"/>
              <a:gd name="connsiteY2" fmla="*/ 110515 h 217906"/>
              <a:gd name="connsiteX3" fmla="*/ 3672919 w 3783997"/>
              <a:gd name="connsiteY3" fmla="*/ 217906 h 217906"/>
              <a:gd name="connsiteX4" fmla="*/ 0 w 3783997"/>
              <a:gd name="connsiteY4" fmla="*/ 213832 h 217906"/>
              <a:gd name="connsiteX5" fmla="*/ 127498 w 3783997"/>
              <a:gd name="connsiteY5" fmla="*/ 95220 h 217906"/>
              <a:gd name="connsiteX6" fmla="*/ 22058 w 3783997"/>
              <a:gd name="connsiteY6" fmla="*/ 0 h 217906"/>
              <a:gd name="connsiteX0" fmla="*/ 40750 w 3802689"/>
              <a:gd name="connsiteY0" fmla="*/ 0 h 217906"/>
              <a:gd name="connsiteX1" fmla="*/ 3719360 w 3802689"/>
              <a:gd name="connsiteY1" fmla="*/ 9179 h 217906"/>
              <a:gd name="connsiteX2" fmla="*/ 3802689 w 3802689"/>
              <a:gd name="connsiteY2" fmla="*/ 110515 h 217906"/>
              <a:gd name="connsiteX3" fmla="*/ 3691611 w 3802689"/>
              <a:gd name="connsiteY3" fmla="*/ 217906 h 217906"/>
              <a:gd name="connsiteX4" fmla="*/ 0 w 3802689"/>
              <a:gd name="connsiteY4" fmla="*/ 211942 h 217906"/>
              <a:gd name="connsiteX5" fmla="*/ 146190 w 3802689"/>
              <a:gd name="connsiteY5" fmla="*/ 95220 h 217906"/>
              <a:gd name="connsiteX6" fmla="*/ 40750 w 3802689"/>
              <a:gd name="connsiteY6" fmla="*/ 0 h 217906"/>
              <a:gd name="connsiteX0" fmla="*/ 40750 w 3802689"/>
              <a:gd name="connsiteY0" fmla="*/ 0 h 217906"/>
              <a:gd name="connsiteX1" fmla="*/ 3615219 w 3802689"/>
              <a:gd name="connsiteY1" fmla="*/ 12958 h 217906"/>
              <a:gd name="connsiteX2" fmla="*/ 3802689 w 3802689"/>
              <a:gd name="connsiteY2" fmla="*/ 110515 h 217906"/>
              <a:gd name="connsiteX3" fmla="*/ 3691611 w 3802689"/>
              <a:gd name="connsiteY3" fmla="*/ 217906 h 217906"/>
              <a:gd name="connsiteX4" fmla="*/ 0 w 3802689"/>
              <a:gd name="connsiteY4" fmla="*/ 211942 h 217906"/>
              <a:gd name="connsiteX5" fmla="*/ 146190 w 3802689"/>
              <a:gd name="connsiteY5" fmla="*/ 95220 h 217906"/>
              <a:gd name="connsiteX6" fmla="*/ 40750 w 3802689"/>
              <a:gd name="connsiteY6" fmla="*/ 0 h 217906"/>
              <a:gd name="connsiteX0" fmla="*/ 40750 w 3733261"/>
              <a:gd name="connsiteY0" fmla="*/ 0 h 217906"/>
              <a:gd name="connsiteX1" fmla="*/ 3615219 w 3733261"/>
              <a:gd name="connsiteY1" fmla="*/ 12958 h 217906"/>
              <a:gd name="connsiteX2" fmla="*/ 3733261 w 3733261"/>
              <a:gd name="connsiteY2" fmla="*/ 118073 h 217906"/>
              <a:gd name="connsiteX3" fmla="*/ 3691611 w 3733261"/>
              <a:gd name="connsiteY3" fmla="*/ 217906 h 217906"/>
              <a:gd name="connsiteX4" fmla="*/ 0 w 3733261"/>
              <a:gd name="connsiteY4" fmla="*/ 211942 h 217906"/>
              <a:gd name="connsiteX5" fmla="*/ 146190 w 3733261"/>
              <a:gd name="connsiteY5" fmla="*/ 95220 h 217906"/>
              <a:gd name="connsiteX6" fmla="*/ 40750 w 3733261"/>
              <a:gd name="connsiteY6" fmla="*/ 0 h 217906"/>
              <a:gd name="connsiteX0" fmla="*/ 40750 w 3733261"/>
              <a:gd name="connsiteY0" fmla="*/ 0 h 214127"/>
              <a:gd name="connsiteX1" fmla="*/ 3615219 w 3733261"/>
              <a:gd name="connsiteY1" fmla="*/ 12958 h 214127"/>
              <a:gd name="connsiteX2" fmla="*/ 3733261 w 3733261"/>
              <a:gd name="connsiteY2" fmla="*/ 118073 h 214127"/>
              <a:gd name="connsiteX3" fmla="*/ 3616843 w 3733261"/>
              <a:gd name="connsiteY3" fmla="*/ 214127 h 214127"/>
              <a:gd name="connsiteX4" fmla="*/ 0 w 3733261"/>
              <a:gd name="connsiteY4" fmla="*/ 211942 h 214127"/>
              <a:gd name="connsiteX5" fmla="*/ 146190 w 3733261"/>
              <a:gd name="connsiteY5" fmla="*/ 95220 h 214127"/>
              <a:gd name="connsiteX6" fmla="*/ 40750 w 3733261"/>
              <a:gd name="connsiteY6" fmla="*/ 0 h 214127"/>
              <a:gd name="connsiteX0" fmla="*/ 40750 w 3751404"/>
              <a:gd name="connsiteY0" fmla="*/ 0 h 214127"/>
              <a:gd name="connsiteX1" fmla="*/ 3751404 w 3751404"/>
              <a:gd name="connsiteY1" fmla="*/ 5400 h 214127"/>
              <a:gd name="connsiteX2" fmla="*/ 3733261 w 3751404"/>
              <a:gd name="connsiteY2" fmla="*/ 118073 h 214127"/>
              <a:gd name="connsiteX3" fmla="*/ 3616843 w 3751404"/>
              <a:gd name="connsiteY3" fmla="*/ 214127 h 214127"/>
              <a:gd name="connsiteX4" fmla="*/ 0 w 3751404"/>
              <a:gd name="connsiteY4" fmla="*/ 211942 h 214127"/>
              <a:gd name="connsiteX5" fmla="*/ 146190 w 3751404"/>
              <a:gd name="connsiteY5" fmla="*/ 95220 h 214127"/>
              <a:gd name="connsiteX6" fmla="*/ 40750 w 3751404"/>
              <a:gd name="connsiteY6" fmla="*/ 0 h 214127"/>
              <a:gd name="connsiteX0" fmla="*/ 40750 w 3925522"/>
              <a:gd name="connsiteY0" fmla="*/ 0 h 214127"/>
              <a:gd name="connsiteX1" fmla="*/ 3751404 w 3925522"/>
              <a:gd name="connsiteY1" fmla="*/ 5400 h 214127"/>
              <a:gd name="connsiteX2" fmla="*/ 3925522 w 3925522"/>
              <a:gd name="connsiteY2" fmla="*/ 116183 h 214127"/>
              <a:gd name="connsiteX3" fmla="*/ 3616843 w 3925522"/>
              <a:gd name="connsiteY3" fmla="*/ 214127 h 214127"/>
              <a:gd name="connsiteX4" fmla="*/ 0 w 3925522"/>
              <a:gd name="connsiteY4" fmla="*/ 211942 h 214127"/>
              <a:gd name="connsiteX5" fmla="*/ 146190 w 3925522"/>
              <a:gd name="connsiteY5" fmla="*/ 95220 h 214127"/>
              <a:gd name="connsiteX6" fmla="*/ 40750 w 3925522"/>
              <a:gd name="connsiteY6" fmla="*/ 0 h 214127"/>
              <a:gd name="connsiteX0" fmla="*/ 40750 w 3925522"/>
              <a:gd name="connsiteY0" fmla="*/ 0 h 216017"/>
              <a:gd name="connsiteX1" fmla="*/ 3751404 w 3925522"/>
              <a:gd name="connsiteY1" fmla="*/ 5400 h 216017"/>
              <a:gd name="connsiteX2" fmla="*/ 3925522 w 3925522"/>
              <a:gd name="connsiteY2" fmla="*/ 116183 h 216017"/>
              <a:gd name="connsiteX3" fmla="*/ 3745017 w 3925522"/>
              <a:gd name="connsiteY3" fmla="*/ 216017 h 216017"/>
              <a:gd name="connsiteX4" fmla="*/ 0 w 3925522"/>
              <a:gd name="connsiteY4" fmla="*/ 211942 h 216017"/>
              <a:gd name="connsiteX5" fmla="*/ 146190 w 3925522"/>
              <a:gd name="connsiteY5" fmla="*/ 95220 h 216017"/>
              <a:gd name="connsiteX6" fmla="*/ 40750 w 3925522"/>
              <a:gd name="connsiteY6" fmla="*/ 0 h 216017"/>
              <a:gd name="connsiteX0" fmla="*/ 40750 w 3925522"/>
              <a:gd name="connsiteY0" fmla="*/ 0 h 216017"/>
              <a:gd name="connsiteX1" fmla="*/ 3751404 w 3925522"/>
              <a:gd name="connsiteY1" fmla="*/ 5400 h 216017"/>
              <a:gd name="connsiteX2" fmla="*/ 3925522 w 3925522"/>
              <a:gd name="connsiteY2" fmla="*/ 116183 h 216017"/>
              <a:gd name="connsiteX3" fmla="*/ 3758369 w 3925522"/>
              <a:gd name="connsiteY3" fmla="*/ 216017 h 216017"/>
              <a:gd name="connsiteX4" fmla="*/ 0 w 3925522"/>
              <a:gd name="connsiteY4" fmla="*/ 211942 h 216017"/>
              <a:gd name="connsiteX5" fmla="*/ 146190 w 3925522"/>
              <a:gd name="connsiteY5" fmla="*/ 95220 h 216017"/>
              <a:gd name="connsiteX6" fmla="*/ 40750 w 3925522"/>
              <a:gd name="connsiteY6" fmla="*/ 0 h 216017"/>
              <a:gd name="connsiteX0" fmla="*/ 40750 w 3925522"/>
              <a:gd name="connsiteY0" fmla="*/ 0 h 216017"/>
              <a:gd name="connsiteX1" fmla="*/ 3751404 w 3925522"/>
              <a:gd name="connsiteY1" fmla="*/ 5400 h 216017"/>
              <a:gd name="connsiteX2" fmla="*/ 3925522 w 3925522"/>
              <a:gd name="connsiteY2" fmla="*/ 116183 h 216017"/>
              <a:gd name="connsiteX3" fmla="*/ 3763709 w 3925522"/>
              <a:gd name="connsiteY3" fmla="*/ 216017 h 216017"/>
              <a:gd name="connsiteX4" fmla="*/ 0 w 3925522"/>
              <a:gd name="connsiteY4" fmla="*/ 211942 h 216017"/>
              <a:gd name="connsiteX5" fmla="*/ 146190 w 3925522"/>
              <a:gd name="connsiteY5" fmla="*/ 95220 h 216017"/>
              <a:gd name="connsiteX6" fmla="*/ 40750 w 3925522"/>
              <a:gd name="connsiteY6" fmla="*/ 0 h 216017"/>
              <a:gd name="connsiteX0" fmla="*/ 40750 w 3925522"/>
              <a:gd name="connsiteY0" fmla="*/ 0 h 216017"/>
              <a:gd name="connsiteX1" fmla="*/ 3751404 w 3925522"/>
              <a:gd name="connsiteY1" fmla="*/ 5400 h 216017"/>
              <a:gd name="connsiteX2" fmla="*/ 3925522 w 3925522"/>
              <a:gd name="connsiteY2" fmla="*/ 116183 h 216017"/>
              <a:gd name="connsiteX3" fmla="*/ 3766380 w 3925522"/>
              <a:gd name="connsiteY3" fmla="*/ 216017 h 216017"/>
              <a:gd name="connsiteX4" fmla="*/ 0 w 3925522"/>
              <a:gd name="connsiteY4" fmla="*/ 211942 h 216017"/>
              <a:gd name="connsiteX5" fmla="*/ 146190 w 3925522"/>
              <a:gd name="connsiteY5" fmla="*/ 95220 h 216017"/>
              <a:gd name="connsiteX6" fmla="*/ 40750 w 3925522"/>
              <a:gd name="connsiteY6" fmla="*/ 0 h 2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22" h="216017">
                <a:moveTo>
                  <a:pt x="40750" y="0"/>
                </a:moveTo>
                <a:lnTo>
                  <a:pt x="3751404" y="5400"/>
                </a:lnTo>
                <a:lnTo>
                  <a:pt x="3925522" y="116183"/>
                </a:lnTo>
                <a:lnTo>
                  <a:pt x="3766380" y="216017"/>
                </a:lnTo>
                <a:lnTo>
                  <a:pt x="0" y="211942"/>
                </a:lnTo>
                <a:lnTo>
                  <a:pt x="146190" y="95220"/>
                </a:lnTo>
                <a:lnTo>
                  <a:pt x="407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b="0" dirty="0">
                <a:solidFill>
                  <a:srgbClr val="7030A0"/>
                </a:solidFill>
                <a:cs typeface="B Zar" panose="00000400000000000000" pitchFamily="2" charset="-78"/>
              </a:rPr>
              <a:t>فعالیتهای آموزشی</a:t>
            </a:r>
          </a:p>
        </p:txBody>
      </p:sp>
      <p:sp>
        <p:nvSpPr>
          <p:cNvPr id="31" name="Chevron 14">
            <a:extLst>
              <a:ext uri="{FF2B5EF4-FFF2-40B4-BE49-F238E27FC236}">
                <a16:creationId xmlns:a16="http://schemas.microsoft.com/office/drawing/2014/main" id="{C3A126FC-6D51-4EE5-AED7-725E09633EF8}"/>
              </a:ext>
            </a:extLst>
          </p:cNvPr>
          <p:cNvSpPr/>
          <p:nvPr/>
        </p:nvSpPr>
        <p:spPr>
          <a:xfrm>
            <a:off x="7631984" y="1988840"/>
            <a:ext cx="936103" cy="640819"/>
          </a:xfrm>
          <a:prstGeom prst="chevron">
            <a:avLst/>
          </a:prstGeom>
          <a:solidFill>
            <a:srgbClr val="CC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1"/>
            <a:r>
              <a:rPr lang="fa-IR" sz="1400" b="0" dirty="0">
                <a:solidFill>
                  <a:srgbClr val="7030A0"/>
                </a:solidFill>
                <a:cs typeface="B Zar" panose="00000400000000000000" pitchFamily="2" charset="-78"/>
              </a:rPr>
              <a:t>پشتیبانی</a:t>
            </a:r>
          </a:p>
          <a:p>
            <a:pPr algn="ctr" rtl="1"/>
            <a:r>
              <a:rPr lang="fa-IR" sz="1400" b="0" dirty="0">
                <a:solidFill>
                  <a:srgbClr val="7030A0"/>
                </a:solidFill>
                <a:cs typeface="B Zar" panose="00000400000000000000" pitchFamily="2" charset="-78"/>
              </a:rPr>
              <a:t>تربیتی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E8E7D3-E2F4-46B2-AB21-A6796138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5445224"/>
            <a:ext cx="1152128" cy="10251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0A5C7A-72BC-4E4B-8C77-8E2BEE6F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5229200"/>
            <a:ext cx="1371945" cy="1098483"/>
          </a:xfrm>
          <a:prstGeom prst="rect">
            <a:avLst/>
          </a:prstGeom>
        </p:spPr>
      </p:pic>
      <p:grpSp>
        <p:nvGrpSpPr>
          <p:cNvPr id="34" name="Group 62">
            <a:extLst>
              <a:ext uri="{FF2B5EF4-FFF2-40B4-BE49-F238E27FC236}">
                <a16:creationId xmlns:a16="http://schemas.microsoft.com/office/drawing/2014/main" id="{BF81EC5D-ED50-4E96-A37A-1F0BDB7C1858}"/>
              </a:ext>
            </a:extLst>
          </p:cNvPr>
          <p:cNvGrpSpPr>
            <a:grpSpLocks/>
          </p:cNvGrpSpPr>
          <p:nvPr/>
        </p:nvGrpSpPr>
        <p:grpSpPr bwMode="auto">
          <a:xfrm>
            <a:off x="8760296" y="2132856"/>
            <a:ext cx="1536700" cy="835025"/>
            <a:chOff x="3017" y="956"/>
            <a:chExt cx="968" cy="526"/>
          </a:xfrm>
        </p:grpSpPr>
        <p:pic>
          <p:nvPicPr>
            <p:cNvPr id="35" name="Picture 63" descr="school">
              <a:extLst>
                <a:ext uri="{FF2B5EF4-FFF2-40B4-BE49-F238E27FC236}">
                  <a16:creationId xmlns:a16="http://schemas.microsoft.com/office/drawing/2014/main" id="{DE3BD4FC-2DA1-4842-A52C-6DD53AF28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956"/>
              <a:ext cx="968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64">
              <a:extLst>
                <a:ext uri="{FF2B5EF4-FFF2-40B4-BE49-F238E27FC236}">
                  <a16:creationId xmlns:a16="http://schemas.microsoft.com/office/drawing/2014/main" id="{F4DC6B00-35FA-4B41-9008-2BEA611D2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290"/>
              <a:ext cx="8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مدارس غیر دولتی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37" name="Group 164">
            <a:extLst>
              <a:ext uri="{FF2B5EF4-FFF2-40B4-BE49-F238E27FC236}">
                <a16:creationId xmlns:a16="http://schemas.microsoft.com/office/drawing/2014/main" id="{7CDE54F3-4F71-42CA-A4A9-3F560A1BB318}"/>
              </a:ext>
            </a:extLst>
          </p:cNvPr>
          <p:cNvGrpSpPr>
            <a:grpSpLocks/>
          </p:cNvGrpSpPr>
          <p:nvPr/>
        </p:nvGrpSpPr>
        <p:grpSpPr bwMode="auto">
          <a:xfrm>
            <a:off x="9480376" y="3140968"/>
            <a:ext cx="1769085" cy="1509714"/>
            <a:chOff x="4660" y="3478"/>
            <a:chExt cx="936" cy="951"/>
          </a:xfrm>
        </p:grpSpPr>
        <p:grpSp>
          <p:nvGrpSpPr>
            <p:cNvPr id="38" name="Group 165">
              <a:extLst>
                <a:ext uri="{FF2B5EF4-FFF2-40B4-BE49-F238E27FC236}">
                  <a16:creationId xmlns:a16="http://schemas.microsoft.com/office/drawing/2014/main" id="{0BD6AAC7-C171-4CC6-9F00-61ED9F7A9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3478"/>
              <a:ext cx="936" cy="951"/>
              <a:chOff x="2323" y="2710"/>
              <a:chExt cx="1237" cy="951"/>
            </a:xfrm>
          </p:grpSpPr>
          <p:grpSp>
            <p:nvGrpSpPr>
              <p:cNvPr id="40" name="Group 166">
                <a:extLst>
                  <a:ext uri="{FF2B5EF4-FFF2-40B4-BE49-F238E27FC236}">
                    <a16:creationId xmlns:a16="http://schemas.microsoft.com/office/drawing/2014/main" id="{2E1A88CD-3BE5-4454-B0F1-AE9D026DC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3" y="2710"/>
                <a:ext cx="1237" cy="632"/>
                <a:chOff x="2304" y="3022"/>
                <a:chExt cx="1237" cy="632"/>
              </a:xfrm>
            </p:grpSpPr>
            <p:grpSp>
              <p:nvGrpSpPr>
                <p:cNvPr id="42" name="Group 167">
                  <a:extLst>
                    <a:ext uri="{FF2B5EF4-FFF2-40B4-BE49-F238E27FC236}">
                      <a16:creationId xmlns:a16="http://schemas.microsoft.com/office/drawing/2014/main" id="{C4E06D81-FF5C-4A0F-A779-23724ECB49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9" y="3031"/>
                  <a:ext cx="1111" cy="546"/>
                  <a:chOff x="2340" y="1841"/>
                  <a:chExt cx="1630" cy="713"/>
                </a:xfrm>
              </p:grpSpPr>
              <p:sp>
                <p:nvSpPr>
                  <p:cNvPr id="44" name="Freeform 168">
                    <a:extLst>
                      <a:ext uri="{FF2B5EF4-FFF2-40B4-BE49-F238E27FC236}">
                        <a16:creationId xmlns:a16="http://schemas.microsoft.com/office/drawing/2014/main" id="{AC666C88-76A3-47E0-8BA4-56337A259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2" y="2406"/>
                    <a:ext cx="1578" cy="148"/>
                  </a:xfrm>
                  <a:custGeom>
                    <a:avLst/>
                    <a:gdLst>
                      <a:gd name="T0" fmla="*/ 744 w 2116"/>
                      <a:gd name="T1" fmla="*/ 35 h 148"/>
                      <a:gd name="T2" fmla="*/ 625 w 2116"/>
                      <a:gd name="T3" fmla="*/ 32 h 148"/>
                      <a:gd name="T4" fmla="*/ 514 w 2116"/>
                      <a:gd name="T5" fmla="*/ 17 h 148"/>
                      <a:gd name="T6" fmla="*/ 481 w 2116"/>
                      <a:gd name="T7" fmla="*/ 13 h 148"/>
                      <a:gd name="T8" fmla="*/ 438 w 2116"/>
                      <a:gd name="T9" fmla="*/ 8 h 148"/>
                      <a:gd name="T10" fmla="*/ 389 w 2116"/>
                      <a:gd name="T11" fmla="*/ 4 h 148"/>
                      <a:gd name="T12" fmla="*/ 344 w 2116"/>
                      <a:gd name="T13" fmla="*/ 2 h 148"/>
                      <a:gd name="T14" fmla="*/ 308 w 2116"/>
                      <a:gd name="T15" fmla="*/ 9 h 148"/>
                      <a:gd name="T16" fmla="*/ 287 w 2116"/>
                      <a:gd name="T17" fmla="*/ 7 h 148"/>
                      <a:gd name="T18" fmla="*/ 497 w 2116"/>
                      <a:gd name="T19" fmla="*/ 45 h 148"/>
                      <a:gd name="T20" fmla="*/ 514 w 2116"/>
                      <a:gd name="T21" fmla="*/ 67 h 148"/>
                      <a:gd name="T22" fmla="*/ 553 w 2116"/>
                      <a:gd name="T23" fmla="*/ 89 h 148"/>
                      <a:gd name="T24" fmla="*/ 624 w 2116"/>
                      <a:gd name="T25" fmla="*/ 102 h 148"/>
                      <a:gd name="T26" fmla="*/ 708 w 2116"/>
                      <a:gd name="T27" fmla="*/ 105 h 148"/>
                      <a:gd name="T28" fmla="*/ 794 w 2116"/>
                      <a:gd name="T29" fmla="*/ 104 h 148"/>
                      <a:gd name="T30" fmla="*/ 869 w 2116"/>
                      <a:gd name="T31" fmla="*/ 104 h 148"/>
                      <a:gd name="T32" fmla="*/ 933 w 2116"/>
                      <a:gd name="T33" fmla="*/ 108 h 148"/>
                      <a:gd name="T34" fmla="*/ 1008 w 2116"/>
                      <a:gd name="T35" fmla="*/ 117 h 148"/>
                      <a:gd name="T36" fmla="*/ 1084 w 2116"/>
                      <a:gd name="T37" fmla="*/ 127 h 148"/>
                      <a:gd name="T38" fmla="*/ 1160 w 2116"/>
                      <a:gd name="T39" fmla="*/ 138 h 148"/>
                      <a:gd name="T40" fmla="*/ 1235 w 2116"/>
                      <a:gd name="T41" fmla="*/ 145 h 148"/>
                      <a:gd name="T42" fmla="*/ 1308 w 2116"/>
                      <a:gd name="T43" fmla="*/ 148 h 148"/>
                      <a:gd name="T44" fmla="*/ 1383 w 2116"/>
                      <a:gd name="T45" fmla="*/ 146 h 148"/>
                      <a:gd name="T46" fmla="*/ 1459 w 2116"/>
                      <a:gd name="T47" fmla="*/ 140 h 148"/>
                      <a:gd name="T48" fmla="*/ 1535 w 2116"/>
                      <a:gd name="T49" fmla="*/ 131 h 148"/>
                      <a:gd name="T50" fmla="*/ 1610 w 2116"/>
                      <a:gd name="T51" fmla="*/ 121 h 148"/>
                      <a:gd name="T52" fmla="*/ 1686 w 2116"/>
                      <a:gd name="T53" fmla="*/ 109 h 148"/>
                      <a:gd name="T54" fmla="*/ 1762 w 2116"/>
                      <a:gd name="T55" fmla="*/ 96 h 148"/>
                      <a:gd name="T56" fmla="*/ 1840 w 2116"/>
                      <a:gd name="T57" fmla="*/ 85 h 148"/>
                      <a:gd name="T58" fmla="*/ 1915 w 2116"/>
                      <a:gd name="T59" fmla="*/ 75 h 148"/>
                      <a:gd name="T60" fmla="*/ 1992 w 2116"/>
                      <a:gd name="T61" fmla="*/ 67 h 148"/>
                      <a:gd name="T62" fmla="*/ 2067 w 2116"/>
                      <a:gd name="T63" fmla="*/ 63 h 148"/>
                      <a:gd name="T64" fmla="*/ 2114 w 2116"/>
                      <a:gd name="T65" fmla="*/ 56 h 148"/>
                      <a:gd name="T66" fmla="*/ 2101 w 2116"/>
                      <a:gd name="T67" fmla="*/ 39 h 148"/>
                      <a:gd name="T68" fmla="*/ 2089 w 2116"/>
                      <a:gd name="T69" fmla="*/ 33 h 148"/>
                      <a:gd name="T70" fmla="*/ 2039 w 2116"/>
                      <a:gd name="T71" fmla="*/ 26 h 148"/>
                      <a:gd name="T72" fmla="*/ 1962 w 2116"/>
                      <a:gd name="T73" fmla="*/ 14 h 148"/>
                      <a:gd name="T74" fmla="*/ 1944 w 2116"/>
                      <a:gd name="T75" fmla="*/ 9 h 148"/>
                      <a:gd name="T76" fmla="*/ 1914 w 2116"/>
                      <a:gd name="T77" fmla="*/ 17 h 148"/>
                      <a:gd name="T78" fmla="*/ 1886 w 2116"/>
                      <a:gd name="T79" fmla="*/ 18 h 148"/>
                      <a:gd name="T80" fmla="*/ 1859 w 2116"/>
                      <a:gd name="T81" fmla="*/ 16 h 148"/>
                      <a:gd name="T82" fmla="*/ 1784 w 2116"/>
                      <a:gd name="T83" fmla="*/ 19 h 148"/>
                      <a:gd name="T84" fmla="*/ 1657 w 2116"/>
                      <a:gd name="T85" fmla="*/ 25 h 148"/>
                      <a:gd name="T86" fmla="*/ 1512 w 2116"/>
                      <a:gd name="T87" fmla="*/ 30 h 148"/>
                      <a:gd name="T88" fmla="*/ 1385 w 2116"/>
                      <a:gd name="T89" fmla="*/ 35 h 148"/>
                      <a:gd name="T90" fmla="*/ 1315 w 2116"/>
                      <a:gd name="T91" fmla="*/ 3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116" h="148">
                        <a:moveTo>
                          <a:pt x="1309" y="38"/>
                        </a:moveTo>
                        <a:lnTo>
                          <a:pt x="784" y="34"/>
                        </a:lnTo>
                        <a:lnTo>
                          <a:pt x="744" y="35"/>
                        </a:lnTo>
                        <a:lnTo>
                          <a:pt x="704" y="35"/>
                        </a:lnTo>
                        <a:lnTo>
                          <a:pt x="665" y="34"/>
                        </a:lnTo>
                        <a:lnTo>
                          <a:pt x="625" y="32"/>
                        </a:lnTo>
                        <a:lnTo>
                          <a:pt x="587" y="29"/>
                        </a:lnTo>
                        <a:lnTo>
                          <a:pt x="550" y="24"/>
                        </a:lnTo>
                        <a:lnTo>
                          <a:pt x="514" y="17"/>
                        </a:lnTo>
                        <a:lnTo>
                          <a:pt x="504" y="16"/>
                        </a:lnTo>
                        <a:lnTo>
                          <a:pt x="493" y="14"/>
                        </a:lnTo>
                        <a:lnTo>
                          <a:pt x="481" y="13"/>
                        </a:lnTo>
                        <a:lnTo>
                          <a:pt x="467" y="11"/>
                        </a:lnTo>
                        <a:lnTo>
                          <a:pt x="452" y="9"/>
                        </a:lnTo>
                        <a:lnTo>
                          <a:pt x="438" y="8"/>
                        </a:lnTo>
                        <a:lnTo>
                          <a:pt x="423" y="6"/>
                        </a:lnTo>
                        <a:lnTo>
                          <a:pt x="406" y="5"/>
                        </a:lnTo>
                        <a:lnTo>
                          <a:pt x="389" y="4"/>
                        </a:lnTo>
                        <a:lnTo>
                          <a:pt x="375" y="2"/>
                        </a:lnTo>
                        <a:lnTo>
                          <a:pt x="359" y="2"/>
                        </a:lnTo>
                        <a:lnTo>
                          <a:pt x="344" y="2"/>
                        </a:lnTo>
                        <a:lnTo>
                          <a:pt x="332" y="4"/>
                        </a:lnTo>
                        <a:lnTo>
                          <a:pt x="320" y="6"/>
                        </a:lnTo>
                        <a:lnTo>
                          <a:pt x="308" y="9"/>
                        </a:lnTo>
                        <a:lnTo>
                          <a:pt x="298" y="12"/>
                        </a:lnTo>
                        <a:lnTo>
                          <a:pt x="292" y="0"/>
                        </a:lnTo>
                        <a:lnTo>
                          <a:pt x="287" y="7"/>
                        </a:lnTo>
                        <a:lnTo>
                          <a:pt x="287" y="7"/>
                        </a:lnTo>
                        <a:lnTo>
                          <a:pt x="0" y="17"/>
                        </a:lnTo>
                        <a:lnTo>
                          <a:pt x="497" y="45"/>
                        </a:lnTo>
                        <a:lnTo>
                          <a:pt x="502" y="50"/>
                        </a:lnTo>
                        <a:lnTo>
                          <a:pt x="508" y="58"/>
                        </a:lnTo>
                        <a:lnTo>
                          <a:pt x="514" y="67"/>
                        </a:lnTo>
                        <a:lnTo>
                          <a:pt x="519" y="72"/>
                        </a:lnTo>
                        <a:lnTo>
                          <a:pt x="535" y="82"/>
                        </a:lnTo>
                        <a:lnTo>
                          <a:pt x="553" y="89"/>
                        </a:lnTo>
                        <a:lnTo>
                          <a:pt x="575" y="94"/>
                        </a:lnTo>
                        <a:lnTo>
                          <a:pt x="599" y="99"/>
                        </a:lnTo>
                        <a:lnTo>
                          <a:pt x="624" y="102"/>
                        </a:lnTo>
                        <a:lnTo>
                          <a:pt x="651" y="104"/>
                        </a:lnTo>
                        <a:lnTo>
                          <a:pt x="679" y="105"/>
                        </a:lnTo>
                        <a:lnTo>
                          <a:pt x="708" y="105"/>
                        </a:lnTo>
                        <a:lnTo>
                          <a:pt x="738" y="105"/>
                        </a:lnTo>
                        <a:lnTo>
                          <a:pt x="766" y="105"/>
                        </a:lnTo>
                        <a:lnTo>
                          <a:pt x="794" y="104"/>
                        </a:lnTo>
                        <a:lnTo>
                          <a:pt x="821" y="104"/>
                        </a:lnTo>
                        <a:lnTo>
                          <a:pt x="846" y="103"/>
                        </a:lnTo>
                        <a:lnTo>
                          <a:pt x="869" y="104"/>
                        </a:lnTo>
                        <a:lnTo>
                          <a:pt x="891" y="104"/>
                        </a:lnTo>
                        <a:lnTo>
                          <a:pt x="909" y="106"/>
                        </a:lnTo>
                        <a:lnTo>
                          <a:pt x="933" y="108"/>
                        </a:lnTo>
                        <a:lnTo>
                          <a:pt x="959" y="111"/>
                        </a:lnTo>
                        <a:lnTo>
                          <a:pt x="983" y="113"/>
                        </a:lnTo>
                        <a:lnTo>
                          <a:pt x="1008" y="117"/>
                        </a:lnTo>
                        <a:lnTo>
                          <a:pt x="1035" y="121"/>
                        </a:lnTo>
                        <a:lnTo>
                          <a:pt x="1059" y="124"/>
                        </a:lnTo>
                        <a:lnTo>
                          <a:pt x="1084" y="127"/>
                        </a:lnTo>
                        <a:lnTo>
                          <a:pt x="1109" y="131"/>
                        </a:lnTo>
                        <a:lnTo>
                          <a:pt x="1135" y="135"/>
                        </a:lnTo>
                        <a:lnTo>
                          <a:pt x="1160" y="138"/>
                        </a:lnTo>
                        <a:lnTo>
                          <a:pt x="1184" y="141"/>
                        </a:lnTo>
                        <a:lnTo>
                          <a:pt x="1211" y="143"/>
                        </a:lnTo>
                        <a:lnTo>
                          <a:pt x="1235" y="145"/>
                        </a:lnTo>
                        <a:lnTo>
                          <a:pt x="1259" y="147"/>
                        </a:lnTo>
                        <a:lnTo>
                          <a:pt x="1284" y="148"/>
                        </a:lnTo>
                        <a:lnTo>
                          <a:pt x="1308" y="148"/>
                        </a:lnTo>
                        <a:lnTo>
                          <a:pt x="1333" y="148"/>
                        </a:lnTo>
                        <a:lnTo>
                          <a:pt x="1358" y="147"/>
                        </a:lnTo>
                        <a:lnTo>
                          <a:pt x="1383" y="146"/>
                        </a:lnTo>
                        <a:lnTo>
                          <a:pt x="1409" y="144"/>
                        </a:lnTo>
                        <a:lnTo>
                          <a:pt x="1433" y="143"/>
                        </a:lnTo>
                        <a:lnTo>
                          <a:pt x="1459" y="140"/>
                        </a:lnTo>
                        <a:lnTo>
                          <a:pt x="1484" y="138"/>
                        </a:lnTo>
                        <a:lnTo>
                          <a:pt x="1509" y="135"/>
                        </a:lnTo>
                        <a:lnTo>
                          <a:pt x="1535" y="131"/>
                        </a:lnTo>
                        <a:lnTo>
                          <a:pt x="1560" y="128"/>
                        </a:lnTo>
                        <a:lnTo>
                          <a:pt x="1584" y="125"/>
                        </a:lnTo>
                        <a:lnTo>
                          <a:pt x="1610" y="121"/>
                        </a:lnTo>
                        <a:lnTo>
                          <a:pt x="1635" y="117"/>
                        </a:lnTo>
                        <a:lnTo>
                          <a:pt x="1661" y="113"/>
                        </a:lnTo>
                        <a:lnTo>
                          <a:pt x="1686" y="109"/>
                        </a:lnTo>
                        <a:lnTo>
                          <a:pt x="1712" y="105"/>
                        </a:lnTo>
                        <a:lnTo>
                          <a:pt x="1737" y="101"/>
                        </a:lnTo>
                        <a:lnTo>
                          <a:pt x="1762" y="96"/>
                        </a:lnTo>
                        <a:lnTo>
                          <a:pt x="1788" y="93"/>
                        </a:lnTo>
                        <a:lnTo>
                          <a:pt x="1813" y="89"/>
                        </a:lnTo>
                        <a:lnTo>
                          <a:pt x="1840" y="85"/>
                        </a:lnTo>
                        <a:lnTo>
                          <a:pt x="1864" y="82"/>
                        </a:lnTo>
                        <a:lnTo>
                          <a:pt x="1890" y="79"/>
                        </a:lnTo>
                        <a:lnTo>
                          <a:pt x="1915" y="75"/>
                        </a:lnTo>
                        <a:lnTo>
                          <a:pt x="1941" y="72"/>
                        </a:lnTo>
                        <a:lnTo>
                          <a:pt x="1965" y="70"/>
                        </a:lnTo>
                        <a:lnTo>
                          <a:pt x="1992" y="67"/>
                        </a:lnTo>
                        <a:lnTo>
                          <a:pt x="2016" y="66"/>
                        </a:lnTo>
                        <a:lnTo>
                          <a:pt x="2041" y="64"/>
                        </a:lnTo>
                        <a:lnTo>
                          <a:pt x="2067" y="63"/>
                        </a:lnTo>
                        <a:lnTo>
                          <a:pt x="2091" y="62"/>
                        </a:lnTo>
                        <a:lnTo>
                          <a:pt x="2116" y="62"/>
                        </a:lnTo>
                        <a:lnTo>
                          <a:pt x="2114" y="56"/>
                        </a:lnTo>
                        <a:lnTo>
                          <a:pt x="2108" y="50"/>
                        </a:lnTo>
                        <a:lnTo>
                          <a:pt x="2102" y="45"/>
                        </a:lnTo>
                        <a:lnTo>
                          <a:pt x="2101" y="39"/>
                        </a:lnTo>
                        <a:lnTo>
                          <a:pt x="2095" y="38"/>
                        </a:lnTo>
                        <a:lnTo>
                          <a:pt x="2091" y="36"/>
                        </a:lnTo>
                        <a:lnTo>
                          <a:pt x="2089" y="33"/>
                        </a:lnTo>
                        <a:lnTo>
                          <a:pt x="2089" y="29"/>
                        </a:lnTo>
                        <a:lnTo>
                          <a:pt x="2064" y="28"/>
                        </a:lnTo>
                        <a:lnTo>
                          <a:pt x="2039" y="26"/>
                        </a:lnTo>
                        <a:lnTo>
                          <a:pt x="2013" y="23"/>
                        </a:lnTo>
                        <a:lnTo>
                          <a:pt x="1988" y="18"/>
                        </a:lnTo>
                        <a:lnTo>
                          <a:pt x="1962" y="14"/>
                        </a:lnTo>
                        <a:lnTo>
                          <a:pt x="1960" y="13"/>
                        </a:lnTo>
                        <a:lnTo>
                          <a:pt x="1953" y="10"/>
                        </a:lnTo>
                        <a:lnTo>
                          <a:pt x="1944" y="9"/>
                        </a:lnTo>
                        <a:lnTo>
                          <a:pt x="1937" y="9"/>
                        </a:lnTo>
                        <a:lnTo>
                          <a:pt x="1925" y="14"/>
                        </a:lnTo>
                        <a:lnTo>
                          <a:pt x="1914" y="17"/>
                        </a:lnTo>
                        <a:lnTo>
                          <a:pt x="1904" y="18"/>
                        </a:lnTo>
                        <a:lnTo>
                          <a:pt x="1895" y="18"/>
                        </a:lnTo>
                        <a:lnTo>
                          <a:pt x="1886" y="18"/>
                        </a:lnTo>
                        <a:lnTo>
                          <a:pt x="1878" y="17"/>
                        </a:lnTo>
                        <a:lnTo>
                          <a:pt x="1869" y="16"/>
                        </a:lnTo>
                        <a:lnTo>
                          <a:pt x="1859" y="16"/>
                        </a:lnTo>
                        <a:lnTo>
                          <a:pt x="1842" y="17"/>
                        </a:lnTo>
                        <a:lnTo>
                          <a:pt x="1817" y="18"/>
                        </a:lnTo>
                        <a:lnTo>
                          <a:pt x="1784" y="19"/>
                        </a:lnTo>
                        <a:lnTo>
                          <a:pt x="1745" y="21"/>
                        </a:lnTo>
                        <a:lnTo>
                          <a:pt x="1703" y="23"/>
                        </a:lnTo>
                        <a:lnTo>
                          <a:pt x="1657" y="25"/>
                        </a:lnTo>
                        <a:lnTo>
                          <a:pt x="1609" y="27"/>
                        </a:lnTo>
                        <a:lnTo>
                          <a:pt x="1560" y="29"/>
                        </a:lnTo>
                        <a:lnTo>
                          <a:pt x="1512" y="30"/>
                        </a:lnTo>
                        <a:lnTo>
                          <a:pt x="1465" y="32"/>
                        </a:lnTo>
                        <a:lnTo>
                          <a:pt x="1423" y="34"/>
                        </a:lnTo>
                        <a:lnTo>
                          <a:pt x="1385" y="35"/>
                        </a:lnTo>
                        <a:lnTo>
                          <a:pt x="1354" y="36"/>
                        </a:lnTo>
                        <a:lnTo>
                          <a:pt x="1330" y="37"/>
                        </a:lnTo>
                        <a:lnTo>
                          <a:pt x="1315" y="38"/>
                        </a:lnTo>
                        <a:lnTo>
                          <a:pt x="1309" y="38"/>
                        </a:lnTo>
                        <a:close/>
                      </a:path>
                    </a:pathLst>
                  </a:custGeom>
                  <a:solidFill>
                    <a:srgbClr val="E896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rtl="1"/>
                    <a:endParaRPr lang="en-US"/>
                  </a:p>
                </p:txBody>
              </p:sp>
              <p:grpSp>
                <p:nvGrpSpPr>
                  <p:cNvPr id="45" name="Group 169">
                    <a:extLst>
                      <a:ext uri="{FF2B5EF4-FFF2-40B4-BE49-F238E27FC236}">
                        <a16:creationId xmlns:a16="http://schemas.microsoft.com/office/drawing/2014/main" id="{1A5502A9-1C43-4AC3-8AEA-E5C151321E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0" y="2044"/>
                    <a:ext cx="1388" cy="445"/>
                    <a:chOff x="3926" y="2799"/>
                    <a:chExt cx="1209" cy="974"/>
                  </a:xfrm>
                </p:grpSpPr>
                <p:grpSp>
                  <p:nvGrpSpPr>
                    <p:cNvPr id="74" name="Group 170">
                      <a:extLst>
                        <a:ext uri="{FF2B5EF4-FFF2-40B4-BE49-F238E27FC236}">
                          <a16:creationId xmlns:a16="http://schemas.microsoft.com/office/drawing/2014/main" id="{3DFBE7DA-97AD-4921-9ED7-C395516BDA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6" y="2799"/>
                      <a:ext cx="1209" cy="945"/>
                      <a:chOff x="2792" y="1307"/>
                      <a:chExt cx="2164" cy="1757"/>
                    </a:xfrm>
                  </p:grpSpPr>
                  <p:grpSp>
                    <p:nvGrpSpPr>
                      <p:cNvPr id="83" name="Group 171">
                        <a:extLst>
                          <a:ext uri="{FF2B5EF4-FFF2-40B4-BE49-F238E27FC236}">
                            <a16:creationId xmlns:a16="http://schemas.microsoft.com/office/drawing/2014/main" id="{6A55452E-9755-4491-A168-BCD9D1399B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7" y="1672"/>
                        <a:ext cx="2015" cy="1380"/>
                        <a:chOff x="393" y="1685"/>
                        <a:chExt cx="1902" cy="1333"/>
                      </a:xfrm>
                    </p:grpSpPr>
                    <p:sp>
                      <p:nvSpPr>
                        <p:cNvPr id="347" name="Freeform 172">
                          <a:extLst>
                            <a:ext uri="{FF2B5EF4-FFF2-40B4-BE49-F238E27FC236}">
                              <a16:creationId xmlns:a16="http://schemas.microsoft.com/office/drawing/2014/main" id="{F777D893-A5D3-4C90-8A19-8E83CA6420B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93" y="1685"/>
                          <a:ext cx="1902" cy="1333"/>
                        </a:xfrm>
                        <a:custGeom>
                          <a:avLst/>
                          <a:gdLst>
                            <a:gd name="T0" fmla="*/ 0 w 2758"/>
                            <a:gd name="T1" fmla="*/ 0 h 2076"/>
                            <a:gd name="T2" fmla="*/ 2758 w 2758"/>
                            <a:gd name="T3" fmla="*/ 0 h 2076"/>
                            <a:gd name="T4" fmla="*/ 2758 w 2758"/>
                            <a:gd name="T5" fmla="*/ 2076 h 2076"/>
                            <a:gd name="T6" fmla="*/ 1613 w 2758"/>
                            <a:gd name="T7" fmla="*/ 2076 h 2076"/>
                            <a:gd name="T8" fmla="*/ 1613 w 2758"/>
                            <a:gd name="T9" fmla="*/ 1460 h 2076"/>
                            <a:gd name="T10" fmla="*/ 1596 w 2758"/>
                            <a:gd name="T11" fmla="*/ 1360 h 2076"/>
                            <a:gd name="T12" fmla="*/ 1554 w 2758"/>
                            <a:gd name="T13" fmla="*/ 1291 h 2076"/>
                            <a:gd name="T14" fmla="*/ 1495 w 2758"/>
                            <a:gd name="T15" fmla="*/ 1249 h 2076"/>
                            <a:gd name="T16" fmla="*/ 1429 w 2758"/>
                            <a:gd name="T17" fmla="*/ 1237 h 2076"/>
                            <a:gd name="T18" fmla="*/ 1361 w 2758"/>
                            <a:gd name="T19" fmla="*/ 1252 h 2076"/>
                            <a:gd name="T20" fmla="*/ 1302 w 2758"/>
                            <a:gd name="T21" fmla="*/ 1294 h 2076"/>
                            <a:gd name="T22" fmla="*/ 1261 w 2758"/>
                            <a:gd name="T23" fmla="*/ 1363 h 2076"/>
                            <a:gd name="T24" fmla="*/ 1245 w 2758"/>
                            <a:gd name="T25" fmla="*/ 1460 h 2076"/>
                            <a:gd name="T26" fmla="*/ 1245 w 2758"/>
                            <a:gd name="T27" fmla="*/ 2076 h 2076"/>
                            <a:gd name="T28" fmla="*/ 0 w 2758"/>
                            <a:gd name="T29" fmla="*/ 2076 h 2076"/>
                            <a:gd name="T30" fmla="*/ 0 w 2758"/>
                            <a:gd name="T31" fmla="*/ 0 h 20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758" h="2076">
                              <a:moveTo>
                                <a:pt x="0" y="0"/>
                              </a:moveTo>
                              <a:lnTo>
                                <a:pt x="2758" y="0"/>
                              </a:lnTo>
                              <a:lnTo>
                                <a:pt x="2758" y="2076"/>
                              </a:lnTo>
                              <a:lnTo>
                                <a:pt x="1613" y="2076"/>
                              </a:lnTo>
                              <a:lnTo>
                                <a:pt x="1613" y="1460"/>
                              </a:lnTo>
                              <a:lnTo>
                                <a:pt x="1596" y="1360"/>
                              </a:lnTo>
                              <a:lnTo>
                                <a:pt x="1554" y="1291"/>
                              </a:lnTo>
                              <a:lnTo>
                                <a:pt x="1495" y="1249"/>
                              </a:lnTo>
                              <a:lnTo>
                                <a:pt x="1429" y="1237"/>
                              </a:lnTo>
                              <a:lnTo>
                                <a:pt x="1361" y="1252"/>
                              </a:lnTo>
                              <a:lnTo>
                                <a:pt x="1302" y="1294"/>
                              </a:lnTo>
                              <a:lnTo>
                                <a:pt x="1261" y="1363"/>
                              </a:lnTo>
                              <a:lnTo>
                                <a:pt x="1245" y="1460"/>
                              </a:lnTo>
                              <a:lnTo>
                                <a:pt x="1245" y="2076"/>
                              </a:lnTo>
                              <a:lnTo>
                                <a:pt x="0" y="207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4A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348" name="Rectangle 173">
                          <a:extLst>
                            <a:ext uri="{FF2B5EF4-FFF2-40B4-BE49-F238E27FC236}">
                              <a16:creationId xmlns:a16="http://schemas.microsoft.com/office/drawing/2014/main" id="{D2460FDF-102C-4515-8B9A-2F764F44EEC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7" y="1686"/>
                          <a:ext cx="991" cy="652"/>
                        </a:xfrm>
                        <a:prstGeom prst="rect">
                          <a:avLst/>
                        </a:prstGeom>
                        <a:solidFill>
                          <a:srgbClr val="994A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</p:grpSp>
                  <p:grpSp>
                    <p:nvGrpSpPr>
                      <p:cNvPr id="84" name="Group 174">
                        <a:extLst>
                          <a:ext uri="{FF2B5EF4-FFF2-40B4-BE49-F238E27FC236}">
                            <a16:creationId xmlns:a16="http://schemas.microsoft.com/office/drawing/2014/main" id="{DF81B75C-5A41-4706-A724-C2E9E9C4817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92" y="1414"/>
                        <a:ext cx="2164" cy="1642"/>
                        <a:chOff x="2792" y="1414"/>
                        <a:chExt cx="2164" cy="1642"/>
                      </a:xfrm>
                    </p:grpSpPr>
                    <p:sp>
                      <p:nvSpPr>
                        <p:cNvPr id="86" name="Freeform 175">
                          <a:extLst>
                            <a:ext uri="{FF2B5EF4-FFF2-40B4-BE49-F238E27FC236}">
                              <a16:creationId xmlns:a16="http://schemas.microsoft.com/office/drawing/2014/main" id="{B364E2B1-35E1-473F-BC57-8BA58C38B4F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2" y="1414"/>
                          <a:ext cx="2164" cy="75"/>
                        </a:xfrm>
                        <a:custGeom>
                          <a:avLst/>
                          <a:gdLst>
                            <a:gd name="T0" fmla="*/ 1031 w 3136"/>
                            <a:gd name="T1" fmla="*/ 0 h 114"/>
                            <a:gd name="T2" fmla="*/ 2104 w 3136"/>
                            <a:gd name="T3" fmla="*/ 0 h 114"/>
                            <a:gd name="T4" fmla="*/ 3136 w 3136"/>
                            <a:gd name="T5" fmla="*/ 114 h 114"/>
                            <a:gd name="T6" fmla="*/ 0 w 3136"/>
                            <a:gd name="T7" fmla="*/ 114 h 114"/>
                            <a:gd name="T8" fmla="*/ 1031 w 3136"/>
                            <a:gd name="T9" fmla="*/ 0 h 1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136" h="114">
                              <a:moveTo>
                                <a:pt x="1031" y="0"/>
                              </a:moveTo>
                              <a:lnTo>
                                <a:pt x="2104" y="0"/>
                              </a:lnTo>
                              <a:lnTo>
                                <a:pt x="3136" y="114"/>
                              </a:lnTo>
                              <a:lnTo>
                                <a:pt x="0" y="114"/>
                              </a:lnTo>
                              <a:lnTo>
                                <a:pt x="10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52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7" name="Freeform 176">
                          <a:extLst>
                            <a:ext uri="{FF2B5EF4-FFF2-40B4-BE49-F238E27FC236}">
                              <a16:creationId xmlns:a16="http://schemas.microsoft.com/office/drawing/2014/main" id="{C9F5594D-967C-476B-90F9-81E702F0B1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2" y="1515"/>
                          <a:ext cx="2164" cy="76"/>
                        </a:xfrm>
                        <a:custGeom>
                          <a:avLst/>
                          <a:gdLst>
                            <a:gd name="T0" fmla="*/ 207 w 3136"/>
                            <a:gd name="T1" fmla="*/ 118 h 118"/>
                            <a:gd name="T2" fmla="*/ 2928 w 3136"/>
                            <a:gd name="T3" fmla="*/ 118 h 118"/>
                            <a:gd name="T4" fmla="*/ 3136 w 3136"/>
                            <a:gd name="T5" fmla="*/ 0 h 118"/>
                            <a:gd name="T6" fmla="*/ 0 w 3136"/>
                            <a:gd name="T7" fmla="*/ 0 h 118"/>
                            <a:gd name="T8" fmla="*/ 207 w 3136"/>
                            <a:gd name="T9" fmla="*/ 118 h 1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136" h="118">
                              <a:moveTo>
                                <a:pt x="207" y="118"/>
                              </a:moveTo>
                              <a:lnTo>
                                <a:pt x="2928" y="118"/>
                              </a:lnTo>
                              <a:lnTo>
                                <a:pt x="3136" y="0"/>
                              </a:lnTo>
                              <a:lnTo>
                                <a:pt x="0" y="0"/>
                              </a:lnTo>
                              <a:lnTo>
                                <a:pt x="207" y="1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41F0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8" name="Rectangle 177">
                          <a:extLst>
                            <a:ext uri="{FF2B5EF4-FFF2-40B4-BE49-F238E27FC236}">
                              <a16:creationId xmlns:a16="http://schemas.microsoft.com/office/drawing/2014/main" id="{62249532-86AB-4A12-B7F0-1F09A1B4E9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2" y="1489"/>
                          <a:ext cx="2164" cy="35"/>
                        </a:xfrm>
                        <a:prstGeom prst="rect">
                          <a:avLst/>
                        </a:prstGeom>
                        <a:solidFill>
                          <a:srgbClr val="36301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9" name="Rectangle 178">
                          <a:extLst>
                            <a:ext uri="{FF2B5EF4-FFF2-40B4-BE49-F238E27FC236}">
                              <a16:creationId xmlns:a16="http://schemas.microsoft.com/office/drawing/2014/main" id="{78CB49AA-601C-4A64-8AF9-A2EC219994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1547"/>
                          <a:ext cx="2032" cy="112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0" name="Rectangle 179">
                          <a:extLst>
                            <a:ext uri="{FF2B5EF4-FFF2-40B4-BE49-F238E27FC236}">
                              <a16:creationId xmlns:a16="http://schemas.microsoft.com/office/drawing/2014/main" id="{8DFBE2AD-DC76-44E1-B399-B77AD70B4A6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1615"/>
                          <a:ext cx="2032" cy="27"/>
                        </a:xfrm>
                        <a:prstGeom prst="rect">
                          <a:avLst/>
                        </a:pr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1" name="Freeform 180">
                          <a:extLst>
                            <a:ext uri="{FF2B5EF4-FFF2-40B4-BE49-F238E27FC236}">
                              <a16:creationId xmlns:a16="http://schemas.microsoft.com/office/drawing/2014/main" id="{1E44F1B3-E11F-4F59-A0BA-CA814B36909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8" y="1656"/>
                          <a:ext cx="2032" cy="1400"/>
                        </a:xfrm>
                        <a:custGeom>
                          <a:avLst/>
                          <a:gdLst>
                            <a:gd name="T0" fmla="*/ 0 w 2945"/>
                            <a:gd name="T1" fmla="*/ 0 h 2151"/>
                            <a:gd name="T2" fmla="*/ 2945 w 2945"/>
                            <a:gd name="T3" fmla="*/ 0 h 2151"/>
                            <a:gd name="T4" fmla="*/ 2945 w 2945"/>
                            <a:gd name="T5" fmla="*/ 2151 h 2151"/>
                            <a:gd name="T6" fmla="*/ 1707 w 2945"/>
                            <a:gd name="T7" fmla="*/ 2151 h 2151"/>
                            <a:gd name="T8" fmla="*/ 1707 w 2945"/>
                            <a:gd name="T9" fmla="*/ 1535 h 2151"/>
                            <a:gd name="T10" fmla="*/ 1690 w 2945"/>
                            <a:gd name="T11" fmla="*/ 1435 h 2151"/>
                            <a:gd name="T12" fmla="*/ 1648 w 2945"/>
                            <a:gd name="T13" fmla="*/ 1366 h 2151"/>
                            <a:gd name="T14" fmla="*/ 1589 w 2945"/>
                            <a:gd name="T15" fmla="*/ 1324 h 2151"/>
                            <a:gd name="T16" fmla="*/ 1523 w 2945"/>
                            <a:gd name="T17" fmla="*/ 1312 h 2151"/>
                            <a:gd name="T18" fmla="*/ 1455 w 2945"/>
                            <a:gd name="T19" fmla="*/ 1327 h 2151"/>
                            <a:gd name="T20" fmla="*/ 1396 w 2945"/>
                            <a:gd name="T21" fmla="*/ 1369 h 2151"/>
                            <a:gd name="T22" fmla="*/ 1355 w 2945"/>
                            <a:gd name="T23" fmla="*/ 1438 h 2151"/>
                            <a:gd name="T24" fmla="*/ 1339 w 2945"/>
                            <a:gd name="T25" fmla="*/ 1535 h 2151"/>
                            <a:gd name="T26" fmla="*/ 1339 w 2945"/>
                            <a:gd name="T27" fmla="*/ 2151 h 2151"/>
                            <a:gd name="T28" fmla="*/ 0 w 2945"/>
                            <a:gd name="T29" fmla="*/ 2151 h 2151"/>
                            <a:gd name="T30" fmla="*/ 0 w 2945"/>
                            <a:gd name="T31" fmla="*/ 0 h 21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945" h="2151">
                              <a:moveTo>
                                <a:pt x="0" y="0"/>
                              </a:moveTo>
                              <a:lnTo>
                                <a:pt x="2945" y="0"/>
                              </a:lnTo>
                              <a:lnTo>
                                <a:pt x="2945" y="2151"/>
                              </a:lnTo>
                              <a:lnTo>
                                <a:pt x="1707" y="2151"/>
                              </a:lnTo>
                              <a:lnTo>
                                <a:pt x="1707" y="1535"/>
                              </a:lnTo>
                              <a:lnTo>
                                <a:pt x="1690" y="1435"/>
                              </a:lnTo>
                              <a:lnTo>
                                <a:pt x="1648" y="1366"/>
                              </a:lnTo>
                              <a:lnTo>
                                <a:pt x="1589" y="1324"/>
                              </a:lnTo>
                              <a:lnTo>
                                <a:pt x="1523" y="1312"/>
                              </a:lnTo>
                              <a:lnTo>
                                <a:pt x="1455" y="1327"/>
                              </a:lnTo>
                              <a:lnTo>
                                <a:pt x="1396" y="1369"/>
                              </a:lnTo>
                              <a:lnTo>
                                <a:pt x="1355" y="1438"/>
                              </a:lnTo>
                              <a:lnTo>
                                <a:pt x="1339" y="1535"/>
                              </a:lnTo>
                              <a:lnTo>
                                <a:pt x="1339" y="2151"/>
                              </a:lnTo>
                              <a:lnTo>
                                <a:pt x="0" y="215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302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2" name="Freeform 181">
                          <a:extLst>
                            <a:ext uri="{FF2B5EF4-FFF2-40B4-BE49-F238E27FC236}">
                              <a16:creationId xmlns:a16="http://schemas.microsoft.com/office/drawing/2014/main" id="{33A88A02-D0C7-447F-99B1-A4AC574F02AC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2942"/>
                          <a:ext cx="2032" cy="112"/>
                        </a:xfrm>
                        <a:custGeom>
                          <a:avLst/>
                          <a:gdLst>
                            <a:gd name="T0" fmla="*/ 0 w 2945"/>
                            <a:gd name="T1" fmla="*/ 0 h 173"/>
                            <a:gd name="T2" fmla="*/ 1339 w 2945"/>
                            <a:gd name="T3" fmla="*/ 0 h 173"/>
                            <a:gd name="T4" fmla="*/ 1339 w 2945"/>
                            <a:gd name="T5" fmla="*/ 173 h 173"/>
                            <a:gd name="T6" fmla="*/ 0 w 2945"/>
                            <a:gd name="T7" fmla="*/ 173 h 173"/>
                            <a:gd name="T8" fmla="*/ 0 w 2945"/>
                            <a:gd name="T9" fmla="*/ 0 h 173"/>
                            <a:gd name="T10" fmla="*/ 1707 w 2945"/>
                            <a:gd name="T11" fmla="*/ 0 h 173"/>
                            <a:gd name="T12" fmla="*/ 2945 w 2945"/>
                            <a:gd name="T13" fmla="*/ 0 h 173"/>
                            <a:gd name="T14" fmla="*/ 2945 w 2945"/>
                            <a:gd name="T15" fmla="*/ 173 h 173"/>
                            <a:gd name="T16" fmla="*/ 1707 w 2945"/>
                            <a:gd name="T17" fmla="*/ 173 h 173"/>
                            <a:gd name="T18" fmla="*/ 1707 w 2945"/>
                            <a:gd name="T19" fmla="*/ 0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173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173"/>
                              </a:lnTo>
                              <a:lnTo>
                                <a:pt x="0" y="173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173"/>
                              </a:lnTo>
                              <a:lnTo>
                                <a:pt x="1707" y="173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614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3" name="Freeform 182">
                          <a:extLst>
                            <a:ext uri="{FF2B5EF4-FFF2-40B4-BE49-F238E27FC236}">
                              <a16:creationId xmlns:a16="http://schemas.microsoft.com/office/drawing/2014/main" id="{27FF08AE-5A27-43CB-B7D6-55D20B6D673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3011"/>
                          <a:ext cx="2032" cy="27"/>
                        </a:xfrm>
                        <a:custGeom>
                          <a:avLst/>
                          <a:gdLst>
                            <a:gd name="T0" fmla="*/ 0 w 2945"/>
                            <a:gd name="T1" fmla="*/ 0 h 41"/>
                            <a:gd name="T2" fmla="*/ 1339 w 2945"/>
                            <a:gd name="T3" fmla="*/ 0 h 41"/>
                            <a:gd name="T4" fmla="*/ 1339 w 2945"/>
                            <a:gd name="T5" fmla="*/ 41 h 41"/>
                            <a:gd name="T6" fmla="*/ 0 w 2945"/>
                            <a:gd name="T7" fmla="*/ 41 h 41"/>
                            <a:gd name="T8" fmla="*/ 0 w 2945"/>
                            <a:gd name="T9" fmla="*/ 0 h 41"/>
                            <a:gd name="T10" fmla="*/ 1707 w 2945"/>
                            <a:gd name="T11" fmla="*/ 0 h 41"/>
                            <a:gd name="T12" fmla="*/ 2945 w 2945"/>
                            <a:gd name="T13" fmla="*/ 0 h 41"/>
                            <a:gd name="T14" fmla="*/ 2945 w 2945"/>
                            <a:gd name="T15" fmla="*/ 41 h 41"/>
                            <a:gd name="T16" fmla="*/ 1707 w 2945"/>
                            <a:gd name="T17" fmla="*/ 41 h 41"/>
                            <a:gd name="T18" fmla="*/ 1707 w 2945"/>
                            <a:gd name="T19" fmla="*/ 0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41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41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41"/>
                              </a:lnTo>
                              <a:lnTo>
                                <a:pt x="1707" y="41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26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4" name="Freeform 183">
                          <a:extLst>
                            <a:ext uri="{FF2B5EF4-FFF2-40B4-BE49-F238E27FC236}">
                              <a16:creationId xmlns:a16="http://schemas.microsoft.com/office/drawing/2014/main" id="{BF2BAF87-BEA9-4150-B31F-1D9659599BB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2942"/>
                          <a:ext cx="1886" cy="112"/>
                        </a:xfrm>
                        <a:custGeom>
                          <a:avLst/>
                          <a:gdLst>
                            <a:gd name="T0" fmla="*/ 0 w 2735"/>
                            <a:gd name="T1" fmla="*/ 0 h 173"/>
                            <a:gd name="T2" fmla="*/ 1234 w 2735"/>
                            <a:gd name="T3" fmla="*/ 0 h 173"/>
                            <a:gd name="T4" fmla="*/ 1234 w 2735"/>
                            <a:gd name="T5" fmla="*/ 173 h 173"/>
                            <a:gd name="T6" fmla="*/ 0 w 2735"/>
                            <a:gd name="T7" fmla="*/ 173 h 173"/>
                            <a:gd name="T8" fmla="*/ 0 w 2735"/>
                            <a:gd name="T9" fmla="*/ 0 h 173"/>
                            <a:gd name="T10" fmla="*/ 1602 w 2735"/>
                            <a:gd name="T11" fmla="*/ 0 h 173"/>
                            <a:gd name="T12" fmla="*/ 2735 w 2735"/>
                            <a:gd name="T13" fmla="*/ 0 h 173"/>
                            <a:gd name="T14" fmla="*/ 2735 w 2735"/>
                            <a:gd name="T15" fmla="*/ 173 h 173"/>
                            <a:gd name="T16" fmla="*/ 1602 w 2735"/>
                            <a:gd name="T17" fmla="*/ 173 h 173"/>
                            <a:gd name="T18" fmla="*/ 1602 w 2735"/>
                            <a:gd name="T19" fmla="*/ 0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173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173"/>
                              </a:lnTo>
                              <a:lnTo>
                                <a:pt x="0" y="173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173"/>
                              </a:lnTo>
                              <a:lnTo>
                                <a:pt x="1602" y="173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7A6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5" name="Freeform 184">
                          <a:extLst>
                            <a:ext uri="{FF2B5EF4-FFF2-40B4-BE49-F238E27FC236}">
                              <a16:creationId xmlns:a16="http://schemas.microsoft.com/office/drawing/2014/main" id="{C6CBC476-7BE9-4BB9-8206-826FF41E070E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3011"/>
                          <a:ext cx="1886" cy="27"/>
                        </a:xfrm>
                        <a:custGeom>
                          <a:avLst/>
                          <a:gdLst>
                            <a:gd name="T0" fmla="*/ 0 w 2735"/>
                            <a:gd name="T1" fmla="*/ 0 h 41"/>
                            <a:gd name="T2" fmla="*/ 1234 w 2735"/>
                            <a:gd name="T3" fmla="*/ 0 h 41"/>
                            <a:gd name="T4" fmla="*/ 1234 w 2735"/>
                            <a:gd name="T5" fmla="*/ 41 h 41"/>
                            <a:gd name="T6" fmla="*/ 0 w 2735"/>
                            <a:gd name="T7" fmla="*/ 41 h 41"/>
                            <a:gd name="T8" fmla="*/ 0 w 2735"/>
                            <a:gd name="T9" fmla="*/ 0 h 41"/>
                            <a:gd name="T10" fmla="*/ 1602 w 2735"/>
                            <a:gd name="T11" fmla="*/ 0 h 41"/>
                            <a:gd name="T12" fmla="*/ 2735 w 2735"/>
                            <a:gd name="T13" fmla="*/ 0 h 41"/>
                            <a:gd name="T14" fmla="*/ 2735 w 2735"/>
                            <a:gd name="T15" fmla="*/ 41 h 41"/>
                            <a:gd name="T16" fmla="*/ 1602 w 2735"/>
                            <a:gd name="T17" fmla="*/ 41 h 41"/>
                            <a:gd name="T18" fmla="*/ 1602 w 2735"/>
                            <a:gd name="T19" fmla="*/ 0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41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41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41"/>
                              </a:lnTo>
                              <a:lnTo>
                                <a:pt x="1602" y="41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8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6" name="Freeform 185">
                          <a:extLst>
                            <a:ext uri="{FF2B5EF4-FFF2-40B4-BE49-F238E27FC236}">
                              <a16:creationId xmlns:a16="http://schemas.microsoft.com/office/drawing/2014/main" id="{AEA25CA4-2BE5-4558-BD24-2FA274A01195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2929"/>
                          <a:ext cx="2032" cy="28"/>
                        </a:xfrm>
                        <a:custGeom>
                          <a:avLst/>
                          <a:gdLst>
                            <a:gd name="T0" fmla="*/ 0 w 2945"/>
                            <a:gd name="T1" fmla="*/ 0 h 45"/>
                            <a:gd name="T2" fmla="*/ 1339 w 2945"/>
                            <a:gd name="T3" fmla="*/ 0 h 45"/>
                            <a:gd name="T4" fmla="*/ 1339 w 2945"/>
                            <a:gd name="T5" fmla="*/ 45 h 45"/>
                            <a:gd name="T6" fmla="*/ 0 w 2945"/>
                            <a:gd name="T7" fmla="*/ 45 h 45"/>
                            <a:gd name="T8" fmla="*/ 0 w 2945"/>
                            <a:gd name="T9" fmla="*/ 0 h 45"/>
                            <a:gd name="T10" fmla="*/ 1707 w 2945"/>
                            <a:gd name="T11" fmla="*/ 0 h 45"/>
                            <a:gd name="T12" fmla="*/ 2945 w 2945"/>
                            <a:gd name="T13" fmla="*/ 0 h 45"/>
                            <a:gd name="T14" fmla="*/ 2945 w 2945"/>
                            <a:gd name="T15" fmla="*/ 45 h 45"/>
                            <a:gd name="T16" fmla="*/ 1707 w 2945"/>
                            <a:gd name="T17" fmla="*/ 45 h 45"/>
                            <a:gd name="T18" fmla="*/ 1707 w 2945"/>
                            <a:gd name="T19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45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45"/>
                              </a:lnTo>
                              <a:lnTo>
                                <a:pt x="0" y="45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45"/>
                              </a:lnTo>
                              <a:lnTo>
                                <a:pt x="1707" y="45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8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7" name="Freeform 186">
                          <a:extLst>
                            <a:ext uri="{FF2B5EF4-FFF2-40B4-BE49-F238E27FC236}">
                              <a16:creationId xmlns:a16="http://schemas.microsoft.com/office/drawing/2014/main" id="{757584B9-8ABD-4A3C-97FA-F8ACC9634DC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2929"/>
                          <a:ext cx="1886" cy="28"/>
                        </a:xfrm>
                        <a:custGeom>
                          <a:avLst/>
                          <a:gdLst>
                            <a:gd name="T0" fmla="*/ 0 w 2735"/>
                            <a:gd name="T1" fmla="*/ 0 h 45"/>
                            <a:gd name="T2" fmla="*/ 1234 w 2735"/>
                            <a:gd name="T3" fmla="*/ 0 h 45"/>
                            <a:gd name="T4" fmla="*/ 1234 w 2735"/>
                            <a:gd name="T5" fmla="*/ 45 h 45"/>
                            <a:gd name="T6" fmla="*/ 0 w 2735"/>
                            <a:gd name="T7" fmla="*/ 45 h 45"/>
                            <a:gd name="T8" fmla="*/ 0 w 2735"/>
                            <a:gd name="T9" fmla="*/ 0 h 45"/>
                            <a:gd name="T10" fmla="*/ 1602 w 2735"/>
                            <a:gd name="T11" fmla="*/ 0 h 45"/>
                            <a:gd name="T12" fmla="*/ 2735 w 2735"/>
                            <a:gd name="T13" fmla="*/ 0 h 45"/>
                            <a:gd name="T14" fmla="*/ 2735 w 2735"/>
                            <a:gd name="T15" fmla="*/ 45 h 45"/>
                            <a:gd name="T16" fmla="*/ 1602 w 2735"/>
                            <a:gd name="T17" fmla="*/ 45 h 45"/>
                            <a:gd name="T18" fmla="*/ 1602 w 2735"/>
                            <a:gd name="T19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45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45"/>
                              </a:lnTo>
                              <a:lnTo>
                                <a:pt x="0" y="45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45"/>
                              </a:lnTo>
                              <a:lnTo>
                                <a:pt x="1602" y="45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B39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8" name="Rectangle 187">
                          <a:extLst>
                            <a:ext uri="{FF2B5EF4-FFF2-40B4-BE49-F238E27FC236}">
                              <a16:creationId xmlns:a16="http://schemas.microsoft.com/office/drawing/2014/main" id="{EA9A623E-48E3-4E1C-A6BC-D8F2E810B5C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2053"/>
                          <a:ext cx="469" cy="21"/>
                        </a:xfrm>
                        <a:prstGeom prst="rect">
                          <a:avLst/>
                        </a:pr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9" name="Rectangle 188">
                          <a:extLst>
                            <a:ext uri="{FF2B5EF4-FFF2-40B4-BE49-F238E27FC236}">
                              <a16:creationId xmlns:a16="http://schemas.microsoft.com/office/drawing/2014/main" id="{C0D668ED-422B-4E04-8F67-F0F4370FD2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2074"/>
                          <a:ext cx="469" cy="13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0" name="Rectangle 189">
                          <a:extLst>
                            <a:ext uri="{FF2B5EF4-FFF2-40B4-BE49-F238E27FC236}">
                              <a16:creationId xmlns:a16="http://schemas.microsoft.com/office/drawing/2014/main" id="{4C79A22F-24E7-44D6-8D39-76EBDDD8BB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7" y="1673"/>
                          <a:ext cx="196" cy="168"/>
                        </a:xfrm>
                        <a:prstGeom prst="rect">
                          <a:avLst/>
                        </a:pr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1" name="Rectangle 190">
                          <a:extLst>
                            <a:ext uri="{FF2B5EF4-FFF2-40B4-BE49-F238E27FC236}">
                              <a16:creationId xmlns:a16="http://schemas.microsoft.com/office/drawing/2014/main" id="{8B1CE1AE-B995-4F35-8A18-9B87415393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4" y="1684"/>
                          <a:ext cx="180" cy="148"/>
                        </a:xfrm>
                        <a:prstGeom prst="rect">
                          <a:avLst/>
                        </a:pr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2" name="Rectangle 191">
                          <a:extLst>
                            <a:ext uri="{FF2B5EF4-FFF2-40B4-BE49-F238E27FC236}">
                              <a16:creationId xmlns:a16="http://schemas.microsoft.com/office/drawing/2014/main" id="{883312B8-5C9B-4148-BD08-193C7443149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9" y="1695"/>
                          <a:ext cx="149" cy="125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3" name="Rectangle 192">
                          <a:extLst>
                            <a:ext uri="{FF2B5EF4-FFF2-40B4-BE49-F238E27FC236}">
                              <a16:creationId xmlns:a16="http://schemas.microsoft.com/office/drawing/2014/main" id="{87ABBF0B-8586-4480-A040-B7372581A91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1702"/>
                          <a:ext cx="134" cy="110"/>
                        </a:xfrm>
                        <a:prstGeom prst="rect">
                          <a:avLst/>
                        </a:prstGeom>
                        <a:solidFill>
                          <a:srgbClr val="2B26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4" name="Rectangle 193">
                          <a:extLst>
                            <a:ext uri="{FF2B5EF4-FFF2-40B4-BE49-F238E27FC236}">
                              <a16:creationId xmlns:a16="http://schemas.microsoft.com/office/drawing/2014/main" id="{D59B4856-5FC2-4B25-9D05-32BD3A9DA2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1841"/>
                          <a:ext cx="27" cy="33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5" name="Rectangle 194">
                          <a:extLst>
                            <a:ext uri="{FF2B5EF4-FFF2-40B4-BE49-F238E27FC236}">
                              <a16:creationId xmlns:a16="http://schemas.microsoft.com/office/drawing/2014/main" id="{ADEE8A70-0E0D-4371-8A74-8BFF10B7EC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1841"/>
                          <a:ext cx="30" cy="33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6" name="Rectangle 195">
                          <a:extLst>
                            <a:ext uri="{FF2B5EF4-FFF2-40B4-BE49-F238E27FC236}">
                              <a16:creationId xmlns:a16="http://schemas.microsoft.com/office/drawing/2014/main" id="{6C32CC52-EB07-4AC9-B065-8053307EE5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1841"/>
                          <a:ext cx="27" cy="18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7" name="Rectangle 196">
                          <a:extLst>
                            <a:ext uri="{FF2B5EF4-FFF2-40B4-BE49-F238E27FC236}">
                              <a16:creationId xmlns:a16="http://schemas.microsoft.com/office/drawing/2014/main" id="{129575CB-5557-428E-9209-E72FE35E10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1841"/>
                          <a:ext cx="30" cy="18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8" name="Freeform 197">
                          <a:extLst>
                            <a:ext uri="{FF2B5EF4-FFF2-40B4-BE49-F238E27FC236}">
                              <a16:creationId xmlns:a16="http://schemas.microsoft.com/office/drawing/2014/main" id="{DF4229B3-8F43-4DDA-A884-1ACE9BA79C1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97" y="1910"/>
                          <a:ext cx="196" cy="394"/>
                        </a:xfrm>
                        <a:custGeom>
                          <a:avLst/>
                          <a:gdLst>
                            <a:gd name="T0" fmla="*/ 284 w 284"/>
                            <a:gd name="T1" fmla="*/ 130 h 606"/>
                            <a:gd name="T2" fmla="*/ 271 w 284"/>
                            <a:gd name="T3" fmla="*/ 73 h 606"/>
                            <a:gd name="T4" fmla="*/ 240 w 284"/>
                            <a:gd name="T5" fmla="*/ 32 h 606"/>
                            <a:gd name="T6" fmla="*/ 194 w 284"/>
                            <a:gd name="T7" fmla="*/ 7 h 606"/>
                            <a:gd name="T8" fmla="*/ 142 w 284"/>
                            <a:gd name="T9" fmla="*/ 0 h 606"/>
                            <a:gd name="T10" fmla="*/ 89 w 284"/>
                            <a:gd name="T11" fmla="*/ 7 h 606"/>
                            <a:gd name="T12" fmla="*/ 44 w 284"/>
                            <a:gd name="T13" fmla="*/ 32 h 606"/>
                            <a:gd name="T14" fmla="*/ 12 w 284"/>
                            <a:gd name="T15" fmla="*/ 73 h 606"/>
                            <a:gd name="T16" fmla="*/ 0 w 284"/>
                            <a:gd name="T17" fmla="*/ 130 h 606"/>
                            <a:gd name="T18" fmla="*/ 0 w 284"/>
                            <a:gd name="T19" fmla="*/ 606 h 606"/>
                            <a:gd name="T20" fmla="*/ 284 w 284"/>
                            <a:gd name="T21" fmla="*/ 606 h 606"/>
                            <a:gd name="T22" fmla="*/ 284 w 284"/>
                            <a:gd name="T23" fmla="*/ 130 h 6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84" h="606">
                              <a:moveTo>
                                <a:pt x="284" y="130"/>
                              </a:moveTo>
                              <a:lnTo>
                                <a:pt x="271" y="73"/>
                              </a:lnTo>
                              <a:lnTo>
                                <a:pt x="240" y="32"/>
                              </a:lnTo>
                              <a:lnTo>
                                <a:pt x="194" y="7"/>
                              </a:lnTo>
                              <a:lnTo>
                                <a:pt x="142" y="0"/>
                              </a:lnTo>
                              <a:lnTo>
                                <a:pt x="89" y="7"/>
                              </a:lnTo>
                              <a:lnTo>
                                <a:pt x="44" y="32"/>
                              </a:lnTo>
                              <a:lnTo>
                                <a:pt x="12" y="73"/>
                              </a:lnTo>
                              <a:lnTo>
                                <a:pt x="0" y="130"/>
                              </a:lnTo>
                              <a:lnTo>
                                <a:pt x="0" y="606"/>
                              </a:lnTo>
                              <a:lnTo>
                                <a:pt x="284" y="606"/>
                              </a:lnTo>
                              <a:lnTo>
                                <a:pt x="284" y="1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9" name="Freeform 198">
                          <a:extLst>
                            <a:ext uri="{FF2B5EF4-FFF2-40B4-BE49-F238E27FC236}">
                              <a16:creationId xmlns:a16="http://schemas.microsoft.com/office/drawing/2014/main" id="{90A9EF45-FEB5-4981-9E6A-626BF5204FA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4" y="1919"/>
                          <a:ext cx="180" cy="379"/>
                        </a:xfrm>
                        <a:custGeom>
                          <a:avLst/>
                          <a:gdLst>
                            <a:gd name="T0" fmla="*/ 259 w 259"/>
                            <a:gd name="T1" fmla="*/ 139 h 581"/>
                            <a:gd name="T2" fmla="*/ 249 w 259"/>
                            <a:gd name="T3" fmla="*/ 77 h 581"/>
                            <a:gd name="T4" fmla="*/ 219 w 259"/>
                            <a:gd name="T5" fmla="*/ 34 h 581"/>
                            <a:gd name="T6" fmla="*/ 178 w 259"/>
                            <a:gd name="T7" fmla="*/ 8 h 581"/>
                            <a:gd name="T8" fmla="*/ 130 w 259"/>
                            <a:gd name="T9" fmla="*/ 0 h 581"/>
                            <a:gd name="T10" fmla="*/ 82 w 259"/>
                            <a:gd name="T11" fmla="*/ 8 h 581"/>
                            <a:gd name="T12" fmla="*/ 40 w 259"/>
                            <a:gd name="T13" fmla="*/ 34 h 581"/>
                            <a:gd name="T14" fmla="*/ 10 w 259"/>
                            <a:gd name="T15" fmla="*/ 77 h 581"/>
                            <a:gd name="T16" fmla="*/ 0 w 259"/>
                            <a:gd name="T17" fmla="*/ 139 h 581"/>
                            <a:gd name="T18" fmla="*/ 0 w 259"/>
                            <a:gd name="T19" fmla="*/ 581 h 581"/>
                            <a:gd name="T20" fmla="*/ 259 w 259"/>
                            <a:gd name="T21" fmla="*/ 581 h 581"/>
                            <a:gd name="T22" fmla="*/ 259 w 259"/>
                            <a:gd name="T23" fmla="*/ 139 h 5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59" h="581">
                              <a:moveTo>
                                <a:pt x="259" y="139"/>
                              </a:moveTo>
                              <a:lnTo>
                                <a:pt x="249" y="77"/>
                              </a:lnTo>
                              <a:lnTo>
                                <a:pt x="219" y="34"/>
                              </a:lnTo>
                              <a:lnTo>
                                <a:pt x="178" y="8"/>
                              </a:lnTo>
                              <a:lnTo>
                                <a:pt x="130" y="0"/>
                              </a:lnTo>
                              <a:lnTo>
                                <a:pt x="82" y="8"/>
                              </a:lnTo>
                              <a:lnTo>
                                <a:pt x="40" y="34"/>
                              </a:lnTo>
                              <a:lnTo>
                                <a:pt x="10" y="77"/>
                              </a:lnTo>
                              <a:lnTo>
                                <a:pt x="0" y="139"/>
                              </a:lnTo>
                              <a:lnTo>
                                <a:pt x="0" y="581"/>
                              </a:lnTo>
                              <a:lnTo>
                                <a:pt x="259" y="581"/>
                              </a:lnTo>
                              <a:lnTo>
                                <a:pt x="259" y="13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0" name="Freeform 199">
                          <a:extLst>
                            <a:ext uri="{FF2B5EF4-FFF2-40B4-BE49-F238E27FC236}">
                              <a16:creationId xmlns:a16="http://schemas.microsoft.com/office/drawing/2014/main" id="{0438CBFD-2DC3-4377-ACA1-A373420066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1946"/>
                          <a:ext cx="149" cy="339"/>
                        </a:xfrm>
                        <a:custGeom>
                          <a:avLst/>
                          <a:gdLst>
                            <a:gd name="T0" fmla="*/ 217 w 217"/>
                            <a:gd name="T1" fmla="*/ 127 h 521"/>
                            <a:gd name="T2" fmla="*/ 207 w 217"/>
                            <a:gd name="T3" fmla="*/ 71 h 521"/>
                            <a:gd name="T4" fmla="*/ 183 w 217"/>
                            <a:gd name="T5" fmla="*/ 31 h 521"/>
                            <a:gd name="T6" fmla="*/ 148 w 217"/>
                            <a:gd name="T7" fmla="*/ 7 h 521"/>
                            <a:gd name="T8" fmla="*/ 108 w 217"/>
                            <a:gd name="T9" fmla="*/ 0 h 521"/>
                            <a:gd name="T10" fmla="*/ 68 w 217"/>
                            <a:gd name="T11" fmla="*/ 7 h 521"/>
                            <a:gd name="T12" fmla="*/ 34 w 217"/>
                            <a:gd name="T13" fmla="*/ 31 h 521"/>
                            <a:gd name="T14" fmla="*/ 9 w 217"/>
                            <a:gd name="T15" fmla="*/ 71 h 521"/>
                            <a:gd name="T16" fmla="*/ 0 w 217"/>
                            <a:gd name="T17" fmla="*/ 127 h 521"/>
                            <a:gd name="T18" fmla="*/ 0 w 217"/>
                            <a:gd name="T19" fmla="*/ 521 h 521"/>
                            <a:gd name="T20" fmla="*/ 217 w 217"/>
                            <a:gd name="T21" fmla="*/ 521 h 521"/>
                            <a:gd name="T22" fmla="*/ 217 w 217"/>
                            <a:gd name="T23" fmla="*/ 127 h 5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17" h="521">
                              <a:moveTo>
                                <a:pt x="217" y="127"/>
                              </a:moveTo>
                              <a:lnTo>
                                <a:pt x="207" y="71"/>
                              </a:lnTo>
                              <a:lnTo>
                                <a:pt x="183" y="31"/>
                              </a:lnTo>
                              <a:lnTo>
                                <a:pt x="148" y="7"/>
                              </a:lnTo>
                              <a:lnTo>
                                <a:pt x="108" y="0"/>
                              </a:lnTo>
                              <a:lnTo>
                                <a:pt x="68" y="7"/>
                              </a:lnTo>
                              <a:lnTo>
                                <a:pt x="34" y="31"/>
                              </a:lnTo>
                              <a:lnTo>
                                <a:pt x="9" y="71"/>
                              </a:lnTo>
                              <a:lnTo>
                                <a:pt x="0" y="127"/>
                              </a:lnTo>
                              <a:lnTo>
                                <a:pt x="0" y="521"/>
                              </a:lnTo>
                              <a:lnTo>
                                <a:pt x="217" y="521"/>
                              </a:lnTo>
                              <a:lnTo>
                                <a:pt x="217" y="1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1" name="Freeform 200">
                          <a:extLst>
                            <a:ext uri="{FF2B5EF4-FFF2-40B4-BE49-F238E27FC236}">
                              <a16:creationId xmlns:a16="http://schemas.microsoft.com/office/drawing/2014/main" id="{047CE39D-69BA-4D40-B1DD-8BFB240A5D3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6" y="1962"/>
                          <a:ext cx="134" cy="317"/>
                        </a:xfrm>
                        <a:custGeom>
                          <a:avLst/>
                          <a:gdLst>
                            <a:gd name="T0" fmla="*/ 194 w 194"/>
                            <a:gd name="T1" fmla="*/ 124 h 488"/>
                            <a:gd name="T2" fmla="*/ 184 w 194"/>
                            <a:gd name="T3" fmla="*/ 69 h 488"/>
                            <a:gd name="T4" fmla="*/ 163 w 194"/>
                            <a:gd name="T5" fmla="*/ 31 h 488"/>
                            <a:gd name="T6" fmla="*/ 131 w 194"/>
                            <a:gd name="T7" fmla="*/ 7 h 488"/>
                            <a:gd name="T8" fmla="*/ 96 w 194"/>
                            <a:gd name="T9" fmla="*/ 0 h 488"/>
                            <a:gd name="T10" fmla="*/ 60 w 194"/>
                            <a:gd name="T11" fmla="*/ 7 h 488"/>
                            <a:gd name="T12" fmla="*/ 29 w 194"/>
                            <a:gd name="T13" fmla="*/ 31 h 488"/>
                            <a:gd name="T14" fmla="*/ 7 w 194"/>
                            <a:gd name="T15" fmla="*/ 69 h 488"/>
                            <a:gd name="T16" fmla="*/ 0 w 194"/>
                            <a:gd name="T17" fmla="*/ 124 h 488"/>
                            <a:gd name="T18" fmla="*/ 0 w 194"/>
                            <a:gd name="T19" fmla="*/ 488 h 488"/>
                            <a:gd name="T20" fmla="*/ 194 w 194"/>
                            <a:gd name="T21" fmla="*/ 488 h 488"/>
                            <a:gd name="T22" fmla="*/ 194 w 194"/>
                            <a:gd name="T23" fmla="*/ 124 h 4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94" h="488">
                              <a:moveTo>
                                <a:pt x="194" y="124"/>
                              </a:moveTo>
                              <a:lnTo>
                                <a:pt x="184" y="69"/>
                              </a:lnTo>
                              <a:lnTo>
                                <a:pt x="163" y="31"/>
                              </a:lnTo>
                              <a:lnTo>
                                <a:pt x="131" y="7"/>
                              </a:lnTo>
                              <a:lnTo>
                                <a:pt x="96" y="0"/>
                              </a:lnTo>
                              <a:lnTo>
                                <a:pt x="60" y="7"/>
                              </a:lnTo>
                              <a:lnTo>
                                <a:pt x="29" y="31"/>
                              </a:lnTo>
                              <a:lnTo>
                                <a:pt x="7" y="69"/>
                              </a:lnTo>
                              <a:lnTo>
                                <a:pt x="0" y="124"/>
                              </a:lnTo>
                              <a:lnTo>
                                <a:pt x="0" y="488"/>
                              </a:lnTo>
                              <a:lnTo>
                                <a:pt x="194" y="488"/>
                              </a:lnTo>
                              <a:lnTo>
                                <a:pt x="194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B26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2" name="Rectangle 201">
                          <a:extLst>
                            <a:ext uri="{FF2B5EF4-FFF2-40B4-BE49-F238E27FC236}">
                              <a16:creationId xmlns:a16="http://schemas.microsoft.com/office/drawing/2014/main" id="{8AA01581-35EC-4193-840A-7B056B2F44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2304"/>
                          <a:ext cx="27" cy="35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3" name="Rectangle 202">
                          <a:extLst>
                            <a:ext uri="{FF2B5EF4-FFF2-40B4-BE49-F238E27FC236}">
                              <a16:creationId xmlns:a16="http://schemas.microsoft.com/office/drawing/2014/main" id="{C15AD26C-A977-44B8-9033-F8304EB1D1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2304"/>
                          <a:ext cx="30" cy="35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4" name="Rectangle 203">
                          <a:extLst>
                            <a:ext uri="{FF2B5EF4-FFF2-40B4-BE49-F238E27FC236}">
                              <a16:creationId xmlns:a16="http://schemas.microsoft.com/office/drawing/2014/main" id="{2B379CB5-7415-46DE-B4B6-126EEA2D20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2304"/>
                          <a:ext cx="27" cy="20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5" name="Rectangle 204">
                          <a:extLst>
                            <a:ext uri="{FF2B5EF4-FFF2-40B4-BE49-F238E27FC236}">
                              <a16:creationId xmlns:a16="http://schemas.microsoft.com/office/drawing/2014/main" id="{00F7D28C-06F2-4F47-B54A-263AE31A97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2304"/>
                          <a:ext cx="30" cy="20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6" name="Rectangle 205">
                          <a:extLst>
                            <a:ext uri="{FF2B5EF4-FFF2-40B4-BE49-F238E27FC236}">
                              <a16:creationId xmlns:a16="http://schemas.microsoft.com/office/drawing/2014/main" id="{8B05C680-9763-4104-939E-0B73AD0B2C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0" y="1961"/>
                          <a:ext cx="8" cy="318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7" name="Rectangle 206">
                          <a:extLst>
                            <a:ext uri="{FF2B5EF4-FFF2-40B4-BE49-F238E27FC236}">
                              <a16:creationId xmlns:a16="http://schemas.microsoft.com/office/drawing/2014/main" id="{60C51602-02C5-490E-9BF4-BBEB58F1055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043"/>
                          <a:ext cx="134" cy="10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8" name="Rectangle 207">
                          <a:extLst>
                            <a:ext uri="{FF2B5EF4-FFF2-40B4-BE49-F238E27FC236}">
                              <a16:creationId xmlns:a16="http://schemas.microsoft.com/office/drawing/2014/main" id="{003A2ADE-F636-4D38-9844-0D52B2A843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121"/>
                          <a:ext cx="134" cy="10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9" name="Rectangle 208">
                          <a:extLst>
                            <a:ext uri="{FF2B5EF4-FFF2-40B4-BE49-F238E27FC236}">
                              <a16:creationId xmlns:a16="http://schemas.microsoft.com/office/drawing/2014/main" id="{1483EF95-A5AA-4916-BE01-6C1BA1598E4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198"/>
                          <a:ext cx="134" cy="11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grpSp>
                      <p:nvGrpSpPr>
                        <p:cNvPr id="120" name="Group 209">
                          <a:extLst>
                            <a:ext uri="{FF2B5EF4-FFF2-40B4-BE49-F238E27FC236}">
                              <a16:creationId xmlns:a16="http://schemas.microsoft.com/office/drawing/2014/main" id="{DBC786CF-8C09-4778-B154-1C8B2B839D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14" y="1673"/>
                          <a:ext cx="1919" cy="1274"/>
                          <a:chOff x="1807" y="2549"/>
                          <a:chExt cx="1391" cy="979"/>
                        </a:xfrm>
                      </p:grpSpPr>
                      <p:sp>
                        <p:nvSpPr>
                          <p:cNvPr id="147" name="Rectangle 210">
                            <a:extLst>
                              <a:ext uri="{FF2B5EF4-FFF2-40B4-BE49-F238E27FC236}">
                                <a16:creationId xmlns:a16="http://schemas.microsoft.com/office/drawing/2014/main" id="{177ECBD5-0B8E-47EC-90C0-66508BB202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32" y="2841"/>
                            <a:ext cx="258" cy="16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8" name="Rectangle 211">
                            <a:extLst>
                              <a:ext uri="{FF2B5EF4-FFF2-40B4-BE49-F238E27FC236}">
                                <a16:creationId xmlns:a16="http://schemas.microsoft.com/office/drawing/2014/main" id="{DB3C3690-5C11-44DF-BEDE-1AB40C163D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32" y="2857"/>
                            <a:ext cx="258" cy="10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9" name="Rectangle 212">
                            <a:extLst>
                              <a:ext uri="{FF2B5EF4-FFF2-40B4-BE49-F238E27FC236}">
                                <a16:creationId xmlns:a16="http://schemas.microsoft.com/office/drawing/2014/main" id="{83C70777-2620-40CB-928C-C69462A189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2" y="2549"/>
                            <a:ext cx="158" cy="129"/>
                          </a:xfrm>
                          <a:prstGeom prst="rect">
                            <a:avLst/>
                          </a:pr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0" name="Rectangle 213">
                            <a:extLst>
                              <a:ext uri="{FF2B5EF4-FFF2-40B4-BE49-F238E27FC236}">
                                <a16:creationId xmlns:a16="http://schemas.microsoft.com/office/drawing/2014/main" id="{41D7C42D-33AE-48A6-9660-54489FD9B9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9" y="2557"/>
                            <a:ext cx="143" cy="114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1" name="Rectangle 214">
                            <a:extLst>
                              <a:ext uri="{FF2B5EF4-FFF2-40B4-BE49-F238E27FC236}">
                                <a16:creationId xmlns:a16="http://schemas.microsoft.com/office/drawing/2014/main" id="{61533E87-A155-42DD-99FA-A293425447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1" y="2566"/>
                            <a:ext cx="120" cy="96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2" name="Rectangle 215">
                            <a:extLst>
                              <a:ext uri="{FF2B5EF4-FFF2-40B4-BE49-F238E27FC236}">
                                <a16:creationId xmlns:a16="http://schemas.microsoft.com/office/drawing/2014/main" id="{2E502CE7-D034-418E-AACA-3E11ABD8B5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571"/>
                            <a:ext cx="109" cy="85"/>
                          </a:xfrm>
                          <a:prstGeom prst="rect">
                            <a:avLst/>
                          </a:pr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3" name="Rectangle 216">
                            <a:extLst>
                              <a:ext uri="{FF2B5EF4-FFF2-40B4-BE49-F238E27FC236}">
                                <a16:creationId xmlns:a16="http://schemas.microsoft.com/office/drawing/2014/main" id="{1CD4D7D7-2575-4718-8C5B-6667DB6CE5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2678"/>
                            <a:ext cx="23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4" name="Rectangle 217">
                            <a:extLst>
                              <a:ext uri="{FF2B5EF4-FFF2-40B4-BE49-F238E27FC236}">
                                <a16:creationId xmlns:a16="http://schemas.microsoft.com/office/drawing/2014/main" id="{B94B4889-6B2A-43C1-9651-8CFA81DE21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2678"/>
                            <a:ext cx="22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5" name="Rectangle 218">
                            <a:extLst>
                              <a:ext uri="{FF2B5EF4-FFF2-40B4-BE49-F238E27FC236}">
                                <a16:creationId xmlns:a16="http://schemas.microsoft.com/office/drawing/2014/main" id="{9B029B71-60FA-4D9A-91EE-32DD2D9D2B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2678"/>
                            <a:ext cx="23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6" name="Rectangle 219">
                            <a:extLst>
                              <a:ext uri="{FF2B5EF4-FFF2-40B4-BE49-F238E27FC236}">
                                <a16:creationId xmlns:a16="http://schemas.microsoft.com/office/drawing/2014/main" id="{CB44FFDB-F141-4077-91C0-CC6DCBCF2B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2678"/>
                            <a:ext cx="22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7" name="Freeform 220">
                            <a:extLst>
                              <a:ext uri="{FF2B5EF4-FFF2-40B4-BE49-F238E27FC236}">
                                <a16:creationId xmlns:a16="http://schemas.microsoft.com/office/drawing/2014/main" id="{7373CE54-C176-4F5F-9FB8-56178D9BB6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82" y="2731"/>
                            <a:ext cx="158" cy="303"/>
                          </a:xfrm>
                          <a:custGeom>
                            <a:avLst/>
                            <a:gdLst>
                              <a:gd name="T0" fmla="*/ 0 w 315"/>
                              <a:gd name="T1" fmla="*/ 130 h 606"/>
                              <a:gd name="T2" fmla="*/ 13 w 315"/>
                              <a:gd name="T3" fmla="*/ 73 h 606"/>
                              <a:gd name="T4" fmla="*/ 49 w 315"/>
                              <a:gd name="T5" fmla="*/ 32 h 606"/>
                              <a:gd name="T6" fmla="*/ 99 w 315"/>
                              <a:gd name="T7" fmla="*/ 7 h 606"/>
                              <a:gd name="T8" fmla="*/ 157 w 315"/>
                              <a:gd name="T9" fmla="*/ 0 h 606"/>
                              <a:gd name="T10" fmla="*/ 215 w 315"/>
                              <a:gd name="T11" fmla="*/ 7 h 606"/>
                              <a:gd name="T12" fmla="*/ 265 w 315"/>
                              <a:gd name="T13" fmla="*/ 32 h 606"/>
                              <a:gd name="T14" fmla="*/ 301 w 315"/>
                              <a:gd name="T15" fmla="*/ 73 h 606"/>
                              <a:gd name="T16" fmla="*/ 315 w 315"/>
                              <a:gd name="T17" fmla="*/ 130 h 606"/>
                              <a:gd name="T18" fmla="*/ 315 w 315"/>
                              <a:gd name="T19" fmla="*/ 606 h 606"/>
                              <a:gd name="T20" fmla="*/ 0 w 315"/>
                              <a:gd name="T21" fmla="*/ 606 h 606"/>
                              <a:gd name="T22" fmla="*/ 0 w 315"/>
                              <a:gd name="T23" fmla="*/ 130 h 6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315" h="606">
                                <a:moveTo>
                                  <a:pt x="0" y="130"/>
                                </a:moveTo>
                                <a:lnTo>
                                  <a:pt x="13" y="73"/>
                                </a:lnTo>
                                <a:lnTo>
                                  <a:pt x="49" y="32"/>
                                </a:lnTo>
                                <a:lnTo>
                                  <a:pt x="99" y="7"/>
                                </a:lnTo>
                                <a:lnTo>
                                  <a:pt x="157" y="0"/>
                                </a:lnTo>
                                <a:lnTo>
                                  <a:pt x="215" y="7"/>
                                </a:lnTo>
                                <a:lnTo>
                                  <a:pt x="265" y="32"/>
                                </a:lnTo>
                                <a:lnTo>
                                  <a:pt x="301" y="73"/>
                                </a:lnTo>
                                <a:lnTo>
                                  <a:pt x="315" y="130"/>
                                </a:lnTo>
                                <a:lnTo>
                                  <a:pt x="315" y="606"/>
                                </a:lnTo>
                                <a:lnTo>
                                  <a:pt x="0" y="606"/>
                                </a:lnTo>
                                <a:lnTo>
                                  <a:pt x="0" y="1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8" name="Freeform 221">
                            <a:extLst>
                              <a:ext uri="{FF2B5EF4-FFF2-40B4-BE49-F238E27FC236}">
                                <a16:creationId xmlns:a16="http://schemas.microsoft.com/office/drawing/2014/main" id="{AC7FD7CE-8361-4B6E-8E73-ABC516F207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89" y="2738"/>
                            <a:ext cx="143" cy="291"/>
                          </a:xfrm>
                          <a:custGeom>
                            <a:avLst/>
                            <a:gdLst>
                              <a:gd name="T0" fmla="*/ 0 w 287"/>
                              <a:gd name="T1" fmla="*/ 139 h 581"/>
                              <a:gd name="T2" fmla="*/ 10 w 287"/>
                              <a:gd name="T3" fmla="*/ 77 h 581"/>
                              <a:gd name="T4" fmla="*/ 42 w 287"/>
                              <a:gd name="T5" fmla="*/ 34 h 581"/>
                              <a:gd name="T6" fmla="*/ 87 w 287"/>
                              <a:gd name="T7" fmla="*/ 8 h 581"/>
                              <a:gd name="T8" fmla="*/ 141 w 287"/>
                              <a:gd name="T9" fmla="*/ 0 h 581"/>
                              <a:gd name="T10" fmla="*/ 193 w 287"/>
                              <a:gd name="T11" fmla="*/ 8 h 581"/>
                              <a:gd name="T12" fmla="*/ 240 w 287"/>
                              <a:gd name="T13" fmla="*/ 34 h 581"/>
                              <a:gd name="T14" fmla="*/ 273 w 287"/>
                              <a:gd name="T15" fmla="*/ 77 h 581"/>
                              <a:gd name="T16" fmla="*/ 287 w 287"/>
                              <a:gd name="T17" fmla="*/ 139 h 581"/>
                              <a:gd name="T18" fmla="*/ 287 w 287"/>
                              <a:gd name="T19" fmla="*/ 581 h 581"/>
                              <a:gd name="T20" fmla="*/ 0 w 287"/>
                              <a:gd name="T21" fmla="*/ 581 h 581"/>
                              <a:gd name="T22" fmla="*/ 0 w 287"/>
                              <a:gd name="T23" fmla="*/ 139 h 58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87" h="581">
                                <a:moveTo>
                                  <a:pt x="0" y="139"/>
                                </a:moveTo>
                                <a:lnTo>
                                  <a:pt x="10" y="77"/>
                                </a:lnTo>
                                <a:lnTo>
                                  <a:pt x="42" y="34"/>
                                </a:lnTo>
                                <a:lnTo>
                                  <a:pt x="87" y="8"/>
                                </a:lnTo>
                                <a:lnTo>
                                  <a:pt x="141" y="0"/>
                                </a:lnTo>
                                <a:lnTo>
                                  <a:pt x="193" y="8"/>
                                </a:lnTo>
                                <a:lnTo>
                                  <a:pt x="240" y="34"/>
                                </a:lnTo>
                                <a:lnTo>
                                  <a:pt x="273" y="77"/>
                                </a:lnTo>
                                <a:lnTo>
                                  <a:pt x="287" y="139"/>
                                </a:lnTo>
                                <a:lnTo>
                                  <a:pt x="287" y="581"/>
                                </a:lnTo>
                                <a:lnTo>
                                  <a:pt x="0" y="581"/>
                                </a:lnTo>
                                <a:lnTo>
                                  <a:pt x="0" y="1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9" name="Freeform 222">
                            <a:extLst>
                              <a:ext uri="{FF2B5EF4-FFF2-40B4-BE49-F238E27FC236}">
                                <a16:creationId xmlns:a16="http://schemas.microsoft.com/office/drawing/2014/main" id="{F4EF5255-90E9-4920-B0BE-F6815366391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01" y="2759"/>
                            <a:ext cx="120" cy="260"/>
                          </a:xfrm>
                          <a:custGeom>
                            <a:avLst/>
                            <a:gdLst>
                              <a:gd name="T0" fmla="*/ 0 w 241"/>
                              <a:gd name="T1" fmla="*/ 127 h 521"/>
                              <a:gd name="T2" fmla="*/ 9 w 241"/>
                              <a:gd name="T3" fmla="*/ 71 h 521"/>
                              <a:gd name="T4" fmla="*/ 37 w 241"/>
                              <a:gd name="T5" fmla="*/ 31 h 521"/>
                              <a:gd name="T6" fmla="*/ 76 w 241"/>
                              <a:gd name="T7" fmla="*/ 7 h 521"/>
                              <a:gd name="T8" fmla="*/ 120 w 241"/>
                              <a:gd name="T9" fmla="*/ 0 h 521"/>
                              <a:gd name="T10" fmla="*/ 164 w 241"/>
                              <a:gd name="T11" fmla="*/ 7 h 521"/>
                              <a:gd name="T12" fmla="*/ 202 w 241"/>
                              <a:gd name="T13" fmla="*/ 31 h 521"/>
                              <a:gd name="T14" fmla="*/ 229 w 241"/>
                              <a:gd name="T15" fmla="*/ 71 h 521"/>
                              <a:gd name="T16" fmla="*/ 241 w 241"/>
                              <a:gd name="T17" fmla="*/ 127 h 521"/>
                              <a:gd name="T18" fmla="*/ 241 w 241"/>
                              <a:gd name="T19" fmla="*/ 521 h 521"/>
                              <a:gd name="T20" fmla="*/ 0 w 241"/>
                              <a:gd name="T21" fmla="*/ 521 h 521"/>
                              <a:gd name="T22" fmla="*/ 0 w 241"/>
                              <a:gd name="T23" fmla="*/ 127 h 5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41" h="521">
                                <a:moveTo>
                                  <a:pt x="0" y="127"/>
                                </a:moveTo>
                                <a:lnTo>
                                  <a:pt x="9" y="71"/>
                                </a:lnTo>
                                <a:lnTo>
                                  <a:pt x="37" y="31"/>
                                </a:lnTo>
                                <a:lnTo>
                                  <a:pt x="76" y="7"/>
                                </a:lnTo>
                                <a:lnTo>
                                  <a:pt x="120" y="0"/>
                                </a:lnTo>
                                <a:lnTo>
                                  <a:pt x="164" y="7"/>
                                </a:lnTo>
                                <a:lnTo>
                                  <a:pt x="202" y="31"/>
                                </a:lnTo>
                                <a:lnTo>
                                  <a:pt x="229" y="71"/>
                                </a:lnTo>
                                <a:lnTo>
                                  <a:pt x="241" y="127"/>
                                </a:lnTo>
                                <a:lnTo>
                                  <a:pt x="241" y="521"/>
                                </a:lnTo>
                                <a:lnTo>
                                  <a:pt x="0" y="521"/>
                                </a:lnTo>
                                <a:lnTo>
                                  <a:pt x="0" y="1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0" name="Freeform 223">
                            <a:extLst>
                              <a:ext uri="{FF2B5EF4-FFF2-40B4-BE49-F238E27FC236}">
                                <a16:creationId xmlns:a16="http://schemas.microsoft.com/office/drawing/2014/main" id="{FE4647E2-8B9C-41F8-87BA-F38C5B84611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06" y="2771"/>
                            <a:ext cx="109" cy="244"/>
                          </a:xfrm>
                          <a:custGeom>
                            <a:avLst/>
                            <a:gdLst>
                              <a:gd name="T0" fmla="*/ 0 w 217"/>
                              <a:gd name="T1" fmla="*/ 124 h 488"/>
                              <a:gd name="T2" fmla="*/ 8 w 217"/>
                              <a:gd name="T3" fmla="*/ 69 h 488"/>
                              <a:gd name="T4" fmla="*/ 33 w 217"/>
                              <a:gd name="T5" fmla="*/ 31 h 488"/>
                              <a:gd name="T6" fmla="*/ 67 w 217"/>
                              <a:gd name="T7" fmla="*/ 7 h 488"/>
                              <a:gd name="T8" fmla="*/ 108 w 217"/>
                              <a:gd name="T9" fmla="*/ 0 h 488"/>
                              <a:gd name="T10" fmla="*/ 148 w 217"/>
                              <a:gd name="T11" fmla="*/ 7 h 488"/>
                              <a:gd name="T12" fmla="*/ 183 w 217"/>
                              <a:gd name="T13" fmla="*/ 31 h 488"/>
                              <a:gd name="T14" fmla="*/ 207 w 217"/>
                              <a:gd name="T15" fmla="*/ 69 h 488"/>
                              <a:gd name="T16" fmla="*/ 217 w 217"/>
                              <a:gd name="T17" fmla="*/ 124 h 488"/>
                              <a:gd name="T18" fmla="*/ 217 w 217"/>
                              <a:gd name="T19" fmla="*/ 488 h 488"/>
                              <a:gd name="T20" fmla="*/ 0 w 217"/>
                              <a:gd name="T21" fmla="*/ 488 h 488"/>
                              <a:gd name="T22" fmla="*/ 0 w 217"/>
                              <a:gd name="T23" fmla="*/ 124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17" h="488">
                                <a:moveTo>
                                  <a:pt x="0" y="124"/>
                                </a:moveTo>
                                <a:lnTo>
                                  <a:pt x="8" y="69"/>
                                </a:lnTo>
                                <a:lnTo>
                                  <a:pt x="33" y="31"/>
                                </a:lnTo>
                                <a:lnTo>
                                  <a:pt x="67" y="7"/>
                                </a:lnTo>
                                <a:lnTo>
                                  <a:pt x="108" y="0"/>
                                </a:lnTo>
                                <a:lnTo>
                                  <a:pt x="148" y="7"/>
                                </a:lnTo>
                                <a:lnTo>
                                  <a:pt x="183" y="31"/>
                                </a:lnTo>
                                <a:lnTo>
                                  <a:pt x="207" y="69"/>
                                </a:lnTo>
                                <a:lnTo>
                                  <a:pt x="217" y="124"/>
                                </a:lnTo>
                                <a:lnTo>
                                  <a:pt x="217" y="488"/>
                                </a:lnTo>
                                <a:lnTo>
                                  <a:pt x="0" y="488"/>
                                </a:lnTo>
                                <a:lnTo>
                                  <a:pt x="0" y="1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1" name="Rectangle 224">
                            <a:extLst>
                              <a:ext uri="{FF2B5EF4-FFF2-40B4-BE49-F238E27FC236}">
                                <a16:creationId xmlns:a16="http://schemas.microsoft.com/office/drawing/2014/main" id="{CAD4BED2-C57D-4606-9ABB-D461B546B0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3034"/>
                            <a:ext cx="23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2" name="Rectangle 225">
                            <a:extLst>
                              <a:ext uri="{FF2B5EF4-FFF2-40B4-BE49-F238E27FC236}">
                                <a16:creationId xmlns:a16="http://schemas.microsoft.com/office/drawing/2014/main" id="{A0751F9C-CBF0-4BCB-A523-432211412F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3034"/>
                            <a:ext cx="22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3" name="Rectangle 226">
                            <a:extLst>
                              <a:ext uri="{FF2B5EF4-FFF2-40B4-BE49-F238E27FC236}">
                                <a16:creationId xmlns:a16="http://schemas.microsoft.com/office/drawing/2014/main" id="{87C1848D-97DB-4244-B5B4-932FC10EC2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3034"/>
                            <a:ext cx="23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4" name="Rectangle 227">
                            <a:extLst>
                              <a:ext uri="{FF2B5EF4-FFF2-40B4-BE49-F238E27FC236}">
                                <a16:creationId xmlns:a16="http://schemas.microsoft.com/office/drawing/2014/main" id="{E5097659-F7D6-43C0-A7F9-8BCB47890E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3034"/>
                            <a:ext cx="22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5" name="Rectangle 228">
                            <a:extLst>
                              <a:ext uri="{FF2B5EF4-FFF2-40B4-BE49-F238E27FC236}">
                                <a16:creationId xmlns:a16="http://schemas.microsoft.com/office/drawing/2014/main" id="{2F116EF8-8AA7-4934-8A77-ABE39D622F9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2770"/>
                            <a:ext cx="8" cy="245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6" name="Rectangle 229">
                            <a:extLst>
                              <a:ext uri="{FF2B5EF4-FFF2-40B4-BE49-F238E27FC236}">
                                <a16:creationId xmlns:a16="http://schemas.microsoft.com/office/drawing/2014/main" id="{5BB4C67A-5525-46A3-8455-B428B5E50D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833"/>
                            <a:ext cx="109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7" name="Rectangle 230">
                            <a:extLst>
                              <a:ext uri="{FF2B5EF4-FFF2-40B4-BE49-F238E27FC236}">
                                <a16:creationId xmlns:a16="http://schemas.microsoft.com/office/drawing/2014/main" id="{2256F06C-23DE-4555-8D79-A8400BE67D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893"/>
                            <a:ext cx="109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8" name="Rectangle 231">
                            <a:extLst>
                              <a:ext uri="{FF2B5EF4-FFF2-40B4-BE49-F238E27FC236}">
                                <a16:creationId xmlns:a16="http://schemas.microsoft.com/office/drawing/2014/main" id="{29D862F3-5D5B-447E-AD9B-6FED7BA87B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952"/>
                            <a:ext cx="109" cy="9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9" name="Rectangle 232">
                            <a:extLst>
                              <a:ext uri="{FF2B5EF4-FFF2-40B4-BE49-F238E27FC236}">
                                <a16:creationId xmlns:a16="http://schemas.microsoft.com/office/drawing/2014/main" id="{DE967969-7650-442B-A33D-406AA114362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5" y="2550"/>
                            <a:ext cx="130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0" name="Rectangle 233">
                            <a:extLst>
                              <a:ext uri="{FF2B5EF4-FFF2-40B4-BE49-F238E27FC236}">
                                <a16:creationId xmlns:a16="http://schemas.microsoft.com/office/drawing/2014/main" id="{4FB4D679-5BB5-4F5D-BCEF-A1D7B3F37B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2" y="2556"/>
                            <a:ext cx="116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1" name="Freeform 234">
                            <a:extLst>
                              <a:ext uri="{FF2B5EF4-FFF2-40B4-BE49-F238E27FC236}">
                                <a16:creationId xmlns:a16="http://schemas.microsoft.com/office/drawing/2014/main" id="{32507278-4547-42CA-8314-793B66344C0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2595"/>
                            <a:ext cx="130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9"/>
                              <a:gd name="T2" fmla="*/ 32 w 259"/>
                              <a:gd name="T3" fmla="*/ 0 h 69"/>
                              <a:gd name="T4" fmla="*/ 64 w 259"/>
                              <a:gd name="T5" fmla="*/ 0 h 69"/>
                              <a:gd name="T6" fmla="*/ 96 w 259"/>
                              <a:gd name="T7" fmla="*/ 0 h 69"/>
                              <a:gd name="T8" fmla="*/ 128 w 259"/>
                              <a:gd name="T9" fmla="*/ 0 h 69"/>
                              <a:gd name="T10" fmla="*/ 161 w 259"/>
                              <a:gd name="T11" fmla="*/ 0 h 69"/>
                              <a:gd name="T12" fmla="*/ 193 w 259"/>
                              <a:gd name="T13" fmla="*/ 0 h 69"/>
                              <a:gd name="T14" fmla="*/ 225 w 259"/>
                              <a:gd name="T15" fmla="*/ 0 h 69"/>
                              <a:gd name="T16" fmla="*/ 259 w 259"/>
                              <a:gd name="T17" fmla="*/ 0 h 69"/>
                              <a:gd name="T18" fmla="*/ 259 w 259"/>
                              <a:gd name="T19" fmla="*/ 8 h 69"/>
                              <a:gd name="T20" fmla="*/ 259 w 259"/>
                              <a:gd name="T21" fmla="*/ 16 h 69"/>
                              <a:gd name="T22" fmla="*/ 259 w 259"/>
                              <a:gd name="T23" fmla="*/ 24 h 69"/>
                              <a:gd name="T24" fmla="*/ 259 w 259"/>
                              <a:gd name="T25" fmla="*/ 34 h 69"/>
                              <a:gd name="T26" fmla="*/ 259 w 259"/>
                              <a:gd name="T27" fmla="*/ 42 h 69"/>
                              <a:gd name="T28" fmla="*/ 259 w 259"/>
                              <a:gd name="T29" fmla="*/ 50 h 69"/>
                              <a:gd name="T30" fmla="*/ 259 w 259"/>
                              <a:gd name="T31" fmla="*/ 60 h 69"/>
                              <a:gd name="T32" fmla="*/ 259 w 259"/>
                              <a:gd name="T33" fmla="*/ 69 h 69"/>
                              <a:gd name="T34" fmla="*/ 225 w 259"/>
                              <a:gd name="T35" fmla="*/ 69 h 69"/>
                              <a:gd name="T36" fmla="*/ 193 w 259"/>
                              <a:gd name="T37" fmla="*/ 69 h 69"/>
                              <a:gd name="T38" fmla="*/ 161 w 259"/>
                              <a:gd name="T39" fmla="*/ 69 h 69"/>
                              <a:gd name="T40" fmla="*/ 128 w 259"/>
                              <a:gd name="T41" fmla="*/ 69 h 69"/>
                              <a:gd name="T42" fmla="*/ 96 w 259"/>
                              <a:gd name="T43" fmla="*/ 69 h 69"/>
                              <a:gd name="T44" fmla="*/ 64 w 259"/>
                              <a:gd name="T45" fmla="*/ 69 h 69"/>
                              <a:gd name="T46" fmla="*/ 32 w 259"/>
                              <a:gd name="T47" fmla="*/ 69 h 69"/>
                              <a:gd name="T48" fmla="*/ 0 w 259"/>
                              <a:gd name="T49" fmla="*/ 69 h 69"/>
                              <a:gd name="T50" fmla="*/ 0 w 259"/>
                              <a:gd name="T51" fmla="*/ 60 h 69"/>
                              <a:gd name="T52" fmla="*/ 0 w 259"/>
                              <a:gd name="T53" fmla="*/ 50 h 69"/>
                              <a:gd name="T54" fmla="*/ 0 w 259"/>
                              <a:gd name="T55" fmla="*/ 42 h 69"/>
                              <a:gd name="T56" fmla="*/ 0 w 259"/>
                              <a:gd name="T57" fmla="*/ 34 h 69"/>
                              <a:gd name="T58" fmla="*/ 0 w 259"/>
                              <a:gd name="T59" fmla="*/ 24 h 69"/>
                              <a:gd name="T60" fmla="*/ 0 w 259"/>
                              <a:gd name="T61" fmla="*/ 16 h 69"/>
                              <a:gd name="T62" fmla="*/ 0 w 259"/>
                              <a:gd name="T63" fmla="*/ 8 h 69"/>
                              <a:gd name="T64" fmla="*/ 0 w 259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9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4"/>
                                </a:lnTo>
                                <a:lnTo>
                                  <a:pt x="259" y="34"/>
                                </a:lnTo>
                                <a:lnTo>
                                  <a:pt x="259" y="42"/>
                                </a:lnTo>
                                <a:lnTo>
                                  <a:pt x="259" y="50"/>
                                </a:lnTo>
                                <a:lnTo>
                                  <a:pt x="259" y="60"/>
                                </a:lnTo>
                                <a:lnTo>
                                  <a:pt x="259" y="69"/>
                                </a:lnTo>
                                <a:lnTo>
                                  <a:pt x="225" y="69"/>
                                </a:lnTo>
                                <a:lnTo>
                                  <a:pt x="193" y="69"/>
                                </a:lnTo>
                                <a:lnTo>
                                  <a:pt x="161" y="69"/>
                                </a:lnTo>
                                <a:lnTo>
                                  <a:pt x="128" y="69"/>
                                </a:lnTo>
                                <a:lnTo>
                                  <a:pt x="96" y="69"/>
                                </a:lnTo>
                                <a:lnTo>
                                  <a:pt x="64" y="69"/>
                                </a:lnTo>
                                <a:lnTo>
                                  <a:pt x="3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2" name="Freeform 235">
                            <a:extLst>
                              <a:ext uri="{FF2B5EF4-FFF2-40B4-BE49-F238E27FC236}">
                                <a16:creationId xmlns:a16="http://schemas.microsoft.com/office/drawing/2014/main" id="{3F05A6A1-8EEE-44BD-81B4-C3F02D87ED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01"/>
                            <a:ext cx="117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3"/>
                              <a:gd name="T2" fmla="*/ 28 w 234"/>
                              <a:gd name="T3" fmla="*/ 0 h 43"/>
                              <a:gd name="T4" fmla="*/ 57 w 234"/>
                              <a:gd name="T5" fmla="*/ 0 h 43"/>
                              <a:gd name="T6" fmla="*/ 86 w 234"/>
                              <a:gd name="T7" fmla="*/ 0 h 43"/>
                              <a:gd name="T8" fmla="*/ 116 w 234"/>
                              <a:gd name="T9" fmla="*/ 0 h 43"/>
                              <a:gd name="T10" fmla="*/ 144 w 234"/>
                              <a:gd name="T11" fmla="*/ 0 h 43"/>
                              <a:gd name="T12" fmla="*/ 175 w 234"/>
                              <a:gd name="T13" fmla="*/ 0 h 43"/>
                              <a:gd name="T14" fmla="*/ 204 w 234"/>
                              <a:gd name="T15" fmla="*/ 0 h 43"/>
                              <a:gd name="T16" fmla="*/ 234 w 234"/>
                              <a:gd name="T17" fmla="*/ 0 h 43"/>
                              <a:gd name="T18" fmla="*/ 234 w 234"/>
                              <a:gd name="T19" fmla="*/ 9 h 43"/>
                              <a:gd name="T20" fmla="*/ 234 w 234"/>
                              <a:gd name="T21" fmla="*/ 21 h 43"/>
                              <a:gd name="T22" fmla="*/ 234 w 234"/>
                              <a:gd name="T23" fmla="*/ 26 h 43"/>
                              <a:gd name="T24" fmla="*/ 234 w 234"/>
                              <a:gd name="T25" fmla="*/ 31 h 43"/>
                              <a:gd name="T26" fmla="*/ 234 w 234"/>
                              <a:gd name="T27" fmla="*/ 37 h 43"/>
                              <a:gd name="T28" fmla="*/ 234 w 234"/>
                              <a:gd name="T29" fmla="*/ 43 h 43"/>
                              <a:gd name="T30" fmla="*/ 204 w 234"/>
                              <a:gd name="T31" fmla="*/ 43 h 43"/>
                              <a:gd name="T32" fmla="*/ 175 w 234"/>
                              <a:gd name="T33" fmla="*/ 43 h 43"/>
                              <a:gd name="T34" fmla="*/ 144 w 234"/>
                              <a:gd name="T35" fmla="*/ 43 h 43"/>
                              <a:gd name="T36" fmla="*/ 116 w 234"/>
                              <a:gd name="T37" fmla="*/ 43 h 43"/>
                              <a:gd name="T38" fmla="*/ 86 w 234"/>
                              <a:gd name="T39" fmla="*/ 43 h 43"/>
                              <a:gd name="T40" fmla="*/ 57 w 234"/>
                              <a:gd name="T41" fmla="*/ 43 h 43"/>
                              <a:gd name="T42" fmla="*/ 28 w 234"/>
                              <a:gd name="T43" fmla="*/ 43 h 43"/>
                              <a:gd name="T44" fmla="*/ 0 w 234"/>
                              <a:gd name="T45" fmla="*/ 43 h 43"/>
                              <a:gd name="T46" fmla="*/ 0 w 234"/>
                              <a:gd name="T47" fmla="*/ 37 h 43"/>
                              <a:gd name="T48" fmla="*/ 0 w 234"/>
                              <a:gd name="T49" fmla="*/ 31 h 43"/>
                              <a:gd name="T50" fmla="*/ 0 w 234"/>
                              <a:gd name="T51" fmla="*/ 26 h 43"/>
                              <a:gd name="T52" fmla="*/ 0 w 234"/>
                              <a:gd name="T53" fmla="*/ 21 h 43"/>
                              <a:gd name="T54" fmla="*/ 0 w 234"/>
                              <a:gd name="T55" fmla="*/ 9 h 43"/>
                              <a:gd name="T56" fmla="*/ 0 w 234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4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9"/>
                                </a:lnTo>
                                <a:lnTo>
                                  <a:pt x="234" y="21"/>
                                </a:lnTo>
                                <a:lnTo>
                                  <a:pt x="234" y="26"/>
                                </a:lnTo>
                                <a:lnTo>
                                  <a:pt x="234" y="31"/>
                                </a:lnTo>
                                <a:lnTo>
                                  <a:pt x="234" y="37"/>
                                </a:lnTo>
                                <a:lnTo>
                                  <a:pt x="234" y="43"/>
                                </a:lnTo>
                                <a:lnTo>
                                  <a:pt x="204" y="43"/>
                                </a:lnTo>
                                <a:lnTo>
                                  <a:pt x="175" y="43"/>
                                </a:lnTo>
                                <a:lnTo>
                                  <a:pt x="144" y="43"/>
                                </a:lnTo>
                                <a:lnTo>
                                  <a:pt x="116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3" name="Freeform 236">
                            <a:extLst>
                              <a:ext uri="{FF2B5EF4-FFF2-40B4-BE49-F238E27FC236}">
                                <a16:creationId xmlns:a16="http://schemas.microsoft.com/office/drawing/2014/main" id="{830F5DF7-1CAB-4C81-8E71-934AB01B14F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640"/>
                            <a:ext cx="130" cy="33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6 w 259"/>
                              <a:gd name="T7" fmla="*/ 0 h 67"/>
                              <a:gd name="T8" fmla="*/ 129 w 259"/>
                              <a:gd name="T9" fmla="*/ 0 h 67"/>
                              <a:gd name="T10" fmla="*/ 161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8 h 67"/>
                              <a:gd name="T20" fmla="*/ 259 w 259"/>
                              <a:gd name="T21" fmla="*/ 16 h 67"/>
                              <a:gd name="T22" fmla="*/ 259 w 259"/>
                              <a:gd name="T23" fmla="*/ 24 h 67"/>
                              <a:gd name="T24" fmla="*/ 259 w 259"/>
                              <a:gd name="T25" fmla="*/ 34 h 67"/>
                              <a:gd name="T26" fmla="*/ 259 w 259"/>
                              <a:gd name="T27" fmla="*/ 42 h 67"/>
                              <a:gd name="T28" fmla="*/ 259 w 259"/>
                              <a:gd name="T29" fmla="*/ 50 h 67"/>
                              <a:gd name="T30" fmla="*/ 259 w 259"/>
                              <a:gd name="T31" fmla="*/ 59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1 w 259"/>
                              <a:gd name="T39" fmla="*/ 67 h 67"/>
                              <a:gd name="T40" fmla="*/ 129 w 259"/>
                              <a:gd name="T41" fmla="*/ 67 h 67"/>
                              <a:gd name="T42" fmla="*/ 96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9 h 67"/>
                              <a:gd name="T52" fmla="*/ 0 w 259"/>
                              <a:gd name="T53" fmla="*/ 50 h 67"/>
                              <a:gd name="T54" fmla="*/ 0 w 259"/>
                              <a:gd name="T55" fmla="*/ 42 h 67"/>
                              <a:gd name="T56" fmla="*/ 0 w 259"/>
                              <a:gd name="T57" fmla="*/ 34 h 67"/>
                              <a:gd name="T58" fmla="*/ 0 w 259"/>
                              <a:gd name="T59" fmla="*/ 24 h 67"/>
                              <a:gd name="T60" fmla="*/ 0 w 259"/>
                              <a:gd name="T61" fmla="*/ 16 h 67"/>
                              <a:gd name="T62" fmla="*/ 0 w 259"/>
                              <a:gd name="T63" fmla="*/ 8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4"/>
                                </a:lnTo>
                                <a:lnTo>
                                  <a:pt x="259" y="34"/>
                                </a:lnTo>
                                <a:lnTo>
                                  <a:pt x="259" y="42"/>
                                </a:lnTo>
                                <a:lnTo>
                                  <a:pt x="259" y="50"/>
                                </a:lnTo>
                                <a:lnTo>
                                  <a:pt x="259" y="59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4" name="Freeform 237">
                            <a:extLst>
                              <a:ext uri="{FF2B5EF4-FFF2-40B4-BE49-F238E27FC236}">
                                <a16:creationId xmlns:a16="http://schemas.microsoft.com/office/drawing/2014/main" id="{B70F1CBA-0669-47C5-A42B-80F3368E1F7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45"/>
                            <a:ext cx="117" cy="23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5"/>
                              <a:gd name="T2" fmla="*/ 28 w 234"/>
                              <a:gd name="T3" fmla="*/ 0 h 45"/>
                              <a:gd name="T4" fmla="*/ 57 w 234"/>
                              <a:gd name="T5" fmla="*/ 0 h 45"/>
                              <a:gd name="T6" fmla="*/ 86 w 234"/>
                              <a:gd name="T7" fmla="*/ 0 h 45"/>
                              <a:gd name="T8" fmla="*/ 115 w 234"/>
                              <a:gd name="T9" fmla="*/ 0 h 45"/>
                              <a:gd name="T10" fmla="*/ 143 w 234"/>
                              <a:gd name="T11" fmla="*/ 0 h 45"/>
                              <a:gd name="T12" fmla="*/ 173 w 234"/>
                              <a:gd name="T13" fmla="*/ 0 h 45"/>
                              <a:gd name="T14" fmla="*/ 203 w 234"/>
                              <a:gd name="T15" fmla="*/ 0 h 45"/>
                              <a:gd name="T16" fmla="*/ 234 w 234"/>
                              <a:gd name="T17" fmla="*/ 0 h 45"/>
                              <a:gd name="T18" fmla="*/ 234 w 234"/>
                              <a:gd name="T19" fmla="*/ 5 h 45"/>
                              <a:gd name="T20" fmla="*/ 234 w 234"/>
                              <a:gd name="T21" fmla="*/ 11 h 45"/>
                              <a:gd name="T22" fmla="*/ 234 w 234"/>
                              <a:gd name="T23" fmla="*/ 17 h 45"/>
                              <a:gd name="T24" fmla="*/ 234 w 234"/>
                              <a:gd name="T25" fmla="*/ 23 h 45"/>
                              <a:gd name="T26" fmla="*/ 234 w 234"/>
                              <a:gd name="T27" fmla="*/ 33 h 45"/>
                              <a:gd name="T28" fmla="*/ 234 w 234"/>
                              <a:gd name="T29" fmla="*/ 45 h 45"/>
                              <a:gd name="T30" fmla="*/ 203 w 234"/>
                              <a:gd name="T31" fmla="*/ 45 h 45"/>
                              <a:gd name="T32" fmla="*/ 173 w 234"/>
                              <a:gd name="T33" fmla="*/ 45 h 45"/>
                              <a:gd name="T34" fmla="*/ 143 w 234"/>
                              <a:gd name="T35" fmla="*/ 45 h 45"/>
                              <a:gd name="T36" fmla="*/ 115 w 234"/>
                              <a:gd name="T37" fmla="*/ 45 h 45"/>
                              <a:gd name="T38" fmla="*/ 86 w 234"/>
                              <a:gd name="T39" fmla="*/ 45 h 45"/>
                              <a:gd name="T40" fmla="*/ 57 w 234"/>
                              <a:gd name="T41" fmla="*/ 45 h 45"/>
                              <a:gd name="T42" fmla="*/ 28 w 234"/>
                              <a:gd name="T43" fmla="*/ 45 h 45"/>
                              <a:gd name="T44" fmla="*/ 0 w 234"/>
                              <a:gd name="T45" fmla="*/ 45 h 45"/>
                              <a:gd name="T46" fmla="*/ 0 w 234"/>
                              <a:gd name="T47" fmla="*/ 33 h 45"/>
                              <a:gd name="T48" fmla="*/ 0 w 234"/>
                              <a:gd name="T49" fmla="*/ 23 h 45"/>
                              <a:gd name="T50" fmla="*/ 0 w 234"/>
                              <a:gd name="T51" fmla="*/ 17 h 45"/>
                              <a:gd name="T52" fmla="*/ 0 w 234"/>
                              <a:gd name="T53" fmla="*/ 11 h 45"/>
                              <a:gd name="T54" fmla="*/ 0 w 234"/>
                              <a:gd name="T55" fmla="*/ 5 h 45"/>
                              <a:gd name="T56" fmla="*/ 0 w 234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5"/>
                                </a:lnTo>
                                <a:lnTo>
                                  <a:pt x="234" y="11"/>
                                </a:lnTo>
                                <a:lnTo>
                                  <a:pt x="234" y="17"/>
                                </a:lnTo>
                                <a:lnTo>
                                  <a:pt x="234" y="23"/>
                                </a:lnTo>
                                <a:lnTo>
                                  <a:pt x="234" y="33"/>
                                </a:lnTo>
                                <a:lnTo>
                                  <a:pt x="234" y="45"/>
                                </a:lnTo>
                                <a:lnTo>
                                  <a:pt x="203" y="45"/>
                                </a:lnTo>
                                <a:lnTo>
                                  <a:pt x="173" y="45"/>
                                </a:lnTo>
                                <a:lnTo>
                                  <a:pt x="143" y="45"/>
                                </a:lnTo>
                                <a:lnTo>
                                  <a:pt x="115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5" name="Freeform 238">
                            <a:extLst>
                              <a:ext uri="{FF2B5EF4-FFF2-40B4-BE49-F238E27FC236}">
                                <a16:creationId xmlns:a16="http://schemas.microsoft.com/office/drawing/2014/main" id="{3924104A-A7A8-4AED-A551-0B9EA10BCB1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685"/>
                            <a:ext cx="130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6 w 259"/>
                              <a:gd name="T7" fmla="*/ 0 h 67"/>
                              <a:gd name="T8" fmla="*/ 129 w 259"/>
                              <a:gd name="T9" fmla="*/ 0 h 67"/>
                              <a:gd name="T10" fmla="*/ 161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7 h 67"/>
                              <a:gd name="T20" fmla="*/ 259 w 259"/>
                              <a:gd name="T21" fmla="*/ 15 h 67"/>
                              <a:gd name="T22" fmla="*/ 259 w 259"/>
                              <a:gd name="T23" fmla="*/ 23 h 67"/>
                              <a:gd name="T24" fmla="*/ 259 w 259"/>
                              <a:gd name="T25" fmla="*/ 32 h 67"/>
                              <a:gd name="T26" fmla="*/ 259 w 259"/>
                              <a:gd name="T27" fmla="*/ 40 h 67"/>
                              <a:gd name="T28" fmla="*/ 259 w 259"/>
                              <a:gd name="T29" fmla="*/ 49 h 67"/>
                              <a:gd name="T30" fmla="*/ 259 w 259"/>
                              <a:gd name="T31" fmla="*/ 58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1 w 259"/>
                              <a:gd name="T39" fmla="*/ 67 h 67"/>
                              <a:gd name="T40" fmla="*/ 129 w 259"/>
                              <a:gd name="T41" fmla="*/ 67 h 67"/>
                              <a:gd name="T42" fmla="*/ 96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8 h 67"/>
                              <a:gd name="T52" fmla="*/ 0 w 259"/>
                              <a:gd name="T53" fmla="*/ 49 h 67"/>
                              <a:gd name="T54" fmla="*/ 0 w 259"/>
                              <a:gd name="T55" fmla="*/ 40 h 67"/>
                              <a:gd name="T56" fmla="*/ 0 w 259"/>
                              <a:gd name="T57" fmla="*/ 32 h 67"/>
                              <a:gd name="T58" fmla="*/ 0 w 259"/>
                              <a:gd name="T59" fmla="*/ 23 h 67"/>
                              <a:gd name="T60" fmla="*/ 0 w 259"/>
                              <a:gd name="T61" fmla="*/ 15 h 67"/>
                              <a:gd name="T62" fmla="*/ 0 w 259"/>
                              <a:gd name="T63" fmla="*/ 7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7"/>
                                </a:lnTo>
                                <a:lnTo>
                                  <a:pt x="259" y="15"/>
                                </a:lnTo>
                                <a:lnTo>
                                  <a:pt x="259" y="23"/>
                                </a:lnTo>
                                <a:lnTo>
                                  <a:pt x="259" y="32"/>
                                </a:lnTo>
                                <a:lnTo>
                                  <a:pt x="259" y="40"/>
                                </a:lnTo>
                                <a:lnTo>
                                  <a:pt x="259" y="49"/>
                                </a:lnTo>
                                <a:lnTo>
                                  <a:pt x="259" y="58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6" name="Freeform 239">
                            <a:extLst>
                              <a:ext uri="{FF2B5EF4-FFF2-40B4-BE49-F238E27FC236}">
                                <a16:creationId xmlns:a16="http://schemas.microsoft.com/office/drawing/2014/main" id="{9CF7FA5B-D1CA-4F3E-AD54-1087B81E280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91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5"/>
                              <a:gd name="T2" fmla="*/ 28 w 231"/>
                              <a:gd name="T3" fmla="*/ 0 h 45"/>
                              <a:gd name="T4" fmla="*/ 57 w 231"/>
                              <a:gd name="T5" fmla="*/ 0 h 45"/>
                              <a:gd name="T6" fmla="*/ 86 w 231"/>
                              <a:gd name="T7" fmla="*/ 0 h 45"/>
                              <a:gd name="T8" fmla="*/ 115 w 231"/>
                              <a:gd name="T9" fmla="*/ 0 h 45"/>
                              <a:gd name="T10" fmla="*/ 143 w 231"/>
                              <a:gd name="T11" fmla="*/ 0 h 45"/>
                              <a:gd name="T12" fmla="*/ 172 w 231"/>
                              <a:gd name="T13" fmla="*/ 0 h 45"/>
                              <a:gd name="T14" fmla="*/ 201 w 231"/>
                              <a:gd name="T15" fmla="*/ 0 h 45"/>
                              <a:gd name="T16" fmla="*/ 231 w 231"/>
                              <a:gd name="T17" fmla="*/ 0 h 45"/>
                              <a:gd name="T18" fmla="*/ 231 w 231"/>
                              <a:gd name="T19" fmla="*/ 4 h 45"/>
                              <a:gd name="T20" fmla="*/ 231 w 231"/>
                              <a:gd name="T21" fmla="*/ 10 h 45"/>
                              <a:gd name="T22" fmla="*/ 231 w 231"/>
                              <a:gd name="T23" fmla="*/ 16 h 45"/>
                              <a:gd name="T24" fmla="*/ 231 w 231"/>
                              <a:gd name="T25" fmla="*/ 22 h 45"/>
                              <a:gd name="T26" fmla="*/ 231 w 231"/>
                              <a:gd name="T27" fmla="*/ 27 h 45"/>
                              <a:gd name="T28" fmla="*/ 231 w 231"/>
                              <a:gd name="T29" fmla="*/ 33 h 45"/>
                              <a:gd name="T30" fmla="*/ 231 w 231"/>
                              <a:gd name="T31" fmla="*/ 39 h 45"/>
                              <a:gd name="T32" fmla="*/ 231 w 231"/>
                              <a:gd name="T33" fmla="*/ 45 h 45"/>
                              <a:gd name="T34" fmla="*/ 201 w 231"/>
                              <a:gd name="T35" fmla="*/ 45 h 45"/>
                              <a:gd name="T36" fmla="*/ 172 w 231"/>
                              <a:gd name="T37" fmla="*/ 45 h 45"/>
                              <a:gd name="T38" fmla="*/ 143 w 231"/>
                              <a:gd name="T39" fmla="*/ 45 h 45"/>
                              <a:gd name="T40" fmla="*/ 115 w 231"/>
                              <a:gd name="T41" fmla="*/ 45 h 45"/>
                              <a:gd name="T42" fmla="*/ 86 w 231"/>
                              <a:gd name="T43" fmla="*/ 45 h 45"/>
                              <a:gd name="T44" fmla="*/ 57 w 231"/>
                              <a:gd name="T45" fmla="*/ 45 h 45"/>
                              <a:gd name="T46" fmla="*/ 28 w 231"/>
                              <a:gd name="T47" fmla="*/ 45 h 45"/>
                              <a:gd name="T48" fmla="*/ 0 w 231"/>
                              <a:gd name="T49" fmla="*/ 45 h 45"/>
                              <a:gd name="T50" fmla="*/ 0 w 231"/>
                              <a:gd name="T51" fmla="*/ 39 h 45"/>
                              <a:gd name="T52" fmla="*/ 0 w 231"/>
                              <a:gd name="T53" fmla="*/ 33 h 45"/>
                              <a:gd name="T54" fmla="*/ 0 w 231"/>
                              <a:gd name="T55" fmla="*/ 27 h 45"/>
                              <a:gd name="T56" fmla="*/ 0 w 231"/>
                              <a:gd name="T57" fmla="*/ 22 h 45"/>
                              <a:gd name="T58" fmla="*/ 0 w 231"/>
                              <a:gd name="T59" fmla="*/ 16 h 45"/>
                              <a:gd name="T60" fmla="*/ 0 w 231"/>
                              <a:gd name="T61" fmla="*/ 10 h 45"/>
                              <a:gd name="T62" fmla="*/ 0 w 231"/>
                              <a:gd name="T63" fmla="*/ 4 h 45"/>
                              <a:gd name="T64" fmla="*/ 0 w 231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1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2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4"/>
                                </a:lnTo>
                                <a:lnTo>
                                  <a:pt x="231" y="10"/>
                                </a:lnTo>
                                <a:lnTo>
                                  <a:pt x="231" y="16"/>
                                </a:lnTo>
                                <a:lnTo>
                                  <a:pt x="231" y="22"/>
                                </a:lnTo>
                                <a:lnTo>
                                  <a:pt x="231" y="27"/>
                                </a:lnTo>
                                <a:lnTo>
                                  <a:pt x="231" y="33"/>
                                </a:lnTo>
                                <a:lnTo>
                                  <a:pt x="231" y="39"/>
                                </a:lnTo>
                                <a:lnTo>
                                  <a:pt x="231" y="45"/>
                                </a:lnTo>
                                <a:lnTo>
                                  <a:pt x="201" y="45"/>
                                </a:lnTo>
                                <a:lnTo>
                                  <a:pt x="172" y="45"/>
                                </a:lnTo>
                                <a:lnTo>
                                  <a:pt x="143" y="45"/>
                                </a:lnTo>
                                <a:lnTo>
                                  <a:pt x="115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7" name="Freeform 240">
                            <a:extLst>
                              <a:ext uri="{FF2B5EF4-FFF2-40B4-BE49-F238E27FC236}">
                                <a16:creationId xmlns:a16="http://schemas.microsoft.com/office/drawing/2014/main" id="{269CEDD3-6A3A-4E34-A8D1-6840ED18406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729"/>
                            <a:ext cx="128" cy="34"/>
                          </a:xfrm>
                          <a:custGeom>
                            <a:avLst/>
                            <a:gdLst>
                              <a:gd name="T0" fmla="*/ 0 w 257"/>
                              <a:gd name="T1" fmla="*/ 0 h 67"/>
                              <a:gd name="T2" fmla="*/ 31 w 257"/>
                              <a:gd name="T3" fmla="*/ 0 h 67"/>
                              <a:gd name="T4" fmla="*/ 64 w 257"/>
                              <a:gd name="T5" fmla="*/ 0 h 67"/>
                              <a:gd name="T6" fmla="*/ 95 w 257"/>
                              <a:gd name="T7" fmla="*/ 0 h 67"/>
                              <a:gd name="T8" fmla="*/ 128 w 257"/>
                              <a:gd name="T9" fmla="*/ 0 h 67"/>
                              <a:gd name="T10" fmla="*/ 161 w 257"/>
                              <a:gd name="T11" fmla="*/ 0 h 67"/>
                              <a:gd name="T12" fmla="*/ 193 w 257"/>
                              <a:gd name="T13" fmla="*/ 0 h 67"/>
                              <a:gd name="T14" fmla="*/ 225 w 257"/>
                              <a:gd name="T15" fmla="*/ 0 h 67"/>
                              <a:gd name="T16" fmla="*/ 257 w 257"/>
                              <a:gd name="T17" fmla="*/ 0 h 67"/>
                              <a:gd name="T18" fmla="*/ 257 w 257"/>
                              <a:gd name="T19" fmla="*/ 8 h 67"/>
                              <a:gd name="T20" fmla="*/ 257 w 257"/>
                              <a:gd name="T21" fmla="*/ 17 h 67"/>
                              <a:gd name="T22" fmla="*/ 257 w 257"/>
                              <a:gd name="T23" fmla="*/ 25 h 67"/>
                              <a:gd name="T24" fmla="*/ 257 w 257"/>
                              <a:gd name="T25" fmla="*/ 34 h 67"/>
                              <a:gd name="T26" fmla="*/ 257 w 257"/>
                              <a:gd name="T27" fmla="*/ 43 h 67"/>
                              <a:gd name="T28" fmla="*/ 257 w 257"/>
                              <a:gd name="T29" fmla="*/ 51 h 67"/>
                              <a:gd name="T30" fmla="*/ 257 w 257"/>
                              <a:gd name="T31" fmla="*/ 59 h 67"/>
                              <a:gd name="T32" fmla="*/ 257 w 257"/>
                              <a:gd name="T33" fmla="*/ 67 h 67"/>
                              <a:gd name="T34" fmla="*/ 225 w 257"/>
                              <a:gd name="T35" fmla="*/ 67 h 67"/>
                              <a:gd name="T36" fmla="*/ 193 w 257"/>
                              <a:gd name="T37" fmla="*/ 67 h 67"/>
                              <a:gd name="T38" fmla="*/ 161 w 257"/>
                              <a:gd name="T39" fmla="*/ 67 h 67"/>
                              <a:gd name="T40" fmla="*/ 128 w 257"/>
                              <a:gd name="T41" fmla="*/ 67 h 67"/>
                              <a:gd name="T42" fmla="*/ 95 w 257"/>
                              <a:gd name="T43" fmla="*/ 67 h 67"/>
                              <a:gd name="T44" fmla="*/ 64 w 257"/>
                              <a:gd name="T45" fmla="*/ 67 h 67"/>
                              <a:gd name="T46" fmla="*/ 31 w 257"/>
                              <a:gd name="T47" fmla="*/ 67 h 67"/>
                              <a:gd name="T48" fmla="*/ 0 w 257"/>
                              <a:gd name="T49" fmla="*/ 67 h 67"/>
                              <a:gd name="T50" fmla="*/ 0 w 257"/>
                              <a:gd name="T51" fmla="*/ 59 h 67"/>
                              <a:gd name="T52" fmla="*/ 0 w 257"/>
                              <a:gd name="T53" fmla="*/ 51 h 67"/>
                              <a:gd name="T54" fmla="*/ 0 w 257"/>
                              <a:gd name="T55" fmla="*/ 43 h 67"/>
                              <a:gd name="T56" fmla="*/ 0 w 257"/>
                              <a:gd name="T57" fmla="*/ 34 h 67"/>
                              <a:gd name="T58" fmla="*/ 0 w 257"/>
                              <a:gd name="T59" fmla="*/ 25 h 67"/>
                              <a:gd name="T60" fmla="*/ 0 w 257"/>
                              <a:gd name="T61" fmla="*/ 17 h 67"/>
                              <a:gd name="T62" fmla="*/ 0 w 257"/>
                              <a:gd name="T63" fmla="*/ 8 h 67"/>
                              <a:gd name="T64" fmla="*/ 0 w 257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7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7" y="0"/>
                                </a:lnTo>
                                <a:lnTo>
                                  <a:pt x="257" y="8"/>
                                </a:lnTo>
                                <a:lnTo>
                                  <a:pt x="257" y="17"/>
                                </a:lnTo>
                                <a:lnTo>
                                  <a:pt x="257" y="25"/>
                                </a:lnTo>
                                <a:lnTo>
                                  <a:pt x="257" y="34"/>
                                </a:lnTo>
                                <a:lnTo>
                                  <a:pt x="257" y="43"/>
                                </a:lnTo>
                                <a:lnTo>
                                  <a:pt x="257" y="51"/>
                                </a:lnTo>
                                <a:lnTo>
                                  <a:pt x="257" y="59"/>
                                </a:lnTo>
                                <a:lnTo>
                                  <a:pt x="257" y="67"/>
                                </a:lnTo>
                                <a:lnTo>
                                  <a:pt x="225" y="67"/>
                                </a:lnTo>
                                <a:lnTo>
                                  <a:pt x="193" y="67"/>
                                </a:lnTo>
                                <a:lnTo>
                                  <a:pt x="161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8" name="Freeform 241">
                            <a:extLst>
                              <a:ext uri="{FF2B5EF4-FFF2-40B4-BE49-F238E27FC236}">
                                <a16:creationId xmlns:a16="http://schemas.microsoft.com/office/drawing/2014/main" id="{8C841D41-1CE4-4321-BFE5-3836BA070D6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735"/>
                            <a:ext cx="116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5"/>
                              <a:gd name="T2" fmla="*/ 28 w 234"/>
                              <a:gd name="T3" fmla="*/ 0 h 45"/>
                              <a:gd name="T4" fmla="*/ 58 w 234"/>
                              <a:gd name="T5" fmla="*/ 0 h 45"/>
                              <a:gd name="T6" fmla="*/ 86 w 234"/>
                              <a:gd name="T7" fmla="*/ 0 h 45"/>
                              <a:gd name="T8" fmla="*/ 116 w 234"/>
                              <a:gd name="T9" fmla="*/ 0 h 45"/>
                              <a:gd name="T10" fmla="*/ 145 w 234"/>
                              <a:gd name="T11" fmla="*/ 0 h 45"/>
                              <a:gd name="T12" fmla="*/ 174 w 234"/>
                              <a:gd name="T13" fmla="*/ 0 h 45"/>
                              <a:gd name="T14" fmla="*/ 203 w 234"/>
                              <a:gd name="T15" fmla="*/ 0 h 45"/>
                              <a:gd name="T16" fmla="*/ 234 w 234"/>
                              <a:gd name="T17" fmla="*/ 0 h 45"/>
                              <a:gd name="T18" fmla="*/ 234 w 234"/>
                              <a:gd name="T19" fmla="*/ 6 h 45"/>
                              <a:gd name="T20" fmla="*/ 234 w 234"/>
                              <a:gd name="T21" fmla="*/ 12 h 45"/>
                              <a:gd name="T22" fmla="*/ 234 w 234"/>
                              <a:gd name="T23" fmla="*/ 17 h 45"/>
                              <a:gd name="T24" fmla="*/ 234 w 234"/>
                              <a:gd name="T25" fmla="*/ 23 h 45"/>
                              <a:gd name="T26" fmla="*/ 234 w 234"/>
                              <a:gd name="T27" fmla="*/ 34 h 45"/>
                              <a:gd name="T28" fmla="*/ 234 w 234"/>
                              <a:gd name="T29" fmla="*/ 45 h 45"/>
                              <a:gd name="T30" fmla="*/ 203 w 234"/>
                              <a:gd name="T31" fmla="*/ 45 h 45"/>
                              <a:gd name="T32" fmla="*/ 174 w 234"/>
                              <a:gd name="T33" fmla="*/ 45 h 45"/>
                              <a:gd name="T34" fmla="*/ 145 w 234"/>
                              <a:gd name="T35" fmla="*/ 45 h 45"/>
                              <a:gd name="T36" fmla="*/ 116 w 234"/>
                              <a:gd name="T37" fmla="*/ 45 h 45"/>
                              <a:gd name="T38" fmla="*/ 86 w 234"/>
                              <a:gd name="T39" fmla="*/ 45 h 45"/>
                              <a:gd name="T40" fmla="*/ 58 w 234"/>
                              <a:gd name="T41" fmla="*/ 45 h 45"/>
                              <a:gd name="T42" fmla="*/ 28 w 234"/>
                              <a:gd name="T43" fmla="*/ 45 h 45"/>
                              <a:gd name="T44" fmla="*/ 0 w 234"/>
                              <a:gd name="T45" fmla="*/ 45 h 45"/>
                              <a:gd name="T46" fmla="*/ 0 w 234"/>
                              <a:gd name="T47" fmla="*/ 34 h 45"/>
                              <a:gd name="T48" fmla="*/ 0 w 234"/>
                              <a:gd name="T49" fmla="*/ 23 h 45"/>
                              <a:gd name="T50" fmla="*/ 0 w 234"/>
                              <a:gd name="T51" fmla="*/ 17 h 45"/>
                              <a:gd name="T52" fmla="*/ 0 w 234"/>
                              <a:gd name="T53" fmla="*/ 12 h 45"/>
                              <a:gd name="T54" fmla="*/ 0 w 234"/>
                              <a:gd name="T55" fmla="*/ 6 h 45"/>
                              <a:gd name="T56" fmla="*/ 0 w 234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8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6"/>
                                </a:lnTo>
                                <a:lnTo>
                                  <a:pt x="234" y="12"/>
                                </a:lnTo>
                                <a:lnTo>
                                  <a:pt x="234" y="17"/>
                                </a:lnTo>
                                <a:lnTo>
                                  <a:pt x="234" y="23"/>
                                </a:lnTo>
                                <a:lnTo>
                                  <a:pt x="234" y="34"/>
                                </a:lnTo>
                                <a:lnTo>
                                  <a:pt x="234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6" y="45"/>
                                </a:lnTo>
                                <a:lnTo>
                                  <a:pt x="58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9" name="Freeform 242">
                            <a:extLst>
                              <a:ext uri="{FF2B5EF4-FFF2-40B4-BE49-F238E27FC236}">
                                <a16:creationId xmlns:a16="http://schemas.microsoft.com/office/drawing/2014/main" id="{B200D09C-84FF-48BC-8F95-8831AA3391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775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8"/>
                              <a:gd name="T2" fmla="*/ 31 w 259"/>
                              <a:gd name="T3" fmla="*/ 0 h 68"/>
                              <a:gd name="T4" fmla="*/ 64 w 259"/>
                              <a:gd name="T5" fmla="*/ 0 h 68"/>
                              <a:gd name="T6" fmla="*/ 95 w 259"/>
                              <a:gd name="T7" fmla="*/ 0 h 68"/>
                              <a:gd name="T8" fmla="*/ 128 w 259"/>
                              <a:gd name="T9" fmla="*/ 0 h 68"/>
                              <a:gd name="T10" fmla="*/ 160 w 259"/>
                              <a:gd name="T11" fmla="*/ 0 h 68"/>
                              <a:gd name="T12" fmla="*/ 194 w 259"/>
                              <a:gd name="T13" fmla="*/ 0 h 68"/>
                              <a:gd name="T14" fmla="*/ 226 w 259"/>
                              <a:gd name="T15" fmla="*/ 0 h 68"/>
                              <a:gd name="T16" fmla="*/ 259 w 259"/>
                              <a:gd name="T17" fmla="*/ 0 h 68"/>
                              <a:gd name="T18" fmla="*/ 259 w 259"/>
                              <a:gd name="T19" fmla="*/ 8 h 68"/>
                              <a:gd name="T20" fmla="*/ 259 w 259"/>
                              <a:gd name="T21" fmla="*/ 16 h 68"/>
                              <a:gd name="T22" fmla="*/ 259 w 259"/>
                              <a:gd name="T23" fmla="*/ 23 h 68"/>
                              <a:gd name="T24" fmla="*/ 259 w 259"/>
                              <a:gd name="T25" fmla="*/ 32 h 68"/>
                              <a:gd name="T26" fmla="*/ 259 w 259"/>
                              <a:gd name="T27" fmla="*/ 41 h 68"/>
                              <a:gd name="T28" fmla="*/ 259 w 259"/>
                              <a:gd name="T29" fmla="*/ 50 h 68"/>
                              <a:gd name="T30" fmla="*/ 259 w 259"/>
                              <a:gd name="T31" fmla="*/ 58 h 68"/>
                              <a:gd name="T32" fmla="*/ 259 w 259"/>
                              <a:gd name="T33" fmla="*/ 68 h 68"/>
                              <a:gd name="T34" fmla="*/ 226 w 259"/>
                              <a:gd name="T35" fmla="*/ 68 h 68"/>
                              <a:gd name="T36" fmla="*/ 194 w 259"/>
                              <a:gd name="T37" fmla="*/ 68 h 68"/>
                              <a:gd name="T38" fmla="*/ 160 w 259"/>
                              <a:gd name="T39" fmla="*/ 68 h 68"/>
                              <a:gd name="T40" fmla="*/ 128 w 259"/>
                              <a:gd name="T41" fmla="*/ 68 h 68"/>
                              <a:gd name="T42" fmla="*/ 95 w 259"/>
                              <a:gd name="T43" fmla="*/ 68 h 68"/>
                              <a:gd name="T44" fmla="*/ 64 w 259"/>
                              <a:gd name="T45" fmla="*/ 68 h 68"/>
                              <a:gd name="T46" fmla="*/ 31 w 259"/>
                              <a:gd name="T47" fmla="*/ 68 h 68"/>
                              <a:gd name="T48" fmla="*/ 0 w 259"/>
                              <a:gd name="T49" fmla="*/ 68 h 68"/>
                              <a:gd name="T50" fmla="*/ 0 w 259"/>
                              <a:gd name="T51" fmla="*/ 58 h 68"/>
                              <a:gd name="T52" fmla="*/ 0 w 259"/>
                              <a:gd name="T53" fmla="*/ 50 h 68"/>
                              <a:gd name="T54" fmla="*/ 0 w 259"/>
                              <a:gd name="T55" fmla="*/ 41 h 68"/>
                              <a:gd name="T56" fmla="*/ 0 w 259"/>
                              <a:gd name="T57" fmla="*/ 32 h 68"/>
                              <a:gd name="T58" fmla="*/ 0 w 259"/>
                              <a:gd name="T59" fmla="*/ 23 h 68"/>
                              <a:gd name="T60" fmla="*/ 0 w 259"/>
                              <a:gd name="T61" fmla="*/ 16 h 68"/>
                              <a:gd name="T62" fmla="*/ 0 w 259"/>
                              <a:gd name="T63" fmla="*/ 8 h 68"/>
                              <a:gd name="T64" fmla="*/ 0 w 259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3"/>
                                </a:lnTo>
                                <a:lnTo>
                                  <a:pt x="259" y="32"/>
                                </a:lnTo>
                                <a:lnTo>
                                  <a:pt x="259" y="41"/>
                                </a:lnTo>
                                <a:lnTo>
                                  <a:pt x="259" y="50"/>
                                </a:lnTo>
                                <a:lnTo>
                                  <a:pt x="259" y="58"/>
                                </a:lnTo>
                                <a:lnTo>
                                  <a:pt x="259" y="68"/>
                                </a:lnTo>
                                <a:lnTo>
                                  <a:pt x="226" y="68"/>
                                </a:lnTo>
                                <a:lnTo>
                                  <a:pt x="194" y="68"/>
                                </a:lnTo>
                                <a:lnTo>
                                  <a:pt x="160" y="68"/>
                                </a:lnTo>
                                <a:lnTo>
                                  <a:pt x="128" y="68"/>
                                </a:lnTo>
                                <a:lnTo>
                                  <a:pt x="95" y="68"/>
                                </a:lnTo>
                                <a:lnTo>
                                  <a:pt x="64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0" name="Freeform 243">
                            <a:extLst>
                              <a:ext uri="{FF2B5EF4-FFF2-40B4-BE49-F238E27FC236}">
                                <a16:creationId xmlns:a16="http://schemas.microsoft.com/office/drawing/2014/main" id="{96AB7949-AD83-483A-A3F6-DEAB538B884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781"/>
                            <a:ext cx="116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4"/>
                              <a:gd name="T2" fmla="*/ 28 w 234"/>
                              <a:gd name="T3" fmla="*/ 0 h 44"/>
                              <a:gd name="T4" fmla="*/ 57 w 234"/>
                              <a:gd name="T5" fmla="*/ 0 h 44"/>
                              <a:gd name="T6" fmla="*/ 86 w 234"/>
                              <a:gd name="T7" fmla="*/ 0 h 44"/>
                              <a:gd name="T8" fmla="*/ 116 w 234"/>
                              <a:gd name="T9" fmla="*/ 0 h 44"/>
                              <a:gd name="T10" fmla="*/ 144 w 234"/>
                              <a:gd name="T11" fmla="*/ 0 h 44"/>
                              <a:gd name="T12" fmla="*/ 174 w 234"/>
                              <a:gd name="T13" fmla="*/ 0 h 44"/>
                              <a:gd name="T14" fmla="*/ 203 w 234"/>
                              <a:gd name="T15" fmla="*/ 0 h 44"/>
                              <a:gd name="T16" fmla="*/ 234 w 234"/>
                              <a:gd name="T17" fmla="*/ 0 h 44"/>
                              <a:gd name="T18" fmla="*/ 234 w 234"/>
                              <a:gd name="T19" fmla="*/ 10 h 44"/>
                              <a:gd name="T20" fmla="*/ 234 w 234"/>
                              <a:gd name="T21" fmla="*/ 20 h 44"/>
                              <a:gd name="T22" fmla="*/ 234 w 234"/>
                              <a:gd name="T23" fmla="*/ 26 h 44"/>
                              <a:gd name="T24" fmla="*/ 234 w 234"/>
                              <a:gd name="T25" fmla="*/ 32 h 44"/>
                              <a:gd name="T26" fmla="*/ 234 w 234"/>
                              <a:gd name="T27" fmla="*/ 38 h 44"/>
                              <a:gd name="T28" fmla="*/ 234 w 234"/>
                              <a:gd name="T29" fmla="*/ 44 h 44"/>
                              <a:gd name="T30" fmla="*/ 203 w 234"/>
                              <a:gd name="T31" fmla="*/ 44 h 44"/>
                              <a:gd name="T32" fmla="*/ 174 w 234"/>
                              <a:gd name="T33" fmla="*/ 44 h 44"/>
                              <a:gd name="T34" fmla="*/ 144 w 234"/>
                              <a:gd name="T35" fmla="*/ 44 h 44"/>
                              <a:gd name="T36" fmla="*/ 116 w 234"/>
                              <a:gd name="T37" fmla="*/ 44 h 44"/>
                              <a:gd name="T38" fmla="*/ 86 w 234"/>
                              <a:gd name="T39" fmla="*/ 44 h 44"/>
                              <a:gd name="T40" fmla="*/ 57 w 234"/>
                              <a:gd name="T41" fmla="*/ 44 h 44"/>
                              <a:gd name="T42" fmla="*/ 28 w 234"/>
                              <a:gd name="T43" fmla="*/ 44 h 44"/>
                              <a:gd name="T44" fmla="*/ 0 w 234"/>
                              <a:gd name="T45" fmla="*/ 44 h 44"/>
                              <a:gd name="T46" fmla="*/ 0 w 234"/>
                              <a:gd name="T47" fmla="*/ 38 h 44"/>
                              <a:gd name="T48" fmla="*/ 0 w 234"/>
                              <a:gd name="T49" fmla="*/ 32 h 44"/>
                              <a:gd name="T50" fmla="*/ 0 w 234"/>
                              <a:gd name="T51" fmla="*/ 26 h 44"/>
                              <a:gd name="T52" fmla="*/ 0 w 234"/>
                              <a:gd name="T53" fmla="*/ 20 h 44"/>
                              <a:gd name="T54" fmla="*/ 0 w 234"/>
                              <a:gd name="T55" fmla="*/ 10 h 44"/>
                              <a:gd name="T56" fmla="*/ 0 w 234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4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10"/>
                                </a:lnTo>
                                <a:lnTo>
                                  <a:pt x="234" y="20"/>
                                </a:lnTo>
                                <a:lnTo>
                                  <a:pt x="234" y="26"/>
                                </a:lnTo>
                                <a:lnTo>
                                  <a:pt x="234" y="32"/>
                                </a:lnTo>
                                <a:lnTo>
                                  <a:pt x="234" y="38"/>
                                </a:lnTo>
                                <a:lnTo>
                                  <a:pt x="234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4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1" name="Freeform 244">
                            <a:extLst>
                              <a:ext uri="{FF2B5EF4-FFF2-40B4-BE49-F238E27FC236}">
                                <a16:creationId xmlns:a16="http://schemas.microsoft.com/office/drawing/2014/main" id="{598AE95A-FD4C-4B03-A095-16889FB2F9E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819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9"/>
                              <a:gd name="T2" fmla="*/ 31 w 259"/>
                              <a:gd name="T3" fmla="*/ 0 h 69"/>
                              <a:gd name="T4" fmla="*/ 64 w 259"/>
                              <a:gd name="T5" fmla="*/ 0 h 69"/>
                              <a:gd name="T6" fmla="*/ 95 w 259"/>
                              <a:gd name="T7" fmla="*/ 0 h 69"/>
                              <a:gd name="T8" fmla="*/ 128 w 259"/>
                              <a:gd name="T9" fmla="*/ 0 h 69"/>
                              <a:gd name="T10" fmla="*/ 160 w 259"/>
                              <a:gd name="T11" fmla="*/ 0 h 69"/>
                              <a:gd name="T12" fmla="*/ 194 w 259"/>
                              <a:gd name="T13" fmla="*/ 0 h 69"/>
                              <a:gd name="T14" fmla="*/ 226 w 259"/>
                              <a:gd name="T15" fmla="*/ 0 h 69"/>
                              <a:gd name="T16" fmla="*/ 259 w 259"/>
                              <a:gd name="T17" fmla="*/ 0 h 69"/>
                              <a:gd name="T18" fmla="*/ 259 w 259"/>
                              <a:gd name="T19" fmla="*/ 9 h 69"/>
                              <a:gd name="T20" fmla="*/ 259 w 259"/>
                              <a:gd name="T21" fmla="*/ 17 h 69"/>
                              <a:gd name="T22" fmla="*/ 259 w 259"/>
                              <a:gd name="T23" fmla="*/ 25 h 69"/>
                              <a:gd name="T24" fmla="*/ 259 w 259"/>
                              <a:gd name="T25" fmla="*/ 35 h 69"/>
                              <a:gd name="T26" fmla="*/ 259 w 259"/>
                              <a:gd name="T27" fmla="*/ 43 h 69"/>
                              <a:gd name="T28" fmla="*/ 259 w 259"/>
                              <a:gd name="T29" fmla="*/ 51 h 69"/>
                              <a:gd name="T30" fmla="*/ 259 w 259"/>
                              <a:gd name="T31" fmla="*/ 60 h 69"/>
                              <a:gd name="T32" fmla="*/ 259 w 259"/>
                              <a:gd name="T33" fmla="*/ 69 h 69"/>
                              <a:gd name="T34" fmla="*/ 226 w 259"/>
                              <a:gd name="T35" fmla="*/ 69 h 69"/>
                              <a:gd name="T36" fmla="*/ 194 w 259"/>
                              <a:gd name="T37" fmla="*/ 69 h 69"/>
                              <a:gd name="T38" fmla="*/ 160 w 259"/>
                              <a:gd name="T39" fmla="*/ 69 h 69"/>
                              <a:gd name="T40" fmla="*/ 128 w 259"/>
                              <a:gd name="T41" fmla="*/ 69 h 69"/>
                              <a:gd name="T42" fmla="*/ 95 w 259"/>
                              <a:gd name="T43" fmla="*/ 69 h 69"/>
                              <a:gd name="T44" fmla="*/ 64 w 259"/>
                              <a:gd name="T45" fmla="*/ 69 h 69"/>
                              <a:gd name="T46" fmla="*/ 31 w 259"/>
                              <a:gd name="T47" fmla="*/ 69 h 69"/>
                              <a:gd name="T48" fmla="*/ 0 w 259"/>
                              <a:gd name="T49" fmla="*/ 69 h 69"/>
                              <a:gd name="T50" fmla="*/ 0 w 259"/>
                              <a:gd name="T51" fmla="*/ 60 h 69"/>
                              <a:gd name="T52" fmla="*/ 0 w 259"/>
                              <a:gd name="T53" fmla="*/ 51 h 69"/>
                              <a:gd name="T54" fmla="*/ 0 w 259"/>
                              <a:gd name="T55" fmla="*/ 43 h 69"/>
                              <a:gd name="T56" fmla="*/ 0 w 259"/>
                              <a:gd name="T57" fmla="*/ 35 h 69"/>
                              <a:gd name="T58" fmla="*/ 0 w 259"/>
                              <a:gd name="T59" fmla="*/ 25 h 69"/>
                              <a:gd name="T60" fmla="*/ 0 w 259"/>
                              <a:gd name="T61" fmla="*/ 17 h 69"/>
                              <a:gd name="T62" fmla="*/ 0 w 259"/>
                              <a:gd name="T63" fmla="*/ 9 h 69"/>
                              <a:gd name="T64" fmla="*/ 0 w 259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9"/>
                                </a:lnTo>
                                <a:lnTo>
                                  <a:pt x="259" y="17"/>
                                </a:lnTo>
                                <a:lnTo>
                                  <a:pt x="259" y="25"/>
                                </a:lnTo>
                                <a:lnTo>
                                  <a:pt x="259" y="35"/>
                                </a:lnTo>
                                <a:lnTo>
                                  <a:pt x="259" y="43"/>
                                </a:lnTo>
                                <a:lnTo>
                                  <a:pt x="259" y="51"/>
                                </a:lnTo>
                                <a:lnTo>
                                  <a:pt x="259" y="60"/>
                                </a:lnTo>
                                <a:lnTo>
                                  <a:pt x="259" y="69"/>
                                </a:lnTo>
                                <a:lnTo>
                                  <a:pt x="226" y="69"/>
                                </a:lnTo>
                                <a:lnTo>
                                  <a:pt x="194" y="69"/>
                                </a:lnTo>
                                <a:lnTo>
                                  <a:pt x="160" y="69"/>
                                </a:lnTo>
                                <a:lnTo>
                                  <a:pt x="128" y="69"/>
                                </a:lnTo>
                                <a:lnTo>
                                  <a:pt x="95" y="69"/>
                                </a:lnTo>
                                <a:lnTo>
                                  <a:pt x="64" y="69"/>
                                </a:lnTo>
                                <a:lnTo>
                                  <a:pt x="31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5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2" name="Freeform 245">
                            <a:extLst>
                              <a:ext uri="{FF2B5EF4-FFF2-40B4-BE49-F238E27FC236}">
                                <a16:creationId xmlns:a16="http://schemas.microsoft.com/office/drawing/2014/main" id="{C1AFEF0D-C173-4925-8796-A9BD1BF2AA2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825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4 w 231"/>
                              <a:gd name="T11" fmla="*/ 0 h 43"/>
                              <a:gd name="T12" fmla="*/ 173 w 231"/>
                              <a:gd name="T13" fmla="*/ 0 h 43"/>
                              <a:gd name="T14" fmla="*/ 202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10 h 43"/>
                              <a:gd name="T20" fmla="*/ 231 w 231"/>
                              <a:gd name="T21" fmla="*/ 22 h 43"/>
                              <a:gd name="T22" fmla="*/ 231 w 231"/>
                              <a:gd name="T23" fmla="*/ 32 h 43"/>
                              <a:gd name="T24" fmla="*/ 231 w 231"/>
                              <a:gd name="T25" fmla="*/ 43 h 43"/>
                              <a:gd name="T26" fmla="*/ 202 w 231"/>
                              <a:gd name="T27" fmla="*/ 43 h 43"/>
                              <a:gd name="T28" fmla="*/ 173 w 231"/>
                              <a:gd name="T29" fmla="*/ 43 h 43"/>
                              <a:gd name="T30" fmla="*/ 144 w 231"/>
                              <a:gd name="T31" fmla="*/ 43 h 43"/>
                              <a:gd name="T32" fmla="*/ 115 w 231"/>
                              <a:gd name="T33" fmla="*/ 43 h 43"/>
                              <a:gd name="T34" fmla="*/ 86 w 231"/>
                              <a:gd name="T35" fmla="*/ 43 h 43"/>
                              <a:gd name="T36" fmla="*/ 57 w 231"/>
                              <a:gd name="T37" fmla="*/ 43 h 43"/>
                              <a:gd name="T38" fmla="*/ 28 w 231"/>
                              <a:gd name="T39" fmla="*/ 43 h 43"/>
                              <a:gd name="T40" fmla="*/ 0 w 231"/>
                              <a:gd name="T41" fmla="*/ 43 h 43"/>
                              <a:gd name="T42" fmla="*/ 0 w 231"/>
                              <a:gd name="T43" fmla="*/ 32 h 43"/>
                              <a:gd name="T44" fmla="*/ 0 w 231"/>
                              <a:gd name="T45" fmla="*/ 22 h 43"/>
                              <a:gd name="T46" fmla="*/ 0 w 231"/>
                              <a:gd name="T47" fmla="*/ 10 h 43"/>
                              <a:gd name="T48" fmla="*/ 0 w 23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0"/>
                                </a:lnTo>
                                <a:lnTo>
                                  <a:pt x="231" y="22"/>
                                </a:lnTo>
                                <a:lnTo>
                                  <a:pt x="231" y="32"/>
                                </a:lnTo>
                                <a:lnTo>
                                  <a:pt x="231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3" name="Freeform 246">
                            <a:extLst>
                              <a:ext uri="{FF2B5EF4-FFF2-40B4-BE49-F238E27FC236}">
                                <a16:creationId xmlns:a16="http://schemas.microsoft.com/office/drawing/2014/main" id="{3D4AE3C9-A26A-4F59-AE17-20867A7E432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865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5 w 259"/>
                              <a:gd name="T7" fmla="*/ 0 h 67"/>
                              <a:gd name="T8" fmla="*/ 128 w 259"/>
                              <a:gd name="T9" fmla="*/ 0 h 67"/>
                              <a:gd name="T10" fmla="*/ 160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8 h 67"/>
                              <a:gd name="T20" fmla="*/ 259 w 259"/>
                              <a:gd name="T21" fmla="*/ 16 h 67"/>
                              <a:gd name="T22" fmla="*/ 259 w 259"/>
                              <a:gd name="T23" fmla="*/ 25 h 67"/>
                              <a:gd name="T24" fmla="*/ 259 w 259"/>
                              <a:gd name="T25" fmla="*/ 33 h 67"/>
                              <a:gd name="T26" fmla="*/ 259 w 259"/>
                              <a:gd name="T27" fmla="*/ 41 h 67"/>
                              <a:gd name="T28" fmla="*/ 259 w 259"/>
                              <a:gd name="T29" fmla="*/ 49 h 67"/>
                              <a:gd name="T30" fmla="*/ 259 w 259"/>
                              <a:gd name="T31" fmla="*/ 58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0 w 259"/>
                              <a:gd name="T39" fmla="*/ 67 h 67"/>
                              <a:gd name="T40" fmla="*/ 128 w 259"/>
                              <a:gd name="T41" fmla="*/ 67 h 67"/>
                              <a:gd name="T42" fmla="*/ 95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8 h 67"/>
                              <a:gd name="T52" fmla="*/ 0 w 259"/>
                              <a:gd name="T53" fmla="*/ 49 h 67"/>
                              <a:gd name="T54" fmla="*/ 0 w 259"/>
                              <a:gd name="T55" fmla="*/ 41 h 67"/>
                              <a:gd name="T56" fmla="*/ 0 w 259"/>
                              <a:gd name="T57" fmla="*/ 33 h 67"/>
                              <a:gd name="T58" fmla="*/ 0 w 259"/>
                              <a:gd name="T59" fmla="*/ 25 h 67"/>
                              <a:gd name="T60" fmla="*/ 0 w 259"/>
                              <a:gd name="T61" fmla="*/ 16 h 67"/>
                              <a:gd name="T62" fmla="*/ 0 w 259"/>
                              <a:gd name="T63" fmla="*/ 8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5"/>
                                </a:lnTo>
                                <a:lnTo>
                                  <a:pt x="259" y="33"/>
                                </a:lnTo>
                                <a:lnTo>
                                  <a:pt x="259" y="41"/>
                                </a:lnTo>
                                <a:lnTo>
                                  <a:pt x="259" y="49"/>
                                </a:lnTo>
                                <a:lnTo>
                                  <a:pt x="259" y="58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0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4" name="Freeform 247">
                            <a:extLst>
                              <a:ext uri="{FF2B5EF4-FFF2-40B4-BE49-F238E27FC236}">
                                <a16:creationId xmlns:a16="http://schemas.microsoft.com/office/drawing/2014/main" id="{443CC8CC-1088-4940-A8A3-A5304101BE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871"/>
                            <a:ext cx="116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9 w 233"/>
                              <a:gd name="T3" fmla="*/ 0 h 45"/>
                              <a:gd name="T4" fmla="*/ 58 w 233"/>
                              <a:gd name="T5" fmla="*/ 0 h 45"/>
                              <a:gd name="T6" fmla="*/ 87 w 233"/>
                              <a:gd name="T7" fmla="*/ 0 h 45"/>
                              <a:gd name="T8" fmla="*/ 117 w 233"/>
                              <a:gd name="T9" fmla="*/ 0 h 45"/>
                              <a:gd name="T10" fmla="*/ 146 w 233"/>
                              <a:gd name="T11" fmla="*/ 0 h 45"/>
                              <a:gd name="T12" fmla="*/ 175 w 233"/>
                              <a:gd name="T13" fmla="*/ 0 h 45"/>
                              <a:gd name="T14" fmla="*/ 204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10 h 45"/>
                              <a:gd name="T20" fmla="*/ 233 w 233"/>
                              <a:gd name="T21" fmla="*/ 22 h 45"/>
                              <a:gd name="T22" fmla="*/ 233 w 233"/>
                              <a:gd name="T23" fmla="*/ 27 h 45"/>
                              <a:gd name="T24" fmla="*/ 233 w 233"/>
                              <a:gd name="T25" fmla="*/ 33 h 45"/>
                              <a:gd name="T26" fmla="*/ 233 w 233"/>
                              <a:gd name="T27" fmla="*/ 38 h 45"/>
                              <a:gd name="T28" fmla="*/ 233 w 233"/>
                              <a:gd name="T29" fmla="*/ 45 h 45"/>
                              <a:gd name="T30" fmla="*/ 204 w 233"/>
                              <a:gd name="T31" fmla="*/ 45 h 45"/>
                              <a:gd name="T32" fmla="*/ 175 w 233"/>
                              <a:gd name="T33" fmla="*/ 45 h 45"/>
                              <a:gd name="T34" fmla="*/ 146 w 233"/>
                              <a:gd name="T35" fmla="*/ 45 h 45"/>
                              <a:gd name="T36" fmla="*/ 117 w 233"/>
                              <a:gd name="T37" fmla="*/ 45 h 45"/>
                              <a:gd name="T38" fmla="*/ 87 w 233"/>
                              <a:gd name="T39" fmla="*/ 45 h 45"/>
                              <a:gd name="T40" fmla="*/ 58 w 233"/>
                              <a:gd name="T41" fmla="*/ 45 h 45"/>
                              <a:gd name="T42" fmla="*/ 29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8 h 45"/>
                              <a:gd name="T48" fmla="*/ 0 w 233"/>
                              <a:gd name="T49" fmla="*/ 33 h 45"/>
                              <a:gd name="T50" fmla="*/ 0 w 233"/>
                              <a:gd name="T51" fmla="*/ 27 h 45"/>
                              <a:gd name="T52" fmla="*/ 0 w 233"/>
                              <a:gd name="T53" fmla="*/ 22 h 45"/>
                              <a:gd name="T54" fmla="*/ 0 w 233"/>
                              <a:gd name="T55" fmla="*/ 10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2"/>
                                </a:lnTo>
                                <a:lnTo>
                                  <a:pt x="233" y="27"/>
                                </a:lnTo>
                                <a:lnTo>
                                  <a:pt x="233" y="33"/>
                                </a:lnTo>
                                <a:lnTo>
                                  <a:pt x="233" y="38"/>
                                </a:lnTo>
                                <a:lnTo>
                                  <a:pt x="233" y="45"/>
                                </a:lnTo>
                                <a:lnTo>
                                  <a:pt x="204" y="45"/>
                                </a:lnTo>
                                <a:lnTo>
                                  <a:pt x="175" y="45"/>
                                </a:lnTo>
                                <a:lnTo>
                                  <a:pt x="146" y="45"/>
                                </a:lnTo>
                                <a:lnTo>
                                  <a:pt x="117" y="45"/>
                                </a:lnTo>
                                <a:lnTo>
                                  <a:pt x="87" y="45"/>
                                </a:lnTo>
                                <a:lnTo>
                                  <a:pt x="58" y="45"/>
                                </a:lnTo>
                                <a:lnTo>
                                  <a:pt x="29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5" name="Freeform 248">
                            <a:extLst>
                              <a:ext uri="{FF2B5EF4-FFF2-40B4-BE49-F238E27FC236}">
                                <a16:creationId xmlns:a16="http://schemas.microsoft.com/office/drawing/2014/main" id="{F9CF8823-4618-4CB5-B24B-1602113B0A3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09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7"/>
                              <a:gd name="T2" fmla="*/ 31 w 258"/>
                              <a:gd name="T3" fmla="*/ 0 h 67"/>
                              <a:gd name="T4" fmla="*/ 64 w 258"/>
                              <a:gd name="T5" fmla="*/ 0 h 67"/>
                              <a:gd name="T6" fmla="*/ 95 w 258"/>
                              <a:gd name="T7" fmla="*/ 0 h 67"/>
                              <a:gd name="T8" fmla="*/ 128 w 258"/>
                              <a:gd name="T9" fmla="*/ 0 h 67"/>
                              <a:gd name="T10" fmla="*/ 160 w 258"/>
                              <a:gd name="T11" fmla="*/ 0 h 67"/>
                              <a:gd name="T12" fmla="*/ 193 w 258"/>
                              <a:gd name="T13" fmla="*/ 0 h 67"/>
                              <a:gd name="T14" fmla="*/ 225 w 258"/>
                              <a:gd name="T15" fmla="*/ 0 h 67"/>
                              <a:gd name="T16" fmla="*/ 258 w 258"/>
                              <a:gd name="T17" fmla="*/ 0 h 67"/>
                              <a:gd name="T18" fmla="*/ 258 w 258"/>
                              <a:gd name="T19" fmla="*/ 8 h 67"/>
                              <a:gd name="T20" fmla="*/ 258 w 258"/>
                              <a:gd name="T21" fmla="*/ 16 h 67"/>
                              <a:gd name="T22" fmla="*/ 258 w 258"/>
                              <a:gd name="T23" fmla="*/ 25 h 67"/>
                              <a:gd name="T24" fmla="*/ 258 w 258"/>
                              <a:gd name="T25" fmla="*/ 34 h 67"/>
                              <a:gd name="T26" fmla="*/ 258 w 258"/>
                              <a:gd name="T27" fmla="*/ 42 h 67"/>
                              <a:gd name="T28" fmla="*/ 258 w 258"/>
                              <a:gd name="T29" fmla="*/ 51 h 67"/>
                              <a:gd name="T30" fmla="*/ 258 w 258"/>
                              <a:gd name="T31" fmla="*/ 59 h 67"/>
                              <a:gd name="T32" fmla="*/ 258 w 258"/>
                              <a:gd name="T33" fmla="*/ 67 h 67"/>
                              <a:gd name="T34" fmla="*/ 225 w 258"/>
                              <a:gd name="T35" fmla="*/ 67 h 67"/>
                              <a:gd name="T36" fmla="*/ 193 w 258"/>
                              <a:gd name="T37" fmla="*/ 67 h 67"/>
                              <a:gd name="T38" fmla="*/ 160 w 258"/>
                              <a:gd name="T39" fmla="*/ 67 h 67"/>
                              <a:gd name="T40" fmla="*/ 128 w 258"/>
                              <a:gd name="T41" fmla="*/ 67 h 67"/>
                              <a:gd name="T42" fmla="*/ 95 w 258"/>
                              <a:gd name="T43" fmla="*/ 67 h 67"/>
                              <a:gd name="T44" fmla="*/ 64 w 258"/>
                              <a:gd name="T45" fmla="*/ 67 h 67"/>
                              <a:gd name="T46" fmla="*/ 31 w 258"/>
                              <a:gd name="T47" fmla="*/ 67 h 67"/>
                              <a:gd name="T48" fmla="*/ 0 w 258"/>
                              <a:gd name="T49" fmla="*/ 67 h 67"/>
                              <a:gd name="T50" fmla="*/ 0 w 258"/>
                              <a:gd name="T51" fmla="*/ 59 h 67"/>
                              <a:gd name="T52" fmla="*/ 0 w 258"/>
                              <a:gd name="T53" fmla="*/ 51 h 67"/>
                              <a:gd name="T54" fmla="*/ 0 w 258"/>
                              <a:gd name="T55" fmla="*/ 42 h 67"/>
                              <a:gd name="T56" fmla="*/ 0 w 258"/>
                              <a:gd name="T57" fmla="*/ 34 h 67"/>
                              <a:gd name="T58" fmla="*/ 0 w 258"/>
                              <a:gd name="T59" fmla="*/ 25 h 67"/>
                              <a:gd name="T60" fmla="*/ 0 w 258"/>
                              <a:gd name="T61" fmla="*/ 16 h 67"/>
                              <a:gd name="T62" fmla="*/ 0 w 258"/>
                              <a:gd name="T63" fmla="*/ 8 h 67"/>
                              <a:gd name="T64" fmla="*/ 0 w 258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8"/>
                                </a:lnTo>
                                <a:lnTo>
                                  <a:pt x="258" y="16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2"/>
                                </a:lnTo>
                                <a:lnTo>
                                  <a:pt x="258" y="51"/>
                                </a:lnTo>
                                <a:lnTo>
                                  <a:pt x="258" y="59"/>
                                </a:lnTo>
                                <a:lnTo>
                                  <a:pt x="258" y="67"/>
                                </a:lnTo>
                                <a:lnTo>
                                  <a:pt x="225" y="67"/>
                                </a:lnTo>
                                <a:lnTo>
                                  <a:pt x="193" y="67"/>
                                </a:lnTo>
                                <a:lnTo>
                                  <a:pt x="160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6" name="Freeform 249">
                            <a:extLst>
                              <a:ext uri="{FF2B5EF4-FFF2-40B4-BE49-F238E27FC236}">
                                <a16:creationId xmlns:a16="http://schemas.microsoft.com/office/drawing/2014/main" id="{10D45A7C-FA1E-44B4-9D84-271983CF3C1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916"/>
                            <a:ext cx="116" cy="21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8 w 233"/>
                              <a:gd name="T3" fmla="*/ 0 h 43"/>
                              <a:gd name="T4" fmla="*/ 57 w 233"/>
                              <a:gd name="T5" fmla="*/ 0 h 43"/>
                              <a:gd name="T6" fmla="*/ 86 w 233"/>
                              <a:gd name="T7" fmla="*/ 0 h 43"/>
                              <a:gd name="T8" fmla="*/ 115 w 233"/>
                              <a:gd name="T9" fmla="*/ 0 h 43"/>
                              <a:gd name="T10" fmla="*/ 144 w 233"/>
                              <a:gd name="T11" fmla="*/ 0 h 43"/>
                              <a:gd name="T12" fmla="*/ 174 w 233"/>
                              <a:gd name="T13" fmla="*/ 0 h 43"/>
                              <a:gd name="T14" fmla="*/ 203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1 h 43"/>
                              <a:gd name="T20" fmla="*/ 233 w 233"/>
                              <a:gd name="T21" fmla="*/ 21 h 43"/>
                              <a:gd name="T22" fmla="*/ 233 w 233"/>
                              <a:gd name="T23" fmla="*/ 31 h 43"/>
                              <a:gd name="T24" fmla="*/ 233 w 233"/>
                              <a:gd name="T25" fmla="*/ 43 h 43"/>
                              <a:gd name="T26" fmla="*/ 203 w 233"/>
                              <a:gd name="T27" fmla="*/ 43 h 43"/>
                              <a:gd name="T28" fmla="*/ 174 w 233"/>
                              <a:gd name="T29" fmla="*/ 43 h 43"/>
                              <a:gd name="T30" fmla="*/ 144 w 233"/>
                              <a:gd name="T31" fmla="*/ 43 h 43"/>
                              <a:gd name="T32" fmla="*/ 115 w 233"/>
                              <a:gd name="T33" fmla="*/ 43 h 43"/>
                              <a:gd name="T34" fmla="*/ 86 w 233"/>
                              <a:gd name="T35" fmla="*/ 43 h 43"/>
                              <a:gd name="T36" fmla="*/ 57 w 233"/>
                              <a:gd name="T37" fmla="*/ 43 h 43"/>
                              <a:gd name="T38" fmla="*/ 28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1 h 43"/>
                              <a:gd name="T44" fmla="*/ 0 w 233"/>
                              <a:gd name="T45" fmla="*/ 21 h 43"/>
                              <a:gd name="T46" fmla="*/ 0 w 233"/>
                              <a:gd name="T47" fmla="*/ 11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1"/>
                                </a:lnTo>
                                <a:lnTo>
                                  <a:pt x="233" y="21"/>
                                </a:lnTo>
                                <a:lnTo>
                                  <a:pt x="233" y="31"/>
                                </a:lnTo>
                                <a:lnTo>
                                  <a:pt x="233" y="43"/>
                                </a:lnTo>
                                <a:lnTo>
                                  <a:pt x="203" y="43"/>
                                </a:lnTo>
                                <a:lnTo>
                                  <a:pt x="174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7" name="Freeform 250">
                            <a:extLst>
                              <a:ext uri="{FF2B5EF4-FFF2-40B4-BE49-F238E27FC236}">
                                <a16:creationId xmlns:a16="http://schemas.microsoft.com/office/drawing/2014/main" id="{F5FFA237-7368-4A3C-B084-05F6F968916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55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9"/>
                              <a:gd name="T2" fmla="*/ 31 w 258"/>
                              <a:gd name="T3" fmla="*/ 0 h 69"/>
                              <a:gd name="T4" fmla="*/ 64 w 258"/>
                              <a:gd name="T5" fmla="*/ 0 h 69"/>
                              <a:gd name="T6" fmla="*/ 95 w 258"/>
                              <a:gd name="T7" fmla="*/ 0 h 69"/>
                              <a:gd name="T8" fmla="*/ 128 w 258"/>
                              <a:gd name="T9" fmla="*/ 0 h 69"/>
                              <a:gd name="T10" fmla="*/ 160 w 258"/>
                              <a:gd name="T11" fmla="*/ 0 h 69"/>
                              <a:gd name="T12" fmla="*/ 193 w 258"/>
                              <a:gd name="T13" fmla="*/ 0 h 69"/>
                              <a:gd name="T14" fmla="*/ 225 w 258"/>
                              <a:gd name="T15" fmla="*/ 0 h 69"/>
                              <a:gd name="T16" fmla="*/ 258 w 258"/>
                              <a:gd name="T17" fmla="*/ 0 h 69"/>
                              <a:gd name="T18" fmla="*/ 258 w 258"/>
                              <a:gd name="T19" fmla="*/ 7 h 69"/>
                              <a:gd name="T20" fmla="*/ 258 w 258"/>
                              <a:gd name="T21" fmla="*/ 16 h 69"/>
                              <a:gd name="T22" fmla="*/ 258 w 258"/>
                              <a:gd name="T23" fmla="*/ 24 h 69"/>
                              <a:gd name="T24" fmla="*/ 258 w 258"/>
                              <a:gd name="T25" fmla="*/ 33 h 69"/>
                              <a:gd name="T26" fmla="*/ 258 w 258"/>
                              <a:gd name="T27" fmla="*/ 42 h 69"/>
                              <a:gd name="T28" fmla="*/ 258 w 258"/>
                              <a:gd name="T29" fmla="*/ 50 h 69"/>
                              <a:gd name="T30" fmla="*/ 258 w 258"/>
                              <a:gd name="T31" fmla="*/ 59 h 69"/>
                              <a:gd name="T32" fmla="*/ 258 w 258"/>
                              <a:gd name="T33" fmla="*/ 69 h 69"/>
                              <a:gd name="T34" fmla="*/ 225 w 258"/>
                              <a:gd name="T35" fmla="*/ 69 h 69"/>
                              <a:gd name="T36" fmla="*/ 193 w 258"/>
                              <a:gd name="T37" fmla="*/ 69 h 69"/>
                              <a:gd name="T38" fmla="*/ 160 w 258"/>
                              <a:gd name="T39" fmla="*/ 69 h 69"/>
                              <a:gd name="T40" fmla="*/ 128 w 258"/>
                              <a:gd name="T41" fmla="*/ 69 h 69"/>
                              <a:gd name="T42" fmla="*/ 95 w 258"/>
                              <a:gd name="T43" fmla="*/ 69 h 69"/>
                              <a:gd name="T44" fmla="*/ 64 w 258"/>
                              <a:gd name="T45" fmla="*/ 69 h 69"/>
                              <a:gd name="T46" fmla="*/ 31 w 258"/>
                              <a:gd name="T47" fmla="*/ 69 h 69"/>
                              <a:gd name="T48" fmla="*/ 0 w 258"/>
                              <a:gd name="T49" fmla="*/ 69 h 69"/>
                              <a:gd name="T50" fmla="*/ 0 w 258"/>
                              <a:gd name="T51" fmla="*/ 59 h 69"/>
                              <a:gd name="T52" fmla="*/ 0 w 258"/>
                              <a:gd name="T53" fmla="*/ 50 h 69"/>
                              <a:gd name="T54" fmla="*/ 0 w 258"/>
                              <a:gd name="T55" fmla="*/ 42 h 69"/>
                              <a:gd name="T56" fmla="*/ 0 w 258"/>
                              <a:gd name="T57" fmla="*/ 33 h 69"/>
                              <a:gd name="T58" fmla="*/ 0 w 258"/>
                              <a:gd name="T59" fmla="*/ 24 h 69"/>
                              <a:gd name="T60" fmla="*/ 0 w 258"/>
                              <a:gd name="T61" fmla="*/ 16 h 69"/>
                              <a:gd name="T62" fmla="*/ 0 w 258"/>
                              <a:gd name="T63" fmla="*/ 7 h 69"/>
                              <a:gd name="T64" fmla="*/ 0 w 258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7"/>
                                </a:lnTo>
                                <a:lnTo>
                                  <a:pt x="258" y="16"/>
                                </a:lnTo>
                                <a:lnTo>
                                  <a:pt x="258" y="24"/>
                                </a:lnTo>
                                <a:lnTo>
                                  <a:pt x="258" y="33"/>
                                </a:lnTo>
                                <a:lnTo>
                                  <a:pt x="258" y="42"/>
                                </a:lnTo>
                                <a:lnTo>
                                  <a:pt x="258" y="50"/>
                                </a:lnTo>
                                <a:lnTo>
                                  <a:pt x="258" y="59"/>
                                </a:lnTo>
                                <a:lnTo>
                                  <a:pt x="258" y="69"/>
                                </a:lnTo>
                                <a:lnTo>
                                  <a:pt x="225" y="69"/>
                                </a:lnTo>
                                <a:lnTo>
                                  <a:pt x="193" y="69"/>
                                </a:lnTo>
                                <a:lnTo>
                                  <a:pt x="160" y="69"/>
                                </a:lnTo>
                                <a:lnTo>
                                  <a:pt x="128" y="69"/>
                                </a:lnTo>
                                <a:lnTo>
                                  <a:pt x="95" y="69"/>
                                </a:lnTo>
                                <a:lnTo>
                                  <a:pt x="64" y="69"/>
                                </a:lnTo>
                                <a:lnTo>
                                  <a:pt x="31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8" name="Freeform 251">
                            <a:extLst>
                              <a:ext uri="{FF2B5EF4-FFF2-40B4-BE49-F238E27FC236}">
                                <a16:creationId xmlns:a16="http://schemas.microsoft.com/office/drawing/2014/main" id="{5FCFC928-8C78-47A6-B9D8-12B32A7C7AB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961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3 w 231"/>
                              <a:gd name="T11" fmla="*/ 0 h 43"/>
                              <a:gd name="T12" fmla="*/ 173 w 231"/>
                              <a:gd name="T13" fmla="*/ 0 h 43"/>
                              <a:gd name="T14" fmla="*/ 201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9 h 43"/>
                              <a:gd name="T20" fmla="*/ 231 w 231"/>
                              <a:gd name="T21" fmla="*/ 20 h 43"/>
                              <a:gd name="T22" fmla="*/ 231 w 231"/>
                              <a:gd name="T23" fmla="*/ 25 h 43"/>
                              <a:gd name="T24" fmla="*/ 231 w 231"/>
                              <a:gd name="T25" fmla="*/ 31 h 43"/>
                              <a:gd name="T26" fmla="*/ 231 w 231"/>
                              <a:gd name="T27" fmla="*/ 37 h 43"/>
                              <a:gd name="T28" fmla="*/ 231 w 231"/>
                              <a:gd name="T29" fmla="*/ 43 h 43"/>
                              <a:gd name="T30" fmla="*/ 201 w 231"/>
                              <a:gd name="T31" fmla="*/ 43 h 43"/>
                              <a:gd name="T32" fmla="*/ 173 w 231"/>
                              <a:gd name="T33" fmla="*/ 43 h 43"/>
                              <a:gd name="T34" fmla="*/ 143 w 231"/>
                              <a:gd name="T35" fmla="*/ 43 h 43"/>
                              <a:gd name="T36" fmla="*/ 115 w 231"/>
                              <a:gd name="T37" fmla="*/ 43 h 43"/>
                              <a:gd name="T38" fmla="*/ 86 w 231"/>
                              <a:gd name="T39" fmla="*/ 43 h 43"/>
                              <a:gd name="T40" fmla="*/ 57 w 231"/>
                              <a:gd name="T41" fmla="*/ 43 h 43"/>
                              <a:gd name="T42" fmla="*/ 28 w 231"/>
                              <a:gd name="T43" fmla="*/ 43 h 43"/>
                              <a:gd name="T44" fmla="*/ 0 w 231"/>
                              <a:gd name="T45" fmla="*/ 43 h 43"/>
                              <a:gd name="T46" fmla="*/ 0 w 231"/>
                              <a:gd name="T47" fmla="*/ 37 h 43"/>
                              <a:gd name="T48" fmla="*/ 0 w 231"/>
                              <a:gd name="T49" fmla="*/ 31 h 43"/>
                              <a:gd name="T50" fmla="*/ 0 w 231"/>
                              <a:gd name="T51" fmla="*/ 25 h 43"/>
                              <a:gd name="T52" fmla="*/ 0 w 231"/>
                              <a:gd name="T53" fmla="*/ 20 h 43"/>
                              <a:gd name="T54" fmla="*/ 0 w 231"/>
                              <a:gd name="T55" fmla="*/ 9 h 43"/>
                              <a:gd name="T56" fmla="*/ 0 w 231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9"/>
                                </a:lnTo>
                                <a:lnTo>
                                  <a:pt x="231" y="20"/>
                                </a:lnTo>
                                <a:lnTo>
                                  <a:pt x="231" y="25"/>
                                </a:lnTo>
                                <a:lnTo>
                                  <a:pt x="231" y="31"/>
                                </a:lnTo>
                                <a:lnTo>
                                  <a:pt x="231" y="37"/>
                                </a:lnTo>
                                <a:lnTo>
                                  <a:pt x="231" y="43"/>
                                </a:lnTo>
                                <a:lnTo>
                                  <a:pt x="201" y="43"/>
                                </a:lnTo>
                                <a:lnTo>
                                  <a:pt x="173" y="43"/>
                                </a:lnTo>
                                <a:lnTo>
                                  <a:pt x="143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5"/>
                                </a:lnTo>
                                <a:lnTo>
                                  <a:pt x="0" y="20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9" name="Freeform 252">
                            <a:extLst>
                              <a:ext uri="{FF2B5EF4-FFF2-40B4-BE49-F238E27FC236}">
                                <a16:creationId xmlns:a16="http://schemas.microsoft.com/office/drawing/2014/main" id="{8526EE1A-7CD2-4EE2-8D6E-4C682D4C32C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99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8"/>
                              <a:gd name="T2" fmla="*/ 31 w 258"/>
                              <a:gd name="T3" fmla="*/ 0 h 68"/>
                              <a:gd name="T4" fmla="*/ 64 w 258"/>
                              <a:gd name="T5" fmla="*/ 0 h 68"/>
                              <a:gd name="T6" fmla="*/ 95 w 258"/>
                              <a:gd name="T7" fmla="*/ 0 h 68"/>
                              <a:gd name="T8" fmla="*/ 128 w 258"/>
                              <a:gd name="T9" fmla="*/ 0 h 68"/>
                              <a:gd name="T10" fmla="*/ 160 w 258"/>
                              <a:gd name="T11" fmla="*/ 0 h 68"/>
                              <a:gd name="T12" fmla="*/ 193 w 258"/>
                              <a:gd name="T13" fmla="*/ 0 h 68"/>
                              <a:gd name="T14" fmla="*/ 225 w 258"/>
                              <a:gd name="T15" fmla="*/ 0 h 68"/>
                              <a:gd name="T16" fmla="*/ 258 w 258"/>
                              <a:gd name="T17" fmla="*/ 0 h 68"/>
                              <a:gd name="T18" fmla="*/ 258 w 258"/>
                              <a:gd name="T19" fmla="*/ 9 h 68"/>
                              <a:gd name="T20" fmla="*/ 258 w 258"/>
                              <a:gd name="T21" fmla="*/ 17 h 68"/>
                              <a:gd name="T22" fmla="*/ 258 w 258"/>
                              <a:gd name="T23" fmla="*/ 25 h 68"/>
                              <a:gd name="T24" fmla="*/ 258 w 258"/>
                              <a:gd name="T25" fmla="*/ 34 h 68"/>
                              <a:gd name="T26" fmla="*/ 258 w 258"/>
                              <a:gd name="T27" fmla="*/ 43 h 68"/>
                              <a:gd name="T28" fmla="*/ 258 w 258"/>
                              <a:gd name="T29" fmla="*/ 51 h 68"/>
                              <a:gd name="T30" fmla="*/ 258 w 258"/>
                              <a:gd name="T31" fmla="*/ 59 h 68"/>
                              <a:gd name="T32" fmla="*/ 258 w 258"/>
                              <a:gd name="T33" fmla="*/ 68 h 68"/>
                              <a:gd name="T34" fmla="*/ 225 w 258"/>
                              <a:gd name="T35" fmla="*/ 68 h 68"/>
                              <a:gd name="T36" fmla="*/ 193 w 258"/>
                              <a:gd name="T37" fmla="*/ 68 h 68"/>
                              <a:gd name="T38" fmla="*/ 160 w 258"/>
                              <a:gd name="T39" fmla="*/ 68 h 68"/>
                              <a:gd name="T40" fmla="*/ 128 w 258"/>
                              <a:gd name="T41" fmla="*/ 68 h 68"/>
                              <a:gd name="T42" fmla="*/ 95 w 258"/>
                              <a:gd name="T43" fmla="*/ 68 h 68"/>
                              <a:gd name="T44" fmla="*/ 64 w 258"/>
                              <a:gd name="T45" fmla="*/ 68 h 68"/>
                              <a:gd name="T46" fmla="*/ 31 w 258"/>
                              <a:gd name="T47" fmla="*/ 68 h 68"/>
                              <a:gd name="T48" fmla="*/ 0 w 258"/>
                              <a:gd name="T49" fmla="*/ 68 h 68"/>
                              <a:gd name="T50" fmla="*/ 0 w 258"/>
                              <a:gd name="T51" fmla="*/ 59 h 68"/>
                              <a:gd name="T52" fmla="*/ 0 w 258"/>
                              <a:gd name="T53" fmla="*/ 51 h 68"/>
                              <a:gd name="T54" fmla="*/ 0 w 258"/>
                              <a:gd name="T55" fmla="*/ 43 h 68"/>
                              <a:gd name="T56" fmla="*/ 0 w 258"/>
                              <a:gd name="T57" fmla="*/ 34 h 68"/>
                              <a:gd name="T58" fmla="*/ 0 w 258"/>
                              <a:gd name="T59" fmla="*/ 25 h 68"/>
                              <a:gd name="T60" fmla="*/ 0 w 258"/>
                              <a:gd name="T61" fmla="*/ 17 h 68"/>
                              <a:gd name="T62" fmla="*/ 0 w 258"/>
                              <a:gd name="T63" fmla="*/ 9 h 68"/>
                              <a:gd name="T64" fmla="*/ 0 w 258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9"/>
                                </a:lnTo>
                                <a:lnTo>
                                  <a:pt x="258" y="17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3"/>
                                </a:lnTo>
                                <a:lnTo>
                                  <a:pt x="258" y="51"/>
                                </a:lnTo>
                                <a:lnTo>
                                  <a:pt x="258" y="59"/>
                                </a:lnTo>
                                <a:lnTo>
                                  <a:pt x="258" y="68"/>
                                </a:lnTo>
                                <a:lnTo>
                                  <a:pt x="225" y="68"/>
                                </a:lnTo>
                                <a:lnTo>
                                  <a:pt x="193" y="68"/>
                                </a:lnTo>
                                <a:lnTo>
                                  <a:pt x="160" y="68"/>
                                </a:lnTo>
                                <a:lnTo>
                                  <a:pt x="128" y="68"/>
                                </a:lnTo>
                                <a:lnTo>
                                  <a:pt x="95" y="68"/>
                                </a:lnTo>
                                <a:lnTo>
                                  <a:pt x="64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0" name="Freeform 253">
                            <a:extLst>
                              <a:ext uri="{FF2B5EF4-FFF2-40B4-BE49-F238E27FC236}">
                                <a16:creationId xmlns:a16="http://schemas.microsoft.com/office/drawing/2014/main" id="{151D6823-0511-4A41-9827-26DBD89DA01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05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5 h 44"/>
                              <a:gd name="T20" fmla="*/ 233 w 233"/>
                              <a:gd name="T21" fmla="*/ 11 h 44"/>
                              <a:gd name="T22" fmla="*/ 233 w 233"/>
                              <a:gd name="T23" fmla="*/ 16 h 44"/>
                              <a:gd name="T24" fmla="*/ 233 w 233"/>
                              <a:gd name="T25" fmla="*/ 22 h 44"/>
                              <a:gd name="T26" fmla="*/ 233 w 233"/>
                              <a:gd name="T27" fmla="*/ 33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3 h 44"/>
                              <a:gd name="T48" fmla="*/ 0 w 233"/>
                              <a:gd name="T49" fmla="*/ 22 h 44"/>
                              <a:gd name="T50" fmla="*/ 0 w 233"/>
                              <a:gd name="T51" fmla="*/ 16 h 44"/>
                              <a:gd name="T52" fmla="*/ 0 w 233"/>
                              <a:gd name="T53" fmla="*/ 11 h 44"/>
                              <a:gd name="T54" fmla="*/ 0 w 233"/>
                              <a:gd name="T55" fmla="*/ 5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5"/>
                                </a:lnTo>
                                <a:lnTo>
                                  <a:pt x="233" y="11"/>
                                </a:lnTo>
                                <a:lnTo>
                                  <a:pt x="233" y="16"/>
                                </a:lnTo>
                                <a:lnTo>
                                  <a:pt x="233" y="22"/>
                                </a:lnTo>
                                <a:lnTo>
                                  <a:pt x="233" y="33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1" name="Freeform 254">
                            <a:extLst>
                              <a:ext uri="{FF2B5EF4-FFF2-40B4-BE49-F238E27FC236}">
                                <a16:creationId xmlns:a16="http://schemas.microsoft.com/office/drawing/2014/main" id="{38C5805D-6FE1-48A8-AC09-0D7D4E4F496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3045"/>
                            <a:ext cx="128" cy="33"/>
                          </a:xfrm>
                          <a:custGeom>
                            <a:avLst/>
                            <a:gdLst>
                              <a:gd name="T0" fmla="*/ 0 w 256"/>
                              <a:gd name="T1" fmla="*/ 0 h 67"/>
                              <a:gd name="T2" fmla="*/ 31 w 256"/>
                              <a:gd name="T3" fmla="*/ 0 h 67"/>
                              <a:gd name="T4" fmla="*/ 62 w 256"/>
                              <a:gd name="T5" fmla="*/ 0 h 67"/>
                              <a:gd name="T6" fmla="*/ 94 w 256"/>
                              <a:gd name="T7" fmla="*/ 0 h 67"/>
                              <a:gd name="T8" fmla="*/ 126 w 256"/>
                              <a:gd name="T9" fmla="*/ 0 h 67"/>
                              <a:gd name="T10" fmla="*/ 158 w 256"/>
                              <a:gd name="T11" fmla="*/ 0 h 67"/>
                              <a:gd name="T12" fmla="*/ 190 w 256"/>
                              <a:gd name="T13" fmla="*/ 0 h 67"/>
                              <a:gd name="T14" fmla="*/ 223 w 256"/>
                              <a:gd name="T15" fmla="*/ 0 h 67"/>
                              <a:gd name="T16" fmla="*/ 256 w 256"/>
                              <a:gd name="T17" fmla="*/ 0 h 67"/>
                              <a:gd name="T18" fmla="*/ 256 w 256"/>
                              <a:gd name="T19" fmla="*/ 7 h 67"/>
                              <a:gd name="T20" fmla="*/ 256 w 256"/>
                              <a:gd name="T21" fmla="*/ 16 h 67"/>
                              <a:gd name="T22" fmla="*/ 256 w 256"/>
                              <a:gd name="T23" fmla="*/ 23 h 67"/>
                              <a:gd name="T24" fmla="*/ 256 w 256"/>
                              <a:gd name="T25" fmla="*/ 33 h 67"/>
                              <a:gd name="T26" fmla="*/ 256 w 256"/>
                              <a:gd name="T27" fmla="*/ 40 h 67"/>
                              <a:gd name="T28" fmla="*/ 256 w 256"/>
                              <a:gd name="T29" fmla="*/ 48 h 67"/>
                              <a:gd name="T30" fmla="*/ 256 w 256"/>
                              <a:gd name="T31" fmla="*/ 58 h 67"/>
                              <a:gd name="T32" fmla="*/ 256 w 256"/>
                              <a:gd name="T33" fmla="*/ 67 h 67"/>
                              <a:gd name="T34" fmla="*/ 223 w 256"/>
                              <a:gd name="T35" fmla="*/ 67 h 67"/>
                              <a:gd name="T36" fmla="*/ 190 w 256"/>
                              <a:gd name="T37" fmla="*/ 67 h 67"/>
                              <a:gd name="T38" fmla="*/ 158 w 256"/>
                              <a:gd name="T39" fmla="*/ 67 h 67"/>
                              <a:gd name="T40" fmla="*/ 126 w 256"/>
                              <a:gd name="T41" fmla="*/ 67 h 67"/>
                              <a:gd name="T42" fmla="*/ 94 w 256"/>
                              <a:gd name="T43" fmla="*/ 67 h 67"/>
                              <a:gd name="T44" fmla="*/ 62 w 256"/>
                              <a:gd name="T45" fmla="*/ 67 h 67"/>
                              <a:gd name="T46" fmla="*/ 31 w 256"/>
                              <a:gd name="T47" fmla="*/ 67 h 67"/>
                              <a:gd name="T48" fmla="*/ 0 w 256"/>
                              <a:gd name="T49" fmla="*/ 67 h 67"/>
                              <a:gd name="T50" fmla="*/ 0 w 256"/>
                              <a:gd name="T51" fmla="*/ 58 h 67"/>
                              <a:gd name="T52" fmla="*/ 0 w 256"/>
                              <a:gd name="T53" fmla="*/ 48 h 67"/>
                              <a:gd name="T54" fmla="*/ 0 w 256"/>
                              <a:gd name="T55" fmla="*/ 40 h 67"/>
                              <a:gd name="T56" fmla="*/ 0 w 256"/>
                              <a:gd name="T57" fmla="*/ 33 h 67"/>
                              <a:gd name="T58" fmla="*/ 0 w 256"/>
                              <a:gd name="T59" fmla="*/ 23 h 67"/>
                              <a:gd name="T60" fmla="*/ 0 w 256"/>
                              <a:gd name="T61" fmla="*/ 16 h 67"/>
                              <a:gd name="T62" fmla="*/ 0 w 256"/>
                              <a:gd name="T63" fmla="*/ 7 h 67"/>
                              <a:gd name="T64" fmla="*/ 0 w 25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6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2" y="0"/>
                                </a:lnTo>
                                <a:lnTo>
                                  <a:pt x="94" y="0"/>
                                </a:lnTo>
                                <a:lnTo>
                                  <a:pt x="126" y="0"/>
                                </a:lnTo>
                                <a:lnTo>
                                  <a:pt x="158" y="0"/>
                                </a:lnTo>
                                <a:lnTo>
                                  <a:pt x="190" y="0"/>
                                </a:lnTo>
                                <a:lnTo>
                                  <a:pt x="223" y="0"/>
                                </a:lnTo>
                                <a:lnTo>
                                  <a:pt x="256" y="0"/>
                                </a:lnTo>
                                <a:lnTo>
                                  <a:pt x="256" y="7"/>
                                </a:lnTo>
                                <a:lnTo>
                                  <a:pt x="256" y="16"/>
                                </a:lnTo>
                                <a:lnTo>
                                  <a:pt x="256" y="23"/>
                                </a:lnTo>
                                <a:lnTo>
                                  <a:pt x="256" y="33"/>
                                </a:lnTo>
                                <a:lnTo>
                                  <a:pt x="256" y="40"/>
                                </a:lnTo>
                                <a:lnTo>
                                  <a:pt x="256" y="48"/>
                                </a:lnTo>
                                <a:lnTo>
                                  <a:pt x="256" y="58"/>
                                </a:lnTo>
                                <a:lnTo>
                                  <a:pt x="256" y="67"/>
                                </a:lnTo>
                                <a:lnTo>
                                  <a:pt x="223" y="67"/>
                                </a:lnTo>
                                <a:lnTo>
                                  <a:pt x="190" y="67"/>
                                </a:lnTo>
                                <a:lnTo>
                                  <a:pt x="158" y="67"/>
                                </a:lnTo>
                                <a:lnTo>
                                  <a:pt x="126" y="67"/>
                                </a:lnTo>
                                <a:lnTo>
                                  <a:pt x="94" y="67"/>
                                </a:lnTo>
                                <a:lnTo>
                                  <a:pt x="62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8"/>
                                </a:lnTo>
                                <a:lnTo>
                                  <a:pt x="0" y="40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2" name="Freeform 255">
                            <a:extLst>
                              <a:ext uri="{FF2B5EF4-FFF2-40B4-BE49-F238E27FC236}">
                                <a16:creationId xmlns:a16="http://schemas.microsoft.com/office/drawing/2014/main" id="{54C4DF07-8BDC-44B3-AAB6-06C12955723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50"/>
                            <a:ext cx="117" cy="23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8 w 233"/>
                              <a:gd name="T3" fmla="*/ 0 h 45"/>
                              <a:gd name="T4" fmla="*/ 57 w 233"/>
                              <a:gd name="T5" fmla="*/ 0 h 45"/>
                              <a:gd name="T6" fmla="*/ 86 w 233"/>
                              <a:gd name="T7" fmla="*/ 0 h 45"/>
                              <a:gd name="T8" fmla="*/ 116 w 233"/>
                              <a:gd name="T9" fmla="*/ 0 h 45"/>
                              <a:gd name="T10" fmla="*/ 145 w 233"/>
                              <a:gd name="T11" fmla="*/ 0 h 45"/>
                              <a:gd name="T12" fmla="*/ 174 w 233"/>
                              <a:gd name="T13" fmla="*/ 0 h 45"/>
                              <a:gd name="T14" fmla="*/ 203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9 h 45"/>
                              <a:gd name="T20" fmla="*/ 233 w 233"/>
                              <a:gd name="T21" fmla="*/ 21 h 45"/>
                              <a:gd name="T22" fmla="*/ 233 w 233"/>
                              <a:gd name="T23" fmla="*/ 26 h 45"/>
                              <a:gd name="T24" fmla="*/ 233 w 233"/>
                              <a:gd name="T25" fmla="*/ 32 h 45"/>
                              <a:gd name="T26" fmla="*/ 233 w 233"/>
                              <a:gd name="T27" fmla="*/ 38 h 45"/>
                              <a:gd name="T28" fmla="*/ 233 w 233"/>
                              <a:gd name="T29" fmla="*/ 45 h 45"/>
                              <a:gd name="T30" fmla="*/ 203 w 233"/>
                              <a:gd name="T31" fmla="*/ 45 h 45"/>
                              <a:gd name="T32" fmla="*/ 174 w 233"/>
                              <a:gd name="T33" fmla="*/ 45 h 45"/>
                              <a:gd name="T34" fmla="*/ 145 w 233"/>
                              <a:gd name="T35" fmla="*/ 45 h 45"/>
                              <a:gd name="T36" fmla="*/ 116 w 233"/>
                              <a:gd name="T37" fmla="*/ 45 h 45"/>
                              <a:gd name="T38" fmla="*/ 86 w 233"/>
                              <a:gd name="T39" fmla="*/ 45 h 45"/>
                              <a:gd name="T40" fmla="*/ 57 w 233"/>
                              <a:gd name="T41" fmla="*/ 45 h 45"/>
                              <a:gd name="T42" fmla="*/ 28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8 h 45"/>
                              <a:gd name="T48" fmla="*/ 0 w 233"/>
                              <a:gd name="T49" fmla="*/ 32 h 45"/>
                              <a:gd name="T50" fmla="*/ 0 w 233"/>
                              <a:gd name="T51" fmla="*/ 26 h 45"/>
                              <a:gd name="T52" fmla="*/ 0 w 233"/>
                              <a:gd name="T53" fmla="*/ 21 h 45"/>
                              <a:gd name="T54" fmla="*/ 0 w 233"/>
                              <a:gd name="T55" fmla="*/ 9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9"/>
                                </a:lnTo>
                                <a:lnTo>
                                  <a:pt x="233" y="21"/>
                                </a:lnTo>
                                <a:lnTo>
                                  <a:pt x="233" y="26"/>
                                </a:lnTo>
                                <a:lnTo>
                                  <a:pt x="233" y="32"/>
                                </a:lnTo>
                                <a:lnTo>
                                  <a:pt x="233" y="38"/>
                                </a:lnTo>
                                <a:lnTo>
                                  <a:pt x="233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3" name="Freeform 256">
                            <a:extLst>
                              <a:ext uri="{FF2B5EF4-FFF2-40B4-BE49-F238E27FC236}">
                                <a16:creationId xmlns:a16="http://schemas.microsoft.com/office/drawing/2014/main" id="{47B4505E-2C2A-4407-B2BC-B0059A28472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308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3 w 260"/>
                              <a:gd name="T3" fmla="*/ 0 h 67"/>
                              <a:gd name="T4" fmla="*/ 65 w 260"/>
                              <a:gd name="T5" fmla="*/ 0 h 67"/>
                              <a:gd name="T6" fmla="*/ 97 w 260"/>
                              <a:gd name="T7" fmla="*/ 0 h 67"/>
                              <a:gd name="T8" fmla="*/ 130 w 260"/>
                              <a:gd name="T9" fmla="*/ 0 h 67"/>
                              <a:gd name="T10" fmla="*/ 162 w 260"/>
                              <a:gd name="T11" fmla="*/ 0 h 67"/>
                              <a:gd name="T12" fmla="*/ 194 w 260"/>
                              <a:gd name="T13" fmla="*/ 0 h 67"/>
                              <a:gd name="T14" fmla="*/ 227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8 h 67"/>
                              <a:gd name="T20" fmla="*/ 260 w 260"/>
                              <a:gd name="T21" fmla="*/ 16 h 67"/>
                              <a:gd name="T22" fmla="*/ 260 w 260"/>
                              <a:gd name="T23" fmla="*/ 25 h 67"/>
                              <a:gd name="T24" fmla="*/ 260 w 260"/>
                              <a:gd name="T25" fmla="*/ 34 h 67"/>
                              <a:gd name="T26" fmla="*/ 260 w 260"/>
                              <a:gd name="T27" fmla="*/ 42 h 67"/>
                              <a:gd name="T28" fmla="*/ 260 w 260"/>
                              <a:gd name="T29" fmla="*/ 50 h 67"/>
                              <a:gd name="T30" fmla="*/ 260 w 260"/>
                              <a:gd name="T31" fmla="*/ 59 h 67"/>
                              <a:gd name="T32" fmla="*/ 260 w 260"/>
                              <a:gd name="T33" fmla="*/ 67 h 67"/>
                              <a:gd name="T34" fmla="*/ 227 w 260"/>
                              <a:gd name="T35" fmla="*/ 67 h 67"/>
                              <a:gd name="T36" fmla="*/ 194 w 260"/>
                              <a:gd name="T37" fmla="*/ 67 h 67"/>
                              <a:gd name="T38" fmla="*/ 162 w 260"/>
                              <a:gd name="T39" fmla="*/ 67 h 67"/>
                              <a:gd name="T40" fmla="*/ 130 w 260"/>
                              <a:gd name="T41" fmla="*/ 67 h 67"/>
                              <a:gd name="T42" fmla="*/ 97 w 260"/>
                              <a:gd name="T43" fmla="*/ 67 h 67"/>
                              <a:gd name="T44" fmla="*/ 65 w 260"/>
                              <a:gd name="T45" fmla="*/ 67 h 67"/>
                              <a:gd name="T46" fmla="*/ 33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9 h 67"/>
                              <a:gd name="T52" fmla="*/ 0 w 260"/>
                              <a:gd name="T53" fmla="*/ 50 h 67"/>
                              <a:gd name="T54" fmla="*/ 0 w 260"/>
                              <a:gd name="T55" fmla="*/ 42 h 67"/>
                              <a:gd name="T56" fmla="*/ 0 w 260"/>
                              <a:gd name="T57" fmla="*/ 34 h 67"/>
                              <a:gd name="T58" fmla="*/ 0 w 260"/>
                              <a:gd name="T59" fmla="*/ 25 h 67"/>
                              <a:gd name="T60" fmla="*/ 0 w 260"/>
                              <a:gd name="T61" fmla="*/ 16 h 67"/>
                              <a:gd name="T62" fmla="*/ 0 w 260"/>
                              <a:gd name="T63" fmla="*/ 8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59"/>
                                </a:lnTo>
                                <a:lnTo>
                                  <a:pt x="260" y="67"/>
                                </a:lnTo>
                                <a:lnTo>
                                  <a:pt x="227" y="67"/>
                                </a:lnTo>
                                <a:lnTo>
                                  <a:pt x="194" y="67"/>
                                </a:lnTo>
                                <a:lnTo>
                                  <a:pt x="162" y="67"/>
                                </a:lnTo>
                                <a:lnTo>
                                  <a:pt x="130" y="67"/>
                                </a:lnTo>
                                <a:lnTo>
                                  <a:pt x="97" y="67"/>
                                </a:lnTo>
                                <a:lnTo>
                                  <a:pt x="65" y="67"/>
                                </a:lnTo>
                                <a:lnTo>
                                  <a:pt x="3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4" name="Freeform 257">
                            <a:extLst>
                              <a:ext uri="{FF2B5EF4-FFF2-40B4-BE49-F238E27FC236}">
                                <a16:creationId xmlns:a16="http://schemas.microsoft.com/office/drawing/2014/main" id="{0D12CB6F-6FE3-482B-92E1-D46CD7C6FBD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96"/>
                            <a:ext cx="116" cy="21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2"/>
                              <a:gd name="T2" fmla="*/ 28 w 231"/>
                              <a:gd name="T3" fmla="*/ 0 h 42"/>
                              <a:gd name="T4" fmla="*/ 57 w 231"/>
                              <a:gd name="T5" fmla="*/ 0 h 42"/>
                              <a:gd name="T6" fmla="*/ 86 w 231"/>
                              <a:gd name="T7" fmla="*/ 0 h 42"/>
                              <a:gd name="T8" fmla="*/ 115 w 231"/>
                              <a:gd name="T9" fmla="*/ 0 h 42"/>
                              <a:gd name="T10" fmla="*/ 143 w 231"/>
                              <a:gd name="T11" fmla="*/ 0 h 42"/>
                              <a:gd name="T12" fmla="*/ 172 w 231"/>
                              <a:gd name="T13" fmla="*/ 0 h 42"/>
                              <a:gd name="T14" fmla="*/ 201 w 231"/>
                              <a:gd name="T15" fmla="*/ 0 h 42"/>
                              <a:gd name="T16" fmla="*/ 231 w 231"/>
                              <a:gd name="T17" fmla="*/ 0 h 42"/>
                              <a:gd name="T18" fmla="*/ 231 w 231"/>
                              <a:gd name="T19" fmla="*/ 10 h 42"/>
                              <a:gd name="T20" fmla="*/ 231 w 231"/>
                              <a:gd name="T21" fmla="*/ 21 h 42"/>
                              <a:gd name="T22" fmla="*/ 231 w 231"/>
                              <a:gd name="T23" fmla="*/ 30 h 42"/>
                              <a:gd name="T24" fmla="*/ 231 w 231"/>
                              <a:gd name="T25" fmla="*/ 42 h 42"/>
                              <a:gd name="T26" fmla="*/ 201 w 231"/>
                              <a:gd name="T27" fmla="*/ 42 h 42"/>
                              <a:gd name="T28" fmla="*/ 172 w 231"/>
                              <a:gd name="T29" fmla="*/ 42 h 42"/>
                              <a:gd name="T30" fmla="*/ 143 w 231"/>
                              <a:gd name="T31" fmla="*/ 42 h 42"/>
                              <a:gd name="T32" fmla="*/ 115 w 231"/>
                              <a:gd name="T33" fmla="*/ 42 h 42"/>
                              <a:gd name="T34" fmla="*/ 86 w 231"/>
                              <a:gd name="T35" fmla="*/ 42 h 42"/>
                              <a:gd name="T36" fmla="*/ 57 w 231"/>
                              <a:gd name="T37" fmla="*/ 42 h 42"/>
                              <a:gd name="T38" fmla="*/ 28 w 231"/>
                              <a:gd name="T39" fmla="*/ 42 h 42"/>
                              <a:gd name="T40" fmla="*/ 0 w 231"/>
                              <a:gd name="T41" fmla="*/ 42 h 42"/>
                              <a:gd name="T42" fmla="*/ 0 w 231"/>
                              <a:gd name="T43" fmla="*/ 30 h 42"/>
                              <a:gd name="T44" fmla="*/ 0 w 231"/>
                              <a:gd name="T45" fmla="*/ 21 h 42"/>
                              <a:gd name="T46" fmla="*/ 0 w 231"/>
                              <a:gd name="T47" fmla="*/ 10 h 42"/>
                              <a:gd name="T48" fmla="*/ 0 w 231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2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2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0"/>
                                </a:lnTo>
                                <a:lnTo>
                                  <a:pt x="231" y="21"/>
                                </a:lnTo>
                                <a:lnTo>
                                  <a:pt x="231" y="30"/>
                                </a:lnTo>
                                <a:lnTo>
                                  <a:pt x="231" y="42"/>
                                </a:lnTo>
                                <a:lnTo>
                                  <a:pt x="201" y="42"/>
                                </a:lnTo>
                                <a:lnTo>
                                  <a:pt x="172" y="42"/>
                                </a:lnTo>
                                <a:lnTo>
                                  <a:pt x="143" y="42"/>
                                </a:lnTo>
                                <a:lnTo>
                                  <a:pt x="115" y="42"/>
                                </a:lnTo>
                                <a:lnTo>
                                  <a:pt x="86" y="42"/>
                                </a:lnTo>
                                <a:lnTo>
                                  <a:pt x="57" y="42"/>
                                </a:lnTo>
                                <a:lnTo>
                                  <a:pt x="28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5" name="Freeform 258">
                            <a:extLst>
                              <a:ext uri="{FF2B5EF4-FFF2-40B4-BE49-F238E27FC236}">
                                <a16:creationId xmlns:a16="http://schemas.microsoft.com/office/drawing/2014/main" id="{EEAD83F9-A9F0-4F5A-98CA-68EF31D14AC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313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3 w 260"/>
                              <a:gd name="T3" fmla="*/ 0 h 67"/>
                              <a:gd name="T4" fmla="*/ 65 w 260"/>
                              <a:gd name="T5" fmla="*/ 0 h 67"/>
                              <a:gd name="T6" fmla="*/ 97 w 260"/>
                              <a:gd name="T7" fmla="*/ 0 h 67"/>
                              <a:gd name="T8" fmla="*/ 130 w 260"/>
                              <a:gd name="T9" fmla="*/ 0 h 67"/>
                              <a:gd name="T10" fmla="*/ 162 w 260"/>
                              <a:gd name="T11" fmla="*/ 0 h 67"/>
                              <a:gd name="T12" fmla="*/ 194 w 260"/>
                              <a:gd name="T13" fmla="*/ 0 h 67"/>
                              <a:gd name="T14" fmla="*/ 227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7 h 67"/>
                              <a:gd name="T20" fmla="*/ 260 w 260"/>
                              <a:gd name="T21" fmla="*/ 15 h 67"/>
                              <a:gd name="T22" fmla="*/ 260 w 260"/>
                              <a:gd name="T23" fmla="*/ 23 h 67"/>
                              <a:gd name="T24" fmla="*/ 260 w 260"/>
                              <a:gd name="T25" fmla="*/ 32 h 67"/>
                              <a:gd name="T26" fmla="*/ 260 w 260"/>
                              <a:gd name="T27" fmla="*/ 40 h 67"/>
                              <a:gd name="T28" fmla="*/ 260 w 260"/>
                              <a:gd name="T29" fmla="*/ 50 h 67"/>
                              <a:gd name="T30" fmla="*/ 260 w 260"/>
                              <a:gd name="T31" fmla="*/ 58 h 67"/>
                              <a:gd name="T32" fmla="*/ 260 w 260"/>
                              <a:gd name="T33" fmla="*/ 67 h 67"/>
                              <a:gd name="T34" fmla="*/ 227 w 260"/>
                              <a:gd name="T35" fmla="*/ 67 h 67"/>
                              <a:gd name="T36" fmla="*/ 194 w 260"/>
                              <a:gd name="T37" fmla="*/ 67 h 67"/>
                              <a:gd name="T38" fmla="*/ 162 w 260"/>
                              <a:gd name="T39" fmla="*/ 67 h 67"/>
                              <a:gd name="T40" fmla="*/ 130 w 260"/>
                              <a:gd name="T41" fmla="*/ 67 h 67"/>
                              <a:gd name="T42" fmla="*/ 97 w 260"/>
                              <a:gd name="T43" fmla="*/ 67 h 67"/>
                              <a:gd name="T44" fmla="*/ 65 w 260"/>
                              <a:gd name="T45" fmla="*/ 67 h 67"/>
                              <a:gd name="T46" fmla="*/ 33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8 h 67"/>
                              <a:gd name="T52" fmla="*/ 0 w 260"/>
                              <a:gd name="T53" fmla="*/ 50 h 67"/>
                              <a:gd name="T54" fmla="*/ 0 w 260"/>
                              <a:gd name="T55" fmla="*/ 40 h 67"/>
                              <a:gd name="T56" fmla="*/ 0 w 260"/>
                              <a:gd name="T57" fmla="*/ 32 h 67"/>
                              <a:gd name="T58" fmla="*/ 0 w 260"/>
                              <a:gd name="T59" fmla="*/ 23 h 67"/>
                              <a:gd name="T60" fmla="*/ 0 w 260"/>
                              <a:gd name="T61" fmla="*/ 15 h 67"/>
                              <a:gd name="T62" fmla="*/ 0 w 260"/>
                              <a:gd name="T63" fmla="*/ 7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7"/>
                                </a:lnTo>
                                <a:lnTo>
                                  <a:pt x="260" y="15"/>
                                </a:lnTo>
                                <a:lnTo>
                                  <a:pt x="260" y="23"/>
                                </a:lnTo>
                                <a:lnTo>
                                  <a:pt x="260" y="32"/>
                                </a:lnTo>
                                <a:lnTo>
                                  <a:pt x="260" y="40"/>
                                </a:lnTo>
                                <a:lnTo>
                                  <a:pt x="260" y="50"/>
                                </a:lnTo>
                                <a:lnTo>
                                  <a:pt x="260" y="58"/>
                                </a:lnTo>
                                <a:lnTo>
                                  <a:pt x="260" y="67"/>
                                </a:lnTo>
                                <a:lnTo>
                                  <a:pt x="227" y="67"/>
                                </a:lnTo>
                                <a:lnTo>
                                  <a:pt x="194" y="67"/>
                                </a:lnTo>
                                <a:lnTo>
                                  <a:pt x="162" y="67"/>
                                </a:lnTo>
                                <a:lnTo>
                                  <a:pt x="130" y="67"/>
                                </a:lnTo>
                                <a:lnTo>
                                  <a:pt x="97" y="67"/>
                                </a:lnTo>
                                <a:lnTo>
                                  <a:pt x="65" y="67"/>
                                </a:lnTo>
                                <a:lnTo>
                                  <a:pt x="3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6" name="Freeform 259">
                            <a:extLst>
                              <a:ext uri="{FF2B5EF4-FFF2-40B4-BE49-F238E27FC236}">
                                <a16:creationId xmlns:a16="http://schemas.microsoft.com/office/drawing/2014/main" id="{E2EAF5FF-963A-49E7-A327-264FAEA82FB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14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9 w 233"/>
                              <a:gd name="T3" fmla="*/ 0 h 45"/>
                              <a:gd name="T4" fmla="*/ 58 w 233"/>
                              <a:gd name="T5" fmla="*/ 0 h 45"/>
                              <a:gd name="T6" fmla="*/ 87 w 233"/>
                              <a:gd name="T7" fmla="*/ 0 h 45"/>
                              <a:gd name="T8" fmla="*/ 116 w 233"/>
                              <a:gd name="T9" fmla="*/ 0 h 45"/>
                              <a:gd name="T10" fmla="*/ 145 w 233"/>
                              <a:gd name="T11" fmla="*/ 0 h 45"/>
                              <a:gd name="T12" fmla="*/ 174 w 233"/>
                              <a:gd name="T13" fmla="*/ 0 h 45"/>
                              <a:gd name="T14" fmla="*/ 203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11 h 45"/>
                              <a:gd name="T20" fmla="*/ 233 w 233"/>
                              <a:gd name="T21" fmla="*/ 22 h 45"/>
                              <a:gd name="T22" fmla="*/ 233 w 233"/>
                              <a:gd name="T23" fmla="*/ 27 h 45"/>
                              <a:gd name="T24" fmla="*/ 233 w 233"/>
                              <a:gd name="T25" fmla="*/ 34 h 45"/>
                              <a:gd name="T26" fmla="*/ 233 w 233"/>
                              <a:gd name="T27" fmla="*/ 39 h 45"/>
                              <a:gd name="T28" fmla="*/ 233 w 233"/>
                              <a:gd name="T29" fmla="*/ 45 h 45"/>
                              <a:gd name="T30" fmla="*/ 203 w 233"/>
                              <a:gd name="T31" fmla="*/ 45 h 45"/>
                              <a:gd name="T32" fmla="*/ 174 w 233"/>
                              <a:gd name="T33" fmla="*/ 45 h 45"/>
                              <a:gd name="T34" fmla="*/ 145 w 233"/>
                              <a:gd name="T35" fmla="*/ 45 h 45"/>
                              <a:gd name="T36" fmla="*/ 116 w 233"/>
                              <a:gd name="T37" fmla="*/ 45 h 45"/>
                              <a:gd name="T38" fmla="*/ 87 w 233"/>
                              <a:gd name="T39" fmla="*/ 45 h 45"/>
                              <a:gd name="T40" fmla="*/ 58 w 233"/>
                              <a:gd name="T41" fmla="*/ 45 h 45"/>
                              <a:gd name="T42" fmla="*/ 29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9 h 45"/>
                              <a:gd name="T48" fmla="*/ 0 w 233"/>
                              <a:gd name="T49" fmla="*/ 34 h 45"/>
                              <a:gd name="T50" fmla="*/ 0 w 233"/>
                              <a:gd name="T51" fmla="*/ 27 h 45"/>
                              <a:gd name="T52" fmla="*/ 0 w 233"/>
                              <a:gd name="T53" fmla="*/ 22 h 45"/>
                              <a:gd name="T54" fmla="*/ 0 w 233"/>
                              <a:gd name="T55" fmla="*/ 11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1"/>
                                </a:lnTo>
                                <a:lnTo>
                                  <a:pt x="233" y="22"/>
                                </a:lnTo>
                                <a:lnTo>
                                  <a:pt x="233" y="27"/>
                                </a:lnTo>
                                <a:lnTo>
                                  <a:pt x="233" y="34"/>
                                </a:lnTo>
                                <a:lnTo>
                                  <a:pt x="233" y="39"/>
                                </a:lnTo>
                                <a:lnTo>
                                  <a:pt x="233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7" y="45"/>
                                </a:lnTo>
                                <a:lnTo>
                                  <a:pt x="58" y="45"/>
                                </a:lnTo>
                                <a:lnTo>
                                  <a:pt x="29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4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7" name="Freeform 260">
                            <a:extLst>
                              <a:ext uri="{FF2B5EF4-FFF2-40B4-BE49-F238E27FC236}">
                                <a16:creationId xmlns:a16="http://schemas.microsoft.com/office/drawing/2014/main" id="{D26B269F-DB7A-41D9-9A16-94B2B144C2A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17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3 w 260"/>
                              <a:gd name="T3" fmla="*/ 0 h 69"/>
                              <a:gd name="T4" fmla="*/ 66 w 260"/>
                              <a:gd name="T5" fmla="*/ 0 h 69"/>
                              <a:gd name="T6" fmla="*/ 98 w 260"/>
                              <a:gd name="T7" fmla="*/ 0 h 69"/>
                              <a:gd name="T8" fmla="*/ 131 w 260"/>
                              <a:gd name="T9" fmla="*/ 0 h 69"/>
                              <a:gd name="T10" fmla="*/ 162 w 260"/>
                              <a:gd name="T11" fmla="*/ 0 h 69"/>
                              <a:gd name="T12" fmla="*/ 194 w 260"/>
                              <a:gd name="T13" fmla="*/ 0 h 69"/>
                              <a:gd name="T14" fmla="*/ 227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7 h 69"/>
                              <a:gd name="T22" fmla="*/ 260 w 260"/>
                              <a:gd name="T23" fmla="*/ 25 h 69"/>
                              <a:gd name="T24" fmla="*/ 260 w 260"/>
                              <a:gd name="T25" fmla="*/ 34 h 69"/>
                              <a:gd name="T26" fmla="*/ 260 w 260"/>
                              <a:gd name="T27" fmla="*/ 43 h 69"/>
                              <a:gd name="T28" fmla="*/ 260 w 260"/>
                              <a:gd name="T29" fmla="*/ 51 h 69"/>
                              <a:gd name="T30" fmla="*/ 260 w 260"/>
                              <a:gd name="T31" fmla="*/ 59 h 69"/>
                              <a:gd name="T32" fmla="*/ 260 w 260"/>
                              <a:gd name="T33" fmla="*/ 69 h 69"/>
                              <a:gd name="T34" fmla="*/ 227 w 260"/>
                              <a:gd name="T35" fmla="*/ 69 h 69"/>
                              <a:gd name="T36" fmla="*/ 194 w 260"/>
                              <a:gd name="T37" fmla="*/ 69 h 69"/>
                              <a:gd name="T38" fmla="*/ 162 w 260"/>
                              <a:gd name="T39" fmla="*/ 69 h 69"/>
                              <a:gd name="T40" fmla="*/ 131 w 260"/>
                              <a:gd name="T41" fmla="*/ 69 h 69"/>
                              <a:gd name="T42" fmla="*/ 98 w 260"/>
                              <a:gd name="T43" fmla="*/ 69 h 69"/>
                              <a:gd name="T44" fmla="*/ 66 w 260"/>
                              <a:gd name="T45" fmla="*/ 69 h 69"/>
                              <a:gd name="T46" fmla="*/ 33 w 260"/>
                              <a:gd name="T47" fmla="*/ 69 h 69"/>
                              <a:gd name="T48" fmla="*/ 0 w 260"/>
                              <a:gd name="T49" fmla="*/ 69 h 69"/>
                              <a:gd name="T50" fmla="*/ 0 w 260"/>
                              <a:gd name="T51" fmla="*/ 59 h 69"/>
                              <a:gd name="T52" fmla="*/ 0 w 260"/>
                              <a:gd name="T53" fmla="*/ 51 h 69"/>
                              <a:gd name="T54" fmla="*/ 0 w 260"/>
                              <a:gd name="T55" fmla="*/ 43 h 69"/>
                              <a:gd name="T56" fmla="*/ 0 w 260"/>
                              <a:gd name="T57" fmla="*/ 34 h 69"/>
                              <a:gd name="T58" fmla="*/ 0 w 260"/>
                              <a:gd name="T59" fmla="*/ 25 h 69"/>
                              <a:gd name="T60" fmla="*/ 0 w 260"/>
                              <a:gd name="T61" fmla="*/ 17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6" y="0"/>
                                </a:lnTo>
                                <a:lnTo>
                                  <a:pt x="98" y="0"/>
                                </a:lnTo>
                                <a:lnTo>
                                  <a:pt x="131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3"/>
                                </a:lnTo>
                                <a:lnTo>
                                  <a:pt x="260" y="51"/>
                                </a:lnTo>
                                <a:lnTo>
                                  <a:pt x="260" y="59"/>
                                </a:lnTo>
                                <a:lnTo>
                                  <a:pt x="260" y="69"/>
                                </a:lnTo>
                                <a:lnTo>
                                  <a:pt x="227" y="69"/>
                                </a:lnTo>
                                <a:lnTo>
                                  <a:pt x="194" y="69"/>
                                </a:lnTo>
                                <a:lnTo>
                                  <a:pt x="162" y="69"/>
                                </a:lnTo>
                                <a:lnTo>
                                  <a:pt x="131" y="69"/>
                                </a:lnTo>
                                <a:lnTo>
                                  <a:pt x="98" y="69"/>
                                </a:lnTo>
                                <a:lnTo>
                                  <a:pt x="66" y="69"/>
                                </a:lnTo>
                                <a:lnTo>
                                  <a:pt x="33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8" name="Freeform 261">
                            <a:extLst>
                              <a:ext uri="{FF2B5EF4-FFF2-40B4-BE49-F238E27FC236}">
                                <a16:creationId xmlns:a16="http://schemas.microsoft.com/office/drawing/2014/main" id="{0B3FE47F-A799-477D-96CC-F3D86C9BBC9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185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8 w 233"/>
                              <a:gd name="T3" fmla="*/ 0 h 43"/>
                              <a:gd name="T4" fmla="*/ 57 w 233"/>
                              <a:gd name="T5" fmla="*/ 0 h 43"/>
                              <a:gd name="T6" fmla="*/ 86 w 233"/>
                              <a:gd name="T7" fmla="*/ 0 h 43"/>
                              <a:gd name="T8" fmla="*/ 115 w 233"/>
                              <a:gd name="T9" fmla="*/ 0 h 43"/>
                              <a:gd name="T10" fmla="*/ 143 w 233"/>
                              <a:gd name="T11" fmla="*/ 0 h 43"/>
                              <a:gd name="T12" fmla="*/ 173 w 233"/>
                              <a:gd name="T13" fmla="*/ 0 h 43"/>
                              <a:gd name="T14" fmla="*/ 202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0 h 43"/>
                              <a:gd name="T20" fmla="*/ 233 w 233"/>
                              <a:gd name="T21" fmla="*/ 21 h 43"/>
                              <a:gd name="T22" fmla="*/ 233 w 233"/>
                              <a:gd name="T23" fmla="*/ 32 h 43"/>
                              <a:gd name="T24" fmla="*/ 233 w 233"/>
                              <a:gd name="T25" fmla="*/ 43 h 43"/>
                              <a:gd name="T26" fmla="*/ 202 w 233"/>
                              <a:gd name="T27" fmla="*/ 43 h 43"/>
                              <a:gd name="T28" fmla="*/ 173 w 233"/>
                              <a:gd name="T29" fmla="*/ 43 h 43"/>
                              <a:gd name="T30" fmla="*/ 143 w 233"/>
                              <a:gd name="T31" fmla="*/ 43 h 43"/>
                              <a:gd name="T32" fmla="*/ 115 w 233"/>
                              <a:gd name="T33" fmla="*/ 43 h 43"/>
                              <a:gd name="T34" fmla="*/ 86 w 233"/>
                              <a:gd name="T35" fmla="*/ 43 h 43"/>
                              <a:gd name="T36" fmla="*/ 57 w 233"/>
                              <a:gd name="T37" fmla="*/ 43 h 43"/>
                              <a:gd name="T38" fmla="*/ 28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2 h 43"/>
                              <a:gd name="T44" fmla="*/ 0 w 233"/>
                              <a:gd name="T45" fmla="*/ 21 h 43"/>
                              <a:gd name="T46" fmla="*/ 0 w 233"/>
                              <a:gd name="T47" fmla="*/ 10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1"/>
                                </a:lnTo>
                                <a:lnTo>
                                  <a:pt x="233" y="32"/>
                                </a:lnTo>
                                <a:lnTo>
                                  <a:pt x="233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3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9" name="Freeform 262">
                            <a:extLst>
                              <a:ext uri="{FF2B5EF4-FFF2-40B4-BE49-F238E27FC236}">
                                <a16:creationId xmlns:a16="http://schemas.microsoft.com/office/drawing/2014/main" id="{0EC0DAFF-691F-4152-B270-C266DB0D0F2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22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8"/>
                              <a:gd name="T2" fmla="*/ 32 w 260"/>
                              <a:gd name="T3" fmla="*/ 0 h 68"/>
                              <a:gd name="T4" fmla="*/ 65 w 260"/>
                              <a:gd name="T5" fmla="*/ 0 h 68"/>
                              <a:gd name="T6" fmla="*/ 97 w 260"/>
                              <a:gd name="T7" fmla="*/ 0 h 68"/>
                              <a:gd name="T8" fmla="*/ 130 w 260"/>
                              <a:gd name="T9" fmla="*/ 0 h 68"/>
                              <a:gd name="T10" fmla="*/ 161 w 260"/>
                              <a:gd name="T11" fmla="*/ 0 h 68"/>
                              <a:gd name="T12" fmla="*/ 194 w 260"/>
                              <a:gd name="T13" fmla="*/ 0 h 68"/>
                              <a:gd name="T14" fmla="*/ 227 w 260"/>
                              <a:gd name="T15" fmla="*/ 0 h 68"/>
                              <a:gd name="T16" fmla="*/ 260 w 260"/>
                              <a:gd name="T17" fmla="*/ 0 h 68"/>
                              <a:gd name="T18" fmla="*/ 260 w 260"/>
                              <a:gd name="T19" fmla="*/ 9 h 68"/>
                              <a:gd name="T20" fmla="*/ 260 w 260"/>
                              <a:gd name="T21" fmla="*/ 17 h 68"/>
                              <a:gd name="T22" fmla="*/ 260 w 260"/>
                              <a:gd name="T23" fmla="*/ 25 h 68"/>
                              <a:gd name="T24" fmla="*/ 260 w 260"/>
                              <a:gd name="T25" fmla="*/ 34 h 68"/>
                              <a:gd name="T26" fmla="*/ 260 w 260"/>
                              <a:gd name="T27" fmla="*/ 42 h 68"/>
                              <a:gd name="T28" fmla="*/ 260 w 260"/>
                              <a:gd name="T29" fmla="*/ 50 h 68"/>
                              <a:gd name="T30" fmla="*/ 260 w 260"/>
                              <a:gd name="T31" fmla="*/ 58 h 68"/>
                              <a:gd name="T32" fmla="*/ 260 w 260"/>
                              <a:gd name="T33" fmla="*/ 68 h 68"/>
                              <a:gd name="T34" fmla="*/ 227 w 260"/>
                              <a:gd name="T35" fmla="*/ 68 h 68"/>
                              <a:gd name="T36" fmla="*/ 194 w 260"/>
                              <a:gd name="T37" fmla="*/ 68 h 68"/>
                              <a:gd name="T38" fmla="*/ 161 w 260"/>
                              <a:gd name="T39" fmla="*/ 68 h 68"/>
                              <a:gd name="T40" fmla="*/ 130 w 260"/>
                              <a:gd name="T41" fmla="*/ 68 h 68"/>
                              <a:gd name="T42" fmla="*/ 97 w 260"/>
                              <a:gd name="T43" fmla="*/ 68 h 68"/>
                              <a:gd name="T44" fmla="*/ 65 w 260"/>
                              <a:gd name="T45" fmla="*/ 68 h 68"/>
                              <a:gd name="T46" fmla="*/ 32 w 260"/>
                              <a:gd name="T47" fmla="*/ 68 h 68"/>
                              <a:gd name="T48" fmla="*/ 0 w 260"/>
                              <a:gd name="T49" fmla="*/ 68 h 68"/>
                              <a:gd name="T50" fmla="*/ 0 w 260"/>
                              <a:gd name="T51" fmla="*/ 58 h 68"/>
                              <a:gd name="T52" fmla="*/ 0 w 260"/>
                              <a:gd name="T53" fmla="*/ 50 h 68"/>
                              <a:gd name="T54" fmla="*/ 0 w 260"/>
                              <a:gd name="T55" fmla="*/ 42 h 68"/>
                              <a:gd name="T56" fmla="*/ 0 w 260"/>
                              <a:gd name="T57" fmla="*/ 34 h 68"/>
                              <a:gd name="T58" fmla="*/ 0 w 260"/>
                              <a:gd name="T59" fmla="*/ 25 h 68"/>
                              <a:gd name="T60" fmla="*/ 0 w 260"/>
                              <a:gd name="T61" fmla="*/ 17 h 68"/>
                              <a:gd name="T62" fmla="*/ 0 w 260"/>
                              <a:gd name="T63" fmla="*/ 9 h 68"/>
                              <a:gd name="T64" fmla="*/ 0 w 26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8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9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58"/>
                                </a:lnTo>
                                <a:lnTo>
                                  <a:pt x="260" y="68"/>
                                </a:lnTo>
                                <a:lnTo>
                                  <a:pt x="227" y="68"/>
                                </a:lnTo>
                                <a:lnTo>
                                  <a:pt x="194" y="68"/>
                                </a:lnTo>
                                <a:lnTo>
                                  <a:pt x="161" y="68"/>
                                </a:lnTo>
                                <a:lnTo>
                                  <a:pt x="130" y="68"/>
                                </a:lnTo>
                                <a:lnTo>
                                  <a:pt x="97" y="68"/>
                                </a:lnTo>
                                <a:lnTo>
                                  <a:pt x="65" y="68"/>
                                </a:lnTo>
                                <a:lnTo>
                                  <a:pt x="3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0" name="Freeform 263">
                            <a:extLst>
                              <a:ext uri="{FF2B5EF4-FFF2-40B4-BE49-F238E27FC236}">
                                <a16:creationId xmlns:a16="http://schemas.microsoft.com/office/drawing/2014/main" id="{E119DF45-532C-43DC-9AC7-FF273BC6F63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23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5 w 233"/>
                              <a:gd name="T9" fmla="*/ 0 h 44"/>
                              <a:gd name="T10" fmla="*/ 143 w 233"/>
                              <a:gd name="T11" fmla="*/ 0 h 44"/>
                              <a:gd name="T12" fmla="*/ 173 w 233"/>
                              <a:gd name="T13" fmla="*/ 0 h 44"/>
                              <a:gd name="T14" fmla="*/ 202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10 h 44"/>
                              <a:gd name="T20" fmla="*/ 233 w 233"/>
                              <a:gd name="T21" fmla="*/ 20 h 44"/>
                              <a:gd name="T22" fmla="*/ 233 w 233"/>
                              <a:gd name="T23" fmla="*/ 26 h 44"/>
                              <a:gd name="T24" fmla="*/ 233 w 233"/>
                              <a:gd name="T25" fmla="*/ 32 h 44"/>
                              <a:gd name="T26" fmla="*/ 233 w 233"/>
                              <a:gd name="T27" fmla="*/ 38 h 44"/>
                              <a:gd name="T28" fmla="*/ 233 w 233"/>
                              <a:gd name="T29" fmla="*/ 44 h 44"/>
                              <a:gd name="T30" fmla="*/ 202 w 233"/>
                              <a:gd name="T31" fmla="*/ 44 h 44"/>
                              <a:gd name="T32" fmla="*/ 173 w 233"/>
                              <a:gd name="T33" fmla="*/ 44 h 44"/>
                              <a:gd name="T34" fmla="*/ 143 w 233"/>
                              <a:gd name="T35" fmla="*/ 44 h 44"/>
                              <a:gd name="T36" fmla="*/ 115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8 h 44"/>
                              <a:gd name="T48" fmla="*/ 0 w 233"/>
                              <a:gd name="T49" fmla="*/ 32 h 44"/>
                              <a:gd name="T50" fmla="*/ 0 w 233"/>
                              <a:gd name="T51" fmla="*/ 26 h 44"/>
                              <a:gd name="T52" fmla="*/ 0 w 233"/>
                              <a:gd name="T53" fmla="*/ 20 h 44"/>
                              <a:gd name="T54" fmla="*/ 0 w 233"/>
                              <a:gd name="T55" fmla="*/ 10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0"/>
                                </a:lnTo>
                                <a:lnTo>
                                  <a:pt x="233" y="26"/>
                                </a:lnTo>
                                <a:lnTo>
                                  <a:pt x="233" y="32"/>
                                </a:lnTo>
                                <a:lnTo>
                                  <a:pt x="233" y="38"/>
                                </a:lnTo>
                                <a:lnTo>
                                  <a:pt x="233" y="44"/>
                                </a:lnTo>
                                <a:lnTo>
                                  <a:pt x="202" y="44"/>
                                </a:lnTo>
                                <a:lnTo>
                                  <a:pt x="173" y="44"/>
                                </a:lnTo>
                                <a:lnTo>
                                  <a:pt x="143" y="44"/>
                                </a:lnTo>
                                <a:lnTo>
                                  <a:pt x="115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1" name="Freeform 264">
                            <a:extLst>
                              <a:ext uri="{FF2B5EF4-FFF2-40B4-BE49-F238E27FC236}">
                                <a16:creationId xmlns:a16="http://schemas.microsoft.com/office/drawing/2014/main" id="{6D749E40-16D1-4613-AFAC-F093727020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269"/>
                            <a:ext cx="130" cy="35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2 w 260"/>
                              <a:gd name="T3" fmla="*/ 0 h 69"/>
                              <a:gd name="T4" fmla="*/ 65 w 260"/>
                              <a:gd name="T5" fmla="*/ 0 h 69"/>
                              <a:gd name="T6" fmla="*/ 97 w 260"/>
                              <a:gd name="T7" fmla="*/ 0 h 69"/>
                              <a:gd name="T8" fmla="*/ 130 w 260"/>
                              <a:gd name="T9" fmla="*/ 0 h 69"/>
                              <a:gd name="T10" fmla="*/ 161 w 260"/>
                              <a:gd name="T11" fmla="*/ 0 h 69"/>
                              <a:gd name="T12" fmla="*/ 194 w 260"/>
                              <a:gd name="T13" fmla="*/ 0 h 69"/>
                              <a:gd name="T14" fmla="*/ 227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6 h 69"/>
                              <a:gd name="T22" fmla="*/ 260 w 260"/>
                              <a:gd name="T23" fmla="*/ 24 h 69"/>
                              <a:gd name="T24" fmla="*/ 260 w 260"/>
                              <a:gd name="T25" fmla="*/ 34 h 69"/>
                              <a:gd name="T26" fmla="*/ 260 w 260"/>
                              <a:gd name="T27" fmla="*/ 42 h 69"/>
                              <a:gd name="T28" fmla="*/ 260 w 260"/>
                              <a:gd name="T29" fmla="*/ 51 h 69"/>
                              <a:gd name="T30" fmla="*/ 260 w 260"/>
                              <a:gd name="T31" fmla="*/ 60 h 69"/>
                              <a:gd name="T32" fmla="*/ 260 w 260"/>
                              <a:gd name="T33" fmla="*/ 69 h 69"/>
                              <a:gd name="T34" fmla="*/ 227 w 260"/>
                              <a:gd name="T35" fmla="*/ 69 h 69"/>
                              <a:gd name="T36" fmla="*/ 194 w 260"/>
                              <a:gd name="T37" fmla="*/ 69 h 69"/>
                              <a:gd name="T38" fmla="*/ 161 w 260"/>
                              <a:gd name="T39" fmla="*/ 69 h 69"/>
                              <a:gd name="T40" fmla="*/ 130 w 260"/>
                              <a:gd name="T41" fmla="*/ 69 h 69"/>
                              <a:gd name="T42" fmla="*/ 97 w 260"/>
                              <a:gd name="T43" fmla="*/ 69 h 69"/>
                              <a:gd name="T44" fmla="*/ 65 w 260"/>
                              <a:gd name="T45" fmla="*/ 69 h 69"/>
                              <a:gd name="T46" fmla="*/ 32 w 260"/>
                              <a:gd name="T47" fmla="*/ 69 h 69"/>
                              <a:gd name="T48" fmla="*/ 0 w 260"/>
                              <a:gd name="T49" fmla="*/ 69 h 69"/>
                              <a:gd name="T50" fmla="*/ 0 w 260"/>
                              <a:gd name="T51" fmla="*/ 60 h 69"/>
                              <a:gd name="T52" fmla="*/ 0 w 260"/>
                              <a:gd name="T53" fmla="*/ 51 h 69"/>
                              <a:gd name="T54" fmla="*/ 0 w 260"/>
                              <a:gd name="T55" fmla="*/ 42 h 69"/>
                              <a:gd name="T56" fmla="*/ 0 w 260"/>
                              <a:gd name="T57" fmla="*/ 34 h 69"/>
                              <a:gd name="T58" fmla="*/ 0 w 260"/>
                              <a:gd name="T59" fmla="*/ 24 h 69"/>
                              <a:gd name="T60" fmla="*/ 0 w 260"/>
                              <a:gd name="T61" fmla="*/ 16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4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1"/>
                                </a:lnTo>
                                <a:lnTo>
                                  <a:pt x="260" y="60"/>
                                </a:lnTo>
                                <a:lnTo>
                                  <a:pt x="260" y="69"/>
                                </a:lnTo>
                                <a:lnTo>
                                  <a:pt x="227" y="69"/>
                                </a:lnTo>
                                <a:lnTo>
                                  <a:pt x="194" y="69"/>
                                </a:lnTo>
                                <a:lnTo>
                                  <a:pt x="161" y="69"/>
                                </a:lnTo>
                                <a:lnTo>
                                  <a:pt x="130" y="69"/>
                                </a:lnTo>
                                <a:lnTo>
                                  <a:pt x="97" y="69"/>
                                </a:lnTo>
                                <a:lnTo>
                                  <a:pt x="65" y="69"/>
                                </a:lnTo>
                                <a:lnTo>
                                  <a:pt x="3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2" name="Freeform 265">
                            <a:extLst>
                              <a:ext uri="{FF2B5EF4-FFF2-40B4-BE49-F238E27FC236}">
                                <a16:creationId xmlns:a16="http://schemas.microsoft.com/office/drawing/2014/main" id="{BF5D3DCE-8E96-474D-8341-51B6E833A1F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276"/>
                            <a:ext cx="117" cy="21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9 w 233"/>
                              <a:gd name="T3" fmla="*/ 0 h 43"/>
                              <a:gd name="T4" fmla="*/ 58 w 233"/>
                              <a:gd name="T5" fmla="*/ 0 h 43"/>
                              <a:gd name="T6" fmla="*/ 87 w 233"/>
                              <a:gd name="T7" fmla="*/ 0 h 43"/>
                              <a:gd name="T8" fmla="*/ 117 w 233"/>
                              <a:gd name="T9" fmla="*/ 0 h 43"/>
                              <a:gd name="T10" fmla="*/ 146 w 233"/>
                              <a:gd name="T11" fmla="*/ 0 h 43"/>
                              <a:gd name="T12" fmla="*/ 175 w 233"/>
                              <a:gd name="T13" fmla="*/ 0 h 43"/>
                              <a:gd name="T14" fmla="*/ 204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0 h 43"/>
                              <a:gd name="T20" fmla="*/ 233 w 233"/>
                              <a:gd name="T21" fmla="*/ 21 h 43"/>
                              <a:gd name="T22" fmla="*/ 233 w 233"/>
                              <a:gd name="T23" fmla="*/ 31 h 43"/>
                              <a:gd name="T24" fmla="*/ 233 w 233"/>
                              <a:gd name="T25" fmla="*/ 43 h 43"/>
                              <a:gd name="T26" fmla="*/ 204 w 233"/>
                              <a:gd name="T27" fmla="*/ 43 h 43"/>
                              <a:gd name="T28" fmla="*/ 175 w 233"/>
                              <a:gd name="T29" fmla="*/ 43 h 43"/>
                              <a:gd name="T30" fmla="*/ 146 w 233"/>
                              <a:gd name="T31" fmla="*/ 43 h 43"/>
                              <a:gd name="T32" fmla="*/ 117 w 233"/>
                              <a:gd name="T33" fmla="*/ 43 h 43"/>
                              <a:gd name="T34" fmla="*/ 87 w 233"/>
                              <a:gd name="T35" fmla="*/ 43 h 43"/>
                              <a:gd name="T36" fmla="*/ 58 w 233"/>
                              <a:gd name="T37" fmla="*/ 43 h 43"/>
                              <a:gd name="T38" fmla="*/ 29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1 h 43"/>
                              <a:gd name="T44" fmla="*/ 0 w 233"/>
                              <a:gd name="T45" fmla="*/ 21 h 43"/>
                              <a:gd name="T46" fmla="*/ 0 w 233"/>
                              <a:gd name="T47" fmla="*/ 10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1"/>
                                </a:lnTo>
                                <a:lnTo>
                                  <a:pt x="233" y="31"/>
                                </a:lnTo>
                                <a:lnTo>
                                  <a:pt x="233" y="43"/>
                                </a:lnTo>
                                <a:lnTo>
                                  <a:pt x="204" y="43"/>
                                </a:lnTo>
                                <a:lnTo>
                                  <a:pt x="175" y="43"/>
                                </a:lnTo>
                                <a:lnTo>
                                  <a:pt x="146" y="43"/>
                                </a:lnTo>
                                <a:lnTo>
                                  <a:pt x="117" y="43"/>
                                </a:lnTo>
                                <a:lnTo>
                                  <a:pt x="87" y="43"/>
                                </a:lnTo>
                                <a:lnTo>
                                  <a:pt x="58" y="43"/>
                                </a:lnTo>
                                <a:lnTo>
                                  <a:pt x="29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3" name="Freeform 266">
                            <a:extLst>
                              <a:ext uri="{FF2B5EF4-FFF2-40B4-BE49-F238E27FC236}">
                                <a16:creationId xmlns:a16="http://schemas.microsoft.com/office/drawing/2014/main" id="{562E9FF4-A5C1-448B-BB1B-B41FB5B695D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314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8"/>
                              <a:gd name="T2" fmla="*/ 32 w 258"/>
                              <a:gd name="T3" fmla="*/ 0 h 68"/>
                              <a:gd name="T4" fmla="*/ 64 w 258"/>
                              <a:gd name="T5" fmla="*/ 0 h 68"/>
                              <a:gd name="T6" fmla="*/ 96 w 258"/>
                              <a:gd name="T7" fmla="*/ 0 h 68"/>
                              <a:gd name="T8" fmla="*/ 129 w 258"/>
                              <a:gd name="T9" fmla="*/ 0 h 68"/>
                              <a:gd name="T10" fmla="*/ 160 w 258"/>
                              <a:gd name="T11" fmla="*/ 0 h 68"/>
                              <a:gd name="T12" fmla="*/ 193 w 258"/>
                              <a:gd name="T13" fmla="*/ 0 h 68"/>
                              <a:gd name="T14" fmla="*/ 224 w 258"/>
                              <a:gd name="T15" fmla="*/ 0 h 68"/>
                              <a:gd name="T16" fmla="*/ 258 w 258"/>
                              <a:gd name="T17" fmla="*/ 0 h 68"/>
                              <a:gd name="T18" fmla="*/ 258 w 258"/>
                              <a:gd name="T19" fmla="*/ 8 h 68"/>
                              <a:gd name="T20" fmla="*/ 258 w 258"/>
                              <a:gd name="T21" fmla="*/ 16 h 68"/>
                              <a:gd name="T22" fmla="*/ 258 w 258"/>
                              <a:gd name="T23" fmla="*/ 25 h 68"/>
                              <a:gd name="T24" fmla="*/ 258 w 258"/>
                              <a:gd name="T25" fmla="*/ 34 h 68"/>
                              <a:gd name="T26" fmla="*/ 258 w 258"/>
                              <a:gd name="T27" fmla="*/ 41 h 68"/>
                              <a:gd name="T28" fmla="*/ 258 w 258"/>
                              <a:gd name="T29" fmla="*/ 50 h 68"/>
                              <a:gd name="T30" fmla="*/ 258 w 258"/>
                              <a:gd name="T31" fmla="*/ 59 h 68"/>
                              <a:gd name="T32" fmla="*/ 258 w 258"/>
                              <a:gd name="T33" fmla="*/ 68 h 68"/>
                              <a:gd name="T34" fmla="*/ 224 w 258"/>
                              <a:gd name="T35" fmla="*/ 68 h 68"/>
                              <a:gd name="T36" fmla="*/ 193 w 258"/>
                              <a:gd name="T37" fmla="*/ 68 h 68"/>
                              <a:gd name="T38" fmla="*/ 160 w 258"/>
                              <a:gd name="T39" fmla="*/ 68 h 68"/>
                              <a:gd name="T40" fmla="*/ 129 w 258"/>
                              <a:gd name="T41" fmla="*/ 68 h 68"/>
                              <a:gd name="T42" fmla="*/ 96 w 258"/>
                              <a:gd name="T43" fmla="*/ 68 h 68"/>
                              <a:gd name="T44" fmla="*/ 64 w 258"/>
                              <a:gd name="T45" fmla="*/ 68 h 68"/>
                              <a:gd name="T46" fmla="*/ 32 w 258"/>
                              <a:gd name="T47" fmla="*/ 68 h 68"/>
                              <a:gd name="T48" fmla="*/ 0 w 258"/>
                              <a:gd name="T49" fmla="*/ 68 h 68"/>
                              <a:gd name="T50" fmla="*/ 0 w 258"/>
                              <a:gd name="T51" fmla="*/ 59 h 68"/>
                              <a:gd name="T52" fmla="*/ 0 w 258"/>
                              <a:gd name="T53" fmla="*/ 50 h 68"/>
                              <a:gd name="T54" fmla="*/ 0 w 258"/>
                              <a:gd name="T55" fmla="*/ 41 h 68"/>
                              <a:gd name="T56" fmla="*/ 0 w 258"/>
                              <a:gd name="T57" fmla="*/ 34 h 68"/>
                              <a:gd name="T58" fmla="*/ 0 w 258"/>
                              <a:gd name="T59" fmla="*/ 25 h 68"/>
                              <a:gd name="T60" fmla="*/ 0 w 258"/>
                              <a:gd name="T61" fmla="*/ 16 h 68"/>
                              <a:gd name="T62" fmla="*/ 0 w 258"/>
                              <a:gd name="T63" fmla="*/ 8 h 68"/>
                              <a:gd name="T64" fmla="*/ 0 w 258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8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4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8"/>
                                </a:lnTo>
                                <a:lnTo>
                                  <a:pt x="258" y="16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1"/>
                                </a:lnTo>
                                <a:lnTo>
                                  <a:pt x="258" y="50"/>
                                </a:lnTo>
                                <a:lnTo>
                                  <a:pt x="258" y="59"/>
                                </a:lnTo>
                                <a:lnTo>
                                  <a:pt x="258" y="68"/>
                                </a:lnTo>
                                <a:lnTo>
                                  <a:pt x="224" y="68"/>
                                </a:lnTo>
                                <a:lnTo>
                                  <a:pt x="193" y="68"/>
                                </a:lnTo>
                                <a:lnTo>
                                  <a:pt x="160" y="68"/>
                                </a:lnTo>
                                <a:lnTo>
                                  <a:pt x="129" y="68"/>
                                </a:lnTo>
                                <a:lnTo>
                                  <a:pt x="96" y="68"/>
                                </a:lnTo>
                                <a:lnTo>
                                  <a:pt x="64" y="68"/>
                                </a:lnTo>
                                <a:lnTo>
                                  <a:pt x="3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4" name="Freeform 267">
                            <a:extLst>
                              <a:ext uri="{FF2B5EF4-FFF2-40B4-BE49-F238E27FC236}">
                                <a16:creationId xmlns:a16="http://schemas.microsoft.com/office/drawing/2014/main" id="{4BA3D817-EE0E-4318-814E-172D5142657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32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8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4 h 44"/>
                              <a:gd name="T20" fmla="*/ 233 w 233"/>
                              <a:gd name="T21" fmla="*/ 10 h 44"/>
                              <a:gd name="T22" fmla="*/ 233 w 233"/>
                              <a:gd name="T23" fmla="*/ 16 h 44"/>
                              <a:gd name="T24" fmla="*/ 233 w 233"/>
                              <a:gd name="T25" fmla="*/ 22 h 44"/>
                              <a:gd name="T26" fmla="*/ 233 w 233"/>
                              <a:gd name="T27" fmla="*/ 32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8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2 h 44"/>
                              <a:gd name="T48" fmla="*/ 0 w 233"/>
                              <a:gd name="T49" fmla="*/ 22 h 44"/>
                              <a:gd name="T50" fmla="*/ 0 w 233"/>
                              <a:gd name="T51" fmla="*/ 16 h 44"/>
                              <a:gd name="T52" fmla="*/ 0 w 233"/>
                              <a:gd name="T53" fmla="*/ 10 h 44"/>
                              <a:gd name="T54" fmla="*/ 0 w 233"/>
                              <a:gd name="T55" fmla="*/ 4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8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4"/>
                                </a:lnTo>
                                <a:lnTo>
                                  <a:pt x="233" y="10"/>
                                </a:lnTo>
                                <a:lnTo>
                                  <a:pt x="233" y="16"/>
                                </a:lnTo>
                                <a:lnTo>
                                  <a:pt x="233" y="22"/>
                                </a:lnTo>
                                <a:lnTo>
                                  <a:pt x="233" y="32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8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5" name="Freeform 268">
                            <a:extLst>
                              <a:ext uri="{FF2B5EF4-FFF2-40B4-BE49-F238E27FC236}">
                                <a16:creationId xmlns:a16="http://schemas.microsoft.com/office/drawing/2014/main" id="{6E091BC5-2884-4EDF-B09F-0DEF515D65E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358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1 w 260"/>
                              <a:gd name="T3" fmla="*/ 0 h 67"/>
                              <a:gd name="T4" fmla="*/ 65 w 260"/>
                              <a:gd name="T5" fmla="*/ 0 h 67"/>
                              <a:gd name="T6" fmla="*/ 96 w 260"/>
                              <a:gd name="T7" fmla="*/ 0 h 67"/>
                              <a:gd name="T8" fmla="*/ 129 w 260"/>
                              <a:gd name="T9" fmla="*/ 0 h 67"/>
                              <a:gd name="T10" fmla="*/ 161 w 260"/>
                              <a:gd name="T11" fmla="*/ 0 h 67"/>
                              <a:gd name="T12" fmla="*/ 194 w 260"/>
                              <a:gd name="T13" fmla="*/ 0 h 67"/>
                              <a:gd name="T14" fmla="*/ 226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8 h 67"/>
                              <a:gd name="T20" fmla="*/ 260 w 260"/>
                              <a:gd name="T21" fmla="*/ 17 h 67"/>
                              <a:gd name="T22" fmla="*/ 260 w 260"/>
                              <a:gd name="T23" fmla="*/ 25 h 67"/>
                              <a:gd name="T24" fmla="*/ 260 w 260"/>
                              <a:gd name="T25" fmla="*/ 34 h 67"/>
                              <a:gd name="T26" fmla="*/ 260 w 260"/>
                              <a:gd name="T27" fmla="*/ 42 h 67"/>
                              <a:gd name="T28" fmla="*/ 260 w 260"/>
                              <a:gd name="T29" fmla="*/ 51 h 67"/>
                              <a:gd name="T30" fmla="*/ 260 w 260"/>
                              <a:gd name="T31" fmla="*/ 59 h 67"/>
                              <a:gd name="T32" fmla="*/ 260 w 260"/>
                              <a:gd name="T33" fmla="*/ 67 h 67"/>
                              <a:gd name="T34" fmla="*/ 226 w 260"/>
                              <a:gd name="T35" fmla="*/ 67 h 67"/>
                              <a:gd name="T36" fmla="*/ 194 w 260"/>
                              <a:gd name="T37" fmla="*/ 67 h 67"/>
                              <a:gd name="T38" fmla="*/ 161 w 260"/>
                              <a:gd name="T39" fmla="*/ 67 h 67"/>
                              <a:gd name="T40" fmla="*/ 129 w 260"/>
                              <a:gd name="T41" fmla="*/ 67 h 67"/>
                              <a:gd name="T42" fmla="*/ 96 w 260"/>
                              <a:gd name="T43" fmla="*/ 67 h 67"/>
                              <a:gd name="T44" fmla="*/ 65 w 260"/>
                              <a:gd name="T45" fmla="*/ 67 h 67"/>
                              <a:gd name="T46" fmla="*/ 31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9 h 67"/>
                              <a:gd name="T52" fmla="*/ 0 w 260"/>
                              <a:gd name="T53" fmla="*/ 51 h 67"/>
                              <a:gd name="T54" fmla="*/ 0 w 260"/>
                              <a:gd name="T55" fmla="*/ 42 h 67"/>
                              <a:gd name="T56" fmla="*/ 0 w 260"/>
                              <a:gd name="T57" fmla="*/ 34 h 67"/>
                              <a:gd name="T58" fmla="*/ 0 w 260"/>
                              <a:gd name="T59" fmla="*/ 25 h 67"/>
                              <a:gd name="T60" fmla="*/ 0 w 260"/>
                              <a:gd name="T61" fmla="*/ 17 h 67"/>
                              <a:gd name="T62" fmla="*/ 0 w 260"/>
                              <a:gd name="T63" fmla="*/ 8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5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1"/>
                                </a:lnTo>
                                <a:lnTo>
                                  <a:pt x="260" y="59"/>
                                </a:lnTo>
                                <a:lnTo>
                                  <a:pt x="260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5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6" name="Freeform 269">
                            <a:extLst>
                              <a:ext uri="{FF2B5EF4-FFF2-40B4-BE49-F238E27FC236}">
                                <a16:creationId xmlns:a16="http://schemas.microsoft.com/office/drawing/2014/main" id="{542434D2-C3DF-4EFB-A16C-2145791A0A6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365"/>
                            <a:ext cx="116" cy="21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4 w 231"/>
                              <a:gd name="T11" fmla="*/ 0 h 43"/>
                              <a:gd name="T12" fmla="*/ 173 w 231"/>
                              <a:gd name="T13" fmla="*/ 0 h 43"/>
                              <a:gd name="T14" fmla="*/ 202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11 h 43"/>
                              <a:gd name="T20" fmla="*/ 231 w 231"/>
                              <a:gd name="T21" fmla="*/ 21 h 43"/>
                              <a:gd name="T22" fmla="*/ 231 w 231"/>
                              <a:gd name="T23" fmla="*/ 32 h 43"/>
                              <a:gd name="T24" fmla="*/ 231 w 231"/>
                              <a:gd name="T25" fmla="*/ 43 h 43"/>
                              <a:gd name="T26" fmla="*/ 202 w 231"/>
                              <a:gd name="T27" fmla="*/ 43 h 43"/>
                              <a:gd name="T28" fmla="*/ 173 w 231"/>
                              <a:gd name="T29" fmla="*/ 43 h 43"/>
                              <a:gd name="T30" fmla="*/ 144 w 231"/>
                              <a:gd name="T31" fmla="*/ 43 h 43"/>
                              <a:gd name="T32" fmla="*/ 115 w 231"/>
                              <a:gd name="T33" fmla="*/ 43 h 43"/>
                              <a:gd name="T34" fmla="*/ 86 w 231"/>
                              <a:gd name="T35" fmla="*/ 43 h 43"/>
                              <a:gd name="T36" fmla="*/ 57 w 231"/>
                              <a:gd name="T37" fmla="*/ 43 h 43"/>
                              <a:gd name="T38" fmla="*/ 28 w 231"/>
                              <a:gd name="T39" fmla="*/ 43 h 43"/>
                              <a:gd name="T40" fmla="*/ 0 w 231"/>
                              <a:gd name="T41" fmla="*/ 43 h 43"/>
                              <a:gd name="T42" fmla="*/ 0 w 231"/>
                              <a:gd name="T43" fmla="*/ 32 h 43"/>
                              <a:gd name="T44" fmla="*/ 0 w 231"/>
                              <a:gd name="T45" fmla="*/ 21 h 43"/>
                              <a:gd name="T46" fmla="*/ 0 w 231"/>
                              <a:gd name="T47" fmla="*/ 11 h 43"/>
                              <a:gd name="T48" fmla="*/ 0 w 23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1"/>
                                </a:lnTo>
                                <a:lnTo>
                                  <a:pt x="231" y="21"/>
                                </a:lnTo>
                                <a:lnTo>
                                  <a:pt x="231" y="32"/>
                                </a:lnTo>
                                <a:lnTo>
                                  <a:pt x="231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7" name="Freeform 270">
                            <a:extLst>
                              <a:ext uri="{FF2B5EF4-FFF2-40B4-BE49-F238E27FC236}">
                                <a16:creationId xmlns:a16="http://schemas.microsoft.com/office/drawing/2014/main" id="{FAFB4717-AA91-487C-830C-1BA2BE77B07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40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8"/>
                              <a:gd name="T2" fmla="*/ 31 w 260"/>
                              <a:gd name="T3" fmla="*/ 0 h 68"/>
                              <a:gd name="T4" fmla="*/ 65 w 260"/>
                              <a:gd name="T5" fmla="*/ 0 h 68"/>
                              <a:gd name="T6" fmla="*/ 96 w 260"/>
                              <a:gd name="T7" fmla="*/ 0 h 68"/>
                              <a:gd name="T8" fmla="*/ 129 w 260"/>
                              <a:gd name="T9" fmla="*/ 0 h 68"/>
                              <a:gd name="T10" fmla="*/ 161 w 260"/>
                              <a:gd name="T11" fmla="*/ 0 h 68"/>
                              <a:gd name="T12" fmla="*/ 194 w 260"/>
                              <a:gd name="T13" fmla="*/ 0 h 68"/>
                              <a:gd name="T14" fmla="*/ 226 w 260"/>
                              <a:gd name="T15" fmla="*/ 0 h 68"/>
                              <a:gd name="T16" fmla="*/ 260 w 260"/>
                              <a:gd name="T17" fmla="*/ 0 h 68"/>
                              <a:gd name="T18" fmla="*/ 260 w 260"/>
                              <a:gd name="T19" fmla="*/ 7 h 68"/>
                              <a:gd name="T20" fmla="*/ 260 w 260"/>
                              <a:gd name="T21" fmla="*/ 17 h 68"/>
                              <a:gd name="T22" fmla="*/ 260 w 260"/>
                              <a:gd name="T23" fmla="*/ 24 h 68"/>
                              <a:gd name="T24" fmla="*/ 260 w 260"/>
                              <a:gd name="T25" fmla="*/ 33 h 68"/>
                              <a:gd name="T26" fmla="*/ 260 w 260"/>
                              <a:gd name="T27" fmla="*/ 41 h 68"/>
                              <a:gd name="T28" fmla="*/ 260 w 260"/>
                              <a:gd name="T29" fmla="*/ 49 h 68"/>
                              <a:gd name="T30" fmla="*/ 260 w 260"/>
                              <a:gd name="T31" fmla="*/ 58 h 68"/>
                              <a:gd name="T32" fmla="*/ 260 w 260"/>
                              <a:gd name="T33" fmla="*/ 68 h 68"/>
                              <a:gd name="T34" fmla="*/ 226 w 260"/>
                              <a:gd name="T35" fmla="*/ 68 h 68"/>
                              <a:gd name="T36" fmla="*/ 194 w 260"/>
                              <a:gd name="T37" fmla="*/ 68 h 68"/>
                              <a:gd name="T38" fmla="*/ 161 w 260"/>
                              <a:gd name="T39" fmla="*/ 68 h 68"/>
                              <a:gd name="T40" fmla="*/ 129 w 260"/>
                              <a:gd name="T41" fmla="*/ 68 h 68"/>
                              <a:gd name="T42" fmla="*/ 96 w 260"/>
                              <a:gd name="T43" fmla="*/ 68 h 68"/>
                              <a:gd name="T44" fmla="*/ 65 w 260"/>
                              <a:gd name="T45" fmla="*/ 68 h 68"/>
                              <a:gd name="T46" fmla="*/ 31 w 260"/>
                              <a:gd name="T47" fmla="*/ 68 h 68"/>
                              <a:gd name="T48" fmla="*/ 0 w 260"/>
                              <a:gd name="T49" fmla="*/ 68 h 68"/>
                              <a:gd name="T50" fmla="*/ 0 w 260"/>
                              <a:gd name="T51" fmla="*/ 58 h 68"/>
                              <a:gd name="T52" fmla="*/ 0 w 260"/>
                              <a:gd name="T53" fmla="*/ 49 h 68"/>
                              <a:gd name="T54" fmla="*/ 0 w 260"/>
                              <a:gd name="T55" fmla="*/ 41 h 68"/>
                              <a:gd name="T56" fmla="*/ 0 w 260"/>
                              <a:gd name="T57" fmla="*/ 33 h 68"/>
                              <a:gd name="T58" fmla="*/ 0 w 260"/>
                              <a:gd name="T59" fmla="*/ 24 h 68"/>
                              <a:gd name="T60" fmla="*/ 0 w 260"/>
                              <a:gd name="T61" fmla="*/ 17 h 68"/>
                              <a:gd name="T62" fmla="*/ 0 w 260"/>
                              <a:gd name="T63" fmla="*/ 7 h 68"/>
                              <a:gd name="T64" fmla="*/ 0 w 26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5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7"/>
                                </a:lnTo>
                                <a:lnTo>
                                  <a:pt x="260" y="17"/>
                                </a:lnTo>
                                <a:lnTo>
                                  <a:pt x="260" y="24"/>
                                </a:lnTo>
                                <a:lnTo>
                                  <a:pt x="260" y="33"/>
                                </a:lnTo>
                                <a:lnTo>
                                  <a:pt x="260" y="41"/>
                                </a:lnTo>
                                <a:lnTo>
                                  <a:pt x="260" y="49"/>
                                </a:lnTo>
                                <a:lnTo>
                                  <a:pt x="260" y="58"/>
                                </a:lnTo>
                                <a:lnTo>
                                  <a:pt x="260" y="68"/>
                                </a:lnTo>
                                <a:lnTo>
                                  <a:pt x="226" y="68"/>
                                </a:lnTo>
                                <a:lnTo>
                                  <a:pt x="194" y="68"/>
                                </a:lnTo>
                                <a:lnTo>
                                  <a:pt x="161" y="68"/>
                                </a:lnTo>
                                <a:lnTo>
                                  <a:pt x="129" y="68"/>
                                </a:lnTo>
                                <a:lnTo>
                                  <a:pt x="96" y="68"/>
                                </a:lnTo>
                                <a:lnTo>
                                  <a:pt x="65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7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8" name="Freeform 271">
                            <a:extLst>
                              <a:ext uri="{FF2B5EF4-FFF2-40B4-BE49-F238E27FC236}">
                                <a16:creationId xmlns:a16="http://schemas.microsoft.com/office/drawing/2014/main" id="{94385F59-2F87-4357-8E77-2B4D78B7BF8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341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9 w 233"/>
                              <a:gd name="T3" fmla="*/ 0 h 44"/>
                              <a:gd name="T4" fmla="*/ 58 w 233"/>
                              <a:gd name="T5" fmla="*/ 0 h 44"/>
                              <a:gd name="T6" fmla="*/ 87 w 233"/>
                              <a:gd name="T7" fmla="*/ 0 h 44"/>
                              <a:gd name="T8" fmla="*/ 117 w 233"/>
                              <a:gd name="T9" fmla="*/ 0 h 44"/>
                              <a:gd name="T10" fmla="*/ 146 w 233"/>
                              <a:gd name="T11" fmla="*/ 0 h 44"/>
                              <a:gd name="T12" fmla="*/ 175 w 233"/>
                              <a:gd name="T13" fmla="*/ 0 h 44"/>
                              <a:gd name="T14" fmla="*/ 204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4 h 44"/>
                              <a:gd name="T20" fmla="*/ 233 w 233"/>
                              <a:gd name="T21" fmla="*/ 9 h 44"/>
                              <a:gd name="T22" fmla="*/ 233 w 233"/>
                              <a:gd name="T23" fmla="*/ 15 h 44"/>
                              <a:gd name="T24" fmla="*/ 233 w 233"/>
                              <a:gd name="T25" fmla="*/ 21 h 44"/>
                              <a:gd name="T26" fmla="*/ 233 w 233"/>
                              <a:gd name="T27" fmla="*/ 27 h 44"/>
                              <a:gd name="T28" fmla="*/ 233 w 233"/>
                              <a:gd name="T29" fmla="*/ 33 h 44"/>
                              <a:gd name="T30" fmla="*/ 233 w 233"/>
                              <a:gd name="T31" fmla="*/ 38 h 44"/>
                              <a:gd name="T32" fmla="*/ 233 w 233"/>
                              <a:gd name="T33" fmla="*/ 44 h 44"/>
                              <a:gd name="T34" fmla="*/ 204 w 233"/>
                              <a:gd name="T35" fmla="*/ 44 h 44"/>
                              <a:gd name="T36" fmla="*/ 175 w 233"/>
                              <a:gd name="T37" fmla="*/ 44 h 44"/>
                              <a:gd name="T38" fmla="*/ 146 w 233"/>
                              <a:gd name="T39" fmla="*/ 44 h 44"/>
                              <a:gd name="T40" fmla="*/ 117 w 233"/>
                              <a:gd name="T41" fmla="*/ 44 h 44"/>
                              <a:gd name="T42" fmla="*/ 87 w 233"/>
                              <a:gd name="T43" fmla="*/ 44 h 44"/>
                              <a:gd name="T44" fmla="*/ 58 w 233"/>
                              <a:gd name="T45" fmla="*/ 44 h 44"/>
                              <a:gd name="T46" fmla="*/ 29 w 233"/>
                              <a:gd name="T47" fmla="*/ 44 h 44"/>
                              <a:gd name="T48" fmla="*/ 0 w 233"/>
                              <a:gd name="T49" fmla="*/ 44 h 44"/>
                              <a:gd name="T50" fmla="*/ 0 w 233"/>
                              <a:gd name="T51" fmla="*/ 38 h 44"/>
                              <a:gd name="T52" fmla="*/ 0 w 233"/>
                              <a:gd name="T53" fmla="*/ 33 h 44"/>
                              <a:gd name="T54" fmla="*/ 0 w 233"/>
                              <a:gd name="T55" fmla="*/ 27 h 44"/>
                              <a:gd name="T56" fmla="*/ 0 w 233"/>
                              <a:gd name="T57" fmla="*/ 21 h 44"/>
                              <a:gd name="T58" fmla="*/ 0 w 233"/>
                              <a:gd name="T59" fmla="*/ 15 h 44"/>
                              <a:gd name="T60" fmla="*/ 0 w 233"/>
                              <a:gd name="T61" fmla="*/ 9 h 44"/>
                              <a:gd name="T62" fmla="*/ 0 w 233"/>
                              <a:gd name="T63" fmla="*/ 4 h 44"/>
                              <a:gd name="T64" fmla="*/ 0 w 233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4"/>
                                </a:lnTo>
                                <a:lnTo>
                                  <a:pt x="233" y="9"/>
                                </a:lnTo>
                                <a:lnTo>
                                  <a:pt x="233" y="15"/>
                                </a:lnTo>
                                <a:lnTo>
                                  <a:pt x="233" y="21"/>
                                </a:lnTo>
                                <a:lnTo>
                                  <a:pt x="233" y="27"/>
                                </a:lnTo>
                                <a:lnTo>
                                  <a:pt x="233" y="33"/>
                                </a:lnTo>
                                <a:lnTo>
                                  <a:pt x="233" y="38"/>
                                </a:lnTo>
                                <a:lnTo>
                                  <a:pt x="233" y="44"/>
                                </a:lnTo>
                                <a:lnTo>
                                  <a:pt x="204" y="44"/>
                                </a:lnTo>
                                <a:lnTo>
                                  <a:pt x="175" y="44"/>
                                </a:lnTo>
                                <a:lnTo>
                                  <a:pt x="146" y="44"/>
                                </a:lnTo>
                                <a:lnTo>
                                  <a:pt x="117" y="44"/>
                                </a:lnTo>
                                <a:lnTo>
                                  <a:pt x="87" y="44"/>
                                </a:lnTo>
                                <a:lnTo>
                                  <a:pt x="58" y="44"/>
                                </a:lnTo>
                                <a:lnTo>
                                  <a:pt x="29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1"/>
                                </a:lnTo>
                                <a:lnTo>
                                  <a:pt x="0" y="15"/>
                                </a:lnTo>
                                <a:lnTo>
                                  <a:pt x="0" y="9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9" name="Freeform 272">
                            <a:extLst>
                              <a:ext uri="{FF2B5EF4-FFF2-40B4-BE49-F238E27FC236}">
                                <a16:creationId xmlns:a16="http://schemas.microsoft.com/office/drawing/2014/main" id="{284CE731-28EC-4C0E-A532-F814EB74AC7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44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1 w 260"/>
                              <a:gd name="T3" fmla="*/ 0 h 69"/>
                              <a:gd name="T4" fmla="*/ 64 w 260"/>
                              <a:gd name="T5" fmla="*/ 0 h 69"/>
                              <a:gd name="T6" fmla="*/ 96 w 260"/>
                              <a:gd name="T7" fmla="*/ 0 h 69"/>
                              <a:gd name="T8" fmla="*/ 128 w 260"/>
                              <a:gd name="T9" fmla="*/ 0 h 69"/>
                              <a:gd name="T10" fmla="*/ 160 w 260"/>
                              <a:gd name="T11" fmla="*/ 0 h 69"/>
                              <a:gd name="T12" fmla="*/ 193 w 260"/>
                              <a:gd name="T13" fmla="*/ 0 h 69"/>
                              <a:gd name="T14" fmla="*/ 225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6 h 69"/>
                              <a:gd name="T22" fmla="*/ 260 w 260"/>
                              <a:gd name="T23" fmla="*/ 24 h 69"/>
                              <a:gd name="T24" fmla="*/ 260 w 260"/>
                              <a:gd name="T25" fmla="*/ 34 h 69"/>
                              <a:gd name="T26" fmla="*/ 260 w 260"/>
                              <a:gd name="T27" fmla="*/ 42 h 69"/>
                              <a:gd name="T28" fmla="*/ 260 w 260"/>
                              <a:gd name="T29" fmla="*/ 50 h 69"/>
                              <a:gd name="T30" fmla="*/ 260 w 260"/>
                              <a:gd name="T31" fmla="*/ 60 h 69"/>
                              <a:gd name="T32" fmla="*/ 260 w 260"/>
                              <a:gd name="T33" fmla="*/ 69 h 69"/>
                              <a:gd name="T34" fmla="*/ 225 w 260"/>
                              <a:gd name="T35" fmla="*/ 67 h 69"/>
                              <a:gd name="T36" fmla="*/ 193 w 260"/>
                              <a:gd name="T37" fmla="*/ 66 h 69"/>
                              <a:gd name="T38" fmla="*/ 160 w 260"/>
                              <a:gd name="T39" fmla="*/ 66 h 69"/>
                              <a:gd name="T40" fmla="*/ 128 w 260"/>
                              <a:gd name="T41" fmla="*/ 66 h 69"/>
                              <a:gd name="T42" fmla="*/ 96 w 260"/>
                              <a:gd name="T43" fmla="*/ 66 h 69"/>
                              <a:gd name="T44" fmla="*/ 64 w 260"/>
                              <a:gd name="T45" fmla="*/ 66 h 69"/>
                              <a:gd name="T46" fmla="*/ 31 w 260"/>
                              <a:gd name="T47" fmla="*/ 67 h 69"/>
                              <a:gd name="T48" fmla="*/ 0 w 260"/>
                              <a:gd name="T49" fmla="*/ 69 h 69"/>
                              <a:gd name="T50" fmla="*/ 0 w 260"/>
                              <a:gd name="T51" fmla="*/ 60 h 69"/>
                              <a:gd name="T52" fmla="*/ 0 w 260"/>
                              <a:gd name="T53" fmla="*/ 50 h 69"/>
                              <a:gd name="T54" fmla="*/ 0 w 260"/>
                              <a:gd name="T55" fmla="*/ 42 h 69"/>
                              <a:gd name="T56" fmla="*/ 0 w 260"/>
                              <a:gd name="T57" fmla="*/ 34 h 69"/>
                              <a:gd name="T58" fmla="*/ 0 w 260"/>
                              <a:gd name="T59" fmla="*/ 24 h 69"/>
                              <a:gd name="T60" fmla="*/ 0 w 260"/>
                              <a:gd name="T61" fmla="*/ 16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4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60"/>
                                </a:lnTo>
                                <a:lnTo>
                                  <a:pt x="260" y="69"/>
                                </a:lnTo>
                                <a:lnTo>
                                  <a:pt x="225" y="67"/>
                                </a:lnTo>
                                <a:lnTo>
                                  <a:pt x="193" y="66"/>
                                </a:lnTo>
                                <a:lnTo>
                                  <a:pt x="160" y="66"/>
                                </a:lnTo>
                                <a:lnTo>
                                  <a:pt x="128" y="66"/>
                                </a:lnTo>
                                <a:lnTo>
                                  <a:pt x="96" y="66"/>
                                </a:lnTo>
                                <a:lnTo>
                                  <a:pt x="64" y="66"/>
                                </a:lnTo>
                                <a:lnTo>
                                  <a:pt x="31" y="67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0" name="Freeform 273">
                            <a:extLst>
                              <a:ext uri="{FF2B5EF4-FFF2-40B4-BE49-F238E27FC236}">
                                <a16:creationId xmlns:a16="http://schemas.microsoft.com/office/drawing/2014/main" id="{4041B44C-69C3-4B72-A50D-BC0F5AD95C9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3454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5 h 44"/>
                              <a:gd name="T20" fmla="*/ 233 w 233"/>
                              <a:gd name="T21" fmla="*/ 11 h 44"/>
                              <a:gd name="T22" fmla="*/ 233 w 233"/>
                              <a:gd name="T23" fmla="*/ 16 h 44"/>
                              <a:gd name="T24" fmla="*/ 233 w 233"/>
                              <a:gd name="T25" fmla="*/ 23 h 44"/>
                              <a:gd name="T26" fmla="*/ 233 w 233"/>
                              <a:gd name="T27" fmla="*/ 33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3 h 44"/>
                              <a:gd name="T48" fmla="*/ 0 w 233"/>
                              <a:gd name="T49" fmla="*/ 23 h 44"/>
                              <a:gd name="T50" fmla="*/ 0 w 233"/>
                              <a:gd name="T51" fmla="*/ 16 h 44"/>
                              <a:gd name="T52" fmla="*/ 0 w 233"/>
                              <a:gd name="T53" fmla="*/ 11 h 44"/>
                              <a:gd name="T54" fmla="*/ 0 w 233"/>
                              <a:gd name="T55" fmla="*/ 5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5"/>
                                </a:lnTo>
                                <a:lnTo>
                                  <a:pt x="233" y="11"/>
                                </a:lnTo>
                                <a:lnTo>
                                  <a:pt x="233" y="16"/>
                                </a:lnTo>
                                <a:lnTo>
                                  <a:pt x="233" y="23"/>
                                </a:lnTo>
                                <a:lnTo>
                                  <a:pt x="233" y="33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1" name="Rectangle 274">
                            <a:extLst>
                              <a:ext uri="{FF2B5EF4-FFF2-40B4-BE49-F238E27FC236}">
                                <a16:creationId xmlns:a16="http://schemas.microsoft.com/office/drawing/2014/main" id="{30CB96A3-2D48-4E24-B7BE-15B6C96291E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7" y="3494"/>
                            <a:ext cx="129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2" name="Rectangle 275">
                            <a:extLst>
                              <a:ext uri="{FF2B5EF4-FFF2-40B4-BE49-F238E27FC236}">
                                <a16:creationId xmlns:a16="http://schemas.microsoft.com/office/drawing/2014/main" id="{DD058FFB-21CF-4B9D-B83A-C757616B9C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4" y="3500"/>
                            <a:ext cx="117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3" name="Rectangle 276">
                            <a:extLst>
                              <a:ext uri="{FF2B5EF4-FFF2-40B4-BE49-F238E27FC236}">
                                <a16:creationId xmlns:a16="http://schemas.microsoft.com/office/drawing/2014/main" id="{D5D1B8F1-DEC4-4A6D-A546-8CDCC9DCBC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90" y="2550"/>
                            <a:ext cx="171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4" name="Rectangle 277">
                            <a:extLst>
                              <a:ext uri="{FF2B5EF4-FFF2-40B4-BE49-F238E27FC236}">
                                <a16:creationId xmlns:a16="http://schemas.microsoft.com/office/drawing/2014/main" id="{6AC17F58-B648-4865-85F6-C8DB1CA15B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99" y="2556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5" name="Freeform 278">
                            <a:extLst>
                              <a:ext uri="{FF2B5EF4-FFF2-40B4-BE49-F238E27FC236}">
                                <a16:creationId xmlns:a16="http://schemas.microsoft.com/office/drawing/2014/main" id="{74AFAA5E-8F35-4850-9C75-285794C44DE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2595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9"/>
                              <a:gd name="T2" fmla="*/ 42 w 340"/>
                              <a:gd name="T3" fmla="*/ 0 h 69"/>
                              <a:gd name="T4" fmla="*/ 85 w 340"/>
                              <a:gd name="T5" fmla="*/ 0 h 69"/>
                              <a:gd name="T6" fmla="*/ 127 w 340"/>
                              <a:gd name="T7" fmla="*/ 0 h 69"/>
                              <a:gd name="T8" fmla="*/ 170 w 340"/>
                              <a:gd name="T9" fmla="*/ 0 h 69"/>
                              <a:gd name="T10" fmla="*/ 212 w 340"/>
                              <a:gd name="T11" fmla="*/ 0 h 69"/>
                              <a:gd name="T12" fmla="*/ 255 w 340"/>
                              <a:gd name="T13" fmla="*/ 0 h 69"/>
                              <a:gd name="T14" fmla="*/ 297 w 340"/>
                              <a:gd name="T15" fmla="*/ 0 h 69"/>
                              <a:gd name="T16" fmla="*/ 340 w 340"/>
                              <a:gd name="T17" fmla="*/ 0 h 69"/>
                              <a:gd name="T18" fmla="*/ 340 w 340"/>
                              <a:gd name="T19" fmla="*/ 8 h 69"/>
                              <a:gd name="T20" fmla="*/ 340 w 340"/>
                              <a:gd name="T21" fmla="*/ 16 h 69"/>
                              <a:gd name="T22" fmla="*/ 340 w 340"/>
                              <a:gd name="T23" fmla="*/ 24 h 69"/>
                              <a:gd name="T24" fmla="*/ 340 w 340"/>
                              <a:gd name="T25" fmla="*/ 34 h 69"/>
                              <a:gd name="T26" fmla="*/ 340 w 340"/>
                              <a:gd name="T27" fmla="*/ 42 h 69"/>
                              <a:gd name="T28" fmla="*/ 340 w 340"/>
                              <a:gd name="T29" fmla="*/ 50 h 69"/>
                              <a:gd name="T30" fmla="*/ 340 w 340"/>
                              <a:gd name="T31" fmla="*/ 60 h 69"/>
                              <a:gd name="T32" fmla="*/ 340 w 340"/>
                              <a:gd name="T33" fmla="*/ 69 h 69"/>
                              <a:gd name="T34" fmla="*/ 297 w 340"/>
                              <a:gd name="T35" fmla="*/ 69 h 69"/>
                              <a:gd name="T36" fmla="*/ 255 w 340"/>
                              <a:gd name="T37" fmla="*/ 69 h 69"/>
                              <a:gd name="T38" fmla="*/ 212 w 340"/>
                              <a:gd name="T39" fmla="*/ 69 h 69"/>
                              <a:gd name="T40" fmla="*/ 170 w 340"/>
                              <a:gd name="T41" fmla="*/ 69 h 69"/>
                              <a:gd name="T42" fmla="*/ 127 w 340"/>
                              <a:gd name="T43" fmla="*/ 69 h 69"/>
                              <a:gd name="T44" fmla="*/ 85 w 340"/>
                              <a:gd name="T45" fmla="*/ 69 h 69"/>
                              <a:gd name="T46" fmla="*/ 42 w 340"/>
                              <a:gd name="T47" fmla="*/ 69 h 69"/>
                              <a:gd name="T48" fmla="*/ 0 w 340"/>
                              <a:gd name="T49" fmla="*/ 69 h 69"/>
                              <a:gd name="T50" fmla="*/ 0 w 340"/>
                              <a:gd name="T51" fmla="*/ 60 h 69"/>
                              <a:gd name="T52" fmla="*/ 0 w 340"/>
                              <a:gd name="T53" fmla="*/ 50 h 69"/>
                              <a:gd name="T54" fmla="*/ 0 w 340"/>
                              <a:gd name="T55" fmla="*/ 42 h 69"/>
                              <a:gd name="T56" fmla="*/ 0 w 340"/>
                              <a:gd name="T57" fmla="*/ 34 h 69"/>
                              <a:gd name="T58" fmla="*/ 0 w 340"/>
                              <a:gd name="T59" fmla="*/ 24 h 69"/>
                              <a:gd name="T60" fmla="*/ 0 w 340"/>
                              <a:gd name="T61" fmla="*/ 16 h 69"/>
                              <a:gd name="T62" fmla="*/ 0 w 340"/>
                              <a:gd name="T63" fmla="*/ 8 h 69"/>
                              <a:gd name="T64" fmla="*/ 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0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60"/>
                                </a:lnTo>
                                <a:lnTo>
                                  <a:pt x="340" y="69"/>
                                </a:lnTo>
                                <a:lnTo>
                                  <a:pt x="297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70" y="69"/>
                                </a:lnTo>
                                <a:lnTo>
                                  <a:pt x="127" y="69"/>
                                </a:lnTo>
                                <a:lnTo>
                                  <a:pt x="85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6" name="Freeform 279">
                            <a:extLst>
                              <a:ext uri="{FF2B5EF4-FFF2-40B4-BE49-F238E27FC236}">
                                <a16:creationId xmlns:a16="http://schemas.microsoft.com/office/drawing/2014/main" id="{559C7028-3F83-411A-97E7-09853BBFB43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9" y="2601"/>
                            <a:ext cx="153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3"/>
                              <a:gd name="T2" fmla="*/ 38 w 305"/>
                              <a:gd name="T3" fmla="*/ 0 h 43"/>
                              <a:gd name="T4" fmla="*/ 75 w 305"/>
                              <a:gd name="T5" fmla="*/ 0 h 43"/>
                              <a:gd name="T6" fmla="*/ 112 w 305"/>
                              <a:gd name="T7" fmla="*/ 0 h 43"/>
                              <a:gd name="T8" fmla="*/ 151 w 305"/>
                              <a:gd name="T9" fmla="*/ 0 h 43"/>
                              <a:gd name="T10" fmla="*/ 189 w 305"/>
                              <a:gd name="T11" fmla="*/ 0 h 43"/>
                              <a:gd name="T12" fmla="*/ 228 w 305"/>
                              <a:gd name="T13" fmla="*/ 0 h 43"/>
                              <a:gd name="T14" fmla="*/ 266 w 305"/>
                              <a:gd name="T15" fmla="*/ 0 h 43"/>
                              <a:gd name="T16" fmla="*/ 305 w 305"/>
                              <a:gd name="T17" fmla="*/ 0 h 43"/>
                              <a:gd name="T18" fmla="*/ 305 w 305"/>
                              <a:gd name="T19" fmla="*/ 9 h 43"/>
                              <a:gd name="T20" fmla="*/ 305 w 305"/>
                              <a:gd name="T21" fmla="*/ 21 h 43"/>
                              <a:gd name="T22" fmla="*/ 305 w 305"/>
                              <a:gd name="T23" fmla="*/ 26 h 43"/>
                              <a:gd name="T24" fmla="*/ 305 w 305"/>
                              <a:gd name="T25" fmla="*/ 31 h 43"/>
                              <a:gd name="T26" fmla="*/ 305 w 305"/>
                              <a:gd name="T27" fmla="*/ 37 h 43"/>
                              <a:gd name="T28" fmla="*/ 305 w 305"/>
                              <a:gd name="T29" fmla="*/ 43 h 43"/>
                              <a:gd name="T30" fmla="*/ 266 w 305"/>
                              <a:gd name="T31" fmla="*/ 43 h 43"/>
                              <a:gd name="T32" fmla="*/ 228 w 305"/>
                              <a:gd name="T33" fmla="*/ 43 h 43"/>
                              <a:gd name="T34" fmla="*/ 189 w 305"/>
                              <a:gd name="T35" fmla="*/ 43 h 43"/>
                              <a:gd name="T36" fmla="*/ 151 w 305"/>
                              <a:gd name="T37" fmla="*/ 43 h 43"/>
                              <a:gd name="T38" fmla="*/ 112 w 305"/>
                              <a:gd name="T39" fmla="*/ 43 h 43"/>
                              <a:gd name="T40" fmla="*/ 75 w 305"/>
                              <a:gd name="T41" fmla="*/ 43 h 43"/>
                              <a:gd name="T42" fmla="*/ 38 w 305"/>
                              <a:gd name="T43" fmla="*/ 43 h 43"/>
                              <a:gd name="T44" fmla="*/ 0 w 305"/>
                              <a:gd name="T45" fmla="*/ 43 h 43"/>
                              <a:gd name="T46" fmla="*/ 0 w 305"/>
                              <a:gd name="T47" fmla="*/ 37 h 43"/>
                              <a:gd name="T48" fmla="*/ 0 w 305"/>
                              <a:gd name="T49" fmla="*/ 31 h 43"/>
                              <a:gd name="T50" fmla="*/ 0 w 305"/>
                              <a:gd name="T51" fmla="*/ 26 h 43"/>
                              <a:gd name="T52" fmla="*/ 0 w 305"/>
                              <a:gd name="T53" fmla="*/ 21 h 43"/>
                              <a:gd name="T54" fmla="*/ 0 w 305"/>
                              <a:gd name="T55" fmla="*/ 9 h 43"/>
                              <a:gd name="T56" fmla="*/ 0 w 305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3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5" y="0"/>
                                </a:lnTo>
                                <a:lnTo>
                                  <a:pt x="112" y="0"/>
                                </a:lnTo>
                                <a:lnTo>
                                  <a:pt x="151" y="0"/>
                                </a:lnTo>
                                <a:lnTo>
                                  <a:pt x="189" y="0"/>
                                </a:lnTo>
                                <a:lnTo>
                                  <a:pt x="228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9"/>
                                </a:lnTo>
                                <a:lnTo>
                                  <a:pt x="305" y="21"/>
                                </a:lnTo>
                                <a:lnTo>
                                  <a:pt x="305" y="26"/>
                                </a:lnTo>
                                <a:lnTo>
                                  <a:pt x="305" y="31"/>
                                </a:lnTo>
                                <a:lnTo>
                                  <a:pt x="305" y="37"/>
                                </a:lnTo>
                                <a:lnTo>
                                  <a:pt x="305" y="43"/>
                                </a:lnTo>
                                <a:lnTo>
                                  <a:pt x="266" y="43"/>
                                </a:lnTo>
                                <a:lnTo>
                                  <a:pt x="228" y="43"/>
                                </a:lnTo>
                                <a:lnTo>
                                  <a:pt x="189" y="43"/>
                                </a:lnTo>
                                <a:lnTo>
                                  <a:pt x="151" y="43"/>
                                </a:lnTo>
                                <a:lnTo>
                                  <a:pt x="112" y="43"/>
                                </a:lnTo>
                                <a:lnTo>
                                  <a:pt x="75" y="43"/>
                                </a:lnTo>
                                <a:lnTo>
                                  <a:pt x="3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7" name="Freeform 280">
                            <a:extLst>
                              <a:ext uri="{FF2B5EF4-FFF2-40B4-BE49-F238E27FC236}">
                                <a16:creationId xmlns:a16="http://schemas.microsoft.com/office/drawing/2014/main" id="{308BC0FF-C22A-4EA0-B857-A3C7A5374C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2640"/>
                            <a:ext cx="170" cy="33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7"/>
                              <a:gd name="T2" fmla="*/ 41 w 340"/>
                              <a:gd name="T3" fmla="*/ 0 h 67"/>
                              <a:gd name="T4" fmla="*/ 85 w 340"/>
                              <a:gd name="T5" fmla="*/ 0 h 67"/>
                              <a:gd name="T6" fmla="*/ 126 w 340"/>
                              <a:gd name="T7" fmla="*/ 0 h 67"/>
                              <a:gd name="T8" fmla="*/ 170 w 340"/>
                              <a:gd name="T9" fmla="*/ 0 h 67"/>
                              <a:gd name="T10" fmla="*/ 211 w 340"/>
                              <a:gd name="T11" fmla="*/ 0 h 67"/>
                              <a:gd name="T12" fmla="*/ 254 w 340"/>
                              <a:gd name="T13" fmla="*/ 0 h 67"/>
                              <a:gd name="T14" fmla="*/ 296 w 340"/>
                              <a:gd name="T15" fmla="*/ 0 h 67"/>
                              <a:gd name="T16" fmla="*/ 340 w 340"/>
                              <a:gd name="T17" fmla="*/ 0 h 67"/>
                              <a:gd name="T18" fmla="*/ 340 w 340"/>
                              <a:gd name="T19" fmla="*/ 8 h 67"/>
                              <a:gd name="T20" fmla="*/ 340 w 340"/>
                              <a:gd name="T21" fmla="*/ 16 h 67"/>
                              <a:gd name="T22" fmla="*/ 340 w 340"/>
                              <a:gd name="T23" fmla="*/ 24 h 67"/>
                              <a:gd name="T24" fmla="*/ 340 w 340"/>
                              <a:gd name="T25" fmla="*/ 34 h 67"/>
                              <a:gd name="T26" fmla="*/ 340 w 340"/>
                              <a:gd name="T27" fmla="*/ 42 h 67"/>
                              <a:gd name="T28" fmla="*/ 340 w 340"/>
                              <a:gd name="T29" fmla="*/ 50 h 67"/>
                              <a:gd name="T30" fmla="*/ 340 w 340"/>
                              <a:gd name="T31" fmla="*/ 59 h 67"/>
                              <a:gd name="T32" fmla="*/ 340 w 340"/>
                              <a:gd name="T33" fmla="*/ 67 h 67"/>
                              <a:gd name="T34" fmla="*/ 296 w 340"/>
                              <a:gd name="T35" fmla="*/ 67 h 67"/>
                              <a:gd name="T36" fmla="*/ 254 w 340"/>
                              <a:gd name="T37" fmla="*/ 67 h 67"/>
                              <a:gd name="T38" fmla="*/ 211 w 340"/>
                              <a:gd name="T39" fmla="*/ 67 h 67"/>
                              <a:gd name="T40" fmla="*/ 170 w 340"/>
                              <a:gd name="T41" fmla="*/ 67 h 67"/>
                              <a:gd name="T42" fmla="*/ 126 w 340"/>
                              <a:gd name="T43" fmla="*/ 67 h 67"/>
                              <a:gd name="T44" fmla="*/ 85 w 340"/>
                              <a:gd name="T45" fmla="*/ 67 h 67"/>
                              <a:gd name="T46" fmla="*/ 41 w 340"/>
                              <a:gd name="T47" fmla="*/ 67 h 67"/>
                              <a:gd name="T48" fmla="*/ 0 w 340"/>
                              <a:gd name="T49" fmla="*/ 67 h 67"/>
                              <a:gd name="T50" fmla="*/ 0 w 340"/>
                              <a:gd name="T51" fmla="*/ 59 h 67"/>
                              <a:gd name="T52" fmla="*/ 0 w 340"/>
                              <a:gd name="T53" fmla="*/ 50 h 67"/>
                              <a:gd name="T54" fmla="*/ 0 w 340"/>
                              <a:gd name="T55" fmla="*/ 42 h 67"/>
                              <a:gd name="T56" fmla="*/ 0 w 340"/>
                              <a:gd name="T57" fmla="*/ 34 h 67"/>
                              <a:gd name="T58" fmla="*/ 0 w 340"/>
                              <a:gd name="T59" fmla="*/ 24 h 67"/>
                              <a:gd name="T60" fmla="*/ 0 w 340"/>
                              <a:gd name="T61" fmla="*/ 16 h 67"/>
                              <a:gd name="T62" fmla="*/ 0 w 340"/>
                              <a:gd name="T63" fmla="*/ 8 h 67"/>
                              <a:gd name="T64" fmla="*/ 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0" y="0"/>
                                </a:moveTo>
                                <a:lnTo>
                                  <a:pt x="41" y="0"/>
                                </a:lnTo>
                                <a:lnTo>
                                  <a:pt x="85" y="0"/>
                                </a:lnTo>
                                <a:lnTo>
                                  <a:pt x="126" y="0"/>
                                </a:lnTo>
                                <a:lnTo>
                                  <a:pt x="170" y="0"/>
                                </a:lnTo>
                                <a:lnTo>
                                  <a:pt x="211" y="0"/>
                                </a:lnTo>
                                <a:lnTo>
                                  <a:pt x="254" y="0"/>
                                </a:lnTo>
                                <a:lnTo>
                                  <a:pt x="296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59"/>
                                </a:lnTo>
                                <a:lnTo>
                                  <a:pt x="340" y="67"/>
                                </a:lnTo>
                                <a:lnTo>
                                  <a:pt x="296" y="67"/>
                                </a:lnTo>
                                <a:lnTo>
                                  <a:pt x="254" y="67"/>
                                </a:lnTo>
                                <a:lnTo>
                                  <a:pt x="211" y="67"/>
                                </a:lnTo>
                                <a:lnTo>
                                  <a:pt x="170" y="67"/>
                                </a:lnTo>
                                <a:lnTo>
                                  <a:pt x="126" y="67"/>
                                </a:lnTo>
                                <a:lnTo>
                                  <a:pt x="85" y="67"/>
                                </a:lnTo>
                                <a:lnTo>
                                  <a:pt x="4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8" name="Freeform 281">
                            <a:extLst>
                              <a:ext uri="{FF2B5EF4-FFF2-40B4-BE49-F238E27FC236}">
                                <a16:creationId xmlns:a16="http://schemas.microsoft.com/office/drawing/2014/main" id="{2578DED5-4DA8-4373-AA86-AEC377B255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8" y="2645"/>
                            <a:ext cx="154" cy="23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8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1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5 h 45"/>
                              <a:gd name="T20" fmla="*/ 308 w 308"/>
                              <a:gd name="T21" fmla="*/ 11 h 45"/>
                              <a:gd name="T22" fmla="*/ 308 w 308"/>
                              <a:gd name="T23" fmla="*/ 17 h 45"/>
                              <a:gd name="T24" fmla="*/ 308 w 308"/>
                              <a:gd name="T25" fmla="*/ 23 h 45"/>
                              <a:gd name="T26" fmla="*/ 308 w 308"/>
                              <a:gd name="T27" fmla="*/ 33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1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8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3 h 45"/>
                              <a:gd name="T48" fmla="*/ 0 w 308"/>
                              <a:gd name="T49" fmla="*/ 23 h 45"/>
                              <a:gd name="T50" fmla="*/ 0 w 308"/>
                              <a:gd name="T51" fmla="*/ 17 h 45"/>
                              <a:gd name="T52" fmla="*/ 0 w 308"/>
                              <a:gd name="T53" fmla="*/ 11 h 45"/>
                              <a:gd name="T54" fmla="*/ 0 w 308"/>
                              <a:gd name="T55" fmla="*/ 5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1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5"/>
                                </a:lnTo>
                                <a:lnTo>
                                  <a:pt x="308" y="11"/>
                                </a:lnTo>
                                <a:lnTo>
                                  <a:pt x="308" y="17"/>
                                </a:lnTo>
                                <a:lnTo>
                                  <a:pt x="308" y="23"/>
                                </a:lnTo>
                                <a:lnTo>
                                  <a:pt x="308" y="33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1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9" name="Freeform 282">
                            <a:extLst>
                              <a:ext uri="{FF2B5EF4-FFF2-40B4-BE49-F238E27FC236}">
                                <a16:creationId xmlns:a16="http://schemas.microsoft.com/office/drawing/2014/main" id="{0D566FB6-9DDC-4085-9D02-9CAA81B5290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8" y="2685"/>
                            <a:ext cx="172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7"/>
                              <a:gd name="T2" fmla="*/ 42 w 343"/>
                              <a:gd name="T3" fmla="*/ 0 h 67"/>
                              <a:gd name="T4" fmla="*/ 85 w 343"/>
                              <a:gd name="T5" fmla="*/ 0 h 67"/>
                              <a:gd name="T6" fmla="*/ 127 w 343"/>
                              <a:gd name="T7" fmla="*/ 0 h 67"/>
                              <a:gd name="T8" fmla="*/ 171 w 343"/>
                              <a:gd name="T9" fmla="*/ 0 h 67"/>
                              <a:gd name="T10" fmla="*/ 213 w 343"/>
                              <a:gd name="T11" fmla="*/ 0 h 67"/>
                              <a:gd name="T12" fmla="*/ 257 w 343"/>
                              <a:gd name="T13" fmla="*/ 0 h 67"/>
                              <a:gd name="T14" fmla="*/ 299 w 343"/>
                              <a:gd name="T15" fmla="*/ 0 h 67"/>
                              <a:gd name="T16" fmla="*/ 343 w 343"/>
                              <a:gd name="T17" fmla="*/ 0 h 67"/>
                              <a:gd name="T18" fmla="*/ 343 w 343"/>
                              <a:gd name="T19" fmla="*/ 7 h 67"/>
                              <a:gd name="T20" fmla="*/ 343 w 343"/>
                              <a:gd name="T21" fmla="*/ 15 h 67"/>
                              <a:gd name="T22" fmla="*/ 343 w 343"/>
                              <a:gd name="T23" fmla="*/ 23 h 67"/>
                              <a:gd name="T24" fmla="*/ 343 w 343"/>
                              <a:gd name="T25" fmla="*/ 32 h 67"/>
                              <a:gd name="T26" fmla="*/ 343 w 343"/>
                              <a:gd name="T27" fmla="*/ 40 h 67"/>
                              <a:gd name="T28" fmla="*/ 343 w 343"/>
                              <a:gd name="T29" fmla="*/ 49 h 67"/>
                              <a:gd name="T30" fmla="*/ 343 w 343"/>
                              <a:gd name="T31" fmla="*/ 58 h 67"/>
                              <a:gd name="T32" fmla="*/ 343 w 343"/>
                              <a:gd name="T33" fmla="*/ 67 h 67"/>
                              <a:gd name="T34" fmla="*/ 299 w 343"/>
                              <a:gd name="T35" fmla="*/ 67 h 67"/>
                              <a:gd name="T36" fmla="*/ 257 w 343"/>
                              <a:gd name="T37" fmla="*/ 67 h 67"/>
                              <a:gd name="T38" fmla="*/ 213 w 343"/>
                              <a:gd name="T39" fmla="*/ 67 h 67"/>
                              <a:gd name="T40" fmla="*/ 171 w 343"/>
                              <a:gd name="T41" fmla="*/ 67 h 67"/>
                              <a:gd name="T42" fmla="*/ 127 w 343"/>
                              <a:gd name="T43" fmla="*/ 67 h 67"/>
                              <a:gd name="T44" fmla="*/ 85 w 343"/>
                              <a:gd name="T45" fmla="*/ 67 h 67"/>
                              <a:gd name="T46" fmla="*/ 42 w 343"/>
                              <a:gd name="T47" fmla="*/ 67 h 67"/>
                              <a:gd name="T48" fmla="*/ 0 w 343"/>
                              <a:gd name="T49" fmla="*/ 67 h 67"/>
                              <a:gd name="T50" fmla="*/ 0 w 343"/>
                              <a:gd name="T51" fmla="*/ 58 h 67"/>
                              <a:gd name="T52" fmla="*/ 0 w 343"/>
                              <a:gd name="T53" fmla="*/ 49 h 67"/>
                              <a:gd name="T54" fmla="*/ 0 w 343"/>
                              <a:gd name="T55" fmla="*/ 40 h 67"/>
                              <a:gd name="T56" fmla="*/ 0 w 343"/>
                              <a:gd name="T57" fmla="*/ 32 h 67"/>
                              <a:gd name="T58" fmla="*/ 0 w 343"/>
                              <a:gd name="T59" fmla="*/ 23 h 67"/>
                              <a:gd name="T60" fmla="*/ 0 w 343"/>
                              <a:gd name="T61" fmla="*/ 15 h 67"/>
                              <a:gd name="T62" fmla="*/ 0 w 343"/>
                              <a:gd name="T63" fmla="*/ 7 h 67"/>
                              <a:gd name="T64" fmla="*/ 0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7"/>
                                </a:lnTo>
                                <a:lnTo>
                                  <a:pt x="343" y="15"/>
                                </a:lnTo>
                                <a:lnTo>
                                  <a:pt x="343" y="23"/>
                                </a:lnTo>
                                <a:lnTo>
                                  <a:pt x="343" y="32"/>
                                </a:lnTo>
                                <a:lnTo>
                                  <a:pt x="343" y="40"/>
                                </a:lnTo>
                                <a:lnTo>
                                  <a:pt x="343" y="49"/>
                                </a:lnTo>
                                <a:lnTo>
                                  <a:pt x="343" y="58"/>
                                </a:lnTo>
                                <a:lnTo>
                                  <a:pt x="343" y="67"/>
                                </a:lnTo>
                                <a:lnTo>
                                  <a:pt x="299" y="67"/>
                                </a:lnTo>
                                <a:lnTo>
                                  <a:pt x="257" y="67"/>
                                </a:lnTo>
                                <a:lnTo>
                                  <a:pt x="213" y="67"/>
                                </a:lnTo>
                                <a:lnTo>
                                  <a:pt x="171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0" name="Freeform 283">
                            <a:extLst>
                              <a:ext uri="{FF2B5EF4-FFF2-40B4-BE49-F238E27FC236}">
                                <a16:creationId xmlns:a16="http://schemas.microsoft.com/office/drawing/2014/main" id="{30024A8F-99B1-4217-A594-2038AF874A6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8" y="2691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5"/>
                              <a:gd name="T2" fmla="*/ 38 w 306"/>
                              <a:gd name="T3" fmla="*/ 0 h 45"/>
                              <a:gd name="T4" fmla="*/ 76 w 306"/>
                              <a:gd name="T5" fmla="*/ 0 h 45"/>
                              <a:gd name="T6" fmla="*/ 114 w 306"/>
                              <a:gd name="T7" fmla="*/ 0 h 45"/>
                              <a:gd name="T8" fmla="*/ 153 w 306"/>
                              <a:gd name="T9" fmla="*/ 0 h 45"/>
                              <a:gd name="T10" fmla="*/ 190 w 306"/>
                              <a:gd name="T11" fmla="*/ 0 h 45"/>
                              <a:gd name="T12" fmla="*/ 228 w 306"/>
                              <a:gd name="T13" fmla="*/ 0 h 45"/>
                              <a:gd name="T14" fmla="*/ 267 w 306"/>
                              <a:gd name="T15" fmla="*/ 0 h 45"/>
                              <a:gd name="T16" fmla="*/ 306 w 306"/>
                              <a:gd name="T17" fmla="*/ 0 h 45"/>
                              <a:gd name="T18" fmla="*/ 306 w 306"/>
                              <a:gd name="T19" fmla="*/ 4 h 45"/>
                              <a:gd name="T20" fmla="*/ 306 w 306"/>
                              <a:gd name="T21" fmla="*/ 10 h 45"/>
                              <a:gd name="T22" fmla="*/ 306 w 306"/>
                              <a:gd name="T23" fmla="*/ 16 h 45"/>
                              <a:gd name="T24" fmla="*/ 306 w 306"/>
                              <a:gd name="T25" fmla="*/ 22 h 45"/>
                              <a:gd name="T26" fmla="*/ 306 w 306"/>
                              <a:gd name="T27" fmla="*/ 27 h 45"/>
                              <a:gd name="T28" fmla="*/ 306 w 306"/>
                              <a:gd name="T29" fmla="*/ 33 h 45"/>
                              <a:gd name="T30" fmla="*/ 306 w 306"/>
                              <a:gd name="T31" fmla="*/ 39 h 45"/>
                              <a:gd name="T32" fmla="*/ 306 w 306"/>
                              <a:gd name="T33" fmla="*/ 45 h 45"/>
                              <a:gd name="T34" fmla="*/ 267 w 306"/>
                              <a:gd name="T35" fmla="*/ 45 h 45"/>
                              <a:gd name="T36" fmla="*/ 228 w 306"/>
                              <a:gd name="T37" fmla="*/ 45 h 45"/>
                              <a:gd name="T38" fmla="*/ 190 w 306"/>
                              <a:gd name="T39" fmla="*/ 45 h 45"/>
                              <a:gd name="T40" fmla="*/ 153 w 306"/>
                              <a:gd name="T41" fmla="*/ 45 h 45"/>
                              <a:gd name="T42" fmla="*/ 114 w 306"/>
                              <a:gd name="T43" fmla="*/ 45 h 45"/>
                              <a:gd name="T44" fmla="*/ 76 w 306"/>
                              <a:gd name="T45" fmla="*/ 45 h 45"/>
                              <a:gd name="T46" fmla="*/ 38 w 306"/>
                              <a:gd name="T47" fmla="*/ 45 h 45"/>
                              <a:gd name="T48" fmla="*/ 0 w 306"/>
                              <a:gd name="T49" fmla="*/ 45 h 45"/>
                              <a:gd name="T50" fmla="*/ 0 w 306"/>
                              <a:gd name="T51" fmla="*/ 39 h 45"/>
                              <a:gd name="T52" fmla="*/ 0 w 306"/>
                              <a:gd name="T53" fmla="*/ 33 h 45"/>
                              <a:gd name="T54" fmla="*/ 0 w 306"/>
                              <a:gd name="T55" fmla="*/ 27 h 45"/>
                              <a:gd name="T56" fmla="*/ 0 w 306"/>
                              <a:gd name="T57" fmla="*/ 22 h 45"/>
                              <a:gd name="T58" fmla="*/ 0 w 306"/>
                              <a:gd name="T59" fmla="*/ 16 h 45"/>
                              <a:gd name="T60" fmla="*/ 0 w 306"/>
                              <a:gd name="T61" fmla="*/ 10 h 45"/>
                              <a:gd name="T62" fmla="*/ 0 w 306"/>
                              <a:gd name="T63" fmla="*/ 4 h 45"/>
                              <a:gd name="T64" fmla="*/ 0 w 306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6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0" y="0"/>
                                </a:lnTo>
                                <a:lnTo>
                                  <a:pt x="228" y="0"/>
                                </a:lnTo>
                                <a:lnTo>
                                  <a:pt x="267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4"/>
                                </a:lnTo>
                                <a:lnTo>
                                  <a:pt x="306" y="10"/>
                                </a:lnTo>
                                <a:lnTo>
                                  <a:pt x="306" y="16"/>
                                </a:lnTo>
                                <a:lnTo>
                                  <a:pt x="306" y="22"/>
                                </a:lnTo>
                                <a:lnTo>
                                  <a:pt x="306" y="27"/>
                                </a:lnTo>
                                <a:lnTo>
                                  <a:pt x="306" y="33"/>
                                </a:lnTo>
                                <a:lnTo>
                                  <a:pt x="306" y="39"/>
                                </a:lnTo>
                                <a:lnTo>
                                  <a:pt x="306" y="45"/>
                                </a:lnTo>
                                <a:lnTo>
                                  <a:pt x="267" y="45"/>
                                </a:lnTo>
                                <a:lnTo>
                                  <a:pt x="228" y="45"/>
                                </a:lnTo>
                                <a:lnTo>
                                  <a:pt x="190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6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1" name="Freeform 284">
                            <a:extLst>
                              <a:ext uri="{FF2B5EF4-FFF2-40B4-BE49-F238E27FC236}">
                                <a16:creationId xmlns:a16="http://schemas.microsoft.com/office/drawing/2014/main" id="{F83E00AB-E98D-4CA6-9CD6-2F7B7BE7146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8" y="2729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5 w 341"/>
                              <a:gd name="T5" fmla="*/ 0 h 67"/>
                              <a:gd name="T6" fmla="*/ 127 w 341"/>
                              <a:gd name="T7" fmla="*/ 0 h 67"/>
                              <a:gd name="T8" fmla="*/ 170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7 h 67"/>
                              <a:gd name="T22" fmla="*/ 341 w 341"/>
                              <a:gd name="T23" fmla="*/ 25 h 67"/>
                              <a:gd name="T24" fmla="*/ 341 w 341"/>
                              <a:gd name="T25" fmla="*/ 34 h 67"/>
                              <a:gd name="T26" fmla="*/ 341 w 341"/>
                              <a:gd name="T27" fmla="*/ 43 h 67"/>
                              <a:gd name="T28" fmla="*/ 341 w 341"/>
                              <a:gd name="T29" fmla="*/ 51 h 67"/>
                              <a:gd name="T30" fmla="*/ 341 w 341"/>
                              <a:gd name="T31" fmla="*/ 59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70 w 341"/>
                              <a:gd name="T41" fmla="*/ 67 h 67"/>
                              <a:gd name="T42" fmla="*/ 127 w 341"/>
                              <a:gd name="T43" fmla="*/ 67 h 67"/>
                              <a:gd name="T44" fmla="*/ 85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9 h 67"/>
                              <a:gd name="T52" fmla="*/ 0 w 341"/>
                              <a:gd name="T53" fmla="*/ 51 h 67"/>
                              <a:gd name="T54" fmla="*/ 0 w 341"/>
                              <a:gd name="T55" fmla="*/ 43 h 67"/>
                              <a:gd name="T56" fmla="*/ 0 w 341"/>
                              <a:gd name="T57" fmla="*/ 34 h 67"/>
                              <a:gd name="T58" fmla="*/ 0 w 341"/>
                              <a:gd name="T59" fmla="*/ 25 h 67"/>
                              <a:gd name="T60" fmla="*/ 0 w 341"/>
                              <a:gd name="T61" fmla="*/ 17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0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7"/>
                                </a:lnTo>
                                <a:lnTo>
                                  <a:pt x="341" y="25"/>
                                </a:lnTo>
                                <a:lnTo>
                                  <a:pt x="341" y="34"/>
                                </a:lnTo>
                                <a:lnTo>
                                  <a:pt x="341" y="43"/>
                                </a:lnTo>
                                <a:lnTo>
                                  <a:pt x="341" y="51"/>
                                </a:lnTo>
                                <a:lnTo>
                                  <a:pt x="341" y="59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70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2" name="Freeform 285">
                            <a:extLst>
                              <a:ext uri="{FF2B5EF4-FFF2-40B4-BE49-F238E27FC236}">
                                <a16:creationId xmlns:a16="http://schemas.microsoft.com/office/drawing/2014/main" id="{242DBF0C-6A65-43B3-9636-56E7285FFC9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7" y="273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8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6 h 45"/>
                              <a:gd name="T20" fmla="*/ 308 w 308"/>
                              <a:gd name="T21" fmla="*/ 12 h 45"/>
                              <a:gd name="T22" fmla="*/ 308 w 308"/>
                              <a:gd name="T23" fmla="*/ 17 h 45"/>
                              <a:gd name="T24" fmla="*/ 308 w 308"/>
                              <a:gd name="T25" fmla="*/ 23 h 45"/>
                              <a:gd name="T26" fmla="*/ 308 w 308"/>
                              <a:gd name="T27" fmla="*/ 34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8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4 h 45"/>
                              <a:gd name="T48" fmla="*/ 0 w 308"/>
                              <a:gd name="T49" fmla="*/ 23 h 45"/>
                              <a:gd name="T50" fmla="*/ 0 w 308"/>
                              <a:gd name="T51" fmla="*/ 17 h 45"/>
                              <a:gd name="T52" fmla="*/ 0 w 308"/>
                              <a:gd name="T53" fmla="*/ 12 h 45"/>
                              <a:gd name="T54" fmla="*/ 0 w 308"/>
                              <a:gd name="T55" fmla="*/ 6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6"/>
                                </a:lnTo>
                                <a:lnTo>
                                  <a:pt x="308" y="12"/>
                                </a:lnTo>
                                <a:lnTo>
                                  <a:pt x="308" y="17"/>
                                </a:lnTo>
                                <a:lnTo>
                                  <a:pt x="308" y="23"/>
                                </a:lnTo>
                                <a:lnTo>
                                  <a:pt x="308" y="34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3" name="Freeform 286">
                            <a:extLst>
                              <a:ext uri="{FF2B5EF4-FFF2-40B4-BE49-F238E27FC236}">
                                <a16:creationId xmlns:a16="http://schemas.microsoft.com/office/drawing/2014/main" id="{6DD31912-3710-47BB-A611-FF3487A6EEC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775"/>
                            <a:ext cx="172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2 w 343"/>
                              <a:gd name="T3" fmla="*/ 0 h 68"/>
                              <a:gd name="T4" fmla="*/ 85 w 343"/>
                              <a:gd name="T5" fmla="*/ 0 h 68"/>
                              <a:gd name="T6" fmla="*/ 127 w 343"/>
                              <a:gd name="T7" fmla="*/ 0 h 68"/>
                              <a:gd name="T8" fmla="*/ 171 w 343"/>
                              <a:gd name="T9" fmla="*/ 0 h 68"/>
                              <a:gd name="T10" fmla="*/ 213 w 343"/>
                              <a:gd name="T11" fmla="*/ 0 h 68"/>
                              <a:gd name="T12" fmla="*/ 257 w 343"/>
                              <a:gd name="T13" fmla="*/ 0 h 68"/>
                              <a:gd name="T14" fmla="*/ 299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8 h 68"/>
                              <a:gd name="T20" fmla="*/ 343 w 343"/>
                              <a:gd name="T21" fmla="*/ 16 h 68"/>
                              <a:gd name="T22" fmla="*/ 343 w 343"/>
                              <a:gd name="T23" fmla="*/ 23 h 68"/>
                              <a:gd name="T24" fmla="*/ 343 w 343"/>
                              <a:gd name="T25" fmla="*/ 32 h 68"/>
                              <a:gd name="T26" fmla="*/ 343 w 343"/>
                              <a:gd name="T27" fmla="*/ 41 h 68"/>
                              <a:gd name="T28" fmla="*/ 343 w 343"/>
                              <a:gd name="T29" fmla="*/ 50 h 68"/>
                              <a:gd name="T30" fmla="*/ 343 w 343"/>
                              <a:gd name="T31" fmla="*/ 58 h 68"/>
                              <a:gd name="T32" fmla="*/ 343 w 343"/>
                              <a:gd name="T33" fmla="*/ 68 h 68"/>
                              <a:gd name="T34" fmla="*/ 299 w 343"/>
                              <a:gd name="T35" fmla="*/ 68 h 68"/>
                              <a:gd name="T36" fmla="*/ 257 w 343"/>
                              <a:gd name="T37" fmla="*/ 68 h 68"/>
                              <a:gd name="T38" fmla="*/ 213 w 343"/>
                              <a:gd name="T39" fmla="*/ 68 h 68"/>
                              <a:gd name="T40" fmla="*/ 171 w 343"/>
                              <a:gd name="T41" fmla="*/ 68 h 68"/>
                              <a:gd name="T42" fmla="*/ 127 w 343"/>
                              <a:gd name="T43" fmla="*/ 68 h 68"/>
                              <a:gd name="T44" fmla="*/ 85 w 343"/>
                              <a:gd name="T45" fmla="*/ 68 h 68"/>
                              <a:gd name="T46" fmla="*/ 42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8 h 68"/>
                              <a:gd name="T52" fmla="*/ 0 w 343"/>
                              <a:gd name="T53" fmla="*/ 50 h 68"/>
                              <a:gd name="T54" fmla="*/ 0 w 343"/>
                              <a:gd name="T55" fmla="*/ 41 h 68"/>
                              <a:gd name="T56" fmla="*/ 0 w 343"/>
                              <a:gd name="T57" fmla="*/ 32 h 68"/>
                              <a:gd name="T58" fmla="*/ 0 w 343"/>
                              <a:gd name="T59" fmla="*/ 23 h 68"/>
                              <a:gd name="T60" fmla="*/ 0 w 343"/>
                              <a:gd name="T61" fmla="*/ 16 h 68"/>
                              <a:gd name="T62" fmla="*/ 0 w 343"/>
                              <a:gd name="T63" fmla="*/ 8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8"/>
                                </a:lnTo>
                                <a:lnTo>
                                  <a:pt x="343" y="16"/>
                                </a:lnTo>
                                <a:lnTo>
                                  <a:pt x="343" y="23"/>
                                </a:lnTo>
                                <a:lnTo>
                                  <a:pt x="343" y="32"/>
                                </a:lnTo>
                                <a:lnTo>
                                  <a:pt x="343" y="41"/>
                                </a:lnTo>
                                <a:lnTo>
                                  <a:pt x="343" y="50"/>
                                </a:lnTo>
                                <a:lnTo>
                                  <a:pt x="343" y="58"/>
                                </a:lnTo>
                                <a:lnTo>
                                  <a:pt x="343" y="68"/>
                                </a:lnTo>
                                <a:lnTo>
                                  <a:pt x="299" y="68"/>
                                </a:lnTo>
                                <a:lnTo>
                                  <a:pt x="257" y="68"/>
                                </a:lnTo>
                                <a:lnTo>
                                  <a:pt x="213" y="68"/>
                                </a:lnTo>
                                <a:lnTo>
                                  <a:pt x="171" y="68"/>
                                </a:lnTo>
                                <a:lnTo>
                                  <a:pt x="127" y="68"/>
                                </a:lnTo>
                                <a:lnTo>
                                  <a:pt x="85" y="68"/>
                                </a:lnTo>
                                <a:lnTo>
                                  <a:pt x="4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4" name="Freeform 287">
                            <a:extLst>
                              <a:ext uri="{FF2B5EF4-FFF2-40B4-BE49-F238E27FC236}">
                                <a16:creationId xmlns:a16="http://schemas.microsoft.com/office/drawing/2014/main" id="{6E72D0E8-FC7D-47E1-8564-BAF7C5AD00C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7" y="278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4"/>
                              <a:gd name="T2" fmla="*/ 38 w 308"/>
                              <a:gd name="T3" fmla="*/ 0 h 44"/>
                              <a:gd name="T4" fmla="*/ 76 w 308"/>
                              <a:gd name="T5" fmla="*/ 0 h 44"/>
                              <a:gd name="T6" fmla="*/ 114 w 308"/>
                              <a:gd name="T7" fmla="*/ 0 h 44"/>
                              <a:gd name="T8" fmla="*/ 153 w 308"/>
                              <a:gd name="T9" fmla="*/ 0 h 44"/>
                              <a:gd name="T10" fmla="*/ 191 w 308"/>
                              <a:gd name="T11" fmla="*/ 0 h 44"/>
                              <a:gd name="T12" fmla="*/ 229 w 308"/>
                              <a:gd name="T13" fmla="*/ 0 h 44"/>
                              <a:gd name="T14" fmla="*/ 268 w 308"/>
                              <a:gd name="T15" fmla="*/ 0 h 44"/>
                              <a:gd name="T16" fmla="*/ 308 w 308"/>
                              <a:gd name="T17" fmla="*/ 0 h 44"/>
                              <a:gd name="T18" fmla="*/ 308 w 308"/>
                              <a:gd name="T19" fmla="*/ 10 h 44"/>
                              <a:gd name="T20" fmla="*/ 308 w 308"/>
                              <a:gd name="T21" fmla="*/ 20 h 44"/>
                              <a:gd name="T22" fmla="*/ 308 w 308"/>
                              <a:gd name="T23" fmla="*/ 26 h 44"/>
                              <a:gd name="T24" fmla="*/ 308 w 308"/>
                              <a:gd name="T25" fmla="*/ 32 h 44"/>
                              <a:gd name="T26" fmla="*/ 308 w 308"/>
                              <a:gd name="T27" fmla="*/ 38 h 44"/>
                              <a:gd name="T28" fmla="*/ 308 w 308"/>
                              <a:gd name="T29" fmla="*/ 44 h 44"/>
                              <a:gd name="T30" fmla="*/ 268 w 308"/>
                              <a:gd name="T31" fmla="*/ 44 h 44"/>
                              <a:gd name="T32" fmla="*/ 229 w 308"/>
                              <a:gd name="T33" fmla="*/ 44 h 44"/>
                              <a:gd name="T34" fmla="*/ 191 w 308"/>
                              <a:gd name="T35" fmla="*/ 44 h 44"/>
                              <a:gd name="T36" fmla="*/ 153 w 308"/>
                              <a:gd name="T37" fmla="*/ 44 h 44"/>
                              <a:gd name="T38" fmla="*/ 114 w 308"/>
                              <a:gd name="T39" fmla="*/ 44 h 44"/>
                              <a:gd name="T40" fmla="*/ 76 w 308"/>
                              <a:gd name="T41" fmla="*/ 44 h 44"/>
                              <a:gd name="T42" fmla="*/ 38 w 308"/>
                              <a:gd name="T43" fmla="*/ 44 h 44"/>
                              <a:gd name="T44" fmla="*/ 0 w 308"/>
                              <a:gd name="T45" fmla="*/ 44 h 44"/>
                              <a:gd name="T46" fmla="*/ 0 w 308"/>
                              <a:gd name="T47" fmla="*/ 38 h 44"/>
                              <a:gd name="T48" fmla="*/ 0 w 308"/>
                              <a:gd name="T49" fmla="*/ 32 h 44"/>
                              <a:gd name="T50" fmla="*/ 0 w 308"/>
                              <a:gd name="T51" fmla="*/ 26 h 44"/>
                              <a:gd name="T52" fmla="*/ 0 w 308"/>
                              <a:gd name="T53" fmla="*/ 20 h 44"/>
                              <a:gd name="T54" fmla="*/ 0 w 308"/>
                              <a:gd name="T55" fmla="*/ 10 h 44"/>
                              <a:gd name="T56" fmla="*/ 0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0"/>
                                </a:lnTo>
                                <a:lnTo>
                                  <a:pt x="308" y="26"/>
                                </a:lnTo>
                                <a:lnTo>
                                  <a:pt x="308" y="32"/>
                                </a:lnTo>
                                <a:lnTo>
                                  <a:pt x="308" y="38"/>
                                </a:lnTo>
                                <a:lnTo>
                                  <a:pt x="308" y="44"/>
                                </a:lnTo>
                                <a:lnTo>
                                  <a:pt x="268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5" name="Freeform 288">
                            <a:extLst>
                              <a:ext uri="{FF2B5EF4-FFF2-40B4-BE49-F238E27FC236}">
                                <a16:creationId xmlns:a16="http://schemas.microsoft.com/office/drawing/2014/main" id="{577B8B48-D4AB-4072-B301-FFAE442D0D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819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5 w 341"/>
                              <a:gd name="T5" fmla="*/ 0 h 69"/>
                              <a:gd name="T6" fmla="*/ 127 w 341"/>
                              <a:gd name="T7" fmla="*/ 0 h 69"/>
                              <a:gd name="T8" fmla="*/ 171 w 341"/>
                              <a:gd name="T9" fmla="*/ 0 h 69"/>
                              <a:gd name="T10" fmla="*/ 213 w 341"/>
                              <a:gd name="T11" fmla="*/ 0 h 69"/>
                              <a:gd name="T12" fmla="*/ 256 w 341"/>
                              <a:gd name="T13" fmla="*/ 0 h 69"/>
                              <a:gd name="T14" fmla="*/ 298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9 h 69"/>
                              <a:gd name="T20" fmla="*/ 341 w 341"/>
                              <a:gd name="T21" fmla="*/ 17 h 69"/>
                              <a:gd name="T22" fmla="*/ 341 w 341"/>
                              <a:gd name="T23" fmla="*/ 25 h 69"/>
                              <a:gd name="T24" fmla="*/ 341 w 341"/>
                              <a:gd name="T25" fmla="*/ 35 h 69"/>
                              <a:gd name="T26" fmla="*/ 341 w 341"/>
                              <a:gd name="T27" fmla="*/ 43 h 69"/>
                              <a:gd name="T28" fmla="*/ 341 w 341"/>
                              <a:gd name="T29" fmla="*/ 51 h 69"/>
                              <a:gd name="T30" fmla="*/ 341 w 341"/>
                              <a:gd name="T31" fmla="*/ 60 h 69"/>
                              <a:gd name="T32" fmla="*/ 341 w 341"/>
                              <a:gd name="T33" fmla="*/ 69 h 69"/>
                              <a:gd name="T34" fmla="*/ 298 w 341"/>
                              <a:gd name="T35" fmla="*/ 69 h 69"/>
                              <a:gd name="T36" fmla="*/ 256 w 341"/>
                              <a:gd name="T37" fmla="*/ 69 h 69"/>
                              <a:gd name="T38" fmla="*/ 213 w 341"/>
                              <a:gd name="T39" fmla="*/ 69 h 69"/>
                              <a:gd name="T40" fmla="*/ 171 w 341"/>
                              <a:gd name="T41" fmla="*/ 69 h 69"/>
                              <a:gd name="T42" fmla="*/ 127 w 341"/>
                              <a:gd name="T43" fmla="*/ 69 h 69"/>
                              <a:gd name="T44" fmla="*/ 85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60 h 69"/>
                              <a:gd name="T52" fmla="*/ 0 w 341"/>
                              <a:gd name="T53" fmla="*/ 51 h 69"/>
                              <a:gd name="T54" fmla="*/ 0 w 341"/>
                              <a:gd name="T55" fmla="*/ 43 h 69"/>
                              <a:gd name="T56" fmla="*/ 0 w 341"/>
                              <a:gd name="T57" fmla="*/ 35 h 69"/>
                              <a:gd name="T58" fmla="*/ 0 w 341"/>
                              <a:gd name="T59" fmla="*/ 25 h 69"/>
                              <a:gd name="T60" fmla="*/ 0 w 341"/>
                              <a:gd name="T61" fmla="*/ 17 h 69"/>
                              <a:gd name="T62" fmla="*/ 0 w 341"/>
                              <a:gd name="T63" fmla="*/ 9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6" y="0"/>
                                </a:lnTo>
                                <a:lnTo>
                                  <a:pt x="298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9"/>
                                </a:lnTo>
                                <a:lnTo>
                                  <a:pt x="341" y="17"/>
                                </a:lnTo>
                                <a:lnTo>
                                  <a:pt x="341" y="25"/>
                                </a:lnTo>
                                <a:lnTo>
                                  <a:pt x="341" y="35"/>
                                </a:lnTo>
                                <a:lnTo>
                                  <a:pt x="341" y="43"/>
                                </a:lnTo>
                                <a:lnTo>
                                  <a:pt x="341" y="51"/>
                                </a:lnTo>
                                <a:lnTo>
                                  <a:pt x="341" y="60"/>
                                </a:lnTo>
                                <a:lnTo>
                                  <a:pt x="341" y="69"/>
                                </a:lnTo>
                                <a:lnTo>
                                  <a:pt x="298" y="69"/>
                                </a:lnTo>
                                <a:lnTo>
                                  <a:pt x="256" y="69"/>
                                </a:lnTo>
                                <a:lnTo>
                                  <a:pt x="213" y="69"/>
                                </a:lnTo>
                                <a:lnTo>
                                  <a:pt x="171" y="69"/>
                                </a:lnTo>
                                <a:lnTo>
                                  <a:pt x="127" y="69"/>
                                </a:lnTo>
                                <a:lnTo>
                                  <a:pt x="85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5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6" name="Freeform 289">
                            <a:extLst>
                              <a:ext uri="{FF2B5EF4-FFF2-40B4-BE49-F238E27FC236}">
                                <a16:creationId xmlns:a16="http://schemas.microsoft.com/office/drawing/2014/main" id="{8E73A643-4933-4D48-BF03-7EE84C32944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6" y="282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4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2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4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2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2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4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7" name="Freeform 290">
                            <a:extLst>
                              <a:ext uri="{FF2B5EF4-FFF2-40B4-BE49-F238E27FC236}">
                                <a16:creationId xmlns:a16="http://schemas.microsoft.com/office/drawing/2014/main" id="{CCADCBF2-AAD5-461B-9DF9-F483AA14BE5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865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1 w 341"/>
                              <a:gd name="T3" fmla="*/ 0 h 67"/>
                              <a:gd name="T4" fmla="*/ 85 w 341"/>
                              <a:gd name="T5" fmla="*/ 0 h 67"/>
                              <a:gd name="T6" fmla="*/ 126 w 341"/>
                              <a:gd name="T7" fmla="*/ 0 h 67"/>
                              <a:gd name="T8" fmla="*/ 170 w 341"/>
                              <a:gd name="T9" fmla="*/ 0 h 67"/>
                              <a:gd name="T10" fmla="*/ 211 w 341"/>
                              <a:gd name="T11" fmla="*/ 0 h 67"/>
                              <a:gd name="T12" fmla="*/ 254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6 h 67"/>
                              <a:gd name="T22" fmla="*/ 341 w 341"/>
                              <a:gd name="T23" fmla="*/ 25 h 67"/>
                              <a:gd name="T24" fmla="*/ 341 w 341"/>
                              <a:gd name="T25" fmla="*/ 33 h 67"/>
                              <a:gd name="T26" fmla="*/ 341 w 341"/>
                              <a:gd name="T27" fmla="*/ 41 h 67"/>
                              <a:gd name="T28" fmla="*/ 341 w 341"/>
                              <a:gd name="T29" fmla="*/ 49 h 67"/>
                              <a:gd name="T30" fmla="*/ 341 w 341"/>
                              <a:gd name="T31" fmla="*/ 58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4 w 341"/>
                              <a:gd name="T37" fmla="*/ 67 h 67"/>
                              <a:gd name="T38" fmla="*/ 211 w 341"/>
                              <a:gd name="T39" fmla="*/ 67 h 67"/>
                              <a:gd name="T40" fmla="*/ 170 w 341"/>
                              <a:gd name="T41" fmla="*/ 67 h 67"/>
                              <a:gd name="T42" fmla="*/ 126 w 341"/>
                              <a:gd name="T43" fmla="*/ 67 h 67"/>
                              <a:gd name="T44" fmla="*/ 85 w 341"/>
                              <a:gd name="T45" fmla="*/ 67 h 67"/>
                              <a:gd name="T46" fmla="*/ 41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8 h 67"/>
                              <a:gd name="T52" fmla="*/ 0 w 341"/>
                              <a:gd name="T53" fmla="*/ 49 h 67"/>
                              <a:gd name="T54" fmla="*/ 0 w 341"/>
                              <a:gd name="T55" fmla="*/ 41 h 67"/>
                              <a:gd name="T56" fmla="*/ 0 w 341"/>
                              <a:gd name="T57" fmla="*/ 33 h 67"/>
                              <a:gd name="T58" fmla="*/ 0 w 341"/>
                              <a:gd name="T59" fmla="*/ 25 h 67"/>
                              <a:gd name="T60" fmla="*/ 0 w 341"/>
                              <a:gd name="T61" fmla="*/ 16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1" y="0"/>
                                </a:lnTo>
                                <a:lnTo>
                                  <a:pt x="85" y="0"/>
                                </a:lnTo>
                                <a:lnTo>
                                  <a:pt x="126" y="0"/>
                                </a:lnTo>
                                <a:lnTo>
                                  <a:pt x="170" y="0"/>
                                </a:lnTo>
                                <a:lnTo>
                                  <a:pt x="211" y="0"/>
                                </a:lnTo>
                                <a:lnTo>
                                  <a:pt x="254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5"/>
                                </a:lnTo>
                                <a:lnTo>
                                  <a:pt x="341" y="33"/>
                                </a:lnTo>
                                <a:lnTo>
                                  <a:pt x="341" y="41"/>
                                </a:lnTo>
                                <a:lnTo>
                                  <a:pt x="341" y="49"/>
                                </a:lnTo>
                                <a:lnTo>
                                  <a:pt x="341" y="58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4" y="67"/>
                                </a:lnTo>
                                <a:lnTo>
                                  <a:pt x="211" y="67"/>
                                </a:lnTo>
                                <a:lnTo>
                                  <a:pt x="170" y="67"/>
                                </a:lnTo>
                                <a:lnTo>
                                  <a:pt x="126" y="67"/>
                                </a:lnTo>
                                <a:lnTo>
                                  <a:pt x="85" y="67"/>
                                </a:lnTo>
                                <a:lnTo>
                                  <a:pt x="4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8" name="Freeform 291">
                            <a:extLst>
                              <a:ext uri="{FF2B5EF4-FFF2-40B4-BE49-F238E27FC236}">
                                <a16:creationId xmlns:a16="http://schemas.microsoft.com/office/drawing/2014/main" id="{73285499-8257-4E5E-B7FE-E2D44B421F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6" y="287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10 h 45"/>
                              <a:gd name="T20" fmla="*/ 308 w 308"/>
                              <a:gd name="T21" fmla="*/ 22 h 45"/>
                              <a:gd name="T22" fmla="*/ 308 w 308"/>
                              <a:gd name="T23" fmla="*/ 27 h 45"/>
                              <a:gd name="T24" fmla="*/ 308 w 308"/>
                              <a:gd name="T25" fmla="*/ 33 h 45"/>
                              <a:gd name="T26" fmla="*/ 308 w 308"/>
                              <a:gd name="T27" fmla="*/ 38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8 h 45"/>
                              <a:gd name="T48" fmla="*/ 0 w 308"/>
                              <a:gd name="T49" fmla="*/ 33 h 45"/>
                              <a:gd name="T50" fmla="*/ 0 w 308"/>
                              <a:gd name="T51" fmla="*/ 27 h 45"/>
                              <a:gd name="T52" fmla="*/ 0 w 308"/>
                              <a:gd name="T53" fmla="*/ 22 h 45"/>
                              <a:gd name="T54" fmla="*/ 0 w 308"/>
                              <a:gd name="T55" fmla="*/ 10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2"/>
                                </a:lnTo>
                                <a:lnTo>
                                  <a:pt x="308" y="27"/>
                                </a:lnTo>
                                <a:lnTo>
                                  <a:pt x="308" y="33"/>
                                </a:lnTo>
                                <a:lnTo>
                                  <a:pt x="308" y="38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9" name="Freeform 292">
                            <a:extLst>
                              <a:ext uri="{FF2B5EF4-FFF2-40B4-BE49-F238E27FC236}">
                                <a16:creationId xmlns:a16="http://schemas.microsoft.com/office/drawing/2014/main" id="{5449A4CE-BFB8-4CA3-8D45-817911C6EC3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909"/>
                            <a:ext cx="172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7"/>
                              <a:gd name="T2" fmla="*/ 43 w 344"/>
                              <a:gd name="T3" fmla="*/ 0 h 67"/>
                              <a:gd name="T4" fmla="*/ 86 w 344"/>
                              <a:gd name="T5" fmla="*/ 0 h 67"/>
                              <a:gd name="T6" fmla="*/ 128 w 344"/>
                              <a:gd name="T7" fmla="*/ 0 h 67"/>
                              <a:gd name="T8" fmla="*/ 172 w 344"/>
                              <a:gd name="T9" fmla="*/ 0 h 67"/>
                              <a:gd name="T10" fmla="*/ 214 w 344"/>
                              <a:gd name="T11" fmla="*/ 0 h 67"/>
                              <a:gd name="T12" fmla="*/ 257 w 344"/>
                              <a:gd name="T13" fmla="*/ 0 h 67"/>
                              <a:gd name="T14" fmla="*/ 300 w 344"/>
                              <a:gd name="T15" fmla="*/ 0 h 67"/>
                              <a:gd name="T16" fmla="*/ 344 w 344"/>
                              <a:gd name="T17" fmla="*/ 0 h 67"/>
                              <a:gd name="T18" fmla="*/ 344 w 344"/>
                              <a:gd name="T19" fmla="*/ 8 h 67"/>
                              <a:gd name="T20" fmla="*/ 344 w 344"/>
                              <a:gd name="T21" fmla="*/ 16 h 67"/>
                              <a:gd name="T22" fmla="*/ 344 w 344"/>
                              <a:gd name="T23" fmla="*/ 25 h 67"/>
                              <a:gd name="T24" fmla="*/ 344 w 344"/>
                              <a:gd name="T25" fmla="*/ 34 h 67"/>
                              <a:gd name="T26" fmla="*/ 344 w 344"/>
                              <a:gd name="T27" fmla="*/ 42 h 67"/>
                              <a:gd name="T28" fmla="*/ 344 w 344"/>
                              <a:gd name="T29" fmla="*/ 51 h 67"/>
                              <a:gd name="T30" fmla="*/ 344 w 344"/>
                              <a:gd name="T31" fmla="*/ 59 h 67"/>
                              <a:gd name="T32" fmla="*/ 344 w 344"/>
                              <a:gd name="T33" fmla="*/ 67 h 67"/>
                              <a:gd name="T34" fmla="*/ 300 w 344"/>
                              <a:gd name="T35" fmla="*/ 67 h 67"/>
                              <a:gd name="T36" fmla="*/ 257 w 344"/>
                              <a:gd name="T37" fmla="*/ 67 h 67"/>
                              <a:gd name="T38" fmla="*/ 214 w 344"/>
                              <a:gd name="T39" fmla="*/ 67 h 67"/>
                              <a:gd name="T40" fmla="*/ 172 w 344"/>
                              <a:gd name="T41" fmla="*/ 67 h 67"/>
                              <a:gd name="T42" fmla="*/ 128 w 344"/>
                              <a:gd name="T43" fmla="*/ 67 h 67"/>
                              <a:gd name="T44" fmla="*/ 86 w 344"/>
                              <a:gd name="T45" fmla="*/ 67 h 67"/>
                              <a:gd name="T46" fmla="*/ 43 w 344"/>
                              <a:gd name="T47" fmla="*/ 67 h 67"/>
                              <a:gd name="T48" fmla="*/ 0 w 344"/>
                              <a:gd name="T49" fmla="*/ 67 h 67"/>
                              <a:gd name="T50" fmla="*/ 0 w 344"/>
                              <a:gd name="T51" fmla="*/ 59 h 67"/>
                              <a:gd name="T52" fmla="*/ 0 w 344"/>
                              <a:gd name="T53" fmla="*/ 51 h 67"/>
                              <a:gd name="T54" fmla="*/ 0 w 344"/>
                              <a:gd name="T55" fmla="*/ 42 h 67"/>
                              <a:gd name="T56" fmla="*/ 0 w 344"/>
                              <a:gd name="T57" fmla="*/ 34 h 67"/>
                              <a:gd name="T58" fmla="*/ 0 w 344"/>
                              <a:gd name="T59" fmla="*/ 25 h 67"/>
                              <a:gd name="T60" fmla="*/ 0 w 344"/>
                              <a:gd name="T61" fmla="*/ 16 h 67"/>
                              <a:gd name="T62" fmla="*/ 0 w 344"/>
                              <a:gd name="T63" fmla="*/ 8 h 67"/>
                              <a:gd name="T64" fmla="*/ 0 w 34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6" y="0"/>
                                </a:lnTo>
                                <a:lnTo>
                                  <a:pt x="128" y="0"/>
                                </a:lnTo>
                                <a:lnTo>
                                  <a:pt x="172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8"/>
                                </a:lnTo>
                                <a:lnTo>
                                  <a:pt x="344" y="16"/>
                                </a:lnTo>
                                <a:lnTo>
                                  <a:pt x="344" y="25"/>
                                </a:lnTo>
                                <a:lnTo>
                                  <a:pt x="344" y="34"/>
                                </a:lnTo>
                                <a:lnTo>
                                  <a:pt x="344" y="42"/>
                                </a:lnTo>
                                <a:lnTo>
                                  <a:pt x="344" y="51"/>
                                </a:lnTo>
                                <a:lnTo>
                                  <a:pt x="344" y="59"/>
                                </a:lnTo>
                                <a:lnTo>
                                  <a:pt x="344" y="67"/>
                                </a:lnTo>
                                <a:lnTo>
                                  <a:pt x="300" y="67"/>
                                </a:lnTo>
                                <a:lnTo>
                                  <a:pt x="257" y="67"/>
                                </a:lnTo>
                                <a:lnTo>
                                  <a:pt x="214" y="67"/>
                                </a:lnTo>
                                <a:lnTo>
                                  <a:pt x="172" y="67"/>
                                </a:lnTo>
                                <a:lnTo>
                                  <a:pt x="128" y="67"/>
                                </a:lnTo>
                                <a:lnTo>
                                  <a:pt x="86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0" name="Freeform 293">
                            <a:extLst>
                              <a:ext uri="{FF2B5EF4-FFF2-40B4-BE49-F238E27FC236}">
                                <a16:creationId xmlns:a16="http://schemas.microsoft.com/office/drawing/2014/main" id="{7C70FF7D-A1FD-4B92-A372-C1C8F216761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291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8 w 308"/>
                              <a:gd name="T3" fmla="*/ 0 h 43"/>
                              <a:gd name="T4" fmla="*/ 77 w 308"/>
                              <a:gd name="T5" fmla="*/ 0 h 43"/>
                              <a:gd name="T6" fmla="*/ 115 w 308"/>
                              <a:gd name="T7" fmla="*/ 0 h 43"/>
                              <a:gd name="T8" fmla="*/ 155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1 h 43"/>
                              <a:gd name="T20" fmla="*/ 308 w 308"/>
                              <a:gd name="T21" fmla="*/ 21 h 43"/>
                              <a:gd name="T22" fmla="*/ 308 w 308"/>
                              <a:gd name="T23" fmla="*/ 31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5 w 308"/>
                              <a:gd name="T33" fmla="*/ 43 h 43"/>
                              <a:gd name="T34" fmla="*/ 115 w 308"/>
                              <a:gd name="T35" fmla="*/ 43 h 43"/>
                              <a:gd name="T36" fmla="*/ 77 w 308"/>
                              <a:gd name="T37" fmla="*/ 43 h 43"/>
                              <a:gd name="T38" fmla="*/ 38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1 h 43"/>
                              <a:gd name="T44" fmla="*/ 0 w 308"/>
                              <a:gd name="T45" fmla="*/ 21 h 43"/>
                              <a:gd name="T46" fmla="*/ 0 w 308"/>
                              <a:gd name="T47" fmla="*/ 11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5" y="0"/>
                                </a:lnTo>
                                <a:lnTo>
                                  <a:pt x="155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1"/>
                                </a:lnTo>
                                <a:lnTo>
                                  <a:pt x="308" y="31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5" y="43"/>
                                </a:lnTo>
                                <a:lnTo>
                                  <a:pt x="115" y="43"/>
                                </a:lnTo>
                                <a:lnTo>
                                  <a:pt x="77" y="43"/>
                                </a:lnTo>
                                <a:lnTo>
                                  <a:pt x="3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1" name="Freeform 294">
                            <a:extLst>
                              <a:ext uri="{FF2B5EF4-FFF2-40B4-BE49-F238E27FC236}">
                                <a16:creationId xmlns:a16="http://schemas.microsoft.com/office/drawing/2014/main" id="{6FD6D067-7BC3-42A3-B9E9-5DCE79950EE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955"/>
                            <a:ext cx="170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6 w 341"/>
                              <a:gd name="T5" fmla="*/ 0 h 69"/>
                              <a:gd name="T6" fmla="*/ 127 w 341"/>
                              <a:gd name="T7" fmla="*/ 0 h 69"/>
                              <a:gd name="T8" fmla="*/ 171 w 341"/>
                              <a:gd name="T9" fmla="*/ 0 h 69"/>
                              <a:gd name="T10" fmla="*/ 212 w 341"/>
                              <a:gd name="T11" fmla="*/ 0 h 69"/>
                              <a:gd name="T12" fmla="*/ 255 w 341"/>
                              <a:gd name="T13" fmla="*/ 0 h 69"/>
                              <a:gd name="T14" fmla="*/ 297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7 h 69"/>
                              <a:gd name="T20" fmla="*/ 341 w 341"/>
                              <a:gd name="T21" fmla="*/ 16 h 69"/>
                              <a:gd name="T22" fmla="*/ 341 w 341"/>
                              <a:gd name="T23" fmla="*/ 24 h 69"/>
                              <a:gd name="T24" fmla="*/ 341 w 341"/>
                              <a:gd name="T25" fmla="*/ 33 h 69"/>
                              <a:gd name="T26" fmla="*/ 341 w 341"/>
                              <a:gd name="T27" fmla="*/ 42 h 69"/>
                              <a:gd name="T28" fmla="*/ 341 w 341"/>
                              <a:gd name="T29" fmla="*/ 50 h 69"/>
                              <a:gd name="T30" fmla="*/ 341 w 341"/>
                              <a:gd name="T31" fmla="*/ 59 h 69"/>
                              <a:gd name="T32" fmla="*/ 341 w 341"/>
                              <a:gd name="T33" fmla="*/ 69 h 69"/>
                              <a:gd name="T34" fmla="*/ 297 w 341"/>
                              <a:gd name="T35" fmla="*/ 69 h 69"/>
                              <a:gd name="T36" fmla="*/ 255 w 341"/>
                              <a:gd name="T37" fmla="*/ 69 h 69"/>
                              <a:gd name="T38" fmla="*/ 212 w 341"/>
                              <a:gd name="T39" fmla="*/ 69 h 69"/>
                              <a:gd name="T40" fmla="*/ 171 w 341"/>
                              <a:gd name="T41" fmla="*/ 69 h 69"/>
                              <a:gd name="T42" fmla="*/ 127 w 341"/>
                              <a:gd name="T43" fmla="*/ 69 h 69"/>
                              <a:gd name="T44" fmla="*/ 86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59 h 69"/>
                              <a:gd name="T52" fmla="*/ 0 w 341"/>
                              <a:gd name="T53" fmla="*/ 50 h 69"/>
                              <a:gd name="T54" fmla="*/ 0 w 341"/>
                              <a:gd name="T55" fmla="*/ 42 h 69"/>
                              <a:gd name="T56" fmla="*/ 0 w 341"/>
                              <a:gd name="T57" fmla="*/ 33 h 69"/>
                              <a:gd name="T58" fmla="*/ 0 w 341"/>
                              <a:gd name="T59" fmla="*/ 24 h 69"/>
                              <a:gd name="T60" fmla="*/ 0 w 341"/>
                              <a:gd name="T61" fmla="*/ 16 h 69"/>
                              <a:gd name="T62" fmla="*/ 0 w 341"/>
                              <a:gd name="T63" fmla="*/ 7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6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7"/>
                                </a:lnTo>
                                <a:lnTo>
                                  <a:pt x="341" y="16"/>
                                </a:lnTo>
                                <a:lnTo>
                                  <a:pt x="341" y="24"/>
                                </a:lnTo>
                                <a:lnTo>
                                  <a:pt x="341" y="33"/>
                                </a:lnTo>
                                <a:lnTo>
                                  <a:pt x="341" y="42"/>
                                </a:lnTo>
                                <a:lnTo>
                                  <a:pt x="341" y="50"/>
                                </a:lnTo>
                                <a:lnTo>
                                  <a:pt x="341" y="59"/>
                                </a:lnTo>
                                <a:lnTo>
                                  <a:pt x="341" y="69"/>
                                </a:lnTo>
                                <a:lnTo>
                                  <a:pt x="297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71" y="69"/>
                                </a:lnTo>
                                <a:lnTo>
                                  <a:pt x="127" y="69"/>
                                </a:lnTo>
                                <a:lnTo>
                                  <a:pt x="86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2" name="Freeform 295">
                            <a:extLst>
                              <a:ext uri="{FF2B5EF4-FFF2-40B4-BE49-F238E27FC236}">
                                <a16:creationId xmlns:a16="http://schemas.microsoft.com/office/drawing/2014/main" id="{0391C632-016C-4FF1-A7B2-BCE7BA276BA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296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4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9 h 43"/>
                              <a:gd name="T20" fmla="*/ 308 w 308"/>
                              <a:gd name="T21" fmla="*/ 20 h 43"/>
                              <a:gd name="T22" fmla="*/ 308 w 308"/>
                              <a:gd name="T23" fmla="*/ 25 h 43"/>
                              <a:gd name="T24" fmla="*/ 308 w 308"/>
                              <a:gd name="T25" fmla="*/ 31 h 43"/>
                              <a:gd name="T26" fmla="*/ 308 w 308"/>
                              <a:gd name="T27" fmla="*/ 37 h 43"/>
                              <a:gd name="T28" fmla="*/ 308 w 308"/>
                              <a:gd name="T29" fmla="*/ 43 h 43"/>
                              <a:gd name="T30" fmla="*/ 269 w 308"/>
                              <a:gd name="T31" fmla="*/ 43 h 43"/>
                              <a:gd name="T32" fmla="*/ 230 w 308"/>
                              <a:gd name="T33" fmla="*/ 43 h 43"/>
                              <a:gd name="T34" fmla="*/ 192 w 308"/>
                              <a:gd name="T35" fmla="*/ 43 h 43"/>
                              <a:gd name="T36" fmla="*/ 154 w 308"/>
                              <a:gd name="T37" fmla="*/ 43 h 43"/>
                              <a:gd name="T38" fmla="*/ 114 w 308"/>
                              <a:gd name="T39" fmla="*/ 43 h 43"/>
                              <a:gd name="T40" fmla="*/ 77 w 308"/>
                              <a:gd name="T41" fmla="*/ 43 h 43"/>
                              <a:gd name="T42" fmla="*/ 37 w 308"/>
                              <a:gd name="T43" fmla="*/ 43 h 43"/>
                              <a:gd name="T44" fmla="*/ 0 w 308"/>
                              <a:gd name="T45" fmla="*/ 43 h 43"/>
                              <a:gd name="T46" fmla="*/ 0 w 308"/>
                              <a:gd name="T47" fmla="*/ 37 h 43"/>
                              <a:gd name="T48" fmla="*/ 0 w 308"/>
                              <a:gd name="T49" fmla="*/ 31 h 43"/>
                              <a:gd name="T50" fmla="*/ 0 w 308"/>
                              <a:gd name="T51" fmla="*/ 25 h 43"/>
                              <a:gd name="T52" fmla="*/ 0 w 308"/>
                              <a:gd name="T53" fmla="*/ 20 h 43"/>
                              <a:gd name="T54" fmla="*/ 0 w 308"/>
                              <a:gd name="T55" fmla="*/ 9 h 43"/>
                              <a:gd name="T56" fmla="*/ 0 w 308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9"/>
                                </a:lnTo>
                                <a:lnTo>
                                  <a:pt x="308" y="20"/>
                                </a:lnTo>
                                <a:lnTo>
                                  <a:pt x="308" y="25"/>
                                </a:lnTo>
                                <a:lnTo>
                                  <a:pt x="308" y="31"/>
                                </a:lnTo>
                                <a:lnTo>
                                  <a:pt x="308" y="37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4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5"/>
                                </a:lnTo>
                                <a:lnTo>
                                  <a:pt x="0" y="20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3" name="Freeform 296">
                            <a:extLst>
                              <a:ext uri="{FF2B5EF4-FFF2-40B4-BE49-F238E27FC236}">
                                <a16:creationId xmlns:a16="http://schemas.microsoft.com/office/drawing/2014/main" id="{5B47AEB8-0DD8-4DB4-97D7-BDB617E1646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2999"/>
                            <a:ext cx="171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3 w 343"/>
                              <a:gd name="T3" fmla="*/ 0 h 68"/>
                              <a:gd name="T4" fmla="*/ 85 w 343"/>
                              <a:gd name="T5" fmla="*/ 0 h 68"/>
                              <a:gd name="T6" fmla="*/ 128 w 343"/>
                              <a:gd name="T7" fmla="*/ 0 h 68"/>
                              <a:gd name="T8" fmla="*/ 172 w 343"/>
                              <a:gd name="T9" fmla="*/ 0 h 68"/>
                              <a:gd name="T10" fmla="*/ 214 w 343"/>
                              <a:gd name="T11" fmla="*/ 0 h 68"/>
                              <a:gd name="T12" fmla="*/ 257 w 343"/>
                              <a:gd name="T13" fmla="*/ 0 h 68"/>
                              <a:gd name="T14" fmla="*/ 299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9 h 68"/>
                              <a:gd name="T20" fmla="*/ 343 w 343"/>
                              <a:gd name="T21" fmla="*/ 17 h 68"/>
                              <a:gd name="T22" fmla="*/ 343 w 343"/>
                              <a:gd name="T23" fmla="*/ 25 h 68"/>
                              <a:gd name="T24" fmla="*/ 343 w 343"/>
                              <a:gd name="T25" fmla="*/ 34 h 68"/>
                              <a:gd name="T26" fmla="*/ 343 w 343"/>
                              <a:gd name="T27" fmla="*/ 43 h 68"/>
                              <a:gd name="T28" fmla="*/ 343 w 343"/>
                              <a:gd name="T29" fmla="*/ 51 h 68"/>
                              <a:gd name="T30" fmla="*/ 343 w 343"/>
                              <a:gd name="T31" fmla="*/ 59 h 68"/>
                              <a:gd name="T32" fmla="*/ 343 w 343"/>
                              <a:gd name="T33" fmla="*/ 68 h 68"/>
                              <a:gd name="T34" fmla="*/ 299 w 343"/>
                              <a:gd name="T35" fmla="*/ 68 h 68"/>
                              <a:gd name="T36" fmla="*/ 257 w 343"/>
                              <a:gd name="T37" fmla="*/ 68 h 68"/>
                              <a:gd name="T38" fmla="*/ 214 w 343"/>
                              <a:gd name="T39" fmla="*/ 68 h 68"/>
                              <a:gd name="T40" fmla="*/ 172 w 343"/>
                              <a:gd name="T41" fmla="*/ 68 h 68"/>
                              <a:gd name="T42" fmla="*/ 128 w 343"/>
                              <a:gd name="T43" fmla="*/ 68 h 68"/>
                              <a:gd name="T44" fmla="*/ 85 w 343"/>
                              <a:gd name="T45" fmla="*/ 68 h 68"/>
                              <a:gd name="T46" fmla="*/ 43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9 h 68"/>
                              <a:gd name="T52" fmla="*/ 0 w 343"/>
                              <a:gd name="T53" fmla="*/ 51 h 68"/>
                              <a:gd name="T54" fmla="*/ 0 w 343"/>
                              <a:gd name="T55" fmla="*/ 43 h 68"/>
                              <a:gd name="T56" fmla="*/ 0 w 343"/>
                              <a:gd name="T57" fmla="*/ 34 h 68"/>
                              <a:gd name="T58" fmla="*/ 0 w 343"/>
                              <a:gd name="T59" fmla="*/ 25 h 68"/>
                              <a:gd name="T60" fmla="*/ 0 w 343"/>
                              <a:gd name="T61" fmla="*/ 17 h 68"/>
                              <a:gd name="T62" fmla="*/ 0 w 343"/>
                              <a:gd name="T63" fmla="*/ 9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2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9"/>
                                </a:lnTo>
                                <a:lnTo>
                                  <a:pt x="343" y="17"/>
                                </a:lnTo>
                                <a:lnTo>
                                  <a:pt x="343" y="25"/>
                                </a:lnTo>
                                <a:lnTo>
                                  <a:pt x="343" y="34"/>
                                </a:lnTo>
                                <a:lnTo>
                                  <a:pt x="343" y="43"/>
                                </a:lnTo>
                                <a:lnTo>
                                  <a:pt x="343" y="51"/>
                                </a:lnTo>
                                <a:lnTo>
                                  <a:pt x="343" y="59"/>
                                </a:lnTo>
                                <a:lnTo>
                                  <a:pt x="343" y="68"/>
                                </a:lnTo>
                                <a:lnTo>
                                  <a:pt x="299" y="68"/>
                                </a:lnTo>
                                <a:lnTo>
                                  <a:pt x="257" y="68"/>
                                </a:lnTo>
                                <a:lnTo>
                                  <a:pt x="214" y="68"/>
                                </a:lnTo>
                                <a:lnTo>
                                  <a:pt x="172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4" name="Freeform 297">
                            <a:extLst>
                              <a:ext uri="{FF2B5EF4-FFF2-40B4-BE49-F238E27FC236}">
                                <a16:creationId xmlns:a16="http://schemas.microsoft.com/office/drawing/2014/main" id="{74C5759C-BA08-46DD-986F-1F06514D44D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3005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6 w 305"/>
                              <a:gd name="T5" fmla="*/ 0 h 44"/>
                              <a:gd name="T6" fmla="*/ 114 w 305"/>
                              <a:gd name="T7" fmla="*/ 0 h 44"/>
                              <a:gd name="T8" fmla="*/ 153 w 305"/>
                              <a:gd name="T9" fmla="*/ 0 h 44"/>
                              <a:gd name="T10" fmla="*/ 190 w 305"/>
                              <a:gd name="T11" fmla="*/ 0 h 44"/>
                              <a:gd name="T12" fmla="*/ 227 w 305"/>
                              <a:gd name="T13" fmla="*/ 0 h 44"/>
                              <a:gd name="T14" fmla="*/ 266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5 h 44"/>
                              <a:gd name="T20" fmla="*/ 305 w 305"/>
                              <a:gd name="T21" fmla="*/ 11 h 44"/>
                              <a:gd name="T22" fmla="*/ 305 w 305"/>
                              <a:gd name="T23" fmla="*/ 16 h 44"/>
                              <a:gd name="T24" fmla="*/ 305 w 305"/>
                              <a:gd name="T25" fmla="*/ 22 h 44"/>
                              <a:gd name="T26" fmla="*/ 305 w 305"/>
                              <a:gd name="T27" fmla="*/ 33 h 44"/>
                              <a:gd name="T28" fmla="*/ 305 w 305"/>
                              <a:gd name="T29" fmla="*/ 44 h 44"/>
                              <a:gd name="T30" fmla="*/ 266 w 305"/>
                              <a:gd name="T31" fmla="*/ 44 h 44"/>
                              <a:gd name="T32" fmla="*/ 227 w 305"/>
                              <a:gd name="T33" fmla="*/ 44 h 44"/>
                              <a:gd name="T34" fmla="*/ 190 w 305"/>
                              <a:gd name="T35" fmla="*/ 44 h 44"/>
                              <a:gd name="T36" fmla="*/ 153 w 305"/>
                              <a:gd name="T37" fmla="*/ 44 h 44"/>
                              <a:gd name="T38" fmla="*/ 114 w 305"/>
                              <a:gd name="T39" fmla="*/ 44 h 44"/>
                              <a:gd name="T40" fmla="*/ 76 w 305"/>
                              <a:gd name="T41" fmla="*/ 44 h 44"/>
                              <a:gd name="T42" fmla="*/ 37 w 305"/>
                              <a:gd name="T43" fmla="*/ 44 h 44"/>
                              <a:gd name="T44" fmla="*/ 0 w 305"/>
                              <a:gd name="T45" fmla="*/ 44 h 44"/>
                              <a:gd name="T46" fmla="*/ 0 w 305"/>
                              <a:gd name="T47" fmla="*/ 33 h 44"/>
                              <a:gd name="T48" fmla="*/ 0 w 305"/>
                              <a:gd name="T49" fmla="*/ 22 h 44"/>
                              <a:gd name="T50" fmla="*/ 0 w 305"/>
                              <a:gd name="T51" fmla="*/ 16 h 44"/>
                              <a:gd name="T52" fmla="*/ 0 w 305"/>
                              <a:gd name="T53" fmla="*/ 11 h 44"/>
                              <a:gd name="T54" fmla="*/ 0 w 305"/>
                              <a:gd name="T55" fmla="*/ 5 h 44"/>
                              <a:gd name="T56" fmla="*/ 0 w 305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0" y="0"/>
                                </a:lnTo>
                                <a:lnTo>
                                  <a:pt x="227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5"/>
                                </a:lnTo>
                                <a:lnTo>
                                  <a:pt x="305" y="11"/>
                                </a:lnTo>
                                <a:lnTo>
                                  <a:pt x="305" y="16"/>
                                </a:lnTo>
                                <a:lnTo>
                                  <a:pt x="305" y="22"/>
                                </a:lnTo>
                                <a:lnTo>
                                  <a:pt x="305" y="33"/>
                                </a:lnTo>
                                <a:lnTo>
                                  <a:pt x="305" y="44"/>
                                </a:lnTo>
                                <a:lnTo>
                                  <a:pt x="266" y="44"/>
                                </a:lnTo>
                                <a:lnTo>
                                  <a:pt x="227" y="44"/>
                                </a:lnTo>
                                <a:lnTo>
                                  <a:pt x="190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5" name="Freeform 298">
                            <a:extLst>
                              <a:ext uri="{FF2B5EF4-FFF2-40B4-BE49-F238E27FC236}">
                                <a16:creationId xmlns:a16="http://schemas.microsoft.com/office/drawing/2014/main" id="{88162FC0-1C78-456D-99C3-347994C14AF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3045"/>
                            <a:ext cx="170" cy="33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5 w 341"/>
                              <a:gd name="T5" fmla="*/ 0 h 67"/>
                              <a:gd name="T6" fmla="*/ 127 w 341"/>
                              <a:gd name="T7" fmla="*/ 0 h 67"/>
                              <a:gd name="T8" fmla="*/ 171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7 h 67"/>
                              <a:gd name="T20" fmla="*/ 341 w 341"/>
                              <a:gd name="T21" fmla="*/ 16 h 67"/>
                              <a:gd name="T22" fmla="*/ 341 w 341"/>
                              <a:gd name="T23" fmla="*/ 23 h 67"/>
                              <a:gd name="T24" fmla="*/ 341 w 341"/>
                              <a:gd name="T25" fmla="*/ 33 h 67"/>
                              <a:gd name="T26" fmla="*/ 341 w 341"/>
                              <a:gd name="T27" fmla="*/ 40 h 67"/>
                              <a:gd name="T28" fmla="*/ 341 w 341"/>
                              <a:gd name="T29" fmla="*/ 48 h 67"/>
                              <a:gd name="T30" fmla="*/ 341 w 341"/>
                              <a:gd name="T31" fmla="*/ 58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71 w 341"/>
                              <a:gd name="T41" fmla="*/ 67 h 67"/>
                              <a:gd name="T42" fmla="*/ 127 w 341"/>
                              <a:gd name="T43" fmla="*/ 67 h 67"/>
                              <a:gd name="T44" fmla="*/ 85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8 h 67"/>
                              <a:gd name="T52" fmla="*/ 0 w 341"/>
                              <a:gd name="T53" fmla="*/ 48 h 67"/>
                              <a:gd name="T54" fmla="*/ 0 w 341"/>
                              <a:gd name="T55" fmla="*/ 40 h 67"/>
                              <a:gd name="T56" fmla="*/ 0 w 341"/>
                              <a:gd name="T57" fmla="*/ 33 h 67"/>
                              <a:gd name="T58" fmla="*/ 0 w 341"/>
                              <a:gd name="T59" fmla="*/ 23 h 67"/>
                              <a:gd name="T60" fmla="*/ 0 w 341"/>
                              <a:gd name="T61" fmla="*/ 16 h 67"/>
                              <a:gd name="T62" fmla="*/ 0 w 341"/>
                              <a:gd name="T63" fmla="*/ 7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7"/>
                                </a:lnTo>
                                <a:lnTo>
                                  <a:pt x="341" y="16"/>
                                </a:lnTo>
                                <a:lnTo>
                                  <a:pt x="341" y="23"/>
                                </a:lnTo>
                                <a:lnTo>
                                  <a:pt x="341" y="33"/>
                                </a:lnTo>
                                <a:lnTo>
                                  <a:pt x="341" y="40"/>
                                </a:lnTo>
                                <a:lnTo>
                                  <a:pt x="341" y="48"/>
                                </a:lnTo>
                                <a:lnTo>
                                  <a:pt x="341" y="58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71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8"/>
                                </a:lnTo>
                                <a:lnTo>
                                  <a:pt x="0" y="40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6" name="Freeform 299">
                            <a:extLst>
                              <a:ext uri="{FF2B5EF4-FFF2-40B4-BE49-F238E27FC236}">
                                <a16:creationId xmlns:a16="http://schemas.microsoft.com/office/drawing/2014/main" id="{3B43636B-6F34-4C5C-B4E7-A97E34AEAF4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3" y="3050"/>
                            <a:ext cx="154" cy="23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3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9 h 45"/>
                              <a:gd name="T20" fmla="*/ 308 w 308"/>
                              <a:gd name="T21" fmla="*/ 21 h 45"/>
                              <a:gd name="T22" fmla="*/ 308 w 308"/>
                              <a:gd name="T23" fmla="*/ 26 h 45"/>
                              <a:gd name="T24" fmla="*/ 308 w 308"/>
                              <a:gd name="T25" fmla="*/ 32 h 45"/>
                              <a:gd name="T26" fmla="*/ 308 w 308"/>
                              <a:gd name="T27" fmla="*/ 38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3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8 h 45"/>
                              <a:gd name="T48" fmla="*/ 0 w 308"/>
                              <a:gd name="T49" fmla="*/ 32 h 45"/>
                              <a:gd name="T50" fmla="*/ 0 w 308"/>
                              <a:gd name="T51" fmla="*/ 26 h 45"/>
                              <a:gd name="T52" fmla="*/ 0 w 308"/>
                              <a:gd name="T53" fmla="*/ 21 h 45"/>
                              <a:gd name="T54" fmla="*/ 0 w 308"/>
                              <a:gd name="T55" fmla="*/ 9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9"/>
                                </a:lnTo>
                                <a:lnTo>
                                  <a:pt x="308" y="21"/>
                                </a:lnTo>
                                <a:lnTo>
                                  <a:pt x="308" y="26"/>
                                </a:lnTo>
                                <a:lnTo>
                                  <a:pt x="308" y="32"/>
                                </a:lnTo>
                                <a:lnTo>
                                  <a:pt x="308" y="38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7" name="Freeform 300">
                            <a:extLst>
                              <a:ext uri="{FF2B5EF4-FFF2-40B4-BE49-F238E27FC236}">
                                <a16:creationId xmlns:a16="http://schemas.microsoft.com/office/drawing/2014/main" id="{1F46B373-8266-433A-A27E-1C4C68BBADD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3089"/>
                            <a:ext cx="170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4 w 341"/>
                              <a:gd name="T5" fmla="*/ 0 h 67"/>
                              <a:gd name="T6" fmla="*/ 126 w 341"/>
                              <a:gd name="T7" fmla="*/ 0 h 67"/>
                              <a:gd name="T8" fmla="*/ 169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6 h 67"/>
                              <a:gd name="T22" fmla="*/ 341 w 341"/>
                              <a:gd name="T23" fmla="*/ 25 h 67"/>
                              <a:gd name="T24" fmla="*/ 341 w 341"/>
                              <a:gd name="T25" fmla="*/ 34 h 67"/>
                              <a:gd name="T26" fmla="*/ 341 w 341"/>
                              <a:gd name="T27" fmla="*/ 42 h 67"/>
                              <a:gd name="T28" fmla="*/ 341 w 341"/>
                              <a:gd name="T29" fmla="*/ 50 h 67"/>
                              <a:gd name="T30" fmla="*/ 341 w 341"/>
                              <a:gd name="T31" fmla="*/ 59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69 w 341"/>
                              <a:gd name="T41" fmla="*/ 67 h 67"/>
                              <a:gd name="T42" fmla="*/ 126 w 341"/>
                              <a:gd name="T43" fmla="*/ 67 h 67"/>
                              <a:gd name="T44" fmla="*/ 84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9 h 67"/>
                              <a:gd name="T52" fmla="*/ 0 w 341"/>
                              <a:gd name="T53" fmla="*/ 50 h 67"/>
                              <a:gd name="T54" fmla="*/ 0 w 341"/>
                              <a:gd name="T55" fmla="*/ 42 h 67"/>
                              <a:gd name="T56" fmla="*/ 0 w 341"/>
                              <a:gd name="T57" fmla="*/ 34 h 67"/>
                              <a:gd name="T58" fmla="*/ 0 w 341"/>
                              <a:gd name="T59" fmla="*/ 25 h 67"/>
                              <a:gd name="T60" fmla="*/ 0 w 341"/>
                              <a:gd name="T61" fmla="*/ 16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5"/>
                                </a:lnTo>
                                <a:lnTo>
                                  <a:pt x="341" y="34"/>
                                </a:lnTo>
                                <a:lnTo>
                                  <a:pt x="341" y="42"/>
                                </a:lnTo>
                                <a:lnTo>
                                  <a:pt x="341" y="50"/>
                                </a:lnTo>
                                <a:lnTo>
                                  <a:pt x="341" y="59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69" y="67"/>
                                </a:lnTo>
                                <a:lnTo>
                                  <a:pt x="126" y="67"/>
                                </a:lnTo>
                                <a:lnTo>
                                  <a:pt x="84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8" name="Freeform 301">
                            <a:extLst>
                              <a:ext uri="{FF2B5EF4-FFF2-40B4-BE49-F238E27FC236}">
                                <a16:creationId xmlns:a16="http://schemas.microsoft.com/office/drawing/2014/main" id="{067E7A6B-98D1-4DDB-AB2F-E5344C12A11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3" y="309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2"/>
                              <a:gd name="T2" fmla="*/ 37 w 308"/>
                              <a:gd name="T3" fmla="*/ 0 h 42"/>
                              <a:gd name="T4" fmla="*/ 77 w 308"/>
                              <a:gd name="T5" fmla="*/ 0 h 42"/>
                              <a:gd name="T6" fmla="*/ 114 w 308"/>
                              <a:gd name="T7" fmla="*/ 0 h 42"/>
                              <a:gd name="T8" fmla="*/ 153 w 308"/>
                              <a:gd name="T9" fmla="*/ 0 h 42"/>
                              <a:gd name="T10" fmla="*/ 192 w 308"/>
                              <a:gd name="T11" fmla="*/ 0 h 42"/>
                              <a:gd name="T12" fmla="*/ 230 w 308"/>
                              <a:gd name="T13" fmla="*/ 0 h 42"/>
                              <a:gd name="T14" fmla="*/ 269 w 308"/>
                              <a:gd name="T15" fmla="*/ 0 h 42"/>
                              <a:gd name="T16" fmla="*/ 308 w 308"/>
                              <a:gd name="T17" fmla="*/ 0 h 42"/>
                              <a:gd name="T18" fmla="*/ 308 w 308"/>
                              <a:gd name="T19" fmla="*/ 10 h 42"/>
                              <a:gd name="T20" fmla="*/ 308 w 308"/>
                              <a:gd name="T21" fmla="*/ 21 h 42"/>
                              <a:gd name="T22" fmla="*/ 308 w 308"/>
                              <a:gd name="T23" fmla="*/ 30 h 42"/>
                              <a:gd name="T24" fmla="*/ 308 w 308"/>
                              <a:gd name="T25" fmla="*/ 42 h 42"/>
                              <a:gd name="T26" fmla="*/ 269 w 308"/>
                              <a:gd name="T27" fmla="*/ 42 h 42"/>
                              <a:gd name="T28" fmla="*/ 230 w 308"/>
                              <a:gd name="T29" fmla="*/ 42 h 42"/>
                              <a:gd name="T30" fmla="*/ 192 w 308"/>
                              <a:gd name="T31" fmla="*/ 42 h 42"/>
                              <a:gd name="T32" fmla="*/ 153 w 308"/>
                              <a:gd name="T33" fmla="*/ 42 h 42"/>
                              <a:gd name="T34" fmla="*/ 114 w 308"/>
                              <a:gd name="T35" fmla="*/ 42 h 42"/>
                              <a:gd name="T36" fmla="*/ 77 w 308"/>
                              <a:gd name="T37" fmla="*/ 42 h 42"/>
                              <a:gd name="T38" fmla="*/ 37 w 308"/>
                              <a:gd name="T39" fmla="*/ 42 h 42"/>
                              <a:gd name="T40" fmla="*/ 0 w 308"/>
                              <a:gd name="T41" fmla="*/ 42 h 42"/>
                              <a:gd name="T42" fmla="*/ 0 w 308"/>
                              <a:gd name="T43" fmla="*/ 30 h 42"/>
                              <a:gd name="T44" fmla="*/ 0 w 308"/>
                              <a:gd name="T45" fmla="*/ 21 h 42"/>
                              <a:gd name="T46" fmla="*/ 0 w 308"/>
                              <a:gd name="T47" fmla="*/ 10 h 42"/>
                              <a:gd name="T48" fmla="*/ 0 w 308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2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0"/>
                                </a:lnTo>
                                <a:lnTo>
                                  <a:pt x="308" y="42"/>
                                </a:lnTo>
                                <a:lnTo>
                                  <a:pt x="269" y="42"/>
                                </a:lnTo>
                                <a:lnTo>
                                  <a:pt x="230" y="42"/>
                                </a:lnTo>
                                <a:lnTo>
                                  <a:pt x="192" y="42"/>
                                </a:lnTo>
                                <a:lnTo>
                                  <a:pt x="153" y="42"/>
                                </a:lnTo>
                                <a:lnTo>
                                  <a:pt x="114" y="42"/>
                                </a:lnTo>
                                <a:lnTo>
                                  <a:pt x="77" y="42"/>
                                </a:lnTo>
                                <a:lnTo>
                                  <a:pt x="37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9" name="Freeform 302">
                            <a:extLst>
                              <a:ext uri="{FF2B5EF4-FFF2-40B4-BE49-F238E27FC236}">
                                <a16:creationId xmlns:a16="http://schemas.microsoft.com/office/drawing/2014/main" id="{90CF3B28-8449-44BE-8006-08FC469C881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4" y="3134"/>
                            <a:ext cx="171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7"/>
                              <a:gd name="T2" fmla="*/ 43 w 344"/>
                              <a:gd name="T3" fmla="*/ 0 h 67"/>
                              <a:gd name="T4" fmla="*/ 85 w 344"/>
                              <a:gd name="T5" fmla="*/ 0 h 67"/>
                              <a:gd name="T6" fmla="*/ 128 w 344"/>
                              <a:gd name="T7" fmla="*/ 0 h 67"/>
                              <a:gd name="T8" fmla="*/ 171 w 344"/>
                              <a:gd name="T9" fmla="*/ 0 h 67"/>
                              <a:gd name="T10" fmla="*/ 214 w 344"/>
                              <a:gd name="T11" fmla="*/ 0 h 67"/>
                              <a:gd name="T12" fmla="*/ 258 w 344"/>
                              <a:gd name="T13" fmla="*/ 0 h 67"/>
                              <a:gd name="T14" fmla="*/ 300 w 344"/>
                              <a:gd name="T15" fmla="*/ 0 h 67"/>
                              <a:gd name="T16" fmla="*/ 344 w 344"/>
                              <a:gd name="T17" fmla="*/ 0 h 67"/>
                              <a:gd name="T18" fmla="*/ 344 w 344"/>
                              <a:gd name="T19" fmla="*/ 7 h 67"/>
                              <a:gd name="T20" fmla="*/ 344 w 344"/>
                              <a:gd name="T21" fmla="*/ 15 h 67"/>
                              <a:gd name="T22" fmla="*/ 344 w 344"/>
                              <a:gd name="T23" fmla="*/ 23 h 67"/>
                              <a:gd name="T24" fmla="*/ 344 w 344"/>
                              <a:gd name="T25" fmla="*/ 32 h 67"/>
                              <a:gd name="T26" fmla="*/ 344 w 344"/>
                              <a:gd name="T27" fmla="*/ 40 h 67"/>
                              <a:gd name="T28" fmla="*/ 344 w 344"/>
                              <a:gd name="T29" fmla="*/ 50 h 67"/>
                              <a:gd name="T30" fmla="*/ 344 w 344"/>
                              <a:gd name="T31" fmla="*/ 58 h 67"/>
                              <a:gd name="T32" fmla="*/ 344 w 344"/>
                              <a:gd name="T33" fmla="*/ 67 h 67"/>
                              <a:gd name="T34" fmla="*/ 300 w 344"/>
                              <a:gd name="T35" fmla="*/ 67 h 67"/>
                              <a:gd name="T36" fmla="*/ 258 w 344"/>
                              <a:gd name="T37" fmla="*/ 67 h 67"/>
                              <a:gd name="T38" fmla="*/ 214 w 344"/>
                              <a:gd name="T39" fmla="*/ 67 h 67"/>
                              <a:gd name="T40" fmla="*/ 171 w 344"/>
                              <a:gd name="T41" fmla="*/ 67 h 67"/>
                              <a:gd name="T42" fmla="*/ 128 w 344"/>
                              <a:gd name="T43" fmla="*/ 67 h 67"/>
                              <a:gd name="T44" fmla="*/ 85 w 344"/>
                              <a:gd name="T45" fmla="*/ 67 h 67"/>
                              <a:gd name="T46" fmla="*/ 43 w 344"/>
                              <a:gd name="T47" fmla="*/ 67 h 67"/>
                              <a:gd name="T48" fmla="*/ 0 w 344"/>
                              <a:gd name="T49" fmla="*/ 67 h 67"/>
                              <a:gd name="T50" fmla="*/ 0 w 344"/>
                              <a:gd name="T51" fmla="*/ 58 h 67"/>
                              <a:gd name="T52" fmla="*/ 0 w 344"/>
                              <a:gd name="T53" fmla="*/ 50 h 67"/>
                              <a:gd name="T54" fmla="*/ 0 w 344"/>
                              <a:gd name="T55" fmla="*/ 40 h 67"/>
                              <a:gd name="T56" fmla="*/ 0 w 344"/>
                              <a:gd name="T57" fmla="*/ 32 h 67"/>
                              <a:gd name="T58" fmla="*/ 0 w 344"/>
                              <a:gd name="T59" fmla="*/ 23 h 67"/>
                              <a:gd name="T60" fmla="*/ 0 w 344"/>
                              <a:gd name="T61" fmla="*/ 15 h 67"/>
                              <a:gd name="T62" fmla="*/ 0 w 344"/>
                              <a:gd name="T63" fmla="*/ 7 h 67"/>
                              <a:gd name="T64" fmla="*/ 0 w 34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8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7"/>
                                </a:lnTo>
                                <a:lnTo>
                                  <a:pt x="344" y="15"/>
                                </a:lnTo>
                                <a:lnTo>
                                  <a:pt x="344" y="23"/>
                                </a:lnTo>
                                <a:lnTo>
                                  <a:pt x="344" y="32"/>
                                </a:lnTo>
                                <a:lnTo>
                                  <a:pt x="344" y="40"/>
                                </a:lnTo>
                                <a:lnTo>
                                  <a:pt x="344" y="50"/>
                                </a:lnTo>
                                <a:lnTo>
                                  <a:pt x="344" y="58"/>
                                </a:lnTo>
                                <a:lnTo>
                                  <a:pt x="344" y="67"/>
                                </a:lnTo>
                                <a:lnTo>
                                  <a:pt x="300" y="67"/>
                                </a:lnTo>
                                <a:lnTo>
                                  <a:pt x="258" y="67"/>
                                </a:lnTo>
                                <a:lnTo>
                                  <a:pt x="214" y="67"/>
                                </a:lnTo>
                                <a:lnTo>
                                  <a:pt x="171" y="67"/>
                                </a:lnTo>
                                <a:lnTo>
                                  <a:pt x="128" y="67"/>
                                </a:lnTo>
                                <a:lnTo>
                                  <a:pt x="85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0" name="Freeform 303">
                            <a:extLst>
                              <a:ext uri="{FF2B5EF4-FFF2-40B4-BE49-F238E27FC236}">
                                <a16:creationId xmlns:a16="http://schemas.microsoft.com/office/drawing/2014/main" id="{2AD3B0B2-176F-472D-A48B-185FF24EDC4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140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3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11 h 45"/>
                              <a:gd name="T20" fmla="*/ 308 w 308"/>
                              <a:gd name="T21" fmla="*/ 22 h 45"/>
                              <a:gd name="T22" fmla="*/ 308 w 308"/>
                              <a:gd name="T23" fmla="*/ 27 h 45"/>
                              <a:gd name="T24" fmla="*/ 308 w 308"/>
                              <a:gd name="T25" fmla="*/ 34 h 45"/>
                              <a:gd name="T26" fmla="*/ 308 w 308"/>
                              <a:gd name="T27" fmla="*/ 39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3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9 h 45"/>
                              <a:gd name="T48" fmla="*/ 0 w 308"/>
                              <a:gd name="T49" fmla="*/ 34 h 45"/>
                              <a:gd name="T50" fmla="*/ 0 w 308"/>
                              <a:gd name="T51" fmla="*/ 27 h 45"/>
                              <a:gd name="T52" fmla="*/ 0 w 308"/>
                              <a:gd name="T53" fmla="*/ 22 h 45"/>
                              <a:gd name="T54" fmla="*/ 0 w 308"/>
                              <a:gd name="T55" fmla="*/ 11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2"/>
                                </a:lnTo>
                                <a:lnTo>
                                  <a:pt x="308" y="27"/>
                                </a:lnTo>
                                <a:lnTo>
                                  <a:pt x="308" y="34"/>
                                </a:lnTo>
                                <a:lnTo>
                                  <a:pt x="308" y="39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4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1" name="Freeform 304">
                            <a:extLst>
                              <a:ext uri="{FF2B5EF4-FFF2-40B4-BE49-F238E27FC236}">
                                <a16:creationId xmlns:a16="http://schemas.microsoft.com/office/drawing/2014/main" id="{55B33F25-E2B7-4BDC-BCAF-DB21AEC785D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4" y="3179"/>
                            <a:ext cx="170" cy="34"/>
                          </a:xfrm>
                          <a:custGeom>
                            <a:avLst/>
                            <a:gdLst>
                              <a:gd name="T0" fmla="*/ 0 w 342"/>
                              <a:gd name="T1" fmla="*/ 0 h 69"/>
                              <a:gd name="T2" fmla="*/ 42 w 342"/>
                              <a:gd name="T3" fmla="*/ 0 h 69"/>
                              <a:gd name="T4" fmla="*/ 84 w 342"/>
                              <a:gd name="T5" fmla="*/ 0 h 69"/>
                              <a:gd name="T6" fmla="*/ 126 w 342"/>
                              <a:gd name="T7" fmla="*/ 0 h 69"/>
                              <a:gd name="T8" fmla="*/ 169 w 342"/>
                              <a:gd name="T9" fmla="*/ 0 h 69"/>
                              <a:gd name="T10" fmla="*/ 212 w 342"/>
                              <a:gd name="T11" fmla="*/ 0 h 69"/>
                              <a:gd name="T12" fmla="*/ 255 w 342"/>
                              <a:gd name="T13" fmla="*/ 0 h 69"/>
                              <a:gd name="T14" fmla="*/ 298 w 342"/>
                              <a:gd name="T15" fmla="*/ 0 h 69"/>
                              <a:gd name="T16" fmla="*/ 342 w 342"/>
                              <a:gd name="T17" fmla="*/ 0 h 69"/>
                              <a:gd name="T18" fmla="*/ 342 w 342"/>
                              <a:gd name="T19" fmla="*/ 8 h 69"/>
                              <a:gd name="T20" fmla="*/ 342 w 342"/>
                              <a:gd name="T21" fmla="*/ 17 h 69"/>
                              <a:gd name="T22" fmla="*/ 342 w 342"/>
                              <a:gd name="T23" fmla="*/ 25 h 69"/>
                              <a:gd name="T24" fmla="*/ 342 w 342"/>
                              <a:gd name="T25" fmla="*/ 34 h 69"/>
                              <a:gd name="T26" fmla="*/ 342 w 342"/>
                              <a:gd name="T27" fmla="*/ 43 h 69"/>
                              <a:gd name="T28" fmla="*/ 342 w 342"/>
                              <a:gd name="T29" fmla="*/ 51 h 69"/>
                              <a:gd name="T30" fmla="*/ 342 w 342"/>
                              <a:gd name="T31" fmla="*/ 59 h 69"/>
                              <a:gd name="T32" fmla="*/ 342 w 342"/>
                              <a:gd name="T33" fmla="*/ 69 h 69"/>
                              <a:gd name="T34" fmla="*/ 298 w 342"/>
                              <a:gd name="T35" fmla="*/ 69 h 69"/>
                              <a:gd name="T36" fmla="*/ 255 w 342"/>
                              <a:gd name="T37" fmla="*/ 69 h 69"/>
                              <a:gd name="T38" fmla="*/ 212 w 342"/>
                              <a:gd name="T39" fmla="*/ 69 h 69"/>
                              <a:gd name="T40" fmla="*/ 169 w 342"/>
                              <a:gd name="T41" fmla="*/ 69 h 69"/>
                              <a:gd name="T42" fmla="*/ 126 w 342"/>
                              <a:gd name="T43" fmla="*/ 69 h 69"/>
                              <a:gd name="T44" fmla="*/ 84 w 342"/>
                              <a:gd name="T45" fmla="*/ 69 h 69"/>
                              <a:gd name="T46" fmla="*/ 42 w 342"/>
                              <a:gd name="T47" fmla="*/ 69 h 69"/>
                              <a:gd name="T48" fmla="*/ 0 w 342"/>
                              <a:gd name="T49" fmla="*/ 69 h 69"/>
                              <a:gd name="T50" fmla="*/ 0 w 342"/>
                              <a:gd name="T51" fmla="*/ 59 h 69"/>
                              <a:gd name="T52" fmla="*/ 0 w 342"/>
                              <a:gd name="T53" fmla="*/ 51 h 69"/>
                              <a:gd name="T54" fmla="*/ 0 w 342"/>
                              <a:gd name="T55" fmla="*/ 43 h 69"/>
                              <a:gd name="T56" fmla="*/ 0 w 342"/>
                              <a:gd name="T57" fmla="*/ 34 h 69"/>
                              <a:gd name="T58" fmla="*/ 0 w 342"/>
                              <a:gd name="T59" fmla="*/ 25 h 69"/>
                              <a:gd name="T60" fmla="*/ 0 w 342"/>
                              <a:gd name="T61" fmla="*/ 17 h 69"/>
                              <a:gd name="T62" fmla="*/ 0 w 342"/>
                              <a:gd name="T63" fmla="*/ 8 h 69"/>
                              <a:gd name="T64" fmla="*/ 0 w 342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2" y="0"/>
                                </a:lnTo>
                                <a:lnTo>
                                  <a:pt x="342" y="8"/>
                                </a:lnTo>
                                <a:lnTo>
                                  <a:pt x="342" y="17"/>
                                </a:lnTo>
                                <a:lnTo>
                                  <a:pt x="342" y="25"/>
                                </a:lnTo>
                                <a:lnTo>
                                  <a:pt x="342" y="34"/>
                                </a:lnTo>
                                <a:lnTo>
                                  <a:pt x="342" y="43"/>
                                </a:lnTo>
                                <a:lnTo>
                                  <a:pt x="342" y="51"/>
                                </a:lnTo>
                                <a:lnTo>
                                  <a:pt x="342" y="59"/>
                                </a:lnTo>
                                <a:lnTo>
                                  <a:pt x="342" y="69"/>
                                </a:lnTo>
                                <a:lnTo>
                                  <a:pt x="298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69" y="69"/>
                                </a:lnTo>
                                <a:lnTo>
                                  <a:pt x="126" y="69"/>
                                </a:lnTo>
                                <a:lnTo>
                                  <a:pt x="84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2" name="Freeform 305">
                            <a:extLst>
                              <a:ext uri="{FF2B5EF4-FFF2-40B4-BE49-F238E27FC236}">
                                <a16:creationId xmlns:a16="http://schemas.microsoft.com/office/drawing/2014/main" id="{CFD83D27-F29C-42D3-BAF1-01EA99F8919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18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1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1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3" name="Freeform 306">
                            <a:extLst>
                              <a:ext uri="{FF2B5EF4-FFF2-40B4-BE49-F238E27FC236}">
                                <a16:creationId xmlns:a16="http://schemas.microsoft.com/office/drawing/2014/main" id="{23B8C0D6-0C6A-4CE5-ACA1-517F0705D79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3" y="3224"/>
                            <a:ext cx="171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8"/>
                              <a:gd name="T2" fmla="*/ 43 w 344"/>
                              <a:gd name="T3" fmla="*/ 0 h 68"/>
                              <a:gd name="T4" fmla="*/ 85 w 344"/>
                              <a:gd name="T5" fmla="*/ 0 h 68"/>
                              <a:gd name="T6" fmla="*/ 128 w 344"/>
                              <a:gd name="T7" fmla="*/ 0 h 68"/>
                              <a:gd name="T8" fmla="*/ 171 w 344"/>
                              <a:gd name="T9" fmla="*/ 0 h 68"/>
                              <a:gd name="T10" fmla="*/ 214 w 344"/>
                              <a:gd name="T11" fmla="*/ 0 h 68"/>
                              <a:gd name="T12" fmla="*/ 257 w 344"/>
                              <a:gd name="T13" fmla="*/ 0 h 68"/>
                              <a:gd name="T14" fmla="*/ 300 w 344"/>
                              <a:gd name="T15" fmla="*/ 0 h 68"/>
                              <a:gd name="T16" fmla="*/ 344 w 344"/>
                              <a:gd name="T17" fmla="*/ 0 h 68"/>
                              <a:gd name="T18" fmla="*/ 344 w 344"/>
                              <a:gd name="T19" fmla="*/ 9 h 68"/>
                              <a:gd name="T20" fmla="*/ 344 w 344"/>
                              <a:gd name="T21" fmla="*/ 17 h 68"/>
                              <a:gd name="T22" fmla="*/ 344 w 344"/>
                              <a:gd name="T23" fmla="*/ 25 h 68"/>
                              <a:gd name="T24" fmla="*/ 344 w 344"/>
                              <a:gd name="T25" fmla="*/ 34 h 68"/>
                              <a:gd name="T26" fmla="*/ 344 w 344"/>
                              <a:gd name="T27" fmla="*/ 42 h 68"/>
                              <a:gd name="T28" fmla="*/ 344 w 344"/>
                              <a:gd name="T29" fmla="*/ 50 h 68"/>
                              <a:gd name="T30" fmla="*/ 344 w 344"/>
                              <a:gd name="T31" fmla="*/ 58 h 68"/>
                              <a:gd name="T32" fmla="*/ 344 w 344"/>
                              <a:gd name="T33" fmla="*/ 68 h 68"/>
                              <a:gd name="T34" fmla="*/ 300 w 344"/>
                              <a:gd name="T35" fmla="*/ 68 h 68"/>
                              <a:gd name="T36" fmla="*/ 257 w 344"/>
                              <a:gd name="T37" fmla="*/ 68 h 68"/>
                              <a:gd name="T38" fmla="*/ 214 w 344"/>
                              <a:gd name="T39" fmla="*/ 68 h 68"/>
                              <a:gd name="T40" fmla="*/ 171 w 344"/>
                              <a:gd name="T41" fmla="*/ 68 h 68"/>
                              <a:gd name="T42" fmla="*/ 128 w 344"/>
                              <a:gd name="T43" fmla="*/ 68 h 68"/>
                              <a:gd name="T44" fmla="*/ 85 w 344"/>
                              <a:gd name="T45" fmla="*/ 68 h 68"/>
                              <a:gd name="T46" fmla="*/ 43 w 344"/>
                              <a:gd name="T47" fmla="*/ 68 h 68"/>
                              <a:gd name="T48" fmla="*/ 0 w 344"/>
                              <a:gd name="T49" fmla="*/ 68 h 68"/>
                              <a:gd name="T50" fmla="*/ 0 w 344"/>
                              <a:gd name="T51" fmla="*/ 58 h 68"/>
                              <a:gd name="T52" fmla="*/ 0 w 344"/>
                              <a:gd name="T53" fmla="*/ 50 h 68"/>
                              <a:gd name="T54" fmla="*/ 0 w 344"/>
                              <a:gd name="T55" fmla="*/ 42 h 68"/>
                              <a:gd name="T56" fmla="*/ 0 w 344"/>
                              <a:gd name="T57" fmla="*/ 34 h 68"/>
                              <a:gd name="T58" fmla="*/ 0 w 344"/>
                              <a:gd name="T59" fmla="*/ 25 h 68"/>
                              <a:gd name="T60" fmla="*/ 0 w 344"/>
                              <a:gd name="T61" fmla="*/ 17 h 68"/>
                              <a:gd name="T62" fmla="*/ 0 w 344"/>
                              <a:gd name="T63" fmla="*/ 9 h 68"/>
                              <a:gd name="T64" fmla="*/ 0 w 344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9"/>
                                </a:lnTo>
                                <a:lnTo>
                                  <a:pt x="344" y="17"/>
                                </a:lnTo>
                                <a:lnTo>
                                  <a:pt x="344" y="25"/>
                                </a:lnTo>
                                <a:lnTo>
                                  <a:pt x="344" y="34"/>
                                </a:lnTo>
                                <a:lnTo>
                                  <a:pt x="344" y="42"/>
                                </a:lnTo>
                                <a:lnTo>
                                  <a:pt x="344" y="50"/>
                                </a:lnTo>
                                <a:lnTo>
                                  <a:pt x="344" y="58"/>
                                </a:lnTo>
                                <a:lnTo>
                                  <a:pt x="344" y="68"/>
                                </a:lnTo>
                                <a:lnTo>
                                  <a:pt x="300" y="68"/>
                                </a:lnTo>
                                <a:lnTo>
                                  <a:pt x="257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4" name="Freeform 307">
                            <a:extLst>
                              <a:ext uri="{FF2B5EF4-FFF2-40B4-BE49-F238E27FC236}">
                                <a16:creationId xmlns:a16="http://schemas.microsoft.com/office/drawing/2014/main" id="{7B21D10E-1E57-4E1D-8E51-7BB9B888FC3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230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4"/>
                              <a:gd name="T2" fmla="*/ 37 w 306"/>
                              <a:gd name="T3" fmla="*/ 0 h 44"/>
                              <a:gd name="T4" fmla="*/ 75 w 306"/>
                              <a:gd name="T5" fmla="*/ 0 h 44"/>
                              <a:gd name="T6" fmla="*/ 113 w 306"/>
                              <a:gd name="T7" fmla="*/ 0 h 44"/>
                              <a:gd name="T8" fmla="*/ 151 w 306"/>
                              <a:gd name="T9" fmla="*/ 0 h 44"/>
                              <a:gd name="T10" fmla="*/ 190 w 306"/>
                              <a:gd name="T11" fmla="*/ 0 h 44"/>
                              <a:gd name="T12" fmla="*/ 228 w 306"/>
                              <a:gd name="T13" fmla="*/ 0 h 44"/>
                              <a:gd name="T14" fmla="*/ 266 w 306"/>
                              <a:gd name="T15" fmla="*/ 0 h 44"/>
                              <a:gd name="T16" fmla="*/ 306 w 306"/>
                              <a:gd name="T17" fmla="*/ 0 h 44"/>
                              <a:gd name="T18" fmla="*/ 306 w 306"/>
                              <a:gd name="T19" fmla="*/ 10 h 44"/>
                              <a:gd name="T20" fmla="*/ 306 w 306"/>
                              <a:gd name="T21" fmla="*/ 20 h 44"/>
                              <a:gd name="T22" fmla="*/ 306 w 306"/>
                              <a:gd name="T23" fmla="*/ 26 h 44"/>
                              <a:gd name="T24" fmla="*/ 306 w 306"/>
                              <a:gd name="T25" fmla="*/ 32 h 44"/>
                              <a:gd name="T26" fmla="*/ 306 w 306"/>
                              <a:gd name="T27" fmla="*/ 38 h 44"/>
                              <a:gd name="T28" fmla="*/ 306 w 306"/>
                              <a:gd name="T29" fmla="*/ 44 h 44"/>
                              <a:gd name="T30" fmla="*/ 266 w 306"/>
                              <a:gd name="T31" fmla="*/ 44 h 44"/>
                              <a:gd name="T32" fmla="*/ 228 w 306"/>
                              <a:gd name="T33" fmla="*/ 44 h 44"/>
                              <a:gd name="T34" fmla="*/ 190 w 306"/>
                              <a:gd name="T35" fmla="*/ 44 h 44"/>
                              <a:gd name="T36" fmla="*/ 151 w 306"/>
                              <a:gd name="T37" fmla="*/ 44 h 44"/>
                              <a:gd name="T38" fmla="*/ 113 w 306"/>
                              <a:gd name="T39" fmla="*/ 44 h 44"/>
                              <a:gd name="T40" fmla="*/ 75 w 306"/>
                              <a:gd name="T41" fmla="*/ 44 h 44"/>
                              <a:gd name="T42" fmla="*/ 37 w 306"/>
                              <a:gd name="T43" fmla="*/ 44 h 44"/>
                              <a:gd name="T44" fmla="*/ 0 w 306"/>
                              <a:gd name="T45" fmla="*/ 44 h 44"/>
                              <a:gd name="T46" fmla="*/ 0 w 306"/>
                              <a:gd name="T47" fmla="*/ 38 h 44"/>
                              <a:gd name="T48" fmla="*/ 0 w 306"/>
                              <a:gd name="T49" fmla="*/ 32 h 44"/>
                              <a:gd name="T50" fmla="*/ 0 w 306"/>
                              <a:gd name="T51" fmla="*/ 26 h 44"/>
                              <a:gd name="T52" fmla="*/ 0 w 306"/>
                              <a:gd name="T53" fmla="*/ 20 h 44"/>
                              <a:gd name="T54" fmla="*/ 0 w 306"/>
                              <a:gd name="T55" fmla="*/ 10 h 44"/>
                              <a:gd name="T56" fmla="*/ 0 w 306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5" y="0"/>
                                </a:lnTo>
                                <a:lnTo>
                                  <a:pt x="113" y="0"/>
                                </a:lnTo>
                                <a:lnTo>
                                  <a:pt x="151" y="0"/>
                                </a:lnTo>
                                <a:lnTo>
                                  <a:pt x="190" y="0"/>
                                </a:lnTo>
                                <a:lnTo>
                                  <a:pt x="228" y="0"/>
                                </a:lnTo>
                                <a:lnTo>
                                  <a:pt x="266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10"/>
                                </a:lnTo>
                                <a:lnTo>
                                  <a:pt x="306" y="20"/>
                                </a:lnTo>
                                <a:lnTo>
                                  <a:pt x="306" y="26"/>
                                </a:lnTo>
                                <a:lnTo>
                                  <a:pt x="306" y="32"/>
                                </a:lnTo>
                                <a:lnTo>
                                  <a:pt x="306" y="38"/>
                                </a:lnTo>
                                <a:lnTo>
                                  <a:pt x="306" y="44"/>
                                </a:lnTo>
                                <a:lnTo>
                                  <a:pt x="266" y="44"/>
                                </a:lnTo>
                                <a:lnTo>
                                  <a:pt x="228" y="44"/>
                                </a:lnTo>
                                <a:lnTo>
                                  <a:pt x="190" y="44"/>
                                </a:lnTo>
                                <a:lnTo>
                                  <a:pt x="151" y="44"/>
                                </a:lnTo>
                                <a:lnTo>
                                  <a:pt x="113" y="44"/>
                                </a:lnTo>
                                <a:lnTo>
                                  <a:pt x="75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5" name="Freeform 308">
                            <a:extLst>
                              <a:ext uri="{FF2B5EF4-FFF2-40B4-BE49-F238E27FC236}">
                                <a16:creationId xmlns:a16="http://schemas.microsoft.com/office/drawing/2014/main" id="{F121B23E-2589-4118-9868-0D69B454B96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3" y="3269"/>
                            <a:ext cx="170" cy="35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4 w 341"/>
                              <a:gd name="T5" fmla="*/ 0 h 69"/>
                              <a:gd name="T6" fmla="*/ 126 w 341"/>
                              <a:gd name="T7" fmla="*/ 0 h 69"/>
                              <a:gd name="T8" fmla="*/ 169 w 341"/>
                              <a:gd name="T9" fmla="*/ 0 h 69"/>
                              <a:gd name="T10" fmla="*/ 212 w 341"/>
                              <a:gd name="T11" fmla="*/ 0 h 69"/>
                              <a:gd name="T12" fmla="*/ 254 w 341"/>
                              <a:gd name="T13" fmla="*/ 0 h 69"/>
                              <a:gd name="T14" fmla="*/ 298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8 h 69"/>
                              <a:gd name="T20" fmla="*/ 341 w 341"/>
                              <a:gd name="T21" fmla="*/ 16 h 69"/>
                              <a:gd name="T22" fmla="*/ 341 w 341"/>
                              <a:gd name="T23" fmla="*/ 24 h 69"/>
                              <a:gd name="T24" fmla="*/ 341 w 341"/>
                              <a:gd name="T25" fmla="*/ 34 h 69"/>
                              <a:gd name="T26" fmla="*/ 341 w 341"/>
                              <a:gd name="T27" fmla="*/ 42 h 69"/>
                              <a:gd name="T28" fmla="*/ 341 w 341"/>
                              <a:gd name="T29" fmla="*/ 51 h 69"/>
                              <a:gd name="T30" fmla="*/ 341 w 341"/>
                              <a:gd name="T31" fmla="*/ 60 h 69"/>
                              <a:gd name="T32" fmla="*/ 341 w 341"/>
                              <a:gd name="T33" fmla="*/ 69 h 69"/>
                              <a:gd name="T34" fmla="*/ 298 w 341"/>
                              <a:gd name="T35" fmla="*/ 69 h 69"/>
                              <a:gd name="T36" fmla="*/ 254 w 341"/>
                              <a:gd name="T37" fmla="*/ 69 h 69"/>
                              <a:gd name="T38" fmla="*/ 212 w 341"/>
                              <a:gd name="T39" fmla="*/ 69 h 69"/>
                              <a:gd name="T40" fmla="*/ 169 w 341"/>
                              <a:gd name="T41" fmla="*/ 69 h 69"/>
                              <a:gd name="T42" fmla="*/ 126 w 341"/>
                              <a:gd name="T43" fmla="*/ 69 h 69"/>
                              <a:gd name="T44" fmla="*/ 84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60 h 69"/>
                              <a:gd name="T52" fmla="*/ 0 w 341"/>
                              <a:gd name="T53" fmla="*/ 51 h 69"/>
                              <a:gd name="T54" fmla="*/ 0 w 341"/>
                              <a:gd name="T55" fmla="*/ 42 h 69"/>
                              <a:gd name="T56" fmla="*/ 0 w 341"/>
                              <a:gd name="T57" fmla="*/ 34 h 69"/>
                              <a:gd name="T58" fmla="*/ 0 w 341"/>
                              <a:gd name="T59" fmla="*/ 24 h 69"/>
                              <a:gd name="T60" fmla="*/ 0 w 341"/>
                              <a:gd name="T61" fmla="*/ 16 h 69"/>
                              <a:gd name="T62" fmla="*/ 0 w 341"/>
                              <a:gd name="T63" fmla="*/ 8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4" y="0"/>
                                </a:lnTo>
                                <a:lnTo>
                                  <a:pt x="298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4"/>
                                </a:lnTo>
                                <a:lnTo>
                                  <a:pt x="341" y="34"/>
                                </a:lnTo>
                                <a:lnTo>
                                  <a:pt x="341" y="42"/>
                                </a:lnTo>
                                <a:lnTo>
                                  <a:pt x="341" y="51"/>
                                </a:lnTo>
                                <a:lnTo>
                                  <a:pt x="341" y="60"/>
                                </a:lnTo>
                                <a:lnTo>
                                  <a:pt x="341" y="69"/>
                                </a:lnTo>
                                <a:lnTo>
                                  <a:pt x="298" y="69"/>
                                </a:lnTo>
                                <a:lnTo>
                                  <a:pt x="254" y="69"/>
                                </a:lnTo>
                                <a:lnTo>
                                  <a:pt x="212" y="69"/>
                                </a:lnTo>
                                <a:lnTo>
                                  <a:pt x="169" y="69"/>
                                </a:lnTo>
                                <a:lnTo>
                                  <a:pt x="126" y="69"/>
                                </a:lnTo>
                                <a:lnTo>
                                  <a:pt x="84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6" name="Freeform 309">
                            <a:extLst>
                              <a:ext uri="{FF2B5EF4-FFF2-40B4-BE49-F238E27FC236}">
                                <a16:creationId xmlns:a16="http://schemas.microsoft.com/office/drawing/2014/main" id="{A0FE7214-B476-4B1E-BF80-E9BB03A59CC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1" y="327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8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1 h 43"/>
                              <a:gd name="T22" fmla="*/ 308 w 308"/>
                              <a:gd name="T23" fmla="*/ 31 h 43"/>
                              <a:gd name="T24" fmla="*/ 308 w 308"/>
                              <a:gd name="T25" fmla="*/ 43 h 43"/>
                              <a:gd name="T26" fmla="*/ 268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1 h 43"/>
                              <a:gd name="T44" fmla="*/ 0 w 308"/>
                              <a:gd name="T45" fmla="*/ 21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1"/>
                                </a:lnTo>
                                <a:lnTo>
                                  <a:pt x="308" y="43"/>
                                </a:lnTo>
                                <a:lnTo>
                                  <a:pt x="268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7" name="Freeform 310">
                            <a:extLst>
                              <a:ext uri="{FF2B5EF4-FFF2-40B4-BE49-F238E27FC236}">
                                <a16:creationId xmlns:a16="http://schemas.microsoft.com/office/drawing/2014/main" id="{AEFF69A2-7A52-4DBA-8E4A-33362B3829E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2" y="3314"/>
                            <a:ext cx="171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3 w 343"/>
                              <a:gd name="T3" fmla="*/ 0 h 68"/>
                              <a:gd name="T4" fmla="*/ 85 w 343"/>
                              <a:gd name="T5" fmla="*/ 0 h 68"/>
                              <a:gd name="T6" fmla="*/ 128 w 343"/>
                              <a:gd name="T7" fmla="*/ 0 h 68"/>
                              <a:gd name="T8" fmla="*/ 171 w 343"/>
                              <a:gd name="T9" fmla="*/ 0 h 68"/>
                              <a:gd name="T10" fmla="*/ 214 w 343"/>
                              <a:gd name="T11" fmla="*/ 0 h 68"/>
                              <a:gd name="T12" fmla="*/ 256 w 343"/>
                              <a:gd name="T13" fmla="*/ 0 h 68"/>
                              <a:gd name="T14" fmla="*/ 300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8 h 68"/>
                              <a:gd name="T20" fmla="*/ 343 w 343"/>
                              <a:gd name="T21" fmla="*/ 16 h 68"/>
                              <a:gd name="T22" fmla="*/ 343 w 343"/>
                              <a:gd name="T23" fmla="*/ 25 h 68"/>
                              <a:gd name="T24" fmla="*/ 343 w 343"/>
                              <a:gd name="T25" fmla="*/ 34 h 68"/>
                              <a:gd name="T26" fmla="*/ 343 w 343"/>
                              <a:gd name="T27" fmla="*/ 41 h 68"/>
                              <a:gd name="T28" fmla="*/ 343 w 343"/>
                              <a:gd name="T29" fmla="*/ 50 h 68"/>
                              <a:gd name="T30" fmla="*/ 343 w 343"/>
                              <a:gd name="T31" fmla="*/ 59 h 68"/>
                              <a:gd name="T32" fmla="*/ 343 w 343"/>
                              <a:gd name="T33" fmla="*/ 68 h 68"/>
                              <a:gd name="T34" fmla="*/ 300 w 343"/>
                              <a:gd name="T35" fmla="*/ 68 h 68"/>
                              <a:gd name="T36" fmla="*/ 256 w 343"/>
                              <a:gd name="T37" fmla="*/ 68 h 68"/>
                              <a:gd name="T38" fmla="*/ 214 w 343"/>
                              <a:gd name="T39" fmla="*/ 68 h 68"/>
                              <a:gd name="T40" fmla="*/ 171 w 343"/>
                              <a:gd name="T41" fmla="*/ 68 h 68"/>
                              <a:gd name="T42" fmla="*/ 128 w 343"/>
                              <a:gd name="T43" fmla="*/ 68 h 68"/>
                              <a:gd name="T44" fmla="*/ 85 w 343"/>
                              <a:gd name="T45" fmla="*/ 68 h 68"/>
                              <a:gd name="T46" fmla="*/ 43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9 h 68"/>
                              <a:gd name="T52" fmla="*/ 0 w 343"/>
                              <a:gd name="T53" fmla="*/ 50 h 68"/>
                              <a:gd name="T54" fmla="*/ 0 w 343"/>
                              <a:gd name="T55" fmla="*/ 41 h 68"/>
                              <a:gd name="T56" fmla="*/ 0 w 343"/>
                              <a:gd name="T57" fmla="*/ 34 h 68"/>
                              <a:gd name="T58" fmla="*/ 0 w 343"/>
                              <a:gd name="T59" fmla="*/ 25 h 68"/>
                              <a:gd name="T60" fmla="*/ 0 w 343"/>
                              <a:gd name="T61" fmla="*/ 16 h 68"/>
                              <a:gd name="T62" fmla="*/ 0 w 343"/>
                              <a:gd name="T63" fmla="*/ 8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6" y="0"/>
                                </a:lnTo>
                                <a:lnTo>
                                  <a:pt x="300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8"/>
                                </a:lnTo>
                                <a:lnTo>
                                  <a:pt x="343" y="16"/>
                                </a:lnTo>
                                <a:lnTo>
                                  <a:pt x="343" y="25"/>
                                </a:lnTo>
                                <a:lnTo>
                                  <a:pt x="343" y="34"/>
                                </a:lnTo>
                                <a:lnTo>
                                  <a:pt x="343" y="41"/>
                                </a:lnTo>
                                <a:lnTo>
                                  <a:pt x="343" y="50"/>
                                </a:lnTo>
                                <a:lnTo>
                                  <a:pt x="343" y="59"/>
                                </a:lnTo>
                                <a:lnTo>
                                  <a:pt x="343" y="68"/>
                                </a:lnTo>
                                <a:lnTo>
                                  <a:pt x="300" y="68"/>
                                </a:lnTo>
                                <a:lnTo>
                                  <a:pt x="256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8" name="Freeform 311">
                            <a:extLst>
                              <a:ext uri="{FF2B5EF4-FFF2-40B4-BE49-F238E27FC236}">
                                <a16:creationId xmlns:a16="http://schemas.microsoft.com/office/drawing/2014/main" id="{CBDFB64F-33AF-4821-82BB-66DA868E23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1" y="3320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4"/>
                              <a:gd name="T2" fmla="*/ 37 w 306"/>
                              <a:gd name="T3" fmla="*/ 0 h 44"/>
                              <a:gd name="T4" fmla="*/ 77 w 306"/>
                              <a:gd name="T5" fmla="*/ 0 h 44"/>
                              <a:gd name="T6" fmla="*/ 114 w 306"/>
                              <a:gd name="T7" fmla="*/ 0 h 44"/>
                              <a:gd name="T8" fmla="*/ 153 w 306"/>
                              <a:gd name="T9" fmla="*/ 0 h 44"/>
                              <a:gd name="T10" fmla="*/ 191 w 306"/>
                              <a:gd name="T11" fmla="*/ 0 h 44"/>
                              <a:gd name="T12" fmla="*/ 229 w 306"/>
                              <a:gd name="T13" fmla="*/ 0 h 44"/>
                              <a:gd name="T14" fmla="*/ 267 w 306"/>
                              <a:gd name="T15" fmla="*/ 0 h 44"/>
                              <a:gd name="T16" fmla="*/ 306 w 306"/>
                              <a:gd name="T17" fmla="*/ 0 h 44"/>
                              <a:gd name="T18" fmla="*/ 306 w 306"/>
                              <a:gd name="T19" fmla="*/ 4 h 44"/>
                              <a:gd name="T20" fmla="*/ 306 w 306"/>
                              <a:gd name="T21" fmla="*/ 10 h 44"/>
                              <a:gd name="T22" fmla="*/ 306 w 306"/>
                              <a:gd name="T23" fmla="*/ 16 h 44"/>
                              <a:gd name="T24" fmla="*/ 306 w 306"/>
                              <a:gd name="T25" fmla="*/ 22 h 44"/>
                              <a:gd name="T26" fmla="*/ 306 w 306"/>
                              <a:gd name="T27" fmla="*/ 32 h 44"/>
                              <a:gd name="T28" fmla="*/ 306 w 306"/>
                              <a:gd name="T29" fmla="*/ 44 h 44"/>
                              <a:gd name="T30" fmla="*/ 267 w 306"/>
                              <a:gd name="T31" fmla="*/ 44 h 44"/>
                              <a:gd name="T32" fmla="*/ 229 w 306"/>
                              <a:gd name="T33" fmla="*/ 44 h 44"/>
                              <a:gd name="T34" fmla="*/ 191 w 306"/>
                              <a:gd name="T35" fmla="*/ 44 h 44"/>
                              <a:gd name="T36" fmla="*/ 153 w 306"/>
                              <a:gd name="T37" fmla="*/ 44 h 44"/>
                              <a:gd name="T38" fmla="*/ 114 w 306"/>
                              <a:gd name="T39" fmla="*/ 44 h 44"/>
                              <a:gd name="T40" fmla="*/ 77 w 306"/>
                              <a:gd name="T41" fmla="*/ 44 h 44"/>
                              <a:gd name="T42" fmla="*/ 37 w 306"/>
                              <a:gd name="T43" fmla="*/ 44 h 44"/>
                              <a:gd name="T44" fmla="*/ 0 w 306"/>
                              <a:gd name="T45" fmla="*/ 44 h 44"/>
                              <a:gd name="T46" fmla="*/ 0 w 306"/>
                              <a:gd name="T47" fmla="*/ 32 h 44"/>
                              <a:gd name="T48" fmla="*/ 0 w 306"/>
                              <a:gd name="T49" fmla="*/ 22 h 44"/>
                              <a:gd name="T50" fmla="*/ 0 w 306"/>
                              <a:gd name="T51" fmla="*/ 16 h 44"/>
                              <a:gd name="T52" fmla="*/ 0 w 306"/>
                              <a:gd name="T53" fmla="*/ 10 h 44"/>
                              <a:gd name="T54" fmla="*/ 0 w 306"/>
                              <a:gd name="T55" fmla="*/ 4 h 44"/>
                              <a:gd name="T56" fmla="*/ 0 w 306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7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4"/>
                                </a:lnTo>
                                <a:lnTo>
                                  <a:pt x="306" y="10"/>
                                </a:lnTo>
                                <a:lnTo>
                                  <a:pt x="306" y="16"/>
                                </a:lnTo>
                                <a:lnTo>
                                  <a:pt x="306" y="22"/>
                                </a:lnTo>
                                <a:lnTo>
                                  <a:pt x="306" y="32"/>
                                </a:lnTo>
                                <a:lnTo>
                                  <a:pt x="306" y="44"/>
                                </a:lnTo>
                                <a:lnTo>
                                  <a:pt x="267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7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9" name="Freeform 312">
                            <a:extLst>
                              <a:ext uri="{FF2B5EF4-FFF2-40B4-BE49-F238E27FC236}">
                                <a16:creationId xmlns:a16="http://schemas.microsoft.com/office/drawing/2014/main" id="{F0B626F2-3108-4F83-A5CF-10236CC37A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2" y="3358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7"/>
                              <a:gd name="T2" fmla="*/ 43 w 340"/>
                              <a:gd name="T3" fmla="*/ 0 h 67"/>
                              <a:gd name="T4" fmla="*/ 85 w 340"/>
                              <a:gd name="T5" fmla="*/ 0 h 67"/>
                              <a:gd name="T6" fmla="*/ 128 w 340"/>
                              <a:gd name="T7" fmla="*/ 0 h 67"/>
                              <a:gd name="T8" fmla="*/ 170 w 340"/>
                              <a:gd name="T9" fmla="*/ 0 h 67"/>
                              <a:gd name="T10" fmla="*/ 213 w 340"/>
                              <a:gd name="T11" fmla="*/ 0 h 67"/>
                              <a:gd name="T12" fmla="*/ 255 w 340"/>
                              <a:gd name="T13" fmla="*/ 0 h 67"/>
                              <a:gd name="T14" fmla="*/ 298 w 340"/>
                              <a:gd name="T15" fmla="*/ 0 h 67"/>
                              <a:gd name="T16" fmla="*/ 340 w 340"/>
                              <a:gd name="T17" fmla="*/ 0 h 67"/>
                              <a:gd name="T18" fmla="*/ 340 w 340"/>
                              <a:gd name="T19" fmla="*/ 8 h 67"/>
                              <a:gd name="T20" fmla="*/ 340 w 340"/>
                              <a:gd name="T21" fmla="*/ 17 h 67"/>
                              <a:gd name="T22" fmla="*/ 340 w 340"/>
                              <a:gd name="T23" fmla="*/ 25 h 67"/>
                              <a:gd name="T24" fmla="*/ 340 w 340"/>
                              <a:gd name="T25" fmla="*/ 34 h 67"/>
                              <a:gd name="T26" fmla="*/ 340 w 340"/>
                              <a:gd name="T27" fmla="*/ 42 h 67"/>
                              <a:gd name="T28" fmla="*/ 340 w 340"/>
                              <a:gd name="T29" fmla="*/ 51 h 67"/>
                              <a:gd name="T30" fmla="*/ 340 w 340"/>
                              <a:gd name="T31" fmla="*/ 59 h 67"/>
                              <a:gd name="T32" fmla="*/ 340 w 340"/>
                              <a:gd name="T33" fmla="*/ 67 h 67"/>
                              <a:gd name="T34" fmla="*/ 298 w 340"/>
                              <a:gd name="T35" fmla="*/ 67 h 67"/>
                              <a:gd name="T36" fmla="*/ 255 w 340"/>
                              <a:gd name="T37" fmla="*/ 67 h 67"/>
                              <a:gd name="T38" fmla="*/ 213 w 340"/>
                              <a:gd name="T39" fmla="*/ 67 h 67"/>
                              <a:gd name="T40" fmla="*/ 170 w 340"/>
                              <a:gd name="T41" fmla="*/ 67 h 67"/>
                              <a:gd name="T42" fmla="*/ 128 w 340"/>
                              <a:gd name="T43" fmla="*/ 67 h 67"/>
                              <a:gd name="T44" fmla="*/ 85 w 340"/>
                              <a:gd name="T45" fmla="*/ 67 h 67"/>
                              <a:gd name="T46" fmla="*/ 43 w 340"/>
                              <a:gd name="T47" fmla="*/ 67 h 67"/>
                              <a:gd name="T48" fmla="*/ 0 w 340"/>
                              <a:gd name="T49" fmla="*/ 67 h 67"/>
                              <a:gd name="T50" fmla="*/ 0 w 340"/>
                              <a:gd name="T51" fmla="*/ 59 h 67"/>
                              <a:gd name="T52" fmla="*/ 0 w 340"/>
                              <a:gd name="T53" fmla="*/ 51 h 67"/>
                              <a:gd name="T54" fmla="*/ 0 w 340"/>
                              <a:gd name="T55" fmla="*/ 42 h 67"/>
                              <a:gd name="T56" fmla="*/ 0 w 340"/>
                              <a:gd name="T57" fmla="*/ 34 h 67"/>
                              <a:gd name="T58" fmla="*/ 0 w 340"/>
                              <a:gd name="T59" fmla="*/ 25 h 67"/>
                              <a:gd name="T60" fmla="*/ 0 w 340"/>
                              <a:gd name="T61" fmla="*/ 17 h 67"/>
                              <a:gd name="T62" fmla="*/ 0 w 340"/>
                              <a:gd name="T63" fmla="*/ 8 h 67"/>
                              <a:gd name="T64" fmla="*/ 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0" y="0"/>
                                </a:lnTo>
                                <a:lnTo>
                                  <a:pt x="213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7"/>
                                </a:lnTo>
                                <a:lnTo>
                                  <a:pt x="340" y="25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1"/>
                                </a:lnTo>
                                <a:lnTo>
                                  <a:pt x="340" y="59"/>
                                </a:lnTo>
                                <a:lnTo>
                                  <a:pt x="340" y="67"/>
                                </a:lnTo>
                                <a:lnTo>
                                  <a:pt x="298" y="67"/>
                                </a:lnTo>
                                <a:lnTo>
                                  <a:pt x="255" y="67"/>
                                </a:lnTo>
                                <a:lnTo>
                                  <a:pt x="213" y="67"/>
                                </a:lnTo>
                                <a:lnTo>
                                  <a:pt x="170" y="67"/>
                                </a:lnTo>
                                <a:lnTo>
                                  <a:pt x="128" y="67"/>
                                </a:lnTo>
                                <a:lnTo>
                                  <a:pt x="85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0" name="Freeform 313">
                            <a:extLst>
                              <a:ext uri="{FF2B5EF4-FFF2-40B4-BE49-F238E27FC236}">
                                <a16:creationId xmlns:a16="http://schemas.microsoft.com/office/drawing/2014/main" id="{F97C72F9-57CD-45B1-B65F-F73AC8DF35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365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6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8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1 h 43"/>
                              <a:gd name="T20" fmla="*/ 308 w 308"/>
                              <a:gd name="T21" fmla="*/ 21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8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6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1 h 43"/>
                              <a:gd name="T46" fmla="*/ 0 w 308"/>
                              <a:gd name="T47" fmla="*/ 11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1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8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6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1" name="Freeform 314">
                            <a:extLst>
                              <a:ext uri="{FF2B5EF4-FFF2-40B4-BE49-F238E27FC236}">
                                <a16:creationId xmlns:a16="http://schemas.microsoft.com/office/drawing/2014/main" id="{3FD4907E-BE0F-4F89-9305-FAAFA04C55D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1" y="3404"/>
                            <a:ext cx="171" cy="34"/>
                          </a:xfrm>
                          <a:custGeom>
                            <a:avLst/>
                            <a:gdLst>
                              <a:gd name="T0" fmla="*/ 0 w 342"/>
                              <a:gd name="T1" fmla="*/ 0 h 68"/>
                              <a:gd name="T2" fmla="*/ 43 w 342"/>
                              <a:gd name="T3" fmla="*/ 0 h 68"/>
                              <a:gd name="T4" fmla="*/ 85 w 342"/>
                              <a:gd name="T5" fmla="*/ 0 h 68"/>
                              <a:gd name="T6" fmla="*/ 128 w 342"/>
                              <a:gd name="T7" fmla="*/ 0 h 68"/>
                              <a:gd name="T8" fmla="*/ 171 w 342"/>
                              <a:gd name="T9" fmla="*/ 0 h 68"/>
                              <a:gd name="T10" fmla="*/ 214 w 342"/>
                              <a:gd name="T11" fmla="*/ 0 h 68"/>
                              <a:gd name="T12" fmla="*/ 256 w 342"/>
                              <a:gd name="T13" fmla="*/ 0 h 68"/>
                              <a:gd name="T14" fmla="*/ 299 w 342"/>
                              <a:gd name="T15" fmla="*/ 0 h 68"/>
                              <a:gd name="T16" fmla="*/ 342 w 342"/>
                              <a:gd name="T17" fmla="*/ 0 h 68"/>
                              <a:gd name="T18" fmla="*/ 342 w 342"/>
                              <a:gd name="T19" fmla="*/ 7 h 68"/>
                              <a:gd name="T20" fmla="*/ 342 w 342"/>
                              <a:gd name="T21" fmla="*/ 17 h 68"/>
                              <a:gd name="T22" fmla="*/ 342 w 342"/>
                              <a:gd name="T23" fmla="*/ 24 h 68"/>
                              <a:gd name="T24" fmla="*/ 342 w 342"/>
                              <a:gd name="T25" fmla="*/ 33 h 68"/>
                              <a:gd name="T26" fmla="*/ 342 w 342"/>
                              <a:gd name="T27" fmla="*/ 41 h 68"/>
                              <a:gd name="T28" fmla="*/ 342 w 342"/>
                              <a:gd name="T29" fmla="*/ 49 h 68"/>
                              <a:gd name="T30" fmla="*/ 342 w 342"/>
                              <a:gd name="T31" fmla="*/ 58 h 68"/>
                              <a:gd name="T32" fmla="*/ 342 w 342"/>
                              <a:gd name="T33" fmla="*/ 68 h 68"/>
                              <a:gd name="T34" fmla="*/ 299 w 342"/>
                              <a:gd name="T35" fmla="*/ 68 h 68"/>
                              <a:gd name="T36" fmla="*/ 256 w 342"/>
                              <a:gd name="T37" fmla="*/ 68 h 68"/>
                              <a:gd name="T38" fmla="*/ 214 w 342"/>
                              <a:gd name="T39" fmla="*/ 68 h 68"/>
                              <a:gd name="T40" fmla="*/ 171 w 342"/>
                              <a:gd name="T41" fmla="*/ 68 h 68"/>
                              <a:gd name="T42" fmla="*/ 128 w 342"/>
                              <a:gd name="T43" fmla="*/ 68 h 68"/>
                              <a:gd name="T44" fmla="*/ 85 w 342"/>
                              <a:gd name="T45" fmla="*/ 68 h 68"/>
                              <a:gd name="T46" fmla="*/ 43 w 342"/>
                              <a:gd name="T47" fmla="*/ 68 h 68"/>
                              <a:gd name="T48" fmla="*/ 0 w 342"/>
                              <a:gd name="T49" fmla="*/ 68 h 68"/>
                              <a:gd name="T50" fmla="*/ 0 w 342"/>
                              <a:gd name="T51" fmla="*/ 58 h 68"/>
                              <a:gd name="T52" fmla="*/ 0 w 342"/>
                              <a:gd name="T53" fmla="*/ 49 h 68"/>
                              <a:gd name="T54" fmla="*/ 0 w 342"/>
                              <a:gd name="T55" fmla="*/ 41 h 68"/>
                              <a:gd name="T56" fmla="*/ 0 w 342"/>
                              <a:gd name="T57" fmla="*/ 33 h 68"/>
                              <a:gd name="T58" fmla="*/ 0 w 342"/>
                              <a:gd name="T59" fmla="*/ 24 h 68"/>
                              <a:gd name="T60" fmla="*/ 0 w 342"/>
                              <a:gd name="T61" fmla="*/ 17 h 68"/>
                              <a:gd name="T62" fmla="*/ 0 w 342"/>
                              <a:gd name="T63" fmla="*/ 7 h 68"/>
                              <a:gd name="T64" fmla="*/ 0 w 342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6" y="0"/>
                                </a:lnTo>
                                <a:lnTo>
                                  <a:pt x="299" y="0"/>
                                </a:lnTo>
                                <a:lnTo>
                                  <a:pt x="342" y="0"/>
                                </a:lnTo>
                                <a:lnTo>
                                  <a:pt x="342" y="7"/>
                                </a:lnTo>
                                <a:lnTo>
                                  <a:pt x="342" y="17"/>
                                </a:lnTo>
                                <a:lnTo>
                                  <a:pt x="342" y="24"/>
                                </a:lnTo>
                                <a:lnTo>
                                  <a:pt x="342" y="33"/>
                                </a:lnTo>
                                <a:lnTo>
                                  <a:pt x="342" y="41"/>
                                </a:lnTo>
                                <a:lnTo>
                                  <a:pt x="342" y="49"/>
                                </a:lnTo>
                                <a:lnTo>
                                  <a:pt x="342" y="58"/>
                                </a:lnTo>
                                <a:lnTo>
                                  <a:pt x="342" y="68"/>
                                </a:lnTo>
                                <a:lnTo>
                                  <a:pt x="299" y="68"/>
                                </a:lnTo>
                                <a:lnTo>
                                  <a:pt x="256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7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2" name="Freeform 315">
                            <a:extLst>
                              <a:ext uri="{FF2B5EF4-FFF2-40B4-BE49-F238E27FC236}">
                                <a16:creationId xmlns:a16="http://schemas.microsoft.com/office/drawing/2014/main" id="{A8D64E19-68DB-44B7-963D-D3BA3565CE8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410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6 w 305"/>
                              <a:gd name="T5" fmla="*/ 0 h 44"/>
                              <a:gd name="T6" fmla="*/ 114 w 305"/>
                              <a:gd name="T7" fmla="*/ 0 h 44"/>
                              <a:gd name="T8" fmla="*/ 153 w 305"/>
                              <a:gd name="T9" fmla="*/ 0 h 44"/>
                              <a:gd name="T10" fmla="*/ 191 w 305"/>
                              <a:gd name="T11" fmla="*/ 0 h 44"/>
                              <a:gd name="T12" fmla="*/ 229 w 305"/>
                              <a:gd name="T13" fmla="*/ 0 h 44"/>
                              <a:gd name="T14" fmla="*/ 266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4 h 44"/>
                              <a:gd name="T20" fmla="*/ 305 w 305"/>
                              <a:gd name="T21" fmla="*/ 9 h 44"/>
                              <a:gd name="T22" fmla="*/ 305 w 305"/>
                              <a:gd name="T23" fmla="*/ 15 h 44"/>
                              <a:gd name="T24" fmla="*/ 305 w 305"/>
                              <a:gd name="T25" fmla="*/ 21 h 44"/>
                              <a:gd name="T26" fmla="*/ 305 w 305"/>
                              <a:gd name="T27" fmla="*/ 27 h 44"/>
                              <a:gd name="T28" fmla="*/ 305 w 305"/>
                              <a:gd name="T29" fmla="*/ 33 h 44"/>
                              <a:gd name="T30" fmla="*/ 305 w 305"/>
                              <a:gd name="T31" fmla="*/ 38 h 44"/>
                              <a:gd name="T32" fmla="*/ 305 w 305"/>
                              <a:gd name="T33" fmla="*/ 44 h 44"/>
                              <a:gd name="T34" fmla="*/ 266 w 305"/>
                              <a:gd name="T35" fmla="*/ 44 h 44"/>
                              <a:gd name="T36" fmla="*/ 229 w 305"/>
                              <a:gd name="T37" fmla="*/ 44 h 44"/>
                              <a:gd name="T38" fmla="*/ 191 w 305"/>
                              <a:gd name="T39" fmla="*/ 44 h 44"/>
                              <a:gd name="T40" fmla="*/ 153 w 305"/>
                              <a:gd name="T41" fmla="*/ 44 h 44"/>
                              <a:gd name="T42" fmla="*/ 114 w 305"/>
                              <a:gd name="T43" fmla="*/ 44 h 44"/>
                              <a:gd name="T44" fmla="*/ 76 w 305"/>
                              <a:gd name="T45" fmla="*/ 44 h 44"/>
                              <a:gd name="T46" fmla="*/ 37 w 305"/>
                              <a:gd name="T47" fmla="*/ 44 h 44"/>
                              <a:gd name="T48" fmla="*/ 0 w 305"/>
                              <a:gd name="T49" fmla="*/ 44 h 44"/>
                              <a:gd name="T50" fmla="*/ 0 w 305"/>
                              <a:gd name="T51" fmla="*/ 38 h 44"/>
                              <a:gd name="T52" fmla="*/ 0 w 305"/>
                              <a:gd name="T53" fmla="*/ 33 h 44"/>
                              <a:gd name="T54" fmla="*/ 0 w 305"/>
                              <a:gd name="T55" fmla="*/ 27 h 44"/>
                              <a:gd name="T56" fmla="*/ 0 w 305"/>
                              <a:gd name="T57" fmla="*/ 21 h 44"/>
                              <a:gd name="T58" fmla="*/ 0 w 305"/>
                              <a:gd name="T59" fmla="*/ 15 h 44"/>
                              <a:gd name="T60" fmla="*/ 0 w 305"/>
                              <a:gd name="T61" fmla="*/ 9 h 44"/>
                              <a:gd name="T62" fmla="*/ 0 w 305"/>
                              <a:gd name="T63" fmla="*/ 4 h 44"/>
                              <a:gd name="T64" fmla="*/ 0 w 305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4"/>
                                </a:lnTo>
                                <a:lnTo>
                                  <a:pt x="305" y="9"/>
                                </a:lnTo>
                                <a:lnTo>
                                  <a:pt x="305" y="15"/>
                                </a:lnTo>
                                <a:lnTo>
                                  <a:pt x="305" y="21"/>
                                </a:lnTo>
                                <a:lnTo>
                                  <a:pt x="305" y="27"/>
                                </a:lnTo>
                                <a:lnTo>
                                  <a:pt x="305" y="33"/>
                                </a:lnTo>
                                <a:lnTo>
                                  <a:pt x="305" y="38"/>
                                </a:lnTo>
                                <a:lnTo>
                                  <a:pt x="305" y="44"/>
                                </a:lnTo>
                                <a:lnTo>
                                  <a:pt x="266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1"/>
                                </a:lnTo>
                                <a:lnTo>
                                  <a:pt x="0" y="15"/>
                                </a:lnTo>
                                <a:lnTo>
                                  <a:pt x="0" y="9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3" name="Freeform 316">
                            <a:extLst>
                              <a:ext uri="{FF2B5EF4-FFF2-40B4-BE49-F238E27FC236}">
                                <a16:creationId xmlns:a16="http://schemas.microsoft.com/office/drawing/2014/main" id="{F4BC24CB-7625-424C-ACB0-4B9E413E604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1" y="3449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9"/>
                              <a:gd name="T2" fmla="*/ 43 w 340"/>
                              <a:gd name="T3" fmla="*/ 0 h 69"/>
                              <a:gd name="T4" fmla="*/ 85 w 340"/>
                              <a:gd name="T5" fmla="*/ 0 h 69"/>
                              <a:gd name="T6" fmla="*/ 128 w 340"/>
                              <a:gd name="T7" fmla="*/ 0 h 69"/>
                              <a:gd name="T8" fmla="*/ 170 w 340"/>
                              <a:gd name="T9" fmla="*/ 0 h 69"/>
                              <a:gd name="T10" fmla="*/ 213 w 340"/>
                              <a:gd name="T11" fmla="*/ 0 h 69"/>
                              <a:gd name="T12" fmla="*/ 255 w 340"/>
                              <a:gd name="T13" fmla="*/ 0 h 69"/>
                              <a:gd name="T14" fmla="*/ 298 w 340"/>
                              <a:gd name="T15" fmla="*/ 0 h 69"/>
                              <a:gd name="T16" fmla="*/ 340 w 340"/>
                              <a:gd name="T17" fmla="*/ 0 h 69"/>
                              <a:gd name="T18" fmla="*/ 340 w 340"/>
                              <a:gd name="T19" fmla="*/ 8 h 69"/>
                              <a:gd name="T20" fmla="*/ 340 w 340"/>
                              <a:gd name="T21" fmla="*/ 16 h 69"/>
                              <a:gd name="T22" fmla="*/ 340 w 340"/>
                              <a:gd name="T23" fmla="*/ 24 h 69"/>
                              <a:gd name="T24" fmla="*/ 340 w 340"/>
                              <a:gd name="T25" fmla="*/ 34 h 69"/>
                              <a:gd name="T26" fmla="*/ 340 w 340"/>
                              <a:gd name="T27" fmla="*/ 42 h 69"/>
                              <a:gd name="T28" fmla="*/ 340 w 340"/>
                              <a:gd name="T29" fmla="*/ 50 h 69"/>
                              <a:gd name="T30" fmla="*/ 340 w 340"/>
                              <a:gd name="T31" fmla="*/ 60 h 69"/>
                              <a:gd name="T32" fmla="*/ 340 w 340"/>
                              <a:gd name="T33" fmla="*/ 69 h 69"/>
                              <a:gd name="T34" fmla="*/ 298 w 340"/>
                              <a:gd name="T35" fmla="*/ 67 h 69"/>
                              <a:gd name="T36" fmla="*/ 255 w 340"/>
                              <a:gd name="T37" fmla="*/ 66 h 69"/>
                              <a:gd name="T38" fmla="*/ 213 w 340"/>
                              <a:gd name="T39" fmla="*/ 66 h 69"/>
                              <a:gd name="T40" fmla="*/ 170 w 340"/>
                              <a:gd name="T41" fmla="*/ 66 h 69"/>
                              <a:gd name="T42" fmla="*/ 128 w 340"/>
                              <a:gd name="T43" fmla="*/ 66 h 69"/>
                              <a:gd name="T44" fmla="*/ 85 w 340"/>
                              <a:gd name="T45" fmla="*/ 66 h 69"/>
                              <a:gd name="T46" fmla="*/ 43 w 340"/>
                              <a:gd name="T47" fmla="*/ 67 h 69"/>
                              <a:gd name="T48" fmla="*/ 0 w 340"/>
                              <a:gd name="T49" fmla="*/ 69 h 69"/>
                              <a:gd name="T50" fmla="*/ 0 w 340"/>
                              <a:gd name="T51" fmla="*/ 60 h 69"/>
                              <a:gd name="T52" fmla="*/ 0 w 340"/>
                              <a:gd name="T53" fmla="*/ 50 h 69"/>
                              <a:gd name="T54" fmla="*/ 0 w 340"/>
                              <a:gd name="T55" fmla="*/ 42 h 69"/>
                              <a:gd name="T56" fmla="*/ 0 w 340"/>
                              <a:gd name="T57" fmla="*/ 34 h 69"/>
                              <a:gd name="T58" fmla="*/ 0 w 340"/>
                              <a:gd name="T59" fmla="*/ 24 h 69"/>
                              <a:gd name="T60" fmla="*/ 0 w 340"/>
                              <a:gd name="T61" fmla="*/ 16 h 69"/>
                              <a:gd name="T62" fmla="*/ 0 w 340"/>
                              <a:gd name="T63" fmla="*/ 8 h 69"/>
                              <a:gd name="T64" fmla="*/ 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0" y="0"/>
                                </a:lnTo>
                                <a:lnTo>
                                  <a:pt x="213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60"/>
                                </a:lnTo>
                                <a:lnTo>
                                  <a:pt x="340" y="69"/>
                                </a:lnTo>
                                <a:lnTo>
                                  <a:pt x="298" y="67"/>
                                </a:lnTo>
                                <a:lnTo>
                                  <a:pt x="255" y="66"/>
                                </a:lnTo>
                                <a:lnTo>
                                  <a:pt x="213" y="66"/>
                                </a:lnTo>
                                <a:lnTo>
                                  <a:pt x="170" y="66"/>
                                </a:lnTo>
                                <a:lnTo>
                                  <a:pt x="128" y="66"/>
                                </a:lnTo>
                                <a:lnTo>
                                  <a:pt x="85" y="66"/>
                                </a:lnTo>
                                <a:lnTo>
                                  <a:pt x="43" y="67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4" name="Freeform 317">
                            <a:extLst>
                              <a:ext uri="{FF2B5EF4-FFF2-40B4-BE49-F238E27FC236}">
                                <a16:creationId xmlns:a16="http://schemas.microsoft.com/office/drawing/2014/main" id="{E8E2E319-876E-40BA-B2B6-37A44631B3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454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4 w 305"/>
                              <a:gd name="T5" fmla="*/ 0 h 44"/>
                              <a:gd name="T6" fmla="*/ 112 w 305"/>
                              <a:gd name="T7" fmla="*/ 0 h 44"/>
                              <a:gd name="T8" fmla="*/ 150 w 305"/>
                              <a:gd name="T9" fmla="*/ 0 h 44"/>
                              <a:gd name="T10" fmla="*/ 189 w 305"/>
                              <a:gd name="T11" fmla="*/ 0 h 44"/>
                              <a:gd name="T12" fmla="*/ 227 w 305"/>
                              <a:gd name="T13" fmla="*/ 0 h 44"/>
                              <a:gd name="T14" fmla="*/ 265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5 h 44"/>
                              <a:gd name="T20" fmla="*/ 305 w 305"/>
                              <a:gd name="T21" fmla="*/ 11 h 44"/>
                              <a:gd name="T22" fmla="*/ 305 w 305"/>
                              <a:gd name="T23" fmla="*/ 16 h 44"/>
                              <a:gd name="T24" fmla="*/ 305 w 305"/>
                              <a:gd name="T25" fmla="*/ 23 h 44"/>
                              <a:gd name="T26" fmla="*/ 305 w 305"/>
                              <a:gd name="T27" fmla="*/ 33 h 44"/>
                              <a:gd name="T28" fmla="*/ 305 w 305"/>
                              <a:gd name="T29" fmla="*/ 44 h 44"/>
                              <a:gd name="T30" fmla="*/ 265 w 305"/>
                              <a:gd name="T31" fmla="*/ 44 h 44"/>
                              <a:gd name="T32" fmla="*/ 227 w 305"/>
                              <a:gd name="T33" fmla="*/ 44 h 44"/>
                              <a:gd name="T34" fmla="*/ 189 w 305"/>
                              <a:gd name="T35" fmla="*/ 44 h 44"/>
                              <a:gd name="T36" fmla="*/ 150 w 305"/>
                              <a:gd name="T37" fmla="*/ 44 h 44"/>
                              <a:gd name="T38" fmla="*/ 112 w 305"/>
                              <a:gd name="T39" fmla="*/ 44 h 44"/>
                              <a:gd name="T40" fmla="*/ 74 w 305"/>
                              <a:gd name="T41" fmla="*/ 44 h 44"/>
                              <a:gd name="T42" fmla="*/ 37 w 305"/>
                              <a:gd name="T43" fmla="*/ 44 h 44"/>
                              <a:gd name="T44" fmla="*/ 0 w 305"/>
                              <a:gd name="T45" fmla="*/ 44 h 44"/>
                              <a:gd name="T46" fmla="*/ 0 w 305"/>
                              <a:gd name="T47" fmla="*/ 33 h 44"/>
                              <a:gd name="T48" fmla="*/ 0 w 305"/>
                              <a:gd name="T49" fmla="*/ 23 h 44"/>
                              <a:gd name="T50" fmla="*/ 0 w 305"/>
                              <a:gd name="T51" fmla="*/ 16 h 44"/>
                              <a:gd name="T52" fmla="*/ 0 w 305"/>
                              <a:gd name="T53" fmla="*/ 11 h 44"/>
                              <a:gd name="T54" fmla="*/ 0 w 305"/>
                              <a:gd name="T55" fmla="*/ 5 h 44"/>
                              <a:gd name="T56" fmla="*/ 0 w 305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4" y="0"/>
                                </a:lnTo>
                                <a:lnTo>
                                  <a:pt x="112" y="0"/>
                                </a:lnTo>
                                <a:lnTo>
                                  <a:pt x="150" y="0"/>
                                </a:lnTo>
                                <a:lnTo>
                                  <a:pt x="189" y="0"/>
                                </a:lnTo>
                                <a:lnTo>
                                  <a:pt x="227" y="0"/>
                                </a:lnTo>
                                <a:lnTo>
                                  <a:pt x="265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5"/>
                                </a:lnTo>
                                <a:lnTo>
                                  <a:pt x="305" y="11"/>
                                </a:lnTo>
                                <a:lnTo>
                                  <a:pt x="305" y="16"/>
                                </a:lnTo>
                                <a:lnTo>
                                  <a:pt x="305" y="23"/>
                                </a:lnTo>
                                <a:lnTo>
                                  <a:pt x="305" y="33"/>
                                </a:lnTo>
                                <a:lnTo>
                                  <a:pt x="305" y="44"/>
                                </a:lnTo>
                                <a:lnTo>
                                  <a:pt x="265" y="44"/>
                                </a:lnTo>
                                <a:lnTo>
                                  <a:pt x="227" y="44"/>
                                </a:lnTo>
                                <a:lnTo>
                                  <a:pt x="189" y="44"/>
                                </a:lnTo>
                                <a:lnTo>
                                  <a:pt x="150" y="44"/>
                                </a:lnTo>
                                <a:lnTo>
                                  <a:pt x="112" y="44"/>
                                </a:lnTo>
                                <a:lnTo>
                                  <a:pt x="74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5" name="Rectangle 318">
                            <a:extLst>
                              <a:ext uri="{FF2B5EF4-FFF2-40B4-BE49-F238E27FC236}">
                                <a16:creationId xmlns:a16="http://schemas.microsoft.com/office/drawing/2014/main" id="{9ECE4F81-516E-42F3-9E77-7A35FAE896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81" y="3494"/>
                            <a:ext cx="170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6" name="Rectangle 319">
                            <a:extLst>
                              <a:ext uri="{FF2B5EF4-FFF2-40B4-BE49-F238E27FC236}">
                                <a16:creationId xmlns:a16="http://schemas.microsoft.com/office/drawing/2014/main" id="{DF52A9A9-776D-43D4-BDC8-538F5D314D2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88" y="3500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7" name="Rectangle 320">
                            <a:extLst>
                              <a:ext uri="{FF2B5EF4-FFF2-40B4-BE49-F238E27FC236}">
                                <a16:creationId xmlns:a16="http://schemas.microsoft.com/office/drawing/2014/main" id="{7A055362-5765-4119-8237-2113A745E5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53" y="2841"/>
                            <a:ext cx="231" cy="16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8" name="Rectangle 321">
                            <a:extLst>
                              <a:ext uri="{FF2B5EF4-FFF2-40B4-BE49-F238E27FC236}">
                                <a16:creationId xmlns:a16="http://schemas.microsoft.com/office/drawing/2014/main" id="{773F8811-6F4B-489F-B412-8A44BF8228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53" y="2857"/>
                            <a:ext cx="231" cy="10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9" name="Rectangle 322">
                            <a:extLst>
                              <a:ext uri="{FF2B5EF4-FFF2-40B4-BE49-F238E27FC236}">
                                <a16:creationId xmlns:a16="http://schemas.microsoft.com/office/drawing/2014/main" id="{BF67A43B-C471-41BD-AA6E-5641D1FD0F6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2549"/>
                            <a:ext cx="143" cy="129"/>
                          </a:xfrm>
                          <a:prstGeom prst="rect">
                            <a:avLst/>
                          </a:pr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0" name="Rectangle 323">
                            <a:extLst>
                              <a:ext uri="{FF2B5EF4-FFF2-40B4-BE49-F238E27FC236}">
                                <a16:creationId xmlns:a16="http://schemas.microsoft.com/office/drawing/2014/main" id="{B1EA34E1-6F7B-4B42-8646-A13E2A36D4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4" y="2557"/>
                            <a:ext cx="128" cy="114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1" name="Rectangle 324">
                            <a:extLst>
                              <a:ext uri="{FF2B5EF4-FFF2-40B4-BE49-F238E27FC236}">
                                <a16:creationId xmlns:a16="http://schemas.microsoft.com/office/drawing/2014/main" id="{001D4825-3C40-4E71-8B58-3BAD5C9611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2566"/>
                            <a:ext cx="109" cy="96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2" name="Rectangle 325">
                            <a:extLst>
                              <a:ext uri="{FF2B5EF4-FFF2-40B4-BE49-F238E27FC236}">
                                <a16:creationId xmlns:a16="http://schemas.microsoft.com/office/drawing/2014/main" id="{586AF567-7749-4AC8-A0E7-660E58E4061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571"/>
                            <a:ext cx="98" cy="85"/>
                          </a:xfrm>
                          <a:prstGeom prst="rect">
                            <a:avLst/>
                          </a:pr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3" name="Rectangle 326">
                            <a:extLst>
                              <a:ext uri="{FF2B5EF4-FFF2-40B4-BE49-F238E27FC236}">
                                <a16:creationId xmlns:a16="http://schemas.microsoft.com/office/drawing/2014/main" id="{6AD9E39B-6695-4D1A-8CDE-44ED7F4F76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2678"/>
                            <a:ext cx="20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4" name="Rectangle 327">
                            <a:extLst>
                              <a:ext uri="{FF2B5EF4-FFF2-40B4-BE49-F238E27FC236}">
                                <a16:creationId xmlns:a16="http://schemas.microsoft.com/office/drawing/2014/main" id="{BB34FA3D-7E73-4E34-948A-BA8426BDE3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2678"/>
                            <a:ext cx="21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5" name="Rectangle 328">
                            <a:extLst>
                              <a:ext uri="{FF2B5EF4-FFF2-40B4-BE49-F238E27FC236}">
                                <a16:creationId xmlns:a16="http://schemas.microsoft.com/office/drawing/2014/main" id="{DDF0CA7E-216E-4FF5-9215-940DBA19D3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2678"/>
                            <a:ext cx="20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6" name="Rectangle 329">
                            <a:extLst>
                              <a:ext uri="{FF2B5EF4-FFF2-40B4-BE49-F238E27FC236}">
                                <a16:creationId xmlns:a16="http://schemas.microsoft.com/office/drawing/2014/main" id="{32F5ECC0-1A5D-4F5E-98A3-224622B6D8B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2678"/>
                            <a:ext cx="21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7" name="Freeform 330">
                            <a:extLst>
                              <a:ext uri="{FF2B5EF4-FFF2-40B4-BE49-F238E27FC236}">
                                <a16:creationId xmlns:a16="http://schemas.microsoft.com/office/drawing/2014/main" id="{D2E7EC52-DE92-4709-B88F-D026F1FA67F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97" y="2731"/>
                            <a:ext cx="143" cy="303"/>
                          </a:xfrm>
                          <a:custGeom>
                            <a:avLst/>
                            <a:gdLst>
                              <a:gd name="T0" fmla="*/ 288 w 288"/>
                              <a:gd name="T1" fmla="*/ 130 h 606"/>
                              <a:gd name="T2" fmla="*/ 274 w 288"/>
                              <a:gd name="T3" fmla="*/ 73 h 606"/>
                              <a:gd name="T4" fmla="*/ 242 w 288"/>
                              <a:gd name="T5" fmla="*/ 32 h 606"/>
                              <a:gd name="T6" fmla="*/ 195 w 288"/>
                              <a:gd name="T7" fmla="*/ 7 h 606"/>
                              <a:gd name="T8" fmla="*/ 144 w 288"/>
                              <a:gd name="T9" fmla="*/ 0 h 606"/>
                              <a:gd name="T10" fmla="*/ 91 w 288"/>
                              <a:gd name="T11" fmla="*/ 7 h 606"/>
                              <a:gd name="T12" fmla="*/ 45 w 288"/>
                              <a:gd name="T13" fmla="*/ 32 h 606"/>
                              <a:gd name="T14" fmla="*/ 12 w 288"/>
                              <a:gd name="T15" fmla="*/ 73 h 606"/>
                              <a:gd name="T16" fmla="*/ 0 w 288"/>
                              <a:gd name="T17" fmla="*/ 130 h 606"/>
                              <a:gd name="T18" fmla="*/ 0 w 288"/>
                              <a:gd name="T19" fmla="*/ 606 h 606"/>
                              <a:gd name="T20" fmla="*/ 288 w 288"/>
                              <a:gd name="T21" fmla="*/ 606 h 606"/>
                              <a:gd name="T22" fmla="*/ 288 w 288"/>
                              <a:gd name="T23" fmla="*/ 130 h 6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88" h="606">
                                <a:moveTo>
                                  <a:pt x="288" y="130"/>
                                </a:moveTo>
                                <a:lnTo>
                                  <a:pt x="274" y="73"/>
                                </a:lnTo>
                                <a:lnTo>
                                  <a:pt x="242" y="32"/>
                                </a:lnTo>
                                <a:lnTo>
                                  <a:pt x="195" y="7"/>
                                </a:lnTo>
                                <a:lnTo>
                                  <a:pt x="144" y="0"/>
                                </a:lnTo>
                                <a:lnTo>
                                  <a:pt x="91" y="7"/>
                                </a:lnTo>
                                <a:lnTo>
                                  <a:pt x="45" y="32"/>
                                </a:lnTo>
                                <a:lnTo>
                                  <a:pt x="12" y="73"/>
                                </a:lnTo>
                                <a:lnTo>
                                  <a:pt x="0" y="130"/>
                                </a:lnTo>
                                <a:lnTo>
                                  <a:pt x="0" y="606"/>
                                </a:lnTo>
                                <a:lnTo>
                                  <a:pt x="288" y="606"/>
                                </a:lnTo>
                                <a:lnTo>
                                  <a:pt x="288" y="1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8" name="Freeform 331">
                            <a:extLst>
                              <a:ext uri="{FF2B5EF4-FFF2-40B4-BE49-F238E27FC236}">
                                <a16:creationId xmlns:a16="http://schemas.microsoft.com/office/drawing/2014/main" id="{F79F9DA2-C1E2-4676-AB8B-450C5052B94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4" y="2738"/>
                            <a:ext cx="128" cy="291"/>
                          </a:xfrm>
                          <a:custGeom>
                            <a:avLst/>
                            <a:gdLst>
                              <a:gd name="T0" fmla="*/ 256 w 256"/>
                              <a:gd name="T1" fmla="*/ 139 h 581"/>
                              <a:gd name="T2" fmla="*/ 246 w 256"/>
                              <a:gd name="T3" fmla="*/ 77 h 581"/>
                              <a:gd name="T4" fmla="*/ 218 w 256"/>
                              <a:gd name="T5" fmla="*/ 34 h 581"/>
                              <a:gd name="T6" fmla="*/ 176 w 256"/>
                              <a:gd name="T7" fmla="*/ 8 h 581"/>
                              <a:gd name="T8" fmla="*/ 130 w 256"/>
                              <a:gd name="T9" fmla="*/ 0 h 581"/>
                              <a:gd name="T10" fmla="*/ 82 w 256"/>
                              <a:gd name="T11" fmla="*/ 8 h 581"/>
                              <a:gd name="T12" fmla="*/ 40 w 256"/>
                              <a:gd name="T13" fmla="*/ 34 h 581"/>
                              <a:gd name="T14" fmla="*/ 10 w 256"/>
                              <a:gd name="T15" fmla="*/ 77 h 581"/>
                              <a:gd name="T16" fmla="*/ 0 w 256"/>
                              <a:gd name="T17" fmla="*/ 139 h 581"/>
                              <a:gd name="T18" fmla="*/ 0 w 256"/>
                              <a:gd name="T19" fmla="*/ 581 h 581"/>
                              <a:gd name="T20" fmla="*/ 256 w 256"/>
                              <a:gd name="T21" fmla="*/ 581 h 581"/>
                              <a:gd name="T22" fmla="*/ 256 w 256"/>
                              <a:gd name="T23" fmla="*/ 139 h 58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56" h="581">
                                <a:moveTo>
                                  <a:pt x="256" y="139"/>
                                </a:moveTo>
                                <a:lnTo>
                                  <a:pt x="246" y="77"/>
                                </a:lnTo>
                                <a:lnTo>
                                  <a:pt x="218" y="34"/>
                                </a:lnTo>
                                <a:lnTo>
                                  <a:pt x="176" y="8"/>
                                </a:lnTo>
                                <a:lnTo>
                                  <a:pt x="130" y="0"/>
                                </a:lnTo>
                                <a:lnTo>
                                  <a:pt x="82" y="8"/>
                                </a:lnTo>
                                <a:lnTo>
                                  <a:pt x="40" y="34"/>
                                </a:lnTo>
                                <a:lnTo>
                                  <a:pt x="10" y="77"/>
                                </a:lnTo>
                                <a:lnTo>
                                  <a:pt x="0" y="139"/>
                                </a:lnTo>
                                <a:lnTo>
                                  <a:pt x="0" y="581"/>
                                </a:lnTo>
                                <a:lnTo>
                                  <a:pt x="256" y="581"/>
                                </a:lnTo>
                                <a:lnTo>
                                  <a:pt x="256" y="1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9" name="Freeform 332">
                            <a:extLst>
                              <a:ext uri="{FF2B5EF4-FFF2-40B4-BE49-F238E27FC236}">
                                <a16:creationId xmlns:a16="http://schemas.microsoft.com/office/drawing/2014/main" id="{27C2CCB8-41C2-4EB7-9640-7A3FB139038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4" y="2759"/>
                            <a:ext cx="109" cy="260"/>
                          </a:xfrm>
                          <a:custGeom>
                            <a:avLst/>
                            <a:gdLst>
                              <a:gd name="T0" fmla="*/ 217 w 217"/>
                              <a:gd name="T1" fmla="*/ 127 h 521"/>
                              <a:gd name="T2" fmla="*/ 206 w 217"/>
                              <a:gd name="T3" fmla="*/ 71 h 521"/>
                              <a:gd name="T4" fmla="*/ 182 w 217"/>
                              <a:gd name="T5" fmla="*/ 31 h 521"/>
                              <a:gd name="T6" fmla="*/ 147 w 217"/>
                              <a:gd name="T7" fmla="*/ 7 h 521"/>
                              <a:gd name="T8" fmla="*/ 108 w 217"/>
                              <a:gd name="T9" fmla="*/ 0 h 521"/>
                              <a:gd name="T10" fmla="*/ 67 w 217"/>
                              <a:gd name="T11" fmla="*/ 7 h 521"/>
                              <a:gd name="T12" fmla="*/ 33 w 217"/>
                              <a:gd name="T13" fmla="*/ 31 h 521"/>
                              <a:gd name="T14" fmla="*/ 8 w 217"/>
                              <a:gd name="T15" fmla="*/ 71 h 521"/>
                              <a:gd name="T16" fmla="*/ 0 w 217"/>
                              <a:gd name="T17" fmla="*/ 127 h 521"/>
                              <a:gd name="T18" fmla="*/ 0 w 217"/>
                              <a:gd name="T19" fmla="*/ 521 h 521"/>
                              <a:gd name="T20" fmla="*/ 217 w 217"/>
                              <a:gd name="T21" fmla="*/ 521 h 521"/>
                              <a:gd name="T22" fmla="*/ 217 w 217"/>
                              <a:gd name="T23" fmla="*/ 127 h 5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17" h="521">
                                <a:moveTo>
                                  <a:pt x="217" y="127"/>
                                </a:moveTo>
                                <a:lnTo>
                                  <a:pt x="206" y="71"/>
                                </a:lnTo>
                                <a:lnTo>
                                  <a:pt x="182" y="31"/>
                                </a:lnTo>
                                <a:lnTo>
                                  <a:pt x="147" y="7"/>
                                </a:lnTo>
                                <a:lnTo>
                                  <a:pt x="108" y="0"/>
                                </a:lnTo>
                                <a:lnTo>
                                  <a:pt x="67" y="7"/>
                                </a:lnTo>
                                <a:lnTo>
                                  <a:pt x="33" y="31"/>
                                </a:lnTo>
                                <a:lnTo>
                                  <a:pt x="8" y="71"/>
                                </a:lnTo>
                                <a:lnTo>
                                  <a:pt x="0" y="127"/>
                                </a:lnTo>
                                <a:lnTo>
                                  <a:pt x="0" y="521"/>
                                </a:lnTo>
                                <a:lnTo>
                                  <a:pt x="217" y="521"/>
                                </a:lnTo>
                                <a:lnTo>
                                  <a:pt x="217" y="1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0" name="Freeform 333">
                            <a:extLst>
                              <a:ext uri="{FF2B5EF4-FFF2-40B4-BE49-F238E27FC236}">
                                <a16:creationId xmlns:a16="http://schemas.microsoft.com/office/drawing/2014/main" id="{62BE09DD-7DAC-420D-89B0-6BA202E4258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9" y="2771"/>
                            <a:ext cx="98" cy="244"/>
                          </a:xfrm>
                          <a:custGeom>
                            <a:avLst/>
                            <a:gdLst>
                              <a:gd name="T0" fmla="*/ 196 w 196"/>
                              <a:gd name="T1" fmla="*/ 124 h 488"/>
                              <a:gd name="T2" fmla="*/ 187 w 196"/>
                              <a:gd name="T3" fmla="*/ 69 h 488"/>
                              <a:gd name="T4" fmla="*/ 165 w 196"/>
                              <a:gd name="T5" fmla="*/ 31 h 488"/>
                              <a:gd name="T6" fmla="*/ 133 w 196"/>
                              <a:gd name="T7" fmla="*/ 7 h 488"/>
                              <a:gd name="T8" fmla="*/ 98 w 196"/>
                              <a:gd name="T9" fmla="*/ 0 h 488"/>
                              <a:gd name="T10" fmla="*/ 61 w 196"/>
                              <a:gd name="T11" fmla="*/ 7 h 488"/>
                              <a:gd name="T12" fmla="*/ 30 w 196"/>
                              <a:gd name="T13" fmla="*/ 31 h 488"/>
                              <a:gd name="T14" fmla="*/ 7 w 196"/>
                              <a:gd name="T15" fmla="*/ 69 h 488"/>
                              <a:gd name="T16" fmla="*/ 0 w 196"/>
                              <a:gd name="T17" fmla="*/ 124 h 488"/>
                              <a:gd name="T18" fmla="*/ 0 w 196"/>
                              <a:gd name="T19" fmla="*/ 488 h 488"/>
                              <a:gd name="T20" fmla="*/ 196 w 196"/>
                              <a:gd name="T21" fmla="*/ 488 h 488"/>
                              <a:gd name="T22" fmla="*/ 196 w 196"/>
                              <a:gd name="T23" fmla="*/ 124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196" h="488">
                                <a:moveTo>
                                  <a:pt x="196" y="124"/>
                                </a:moveTo>
                                <a:lnTo>
                                  <a:pt x="187" y="69"/>
                                </a:lnTo>
                                <a:lnTo>
                                  <a:pt x="165" y="31"/>
                                </a:lnTo>
                                <a:lnTo>
                                  <a:pt x="133" y="7"/>
                                </a:lnTo>
                                <a:lnTo>
                                  <a:pt x="98" y="0"/>
                                </a:lnTo>
                                <a:lnTo>
                                  <a:pt x="61" y="7"/>
                                </a:lnTo>
                                <a:lnTo>
                                  <a:pt x="30" y="31"/>
                                </a:lnTo>
                                <a:lnTo>
                                  <a:pt x="7" y="69"/>
                                </a:lnTo>
                                <a:lnTo>
                                  <a:pt x="0" y="124"/>
                                </a:lnTo>
                                <a:lnTo>
                                  <a:pt x="0" y="488"/>
                                </a:lnTo>
                                <a:lnTo>
                                  <a:pt x="196" y="488"/>
                                </a:lnTo>
                                <a:lnTo>
                                  <a:pt x="196" y="1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1" name="Rectangle 334">
                            <a:extLst>
                              <a:ext uri="{FF2B5EF4-FFF2-40B4-BE49-F238E27FC236}">
                                <a16:creationId xmlns:a16="http://schemas.microsoft.com/office/drawing/2014/main" id="{AFBF4FBC-8899-4E16-8E5B-B178928417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3034"/>
                            <a:ext cx="20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2" name="Rectangle 335">
                            <a:extLst>
                              <a:ext uri="{FF2B5EF4-FFF2-40B4-BE49-F238E27FC236}">
                                <a16:creationId xmlns:a16="http://schemas.microsoft.com/office/drawing/2014/main" id="{F3D1FC83-9565-4B40-AE06-74733102EA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3034"/>
                            <a:ext cx="21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3" name="Rectangle 336">
                            <a:extLst>
                              <a:ext uri="{FF2B5EF4-FFF2-40B4-BE49-F238E27FC236}">
                                <a16:creationId xmlns:a16="http://schemas.microsoft.com/office/drawing/2014/main" id="{59A77DD6-5363-42A6-BBE5-2E9E57539F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3034"/>
                            <a:ext cx="20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4" name="Rectangle 337">
                            <a:extLst>
                              <a:ext uri="{FF2B5EF4-FFF2-40B4-BE49-F238E27FC236}">
                                <a16:creationId xmlns:a16="http://schemas.microsoft.com/office/drawing/2014/main" id="{671EF134-6171-4366-9330-856D030B60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3034"/>
                            <a:ext cx="21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5" name="Rectangle 338">
                            <a:extLst>
                              <a:ext uri="{FF2B5EF4-FFF2-40B4-BE49-F238E27FC236}">
                                <a16:creationId xmlns:a16="http://schemas.microsoft.com/office/drawing/2014/main" id="{F80E2284-CC85-422F-BC29-B39B6700A82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770"/>
                            <a:ext cx="6" cy="245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6" name="Rectangle 339">
                            <a:extLst>
                              <a:ext uri="{FF2B5EF4-FFF2-40B4-BE49-F238E27FC236}">
                                <a16:creationId xmlns:a16="http://schemas.microsoft.com/office/drawing/2014/main" id="{47D390D9-BA5B-4CAB-AAAB-A3437D21504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833"/>
                            <a:ext cx="98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7" name="Rectangle 340">
                            <a:extLst>
                              <a:ext uri="{FF2B5EF4-FFF2-40B4-BE49-F238E27FC236}">
                                <a16:creationId xmlns:a16="http://schemas.microsoft.com/office/drawing/2014/main" id="{00EA3A9E-3092-4450-9B50-0CB76B569C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893"/>
                            <a:ext cx="98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8" name="Rectangle 341">
                            <a:extLst>
                              <a:ext uri="{FF2B5EF4-FFF2-40B4-BE49-F238E27FC236}">
                                <a16:creationId xmlns:a16="http://schemas.microsoft.com/office/drawing/2014/main" id="{3122F8CA-7CEB-48E6-B8F6-88E3A43A94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952"/>
                            <a:ext cx="98" cy="9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9" name="Rectangle 342">
                            <a:extLst>
                              <a:ext uri="{FF2B5EF4-FFF2-40B4-BE49-F238E27FC236}">
                                <a16:creationId xmlns:a16="http://schemas.microsoft.com/office/drawing/2014/main" id="{D606BB72-F224-42B9-8C35-6D80BB3CC1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3" y="2550"/>
                            <a:ext cx="118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0" name="Rectangle 343">
                            <a:extLst>
                              <a:ext uri="{FF2B5EF4-FFF2-40B4-BE49-F238E27FC236}">
                                <a16:creationId xmlns:a16="http://schemas.microsoft.com/office/drawing/2014/main" id="{272EA0F7-5CCF-44C7-842C-E9B3CDA48E1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2556"/>
                            <a:ext cx="106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1" name="Freeform 344">
                            <a:extLst>
                              <a:ext uri="{FF2B5EF4-FFF2-40B4-BE49-F238E27FC236}">
                                <a16:creationId xmlns:a16="http://schemas.microsoft.com/office/drawing/2014/main" id="{0962CC15-BFB1-4B14-A678-2D00645DB6C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59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4 w 234"/>
                              <a:gd name="T5" fmla="*/ 0 h 69"/>
                              <a:gd name="T6" fmla="*/ 144 w 234"/>
                              <a:gd name="T7" fmla="*/ 0 h 69"/>
                              <a:gd name="T8" fmla="*/ 115 w 234"/>
                              <a:gd name="T9" fmla="*/ 0 h 69"/>
                              <a:gd name="T10" fmla="*/ 86 w 234"/>
                              <a:gd name="T11" fmla="*/ 0 h 69"/>
                              <a:gd name="T12" fmla="*/ 57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8 h 69"/>
                              <a:gd name="T20" fmla="*/ 0 w 234"/>
                              <a:gd name="T21" fmla="*/ 16 h 69"/>
                              <a:gd name="T22" fmla="*/ 0 w 234"/>
                              <a:gd name="T23" fmla="*/ 24 h 69"/>
                              <a:gd name="T24" fmla="*/ 0 w 234"/>
                              <a:gd name="T25" fmla="*/ 34 h 69"/>
                              <a:gd name="T26" fmla="*/ 0 w 234"/>
                              <a:gd name="T27" fmla="*/ 42 h 69"/>
                              <a:gd name="T28" fmla="*/ 0 w 234"/>
                              <a:gd name="T29" fmla="*/ 50 h 69"/>
                              <a:gd name="T30" fmla="*/ 0 w 234"/>
                              <a:gd name="T31" fmla="*/ 60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7 w 234"/>
                              <a:gd name="T37" fmla="*/ 69 h 69"/>
                              <a:gd name="T38" fmla="*/ 86 w 234"/>
                              <a:gd name="T39" fmla="*/ 69 h 69"/>
                              <a:gd name="T40" fmla="*/ 115 w 234"/>
                              <a:gd name="T41" fmla="*/ 69 h 69"/>
                              <a:gd name="T42" fmla="*/ 144 w 234"/>
                              <a:gd name="T43" fmla="*/ 69 h 69"/>
                              <a:gd name="T44" fmla="*/ 174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60 h 69"/>
                              <a:gd name="T52" fmla="*/ 234 w 234"/>
                              <a:gd name="T53" fmla="*/ 50 h 69"/>
                              <a:gd name="T54" fmla="*/ 234 w 234"/>
                              <a:gd name="T55" fmla="*/ 42 h 69"/>
                              <a:gd name="T56" fmla="*/ 234 w 234"/>
                              <a:gd name="T57" fmla="*/ 34 h 69"/>
                              <a:gd name="T58" fmla="*/ 234 w 234"/>
                              <a:gd name="T59" fmla="*/ 24 h 69"/>
                              <a:gd name="T60" fmla="*/ 234 w 234"/>
                              <a:gd name="T61" fmla="*/ 16 h 69"/>
                              <a:gd name="T62" fmla="*/ 234 w 234"/>
                              <a:gd name="T63" fmla="*/ 8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5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5" y="69"/>
                                </a:lnTo>
                                <a:lnTo>
                                  <a:pt x="144" y="69"/>
                                </a:lnTo>
                                <a:lnTo>
                                  <a:pt x="174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60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2" name="Freeform 345">
                            <a:extLst>
                              <a:ext uri="{FF2B5EF4-FFF2-40B4-BE49-F238E27FC236}">
                                <a16:creationId xmlns:a16="http://schemas.microsoft.com/office/drawing/2014/main" id="{DA1E158B-0D49-4C99-ACA5-3FBB6D7FB75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01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3"/>
                              <a:gd name="T2" fmla="*/ 183 w 210"/>
                              <a:gd name="T3" fmla="*/ 0 h 43"/>
                              <a:gd name="T4" fmla="*/ 157 w 210"/>
                              <a:gd name="T5" fmla="*/ 0 h 43"/>
                              <a:gd name="T6" fmla="*/ 130 w 210"/>
                              <a:gd name="T7" fmla="*/ 0 h 43"/>
                              <a:gd name="T8" fmla="*/ 104 w 210"/>
                              <a:gd name="T9" fmla="*/ 0 h 43"/>
                              <a:gd name="T10" fmla="*/ 77 w 210"/>
                              <a:gd name="T11" fmla="*/ 0 h 43"/>
                              <a:gd name="T12" fmla="*/ 51 w 210"/>
                              <a:gd name="T13" fmla="*/ 0 h 43"/>
                              <a:gd name="T14" fmla="*/ 26 w 210"/>
                              <a:gd name="T15" fmla="*/ 0 h 43"/>
                              <a:gd name="T16" fmla="*/ 0 w 210"/>
                              <a:gd name="T17" fmla="*/ 0 h 43"/>
                              <a:gd name="T18" fmla="*/ 0 w 210"/>
                              <a:gd name="T19" fmla="*/ 9 h 43"/>
                              <a:gd name="T20" fmla="*/ 0 w 210"/>
                              <a:gd name="T21" fmla="*/ 21 h 43"/>
                              <a:gd name="T22" fmla="*/ 0 w 210"/>
                              <a:gd name="T23" fmla="*/ 26 h 43"/>
                              <a:gd name="T24" fmla="*/ 0 w 210"/>
                              <a:gd name="T25" fmla="*/ 31 h 43"/>
                              <a:gd name="T26" fmla="*/ 0 w 210"/>
                              <a:gd name="T27" fmla="*/ 37 h 43"/>
                              <a:gd name="T28" fmla="*/ 0 w 210"/>
                              <a:gd name="T29" fmla="*/ 43 h 43"/>
                              <a:gd name="T30" fmla="*/ 26 w 210"/>
                              <a:gd name="T31" fmla="*/ 43 h 43"/>
                              <a:gd name="T32" fmla="*/ 51 w 210"/>
                              <a:gd name="T33" fmla="*/ 43 h 43"/>
                              <a:gd name="T34" fmla="*/ 77 w 210"/>
                              <a:gd name="T35" fmla="*/ 43 h 43"/>
                              <a:gd name="T36" fmla="*/ 104 w 210"/>
                              <a:gd name="T37" fmla="*/ 43 h 43"/>
                              <a:gd name="T38" fmla="*/ 130 w 210"/>
                              <a:gd name="T39" fmla="*/ 43 h 43"/>
                              <a:gd name="T40" fmla="*/ 157 w 210"/>
                              <a:gd name="T41" fmla="*/ 43 h 43"/>
                              <a:gd name="T42" fmla="*/ 183 w 210"/>
                              <a:gd name="T43" fmla="*/ 43 h 43"/>
                              <a:gd name="T44" fmla="*/ 210 w 210"/>
                              <a:gd name="T45" fmla="*/ 43 h 43"/>
                              <a:gd name="T46" fmla="*/ 210 w 210"/>
                              <a:gd name="T47" fmla="*/ 37 h 43"/>
                              <a:gd name="T48" fmla="*/ 210 w 210"/>
                              <a:gd name="T49" fmla="*/ 31 h 43"/>
                              <a:gd name="T50" fmla="*/ 210 w 210"/>
                              <a:gd name="T51" fmla="*/ 26 h 43"/>
                              <a:gd name="T52" fmla="*/ 210 w 210"/>
                              <a:gd name="T53" fmla="*/ 21 h 43"/>
                              <a:gd name="T54" fmla="*/ 210 w 210"/>
                              <a:gd name="T55" fmla="*/ 9 h 43"/>
                              <a:gd name="T56" fmla="*/ 210 w 210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3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26" y="43"/>
                                </a:lnTo>
                                <a:lnTo>
                                  <a:pt x="51" y="43"/>
                                </a:lnTo>
                                <a:lnTo>
                                  <a:pt x="77" y="43"/>
                                </a:lnTo>
                                <a:lnTo>
                                  <a:pt x="104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3" y="43"/>
                                </a:lnTo>
                                <a:lnTo>
                                  <a:pt x="210" y="43"/>
                                </a:lnTo>
                                <a:lnTo>
                                  <a:pt x="210" y="37"/>
                                </a:lnTo>
                                <a:lnTo>
                                  <a:pt x="210" y="31"/>
                                </a:lnTo>
                                <a:lnTo>
                                  <a:pt x="210" y="26"/>
                                </a:lnTo>
                                <a:lnTo>
                                  <a:pt x="210" y="21"/>
                                </a:lnTo>
                                <a:lnTo>
                                  <a:pt x="210" y="9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3" name="Freeform 346">
                            <a:extLst>
                              <a:ext uri="{FF2B5EF4-FFF2-40B4-BE49-F238E27FC236}">
                                <a16:creationId xmlns:a16="http://schemas.microsoft.com/office/drawing/2014/main" id="{DB4DF234-5458-4325-8EBE-F7FA364099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640"/>
                            <a:ext cx="117" cy="33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4 w 234"/>
                              <a:gd name="T3" fmla="*/ 0 h 67"/>
                              <a:gd name="T4" fmla="*/ 174 w 234"/>
                              <a:gd name="T5" fmla="*/ 0 h 67"/>
                              <a:gd name="T6" fmla="*/ 145 w 234"/>
                              <a:gd name="T7" fmla="*/ 0 h 67"/>
                              <a:gd name="T8" fmla="*/ 116 w 234"/>
                              <a:gd name="T9" fmla="*/ 0 h 67"/>
                              <a:gd name="T10" fmla="*/ 86 w 234"/>
                              <a:gd name="T11" fmla="*/ 0 h 67"/>
                              <a:gd name="T12" fmla="*/ 57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4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0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7 w 234"/>
                              <a:gd name="T37" fmla="*/ 67 h 67"/>
                              <a:gd name="T38" fmla="*/ 86 w 234"/>
                              <a:gd name="T39" fmla="*/ 67 h 67"/>
                              <a:gd name="T40" fmla="*/ 116 w 234"/>
                              <a:gd name="T41" fmla="*/ 67 h 67"/>
                              <a:gd name="T42" fmla="*/ 145 w 234"/>
                              <a:gd name="T43" fmla="*/ 67 h 67"/>
                              <a:gd name="T44" fmla="*/ 174 w 234"/>
                              <a:gd name="T45" fmla="*/ 67 h 67"/>
                              <a:gd name="T46" fmla="*/ 204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0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4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7" y="67"/>
                                </a:lnTo>
                                <a:lnTo>
                                  <a:pt x="86" y="67"/>
                                </a:lnTo>
                                <a:lnTo>
                                  <a:pt x="116" y="67"/>
                                </a:lnTo>
                                <a:lnTo>
                                  <a:pt x="145" y="67"/>
                                </a:lnTo>
                                <a:lnTo>
                                  <a:pt x="174" y="67"/>
                                </a:lnTo>
                                <a:lnTo>
                                  <a:pt x="204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4" name="Freeform 347">
                            <a:extLst>
                              <a:ext uri="{FF2B5EF4-FFF2-40B4-BE49-F238E27FC236}">
                                <a16:creationId xmlns:a16="http://schemas.microsoft.com/office/drawing/2014/main" id="{2A03A50C-6EE2-4656-8E94-4084CD18CF8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45"/>
                            <a:ext cx="105" cy="23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7 w 210"/>
                              <a:gd name="T5" fmla="*/ 0 h 45"/>
                              <a:gd name="T6" fmla="*/ 130 w 210"/>
                              <a:gd name="T7" fmla="*/ 0 h 45"/>
                              <a:gd name="T8" fmla="*/ 104 w 210"/>
                              <a:gd name="T9" fmla="*/ 0 h 45"/>
                              <a:gd name="T10" fmla="*/ 77 w 210"/>
                              <a:gd name="T11" fmla="*/ 0 h 45"/>
                              <a:gd name="T12" fmla="*/ 51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5 h 45"/>
                              <a:gd name="T20" fmla="*/ 0 w 210"/>
                              <a:gd name="T21" fmla="*/ 11 h 45"/>
                              <a:gd name="T22" fmla="*/ 0 w 210"/>
                              <a:gd name="T23" fmla="*/ 17 h 45"/>
                              <a:gd name="T24" fmla="*/ 0 w 210"/>
                              <a:gd name="T25" fmla="*/ 23 h 45"/>
                              <a:gd name="T26" fmla="*/ 0 w 210"/>
                              <a:gd name="T27" fmla="*/ 33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1 w 210"/>
                              <a:gd name="T33" fmla="*/ 45 h 45"/>
                              <a:gd name="T34" fmla="*/ 77 w 210"/>
                              <a:gd name="T35" fmla="*/ 45 h 45"/>
                              <a:gd name="T36" fmla="*/ 104 w 210"/>
                              <a:gd name="T37" fmla="*/ 45 h 45"/>
                              <a:gd name="T38" fmla="*/ 130 w 210"/>
                              <a:gd name="T39" fmla="*/ 45 h 45"/>
                              <a:gd name="T40" fmla="*/ 157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3 h 45"/>
                              <a:gd name="T48" fmla="*/ 210 w 210"/>
                              <a:gd name="T49" fmla="*/ 23 h 45"/>
                              <a:gd name="T50" fmla="*/ 210 w 210"/>
                              <a:gd name="T51" fmla="*/ 17 h 45"/>
                              <a:gd name="T52" fmla="*/ 210 w 210"/>
                              <a:gd name="T53" fmla="*/ 11 h 45"/>
                              <a:gd name="T54" fmla="*/ 210 w 210"/>
                              <a:gd name="T55" fmla="*/ 5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30" y="45"/>
                                </a:lnTo>
                                <a:lnTo>
                                  <a:pt x="157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3"/>
                                </a:lnTo>
                                <a:lnTo>
                                  <a:pt x="210" y="23"/>
                                </a:lnTo>
                                <a:lnTo>
                                  <a:pt x="210" y="17"/>
                                </a:lnTo>
                                <a:lnTo>
                                  <a:pt x="210" y="11"/>
                                </a:lnTo>
                                <a:lnTo>
                                  <a:pt x="210" y="5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5" name="Freeform 348">
                            <a:extLst>
                              <a:ext uri="{FF2B5EF4-FFF2-40B4-BE49-F238E27FC236}">
                                <a16:creationId xmlns:a16="http://schemas.microsoft.com/office/drawing/2014/main" id="{F3517A43-E92E-48B7-9E04-C5082F92FF9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68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5 w 234"/>
                              <a:gd name="T3" fmla="*/ 0 h 67"/>
                              <a:gd name="T4" fmla="*/ 176 w 234"/>
                              <a:gd name="T5" fmla="*/ 0 h 67"/>
                              <a:gd name="T6" fmla="*/ 146 w 234"/>
                              <a:gd name="T7" fmla="*/ 0 h 67"/>
                              <a:gd name="T8" fmla="*/ 117 w 234"/>
                              <a:gd name="T9" fmla="*/ 0 h 67"/>
                              <a:gd name="T10" fmla="*/ 87 w 234"/>
                              <a:gd name="T11" fmla="*/ 0 h 67"/>
                              <a:gd name="T12" fmla="*/ 58 w 234"/>
                              <a:gd name="T13" fmla="*/ 0 h 67"/>
                              <a:gd name="T14" fmla="*/ 29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7 h 67"/>
                              <a:gd name="T20" fmla="*/ 0 w 234"/>
                              <a:gd name="T21" fmla="*/ 15 h 67"/>
                              <a:gd name="T22" fmla="*/ 0 w 234"/>
                              <a:gd name="T23" fmla="*/ 23 h 67"/>
                              <a:gd name="T24" fmla="*/ 0 w 234"/>
                              <a:gd name="T25" fmla="*/ 32 h 67"/>
                              <a:gd name="T26" fmla="*/ 0 w 234"/>
                              <a:gd name="T27" fmla="*/ 40 h 67"/>
                              <a:gd name="T28" fmla="*/ 0 w 234"/>
                              <a:gd name="T29" fmla="*/ 49 h 67"/>
                              <a:gd name="T30" fmla="*/ 0 w 234"/>
                              <a:gd name="T31" fmla="*/ 58 h 67"/>
                              <a:gd name="T32" fmla="*/ 0 w 234"/>
                              <a:gd name="T33" fmla="*/ 67 h 67"/>
                              <a:gd name="T34" fmla="*/ 29 w 234"/>
                              <a:gd name="T35" fmla="*/ 67 h 67"/>
                              <a:gd name="T36" fmla="*/ 58 w 234"/>
                              <a:gd name="T37" fmla="*/ 67 h 67"/>
                              <a:gd name="T38" fmla="*/ 87 w 234"/>
                              <a:gd name="T39" fmla="*/ 67 h 67"/>
                              <a:gd name="T40" fmla="*/ 117 w 234"/>
                              <a:gd name="T41" fmla="*/ 67 h 67"/>
                              <a:gd name="T42" fmla="*/ 146 w 234"/>
                              <a:gd name="T43" fmla="*/ 67 h 67"/>
                              <a:gd name="T44" fmla="*/ 176 w 234"/>
                              <a:gd name="T45" fmla="*/ 67 h 67"/>
                              <a:gd name="T46" fmla="*/ 205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8 h 67"/>
                              <a:gd name="T52" fmla="*/ 234 w 234"/>
                              <a:gd name="T53" fmla="*/ 49 h 67"/>
                              <a:gd name="T54" fmla="*/ 234 w 234"/>
                              <a:gd name="T55" fmla="*/ 40 h 67"/>
                              <a:gd name="T56" fmla="*/ 234 w 234"/>
                              <a:gd name="T57" fmla="*/ 32 h 67"/>
                              <a:gd name="T58" fmla="*/ 234 w 234"/>
                              <a:gd name="T59" fmla="*/ 23 h 67"/>
                              <a:gd name="T60" fmla="*/ 234 w 234"/>
                              <a:gd name="T61" fmla="*/ 15 h 67"/>
                              <a:gd name="T62" fmla="*/ 234 w 234"/>
                              <a:gd name="T63" fmla="*/ 7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8"/>
                                </a:lnTo>
                                <a:lnTo>
                                  <a:pt x="234" y="49"/>
                                </a:lnTo>
                                <a:lnTo>
                                  <a:pt x="234" y="40"/>
                                </a:lnTo>
                                <a:lnTo>
                                  <a:pt x="234" y="32"/>
                                </a:lnTo>
                                <a:lnTo>
                                  <a:pt x="234" y="23"/>
                                </a:lnTo>
                                <a:lnTo>
                                  <a:pt x="234" y="15"/>
                                </a:lnTo>
                                <a:lnTo>
                                  <a:pt x="234" y="7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6" name="Freeform 349">
                            <a:extLst>
                              <a:ext uri="{FF2B5EF4-FFF2-40B4-BE49-F238E27FC236}">
                                <a16:creationId xmlns:a16="http://schemas.microsoft.com/office/drawing/2014/main" id="{43EFBB29-0EE2-47D6-AA5B-C2134D378A3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91"/>
                            <a:ext cx="106" cy="22"/>
                          </a:xfrm>
                          <a:custGeom>
                            <a:avLst/>
                            <a:gdLst>
                              <a:gd name="T0" fmla="*/ 212 w 212"/>
                              <a:gd name="T1" fmla="*/ 0 h 45"/>
                              <a:gd name="T2" fmla="*/ 184 w 212"/>
                              <a:gd name="T3" fmla="*/ 0 h 45"/>
                              <a:gd name="T4" fmla="*/ 157 w 212"/>
                              <a:gd name="T5" fmla="*/ 0 h 45"/>
                              <a:gd name="T6" fmla="*/ 130 w 212"/>
                              <a:gd name="T7" fmla="*/ 0 h 45"/>
                              <a:gd name="T8" fmla="*/ 104 w 212"/>
                              <a:gd name="T9" fmla="*/ 0 h 45"/>
                              <a:gd name="T10" fmla="*/ 77 w 212"/>
                              <a:gd name="T11" fmla="*/ 0 h 45"/>
                              <a:gd name="T12" fmla="*/ 51 w 212"/>
                              <a:gd name="T13" fmla="*/ 0 h 45"/>
                              <a:gd name="T14" fmla="*/ 26 w 212"/>
                              <a:gd name="T15" fmla="*/ 0 h 45"/>
                              <a:gd name="T16" fmla="*/ 0 w 212"/>
                              <a:gd name="T17" fmla="*/ 0 h 45"/>
                              <a:gd name="T18" fmla="*/ 0 w 212"/>
                              <a:gd name="T19" fmla="*/ 4 h 45"/>
                              <a:gd name="T20" fmla="*/ 0 w 212"/>
                              <a:gd name="T21" fmla="*/ 10 h 45"/>
                              <a:gd name="T22" fmla="*/ 0 w 212"/>
                              <a:gd name="T23" fmla="*/ 16 h 45"/>
                              <a:gd name="T24" fmla="*/ 0 w 212"/>
                              <a:gd name="T25" fmla="*/ 22 h 45"/>
                              <a:gd name="T26" fmla="*/ 0 w 212"/>
                              <a:gd name="T27" fmla="*/ 27 h 45"/>
                              <a:gd name="T28" fmla="*/ 0 w 212"/>
                              <a:gd name="T29" fmla="*/ 33 h 45"/>
                              <a:gd name="T30" fmla="*/ 0 w 212"/>
                              <a:gd name="T31" fmla="*/ 39 h 45"/>
                              <a:gd name="T32" fmla="*/ 0 w 212"/>
                              <a:gd name="T33" fmla="*/ 45 h 45"/>
                              <a:gd name="T34" fmla="*/ 26 w 212"/>
                              <a:gd name="T35" fmla="*/ 45 h 45"/>
                              <a:gd name="T36" fmla="*/ 51 w 212"/>
                              <a:gd name="T37" fmla="*/ 45 h 45"/>
                              <a:gd name="T38" fmla="*/ 77 w 212"/>
                              <a:gd name="T39" fmla="*/ 45 h 45"/>
                              <a:gd name="T40" fmla="*/ 104 w 212"/>
                              <a:gd name="T41" fmla="*/ 45 h 45"/>
                              <a:gd name="T42" fmla="*/ 130 w 212"/>
                              <a:gd name="T43" fmla="*/ 45 h 45"/>
                              <a:gd name="T44" fmla="*/ 157 w 212"/>
                              <a:gd name="T45" fmla="*/ 45 h 45"/>
                              <a:gd name="T46" fmla="*/ 184 w 212"/>
                              <a:gd name="T47" fmla="*/ 45 h 45"/>
                              <a:gd name="T48" fmla="*/ 212 w 212"/>
                              <a:gd name="T49" fmla="*/ 45 h 45"/>
                              <a:gd name="T50" fmla="*/ 212 w 212"/>
                              <a:gd name="T51" fmla="*/ 39 h 45"/>
                              <a:gd name="T52" fmla="*/ 212 w 212"/>
                              <a:gd name="T53" fmla="*/ 33 h 45"/>
                              <a:gd name="T54" fmla="*/ 212 w 212"/>
                              <a:gd name="T55" fmla="*/ 27 h 45"/>
                              <a:gd name="T56" fmla="*/ 212 w 212"/>
                              <a:gd name="T57" fmla="*/ 22 h 45"/>
                              <a:gd name="T58" fmla="*/ 212 w 212"/>
                              <a:gd name="T59" fmla="*/ 16 h 45"/>
                              <a:gd name="T60" fmla="*/ 212 w 212"/>
                              <a:gd name="T61" fmla="*/ 10 h 45"/>
                              <a:gd name="T62" fmla="*/ 212 w 212"/>
                              <a:gd name="T63" fmla="*/ 4 h 45"/>
                              <a:gd name="T64" fmla="*/ 212 w 212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12" h="45">
                                <a:moveTo>
                                  <a:pt x="212" y="0"/>
                                </a:moveTo>
                                <a:lnTo>
                                  <a:pt x="184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30" y="45"/>
                                </a:lnTo>
                                <a:lnTo>
                                  <a:pt x="157" y="45"/>
                                </a:lnTo>
                                <a:lnTo>
                                  <a:pt x="184" y="45"/>
                                </a:lnTo>
                                <a:lnTo>
                                  <a:pt x="212" y="45"/>
                                </a:lnTo>
                                <a:lnTo>
                                  <a:pt x="212" y="39"/>
                                </a:lnTo>
                                <a:lnTo>
                                  <a:pt x="212" y="33"/>
                                </a:lnTo>
                                <a:lnTo>
                                  <a:pt x="212" y="27"/>
                                </a:lnTo>
                                <a:lnTo>
                                  <a:pt x="212" y="22"/>
                                </a:lnTo>
                                <a:lnTo>
                                  <a:pt x="212" y="16"/>
                                </a:lnTo>
                                <a:lnTo>
                                  <a:pt x="212" y="10"/>
                                </a:lnTo>
                                <a:lnTo>
                                  <a:pt x="212" y="4"/>
                                </a:lnTo>
                                <a:lnTo>
                                  <a:pt x="2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7" name="Freeform 350">
                            <a:extLst>
                              <a:ext uri="{FF2B5EF4-FFF2-40B4-BE49-F238E27FC236}">
                                <a16:creationId xmlns:a16="http://schemas.microsoft.com/office/drawing/2014/main" id="{F7DBE96D-8958-4AD8-9F9C-5AAA7D0ABF0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729"/>
                            <a:ext cx="118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6 w 236"/>
                              <a:gd name="T3" fmla="*/ 0 h 67"/>
                              <a:gd name="T4" fmla="*/ 177 w 236"/>
                              <a:gd name="T5" fmla="*/ 0 h 67"/>
                              <a:gd name="T6" fmla="*/ 146 w 236"/>
                              <a:gd name="T7" fmla="*/ 0 h 67"/>
                              <a:gd name="T8" fmla="*/ 117 w 236"/>
                              <a:gd name="T9" fmla="*/ 0 h 67"/>
                              <a:gd name="T10" fmla="*/ 87 w 236"/>
                              <a:gd name="T11" fmla="*/ 0 h 67"/>
                              <a:gd name="T12" fmla="*/ 58 w 236"/>
                              <a:gd name="T13" fmla="*/ 0 h 67"/>
                              <a:gd name="T14" fmla="*/ 29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8 h 67"/>
                              <a:gd name="T20" fmla="*/ 0 w 236"/>
                              <a:gd name="T21" fmla="*/ 17 h 67"/>
                              <a:gd name="T22" fmla="*/ 0 w 236"/>
                              <a:gd name="T23" fmla="*/ 25 h 67"/>
                              <a:gd name="T24" fmla="*/ 0 w 236"/>
                              <a:gd name="T25" fmla="*/ 34 h 67"/>
                              <a:gd name="T26" fmla="*/ 0 w 236"/>
                              <a:gd name="T27" fmla="*/ 43 h 67"/>
                              <a:gd name="T28" fmla="*/ 0 w 236"/>
                              <a:gd name="T29" fmla="*/ 51 h 67"/>
                              <a:gd name="T30" fmla="*/ 0 w 236"/>
                              <a:gd name="T31" fmla="*/ 59 h 67"/>
                              <a:gd name="T32" fmla="*/ 0 w 236"/>
                              <a:gd name="T33" fmla="*/ 67 h 67"/>
                              <a:gd name="T34" fmla="*/ 29 w 236"/>
                              <a:gd name="T35" fmla="*/ 67 h 67"/>
                              <a:gd name="T36" fmla="*/ 58 w 236"/>
                              <a:gd name="T37" fmla="*/ 67 h 67"/>
                              <a:gd name="T38" fmla="*/ 87 w 236"/>
                              <a:gd name="T39" fmla="*/ 67 h 67"/>
                              <a:gd name="T40" fmla="*/ 117 w 236"/>
                              <a:gd name="T41" fmla="*/ 67 h 67"/>
                              <a:gd name="T42" fmla="*/ 146 w 236"/>
                              <a:gd name="T43" fmla="*/ 67 h 67"/>
                              <a:gd name="T44" fmla="*/ 177 w 236"/>
                              <a:gd name="T45" fmla="*/ 67 h 67"/>
                              <a:gd name="T46" fmla="*/ 206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9 h 67"/>
                              <a:gd name="T52" fmla="*/ 236 w 236"/>
                              <a:gd name="T53" fmla="*/ 51 h 67"/>
                              <a:gd name="T54" fmla="*/ 236 w 236"/>
                              <a:gd name="T55" fmla="*/ 43 h 67"/>
                              <a:gd name="T56" fmla="*/ 236 w 236"/>
                              <a:gd name="T57" fmla="*/ 34 h 67"/>
                              <a:gd name="T58" fmla="*/ 236 w 236"/>
                              <a:gd name="T59" fmla="*/ 25 h 67"/>
                              <a:gd name="T60" fmla="*/ 236 w 236"/>
                              <a:gd name="T61" fmla="*/ 17 h 67"/>
                              <a:gd name="T62" fmla="*/ 236 w 236"/>
                              <a:gd name="T63" fmla="*/ 8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7" y="67"/>
                                </a:lnTo>
                                <a:lnTo>
                                  <a:pt x="206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8" name="Freeform 351">
                            <a:extLst>
                              <a:ext uri="{FF2B5EF4-FFF2-40B4-BE49-F238E27FC236}">
                                <a16:creationId xmlns:a16="http://schemas.microsoft.com/office/drawing/2014/main" id="{E956FE9D-879F-4F23-A719-E5F52E31BCC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735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5"/>
                              <a:gd name="T2" fmla="*/ 182 w 209"/>
                              <a:gd name="T3" fmla="*/ 0 h 45"/>
                              <a:gd name="T4" fmla="*/ 156 w 209"/>
                              <a:gd name="T5" fmla="*/ 0 h 45"/>
                              <a:gd name="T6" fmla="*/ 129 w 209"/>
                              <a:gd name="T7" fmla="*/ 0 h 45"/>
                              <a:gd name="T8" fmla="*/ 104 w 209"/>
                              <a:gd name="T9" fmla="*/ 0 h 45"/>
                              <a:gd name="T10" fmla="*/ 78 w 209"/>
                              <a:gd name="T11" fmla="*/ 0 h 45"/>
                              <a:gd name="T12" fmla="*/ 52 w 209"/>
                              <a:gd name="T13" fmla="*/ 0 h 45"/>
                              <a:gd name="T14" fmla="*/ 25 w 209"/>
                              <a:gd name="T15" fmla="*/ 0 h 45"/>
                              <a:gd name="T16" fmla="*/ 0 w 209"/>
                              <a:gd name="T17" fmla="*/ 0 h 45"/>
                              <a:gd name="T18" fmla="*/ 0 w 209"/>
                              <a:gd name="T19" fmla="*/ 6 h 45"/>
                              <a:gd name="T20" fmla="*/ 0 w 209"/>
                              <a:gd name="T21" fmla="*/ 12 h 45"/>
                              <a:gd name="T22" fmla="*/ 0 w 209"/>
                              <a:gd name="T23" fmla="*/ 17 h 45"/>
                              <a:gd name="T24" fmla="*/ 0 w 209"/>
                              <a:gd name="T25" fmla="*/ 23 h 45"/>
                              <a:gd name="T26" fmla="*/ 0 w 209"/>
                              <a:gd name="T27" fmla="*/ 34 h 45"/>
                              <a:gd name="T28" fmla="*/ 0 w 209"/>
                              <a:gd name="T29" fmla="*/ 45 h 45"/>
                              <a:gd name="T30" fmla="*/ 25 w 209"/>
                              <a:gd name="T31" fmla="*/ 45 h 45"/>
                              <a:gd name="T32" fmla="*/ 52 w 209"/>
                              <a:gd name="T33" fmla="*/ 45 h 45"/>
                              <a:gd name="T34" fmla="*/ 78 w 209"/>
                              <a:gd name="T35" fmla="*/ 45 h 45"/>
                              <a:gd name="T36" fmla="*/ 104 w 209"/>
                              <a:gd name="T37" fmla="*/ 45 h 45"/>
                              <a:gd name="T38" fmla="*/ 129 w 209"/>
                              <a:gd name="T39" fmla="*/ 45 h 45"/>
                              <a:gd name="T40" fmla="*/ 156 w 209"/>
                              <a:gd name="T41" fmla="*/ 45 h 45"/>
                              <a:gd name="T42" fmla="*/ 182 w 209"/>
                              <a:gd name="T43" fmla="*/ 45 h 45"/>
                              <a:gd name="T44" fmla="*/ 209 w 209"/>
                              <a:gd name="T45" fmla="*/ 45 h 45"/>
                              <a:gd name="T46" fmla="*/ 209 w 209"/>
                              <a:gd name="T47" fmla="*/ 34 h 45"/>
                              <a:gd name="T48" fmla="*/ 209 w 209"/>
                              <a:gd name="T49" fmla="*/ 23 h 45"/>
                              <a:gd name="T50" fmla="*/ 209 w 209"/>
                              <a:gd name="T51" fmla="*/ 17 h 45"/>
                              <a:gd name="T52" fmla="*/ 209 w 209"/>
                              <a:gd name="T53" fmla="*/ 12 h 45"/>
                              <a:gd name="T54" fmla="*/ 209 w 209"/>
                              <a:gd name="T55" fmla="*/ 6 h 45"/>
                              <a:gd name="T56" fmla="*/ 209 w 209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5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"/>
                                </a:lnTo>
                                <a:lnTo>
                                  <a:pt x="0" y="12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4"/>
                                </a:lnTo>
                                <a:lnTo>
                                  <a:pt x="0" y="45"/>
                                </a:lnTo>
                                <a:lnTo>
                                  <a:pt x="25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4" y="45"/>
                                </a:lnTo>
                                <a:lnTo>
                                  <a:pt x="129" y="45"/>
                                </a:lnTo>
                                <a:lnTo>
                                  <a:pt x="156" y="45"/>
                                </a:lnTo>
                                <a:lnTo>
                                  <a:pt x="182" y="45"/>
                                </a:lnTo>
                                <a:lnTo>
                                  <a:pt x="209" y="45"/>
                                </a:lnTo>
                                <a:lnTo>
                                  <a:pt x="209" y="34"/>
                                </a:lnTo>
                                <a:lnTo>
                                  <a:pt x="209" y="23"/>
                                </a:lnTo>
                                <a:lnTo>
                                  <a:pt x="209" y="17"/>
                                </a:lnTo>
                                <a:lnTo>
                                  <a:pt x="209" y="12"/>
                                </a:lnTo>
                                <a:lnTo>
                                  <a:pt x="209" y="6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9" name="Freeform 352">
                            <a:extLst>
                              <a:ext uri="{FF2B5EF4-FFF2-40B4-BE49-F238E27FC236}">
                                <a16:creationId xmlns:a16="http://schemas.microsoft.com/office/drawing/2014/main" id="{F7D5DBEC-0CF9-4E48-97BA-455983A8FD4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77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8"/>
                              <a:gd name="T2" fmla="*/ 204 w 234"/>
                              <a:gd name="T3" fmla="*/ 0 h 68"/>
                              <a:gd name="T4" fmla="*/ 175 w 234"/>
                              <a:gd name="T5" fmla="*/ 0 h 68"/>
                              <a:gd name="T6" fmla="*/ 146 w 234"/>
                              <a:gd name="T7" fmla="*/ 0 h 68"/>
                              <a:gd name="T8" fmla="*/ 116 w 234"/>
                              <a:gd name="T9" fmla="*/ 0 h 68"/>
                              <a:gd name="T10" fmla="*/ 86 w 234"/>
                              <a:gd name="T11" fmla="*/ 0 h 68"/>
                              <a:gd name="T12" fmla="*/ 58 w 234"/>
                              <a:gd name="T13" fmla="*/ 0 h 68"/>
                              <a:gd name="T14" fmla="*/ 28 w 234"/>
                              <a:gd name="T15" fmla="*/ 0 h 68"/>
                              <a:gd name="T16" fmla="*/ 0 w 234"/>
                              <a:gd name="T17" fmla="*/ 0 h 68"/>
                              <a:gd name="T18" fmla="*/ 0 w 234"/>
                              <a:gd name="T19" fmla="*/ 8 h 68"/>
                              <a:gd name="T20" fmla="*/ 0 w 234"/>
                              <a:gd name="T21" fmla="*/ 16 h 68"/>
                              <a:gd name="T22" fmla="*/ 0 w 234"/>
                              <a:gd name="T23" fmla="*/ 23 h 68"/>
                              <a:gd name="T24" fmla="*/ 0 w 234"/>
                              <a:gd name="T25" fmla="*/ 32 h 68"/>
                              <a:gd name="T26" fmla="*/ 0 w 234"/>
                              <a:gd name="T27" fmla="*/ 41 h 68"/>
                              <a:gd name="T28" fmla="*/ 0 w 234"/>
                              <a:gd name="T29" fmla="*/ 50 h 68"/>
                              <a:gd name="T30" fmla="*/ 0 w 234"/>
                              <a:gd name="T31" fmla="*/ 58 h 68"/>
                              <a:gd name="T32" fmla="*/ 0 w 234"/>
                              <a:gd name="T33" fmla="*/ 68 h 68"/>
                              <a:gd name="T34" fmla="*/ 28 w 234"/>
                              <a:gd name="T35" fmla="*/ 68 h 68"/>
                              <a:gd name="T36" fmla="*/ 58 w 234"/>
                              <a:gd name="T37" fmla="*/ 68 h 68"/>
                              <a:gd name="T38" fmla="*/ 86 w 234"/>
                              <a:gd name="T39" fmla="*/ 68 h 68"/>
                              <a:gd name="T40" fmla="*/ 116 w 234"/>
                              <a:gd name="T41" fmla="*/ 68 h 68"/>
                              <a:gd name="T42" fmla="*/ 146 w 234"/>
                              <a:gd name="T43" fmla="*/ 68 h 68"/>
                              <a:gd name="T44" fmla="*/ 175 w 234"/>
                              <a:gd name="T45" fmla="*/ 68 h 68"/>
                              <a:gd name="T46" fmla="*/ 204 w 234"/>
                              <a:gd name="T47" fmla="*/ 68 h 68"/>
                              <a:gd name="T48" fmla="*/ 234 w 234"/>
                              <a:gd name="T49" fmla="*/ 68 h 68"/>
                              <a:gd name="T50" fmla="*/ 234 w 234"/>
                              <a:gd name="T51" fmla="*/ 58 h 68"/>
                              <a:gd name="T52" fmla="*/ 234 w 234"/>
                              <a:gd name="T53" fmla="*/ 50 h 68"/>
                              <a:gd name="T54" fmla="*/ 234 w 234"/>
                              <a:gd name="T55" fmla="*/ 41 h 68"/>
                              <a:gd name="T56" fmla="*/ 234 w 234"/>
                              <a:gd name="T57" fmla="*/ 32 h 68"/>
                              <a:gd name="T58" fmla="*/ 234 w 234"/>
                              <a:gd name="T59" fmla="*/ 23 h 68"/>
                              <a:gd name="T60" fmla="*/ 234 w 234"/>
                              <a:gd name="T61" fmla="*/ 16 h 68"/>
                              <a:gd name="T62" fmla="*/ 234 w 234"/>
                              <a:gd name="T63" fmla="*/ 8 h 68"/>
                              <a:gd name="T64" fmla="*/ 234 w 234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8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8" y="68"/>
                                </a:lnTo>
                                <a:lnTo>
                                  <a:pt x="86" y="68"/>
                                </a:lnTo>
                                <a:lnTo>
                                  <a:pt x="116" y="68"/>
                                </a:lnTo>
                                <a:lnTo>
                                  <a:pt x="146" y="68"/>
                                </a:lnTo>
                                <a:lnTo>
                                  <a:pt x="175" y="68"/>
                                </a:lnTo>
                                <a:lnTo>
                                  <a:pt x="204" y="68"/>
                                </a:lnTo>
                                <a:lnTo>
                                  <a:pt x="234" y="68"/>
                                </a:lnTo>
                                <a:lnTo>
                                  <a:pt x="234" y="58"/>
                                </a:lnTo>
                                <a:lnTo>
                                  <a:pt x="234" y="50"/>
                                </a:lnTo>
                                <a:lnTo>
                                  <a:pt x="234" y="41"/>
                                </a:lnTo>
                                <a:lnTo>
                                  <a:pt x="234" y="32"/>
                                </a:lnTo>
                                <a:lnTo>
                                  <a:pt x="234" y="23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0" name="Freeform 353">
                            <a:extLst>
                              <a:ext uri="{FF2B5EF4-FFF2-40B4-BE49-F238E27FC236}">
                                <a16:creationId xmlns:a16="http://schemas.microsoft.com/office/drawing/2014/main" id="{164684E1-0210-4A15-B02C-C99AF066CC9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78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4"/>
                              <a:gd name="T2" fmla="*/ 182 w 209"/>
                              <a:gd name="T3" fmla="*/ 0 h 44"/>
                              <a:gd name="T4" fmla="*/ 156 w 209"/>
                              <a:gd name="T5" fmla="*/ 0 h 44"/>
                              <a:gd name="T6" fmla="*/ 129 w 209"/>
                              <a:gd name="T7" fmla="*/ 0 h 44"/>
                              <a:gd name="T8" fmla="*/ 104 w 209"/>
                              <a:gd name="T9" fmla="*/ 0 h 44"/>
                              <a:gd name="T10" fmla="*/ 78 w 209"/>
                              <a:gd name="T11" fmla="*/ 0 h 44"/>
                              <a:gd name="T12" fmla="*/ 52 w 209"/>
                              <a:gd name="T13" fmla="*/ 0 h 44"/>
                              <a:gd name="T14" fmla="*/ 25 w 209"/>
                              <a:gd name="T15" fmla="*/ 0 h 44"/>
                              <a:gd name="T16" fmla="*/ 0 w 209"/>
                              <a:gd name="T17" fmla="*/ 0 h 44"/>
                              <a:gd name="T18" fmla="*/ 0 w 209"/>
                              <a:gd name="T19" fmla="*/ 10 h 44"/>
                              <a:gd name="T20" fmla="*/ 0 w 209"/>
                              <a:gd name="T21" fmla="*/ 20 h 44"/>
                              <a:gd name="T22" fmla="*/ 0 w 209"/>
                              <a:gd name="T23" fmla="*/ 26 h 44"/>
                              <a:gd name="T24" fmla="*/ 0 w 209"/>
                              <a:gd name="T25" fmla="*/ 32 h 44"/>
                              <a:gd name="T26" fmla="*/ 0 w 209"/>
                              <a:gd name="T27" fmla="*/ 38 h 44"/>
                              <a:gd name="T28" fmla="*/ 0 w 209"/>
                              <a:gd name="T29" fmla="*/ 44 h 44"/>
                              <a:gd name="T30" fmla="*/ 25 w 209"/>
                              <a:gd name="T31" fmla="*/ 44 h 44"/>
                              <a:gd name="T32" fmla="*/ 52 w 209"/>
                              <a:gd name="T33" fmla="*/ 44 h 44"/>
                              <a:gd name="T34" fmla="*/ 78 w 209"/>
                              <a:gd name="T35" fmla="*/ 44 h 44"/>
                              <a:gd name="T36" fmla="*/ 104 w 209"/>
                              <a:gd name="T37" fmla="*/ 44 h 44"/>
                              <a:gd name="T38" fmla="*/ 129 w 209"/>
                              <a:gd name="T39" fmla="*/ 44 h 44"/>
                              <a:gd name="T40" fmla="*/ 156 w 209"/>
                              <a:gd name="T41" fmla="*/ 44 h 44"/>
                              <a:gd name="T42" fmla="*/ 182 w 209"/>
                              <a:gd name="T43" fmla="*/ 44 h 44"/>
                              <a:gd name="T44" fmla="*/ 209 w 209"/>
                              <a:gd name="T45" fmla="*/ 44 h 44"/>
                              <a:gd name="T46" fmla="*/ 209 w 209"/>
                              <a:gd name="T47" fmla="*/ 38 h 44"/>
                              <a:gd name="T48" fmla="*/ 209 w 209"/>
                              <a:gd name="T49" fmla="*/ 32 h 44"/>
                              <a:gd name="T50" fmla="*/ 209 w 209"/>
                              <a:gd name="T51" fmla="*/ 26 h 44"/>
                              <a:gd name="T52" fmla="*/ 209 w 209"/>
                              <a:gd name="T53" fmla="*/ 20 h 44"/>
                              <a:gd name="T54" fmla="*/ 209 w 209"/>
                              <a:gd name="T55" fmla="*/ 10 h 44"/>
                              <a:gd name="T56" fmla="*/ 209 w 209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4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4" y="44"/>
                                </a:lnTo>
                                <a:lnTo>
                                  <a:pt x="129" y="44"/>
                                </a:lnTo>
                                <a:lnTo>
                                  <a:pt x="156" y="44"/>
                                </a:lnTo>
                                <a:lnTo>
                                  <a:pt x="182" y="44"/>
                                </a:lnTo>
                                <a:lnTo>
                                  <a:pt x="209" y="44"/>
                                </a:lnTo>
                                <a:lnTo>
                                  <a:pt x="209" y="38"/>
                                </a:lnTo>
                                <a:lnTo>
                                  <a:pt x="209" y="32"/>
                                </a:lnTo>
                                <a:lnTo>
                                  <a:pt x="209" y="26"/>
                                </a:lnTo>
                                <a:lnTo>
                                  <a:pt x="209" y="20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1" name="Freeform 354">
                            <a:extLst>
                              <a:ext uri="{FF2B5EF4-FFF2-40B4-BE49-F238E27FC236}">
                                <a16:creationId xmlns:a16="http://schemas.microsoft.com/office/drawing/2014/main" id="{9F72D398-34A6-49B5-B97F-C34A58C6E51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819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5 w 234"/>
                              <a:gd name="T5" fmla="*/ 0 h 69"/>
                              <a:gd name="T6" fmla="*/ 146 w 234"/>
                              <a:gd name="T7" fmla="*/ 0 h 69"/>
                              <a:gd name="T8" fmla="*/ 116 w 234"/>
                              <a:gd name="T9" fmla="*/ 0 h 69"/>
                              <a:gd name="T10" fmla="*/ 86 w 234"/>
                              <a:gd name="T11" fmla="*/ 0 h 69"/>
                              <a:gd name="T12" fmla="*/ 58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9 h 69"/>
                              <a:gd name="T20" fmla="*/ 0 w 234"/>
                              <a:gd name="T21" fmla="*/ 17 h 69"/>
                              <a:gd name="T22" fmla="*/ 0 w 234"/>
                              <a:gd name="T23" fmla="*/ 25 h 69"/>
                              <a:gd name="T24" fmla="*/ 0 w 234"/>
                              <a:gd name="T25" fmla="*/ 35 h 69"/>
                              <a:gd name="T26" fmla="*/ 0 w 234"/>
                              <a:gd name="T27" fmla="*/ 43 h 69"/>
                              <a:gd name="T28" fmla="*/ 0 w 234"/>
                              <a:gd name="T29" fmla="*/ 51 h 69"/>
                              <a:gd name="T30" fmla="*/ 0 w 234"/>
                              <a:gd name="T31" fmla="*/ 60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8 w 234"/>
                              <a:gd name="T37" fmla="*/ 69 h 69"/>
                              <a:gd name="T38" fmla="*/ 86 w 234"/>
                              <a:gd name="T39" fmla="*/ 69 h 69"/>
                              <a:gd name="T40" fmla="*/ 116 w 234"/>
                              <a:gd name="T41" fmla="*/ 69 h 69"/>
                              <a:gd name="T42" fmla="*/ 146 w 234"/>
                              <a:gd name="T43" fmla="*/ 69 h 69"/>
                              <a:gd name="T44" fmla="*/ 175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60 h 69"/>
                              <a:gd name="T52" fmla="*/ 234 w 234"/>
                              <a:gd name="T53" fmla="*/ 51 h 69"/>
                              <a:gd name="T54" fmla="*/ 234 w 234"/>
                              <a:gd name="T55" fmla="*/ 43 h 69"/>
                              <a:gd name="T56" fmla="*/ 234 w 234"/>
                              <a:gd name="T57" fmla="*/ 35 h 69"/>
                              <a:gd name="T58" fmla="*/ 234 w 234"/>
                              <a:gd name="T59" fmla="*/ 25 h 69"/>
                              <a:gd name="T60" fmla="*/ 234 w 234"/>
                              <a:gd name="T61" fmla="*/ 17 h 69"/>
                              <a:gd name="T62" fmla="*/ 234 w 234"/>
                              <a:gd name="T63" fmla="*/ 9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5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8" y="69"/>
                                </a:lnTo>
                                <a:lnTo>
                                  <a:pt x="86" y="69"/>
                                </a:lnTo>
                                <a:lnTo>
                                  <a:pt x="116" y="69"/>
                                </a:lnTo>
                                <a:lnTo>
                                  <a:pt x="146" y="69"/>
                                </a:lnTo>
                                <a:lnTo>
                                  <a:pt x="175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60"/>
                                </a:lnTo>
                                <a:lnTo>
                                  <a:pt x="234" y="51"/>
                                </a:lnTo>
                                <a:lnTo>
                                  <a:pt x="234" y="43"/>
                                </a:lnTo>
                                <a:lnTo>
                                  <a:pt x="234" y="35"/>
                                </a:lnTo>
                                <a:lnTo>
                                  <a:pt x="234" y="25"/>
                                </a:lnTo>
                                <a:lnTo>
                                  <a:pt x="234" y="17"/>
                                </a:lnTo>
                                <a:lnTo>
                                  <a:pt x="234" y="9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2" name="Freeform 355">
                            <a:extLst>
                              <a:ext uri="{FF2B5EF4-FFF2-40B4-BE49-F238E27FC236}">
                                <a16:creationId xmlns:a16="http://schemas.microsoft.com/office/drawing/2014/main" id="{3B815202-2744-4E50-AE41-02B1116CEF6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825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4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10 h 43"/>
                              <a:gd name="T20" fmla="*/ 0 w 209"/>
                              <a:gd name="T21" fmla="*/ 22 h 43"/>
                              <a:gd name="T22" fmla="*/ 0 w 209"/>
                              <a:gd name="T23" fmla="*/ 32 h 43"/>
                              <a:gd name="T24" fmla="*/ 0 w 209"/>
                              <a:gd name="T25" fmla="*/ 43 h 43"/>
                              <a:gd name="T26" fmla="*/ 25 w 209"/>
                              <a:gd name="T27" fmla="*/ 43 h 43"/>
                              <a:gd name="T28" fmla="*/ 52 w 209"/>
                              <a:gd name="T29" fmla="*/ 43 h 43"/>
                              <a:gd name="T30" fmla="*/ 78 w 209"/>
                              <a:gd name="T31" fmla="*/ 43 h 43"/>
                              <a:gd name="T32" fmla="*/ 104 w 209"/>
                              <a:gd name="T33" fmla="*/ 43 h 43"/>
                              <a:gd name="T34" fmla="*/ 129 w 209"/>
                              <a:gd name="T35" fmla="*/ 43 h 43"/>
                              <a:gd name="T36" fmla="*/ 156 w 209"/>
                              <a:gd name="T37" fmla="*/ 43 h 43"/>
                              <a:gd name="T38" fmla="*/ 182 w 209"/>
                              <a:gd name="T39" fmla="*/ 43 h 43"/>
                              <a:gd name="T40" fmla="*/ 209 w 209"/>
                              <a:gd name="T41" fmla="*/ 43 h 43"/>
                              <a:gd name="T42" fmla="*/ 209 w 209"/>
                              <a:gd name="T43" fmla="*/ 32 h 43"/>
                              <a:gd name="T44" fmla="*/ 209 w 209"/>
                              <a:gd name="T45" fmla="*/ 22 h 43"/>
                              <a:gd name="T46" fmla="*/ 209 w 209"/>
                              <a:gd name="T47" fmla="*/ 10 h 43"/>
                              <a:gd name="T48" fmla="*/ 209 w 209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4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2"/>
                                </a:lnTo>
                                <a:lnTo>
                                  <a:pt x="209" y="22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3" name="Freeform 356">
                            <a:extLst>
                              <a:ext uri="{FF2B5EF4-FFF2-40B4-BE49-F238E27FC236}">
                                <a16:creationId xmlns:a16="http://schemas.microsoft.com/office/drawing/2014/main" id="{F5999473-215F-4B4E-9C97-53784CAA6A9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865"/>
                            <a:ext cx="118" cy="34"/>
                          </a:xfrm>
                          <a:custGeom>
                            <a:avLst/>
                            <a:gdLst>
                              <a:gd name="T0" fmla="*/ 237 w 237"/>
                              <a:gd name="T1" fmla="*/ 0 h 67"/>
                              <a:gd name="T2" fmla="*/ 206 w 237"/>
                              <a:gd name="T3" fmla="*/ 0 h 67"/>
                              <a:gd name="T4" fmla="*/ 177 w 237"/>
                              <a:gd name="T5" fmla="*/ 0 h 67"/>
                              <a:gd name="T6" fmla="*/ 147 w 237"/>
                              <a:gd name="T7" fmla="*/ 0 h 67"/>
                              <a:gd name="T8" fmla="*/ 119 w 237"/>
                              <a:gd name="T9" fmla="*/ 0 h 67"/>
                              <a:gd name="T10" fmla="*/ 88 w 237"/>
                              <a:gd name="T11" fmla="*/ 0 h 67"/>
                              <a:gd name="T12" fmla="*/ 59 w 237"/>
                              <a:gd name="T13" fmla="*/ 0 h 67"/>
                              <a:gd name="T14" fmla="*/ 29 w 237"/>
                              <a:gd name="T15" fmla="*/ 0 h 67"/>
                              <a:gd name="T16" fmla="*/ 0 w 237"/>
                              <a:gd name="T17" fmla="*/ 0 h 67"/>
                              <a:gd name="T18" fmla="*/ 0 w 237"/>
                              <a:gd name="T19" fmla="*/ 8 h 67"/>
                              <a:gd name="T20" fmla="*/ 0 w 237"/>
                              <a:gd name="T21" fmla="*/ 16 h 67"/>
                              <a:gd name="T22" fmla="*/ 0 w 237"/>
                              <a:gd name="T23" fmla="*/ 25 h 67"/>
                              <a:gd name="T24" fmla="*/ 0 w 237"/>
                              <a:gd name="T25" fmla="*/ 33 h 67"/>
                              <a:gd name="T26" fmla="*/ 0 w 237"/>
                              <a:gd name="T27" fmla="*/ 41 h 67"/>
                              <a:gd name="T28" fmla="*/ 0 w 237"/>
                              <a:gd name="T29" fmla="*/ 49 h 67"/>
                              <a:gd name="T30" fmla="*/ 0 w 237"/>
                              <a:gd name="T31" fmla="*/ 58 h 67"/>
                              <a:gd name="T32" fmla="*/ 0 w 237"/>
                              <a:gd name="T33" fmla="*/ 67 h 67"/>
                              <a:gd name="T34" fmla="*/ 29 w 237"/>
                              <a:gd name="T35" fmla="*/ 67 h 67"/>
                              <a:gd name="T36" fmla="*/ 59 w 237"/>
                              <a:gd name="T37" fmla="*/ 67 h 67"/>
                              <a:gd name="T38" fmla="*/ 88 w 237"/>
                              <a:gd name="T39" fmla="*/ 67 h 67"/>
                              <a:gd name="T40" fmla="*/ 119 w 237"/>
                              <a:gd name="T41" fmla="*/ 67 h 67"/>
                              <a:gd name="T42" fmla="*/ 147 w 237"/>
                              <a:gd name="T43" fmla="*/ 67 h 67"/>
                              <a:gd name="T44" fmla="*/ 177 w 237"/>
                              <a:gd name="T45" fmla="*/ 67 h 67"/>
                              <a:gd name="T46" fmla="*/ 206 w 237"/>
                              <a:gd name="T47" fmla="*/ 67 h 67"/>
                              <a:gd name="T48" fmla="*/ 237 w 237"/>
                              <a:gd name="T49" fmla="*/ 67 h 67"/>
                              <a:gd name="T50" fmla="*/ 237 w 237"/>
                              <a:gd name="T51" fmla="*/ 58 h 67"/>
                              <a:gd name="T52" fmla="*/ 237 w 237"/>
                              <a:gd name="T53" fmla="*/ 49 h 67"/>
                              <a:gd name="T54" fmla="*/ 237 w 237"/>
                              <a:gd name="T55" fmla="*/ 41 h 67"/>
                              <a:gd name="T56" fmla="*/ 237 w 237"/>
                              <a:gd name="T57" fmla="*/ 33 h 67"/>
                              <a:gd name="T58" fmla="*/ 237 w 237"/>
                              <a:gd name="T59" fmla="*/ 25 h 67"/>
                              <a:gd name="T60" fmla="*/ 237 w 237"/>
                              <a:gd name="T61" fmla="*/ 16 h 67"/>
                              <a:gd name="T62" fmla="*/ 237 w 237"/>
                              <a:gd name="T63" fmla="*/ 8 h 67"/>
                              <a:gd name="T64" fmla="*/ 237 w 237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7" h="67">
                                <a:moveTo>
                                  <a:pt x="237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7" y="0"/>
                                </a:lnTo>
                                <a:lnTo>
                                  <a:pt x="119" y="0"/>
                                </a:lnTo>
                                <a:lnTo>
                                  <a:pt x="88" y="0"/>
                                </a:lnTo>
                                <a:lnTo>
                                  <a:pt x="59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9" y="67"/>
                                </a:lnTo>
                                <a:lnTo>
                                  <a:pt x="88" y="67"/>
                                </a:lnTo>
                                <a:lnTo>
                                  <a:pt x="119" y="67"/>
                                </a:lnTo>
                                <a:lnTo>
                                  <a:pt x="147" y="67"/>
                                </a:lnTo>
                                <a:lnTo>
                                  <a:pt x="177" y="67"/>
                                </a:lnTo>
                                <a:lnTo>
                                  <a:pt x="206" y="67"/>
                                </a:lnTo>
                                <a:lnTo>
                                  <a:pt x="237" y="67"/>
                                </a:lnTo>
                                <a:lnTo>
                                  <a:pt x="237" y="58"/>
                                </a:lnTo>
                                <a:lnTo>
                                  <a:pt x="237" y="49"/>
                                </a:lnTo>
                                <a:lnTo>
                                  <a:pt x="237" y="41"/>
                                </a:lnTo>
                                <a:lnTo>
                                  <a:pt x="237" y="33"/>
                                </a:lnTo>
                                <a:lnTo>
                                  <a:pt x="237" y="25"/>
                                </a:lnTo>
                                <a:lnTo>
                                  <a:pt x="237" y="16"/>
                                </a:lnTo>
                                <a:lnTo>
                                  <a:pt x="237" y="8"/>
                                </a:lnTo>
                                <a:lnTo>
                                  <a:pt x="23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4" name="Freeform 357">
                            <a:extLst>
                              <a:ext uri="{FF2B5EF4-FFF2-40B4-BE49-F238E27FC236}">
                                <a16:creationId xmlns:a16="http://schemas.microsoft.com/office/drawing/2014/main" id="{71A88616-0051-41F6-8852-3E00C217C38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87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5"/>
                              <a:gd name="T2" fmla="*/ 182 w 209"/>
                              <a:gd name="T3" fmla="*/ 0 h 45"/>
                              <a:gd name="T4" fmla="*/ 156 w 209"/>
                              <a:gd name="T5" fmla="*/ 0 h 45"/>
                              <a:gd name="T6" fmla="*/ 129 w 209"/>
                              <a:gd name="T7" fmla="*/ 0 h 45"/>
                              <a:gd name="T8" fmla="*/ 104 w 209"/>
                              <a:gd name="T9" fmla="*/ 0 h 45"/>
                              <a:gd name="T10" fmla="*/ 77 w 209"/>
                              <a:gd name="T11" fmla="*/ 0 h 45"/>
                              <a:gd name="T12" fmla="*/ 51 w 209"/>
                              <a:gd name="T13" fmla="*/ 0 h 45"/>
                              <a:gd name="T14" fmla="*/ 25 w 209"/>
                              <a:gd name="T15" fmla="*/ 0 h 45"/>
                              <a:gd name="T16" fmla="*/ 0 w 209"/>
                              <a:gd name="T17" fmla="*/ 0 h 45"/>
                              <a:gd name="T18" fmla="*/ 0 w 209"/>
                              <a:gd name="T19" fmla="*/ 10 h 45"/>
                              <a:gd name="T20" fmla="*/ 0 w 209"/>
                              <a:gd name="T21" fmla="*/ 22 h 45"/>
                              <a:gd name="T22" fmla="*/ 0 w 209"/>
                              <a:gd name="T23" fmla="*/ 27 h 45"/>
                              <a:gd name="T24" fmla="*/ 0 w 209"/>
                              <a:gd name="T25" fmla="*/ 33 h 45"/>
                              <a:gd name="T26" fmla="*/ 0 w 209"/>
                              <a:gd name="T27" fmla="*/ 38 h 45"/>
                              <a:gd name="T28" fmla="*/ 0 w 209"/>
                              <a:gd name="T29" fmla="*/ 45 h 45"/>
                              <a:gd name="T30" fmla="*/ 25 w 209"/>
                              <a:gd name="T31" fmla="*/ 45 h 45"/>
                              <a:gd name="T32" fmla="*/ 51 w 209"/>
                              <a:gd name="T33" fmla="*/ 45 h 45"/>
                              <a:gd name="T34" fmla="*/ 77 w 209"/>
                              <a:gd name="T35" fmla="*/ 45 h 45"/>
                              <a:gd name="T36" fmla="*/ 104 w 209"/>
                              <a:gd name="T37" fmla="*/ 45 h 45"/>
                              <a:gd name="T38" fmla="*/ 129 w 209"/>
                              <a:gd name="T39" fmla="*/ 45 h 45"/>
                              <a:gd name="T40" fmla="*/ 156 w 209"/>
                              <a:gd name="T41" fmla="*/ 45 h 45"/>
                              <a:gd name="T42" fmla="*/ 182 w 209"/>
                              <a:gd name="T43" fmla="*/ 45 h 45"/>
                              <a:gd name="T44" fmla="*/ 209 w 209"/>
                              <a:gd name="T45" fmla="*/ 45 h 45"/>
                              <a:gd name="T46" fmla="*/ 209 w 209"/>
                              <a:gd name="T47" fmla="*/ 38 h 45"/>
                              <a:gd name="T48" fmla="*/ 209 w 209"/>
                              <a:gd name="T49" fmla="*/ 33 h 45"/>
                              <a:gd name="T50" fmla="*/ 209 w 209"/>
                              <a:gd name="T51" fmla="*/ 27 h 45"/>
                              <a:gd name="T52" fmla="*/ 209 w 209"/>
                              <a:gd name="T53" fmla="*/ 22 h 45"/>
                              <a:gd name="T54" fmla="*/ 209 w 209"/>
                              <a:gd name="T55" fmla="*/ 10 h 45"/>
                              <a:gd name="T56" fmla="*/ 209 w 209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5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25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29" y="45"/>
                                </a:lnTo>
                                <a:lnTo>
                                  <a:pt x="156" y="45"/>
                                </a:lnTo>
                                <a:lnTo>
                                  <a:pt x="182" y="45"/>
                                </a:lnTo>
                                <a:lnTo>
                                  <a:pt x="209" y="45"/>
                                </a:lnTo>
                                <a:lnTo>
                                  <a:pt x="209" y="38"/>
                                </a:lnTo>
                                <a:lnTo>
                                  <a:pt x="209" y="33"/>
                                </a:lnTo>
                                <a:lnTo>
                                  <a:pt x="209" y="27"/>
                                </a:lnTo>
                                <a:lnTo>
                                  <a:pt x="209" y="22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5" name="Freeform 358">
                            <a:extLst>
                              <a:ext uri="{FF2B5EF4-FFF2-40B4-BE49-F238E27FC236}">
                                <a16:creationId xmlns:a16="http://schemas.microsoft.com/office/drawing/2014/main" id="{FA87A1E6-EB8A-48FD-9478-ECB6FB70E07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09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3 w 234"/>
                              <a:gd name="T3" fmla="*/ 0 h 67"/>
                              <a:gd name="T4" fmla="*/ 174 w 234"/>
                              <a:gd name="T5" fmla="*/ 0 h 67"/>
                              <a:gd name="T6" fmla="*/ 144 w 234"/>
                              <a:gd name="T7" fmla="*/ 0 h 67"/>
                              <a:gd name="T8" fmla="*/ 116 w 234"/>
                              <a:gd name="T9" fmla="*/ 0 h 67"/>
                              <a:gd name="T10" fmla="*/ 86 w 234"/>
                              <a:gd name="T11" fmla="*/ 0 h 67"/>
                              <a:gd name="T12" fmla="*/ 57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5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1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7 w 234"/>
                              <a:gd name="T37" fmla="*/ 67 h 67"/>
                              <a:gd name="T38" fmla="*/ 86 w 234"/>
                              <a:gd name="T39" fmla="*/ 67 h 67"/>
                              <a:gd name="T40" fmla="*/ 116 w 234"/>
                              <a:gd name="T41" fmla="*/ 67 h 67"/>
                              <a:gd name="T42" fmla="*/ 144 w 234"/>
                              <a:gd name="T43" fmla="*/ 67 h 67"/>
                              <a:gd name="T44" fmla="*/ 174 w 234"/>
                              <a:gd name="T45" fmla="*/ 67 h 67"/>
                              <a:gd name="T46" fmla="*/ 203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1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5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7" y="67"/>
                                </a:lnTo>
                                <a:lnTo>
                                  <a:pt x="86" y="67"/>
                                </a:lnTo>
                                <a:lnTo>
                                  <a:pt x="116" y="67"/>
                                </a:lnTo>
                                <a:lnTo>
                                  <a:pt x="144" y="67"/>
                                </a:lnTo>
                                <a:lnTo>
                                  <a:pt x="174" y="67"/>
                                </a:lnTo>
                                <a:lnTo>
                                  <a:pt x="203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1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5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6" name="Freeform 359">
                            <a:extLst>
                              <a:ext uri="{FF2B5EF4-FFF2-40B4-BE49-F238E27FC236}">
                                <a16:creationId xmlns:a16="http://schemas.microsoft.com/office/drawing/2014/main" id="{6D7C3B88-8E1F-4434-8EB1-8E87EB0C443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916"/>
                            <a:ext cx="105" cy="21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5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11 h 43"/>
                              <a:gd name="T20" fmla="*/ 0 w 209"/>
                              <a:gd name="T21" fmla="*/ 21 h 43"/>
                              <a:gd name="T22" fmla="*/ 0 w 209"/>
                              <a:gd name="T23" fmla="*/ 31 h 43"/>
                              <a:gd name="T24" fmla="*/ 0 w 209"/>
                              <a:gd name="T25" fmla="*/ 43 h 43"/>
                              <a:gd name="T26" fmla="*/ 25 w 209"/>
                              <a:gd name="T27" fmla="*/ 43 h 43"/>
                              <a:gd name="T28" fmla="*/ 52 w 209"/>
                              <a:gd name="T29" fmla="*/ 43 h 43"/>
                              <a:gd name="T30" fmla="*/ 78 w 209"/>
                              <a:gd name="T31" fmla="*/ 43 h 43"/>
                              <a:gd name="T32" fmla="*/ 105 w 209"/>
                              <a:gd name="T33" fmla="*/ 43 h 43"/>
                              <a:gd name="T34" fmla="*/ 129 w 209"/>
                              <a:gd name="T35" fmla="*/ 43 h 43"/>
                              <a:gd name="T36" fmla="*/ 156 w 209"/>
                              <a:gd name="T37" fmla="*/ 43 h 43"/>
                              <a:gd name="T38" fmla="*/ 182 w 209"/>
                              <a:gd name="T39" fmla="*/ 43 h 43"/>
                              <a:gd name="T40" fmla="*/ 209 w 209"/>
                              <a:gd name="T41" fmla="*/ 43 h 43"/>
                              <a:gd name="T42" fmla="*/ 209 w 209"/>
                              <a:gd name="T43" fmla="*/ 31 h 43"/>
                              <a:gd name="T44" fmla="*/ 209 w 209"/>
                              <a:gd name="T45" fmla="*/ 21 h 43"/>
                              <a:gd name="T46" fmla="*/ 209 w 209"/>
                              <a:gd name="T47" fmla="*/ 11 h 43"/>
                              <a:gd name="T48" fmla="*/ 209 w 209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1"/>
                                </a:lnTo>
                                <a:lnTo>
                                  <a:pt x="209" y="21"/>
                                </a:lnTo>
                                <a:lnTo>
                                  <a:pt x="209" y="11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7" name="Freeform 360">
                            <a:extLst>
                              <a:ext uri="{FF2B5EF4-FFF2-40B4-BE49-F238E27FC236}">
                                <a16:creationId xmlns:a16="http://schemas.microsoft.com/office/drawing/2014/main" id="{898C1CBE-860E-47FC-9B17-40A849FF95E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55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5 w 234"/>
                              <a:gd name="T5" fmla="*/ 0 h 69"/>
                              <a:gd name="T6" fmla="*/ 145 w 234"/>
                              <a:gd name="T7" fmla="*/ 0 h 69"/>
                              <a:gd name="T8" fmla="*/ 117 w 234"/>
                              <a:gd name="T9" fmla="*/ 0 h 69"/>
                              <a:gd name="T10" fmla="*/ 86 w 234"/>
                              <a:gd name="T11" fmla="*/ 0 h 69"/>
                              <a:gd name="T12" fmla="*/ 57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7 h 69"/>
                              <a:gd name="T20" fmla="*/ 0 w 234"/>
                              <a:gd name="T21" fmla="*/ 16 h 69"/>
                              <a:gd name="T22" fmla="*/ 0 w 234"/>
                              <a:gd name="T23" fmla="*/ 24 h 69"/>
                              <a:gd name="T24" fmla="*/ 0 w 234"/>
                              <a:gd name="T25" fmla="*/ 33 h 69"/>
                              <a:gd name="T26" fmla="*/ 0 w 234"/>
                              <a:gd name="T27" fmla="*/ 42 h 69"/>
                              <a:gd name="T28" fmla="*/ 0 w 234"/>
                              <a:gd name="T29" fmla="*/ 50 h 69"/>
                              <a:gd name="T30" fmla="*/ 0 w 234"/>
                              <a:gd name="T31" fmla="*/ 59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7 w 234"/>
                              <a:gd name="T37" fmla="*/ 69 h 69"/>
                              <a:gd name="T38" fmla="*/ 86 w 234"/>
                              <a:gd name="T39" fmla="*/ 69 h 69"/>
                              <a:gd name="T40" fmla="*/ 117 w 234"/>
                              <a:gd name="T41" fmla="*/ 69 h 69"/>
                              <a:gd name="T42" fmla="*/ 145 w 234"/>
                              <a:gd name="T43" fmla="*/ 69 h 69"/>
                              <a:gd name="T44" fmla="*/ 175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59 h 69"/>
                              <a:gd name="T52" fmla="*/ 234 w 234"/>
                              <a:gd name="T53" fmla="*/ 50 h 69"/>
                              <a:gd name="T54" fmla="*/ 234 w 234"/>
                              <a:gd name="T55" fmla="*/ 42 h 69"/>
                              <a:gd name="T56" fmla="*/ 234 w 234"/>
                              <a:gd name="T57" fmla="*/ 33 h 69"/>
                              <a:gd name="T58" fmla="*/ 234 w 234"/>
                              <a:gd name="T59" fmla="*/ 24 h 69"/>
                              <a:gd name="T60" fmla="*/ 234 w 234"/>
                              <a:gd name="T61" fmla="*/ 16 h 69"/>
                              <a:gd name="T62" fmla="*/ 234 w 234"/>
                              <a:gd name="T63" fmla="*/ 7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5" y="0"/>
                                </a:lnTo>
                                <a:lnTo>
                                  <a:pt x="117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7" y="69"/>
                                </a:lnTo>
                                <a:lnTo>
                                  <a:pt x="145" y="69"/>
                                </a:lnTo>
                                <a:lnTo>
                                  <a:pt x="175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3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7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8" name="Freeform 361">
                            <a:extLst>
                              <a:ext uri="{FF2B5EF4-FFF2-40B4-BE49-F238E27FC236}">
                                <a16:creationId xmlns:a16="http://schemas.microsoft.com/office/drawing/2014/main" id="{4287A9F8-013A-4F4A-932C-4AF99886D77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96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5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9 h 43"/>
                              <a:gd name="T20" fmla="*/ 0 w 209"/>
                              <a:gd name="T21" fmla="*/ 20 h 43"/>
                              <a:gd name="T22" fmla="*/ 0 w 209"/>
                              <a:gd name="T23" fmla="*/ 25 h 43"/>
                              <a:gd name="T24" fmla="*/ 0 w 209"/>
                              <a:gd name="T25" fmla="*/ 31 h 43"/>
                              <a:gd name="T26" fmla="*/ 0 w 209"/>
                              <a:gd name="T27" fmla="*/ 37 h 43"/>
                              <a:gd name="T28" fmla="*/ 0 w 209"/>
                              <a:gd name="T29" fmla="*/ 43 h 43"/>
                              <a:gd name="T30" fmla="*/ 25 w 209"/>
                              <a:gd name="T31" fmla="*/ 43 h 43"/>
                              <a:gd name="T32" fmla="*/ 52 w 209"/>
                              <a:gd name="T33" fmla="*/ 43 h 43"/>
                              <a:gd name="T34" fmla="*/ 78 w 209"/>
                              <a:gd name="T35" fmla="*/ 43 h 43"/>
                              <a:gd name="T36" fmla="*/ 105 w 209"/>
                              <a:gd name="T37" fmla="*/ 43 h 43"/>
                              <a:gd name="T38" fmla="*/ 129 w 209"/>
                              <a:gd name="T39" fmla="*/ 43 h 43"/>
                              <a:gd name="T40" fmla="*/ 156 w 209"/>
                              <a:gd name="T41" fmla="*/ 43 h 43"/>
                              <a:gd name="T42" fmla="*/ 182 w 209"/>
                              <a:gd name="T43" fmla="*/ 43 h 43"/>
                              <a:gd name="T44" fmla="*/ 209 w 209"/>
                              <a:gd name="T45" fmla="*/ 43 h 43"/>
                              <a:gd name="T46" fmla="*/ 209 w 209"/>
                              <a:gd name="T47" fmla="*/ 37 h 43"/>
                              <a:gd name="T48" fmla="*/ 209 w 209"/>
                              <a:gd name="T49" fmla="*/ 31 h 43"/>
                              <a:gd name="T50" fmla="*/ 209 w 209"/>
                              <a:gd name="T51" fmla="*/ 25 h 43"/>
                              <a:gd name="T52" fmla="*/ 209 w 209"/>
                              <a:gd name="T53" fmla="*/ 20 h 43"/>
                              <a:gd name="T54" fmla="*/ 209 w 209"/>
                              <a:gd name="T55" fmla="*/ 9 h 43"/>
                              <a:gd name="T56" fmla="*/ 209 w 209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0"/>
                                </a:lnTo>
                                <a:lnTo>
                                  <a:pt x="0" y="25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7"/>
                                </a:lnTo>
                                <a:lnTo>
                                  <a:pt x="209" y="31"/>
                                </a:lnTo>
                                <a:lnTo>
                                  <a:pt x="209" y="25"/>
                                </a:lnTo>
                                <a:lnTo>
                                  <a:pt x="209" y="20"/>
                                </a:lnTo>
                                <a:lnTo>
                                  <a:pt x="209" y="9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9" name="Freeform 362">
                            <a:extLst>
                              <a:ext uri="{FF2B5EF4-FFF2-40B4-BE49-F238E27FC236}">
                                <a16:creationId xmlns:a16="http://schemas.microsoft.com/office/drawing/2014/main" id="{AF0437CD-FE6F-4238-B5D6-A5084F3F9E8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99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8"/>
                              <a:gd name="T2" fmla="*/ 205 w 236"/>
                              <a:gd name="T3" fmla="*/ 0 h 68"/>
                              <a:gd name="T4" fmla="*/ 176 w 236"/>
                              <a:gd name="T5" fmla="*/ 0 h 68"/>
                              <a:gd name="T6" fmla="*/ 146 w 236"/>
                              <a:gd name="T7" fmla="*/ 0 h 68"/>
                              <a:gd name="T8" fmla="*/ 118 w 236"/>
                              <a:gd name="T9" fmla="*/ 0 h 68"/>
                              <a:gd name="T10" fmla="*/ 88 w 236"/>
                              <a:gd name="T11" fmla="*/ 0 h 68"/>
                              <a:gd name="T12" fmla="*/ 58 w 236"/>
                              <a:gd name="T13" fmla="*/ 0 h 68"/>
                              <a:gd name="T14" fmla="*/ 29 w 236"/>
                              <a:gd name="T15" fmla="*/ 0 h 68"/>
                              <a:gd name="T16" fmla="*/ 0 w 236"/>
                              <a:gd name="T17" fmla="*/ 0 h 68"/>
                              <a:gd name="T18" fmla="*/ 0 w 236"/>
                              <a:gd name="T19" fmla="*/ 9 h 68"/>
                              <a:gd name="T20" fmla="*/ 0 w 236"/>
                              <a:gd name="T21" fmla="*/ 17 h 68"/>
                              <a:gd name="T22" fmla="*/ 0 w 236"/>
                              <a:gd name="T23" fmla="*/ 25 h 68"/>
                              <a:gd name="T24" fmla="*/ 0 w 236"/>
                              <a:gd name="T25" fmla="*/ 34 h 68"/>
                              <a:gd name="T26" fmla="*/ 0 w 236"/>
                              <a:gd name="T27" fmla="*/ 43 h 68"/>
                              <a:gd name="T28" fmla="*/ 0 w 236"/>
                              <a:gd name="T29" fmla="*/ 51 h 68"/>
                              <a:gd name="T30" fmla="*/ 0 w 236"/>
                              <a:gd name="T31" fmla="*/ 59 h 68"/>
                              <a:gd name="T32" fmla="*/ 0 w 236"/>
                              <a:gd name="T33" fmla="*/ 68 h 68"/>
                              <a:gd name="T34" fmla="*/ 29 w 236"/>
                              <a:gd name="T35" fmla="*/ 68 h 68"/>
                              <a:gd name="T36" fmla="*/ 58 w 236"/>
                              <a:gd name="T37" fmla="*/ 68 h 68"/>
                              <a:gd name="T38" fmla="*/ 88 w 236"/>
                              <a:gd name="T39" fmla="*/ 68 h 68"/>
                              <a:gd name="T40" fmla="*/ 118 w 236"/>
                              <a:gd name="T41" fmla="*/ 68 h 68"/>
                              <a:gd name="T42" fmla="*/ 146 w 236"/>
                              <a:gd name="T43" fmla="*/ 68 h 68"/>
                              <a:gd name="T44" fmla="*/ 176 w 236"/>
                              <a:gd name="T45" fmla="*/ 68 h 68"/>
                              <a:gd name="T46" fmla="*/ 205 w 236"/>
                              <a:gd name="T47" fmla="*/ 68 h 68"/>
                              <a:gd name="T48" fmla="*/ 236 w 236"/>
                              <a:gd name="T49" fmla="*/ 68 h 68"/>
                              <a:gd name="T50" fmla="*/ 236 w 236"/>
                              <a:gd name="T51" fmla="*/ 59 h 68"/>
                              <a:gd name="T52" fmla="*/ 236 w 236"/>
                              <a:gd name="T53" fmla="*/ 51 h 68"/>
                              <a:gd name="T54" fmla="*/ 236 w 236"/>
                              <a:gd name="T55" fmla="*/ 43 h 68"/>
                              <a:gd name="T56" fmla="*/ 236 w 236"/>
                              <a:gd name="T57" fmla="*/ 34 h 68"/>
                              <a:gd name="T58" fmla="*/ 236 w 236"/>
                              <a:gd name="T59" fmla="*/ 25 h 68"/>
                              <a:gd name="T60" fmla="*/ 236 w 236"/>
                              <a:gd name="T61" fmla="*/ 17 h 68"/>
                              <a:gd name="T62" fmla="*/ 236 w 236"/>
                              <a:gd name="T63" fmla="*/ 9 h 68"/>
                              <a:gd name="T64" fmla="*/ 236 w 236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8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29" y="68"/>
                                </a:lnTo>
                                <a:lnTo>
                                  <a:pt x="58" y="68"/>
                                </a:lnTo>
                                <a:lnTo>
                                  <a:pt x="88" y="68"/>
                                </a:lnTo>
                                <a:lnTo>
                                  <a:pt x="118" y="68"/>
                                </a:lnTo>
                                <a:lnTo>
                                  <a:pt x="146" y="68"/>
                                </a:lnTo>
                                <a:lnTo>
                                  <a:pt x="176" y="68"/>
                                </a:lnTo>
                                <a:lnTo>
                                  <a:pt x="205" y="68"/>
                                </a:lnTo>
                                <a:lnTo>
                                  <a:pt x="236" y="68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9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0" name="Freeform 363">
                            <a:extLst>
                              <a:ext uri="{FF2B5EF4-FFF2-40B4-BE49-F238E27FC236}">
                                <a16:creationId xmlns:a16="http://schemas.microsoft.com/office/drawing/2014/main" id="{A7981130-9F70-435E-A66F-23B4A0F30D0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3005"/>
                            <a:ext cx="107" cy="22"/>
                          </a:xfrm>
                          <a:custGeom>
                            <a:avLst/>
                            <a:gdLst>
                              <a:gd name="T0" fmla="*/ 212 w 212"/>
                              <a:gd name="T1" fmla="*/ 0 h 44"/>
                              <a:gd name="T2" fmla="*/ 185 w 212"/>
                              <a:gd name="T3" fmla="*/ 0 h 44"/>
                              <a:gd name="T4" fmla="*/ 159 w 212"/>
                              <a:gd name="T5" fmla="*/ 0 h 44"/>
                              <a:gd name="T6" fmla="*/ 132 w 212"/>
                              <a:gd name="T7" fmla="*/ 0 h 44"/>
                              <a:gd name="T8" fmla="*/ 106 w 212"/>
                              <a:gd name="T9" fmla="*/ 0 h 44"/>
                              <a:gd name="T10" fmla="*/ 78 w 212"/>
                              <a:gd name="T11" fmla="*/ 0 h 44"/>
                              <a:gd name="T12" fmla="*/ 52 w 212"/>
                              <a:gd name="T13" fmla="*/ 0 h 44"/>
                              <a:gd name="T14" fmla="*/ 25 w 212"/>
                              <a:gd name="T15" fmla="*/ 0 h 44"/>
                              <a:gd name="T16" fmla="*/ 0 w 212"/>
                              <a:gd name="T17" fmla="*/ 0 h 44"/>
                              <a:gd name="T18" fmla="*/ 0 w 212"/>
                              <a:gd name="T19" fmla="*/ 5 h 44"/>
                              <a:gd name="T20" fmla="*/ 0 w 212"/>
                              <a:gd name="T21" fmla="*/ 11 h 44"/>
                              <a:gd name="T22" fmla="*/ 0 w 212"/>
                              <a:gd name="T23" fmla="*/ 16 h 44"/>
                              <a:gd name="T24" fmla="*/ 0 w 212"/>
                              <a:gd name="T25" fmla="*/ 22 h 44"/>
                              <a:gd name="T26" fmla="*/ 0 w 212"/>
                              <a:gd name="T27" fmla="*/ 33 h 44"/>
                              <a:gd name="T28" fmla="*/ 0 w 212"/>
                              <a:gd name="T29" fmla="*/ 44 h 44"/>
                              <a:gd name="T30" fmla="*/ 25 w 212"/>
                              <a:gd name="T31" fmla="*/ 44 h 44"/>
                              <a:gd name="T32" fmla="*/ 52 w 212"/>
                              <a:gd name="T33" fmla="*/ 44 h 44"/>
                              <a:gd name="T34" fmla="*/ 78 w 212"/>
                              <a:gd name="T35" fmla="*/ 44 h 44"/>
                              <a:gd name="T36" fmla="*/ 106 w 212"/>
                              <a:gd name="T37" fmla="*/ 44 h 44"/>
                              <a:gd name="T38" fmla="*/ 132 w 212"/>
                              <a:gd name="T39" fmla="*/ 44 h 44"/>
                              <a:gd name="T40" fmla="*/ 159 w 212"/>
                              <a:gd name="T41" fmla="*/ 44 h 44"/>
                              <a:gd name="T42" fmla="*/ 185 w 212"/>
                              <a:gd name="T43" fmla="*/ 44 h 44"/>
                              <a:gd name="T44" fmla="*/ 212 w 212"/>
                              <a:gd name="T45" fmla="*/ 44 h 44"/>
                              <a:gd name="T46" fmla="*/ 212 w 212"/>
                              <a:gd name="T47" fmla="*/ 33 h 44"/>
                              <a:gd name="T48" fmla="*/ 212 w 212"/>
                              <a:gd name="T49" fmla="*/ 22 h 44"/>
                              <a:gd name="T50" fmla="*/ 212 w 212"/>
                              <a:gd name="T51" fmla="*/ 16 h 44"/>
                              <a:gd name="T52" fmla="*/ 212 w 212"/>
                              <a:gd name="T53" fmla="*/ 11 h 44"/>
                              <a:gd name="T54" fmla="*/ 212 w 212"/>
                              <a:gd name="T55" fmla="*/ 5 h 44"/>
                              <a:gd name="T56" fmla="*/ 212 w 212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2" h="44">
                                <a:moveTo>
                                  <a:pt x="212" y="0"/>
                                </a:moveTo>
                                <a:lnTo>
                                  <a:pt x="185" y="0"/>
                                </a:lnTo>
                                <a:lnTo>
                                  <a:pt x="159" y="0"/>
                                </a:lnTo>
                                <a:lnTo>
                                  <a:pt x="132" y="0"/>
                                </a:lnTo>
                                <a:lnTo>
                                  <a:pt x="106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6" y="44"/>
                                </a:lnTo>
                                <a:lnTo>
                                  <a:pt x="132" y="44"/>
                                </a:lnTo>
                                <a:lnTo>
                                  <a:pt x="159" y="44"/>
                                </a:lnTo>
                                <a:lnTo>
                                  <a:pt x="185" y="44"/>
                                </a:lnTo>
                                <a:lnTo>
                                  <a:pt x="212" y="44"/>
                                </a:lnTo>
                                <a:lnTo>
                                  <a:pt x="212" y="33"/>
                                </a:lnTo>
                                <a:lnTo>
                                  <a:pt x="212" y="22"/>
                                </a:lnTo>
                                <a:lnTo>
                                  <a:pt x="212" y="16"/>
                                </a:lnTo>
                                <a:lnTo>
                                  <a:pt x="212" y="11"/>
                                </a:lnTo>
                                <a:lnTo>
                                  <a:pt x="212" y="5"/>
                                </a:lnTo>
                                <a:lnTo>
                                  <a:pt x="2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1" name="Freeform 364">
                            <a:extLst>
                              <a:ext uri="{FF2B5EF4-FFF2-40B4-BE49-F238E27FC236}">
                                <a16:creationId xmlns:a16="http://schemas.microsoft.com/office/drawing/2014/main" id="{1D1A35BA-AEFF-4349-8B29-5289ACDFAFB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3045"/>
                            <a:ext cx="117" cy="33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5 w 236"/>
                              <a:gd name="T3" fmla="*/ 0 h 67"/>
                              <a:gd name="T4" fmla="*/ 176 w 236"/>
                              <a:gd name="T5" fmla="*/ 0 h 67"/>
                              <a:gd name="T6" fmla="*/ 146 w 236"/>
                              <a:gd name="T7" fmla="*/ 0 h 67"/>
                              <a:gd name="T8" fmla="*/ 118 w 236"/>
                              <a:gd name="T9" fmla="*/ 0 h 67"/>
                              <a:gd name="T10" fmla="*/ 88 w 236"/>
                              <a:gd name="T11" fmla="*/ 0 h 67"/>
                              <a:gd name="T12" fmla="*/ 58 w 236"/>
                              <a:gd name="T13" fmla="*/ 0 h 67"/>
                              <a:gd name="T14" fmla="*/ 29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7 h 67"/>
                              <a:gd name="T20" fmla="*/ 0 w 236"/>
                              <a:gd name="T21" fmla="*/ 16 h 67"/>
                              <a:gd name="T22" fmla="*/ 0 w 236"/>
                              <a:gd name="T23" fmla="*/ 23 h 67"/>
                              <a:gd name="T24" fmla="*/ 0 w 236"/>
                              <a:gd name="T25" fmla="*/ 33 h 67"/>
                              <a:gd name="T26" fmla="*/ 0 w 236"/>
                              <a:gd name="T27" fmla="*/ 40 h 67"/>
                              <a:gd name="T28" fmla="*/ 0 w 236"/>
                              <a:gd name="T29" fmla="*/ 48 h 67"/>
                              <a:gd name="T30" fmla="*/ 0 w 236"/>
                              <a:gd name="T31" fmla="*/ 58 h 67"/>
                              <a:gd name="T32" fmla="*/ 0 w 236"/>
                              <a:gd name="T33" fmla="*/ 67 h 67"/>
                              <a:gd name="T34" fmla="*/ 29 w 236"/>
                              <a:gd name="T35" fmla="*/ 67 h 67"/>
                              <a:gd name="T36" fmla="*/ 58 w 236"/>
                              <a:gd name="T37" fmla="*/ 67 h 67"/>
                              <a:gd name="T38" fmla="*/ 88 w 236"/>
                              <a:gd name="T39" fmla="*/ 67 h 67"/>
                              <a:gd name="T40" fmla="*/ 118 w 236"/>
                              <a:gd name="T41" fmla="*/ 67 h 67"/>
                              <a:gd name="T42" fmla="*/ 146 w 236"/>
                              <a:gd name="T43" fmla="*/ 67 h 67"/>
                              <a:gd name="T44" fmla="*/ 176 w 236"/>
                              <a:gd name="T45" fmla="*/ 67 h 67"/>
                              <a:gd name="T46" fmla="*/ 205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8 h 67"/>
                              <a:gd name="T52" fmla="*/ 236 w 236"/>
                              <a:gd name="T53" fmla="*/ 48 h 67"/>
                              <a:gd name="T54" fmla="*/ 236 w 236"/>
                              <a:gd name="T55" fmla="*/ 40 h 67"/>
                              <a:gd name="T56" fmla="*/ 236 w 236"/>
                              <a:gd name="T57" fmla="*/ 33 h 67"/>
                              <a:gd name="T58" fmla="*/ 236 w 236"/>
                              <a:gd name="T59" fmla="*/ 23 h 67"/>
                              <a:gd name="T60" fmla="*/ 236 w 236"/>
                              <a:gd name="T61" fmla="*/ 16 h 67"/>
                              <a:gd name="T62" fmla="*/ 236 w 236"/>
                              <a:gd name="T63" fmla="*/ 7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0"/>
                                </a:lnTo>
                                <a:lnTo>
                                  <a:pt x="0" y="48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8" y="67"/>
                                </a:lnTo>
                                <a:lnTo>
                                  <a:pt x="118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8"/>
                                </a:lnTo>
                                <a:lnTo>
                                  <a:pt x="236" y="48"/>
                                </a:lnTo>
                                <a:lnTo>
                                  <a:pt x="236" y="40"/>
                                </a:lnTo>
                                <a:lnTo>
                                  <a:pt x="236" y="33"/>
                                </a:lnTo>
                                <a:lnTo>
                                  <a:pt x="236" y="23"/>
                                </a:lnTo>
                                <a:lnTo>
                                  <a:pt x="236" y="16"/>
                                </a:lnTo>
                                <a:lnTo>
                                  <a:pt x="236" y="7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2" name="Freeform 365">
                            <a:extLst>
                              <a:ext uri="{FF2B5EF4-FFF2-40B4-BE49-F238E27FC236}">
                                <a16:creationId xmlns:a16="http://schemas.microsoft.com/office/drawing/2014/main" id="{3CAB5914-937F-4256-BC34-D4F6C1088AD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050"/>
                            <a:ext cx="106" cy="23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8 w 210"/>
                              <a:gd name="T5" fmla="*/ 0 h 45"/>
                              <a:gd name="T6" fmla="*/ 131 w 210"/>
                              <a:gd name="T7" fmla="*/ 0 h 45"/>
                              <a:gd name="T8" fmla="*/ 105 w 210"/>
                              <a:gd name="T9" fmla="*/ 0 h 45"/>
                              <a:gd name="T10" fmla="*/ 78 w 210"/>
                              <a:gd name="T11" fmla="*/ 0 h 45"/>
                              <a:gd name="T12" fmla="*/ 52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9 h 45"/>
                              <a:gd name="T20" fmla="*/ 0 w 210"/>
                              <a:gd name="T21" fmla="*/ 21 h 45"/>
                              <a:gd name="T22" fmla="*/ 0 w 210"/>
                              <a:gd name="T23" fmla="*/ 26 h 45"/>
                              <a:gd name="T24" fmla="*/ 0 w 210"/>
                              <a:gd name="T25" fmla="*/ 32 h 45"/>
                              <a:gd name="T26" fmla="*/ 0 w 210"/>
                              <a:gd name="T27" fmla="*/ 38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2 w 210"/>
                              <a:gd name="T33" fmla="*/ 45 h 45"/>
                              <a:gd name="T34" fmla="*/ 78 w 210"/>
                              <a:gd name="T35" fmla="*/ 45 h 45"/>
                              <a:gd name="T36" fmla="*/ 105 w 210"/>
                              <a:gd name="T37" fmla="*/ 45 h 45"/>
                              <a:gd name="T38" fmla="*/ 131 w 210"/>
                              <a:gd name="T39" fmla="*/ 45 h 45"/>
                              <a:gd name="T40" fmla="*/ 158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8 h 45"/>
                              <a:gd name="T48" fmla="*/ 210 w 210"/>
                              <a:gd name="T49" fmla="*/ 32 h 45"/>
                              <a:gd name="T50" fmla="*/ 210 w 210"/>
                              <a:gd name="T51" fmla="*/ 26 h 45"/>
                              <a:gd name="T52" fmla="*/ 210 w 210"/>
                              <a:gd name="T53" fmla="*/ 21 h 45"/>
                              <a:gd name="T54" fmla="*/ 210 w 210"/>
                              <a:gd name="T55" fmla="*/ 9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5" y="45"/>
                                </a:lnTo>
                                <a:lnTo>
                                  <a:pt x="131" y="45"/>
                                </a:lnTo>
                                <a:lnTo>
                                  <a:pt x="158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8"/>
                                </a:lnTo>
                                <a:lnTo>
                                  <a:pt x="210" y="32"/>
                                </a:lnTo>
                                <a:lnTo>
                                  <a:pt x="210" y="26"/>
                                </a:lnTo>
                                <a:lnTo>
                                  <a:pt x="210" y="21"/>
                                </a:lnTo>
                                <a:lnTo>
                                  <a:pt x="210" y="9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3" name="Freeform 366">
                            <a:extLst>
                              <a:ext uri="{FF2B5EF4-FFF2-40B4-BE49-F238E27FC236}">
                                <a16:creationId xmlns:a16="http://schemas.microsoft.com/office/drawing/2014/main" id="{40EA3BD6-129C-457A-9831-1039EA36BB9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089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4 w 234"/>
                              <a:gd name="T3" fmla="*/ 0 h 67"/>
                              <a:gd name="T4" fmla="*/ 175 w 234"/>
                              <a:gd name="T5" fmla="*/ 0 h 67"/>
                              <a:gd name="T6" fmla="*/ 146 w 234"/>
                              <a:gd name="T7" fmla="*/ 0 h 67"/>
                              <a:gd name="T8" fmla="*/ 117 w 234"/>
                              <a:gd name="T9" fmla="*/ 0 h 67"/>
                              <a:gd name="T10" fmla="*/ 87 w 234"/>
                              <a:gd name="T11" fmla="*/ 0 h 67"/>
                              <a:gd name="T12" fmla="*/ 58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5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0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8 w 234"/>
                              <a:gd name="T37" fmla="*/ 67 h 67"/>
                              <a:gd name="T38" fmla="*/ 87 w 234"/>
                              <a:gd name="T39" fmla="*/ 67 h 67"/>
                              <a:gd name="T40" fmla="*/ 117 w 234"/>
                              <a:gd name="T41" fmla="*/ 67 h 67"/>
                              <a:gd name="T42" fmla="*/ 146 w 234"/>
                              <a:gd name="T43" fmla="*/ 67 h 67"/>
                              <a:gd name="T44" fmla="*/ 175 w 234"/>
                              <a:gd name="T45" fmla="*/ 67 h 67"/>
                              <a:gd name="T46" fmla="*/ 204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0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5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5" y="67"/>
                                </a:lnTo>
                                <a:lnTo>
                                  <a:pt x="204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5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4" name="Freeform 367">
                            <a:extLst>
                              <a:ext uri="{FF2B5EF4-FFF2-40B4-BE49-F238E27FC236}">
                                <a16:creationId xmlns:a16="http://schemas.microsoft.com/office/drawing/2014/main" id="{8EC33AB5-B120-4070-A855-2A6C37BD798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096"/>
                            <a:ext cx="106" cy="21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2"/>
                              <a:gd name="T2" fmla="*/ 183 w 210"/>
                              <a:gd name="T3" fmla="*/ 0 h 42"/>
                              <a:gd name="T4" fmla="*/ 158 w 210"/>
                              <a:gd name="T5" fmla="*/ 0 h 42"/>
                              <a:gd name="T6" fmla="*/ 131 w 210"/>
                              <a:gd name="T7" fmla="*/ 0 h 42"/>
                              <a:gd name="T8" fmla="*/ 105 w 210"/>
                              <a:gd name="T9" fmla="*/ 0 h 42"/>
                              <a:gd name="T10" fmla="*/ 78 w 210"/>
                              <a:gd name="T11" fmla="*/ 0 h 42"/>
                              <a:gd name="T12" fmla="*/ 52 w 210"/>
                              <a:gd name="T13" fmla="*/ 0 h 42"/>
                              <a:gd name="T14" fmla="*/ 26 w 210"/>
                              <a:gd name="T15" fmla="*/ 0 h 42"/>
                              <a:gd name="T16" fmla="*/ 0 w 210"/>
                              <a:gd name="T17" fmla="*/ 0 h 42"/>
                              <a:gd name="T18" fmla="*/ 0 w 210"/>
                              <a:gd name="T19" fmla="*/ 10 h 42"/>
                              <a:gd name="T20" fmla="*/ 0 w 210"/>
                              <a:gd name="T21" fmla="*/ 21 h 42"/>
                              <a:gd name="T22" fmla="*/ 0 w 210"/>
                              <a:gd name="T23" fmla="*/ 30 h 42"/>
                              <a:gd name="T24" fmla="*/ 0 w 210"/>
                              <a:gd name="T25" fmla="*/ 42 h 42"/>
                              <a:gd name="T26" fmla="*/ 26 w 210"/>
                              <a:gd name="T27" fmla="*/ 42 h 42"/>
                              <a:gd name="T28" fmla="*/ 52 w 210"/>
                              <a:gd name="T29" fmla="*/ 42 h 42"/>
                              <a:gd name="T30" fmla="*/ 78 w 210"/>
                              <a:gd name="T31" fmla="*/ 42 h 42"/>
                              <a:gd name="T32" fmla="*/ 105 w 210"/>
                              <a:gd name="T33" fmla="*/ 42 h 42"/>
                              <a:gd name="T34" fmla="*/ 131 w 210"/>
                              <a:gd name="T35" fmla="*/ 42 h 42"/>
                              <a:gd name="T36" fmla="*/ 158 w 210"/>
                              <a:gd name="T37" fmla="*/ 42 h 42"/>
                              <a:gd name="T38" fmla="*/ 183 w 210"/>
                              <a:gd name="T39" fmla="*/ 42 h 42"/>
                              <a:gd name="T40" fmla="*/ 210 w 210"/>
                              <a:gd name="T41" fmla="*/ 42 h 42"/>
                              <a:gd name="T42" fmla="*/ 210 w 210"/>
                              <a:gd name="T43" fmla="*/ 30 h 42"/>
                              <a:gd name="T44" fmla="*/ 210 w 210"/>
                              <a:gd name="T45" fmla="*/ 21 h 42"/>
                              <a:gd name="T46" fmla="*/ 210 w 210"/>
                              <a:gd name="T47" fmla="*/ 10 h 42"/>
                              <a:gd name="T48" fmla="*/ 210 w 210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0" h="42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0"/>
                                </a:lnTo>
                                <a:lnTo>
                                  <a:pt x="0" y="42"/>
                                </a:lnTo>
                                <a:lnTo>
                                  <a:pt x="26" y="42"/>
                                </a:lnTo>
                                <a:lnTo>
                                  <a:pt x="52" y="42"/>
                                </a:lnTo>
                                <a:lnTo>
                                  <a:pt x="78" y="42"/>
                                </a:lnTo>
                                <a:lnTo>
                                  <a:pt x="105" y="42"/>
                                </a:lnTo>
                                <a:lnTo>
                                  <a:pt x="131" y="42"/>
                                </a:lnTo>
                                <a:lnTo>
                                  <a:pt x="158" y="42"/>
                                </a:lnTo>
                                <a:lnTo>
                                  <a:pt x="183" y="42"/>
                                </a:lnTo>
                                <a:lnTo>
                                  <a:pt x="210" y="42"/>
                                </a:lnTo>
                                <a:lnTo>
                                  <a:pt x="210" y="30"/>
                                </a:lnTo>
                                <a:lnTo>
                                  <a:pt x="210" y="21"/>
                                </a:lnTo>
                                <a:lnTo>
                                  <a:pt x="210" y="10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5" name="Freeform 368">
                            <a:extLst>
                              <a:ext uri="{FF2B5EF4-FFF2-40B4-BE49-F238E27FC236}">
                                <a16:creationId xmlns:a16="http://schemas.microsoft.com/office/drawing/2014/main" id="{4512ADAF-678D-4F53-9648-682412BEB5D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134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6 w 236"/>
                              <a:gd name="T3" fmla="*/ 0 h 67"/>
                              <a:gd name="T4" fmla="*/ 176 w 236"/>
                              <a:gd name="T5" fmla="*/ 0 h 67"/>
                              <a:gd name="T6" fmla="*/ 146 w 236"/>
                              <a:gd name="T7" fmla="*/ 0 h 67"/>
                              <a:gd name="T8" fmla="*/ 117 w 236"/>
                              <a:gd name="T9" fmla="*/ 0 h 67"/>
                              <a:gd name="T10" fmla="*/ 87 w 236"/>
                              <a:gd name="T11" fmla="*/ 0 h 67"/>
                              <a:gd name="T12" fmla="*/ 58 w 236"/>
                              <a:gd name="T13" fmla="*/ 0 h 67"/>
                              <a:gd name="T14" fmla="*/ 28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7 h 67"/>
                              <a:gd name="T20" fmla="*/ 0 w 236"/>
                              <a:gd name="T21" fmla="*/ 15 h 67"/>
                              <a:gd name="T22" fmla="*/ 0 w 236"/>
                              <a:gd name="T23" fmla="*/ 23 h 67"/>
                              <a:gd name="T24" fmla="*/ 0 w 236"/>
                              <a:gd name="T25" fmla="*/ 32 h 67"/>
                              <a:gd name="T26" fmla="*/ 0 w 236"/>
                              <a:gd name="T27" fmla="*/ 40 h 67"/>
                              <a:gd name="T28" fmla="*/ 0 w 236"/>
                              <a:gd name="T29" fmla="*/ 50 h 67"/>
                              <a:gd name="T30" fmla="*/ 0 w 236"/>
                              <a:gd name="T31" fmla="*/ 58 h 67"/>
                              <a:gd name="T32" fmla="*/ 0 w 236"/>
                              <a:gd name="T33" fmla="*/ 67 h 67"/>
                              <a:gd name="T34" fmla="*/ 28 w 236"/>
                              <a:gd name="T35" fmla="*/ 67 h 67"/>
                              <a:gd name="T36" fmla="*/ 58 w 236"/>
                              <a:gd name="T37" fmla="*/ 67 h 67"/>
                              <a:gd name="T38" fmla="*/ 87 w 236"/>
                              <a:gd name="T39" fmla="*/ 67 h 67"/>
                              <a:gd name="T40" fmla="*/ 117 w 236"/>
                              <a:gd name="T41" fmla="*/ 67 h 67"/>
                              <a:gd name="T42" fmla="*/ 146 w 236"/>
                              <a:gd name="T43" fmla="*/ 67 h 67"/>
                              <a:gd name="T44" fmla="*/ 176 w 236"/>
                              <a:gd name="T45" fmla="*/ 67 h 67"/>
                              <a:gd name="T46" fmla="*/ 206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8 h 67"/>
                              <a:gd name="T52" fmla="*/ 236 w 236"/>
                              <a:gd name="T53" fmla="*/ 50 h 67"/>
                              <a:gd name="T54" fmla="*/ 236 w 236"/>
                              <a:gd name="T55" fmla="*/ 40 h 67"/>
                              <a:gd name="T56" fmla="*/ 236 w 236"/>
                              <a:gd name="T57" fmla="*/ 32 h 67"/>
                              <a:gd name="T58" fmla="*/ 236 w 236"/>
                              <a:gd name="T59" fmla="*/ 23 h 67"/>
                              <a:gd name="T60" fmla="*/ 236 w 236"/>
                              <a:gd name="T61" fmla="*/ 15 h 67"/>
                              <a:gd name="T62" fmla="*/ 236 w 236"/>
                              <a:gd name="T63" fmla="*/ 7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6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8"/>
                                </a:lnTo>
                                <a:lnTo>
                                  <a:pt x="236" y="50"/>
                                </a:lnTo>
                                <a:lnTo>
                                  <a:pt x="236" y="40"/>
                                </a:lnTo>
                                <a:lnTo>
                                  <a:pt x="236" y="32"/>
                                </a:lnTo>
                                <a:lnTo>
                                  <a:pt x="236" y="23"/>
                                </a:lnTo>
                                <a:lnTo>
                                  <a:pt x="236" y="15"/>
                                </a:lnTo>
                                <a:lnTo>
                                  <a:pt x="236" y="7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6" name="Freeform 369">
                            <a:extLst>
                              <a:ext uri="{FF2B5EF4-FFF2-40B4-BE49-F238E27FC236}">
                                <a16:creationId xmlns:a16="http://schemas.microsoft.com/office/drawing/2014/main" id="{904B1579-3674-4ECE-A3BE-7729421AEF5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140"/>
                            <a:ext cx="106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8 w 210"/>
                              <a:gd name="T5" fmla="*/ 0 h 45"/>
                              <a:gd name="T6" fmla="*/ 131 w 210"/>
                              <a:gd name="T7" fmla="*/ 0 h 45"/>
                              <a:gd name="T8" fmla="*/ 105 w 210"/>
                              <a:gd name="T9" fmla="*/ 0 h 45"/>
                              <a:gd name="T10" fmla="*/ 78 w 210"/>
                              <a:gd name="T11" fmla="*/ 0 h 45"/>
                              <a:gd name="T12" fmla="*/ 52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11 h 45"/>
                              <a:gd name="T20" fmla="*/ 0 w 210"/>
                              <a:gd name="T21" fmla="*/ 22 h 45"/>
                              <a:gd name="T22" fmla="*/ 0 w 210"/>
                              <a:gd name="T23" fmla="*/ 27 h 45"/>
                              <a:gd name="T24" fmla="*/ 0 w 210"/>
                              <a:gd name="T25" fmla="*/ 34 h 45"/>
                              <a:gd name="T26" fmla="*/ 0 w 210"/>
                              <a:gd name="T27" fmla="*/ 39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2 w 210"/>
                              <a:gd name="T33" fmla="*/ 45 h 45"/>
                              <a:gd name="T34" fmla="*/ 78 w 210"/>
                              <a:gd name="T35" fmla="*/ 45 h 45"/>
                              <a:gd name="T36" fmla="*/ 105 w 210"/>
                              <a:gd name="T37" fmla="*/ 45 h 45"/>
                              <a:gd name="T38" fmla="*/ 131 w 210"/>
                              <a:gd name="T39" fmla="*/ 45 h 45"/>
                              <a:gd name="T40" fmla="*/ 158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9 h 45"/>
                              <a:gd name="T48" fmla="*/ 210 w 210"/>
                              <a:gd name="T49" fmla="*/ 34 h 45"/>
                              <a:gd name="T50" fmla="*/ 210 w 210"/>
                              <a:gd name="T51" fmla="*/ 27 h 45"/>
                              <a:gd name="T52" fmla="*/ 210 w 210"/>
                              <a:gd name="T53" fmla="*/ 22 h 45"/>
                              <a:gd name="T54" fmla="*/ 210 w 210"/>
                              <a:gd name="T55" fmla="*/ 11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4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5" y="45"/>
                                </a:lnTo>
                                <a:lnTo>
                                  <a:pt x="131" y="45"/>
                                </a:lnTo>
                                <a:lnTo>
                                  <a:pt x="158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9"/>
                                </a:lnTo>
                                <a:lnTo>
                                  <a:pt x="210" y="34"/>
                                </a:lnTo>
                                <a:lnTo>
                                  <a:pt x="210" y="27"/>
                                </a:lnTo>
                                <a:lnTo>
                                  <a:pt x="210" y="22"/>
                                </a:lnTo>
                                <a:lnTo>
                                  <a:pt x="210" y="11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7" name="Freeform 370">
                            <a:extLst>
                              <a:ext uri="{FF2B5EF4-FFF2-40B4-BE49-F238E27FC236}">
                                <a16:creationId xmlns:a16="http://schemas.microsoft.com/office/drawing/2014/main" id="{3E59241D-95DD-42D0-9948-9F7612653F5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179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9"/>
                              <a:gd name="T2" fmla="*/ 206 w 236"/>
                              <a:gd name="T3" fmla="*/ 0 h 69"/>
                              <a:gd name="T4" fmla="*/ 177 w 236"/>
                              <a:gd name="T5" fmla="*/ 0 h 69"/>
                              <a:gd name="T6" fmla="*/ 147 w 236"/>
                              <a:gd name="T7" fmla="*/ 0 h 69"/>
                              <a:gd name="T8" fmla="*/ 118 w 236"/>
                              <a:gd name="T9" fmla="*/ 0 h 69"/>
                              <a:gd name="T10" fmla="*/ 88 w 236"/>
                              <a:gd name="T11" fmla="*/ 0 h 69"/>
                              <a:gd name="T12" fmla="*/ 59 w 236"/>
                              <a:gd name="T13" fmla="*/ 0 h 69"/>
                              <a:gd name="T14" fmla="*/ 30 w 236"/>
                              <a:gd name="T15" fmla="*/ 0 h 69"/>
                              <a:gd name="T16" fmla="*/ 0 w 236"/>
                              <a:gd name="T17" fmla="*/ 0 h 69"/>
                              <a:gd name="T18" fmla="*/ 0 w 236"/>
                              <a:gd name="T19" fmla="*/ 8 h 69"/>
                              <a:gd name="T20" fmla="*/ 0 w 236"/>
                              <a:gd name="T21" fmla="*/ 17 h 69"/>
                              <a:gd name="T22" fmla="*/ 0 w 236"/>
                              <a:gd name="T23" fmla="*/ 25 h 69"/>
                              <a:gd name="T24" fmla="*/ 0 w 236"/>
                              <a:gd name="T25" fmla="*/ 34 h 69"/>
                              <a:gd name="T26" fmla="*/ 0 w 236"/>
                              <a:gd name="T27" fmla="*/ 43 h 69"/>
                              <a:gd name="T28" fmla="*/ 0 w 236"/>
                              <a:gd name="T29" fmla="*/ 51 h 69"/>
                              <a:gd name="T30" fmla="*/ 0 w 236"/>
                              <a:gd name="T31" fmla="*/ 59 h 69"/>
                              <a:gd name="T32" fmla="*/ 0 w 236"/>
                              <a:gd name="T33" fmla="*/ 69 h 69"/>
                              <a:gd name="T34" fmla="*/ 30 w 236"/>
                              <a:gd name="T35" fmla="*/ 69 h 69"/>
                              <a:gd name="T36" fmla="*/ 59 w 236"/>
                              <a:gd name="T37" fmla="*/ 69 h 69"/>
                              <a:gd name="T38" fmla="*/ 88 w 236"/>
                              <a:gd name="T39" fmla="*/ 69 h 69"/>
                              <a:gd name="T40" fmla="*/ 118 w 236"/>
                              <a:gd name="T41" fmla="*/ 69 h 69"/>
                              <a:gd name="T42" fmla="*/ 147 w 236"/>
                              <a:gd name="T43" fmla="*/ 69 h 69"/>
                              <a:gd name="T44" fmla="*/ 177 w 236"/>
                              <a:gd name="T45" fmla="*/ 69 h 69"/>
                              <a:gd name="T46" fmla="*/ 206 w 236"/>
                              <a:gd name="T47" fmla="*/ 69 h 69"/>
                              <a:gd name="T48" fmla="*/ 236 w 236"/>
                              <a:gd name="T49" fmla="*/ 69 h 69"/>
                              <a:gd name="T50" fmla="*/ 236 w 236"/>
                              <a:gd name="T51" fmla="*/ 59 h 69"/>
                              <a:gd name="T52" fmla="*/ 236 w 236"/>
                              <a:gd name="T53" fmla="*/ 51 h 69"/>
                              <a:gd name="T54" fmla="*/ 236 w 236"/>
                              <a:gd name="T55" fmla="*/ 43 h 69"/>
                              <a:gd name="T56" fmla="*/ 236 w 236"/>
                              <a:gd name="T57" fmla="*/ 34 h 69"/>
                              <a:gd name="T58" fmla="*/ 236 w 236"/>
                              <a:gd name="T59" fmla="*/ 25 h 69"/>
                              <a:gd name="T60" fmla="*/ 236 w 236"/>
                              <a:gd name="T61" fmla="*/ 17 h 69"/>
                              <a:gd name="T62" fmla="*/ 236 w 236"/>
                              <a:gd name="T63" fmla="*/ 8 h 69"/>
                              <a:gd name="T64" fmla="*/ 236 w 236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9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7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9" y="0"/>
                                </a:lnTo>
                                <a:lnTo>
                                  <a:pt x="3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30" y="69"/>
                                </a:lnTo>
                                <a:lnTo>
                                  <a:pt x="59" y="69"/>
                                </a:lnTo>
                                <a:lnTo>
                                  <a:pt x="88" y="69"/>
                                </a:lnTo>
                                <a:lnTo>
                                  <a:pt x="118" y="69"/>
                                </a:lnTo>
                                <a:lnTo>
                                  <a:pt x="147" y="69"/>
                                </a:lnTo>
                                <a:lnTo>
                                  <a:pt x="177" y="69"/>
                                </a:lnTo>
                                <a:lnTo>
                                  <a:pt x="206" y="69"/>
                                </a:lnTo>
                                <a:lnTo>
                                  <a:pt x="236" y="69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8" name="Freeform 371">
                            <a:extLst>
                              <a:ext uri="{FF2B5EF4-FFF2-40B4-BE49-F238E27FC236}">
                                <a16:creationId xmlns:a16="http://schemas.microsoft.com/office/drawing/2014/main" id="{48BC4F22-AAE5-4C88-931D-013ADEADB0F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185"/>
                            <a:ext cx="106" cy="22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3"/>
                              <a:gd name="T2" fmla="*/ 184 w 211"/>
                              <a:gd name="T3" fmla="*/ 0 h 43"/>
                              <a:gd name="T4" fmla="*/ 157 w 211"/>
                              <a:gd name="T5" fmla="*/ 0 h 43"/>
                              <a:gd name="T6" fmla="*/ 130 w 211"/>
                              <a:gd name="T7" fmla="*/ 0 h 43"/>
                              <a:gd name="T8" fmla="*/ 104 w 211"/>
                              <a:gd name="T9" fmla="*/ 0 h 43"/>
                              <a:gd name="T10" fmla="*/ 77 w 211"/>
                              <a:gd name="T11" fmla="*/ 0 h 43"/>
                              <a:gd name="T12" fmla="*/ 51 w 211"/>
                              <a:gd name="T13" fmla="*/ 0 h 43"/>
                              <a:gd name="T14" fmla="*/ 25 w 211"/>
                              <a:gd name="T15" fmla="*/ 0 h 43"/>
                              <a:gd name="T16" fmla="*/ 0 w 211"/>
                              <a:gd name="T17" fmla="*/ 0 h 43"/>
                              <a:gd name="T18" fmla="*/ 0 w 211"/>
                              <a:gd name="T19" fmla="*/ 10 h 43"/>
                              <a:gd name="T20" fmla="*/ 0 w 211"/>
                              <a:gd name="T21" fmla="*/ 21 h 43"/>
                              <a:gd name="T22" fmla="*/ 0 w 211"/>
                              <a:gd name="T23" fmla="*/ 32 h 43"/>
                              <a:gd name="T24" fmla="*/ 0 w 211"/>
                              <a:gd name="T25" fmla="*/ 43 h 43"/>
                              <a:gd name="T26" fmla="*/ 25 w 211"/>
                              <a:gd name="T27" fmla="*/ 43 h 43"/>
                              <a:gd name="T28" fmla="*/ 51 w 211"/>
                              <a:gd name="T29" fmla="*/ 43 h 43"/>
                              <a:gd name="T30" fmla="*/ 77 w 211"/>
                              <a:gd name="T31" fmla="*/ 43 h 43"/>
                              <a:gd name="T32" fmla="*/ 104 w 211"/>
                              <a:gd name="T33" fmla="*/ 43 h 43"/>
                              <a:gd name="T34" fmla="*/ 130 w 211"/>
                              <a:gd name="T35" fmla="*/ 43 h 43"/>
                              <a:gd name="T36" fmla="*/ 157 w 211"/>
                              <a:gd name="T37" fmla="*/ 43 h 43"/>
                              <a:gd name="T38" fmla="*/ 184 w 211"/>
                              <a:gd name="T39" fmla="*/ 43 h 43"/>
                              <a:gd name="T40" fmla="*/ 211 w 211"/>
                              <a:gd name="T41" fmla="*/ 43 h 43"/>
                              <a:gd name="T42" fmla="*/ 211 w 211"/>
                              <a:gd name="T43" fmla="*/ 32 h 43"/>
                              <a:gd name="T44" fmla="*/ 211 w 211"/>
                              <a:gd name="T45" fmla="*/ 21 h 43"/>
                              <a:gd name="T46" fmla="*/ 211 w 211"/>
                              <a:gd name="T47" fmla="*/ 10 h 43"/>
                              <a:gd name="T48" fmla="*/ 211 w 21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1" h="43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1" y="43"/>
                                </a:lnTo>
                                <a:lnTo>
                                  <a:pt x="77" y="43"/>
                                </a:lnTo>
                                <a:lnTo>
                                  <a:pt x="104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4" y="43"/>
                                </a:lnTo>
                                <a:lnTo>
                                  <a:pt x="211" y="43"/>
                                </a:lnTo>
                                <a:lnTo>
                                  <a:pt x="211" y="32"/>
                                </a:lnTo>
                                <a:lnTo>
                                  <a:pt x="211" y="21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9" name="Freeform 372">
                            <a:extLst>
                              <a:ext uri="{FF2B5EF4-FFF2-40B4-BE49-F238E27FC236}">
                                <a16:creationId xmlns:a16="http://schemas.microsoft.com/office/drawing/2014/main" id="{6F90FD12-A643-48A1-8915-BD888B5EFB8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224"/>
                            <a:ext cx="116" cy="34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8"/>
                              <a:gd name="T2" fmla="*/ 203 w 233"/>
                              <a:gd name="T3" fmla="*/ 0 h 68"/>
                              <a:gd name="T4" fmla="*/ 174 w 233"/>
                              <a:gd name="T5" fmla="*/ 0 h 68"/>
                              <a:gd name="T6" fmla="*/ 144 w 233"/>
                              <a:gd name="T7" fmla="*/ 0 h 68"/>
                              <a:gd name="T8" fmla="*/ 115 w 233"/>
                              <a:gd name="T9" fmla="*/ 0 h 68"/>
                              <a:gd name="T10" fmla="*/ 86 w 233"/>
                              <a:gd name="T11" fmla="*/ 0 h 68"/>
                              <a:gd name="T12" fmla="*/ 57 w 233"/>
                              <a:gd name="T13" fmla="*/ 0 h 68"/>
                              <a:gd name="T14" fmla="*/ 28 w 233"/>
                              <a:gd name="T15" fmla="*/ 0 h 68"/>
                              <a:gd name="T16" fmla="*/ 0 w 233"/>
                              <a:gd name="T17" fmla="*/ 0 h 68"/>
                              <a:gd name="T18" fmla="*/ 0 w 233"/>
                              <a:gd name="T19" fmla="*/ 9 h 68"/>
                              <a:gd name="T20" fmla="*/ 0 w 233"/>
                              <a:gd name="T21" fmla="*/ 17 h 68"/>
                              <a:gd name="T22" fmla="*/ 0 w 233"/>
                              <a:gd name="T23" fmla="*/ 25 h 68"/>
                              <a:gd name="T24" fmla="*/ 0 w 233"/>
                              <a:gd name="T25" fmla="*/ 34 h 68"/>
                              <a:gd name="T26" fmla="*/ 0 w 233"/>
                              <a:gd name="T27" fmla="*/ 42 h 68"/>
                              <a:gd name="T28" fmla="*/ 0 w 233"/>
                              <a:gd name="T29" fmla="*/ 50 h 68"/>
                              <a:gd name="T30" fmla="*/ 0 w 233"/>
                              <a:gd name="T31" fmla="*/ 58 h 68"/>
                              <a:gd name="T32" fmla="*/ 0 w 233"/>
                              <a:gd name="T33" fmla="*/ 68 h 68"/>
                              <a:gd name="T34" fmla="*/ 28 w 233"/>
                              <a:gd name="T35" fmla="*/ 68 h 68"/>
                              <a:gd name="T36" fmla="*/ 57 w 233"/>
                              <a:gd name="T37" fmla="*/ 68 h 68"/>
                              <a:gd name="T38" fmla="*/ 86 w 233"/>
                              <a:gd name="T39" fmla="*/ 68 h 68"/>
                              <a:gd name="T40" fmla="*/ 115 w 233"/>
                              <a:gd name="T41" fmla="*/ 68 h 68"/>
                              <a:gd name="T42" fmla="*/ 144 w 233"/>
                              <a:gd name="T43" fmla="*/ 68 h 68"/>
                              <a:gd name="T44" fmla="*/ 174 w 233"/>
                              <a:gd name="T45" fmla="*/ 68 h 68"/>
                              <a:gd name="T46" fmla="*/ 203 w 233"/>
                              <a:gd name="T47" fmla="*/ 68 h 68"/>
                              <a:gd name="T48" fmla="*/ 233 w 233"/>
                              <a:gd name="T49" fmla="*/ 68 h 68"/>
                              <a:gd name="T50" fmla="*/ 233 w 233"/>
                              <a:gd name="T51" fmla="*/ 58 h 68"/>
                              <a:gd name="T52" fmla="*/ 233 w 233"/>
                              <a:gd name="T53" fmla="*/ 50 h 68"/>
                              <a:gd name="T54" fmla="*/ 233 w 233"/>
                              <a:gd name="T55" fmla="*/ 42 h 68"/>
                              <a:gd name="T56" fmla="*/ 233 w 233"/>
                              <a:gd name="T57" fmla="*/ 34 h 68"/>
                              <a:gd name="T58" fmla="*/ 233 w 233"/>
                              <a:gd name="T59" fmla="*/ 25 h 68"/>
                              <a:gd name="T60" fmla="*/ 233 w 233"/>
                              <a:gd name="T61" fmla="*/ 17 h 68"/>
                              <a:gd name="T62" fmla="*/ 233 w 233"/>
                              <a:gd name="T63" fmla="*/ 9 h 68"/>
                              <a:gd name="T64" fmla="*/ 233 w 23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8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5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7" y="68"/>
                                </a:lnTo>
                                <a:lnTo>
                                  <a:pt x="86" y="68"/>
                                </a:lnTo>
                                <a:lnTo>
                                  <a:pt x="115" y="68"/>
                                </a:lnTo>
                                <a:lnTo>
                                  <a:pt x="144" y="68"/>
                                </a:lnTo>
                                <a:lnTo>
                                  <a:pt x="174" y="68"/>
                                </a:lnTo>
                                <a:lnTo>
                                  <a:pt x="203" y="68"/>
                                </a:lnTo>
                                <a:lnTo>
                                  <a:pt x="233" y="68"/>
                                </a:lnTo>
                                <a:lnTo>
                                  <a:pt x="233" y="58"/>
                                </a:lnTo>
                                <a:lnTo>
                                  <a:pt x="233" y="50"/>
                                </a:lnTo>
                                <a:lnTo>
                                  <a:pt x="233" y="42"/>
                                </a:lnTo>
                                <a:lnTo>
                                  <a:pt x="233" y="34"/>
                                </a:lnTo>
                                <a:lnTo>
                                  <a:pt x="233" y="25"/>
                                </a:lnTo>
                                <a:lnTo>
                                  <a:pt x="233" y="17"/>
                                </a:lnTo>
                                <a:lnTo>
                                  <a:pt x="233" y="9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0" name="Freeform 373">
                            <a:extLst>
                              <a:ext uri="{FF2B5EF4-FFF2-40B4-BE49-F238E27FC236}">
                                <a16:creationId xmlns:a16="http://schemas.microsoft.com/office/drawing/2014/main" id="{1B5A6D31-E0B7-4061-87F9-A58DB43206D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230"/>
                            <a:ext cx="106" cy="22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4"/>
                              <a:gd name="T2" fmla="*/ 184 w 211"/>
                              <a:gd name="T3" fmla="*/ 0 h 44"/>
                              <a:gd name="T4" fmla="*/ 158 w 211"/>
                              <a:gd name="T5" fmla="*/ 0 h 44"/>
                              <a:gd name="T6" fmla="*/ 131 w 211"/>
                              <a:gd name="T7" fmla="*/ 0 h 44"/>
                              <a:gd name="T8" fmla="*/ 105 w 211"/>
                              <a:gd name="T9" fmla="*/ 0 h 44"/>
                              <a:gd name="T10" fmla="*/ 78 w 211"/>
                              <a:gd name="T11" fmla="*/ 0 h 44"/>
                              <a:gd name="T12" fmla="*/ 52 w 211"/>
                              <a:gd name="T13" fmla="*/ 0 h 44"/>
                              <a:gd name="T14" fmla="*/ 26 w 211"/>
                              <a:gd name="T15" fmla="*/ 0 h 44"/>
                              <a:gd name="T16" fmla="*/ 0 w 211"/>
                              <a:gd name="T17" fmla="*/ 0 h 44"/>
                              <a:gd name="T18" fmla="*/ 0 w 211"/>
                              <a:gd name="T19" fmla="*/ 10 h 44"/>
                              <a:gd name="T20" fmla="*/ 0 w 211"/>
                              <a:gd name="T21" fmla="*/ 20 h 44"/>
                              <a:gd name="T22" fmla="*/ 0 w 211"/>
                              <a:gd name="T23" fmla="*/ 26 h 44"/>
                              <a:gd name="T24" fmla="*/ 0 w 211"/>
                              <a:gd name="T25" fmla="*/ 32 h 44"/>
                              <a:gd name="T26" fmla="*/ 0 w 211"/>
                              <a:gd name="T27" fmla="*/ 38 h 44"/>
                              <a:gd name="T28" fmla="*/ 0 w 211"/>
                              <a:gd name="T29" fmla="*/ 44 h 44"/>
                              <a:gd name="T30" fmla="*/ 26 w 211"/>
                              <a:gd name="T31" fmla="*/ 44 h 44"/>
                              <a:gd name="T32" fmla="*/ 52 w 211"/>
                              <a:gd name="T33" fmla="*/ 44 h 44"/>
                              <a:gd name="T34" fmla="*/ 78 w 211"/>
                              <a:gd name="T35" fmla="*/ 44 h 44"/>
                              <a:gd name="T36" fmla="*/ 105 w 211"/>
                              <a:gd name="T37" fmla="*/ 44 h 44"/>
                              <a:gd name="T38" fmla="*/ 131 w 211"/>
                              <a:gd name="T39" fmla="*/ 44 h 44"/>
                              <a:gd name="T40" fmla="*/ 158 w 211"/>
                              <a:gd name="T41" fmla="*/ 44 h 44"/>
                              <a:gd name="T42" fmla="*/ 184 w 211"/>
                              <a:gd name="T43" fmla="*/ 44 h 44"/>
                              <a:gd name="T44" fmla="*/ 211 w 211"/>
                              <a:gd name="T45" fmla="*/ 44 h 44"/>
                              <a:gd name="T46" fmla="*/ 211 w 211"/>
                              <a:gd name="T47" fmla="*/ 38 h 44"/>
                              <a:gd name="T48" fmla="*/ 211 w 211"/>
                              <a:gd name="T49" fmla="*/ 32 h 44"/>
                              <a:gd name="T50" fmla="*/ 211 w 211"/>
                              <a:gd name="T51" fmla="*/ 26 h 44"/>
                              <a:gd name="T52" fmla="*/ 211 w 211"/>
                              <a:gd name="T53" fmla="*/ 20 h 44"/>
                              <a:gd name="T54" fmla="*/ 211 w 211"/>
                              <a:gd name="T55" fmla="*/ 10 h 44"/>
                              <a:gd name="T56" fmla="*/ 211 w 211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1" h="44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6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1" y="44"/>
                                </a:lnTo>
                                <a:lnTo>
                                  <a:pt x="158" y="44"/>
                                </a:lnTo>
                                <a:lnTo>
                                  <a:pt x="184" y="44"/>
                                </a:lnTo>
                                <a:lnTo>
                                  <a:pt x="211" y="44"/>
                                </a:lnTo>
                                <a:lnTo>
                                  <a:pt x="211" y="38"/>
                                </a:lnTo>
                                <a:lnTo>
                                  <a:pt x="211" y="32"/>
                                </a:lnTo>
                                <a:lnTo>
                                  <a:pt x="211" y="26"/>
                                </a:lnTo>
                                <a:lnTo>
                                  <a:pt x="211" y="20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1" name="Freeform 374">
                            <a:extLst>
                              <a:ext uri="{FF2B5EF4-FFF2-40B4-BE49-F238E27FC236}">
                                <a16:creationId xmlns:a16="http://schemas.microsoft.com/office/drawing/2014/main" id="{D57797FE-00E0-4DDD-99DA-54F5498BFD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269"/>
                            <a:ext cx="116" cy="35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9"/>
                              <a:gd name="T2" fmla="*/ 203 w 233"/>
                              <a:gd name="T3" fmla="*/ 0 h 69"/>
                              <a:gd name="T4" fmla="*/ 174 w 233"/>
                              <a:gd name="T5" fmla="*/ 0 h 69"/>
                              <a:gd name="T6" fmla="*/ 145 w 233"/>
                              <a:gd name="T7" fmla="*/ 0 h 69"/>
                              <a:gd name="T8" fmla="*/ 116 w 233"/>
                              <a:gd name="T9" fmla="*/ 0 h 69"/>
                              <a:gd name="T10" fmla="*/ 86 w 233"/>
                              <a:gd name="T11" fmla="*/ 0 h 69"/>
                              <a:gd name="T12" fmla="*/ 57 w 233"/>
                              <a:gd name="T13" fmla="*/ 0 h 69"/>
                              <a:gd name="T14" fmla="*/ 28 w 233"/>
                              <a:gd name="T15" fmla="*/ 0 h 69"/>
                              <a:gd name="T16" fmla="*/ 0 w 233"/>
                              <a:gd name="T17" fmla="*/ 0 h 69"/>
                              <a:gd name="T18" fmla="*/ 0 w 233"/>
                              <a:gd name="T19" fmla="*/ 8 h 69"/>
                              <a:gd name="T20" fmla="*/ 0 w 233"/>
                              <a:gd name="T21" fmla="*/ 16 h 69"/>
                              <a:gd name="T22" fmla="*/ 0 w 233"/>
                              <a:gd name="T23" fmla="*/ 24 h 69"/>
                              <a:gd name="T24" fmla="*/ 0 w 233"/>
                              <a:gd name="T25" fmla="*/ 34 h 69"/>
                              <a:gd name="T26" fmla="*/ 0 w 233"/>
                              <a:gd name="T27" fmla="*/ 42 h 69"/>
                              <a:gd name="T28" fmla="*/ 0 w 233"/>
                              <a:gd name="T29" fmla="*/ 51 h 69"/>
                              <a:gd name="T30" fmla="*/ 0 w 233"/>
                              <a:gd name="T31" fmla="*/ 60 h 69"/>
                              <a:gd name="T32" fmla="*/ 0 w 233"/>
                              <a:gd name="T33" fmla="*/ 69 h 69"/>
                              <a:gd name="T34" fmla="*/ 28 w 233"/>
                              <a:gd name="T35" fmla="*/ 69 h 69"/>
                              <a:gd name="T36" fmla="*/ 57 w 233"/>
                              <a:gd name="T37" fmla="*/ 69 h 69"/>
                              <a:gd name="T38" fmla="*/ 86 w 233"/>
                              <a:gd name="T39" fmla="*/ 69 h 69"/>
                              <a:gd name="T40" fmla="*/ 116 w 233"/>
                              <a:gd name="T41" fmla="*/ 69 h 69"/>
                              <a:gd name="T42" fmla="*/ 145 w 233"/>
                              <a:gd name="T43" fmla="*/ 69 h 69"/>
                              <a:gd name="T44" fmla="*/ 174 w 233"/>
                              <a:gd name="T45" fmla="*/ 69 h 69"/>
                              <a:gd name="T46" fmla="*/ 203 w 233"/>
                              <a:gd name="T47" fmla="*/ 69 h 69"/>
                              <a:gd name="T48" fmla="*/ 233 w 233"/>
                              <a:gd name="T49" fmla="*/ 69 h 69"/>
                              <a:gd name="T50" fmla="*/ 233 w 233"/>
                              <a:gd name="T51" fmla="*/ 60 h 69"/>
                              <a:gd name="T52" fmla="*/ 233 w 233"/>
                              <a:gd name="T53" fmla="*/ 51 h 69"/>
                              <a:gd name="T54" fmla="*/ 233 w 233"/>
                              <a:gd name="T55" fmla="*/ 42 h 69"/>
                              <a:gd name="T56" fmla="*/ 233 w 233"/>
                              <a:gd name="T57" fmla="*/ 34 h 69"/>
                              <a:gd name="T58" fmla="*/ 233 w 233"/>
                              <a:gd name="T59" fmla="*/ 24 h 69"/>
                              <a:gd name="T60" fmla="*/ 233 w 233"/>
                              <a:gd name="T61" fmla="*/ 16 h 69"/>
                              <a:gd name="T62" fmla="*/ 233 w 233"/>
                              <a:gd name="T63" fmla="*/ 8 h 69"/>
                              <a:gd name="T64" fmla="*/ 233 w 233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9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6" y="69"/>
                                </a:lnTo>
                                <a:lnTo>
                                  <a:pt x="145" y="69"/>
                                </a:lnTo>
                                <a:lnTo>
                                  <a:pt x="174" y="69"/>
                                </a:lnTo>
                                <a:lnTo>
                                  <a:pt x="203" y="69"/>
                                </a:lnTo>
                                <a:lnTo>
                                  <a:pt x="233" y="69"/>
                                </a:lnTo>
                                <a:lnTo>
                                  <a:pt x="233" y="60"/>
                                </a:lnTo>
                                <a:lnTo>
                                  <a:pt x="233" y="51"/>
                                </a:lnTo>
                                <a:lnTo>
                                  <a:pt x="233" y="42"/>
                                </a:lnTo>
                                <a:lnTo>
                                  <a:pt x="233" y="34"/>
                                </a:lnTo>
                                <a:lnTo>
                                  <a:pt x="233" y="24"/>
                                </a:lnTo>
                                <a:lnTo>
                                  <a:pt x="233" y="16"/>
                                </a:lnTo>
                                <a:lnTo>
                                  <a:pt x="233" y="8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2" name="Freeform 375">
                            <a:extLst>
                              <a:ext uri="{FF2B5EF4-FFF2-40B4-BE49-F238E27FC236}">
                                <a16:creationId xmlns:a16="http://schemas.microsoft.com/office/drawing/2014/main" id="{0E40BD0E-0E6D-4342-BA9F-77F76DEBF62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276"/>
                            <a:ext cx="106" cy="21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3"/>
                              <a:gd name="T2" fmla="*/ 184 w 211"/>
                              <a:gd name="T3" fmla="*/ 0 h 43"/>
                              <a:gd name="T4" fmla="*/ 158 w 211"/>
                              <a:gd name="T5" fmla="*/ 0 h 43"/>
                              <a:gd name="T6" fmla="*/ 131 w 211"/>
                              <a:gd name="T7" fmla="*/ 0 h 43"/>
                              <a:gd name="T8" fmla="*/ 105 w 211"/>
                              <a:gd name="T9" fmla="*/ 0 h 43"/>
                              <a:gd name="T10" fmla="*/ 78 w 211"/>
                              <a:gd name="T11" fmla="*/ 0 h 43"/>
                              <a:gd name="T12" fmla="*/ 52 w 211"/>
                              <a:gd name="T13" fmla="*/ 0 h 43"/>
                              <a:gd name="T14" fmla="*/ 26 w 211"/>
                              <a:gd name="T15" fmla="*/ 0 h 43"/>
                              <a:gd name="T16" fmla="*/ 0 w 211"/>
                              <a:gd name="T17" fmla="*/ 0 h 43"/>
                              <a:gd name="T18" fmla="*/ 0 w 211"/>
                              <a:gd name="T19" fmla="*/ 10 h 43"/>
                              <a:gd name="T20" fmla="*/ 0 w 211"/>
                              <a:gd name="T21" fmla="*/ 21 h 43"/>
                              <a:gd name="T22" fmla="*/ 0 w 211"/>
                              <a:gd name="T23" fmla="*/ 31 h 43"/>
                              <a:gd name="T24" fmla="*/ 0 w 211"/>
                              <a:gd name="T25" fmla="*/ 43 h 43"/>
                              <a:gd name="T26" fmla="*/ 26 w 211"/>
                              <a:gd name="T27" fmla="*/ 43 h 43"/>
                              <a:gd name="T28" fmla="*/ 52 w 211"/>
                              <a:gd name="T29" fmla="*/ 43 h 43"/>
                              <a:gd name="T30" fmla="*/ 78 w 211"/>
                              <a:gd name="T31" fmla="*/ 43 h 43"/>
                              <a:gd name="T32" fmla="*/ 105 w 211"/>
                              <a:gd name="T33" fmla="*/ 43 h 43"/>
                              <a:gd name="T34" fmla="*/ 131 w 211"/>
                              <a:gd name="T35" fmla="*/ 43 h 43"/>
                              <a:gd name="T36" fmla="*/ 158 w 211"/>
                              <a:gd name="T37" fmla="*/ 43 h 43"/>
                              <a:gd name="T38" fmla="*/ 184 w 211"/>
                              <a:gd name="T39" fmla="*/ 43 h 43"/>
                              <a:gd name="T40" fmla="*/ 211 w 211"/>
                              <a:gd name="T41" fmla="*/ 43 h 43"/>
                              <a:gd name="T42" fmla="*/ 211 w 211"/>
                              <a:gd name="T43" fmla="*/ 31 h 43"/>
                              <a:gd name="T44" fmla="*/ 211 w 211"/>
                              <a:gd name="T45" fmla="*/ 21 h 43"/>
                              <a:gd name="T46" fmla="*/ 211 w 211"/>
                              <a:gd name="T47" fmla="*/ 10 h 43"/>
                              <a:gd name="T48" fmla="*/ 211 w 21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1" h="43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26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31" y="43"/>
                                </a:lnTo>
                                <a:lnTo>
                                  <a:pt x="158" y="43"/>
                                </a:lnTo>
                                <a:lnTo>
                                  <a:pt x="184" y="43"/>
                                </a:lnTo>
                                <a:lnTo>
                                  <a:pt x="211" y="43"/>
                                </a:lnTo>
                                <a:lnTo>
                                  <a:pt x="211" y="31"/>
                                </a:lnTo>
                                <a:lnTo>
                                  <a:pt x="211" y="21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3" name="Freeform 376">
                            <a:extLst>
                              <a:ext uri="{FF2B5EF4-FFF2-40B4-BE49-F238E27FC236}">
                                <a16:creationId xmlns:a16="http://schemas.microsoft.com/office/drawing/2014/main" id="{3257456E-7653-4DB1-9306-2E3B6DD73C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314"/>
                            <a:ext cx="118" cy="34"/>
                          </a:xfrm>
                          <a:custGeom>
                            <a:avLst/>
                            <a:gdLst>
                              <a:gd name="T0" fmla="*/ 235 w 235"/>
                              <a:gd name="T1" fmla="*/ 0 h 68"/>
                              <a:gd name="T2" fmla="*/ 205 w 235"/>
                              <a:gd name="T3" fmla="*/ 0 h 68"/>
                              <a:gd name="T4" fmla="*/ 176 w 235"/>
                              <a:gd name="T5" fmla="*/ 0 h 68"/>
                              <a:gd name="T6" fmla="*/ 146 w 235"/>
                              <a:gd name="T7" fmla="*/ 0 h 68"/>
                              <a:gd name="T8" fmla="*/ 117 w 235"/>
                              <a:gd name="T9" fmla="*/ 0 h 68"/>
                              <a:gd name="T10" fmla="*/ 87 w 235"/>
                              <a:gd name="T11" fmla="*/ 0 h 68"/>
                              <a:gd name="T12" fmla="*/ 58 w 235"/>
                              <a:gd name="T13" fmla="*/ 0 h 68"/>
                              <a:gd name="T14" fmla="*/ 29 w 235"/>
                              <a:gd name="T15" fmla="*/ 0 h 68"/>
                              <a:gd name="T16" fmla="*/ 0 w 235"/>
                              <a:gd name="T17" fmla="*/ 0 h 68"/>
                              <a:gd name="T18" fmla="*/ 0 w 235"/>
                              <a:gd name="T19" fmla="*/ 8 h 68"/>
                              <a:gd name="T20" fmla="*/ 0 w 235"/>
                              <a:gd name="T21" fmla="*/ 16 h 68"/>
                              <a:gd name="T22" fmla="*/ 0 w 235"/>
                              <a:gd name="T23" fmla="*/ 25 h 68"/>
                              <a:gd name="T24" fmla="*/ 0 w 235"/>
                              <a:gd name="T25" fmla="*/ 34 h 68"/>
                              <a:gd name="T26" fmla="*/ 0 w 235"/>
                              <a:gd name="T27" fmla="*/ 41 h 68"/>
                              <a:gd name="T28" fmla="*/ 0 w 235"/>
                              <a:gd name="T29" fmla="*/ 50 h 68"/>
                              <a:gd name="T30" fmla="*/ 0 w 235"/>
                              <a:gd name="T31" fmla="*/ 59 h 68"/>
                              <a:gd name="T32" fmla="*/ 0 w 235"/>
                              <a:gd name="T33" fmla="*/ 68 h 68"/>
                              <a:gd name="T34" fmla="*/ 29 w 235"/>
                              <a:gd name="T35" fmla="*/ 68 h 68"/>
                              <a:gd name="T36" fmla="*/ 58 w 235"/>
                              <a:gd name="T37" fmla="*/ 68 h 68"/>
                              <a:gd name="T38" fmla="*/ 87 w 235"/>
                              <a:gd name="T39" fmla="*/ 68 h 68"/>
                              <a:gd name="T40" fmla="*/ 117 w 235"/>
                              <a:gd name="T41" fmla="*/ 68 h 68"/>
                              <a:gd name="T42" fmla="*/ 146 w 235"/>
                              <a:gd name="T43" fmla="*/ 68 h 68"/>
                              <a:gd name="T44" fmla="*/ 176 w 235"/>
                              <a:gd name="T45" fmla="*/ 68 h 68"/>
                              <a:gd name="T46" fmla="*/ 205 w 235"/>
                              <a:gd name="T47" fmla="*/ 68 h 68"/>
                              <a:gd name="T48" fmla="*/ 235 w 235"/>
                              <a:gd name="T49" fmla="*/ 68 h 68"/>
                              <a:gd name="T50" fmla="*/ 235 w 235"/>
                              <a:gd name="T51" fmla="*/ 59 h 68"/>
                              <a:gd name="T52" fmla="*/ 235 w 235"/>
                              <a:gd name="T53" fmla="*/ 50 h 68"/>
                              <a:gd name="T54" fmla="*/ 235 w 235"/>
                              <a:gd name="T55" fmla="*/ 41 h 68"/>
                              <a:gd name="T56" fmla="*/ 235 w 235"/>
                              <a:gd name="T57" fmla="*/ 34 h 68"/>
                              <a:gd name="T58" fmla="*/ 235 w 235"/>
                              <a:gd name="T59" fmla="*/ 25 h 68"/>
                              <a:gd name="T60" fmla="*/ 235 w 235"/>
                              <a:gd name="T61" fmla="*/ 16 h 68"/>
                              <a:gd name="T62" fmla="*/ 235 w 235"/>
                              <a:gd name="T63" fmla="*/ 8 h 68"/>
                              <a:gd name="T64" fmla="*/ 235 w 235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5" h="68">
                                <a:moveTo>
                                  <a:pt x="235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29" y="68"/>
                                </a:lnTo>
                                <a:lnTo>
                                  <a:pt x="58" y="68"/>
                                </a:lnTo>
                                <a:lnTo>
                                  <a:pt x="87" y="68"/>
                                </a:lnTo>
                                <a:lnTo>
                                  <a:pt x="117" y="68"/>
                                </a:lnTo>
                                <a:lnTo>
                                  <a:pt x="146" y="68"/>
                                </a:lnTo>
                                <a:lnTo>
                                  <a:pt x="176" y="68"/>
                                </a:lnTo>
                                <a:lnTo>
                                  <a:pt x="205" y="68"/>
                                </a:lnTo>
                                <a:lnTo>
                                  <a:pt x="235" y="68"/>
                                </a:lnTo>
                                <a:lnTo>
                                  <a:pt x="235" y="59"/>
                                </a:lnTo>
                                <a:lnTo>
                                  <a:pt x="235" y="50"/>
                                </a:lnTo>
                                <a:lnTo>
                                  <a:pt x="235" y="41"/>
                                </a:lnTo>
                                <a:lnTo>
                                  <a:pt x="235" y="34"/>
                                </a:lnTo>
                                <a:lnTo>
                                  <a:pt x="235" y="25"/>
                                </a:lnTo>
                                <a:lnTo>
                                  <a:pt x="235" y="16"/>
                                </a:lnTo>
                                <a:lnTo>
                                  <a:pt x="235" y="8"/>
                                </a:lnTo>
                                <a:lnTo>
                                  <a:pt x="23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4" name="Freeform 377">
                            <a:extLst>
                              <a:ext uri="{FF2B5EF4-FFF2-40B4-BE49-F238E27FC236}">
                                <a16:creationId xmlns:a16="http://schemas.microsoft.com/office/drawing/2014/main" id="{644D37B2-5AC1-49FB-B34B-BCD8FD55FF9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320"/>
                            <a:ext cx="107" cy="22"/>
                          </a:xfrm>
                          <a:custGeom>
                            <a:avLst/>
                            <a:gdLst>
                              <a:gd name="T0" fmla="*/ 213 w 213"/>
                              <a:gd name="T1" fmla="*/ 0 h 44"/>
                              <a:gd name="T2" fmla="*/ 186 w 213"/>
                              <a:gd name="T3" fmla="*/ 0 h 44"/>
                              <a:gd name="T4" fmla="*/ 159 w 213"/>
                              <a:gd name="T5" fmla="*/ 0 h 44"/>
                              <a:gd name="T6" fmla="*/ 132 w 213"/>
                              <a:gd name="T7" fmla="*/ 0 h 44"/>
                              <a:gd name="T8" fmla="*/ 106 w 213"/>
                              <a:gd name="T9" fmla="*/ 0 h 44"/>
                              <a:gd name="T10" fmla="*/ 79 w 213"/>
                              <a:gd name="T11" fmla="*/ 0 h 44"/>
                              <a:gd name="T12" fmla="*/ 53 w 213"/>
                              <a:gd name="T13" fmla="*/ 0 h 44"/>
                              <a:gd name="T14" fmla="*/ 26 w 213"/>
                              <a:gd name="T15" fmla="*/ 0 h 44"/>
                              <a:gd name="T16" fmla="*/ 0 w 213"/>
                              <a:gd name="T17" fmla="*/ 0 h 44"/>
                              <a:gd name="T18" fmla="*/ 0 w 213"/>
                              <a:gd name="T19" fmla="*/ 4 h 44"/>
                              <a:gd name="T20" fmla="*/ 0 w 213"/>
                              <a:gd name="T21" fmla="*/ 10 h 44"/>
                              <a:gd name="T22" fmla="*/ 0 w 213"/>
                              <a:gd name="T23" fmla="*/ 16 h 44"/>
                              <a:gd name="T24" fmla="*/ 0 w 213"/>
                              <a:gd name="T25" fmla="*/ 22 h 44"/>
                              <a:gd name="T26" fmla="*/ 0 w 213"/>
                              <a:gd name="T27" fmla="*/ 32 h 44"/>
                              <a:gd name="T28" fmla="*/ 0 w 213"/>
                              <a:gd name="T29" fmla="*/ 44 h 44"/>
                              <a:gd name="T30" fmla="*/ 26 w 213"/>
                              <a:gd name="T31" fmla="*/ 44 h 44"/>
                              <a:gd name="T32" fmla="*/ 53 w 213"/>
                              <a:gd name="T33" fmla="*/ 44 h 44"/>
                              <a:gd name="T34" fmla="*/ 79 w 213"/>
                              <a:gd name="T35" fmla="*/ 44 h 44"/>
                              <a:gd name="T36" fmla="*/ 106 w 213"/>
                              <a:gd name="T37" fmla="*/ 44 h 44"/>
                              <a:gd name="T38" fmla="*/ 132 w 213"/>
                              <a:gd name="T39" fmla="*/ 44 h 44"/>
                              <a:gd name="T40" fmla="*/ 159 w 213"/>
                              <a:gd name="T41" fmla="*/ 44 h 44"/>
                              <a:gd name="T42" fmla="*/ 186 w 213"/>
                              <a:gd name="T43" fmla="*/ 44 h 44"/>
                              <a:gd name="T44" fmla="*/ 213 w 213"/>
                              <a:gd name="T45" fmla="*/ 44 h 44"/>
                              <a:gd name="T46" fmla="*/ 213 w 213"/>
                              <a:gd name="T47" fmla="*/ 32 h 44"/>
                              <a:gd name="T48" fmla="*/ 213 w 213"/>
                              <a:gd name="T49" fmla="*/ 22 h 44"/>
                              <a:gd name="T50" fmla="*/ 213 w 213"/>
                              <a:gd name="T51" fmla="*/ 16 h 44"/>
                              <a:gd name="T52" fmla="*/ 213 w 213"/>
                              <a:gd name="T53" fmla="*/ 10 h 44"/>
                              <a:gd name="T54" fmla="*/ 213 w 213"/>
                              <a:gd name="T55" fmla="*/ 4 h 44"/>
                              <a:gd name="T56" fmla="*/ 213 w 21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3" h="44">
                                <a:moveTo>
                                  <a:pt x="213" y="0"/>
                                </a:moveTo>
                                <a:lnTo>
                                  <a:pt x="186" y="0"/>
                                </a:lnTo>
                                <a:lnTo>
                                  <a:pt x="159" y="0"/>
                                </a:lnTo>
                                <a:lnTo>
                                  <a:pt x="132" y="0"/>
                                </a:lnTo>
                                <a:lnTo>
                                  <a:pt x="106" y="0"/>
                                </a:lnTo>
                                <a:lnTo>
                                  <a:pt x="79" y="0"/>
                                </a:lnTo>
                                <a:lnTo>
                                  <a:pt x="53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4"/>
                                </a:lnTo>
                                <a:lnTo>
                                  <a:pt x="26" y="44"/>
                                </a:lnTo>
                                <a:lnTo>
                                  <a:pt x="53" y="44"/>
                                </a:lnTo>
                                <a:lnTo>
                                  <a:pt x="79" y="44"/>
                                </a:lnTo>
                                <a:lnTo>
                                  <a:pt x="106" y="44"/>
                                </a:lnTo>
                                <a:lnTo>
                                  <a:pt x="132" y="44"/>
                                </a:lnTo>
                                <a:lnTo>
                                  <a:pt x="159" y="44"/>
                                </a:lnTo>
                                <a:lnTo>
                                  <a:pt x="186" y="44"/>
                                </a:lnTo>
                                <a:lnTo>
                                  <a:pt x="213" y="44"/>
                                </a:lnTo>
                                <a:lnTo>
                                  <a:pt x="213" y="32"/>
                                </a:lnTo>
                                <a:lnTo>
                                  <a:pt x="213" y="22"/>
                                </a:lnTo>
                                <a:lnTo>
                                  <a:pt x="213" y="16"/>
                                </a:lnTo>
                                <a:lnTo>
                                  <a:pt x="213" y="10"/>
                                </a:lnTo>
                                <a:lnTo>
                                  <a:pt x="213" y="4"/>
                                </a:lnTo>
                                <a:lnTo>
                                  <a:pt x="2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5" name="Freeform 378">
                            <a:extLst>
                              <a:ext uri="{FF2B5EF4-FFF2-40B4-BE49-F238E27FC236}">
                                <a16:creationId xmlns:a16="http://schemas.microsoft.com/office/drawing/2014/main" id="{12482584-6393-4AA1-ADE4-85DE5E247BC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358"/>
                            <a:ext cx="118" cy="34"/>
                          </a:xfrm>
                          <a:custGeom>
                            <a:avLst/>
                            <a:gdLst>
                              <a:gd name="T0" fmla="*/ 235 w 235"/>
                              <a:gd name="T1" fmla="*/ 0 h 67"/>
                              <a:gd name="T2" fmla="*/ 205 w 235"/>
                              <a:gd name="T3" fmla="*/ 0 h 67"/>
                              <a:gd name="T4" fmla="*/ 176 w 235"/>
                              <a:gd name="T5" fmla="*/ 0 h 67"/>
                              <a:gd name="T6" fmla="*/ 146 w 235"/>
                              <a:gd name="T7" fmla="*/ 0 h 67"/>
                              <a:gd name="T8" fmla="*/ 117 w 235"/>
                              <a:gd name="T9" fmla="*/ 0 h 67"/>
                              <a:gd name="T10" fmla="*/ 87 w 235"/>
                              <a:gd name="T11" fmla="*/ 0 h 67"/>
                              <a:gd name="T12" fmla="*/ 58 w 235"/>
                              <a:gd name="T13" fmla="*/ 0 h 67"/>
                              <a:gd name="T14" fmla="*/ 29 w 235"/>
                              <a:gd name="T15" fmla="*/ 0 h 67"/>
                              <a:gd name="T16" fmla="*/ 0 w 235"/>
                              <a:gd name="T17" fmla="*/ 0 h 67"/>
                              <a:gd name="T18" fmla="*/ 0 w 235"/>
                              <a:gd name="T19" fmla="*/ 8 h 67"/>
                              <a:gd name="T20" fmla="*/ 0 w 235"/>
                              <a:gd name="T21" fmla="*/ 17 h 67"/>
                              <a:gd name="T22" fmla="*/ 0 w 235"/>
                              <a:gd name="T23" fmla="*/ 25 h 67"/>
                              <a:gd name="T24" fmla="*/ 0 w 235"/>
                              <a:gd name="T25" fmla="*/ 34 h 67"/>
                              <a:gd name="T26" fmla="*/ 0 w 235"/>
                              <a:gd name="T27" fmla="*/ 42 h 67"/>
                              <a:gd name="T28" fmla="*/ 0 w 235"/>
                              <a:gd name="T29" fmla="*/ 51 h 67"/>
                              <a:gd name="T30" fmla="*/ 0 w 235"/>
                              <a:gd name="T31" fmla="*/ 59 h 67"/>
                              <a:gd name="T32" fmla="*/ 0 w 235"/>
                              <a:gd name="T33" fmla="*/ 67 h 67"/>
                              <a:gd name="T34" fmla="*/ 29 w 235"/>
                              <a:gd name="T35" fmla="*/ 67 h 67"/>
                              <a:gd name="T36" fmla="*/ 58 w 235"/>
                              <a:gd name="T37" fmla="*/ 67 h 67"/>
                              <a:gd name="T38" fmla="*/ 87 w 235"/>
                              <a:gd name="T39" fmla="*/ 67 h 67"/>
                              <a:gd name="T40" fmla="*/ 117 w 235"/>
                              <a:gd name="T41" fmla="*/ 67 h 67"/>
                              <a:gd name="T42" fmla="*/ 146 w 235"/>
                              <a:gd name="T43" fmla="*/ 67 h 67"/>
                              <a:gd name="T44" fmla="*/ 176 w 235"/>
                              <a:gd name="T45" fmla="*/ 67 h 67"/>
                              <a:gd name="T46" fmla="*/ 205 w 235"/>
                              <a:gd name="T47" fmla="*/ 67 h 67"/>
                              <a:gd name="T48" fmla="*/ 235 w 235"/>
                              <a:gd name="T49" fmla="*/ 67 h 67"/>
                              <a:gd name="T50" fmla="*/ 235 w 235"/>
                              <a:gd name="T51" fmla="*/ 59 h 67"/>
                              <a:gd name="T52" fmla="*/ 235 w 235"/>
                              <a:gd name="T53" fmla="*/ 51 h 67"/>
                              <a:gd name="T54" fmla="*/ 235 w 235"/>
                              <a:gd name="T55" fmla="*/ 42 h 67"/>
                              <a:gd name="T56" fmla="*/ 235 w 235"/>
                              <a:gd name="T57" fmla="*/ 34 h 67"/>
                              <a:gd name="T58" fmla="*/ 235 w 235"/>
                              <a:gd name="T59" fmla="*/ 25 h 67"/>
                              <a:gd name="T60" fmla="*/ 235 w 235"/>
                              <a:gd name="T61" fmla="*/ 17 h 67"/>
                              <a:gd name="T62" fmla="*/ 235 w 235"/>
                              <a:gd name="T63" fmla="*/ 8 h 67"/>
                              <a:gd name="T64" fmla="*/ 235 w 235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5" h="67">
                                <a:moveTo>
                                  <a:pt x="235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5" y="67"/>
                                </a:lnTo>
                                <a:lnTo>
                                  <a:pt x="235" y="59"/>
                                </a:lnTo>
                                <a:lnTo>
                                  <a:pt x="235" y="51"/>
                                </a:lnTo>
                                <a:lnTo>
                                  <a:pt x="235" y="42"/>
                                </a:lnTo>
                                <a:lnTo>
                                  <a:pt x="235" y="34"/>
                                </a:lnTo>
                                <a:lnTo>
                                  <a:pt x="235" y="25"/>
                                </a:lnTo>
                                <a:lnTo>
                                  <a:pt x="235" y="17"/>
                                </a:lnTo>
                                <a:lnTo>
                                  <a:pt x="235" y="8"/>
                                </a:lnTo>
                                <a:lnTo>
                                  <a:pt x="23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6" name="Freeform 379">
                            <a:extLst>
                              <a:ext uri="{FF2B5EF4-FFF2-40B4-BE49-F238E27FC236}">
                                <a16:creationId xmlns:a16="http://schemas.microsoft.com/office/drawing/2014/main" id="{7DF32812-FC7F-46D3-9443-F19F8A22487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365"/>
                            <a:ext cx="105" cy="21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3"/>
                              <a:gd name="T2" fmla="*/ 183 w 210"/>
                              <a:gd name="T3" fmla="*/ 0 h 43"/>
                              <a:gd name="T4" fmla="*/ 157 w 210"/>
                              <a:gd name="T5" fmla="*/ 0 h 43"/>
                              <a:gd name="T6" fmla="*/ 130 w 210"/>
                              <a:gd name="T7" fmla="*/ 0 h 43"/>
                              <a:gd name="T8" fmla="*/ 105 w 210"/>
                              <a:gd name="T9" fmla="*/ 0 h 43"/>
                              <a:gd name="T10" fmla="*/ 78 w 210"/>
                              <a:gd name="T11" fmla="*/ 0 h 43"/>
                              <a:gd name="T12" fmla="*/ 52 w 210"/>
                              <a:gd name="T13" fmla="*/ 0 h 43"/>
                              <a:gd name="T14" fmla="*/ 25 w 210"/>
                              <a:gd name="T15" fmla="*/ 0 h 43"/>
                              <a:gd name="T16" fmla="*/ 0 w 210"/>
                              <a:gd name="T17" fmla="*/ 0 h 43"/>
                              <a:gd name="T18" fmla="*/ 0 w 210"/>
                              <a:gd name="T19" fmla="*/ 11 h 43"/>
                              <a:gd name="T20" fmla="*/ 0 w 210"/>
                              <a:gd name="T21" fmla="*/ 21 h 43"/>
                              <a:gd name="T22" fmla="*/ 0 w 210"/>
                              <a:gd name="T23" fmla="*/ 32 h 43"/>
                              <a:gd name="T24" fmla="*/ 0 w 210"/>
                              <a:gd name="T25" fmla="*/ 43 h 43"/>
                              <a:gd name="T26" fmla="*/ 25 w 210"/>
                              <a:gd name="T27" fmla="*/ 43 h 43"/>
                              <a:gd name="T28" fmla="*/ 52 w 210"/>
                              <a:gd name="T29" fmla="*/ 43 h 43"/>
                              <a:gd name="T30" fmla="*/ 78 w 210"/>
                              <a:gd name="T31" fmla="*/ 43 h 43"/>
                              <a:gd name="T32" fmla="*/ 105 w 210"/>
                              <a:gd name="T33" fmla="*/ 43 h 43"/>
                              <a:gd name="T34" fmla="*/ 130 w 210"/>
                              <a:gd name="T35" fmla="*/ 43 h 43"/>
                              <a:gd name="T36" fmla="*/ 157 w 210"/>
                              <a:gd name="T37" fmla="*/ 43 h 43"/>
                              <a:gd name="T38" fmla="*/ 183 w 210"/>
                              <a:gd name="T39" fmla="*/ 43 h 43"/>
                              <a:gd name="T40" fmla="*/ 210 w 210"/>
                              <a:gd name="T41" fmla="*/ 43 h 43"/>
                              <a:gd name="T42" fmla="*/ 210 w 210"/>
                              <a:gd name="T43" fmla="*/ 32 h 43"/>
                              <a:gd name="T44" fmla="*/ 210 w 210"/>
                              <a:gd name="T45" fmla="*/ 21 h 43"/>
                              <a:gd name="T46" fmla="*/ 210 w 210"/>
                              <a:gd name="T47" fmla="*/ 11 h 43"/>
                              <a:gd name="T48" fmla="*/ 210 w 210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0" h="43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3" y="43"/>
                                </a:lnTo>
                                <a:lnTo>
                                  <a:pt x="210" y="43"/>
                                </a:lnTo>
                                <a:lnTo>
                                  <a:pt x="210" y="32"/>
                                </a:lnTo>
                                <a:lnTo>
                                  <a:pt x="210" y="21"/>
                                </a:lnTo>
                                <a:lnTo>
                                  <a:pt x="210" y="11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7" name="Freeform 380">
                            <a:extLst>
                              <a:ext uri="{FF2B5EF4-FFF2-40B4-BE49-F238E27FC236}">
                                <a16:creationId xmlns:a16="http://schemas.microsoft.com/office/drawing/2014/main" id="{410D3C17-2BF4-4519-9B11-F2BA8FB536F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3404"/>
                            <a:ext cx="117" cy="34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8"/>
                              <a:gd name="T2" fmla="*/ 203 w 233"/>
                              <a:gd name="T3" fmla="*/ 0 h 68"/>
                              <a:gd name="T4" fmla="*/ 174 w 233"/>
                              <a:gd name="T5" fmla="*/ 0 h 68"/>
                              <a:gd name="T6" fmla="*/ 145 w 233"/>
                              <a:gd name="T7" fmla="*/ 0 h 68"/>
                              <a:gd name="T8" fmla="*/ 116 w 233"/>
                              <a:gd name="T9" fmla="*/ 0 h 68"/>
                              <a:gd name="T10" fmla="*/ 86 w 233"/>
                              <a:gd name="T11" fmla="*/ 0 h 68"/>
                              <a:gd name="T12" fmla="*/ 58 w 233"/>
                              <a:gd name="T13" fmla="*/ 0 h 68"/>
                              <a:gd name="T14" fmla="*/ 28 w 233"/>
                              <a:gd name="T15" fmla="*/ 0 h 68"/>
                              <a:gd name="T16" fmla="*/ 0 w 233"/>
                              <a:gd name="T17" fmla="*/ 0 h 68"/>
                              <a:gd name="T18" fmla="*/ 0 w 233"/>
                              <a:gd name="T19" fmla="*/ 7 h 68"/>
                              <a:gd name="T20" fmla="*/ 0 w 233"/>
                              <a:gd name="T21" fmla="*/ 17 h 68"/>
                              <a:gd name="T22" fmla="*/ 0 w 233"/>
                              <a:gd name="T23" fmla="*/ 24 h 68"/>
                              <a:gd name="T24" fmla="*/ 0 w 233"/>
                              <a:gd name="T25" fmla="*/ 33 h 68"/>
                              <a:gd name="T26" fmla="*/ 0 w 233"/>
                              <a:gd name="T27" fmla="*/ 41 h 68"/>
                              <a:gd name="T28" fmla="*/ 0 w 233"/>
                              <a:gd name="T29" fmla="*/ 49 h 68"/>
                              <a:gd name="T30" fmla="*/ 0 w 233"/>
                              <a:gd name="T31" fmla="*/ 58 h 68"/>
                              <a:gd name="T32" fmla="*/ 0 w 233"/>
                              <a:gd name="T33" fmla="*/ 68 h 68"/>
                              <a:gd name="T34" fmla="*/ 28 w 233"/>
                              <a:gd name="T35" fmla="*/ 68 h 68"/>
                              <a:gd name="T36" fmla="*/ 58 w 233"/>
                              <a:gd name="T37" fmla="*/ 68 h 68"/>
                              <a:gd name="T38" fmla="*/ 86 w 233"/>
                              <a:gd name="T39" fmla="*/ 68 h 68"/>
                              <a:gd name="T40" fmla="*/ 116 w 233"/>
                              <a:gd name="T41" fmla="*/ 68 h 68"/>
                              <a:gd name="T42" fmla="*/ 145 w 233"/>
                              <a:gd name="T43" fmla="*/ 68 h 68"/>
                              <a:gd name="T44" fmla="*/ 174 w 233"/>
                              <a:gd name="T45" fmla="*/ 68 h 68"/>
                              <a:gd name="T46" fmla="*/ 203 w 233"/>
                              <a:gd name="T47" fmla="*/ 68 h 68"/>
                              <a:gd name="T48" fmla="*/ 233 w 233"/>
                              <a:gd name="T49" fmla="*/ 68 h 68"/>
                              <a:gd name="T50" fmla="*/ 233 w 233"/>
                              <a:gd name="T51" fmla="*/ 58 h 68"/>
                              <a:gd name="T52" fmla="*/ 233 w 233"/>
                              <a:gd name="T53" fmla="*/ 49 h 68"/>
                              <a:gd name="T54" fmla="*/ 233 w 233"/>
                              <a:gd name="T55" fmla="*/ 41 h 68"/>
                              <a:gd name="T56" fmla="*/ 233 w 233"/>
                              <a:gd name="T57" fmla="*/ 33 h 68"/>
                              <a:gd name="T58" fmla="*/ 233 w 233"/>
                              <a:gd name="T59" fmla="*/ 24 h 68"/>
                              <a:gd name="T60" fmla="*/ 233 w 233"/>
                              <a:gd name="T61" fmla="*/ 17 h 68"/>
                              <a:gd name="T62" fmla="*/ 233 w 233"/>
                              <a:gd name="T63" fmla="*/ 7 h 68"/>
                              <a:gd name="T64" fmla="*/ 233 w 23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8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7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8" y="68"/>
                                </a:lnTo>
                                <a:lnTo>
                                  <a:pt x="86" y="68"/>
                                </a:lnTo>
                                <a:lnTo>
                                  <a:pt x="116" y="68"/>
                                </a:lnTo>
                                <a:lnTo>
                                  <a:pt x="145" y="68"/>
                                </a:lnTo>
                                <a:lnTo>
                                  <a:pt x="174" y="68"/>
                                </a:lnTo>
                                <a:lnTo>
                                  <a:pt x="203" y="68"/>
                                </a:lnTo>
                                <a:lnTo>
                                  <a:pt x="233" y="68"/>
                                </a:lnTo>
                                <a:lnTo>
                                  <a:pt x="233" y="58"/>
                                </a:lnTo>
                                <a:lnTo>
                                  <a:pt x="233" y="49"/>
                                </a:lnTo>
                                <a:lnTo>
                                  <a:pt x="233" y="41"/>
                                </a:lnTo>
                                <a:lnTo>
                                  <a:pt x="233" y="33"/>
                                </a:lnTo>
                                <a:lnTo>
                                  <a:pt x="233" y="24"/>
                                </a:lnTo>
                                <a:lnTo>
                                  <a:pt x="233" y="17"/>
                                </a:lnTo>
                                <a:lnTo>
                                  <a:pt x="233" y="7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8" name="Freeform 381">
                            <a:extLst>
                              <a:ext uri="{FF2B5EF4-FFF2-40B4-BE49-F238E27FC236}">
                                <a16:creationId xmlns:a16="http://schemas.microsoft.com/office/drawing/2014/main" id="{CA261665-4610-469D-BB23-6B8543965D7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410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4"/>
                              <a:gd name="T2" fmla="*/ 183 w 210"/>
                              <a:gd name="T3" fmla="*/ 0 h 44"/>
                              <a:gd name="T4" fmla="*/ 157 w 210"/>
                              <a:gd name="T5" fmla="*/ 0 h 44"/>
                              <a:gd name="T6" fmla="*/ 130 w 210"/>
                              <a:gd name="T7" fmla="*/ 0 h 44"/>
                              <a:gd name="T8" fmla="*/ 105 w 210"/>
                              <a:gd name="T9" fmla="*/ 0 h 44"/>
                              <a:gd name="T10" fmla="*/ 78 w 210"/>
                              <a:gd name="T11" fmla="*/ 0 h 44"/>
                              <a:gd name="T12" fmla="*/ 52 w 210"/>
                              <a:gd name="T13" fmla="*/ 0 h 44"/>
                              <a:gd name="T14" fmla="*/ 25 w 210"/>
                              <a:gd name="T15" fmla="*/ 0 h 44"/>
                              <a:gd name="T16" fmla="*/ 0 w 210"/>
                              <a:gd name="T17" fmla="*/ 0 h 44"/>
                              <a:gd name="T18" fmla="*/ 0 w 210"/>
                              <a:gd name="T19" fmla="*/ 4 h 44"/>
                              <a:gd name="T20" fmla="*/ 0 w 210"/>
                              <a:gd name="T21" fmla="*/ 9 h 44"/>
                              <a:gd name="T22" fmla="*/ 0 w 210"/>
                              <a:gd name="T23" fmla="*/ 15 h 44"/>
                              <a:gd name="T24" fmla="*/ 0 w 210"/>
                              <a:gd name="T25" fmla="*/ 21 h 44"/>
                              <a:gd name="T26" fmla="*/ 0 w 210"/>
                              <a:gd name="T27" fmla="*/ 27 h 44"/>
                              <a:gd name="T28" fmla="*/ 0 w 210"/>
                              <a:gd name="T29" fmla="*/ 33 h 44"/>
                              <a:gd name="T30" fmla="*/ 0 w 210"/>
                              <a:gd name="T31" fmla="*/ 38 h 44"/>
                              <a:gd name="T32" fmla="*/ 0 w 210"/>
                              <a:gd name="T33" fmla="*/ 44 h 44"/>
                              <a:gd name="T34" fmla="*/ 25 w 210"/>
                              <a:gd name="T35" fmla="*/ 44 h 44"/>
                              <a:gd name="T36" fmla="*/ 52 w 210"/>
                              <a:gd name="T37" fmla="*/ 44 h 44"/>
                              <a:gd name="T38" fmla="*/ 78 w 210"/>
                              <a:gd name="T39" fmla="*/ 44 h 44"/>
                              <a:gd name="T40" fmla="*/ 105 w 210"/>
                              <a:gd name="T41" fmla="*/ 44 h 44"/>
                              <a:gd name="T42" fmla="*/ 130 w 210"/>
                              <a:gd name="T43" fmla="*/ 44 h 44"/>
                              <a:gd name="T44" fmla="*/ 157 w 210"/>
                              <a:gd name="T45" fmla="*/ 44 h 44"/>
                              <a:gd name="T46" fmla="*/ 183 w 210"/>
                              <a:gd name="T47" fmla="*/ 44 h 44"/>
                              <a:gd name="T48" fmla="*/ 210 w 210"/>
                              <a:gd name="T49" fmla="*/ 44 h 44"/>
                              <a:gd name="T50" fmla="*/ 210 w 210"/>
                              <a:gd name="T51" fmla="*/ 38 h 44"/>
                              <a:gd name="T52" fmla="*/ 210 w 210"/>
                              <a:gd name="T53" fmla="*/ 33 h 44"/>
                              <a:gd name="T54" fmla="*/ 210 w 210"/>
                              <a:gd name="T55" fmla="*/ 27 h 44"/>
                              <a:gd name="T56" fmla="*/ 210 w 210"/>
                              <a:gd name="T57" fmla="*/ 21 h 44"/>
                              <a:gd name="T58" fmla="*/ 210 w 210"/>
                              <a:gd name="T59" fmla="*/ 15 h 44"/>
                              <a:gd name="T60" fmla="*/ 210 w 210"/>
                              <a:gd name="T61" fmla="*/ 9 h 44"/>
                              <a:gd name="T62" fmla="*/ 210 w 210"/>
                              <a:gd name="T63" fmla="*/ 4 h 44"/>
                              <a:gd name="T64" fmla="*/ 210 w 210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10" h="44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9"/>
                                </a:lnTo>
                                <a:lnTo>
                                  <a:pt x="0" y="15"/>
                                </a:lnTo>
                                <a:lnTo>
                                  <a:pt x="0" y="21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0" y="44"/>
                                </a:lnTo>
                                <a:lnTo>
                                  <a:pt x="157" y="44"/>
                                </a:lnTo>
                                <a:lnTo>
                                  <a:pt x="183" y="44"/>
                                </a:lnTo>
                                <a:lnTo>
                                  <a:pt x="210" y="44"/>
                                </a:lnTo>
                                <a:lnTo>
                                  <a:pt x="210" y="38"/>
                                </a:lnTo>
                                <a:lnTo>
                                  <a:pt x="210" y="33"/>
                                </a:lnTo>
                                <a:lnTo>
                                  <a:pt x="210" y="27"/>
                                </a:lnTo>
                                <a:lnTo>
                                  <a:pt x="210" y="21"/>
                                </a:lnTo>
                                <a:lnTo>
                                  <a:pt x="210" y="15"/>
                                </a:lnTo>
                                <a:lnTo>
                                  <a:pt x="210" y="9"/>
                                </a:lnTo>
                                <a:lnTo>
                                  <a:pt x="210" y="4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9" name="Freeform 382">
                            <a:extLst>
                              <a:ext uri="{FF2B5EF4-FFF2-40B4-BE49-F238E27FC236}">
                                <a16:creationId xmlns:a16="http://schemas.microsoft.com/office/drawing/2014/main" id="{19C5F9D3-498F-4034-90D8-AC26A56A45B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3449"/>
                            <a:ext cx="118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9"/>
                              <a:gd name="T2" fmla="*/ 205 w 236"/>
                              <a:gd name="T3" fmla="*/ 0 h 69"/>
                              <a:gd name="T4" fmla="*/ 176 w 236"/>
                              <a:gd name="T5" fmla="*/ 0 h 69"/>
                              <a:gd name="T6" fmla="*/ 146 w 236"/>
                              <a:gd name="T7" fmla="*/ 0 h 69"/>
                              <a:gd name="T8" fmla="*/ 117 w 236"/>
                              <a:gd name="T9" fmla="*/ 0 h 69"/>
                              <a:gd name="T10" fmla="*/ 87 w 236"/>
                              <a:gd name="T11" fmla="*/ 0 h 69"/>
                              <a:gd name="T12" fmla="*/ 58 w 236"/>
                              <a:gd name="T13" fmla="*/ 0 h 69"/>
                              <a:gd name="T14" fmla="*/ 28 w 236"/>
                              <a:gd name="T15" fmla="*/ 0 h 69"/>
                              <a:gd name="T16" fmla="*/ 0 w 236"/>
                              <a:gd name="T17" fmla="*/ 0 h 69"/>
                              <a:gd name="T18" fmla="*/ 0 w 236"/>
                              <a:gd name="T19" fmla="*/ 8 h 69"/>
                              <a:gd name="T20" fmla="*/ 0 w 236"/>
                              <a:gd name="T21" fmla="*/ 16 h 69"/>
                              <a:gd name="T22" fmla="*/ 0 w 236"/>
                              <a:gd name="T23" fmla="*/ 24 h 69"/>
                              <a:gd name="T24" fmla="*/ 0 w 236"/>
                              <a:gd name="T25" fmla="*/ 34 h 69"/>
                              <a:gd name="T26" fmla="*/ 0 w 236"/>
                              <a:gd name="T27" fmla="*/ 42 h 69"/>
                              <a:gd name="T28" fmla="*/ 0 w 236"/>
                              <a:gd name="T29" fmla="*/ 50 h 69"/>
                              <a:gd name="T30" fmla="*/ 0 w 236"/>
                              <a:gd name="T31" fmla="*/ 60 h 69"/>
                              <a:gd name="T32" fmla="*/ 0 w 236"/>
                              <a:gd name="T33" fmla="*/ 69 h 69"/>
                              <a:gd name="T34" fmla="*/ 28 w 236"/>
                              <a:gd name="T35" fmla="*/ 67 h 69"/>
                              <a:gd name="T36" fmla="*/ 58 w 236"/>
                              <a:gd name="T37" fmla="*/ 66 h 69"/>
                              <a:gd name="T38" fmla="*/ 87 w 236"/>
                              <a:gd name="T39" fmla="*/ 66 h 69"/>
                              <a:gd name="T40" fmla="*/ 117 w 236"/>
                              <a:gd name="T41" fmla="*/ 66 h 69"/>
                              <a:gd name="T42" fmla="*/ 146 w 236"/>
                              <a:gd name="T43" fmla="*/ 66 h 69"/>
                              <a:gd name="T44" fmla="*/ 176 w 236"/>
                              <a:gd name="T45" fmla="*/ 66 h 69"/>
                              <a:gd name="T46" fmla="*/ 205 w 236"/>
                              <a:gd name="T47" fmla="*/ 67 h 69"/>
                              <a:gd name="T48" fmla="*/ 236 w 236"/>
                              <a:gd name="T49" fmla="*/ 69 h 69"/>
                              <a:gd name="T50" fmla="*/ 236 w 236"/>
                              <a:gd name="T51" fmla="*/ 60 h 69"/>
                              <a:gd name="T52" fmla="*/ 236 w 236"/>
                              <a:gd name="T53" fmla="*/ 50 h 69"/>
                              <a:gd name="T54" fmla="*/ 236 w 236"/>
                              <a:gd name="T55" fmla="*/ 42 h 69"/>
                              <a:gd name="T56" fmla="*/ 236 w 236"/>
                              <a:gd name="T57" fmla="*/ 34 h 69"/>
                              <a:gd name="T58" fmla="*/ 236 w 236"/>
                              <a:gd name="T59" fmla="*/ 24 h 69"/>
                              <a:gd name="T60" fmla="*/ 236 w 236"/>
                              <a:gd name="T61" fmla="*/ 16 h 69"/>
                              <a:gd name="T62" fmla="*/ 236 w 236"/>
                              <a:gd name="T63" fmla="*/ 8 h 69"/>
                              <a:gd name="T64" fmla="*/ 236 w 236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9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7"/>
                                </a:lnTo>
                                <a:lnTo>
                                  <a:pt x="58" y="66"/>
                                </a:lnTo>
                                <a:lnTo>
                                  <a:pt x="87" y="66"/>
                                </a:lnTo>
                                <a:lnTo>
                                  <a:pt x="117" y="66"/>
                                </a:lnTo>
                                <a:lnTo>
                                  <a:pt x="146" y="66"/>
                                </a:lnTo>
                                <a:lnTo>
                                  <a:pt x="176" y="66"/>
                                </a:lnTo>
                                <a:lnTo>
                                  <a:pt x="205" y="67"/>
                                </a:lnTo>
                                <a:lnTo>
                                  <a:pt x="236" y="69"/>
                                </a:lnTo>
                                <a:lnTo>
                                  <a:pt x="236" y="60"/>
                                </a:lnTo>
                                <a:lnTo>
                                  <a:pt x="236" y="50"/>
                                </a:lnTo>
                                <a:lnTo>
                                  <a:pt x="236" y="42"/>
                                </a:lnTo>
                                <a:lnTo>
                                  <a:pt x="236" y="34"/>
                                </a:lnTo>
                                <a:lnTo>
                                  <a:pt x="236" y="24"/>
                                </a:lnTo>
                                <a:lnTo>
                                  <a:pt x="236" y="16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0" name="Freeform 383">
                            <a:extLst>
                              <a:ext uri="{FF2B5EF4-FFF2-40B4-BE49-F238E27FC236}">
                                <a16:creationId xmlns:a16="http://schemas.microsoft.com/office/drawing/2014/main" id="{B9F38DB1-6A3E-42B4-9C71-88164092361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454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4"/>
                              <a:gd name="T2" fmla="*/ 183 w 210"/>
                              <a:gd name="T3" fmla="*/ 0 h 44"/>
                              <a:gd name="T4" fmla="*/ 157 w 210"/>
                              <a:gd name="T5" fmla="*/ 0 h 44"/>
                              <a:gd name="T6" fmla="*/ 130 w 210"/>
                              <a:gd name="T7" fmla="*/ 0 h 44"/>
                              <a:gd name="T8" fmla="*/ 105 w 210"/>
                              <a:gd name="T9" fmla="*/ 0 h 44"/>
                              <a:gd name="T10" fmla="*/ 78 w 210"/>
                              <a:gd name="T11" fmla="*/ 0 h 44"/>
                              <a:gd name="T12" fmla="*/ 52 w 210"/>
                              <a:gd name="T13" fmla="*/ 0 h 44"/>
                              <a:gd name="T14" fmla="*/ 25 w 210"/>
                              <a:gd name="T15" fmla="*/ 0 h 44"/>
                              <a:gd name="T16" fmla="*/ 0 w 210"/>
                              <a:gd name="T17" fmla="*/ 0 h 44"/>
                              <a:gd name="T18" fmla="*/ 0 w 210"/>
                              <a:gd name="T19" fmla="*/ 5 h 44"/>
                              <a:gd name="T20" fmla="*/ 0 w 210"/>
                              <a:gd name="T21" fmla="*/ 11 h 44"/>
                              <a:gd name="T22" fmla="*/ 0 w 210"/>
                              <a:gd name="T23" fmla="*/ 16 h 44"/>
                              <a:gd name="T24" fmla="*/ 0 w 210"/>
                              <a:gd name="T25" fmla="*/ 23 h 44"/>
                              <a:gd name="T26" fmla="*/ 0 w 210"/>
                              <a:gd name="T27" fmla="*/ 33 h 44"/>
                              <a:gd name="T28" fmla="*/ 0 w 210"/>
                              <a:gd name="T29" fmla="*/ 44 h 44"/>
                              <a:gd name="T30" fmla="*/ 25 w 210"/>
                              <a:gd name="T31" fmla="*/ 44 h 44"/>
                              <a:gd name="T32" fmla="*/ 52 w 210"/>
                              <a:gd name="T33" fmla="*/ 44 h 44"/>
                              <a:gd name="T34" fmla="*/ 78 w 210"/>
                              <a:gd name="T35" fmla="*/ 44 h 44"/>
                              <a:gd name="T36" fmla="*/ 105 w 210"/>
                              <a:gd name="T37" fmla="*/ 44 h 44"/>
                              <a:gd name="T38" fmla="*/ 130 w 210"/>
                              <a:gd name="T39" fmla="*/ 44 h 44"/>
                              <a:gd name="T40" fmla="*/ 157 w 210"/>
                              <a:gd name="T41" fmla="*/ 44 h 44"/>
                              <a:gd name="T42" fmla="*/ 183 w 210"/>
                              <a:gd name="T43" fmla="*/ 44 h 44"/>
                              <a:gd name="T44" fmla="*/ 210 w 210"/>
                              <a:gd name="T45" fmla="*/ 44 h 44"/>
                              <a:gd name="T46" fmla="*/ 210 w 210"/>
                              <a:gd name="T47" fmla="*/ 33 h 44"/>
                              <a:gd name="T48" fmla="*/ 210 w 210"/>
                              <a:gd name="T49" fmla="*/ 23 h 44"/>
                              <a:gd name="T50" fmla="*/ 210 w 210"/>
                              <a:gd name="T51" fmla="*/ 16 h 44"/>
                              <a:gd name="T52" fmla="*/ 210 w 210"/>
                              <a:gd name="T53" fmla="*/ 11 h 44"/>
                              <a:gd name="T54" fmla="*/ 210 w 210"/>
                              <a:gd name="T55" fmla="*/ 5 h 44"/>
                              <a:gd name="T56" fmla="*/ 210 w 210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4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0" y="44"/>
                                </a:lnTo>
                                <a:lnTo>
                                  <a:pt x="157" y="44"/>
                                </a:lnTo>
                                <a:lnTo>
                                  <a:pt x="183" y="44"/>
                                </a:lnTo>
                                <a:lnTo>
                                  <a:pt x="210" y="44"/>
                                </a:lnTo>
                                <a:lnTo>
                                  <a:pt x="210" y="33"/>
                                </a:lnTo>
                                <a:lnTo>
                                  <a:pt x="210" y="23"/>
                                </a:lnTo>
                                <a:lnTo>
                                  <a:pt x="210" y="16"/>
                                </a:lnTo>
                                <a:lnTo>
                                  <a:pt x="210" y="11"/>
                                </a:lnTo>
                                <a:lnTo>
                                  <a:pt x="210" y="5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1" name="Rectangle 384">
                            <a:extLst>
                              <a:ext uri="{FF2B5EF4-FFF2-40B4-BE49-F238E27FC236}">
                                <a16:creationId xmlns:a16="http://schemas.microsoft.com/office/drawing/2014/main" id="{00B16BEF-C3A6-41CC-845B-F1FDF497CE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0" y="3494"/>
                            <a:ext cx="118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2" name="Rectangle 385">
                            <a:extLst>
                              <a:ext uri="{FF2B5EF4-FFF2-40B4-BE49-F238E27FC236}">
                                <a16:creationId xmlns:a16="http://schemas.microsoft.com/office/drawing/2014/main" id="{6E508013-7E73-4A1A-9955-A69FE5E0F0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7" y="3500"/>
                            <a:ext cx="105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3" name="Rectangle 386">
                            <a:extLst>
                              <a:ext uri="{FF2B5EF4-FFF2-40B4-BE49-F238E27FC236}">
                                <a16:creationId xmlns:a16="http://schemas.microsoft.com/office/drawing/2014/main" id="{61E11CE0-20D5-4D74-A0FC-8FF714CB93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78" y="2550"/>
                            <a:ext cx="172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4" name="Rectangle 387">
                            <a:extLst>
                              <a:ext uri="{FF2B5EF4-FFF2-40B4-BE49-F238E27FC236}">
                                <a16:creationId xmlns:a16="http://schemas.microsoft.com/office/drawing/2014/main" id="{3538253C-FB58-451E-A877-0E5DC5E1BE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556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5" name="Freeform 388">
                            <a:extLst>
                              <a:ext uri="{FF2B5EF4-FFF2-40B4-BE49-F238E27FC236}">
                                <a16:creationId xmlns:a16="http://schemas.microsoft.com/office/drawing/2014/main" id="{1BEB09FF-FD58-45EB-9E47-AAF58DBF9CC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0" y="2595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9"/>
                              <a:gd name="T2" fmla="*/ 297 w 340"/>
                              <a:gd name="T3" fmla="*/ 0 h 69"/>
                              <a:gd name="T4" fmla="*/ 254 w 340"/>
                              <a:gd name="T5" fmla="*/ 0 h 69"/>
                              <a:gd name="T6" fmla="*/ 212 w 340"/>
                              <a:gd name="T7" fmla="*/ 0 h 69"/>
                              <a:gd name="T8" fmla="*/ 170 w 340"/>
                              <a:gd name="T9" fmla="*/ 0 h 69"/>
                              <a:gd name="T10" fmla="*/ 126 w 340"/>
                              <a:gd name="T11" fmla="*/ 0 h 69"/>
                              <a:gd name="T12" fmla="*/ 85 w 340"/>
                              <a:gd name="T13" fmla="*/ 0 h 69"/>
                              <a:gd name="T14" fmla="*/ 41 w 340"/>
                              <a:gd name="T15" fmla="*/ 0 h 69"/>
                              <a:gd name="T16" fmla="*/ 0 w 340"/>
                              <a:gd name="T17" fmla="*/ 0 h 69"/>
                              <a:gd name="T18" fmla="*/ 0 w 340"/>
                              <a:gd name="T19" fmla="*/ 8 h 69"/>
                              <a:gd name="T20" fmla="*/ 0 w 340"/>
                              <a:gd name="T21" fmla="*/ 16 h 69"/>
                              <a:gd name="T22" fmla="*/ 0 w 340"/>
                              <a:gd name="T23" fmla="*/ 24 h 69"/>
                              <a:gd name="T24" fmla="*/ 0 w 340"/>
                              <a:gd name="T25" fmla="*/ 34 h 69"/>
                              <a:gd name="T26" fmla="*/ 0 w 340"/>
                              <a:gd name="T27" fmla="*/ 42 h 69"/>
                              <a:gd name="T28" fmla="*/ 0 w 340"/>
                              <a:gd name="T29" fmla="*/ 50 h 69"/>
                              <a:gd name="T30" fmla="*/ 0 w 340"/>
                              <a:gd name="T31" fmla="*/ 60 h 69"/>
                              <a:gd name="T32" fmla="*/ 0 w 340"/>
                              <a:gd name="T33" fmla="*/ 69 h 69"/>
                              <a:gd name="T34" fmla="*/ 41 w 340"/>
                              <a:gd name="T35" fmla="*/ 69 h 69"/>
                              <a:gd name="T36" fmla="*/ 85 w 340"/>
                              <a:gd name="T37" fmla="*/ 69 h 69"/>
                              <a:gd name="T38" fmla="*/ 126 w 340"/>
                              <a:gd name="T39" fmla="*/ 69 h 69"/>
                              <a:gd name="T40" fmla="*/ 170 w 340"/>
                              <a:gd name="T41" fmla="*/ 69 h 69"/>
                              <a:gd name="T42" fmla="*/ 212 w 340"/>
                              <a:gd name="T43" fmla="*/ 69 h 69"/>
                              <a:gd name="T44" fmla="*/ 254 w 340"/>
                              <a:gd name="T45" fmla="*/ 69 h 69"/>
                              <a:gd name="T46" fmla="*/ 297 w 340"/>
                              <a:gd name="T47" fmla="*/ 69 h 69"/>
                              <a:gd name="T48" fmla="*/ 340 w 340"/>
                              <a:gd name="T49" fmla="*/ 69 h 69"/>
                              <a:gd name="T50" fmla="*/ 340 w 340"/>
                              <a:gd name="T51" fmla="*/ 60 h 69"/>
                              <a:gd name="T52" fmla="*/ 340 w 340"/>
                              <a:gd name="T53" fmla="*/ 50 h 69"/>
                              <a:gd name="T54" fmla="*/ 340 w 340"/>
                              <a:gd name="T55" fmla="*/ 42 h 69"/>
                              <a:gd name="T56" fmla="*/ 340 w 340"/>
                              <a:gd name="T57" fmla="*/ 34 h 69"/>
                              <a:gd name="T58" fmla="*/ 340 w 340"/>
                              <a:gd name="T59" fmla="*/ 24 h 69"/>
                              <a:gd name="T60" fmla="*/ 340 w 340"/>
                              <a:gd name="T61" fmla="*/ 16 h 69"/>
                              <a:gd name="T62" fmla="*/ 340 w 340"/>
                              <a:gd name="T63" fmla="*/ 8 h 69"/>
                              <a:gd name="T64" fmla="*/ 34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70" y="0"/>
                                </a:lnTo>
                                <a:lnTo>
                                  <a:pt x="126" y="0"/>
                                </a:lnTo>
                                <a:lnTo>
                                  <a:pt x="85" y="0"/>
                                </a:lnTo>
                                <a:lnTo>
                                  <a:pt x="4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41" y="69"/>
                                </a:lnTo>
                                <a:lnTo>
                                  <a:pt x="85" y="69"/>
                                </a:lnTo>
                                <a:lnTo>
                                  <a:pt x="126" y="69"/>
                                </a:lnTo>
                                <a:lnTo>
                                  <a:pt x="170" y="69"/>
                                </a:lnTo>
                                <a:lnTo>
                                  <a:pt x="212" y="69"/>
                                </a:lnTo>
                                <a:lnTo>
                                  <a:pt x="254" y="69"/>
                                </a:lnTo>
                                <a:lnTo>
                                  <a:pt x="297" y="69"/>
                                </a:lnTo>
                                <a:lnTo>
                                  <a:pt x="340" y="69"/>
                                </a:lnTo>
                                <a:lnTo>
                                  <a:pt x="340" y="60"/>
                                </a:lnTo>
                                <a:lnTo>
                                  <a:pt x="340" y="50"/>
                                </a:lnTo>
                                <a:lnTo>
                                  <a:pt x="340" y="42"/>
                                </a:lnTo>
                                <a:lnTo>
                                  <a:pt x="340" y="34"/>
                                </a:lnTo>
                                <a:lnTo>
                                  <a:pt x="340" y="24"/>
                                </a:lnTo>
                                <a:lnTo>
                                  <a:pt x="340" y="16"/>
                                </a:lnTo>
                                <a:lnTo>
                                  <a:pt x="340" y="8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6" name="Freeform 389">
                            <a:extLst>
                              <a:ext uri="{FF2B5EF4-FFF2-40B4-BE49-F238E27FC236}">
                                <a16:creationId xmlns:a16="http://schemas.microsoft.com/office/drawing/2014/main" id="{CC17952A-75C0-432B-8982-E2CFE535C91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8" y="2601"/>
                            <a:ext cx="154" cy="22"/>
                          </a:xfrm>
                          <a:custGeom>
                            <a:avLst/>
                            <a:gdLst>
                              <a:gd name="T0" fmla="*/ 309 w 309"/>
                              <a:gd name="T1" fmla="*/ 0 h 43"/>
                              <a:gd name="T2" fmla="*/ 269 w 309"/>
                              <a:gd name="T3" fmla="*/ 0 h 43"/>
                              <a:gd name="T4" fmla="*/ 231 w 309"/>
                              <a:gd name="T5" fmla="*/ 0 h 43"/>
                              <a:gd name="T6" fmla="*/ 192 w 309"/>
                              <a:gd name="T7" fmla="*/ 0 h 43"/>
                              <a:gd name="T8" fmla="*/ 154 w 309"/>
                              <a:gd name="T9" fmla="*/ 0 h 43"/>
                              <a:gd name="T10" fmla="*/ 115 w 309"/>
                              <a:gd name="T11" fmla="*/ 0 h 43"/>
                              <a:gd name="T12" fmla="*/ 77 w 309"/>
                              <a:gd name="T13" fmla="*/ 0 h 43"/>
                              <a:gd name="T14" fmla="*/ 38 w 309"/>
                              <a:gd name="T15" fmla="*/ 0 h 43"/>
                              <a:gd name="T16" fmla="*/ 0 w 309"/>
                              <a:gd name="T17" fmla="*/ 0 h 43"/>
                              <a:gd name="T18" fmla="*/ 0 w 309"/>
                              <a:gd name="T19" fmla="*/ 9 h 43"/>
                              <a:gd name="T20" fmla="*/ 0 w 309"/>
                              <a:gd name="T21" fmla="*/ 21 h 43"/>
                              <a:gd name="T22" fmla="*/ 0 w 309"/>
                              <a:gd name="T23" fmla="*/ 26 h 43"/>
                              <a:gd name="T24" fmla="*/ 0 w 309"/>
                              <a:gd name="T25" fmla="*/ 31 h 43"/>
                              <a:gd name="T26" fmla="*/ 0 w 309"/>
                              <a:gd name="T27" fmla="*/ 37 h 43"/>
                              <a:gd name="T28" fmla="*/ 0 w 309"/>
                              <a:gd name="T29" fmla="*/ 43 h 43"/>
                              <a:gd name="T30" fmla="*/ 38 w 309"/>
                              <a:gd name="T31" fmla="*/ 43 h 43"/>
                              <a:gd name="T32" fmla="*/ 77 w 309"/>
                              <a:gd name="T33" fmla="*/ 43 h 43"/>
                              <a:gd name="T34" fmla="*/ 115 w 309"/>
                              <a:gd name="T35" fmla="*/ 43 h 43"/>
                              <a:gd name="T36" fmla="*/ 154 w 309"/>
                              <a:gd name="T37" fmla="*/ 43 h 43"/>
                              <a:gd name="T38" fmla="*/ 192 w 309"/>
                              <a:gd name="T39" fmla="*/ 43 h 43"/>
                              <a:gd name="T40" fmla="*/ 231 w 309"/>
                              <a:gd name="T41" fmla="*/ 43 h 43"/>
                              <a:gd name="T42" fmla="*/ 269 w 309"/>
                              <a:gd name="T43" fmla="*/ 43 h 43"/>
                              <a:gd name="T44" fmla="*/ 309 w 309"/>
                              <a:gd name="T45" fmla="*/ 43 h 43"/>
                              <a:gd name="T46" fmla="*/ 309 w 309"/>
                              <a:gd name="T47" fmla="*/ 37 h 43"/>
                              <a:gd name="T48" fmla="*/ 309 w 309"/>
                              <a:gd name="T49" fmla="*/ 31 h 43"/>
                              <a:gd name="T50" fmla="*/ 309 w 309"/>
                              <a:gd name="T51" fmla="*/ 26 h 43"/>
                              <a:gd name="T52" fmla="*/ 309 w 309"/>
                              <a:gd name="T53" fmla="*/ 21 h 43"/>
                              <a:gd name="T54" fmla="*/ 309 w 309"/>
                              <a:gd name="T55" fmla="*/ 9 h 43"/>
                              <a:gd name="T56" fmla="*/ 309 w 309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9" h="43">
                                <a:moveTo>
                                  <a:pt x="309" y="0"/>
                                </a:moveTo>
                                <a:lnTo>
                                  <a:pt x="269" y="0"/>
                                </a:lnTo>
                                <a:lnTo>
                                  <a:pt x="231" y="0"/>
                                </a:lnTo>
                                <a:lnTo>
                                  <a:pt x="192" y="0"/>
                                </a:lnTo>
                                <a:lnTo>
                                  <a:pt x="154" y="0"/>
                                </a:lnTo>
                                <a:lnTo>
                                  <a:pt x="115" y="0"/>
                                </a:lnTo>
                                <a:lnTo>
                                  <a:pt x="77" y="0"/>
                                </a:lnTo>
                                <a:lnTo>
                                  <a:pt x="3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38" y="43"/>
                                </a:lnTo>
                                <a:lnTo>
                                  <a:pt x="77" y="43"/>
                                </a:lnTo>
                                <a:lnTo>
                                  <a:pt x="115" y="43"/>
                                </a:lnTo>
                                <a:lnTo>
                                  <a:pt x="154" y="43"/>
                                </a:lnTo>
                                <a:lnTo>
                                  <a:pt x="192" y="43"/>
                                </a:lnTo>
                                <a:lnTo>
                                  <a:pt x="231" y="43"/>
                                </a:lnTo>
                                <a:lnTo>
                                  <a:pt x="269" y="43"/>
                                </a:lnTo>
                                <a:lnTo>
                                  <a:pt x="309" y="43"/>
                                </a:lnTo>
                                <a:lnTo>
                                  <a:pt x="309" y="37"/>
                                </a:lnTo>
                                <a:lnTo>
                                  <a:pt x="309" y="31"/>
                                </a:lnTo>
                                <a:lnTo>
                                  <a:pt x="309" y="26"/>
                                </a:lnTo>
                                <a:lnTo>
                                  <a:pt x="309" y="21"/>
                                </a:lnTo>
                                <a:lnTo>
                                  <a:pt x="309" y="9"/>
                                </a:lnTo>
                                <a:lnTo>
                                  <a:pt x="3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7" name="Freeform 390">
                            <a:extLst>
                              <a:ext uri="{FF2B5EF4-FFF2-40B4-BE49-F238E27FC236}">
                                <a16:creationId xmlns:a16="http://schemas.microsoft.com/office/drawing/2014/main" id="{DA2B8B46-D4EA-454F-B358-0A7BB275342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0" y="2640"/>
                            <a:ext cx="171" cy="33"/>
                          </a:xfrm>
                          <a:custGeom>
                            <a:avLst/>
                            <a:gdLst>
                              <a:gd name="T0" fmla="*/ 342 w 342"/>
                              <a:gd name="T1" fmla="*/ 0 h 67"/>
                              <a:gd name="T2" fmla="*/ 299 w 342"/>
                              <a:gd name="T3" fmla="*/ 0 h 67"/>
                              <a:gd name="T4" fmla="*/ 256 w 342"/>
                              <a:gd name="T5" fmla="*/ 0 h 67"/>
                              <a:gd name="T6" fmla="*/ 214 w 342"/>
                              <a:gd name="T7" fmla="*/ 0 h 67"/>
                              <a:gd name="T8" fmla="*/ 171 w 342"/>
                              <a:gd name="T9" fmla="*/ 0 h 67"/>
                              <a:gd name="T10" fmla="*/ 127 w 342"/>
                              <a:gd name="T11" fmla="*/ 0 h 67"/>
                              <a:gd name="T12" fmla="*/ 85 w 342"/>
                              <a:gd name="T13" fmla="*/ 0 h 67"/>
                              <a:gd name="T14" fmla="*/ 42 w 342"/>
                              <a:gd name="T15" fmla="*/ 0 h 67"/>
                              <a:gd name="T16" fmla="*/ 0 w 342"/>
                              <a:gd name="T17" fmla="*/ 0 h 67"/>
                              <a:gd name="T18" fmla="*/ 0 w 342"/>
                              <a:gd name="T19" fmla="*/ 8 h 67"/>
                              <a:gd name="T20" fmla="*/ 0 w 342"/>
                              <a:gd name="T21" fmla="*/ 16 h 67"/>
                              <a:gd name="T22" fmla="*/ 0 w 342"/>
                              <a:gd name="T23" fmla="*/ 24 h 67"/>
                              <a:gd name="T24" fmla="*/ 0 w 342"/>
                              <a:gd name="T25" fmla="*/ 34 h 67"/>
                              <a:gd name="T26" fmla="*/ 0 w 342"/>
                              <a:gd name="T27" fmla="*/ 42 h 67"/>
                              <a:gd name="T28" fmla="*/ 0 w 342"/>
                              <a:gd name="T29" fmla="*/ 50 h 67"/>
                              <a:gd name="T30" fmla="*/ 0 w 342"/>
                              <a:gd name="T31" fmla="*/ 59 h 67"/>
                              <a:gd name="T32" fmla="*/ 0 w 342"/>
                              <a:gd name="T33" fmla="*/ 67 h 67"/>
                              <a:gd name="T34" fmla="*/ 42 w 342"/>
                              <a:gd name="T35" fmla="*/ 67 h 67"/>
                              <a:gd name="T36" fmla="*/ 85 w 342"/>
                              <a:gd name="T37" fmla="*/ 67 h 67"/>
                              <a:gd name="T38" fmla="*/ 127 w 342"/>
                              <a:gd name="T39" fmla="*/ 67 h 67"/>
                              <a:gd name="T40" fmla="*/ 171 w 342"/>
                              <a:gd name="T41" fmla="*/ 67 h 67"/>
                              <a:gd name="T42" fmla="*/ 214 w 342"/>
                              <a:gd name="T43" fmla="*/ 67 h 67"/>
                              <a:gd name="T44" fmla="*/ 256 w 342"/>
                              <a:gd name="T45" fmla="*/ 67 h 67"/>
                              <a:gd name="T46" fmla="*/ 299 w 342"/>
                              <a:gd name="T47" fmla="*/ 67 h 67"/>
                              <a:gd name="T48" fmla="*/ 342 w 342"/>
                              <a:gd name="T49" fmla="*/ 67 h 67"/>
                              <a:gd name="T50" fmla="*/ 342 w 342"/>
                              <a:gd name="T51" fmla="*/ 59 h 67"/>
                              <a:gd name="T52" fmla="*/ 342 w 342"/>
                              <a:gd name="T53" fmla="*/ 50 h 67"/>
                              <a:gd name="T54" fmla="*/ 342 w 342"/>
                              <a:gd name="T55" fmla="*/ 42 h 67"/>
                              <a:gd name="T56" fmla="*/ 342 w 342"/>
                              <a:gd name="T57" fmla="*/ 34 h 67"/>
                              <a:gd name="T58" fmla="*/ 342 w 342"/>
                              <a:gd name="T59" fmla="*/ 24 h 67"/>
                              <a:gd name="T60" fmla="*/ 342 w 342"/>
                              <a:gd name="T61" fmla="*/ 16 h 67"/>
                              <a:gd name="T62" fmla="*/ 342 w 342"/>
                              <a:gd name="T63" fmla="*/ 8 h 67"/>
                              <a:gd name="T64" fmla="*/ 342 w 342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7">
                                <a:moveTo>
                                  <a:pt x="342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7" y="0"/>
                                </a:lnTo>
                                <a:lnTo>
                                  <a:pt x="85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2" y="67"/>
                                </a:lnTo>
                                <a:lnTo>
                                  <a:pt x="85" y="67"/>
                                </a:lnTo>
                                <a:lnTo>
                                  <a:pt x="127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2" y="67"/>
                                </a:lnTo>
                                <a:lnTo>
                                  <a:pt x="342" y="59"/>
                                </a:lnTo>
                                <a:lnTo>
                                  <a:pt x="342" y="50"/>
                                </a:lnTo>
                                <a:lnTo>
                                  <a:pt x="342" y="42"/>
                                </a:lnTo>
                                <a:lnTo>
                                  <a:pt x="342" y="34"/>
                                </a:lnTo>
                                <a:lnTo>
                                  <a:pt x="342" y="24"/>
                                </a:lnTo>
                                <a:lnTo>
                                  <a:pt x="342" y="16"/>
                                </a:lnTo>
                                <a:lnTo>
                                  <a:pt x="342" y="8"/>
                                </a:lnTo>
                                <a:lnTo>
                                  <a:pt x="34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8" name="Freeform 391">
                            <a:extLst>
                              <a:ext uri="{FF2B5EF4-FFF2-40B4-BE49-F238E27FC236}">
                                <a16:creationId xmlns:a16="http://schemas.microsoft.com/office/drawing/2014/main" id="{30F0BF03-87F7-4DEE-A4E9-3A4346D521D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645"/>
                            <a:ext cx="153" cy="23"/>
                          </a:xfrm>
                          <a:custGeom>
                            <a:avLst/>
                            <a:gdLst>
                              <a:gd name="T0" fmla="*/ 305 w 305"/>
                              <a:gd name="T1" fmla="*/ 0 h 45"/>
                              <a:gd name="T2" fmla="*/ 265 w 305"/>
                              <a:gd name="T3" fmla="*/ 0 h 45"/>
                              <a:gd name="T4" fmla="*/ 227 w 305"/>
                              <a:gd name="T5" fmla="*/ 0 h 45"/>
                              <a:gd name="T6" fmla="*/ 189 w 305"/>
                              <a:gd name="T7" fmla="*/ 0 h 45"/>
                              <a:gd name="T8" fmla="*/ 152 w 305"/>
                              <a:gd name="T9" fmla="*/ 0 h 45"/>
                              <a:gd name="T10" fmla="*/ 114 w 305"/>
                              <a:gd name="T11" fmla="*/ 0 h 45"/>
                              <a:gd name="T12" fmla="*/ 75 w 305"/>
                              <a:gd name="T13" fmla="*/ 0 h 45"/>
                              <a:gd name="T14" fmla="*/ 37 w 305"/>
                              <a:gd name="T15" fmla="*/ 0 h 45"/>
                              <a:gd name="T16" fmla="*/ 0 w 305"/>
                              <a:gd name="T17" fmla="*/ 0 h 45"/>
                              <a:gd name="T18" fmla="*/ 0 w 305"/>
                              <a:gd name="T19" fmla="*/ 5 h 45"/>
                              <a:gd name="T20" fmla="*/ 0 w 305"/>
                              <a:gd name="T21" fmla="*/ 11 h 45"/>
                              <a:gd name="T22" fmla="*/ 0 w 305"/>
                              <a:gd name="T23" fmla="*/ 17 h 45"/>
                              <a:gd name="T24" fmla="*/ 0 w 305"/>
                              <a:gd name="T25" fmla="*/ 23 h 45"/>
                              <a:gd name="T26" fmla="*/ 0 w 305"/>
                              <a:gd name="T27" fmla="*/ 33 h 45"/>
                              <a:gd name="T28" fmla="*/ 0 w 305"/>
                              <a:gd name="T29" fmla="*/ 45 h 45"/>
                              <a:gd name="T30" fmla="*/ 37 w 305"/>
                              <a:gd name="T31" fmla="*/ 45 h 45"/>
                              <a:gd name="T32" fmla="*/ 75 w 305"/>
                              <a:gd name="T33" fmla="*/ 45 h 45"/>
                              <a:gd name="T34" fmla="*/ 114 w 305"/>
                              <a:gd name="T35" fmla="*/ 45 h 45"/>
                              <a:gd name="T36" fmla="*/ 152 w 305"/>
                              <a:gd name="T37" fmla="*/ 45 h 45"/>
                              <a:gd name="T38" fmla="*/ 189 w 305"/>
                              <a:gd name="T39" fmla="*/ 45 h 45"/>
                              <a:gd name="T40" fmla="*/ 227 w 305"/>
                              <a:gd name="T41" fmla="*/ 45 h 45"/>
                              <a:gd name="T42" fmla="*/ 265 w 305"/>
                              <a:gd name="T43" fmla="*/ 45 h 45"/>
                              <a:gd name="T44" fmla="*/ 305 w 305"/>
                              <a:gd name="T45" fmla="*/ 45 h 45"/>
                              <a:gd name="T46" fmla="*/ 305 w 305"/>
                              <a:gd name="T47" fmla="*/ 33 h 45"/>
                              <a:gd name="T48" fmla="*/ 305 w 305"/>
                              <a:gd name="T49" fmla="*/ 23 h 45"/>
                              <a:gd name="T50" fmla="*/ 305 w 305"/>
                              <a:gd name="T51" fmla="*/ 17 h 45"/>
                              <a:gd name="T52" fmla="*/ 305 w 305"/>
                              <a:gd name="T53" fmla="*/ 11 h 45"/>
                              <a:gd name="T54" fmla="*/ 305 w 305"/>
                              <a:gd name="T55" fmla="*/ 5 h 45"/>
                              <a:gd name="T56" fmla="*/ 305 w 305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5">
                                <a:moveTo>
                                  <a:pt x="305" y="0"/>
                                </a:moveTo>
                                <a:lnTo>
                                  <a:pt x="265" y="0"/>
                                </a:lnTo>
                                <a:lnTo>
                                  <a:pt x="227" y="0"/>
                                </a:lnTo>
                                <a:lnTo>
                                  <a:pt x="189" y="0"/>
                                </a:lnTo>
                                <a:lnTo>
                                  <a:pt x="152" y="0"/>
                                </a:lnTo>
                                <a:lnTo>
                                  <a:pt x="114" y="0"/>
                                </a:lnTo>
                                <a:lnTo>
                                  <a:pt x="75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5" y="45"/>
                                </a:lnTo>
                                <a:lnTo>
                                  <a:pt x="114" y="45"/>
                                </a:lnTo>
                                <a:lnTo>
                                  <a:pt x="152" y="45"/>
                                </a:lnTo>
                                <a:lnTo>
                                  <a:pt x="189" y="45"/>
                                </a:lnTo>
                                <a:lnTo>
                                  <a:pt x="227" y="45"/>
                                </a:lnTo>
                                <a:lnTo>
                                  <a:pt x="265" y="45"/>
                                </a:lnTo>
                                <a:lnTo>
                                  <a:pt x="305" y="45"/>
                                </a:lnTo>
                                <a:lnTo>
                                  <a:pt x="305" y="33"/>
                                </a:lnTo>
                                <a:lnTo>
                                  <a:pt x="305" y="23"/>
                                </a:lnTo>
                                <a:lnTo>
                                  <a:pt x="305" y="17"/>
                                </a:lnTo>
                                <a:lnTo>
                                  <a:pt x="305" y="11"/>
                                </a:lnTo>
                                <a:lnTo>
                                  <a:pt x="305" y="5"/>
                                </a:lnTo>
                                <a:lnTo>
                                  <a:pt x="30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9" name="Freeform 392">
                            <a:extLst>
                              <a:ext uri="{FF2B5EF4-FFF2-40B4-BE49-F238E27FC236}">
                                <a16:creationId xmlns:a16="http://schemas.microsoft.com/office/drawing/2014/main" id="{9689F5C3-EB97-41BA-9CA7-BB0881BEAEE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1" y="2685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7"/>
                              <a:gd name="T2" fmla="*/ 297 w 340"/>
                              <a:gd name="T3" fmla="*/ 0 h 67"/>
                              <a:gd name="T4" fmla="*/ 254 w 340"/>
                              <a:gd name="T5" fmla="*/ 0 h 67"/>
                              <a:gd name="T6" fmla="*/ 212 w 340"/>
                              <a:gd name="T7" fmla="*/ 0 h 67"/>
                              <a:gd name="T8" fmla="*/ 170 w 340"/>
                              <a:gd name="T9" fmla="*/ 0 h 67"/>
                              <a:gd name="T10" fmla="*/ 127 w 340"/>
                              <a:gd name="T11" fmla="*/ 0 h 67"/>
                              <a:gd name="T12" fmla="*/ 85 w 340"/>
                              <a:gd name="T13" fmla="*/ 0 h 67"/>
                              <a:gd name="T14" fmla="*/ 41 w 340"/>
                              <a:gd name="T15" fmla="*/ 0 h 67"/>
                              <a:gd name="T16" fmla="*/ 0 w 340"/>
                              <a:gd name="T17" fmla="*/ 0 h 67"/>
                              <a:gd name="T18" fmla="*/ 0 w 340"/>
                              <a:gd name="T19" fmla="*/ 7 h 67"/>
                              <a:gd name="T20" fmla="*/ 0 w 340"/>
                              <a:gd name="T21" fmla="*/ 15 h 67"/>
                              <a:gd name="T22" fmla="*/ 0 w 340"/>
                              <a:gd name="T23" fmla="*/ 23 h 67"/>
                              <a:gd name="T24" fmla="*/ 0 w 340"/>
                              <a:gd name="T25" fmla="*/ 32 h 67"/>
                              <a:gd name="T26" fmla="*/ 0 w 340"/>
                              <a:gd name="T27" fmla="*/ 40 h 67"/>
                              <a:gd name="T28" fmla="*/ 0 w 340"/>
                              <a:gd name="T29" fmla="*/ 49 h 67"/>
                              <a:gd name="T30" fmla="*/ 0 w 340"/>
                              <a:gd name="T31" fmla="*/ 58 h 67"/>
                              <a:gd name="T32" fmla="*/ 0 w 340"/>
                              <a:gd name="T33" fmla="*/ 67 h 67"/>
                              <a:gd name="T34" fmla="*/ 41 w 340"/>
                              <a:gd name="T35" fmla="*/ 67 h 67"/>
                              <a:gd name="T36" fmla="*/ 85 w 340"/>
                              <a:gd name="T37" fmla="*/ 67 h 67"/>
                              <a:gd name="T38" fmla="*/ 127 w 340"/>
                              <a:gd name="T39" fmla="*/ 67 h 67"/>
                              <a:gd name="T40" fmla="*/ 170 w 340"/>
                              <a:gd name="T41" fmla="*/ 67 h 67"/>
                              <a:gd name="T42" fmla="*/ 212 w 340"/>
                              <a:gd name="T43" fmla="*/ 67 h 67"/>
                              <a:gd name="T44" fmla="*/ 254 w 340"/>
                              <a:gd name="T45" fmla="*/ 67 h 67"/>
                              <a:gd name="T46" fmla="*/ 297 w 340"/>
                              <a:gd name="T47" fmla="*/ 67 h 67"/>
                              <a:gd name="T48" fmla="*/ 340 w 340"/>
                              <a:gd name="T49" fmla="*/ 67 h 67"/>
                              <a:gd name="T50" fmla="*/ 340 w 340"/>
                              <a:gd name="T51" fmla="*/ 58 h 67"/>
                              <a:gd name="T52" fmla="*/ 340 w 340"/>
                              <a:gd name="T53" fmla="*/ 49 h 67"/>
                              <a:gd name="T54" fmla="*/ 340 w 340"/>
                              <a:gd name="T55" fmla="*/ 40 h 67"/>
                              <a:gd name="T56" fmla="*/ 340 w 340"/>
                              <a:gd name="T57" fmla="*/ 32 h 67"/>
                              <a:gd name="T58" fmla="*/ 340 w 340"/>
                              <a:gd name="T59" fmla="*/ 23 h 67"/>
                              <a:gd name="T60" fmla="*/ 340 w 340"/>
                              <a:gd name="T61" fmla="*/ 15 h 67"/>
                              <a:gd name="T62" fmla="*/ 340 w 340"/>
                              <a:gd name="T63" fmla="*/ 7 h 67"/>
                              <a:gd name="T64" fmla="*/ 34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70" y="0"/>
                                </a:lnTo>
                                <a:lnTo>
                                  <a:pt x="127" y="0"/>
                                </a:lnTo>
                                <a:lnTo>
                                  <a:pt x="85" y="0"/>
                                </a:lnTo>
                                <a:lnTo>
                                  <a:pt x="4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1" y="67"/>
                                </a:lnTo>
                                <a:lnTo>
                                  <a:pt x="85" y="67"/>
                                </a:lnTo>
                                <a:lnTo>
                                  <a:pt x="127" y="67"/>
                                </a:lnTo>
                                <a:lnTo>
                                  <a:pt x="170" y="67"/>
                                </a:lnTo>
                                <a:lnTo>
                                  <a:pt x="212" y="67"/>
                                </a:lnTo>
                                <a:lnTo>
                                  <a:pt x="254" y="67"/>
                                </a:lnTo>
                                <a:lnTo>
                                  <a:pt x="297" y="67"/>
                                </a:lnTo>
                                <a:lnTo>
                                  <a:pt x="340" y="67"/>
                                </a:lnTo>
                                <a:lnTo>
                                  <a:pt x="340" y="58"/>
                                </a:lnTo>
                                <a:lnTo>
                                  <a:pt x="340" y="49"/>
                                </a:lnTo>
                                <a:lnTo>
                                  <a:pt x="340" y="40"/>
                                </a:lnTo>
                                <a:lnTo>
                                  <a:pt x="340" y="32"/>
                                </a:lnTo>
                                <a:lnTo>
                                  <a:pt x="340" y="23"/>
                                </a:lnTo>
                                <a:lnTo>
                                  <a:pt x="340" y="15"/>
                                </a:lnTo>
                                <a:lnTo>
                                  <a:pt x="340" y="7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0" name="Freeform 393">
                            <a:extLst>
                              <a:ext uri="{FF2B5EF4-FFF2-40B4-BE49-F238E27FC236}">
                                <a16:creationId xmlns:a16="http://schemas.microsoft.com/office/drawing/2014/main" id="{F952B8B8-0490-47B1-8957-E4328154ED0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691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5"/>
                              <a:gd name="T2" fmla="*/ 268 w 308"/>
                              <a:gd name="T3" fmla="*/ 0 h 45"/>
                              <a:gd name="T4" fmla="*/ 230 w 308"/>
                              <a:gd name="T5" fmla="*/ 0 h 45"/>
                              <a:gd name="T6" fmla="*/ 191 w 308"/>
                              <a:gd name="T7" fmla="*/ 0 h 45"/>
                              <a:gd name="T8" fmla="*/ 153 w 308"/>
                              <a:gd name="T9" fmla="*/ 0 h 45"/>
                              <a:gd name="T10" fmla="*/ 114 w 308"/>
                              <a:gd name="T11" fmla="*/ 0 h 45"/>
                              <a:gd name="T12" fmla="*/ 76 w 308"/>
                              <a:gd name="T13" fmla="*/ 0 h 45"/>
                              <a:gd name="T14" fmla="*/ 37 w 308"/>
                              <a:gd name="T15" fmla="*/ 0 h 45"/>
                              <a:gd name="T16" fmla="*/ 0 w 308"/>
                              <a:gd name="T17" fmla="*/ 0 h 45"/>
                              <a:gd name="T18" fmla="*/ 0 w 308"/>
                              <a:gd name="T19" fmla="*/ 4 h 45"/>
                              <a:gd name="T20" fmla="*/ 0 w 308"/>
                              <a:gd name="T21" fmla="*/ 10 h 45"/>
                              <a:gd name="T22" fmla="*/ 0 w 308"/>
                              <a:gd name="T23" fmla="*/ 16 h 45"/>
                              <a:gd name="T24" fmla="*/ 0 w 308"/>
                              <a:gd name="T25" fmla="*/ 22 h 45"/>
                              <a:gd name="T26" fmla="*/ 0 w 308"/>
                              <a:gd name="T27" fmla="*/ 27 h 45"/>
                              <a:gd name="T28" fmla="*/ 0 w 308"/>
                              <a:gd name="T29" fmla="*/ 33 h 45"/>
                              <a:gd name="T30" fmla="*/ 0 w 308"/>
                              <a:gd name="T31" fmla="*/ 39 h 45"/>
                              <a:gd name="T32" fmla="*/ 0 w 308"/>
                              <a:gd name="T33" fmla="*/ 45 h 45"/>
                              <a:gd name="T34" fmla="*/ 37 w 308"/>
                              <a:gd name="T35" fmla="*/ 45 h 45"/>
                              <a:gd name="T36" fmla="*/ 76 w 308"/>
                              <a:gd name="T37" fmla="*/ 45 h 45"/>
                              <a:gd name="T38" fmla="*/ 114 w 308"/>
                              <a:gd name="T39" fmla="*/ 45 h 45"/>
                              <a:gd name="T40" fmla="*/ 153 w 308"/>
                              <a:gd name="T41" fmla="*/ 45 h 45"/>
                              <a:gd name="T42" fmla="*/ 191 w 308"/>
                              <a:gd name="T43" fmla="*/ 45 h 45"/>
                              <a:gd name="T44" fmla="*/ 230 w 308"/>
                              <a:gd name="T45" fmla="*/ 45 h 45"/>
                              <a:gd name="T46" fmla="*/ 268 w 308"/>
                              <a:gd name="T47" fmla="*/ 45 h 45"/>
                              <a:gd name="T48" fmla="*/ 308 w 308"/>
                              <a:gd name="T49" fmla="*/ 45 h 45"/>
                              <a:gd name="T50" fmla="*/ 308 w 308"/>
                              <a:gd name="T51" fmla="*/ 39 h 45"/>
                              <a:gd name="T52" fmla="*/ 308 w 308"/>
                              <a:gd name="T53" fmla="*/ 33 h 45"/>
                              <a:gd name="T54" fmla="*/ 308 w 308"/>
                              <a:gd name="T55" fmla="*/ 27 h 45"/>
                              <a:gd name="T56" fmla="*/ 308 w 308"/>
                              <a:gd name="T57" fmla="*/ 22 h 45"/>
                              <a:gd name="T58" fmla="*/ 308 w 308"/>
                              <a:gd name="T59" fmla="*/ 16 h 45"/>
                              <a:gd name="T60" fmla="*/ 308 w 308"/>
                              <a:gd name="T61" fmla="*/ 10 h 45"/>
                              <a:gd name="T62" fmla="*/ 308 w 308"/>
                              <a:gd name="T63" fmla="*/ 4 h 45"/>
                              <a:gd name="T64" fmla="*/ 308 w 308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30" y="45"/>
                                </a:lnTo>
                                <a:lnTo>
                                  <a:pt x="268" y="45"/>
                                </a:lnTo>
                                <a:lnTo>
                                  <a:pt x="308" y="45"/>
                                </a:lnTo>
                                <a:lnTo>
                                  <a:pt x="308" y="39"/>
                                </a:lnTo>
                                <a:lnTo>
                                  <a:pt x="308" y="33"/>
                                </a:lnTo>
                                <a:lnTo>
                                  <a:pt x="308" y="27"/>
                                </a:lnTo>
                                <a:lnTo>
                                  <a:pt x="308" y="22"/>
                                </a:lnTo>
                                <a:lnTo>
                                  <a:pt x="308" y="16"/>
                                </a:lnTo>
                                <a:lnTo>
                                  <a:pt x="308" y="10"/>
                                </a:lnTo>
                                <a:lnTo>
                                  <a:pt x="308" y="4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1" name="Freeform 394">
                            <a:extLst>
                              <a:ext uri="{FF2B5EF4-FFF2-40B4-BE49-F238E27FC236}">
                                <a16:creationId xmlns:a16="http://schemas.microsoft.com/office/drawing/2014/main" id="{C97B79FC-A012-44D5-A4FC-245E083E277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1" y="2729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300 w 343"/>
                              <a:gd name="T3" fmla="*/ 0 h 67"/>
                              <a:gd name="T4" fmla="*/ 256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8 h 67"/>
                              <a:gd name="T20" fmla="*/ 0 w 343"/>
                              <a:gd name="T21" fmla="*/ 17 h 67"/>
                              <a:gd name="T22" fmla="*/ 0 w 343"/>
                              <a:gd name="T23" fmla="*/ 25 h 67"/>
                              <a:gd name="T24" fmla="*/ 0 w 343"/>
                              <a:gd name="T25" fmla="*/ 34 h 67"/>
                              <a:gd name="T26" fmla="*/ 0 w 343"/>
                              <a:gd name="T27" fmla="*/ 43 h 67"/>
                              <a:gd name="T28" fmla="*/ 0 w 343"/>
                              <a:gd name="T29" fmla="*/ 51 h 67"/>
                              <a:gd name="T30" fmla="*/ 0 w 343"/>
                              <a:gd name="T31" fmla="*/ 59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6 w 343"/>
                              <a:gd name="T45" fmla="*/ 67 h 67"/>
                              <a:gd name="T46" fmla="*/ 300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9 h 67"/>
                              <a:gd name="T52" fmla="*/ 343 w 343"/>
                              <a:gd name="T53" fmla="*/ 51 h 67"/>
                              <a:gd name="T54" fmla="*/ 343 w 343"/>
                              <a:gd name="T55" fmla="*/ 43 h 67"/>
                              <a:gd name="T56" fmla="*/ 343 w 343"/>
                              <a:gd name="T57" fmla="*/ 34 h 67"/>
                              <a:gd name="T58" fmla="*/ 343 w 343"/>
                              <a:gd name="T59" fmla="*/ 25 h 67"/>
                              <a:gd name="T60" fmla="*/ 343 w 343"/>
                              <a:gd name="T61" fmla="*/ 17 h 67"/>
                              <a:gd name="T62" fmla="*/ 343 w 343"/>
                              <a:gd name="T63" fmla="*/ 8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300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9"/>
                                </a:lnTo>
                                <a:lnTo>
                                  <a:pt x="343" y="51"/>
                                </a:lnTo>
                                <a:lnTo>
                                  <a:pt x="343" y="43"/>
                                </a:lnTo>
                                <a:lnTo>
                                  <a:pt x="343" y="34"/>
                                </a:lnTo>
                                <a:lnTo>
                                  <a:pt x="343" y="25"/>
                                </a:lnTo>
                                <a:lnTo>
                                  <a:pt x="343" y="17"/>
                                </a:lnTo>
                                <a:lnTo>
                                  <a:pt x="343" y="8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2" name="Freeform 395">
                            <a:extLst>
                              <a:ext uri="{FF2B5EF4-FFF2-40B4-BE49-F238E27FC236}">
                                <a16:creationId xmlns:a16="http://schemas.microsoft.com/office/drawing/2014/main" id="{165E7952-B2AA-4BBF-8182-F68F61A31B2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73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5"/>
                              <a:gd name="T2" fmla="*/ 268 w 308"/>
                              <a:gd name="T3" fmla="*/ 0 h 45"/>
                              <a:gd name="T4" fmla="*/ 230 w 308"/>
                              <a:gd name="T5" fmla="*/ 0 h 45"/>
                              <a:gd name="T6" fmla="*/ 191 w 308"/>
                              <a:gd name="T7" fmla="*/ 0 h 45"/>
                              <a:gd name="T8" fmla="*/ 153 w 308"/>
                              <a:gd name="T9" fmla="*/ 0 h 45"/>
                              <a:gd name="T10" fmla="*/ 114 w 308"/>
                              <a:gd name="T11" fmla="*/ 0 h 45"/>
                              <a:gd name="T12" fmla="*/ 76 w 308"/>
                              <a:gd name="T13" fmla="*/ 0 h 45"/>
                              <a:gd name="T14" fmla="*/ 37 w 308"/>
                              <a:gd name="T15" fmla="*/ 0 h 45"/>
                              <a:gd name="T16" fmla="*/ 0 w 308"/>
                              <a:gd name="T17" fmla="*/ 0 h 45"/>
                              <a:gd name="T18" fmla="*/ 0 w 308"/>
                              <a:gd name="T19" fmla="*/ 6 h 45"/>
                              <a:gd name="T20" fmla="*/ 0 w 308"/>
                              <a:gd name="T21" fmla="*/ 12 h 45"/>
                              <a:gd name="T22" fmla="*/ 0 w 308"/>
                              <a:gd name="T23" fmla="*/ 17 h 45"/>
                              <a:gd name="T24" fmla="*/ 0 w 308"/>
                              <a:gd name="T25" fmla="*/ 23 h 45"/>
                              <a:gd name="T26" fmla="*/ 0 w 308"/>
                              <a:gd name="T27" fmla="*/ 34 h 45"/>
                              <a:gd name="T28" fmla="*/ 0 w 308"/>
                              <a:gd name="T29" fmla="*/ 45 h 45"/>
                              <a:gd name="T30" fmla="*/ 37 w 308"/>
                              <a:gd name="T31" fmla="*/ 45 h 45"/>
                              <a:gd name="T32" fmla="*/ 76 w 308"/>
                              <a:gd name="T33" fmla="*/ 45 h 45"/>
                              <a:gd name="T34" fmla="*/ 114 w 308"/>
                              <a:gd name="T35" fmla="*/ 45 h 45"/>
                              <a:gd name="T36" fmla="*/ 153 w 308"/>
                              <a:gd name="T37" fmla="*/ 45 h 45"/>
                              <a:gd name="T38" fmla="*/ 191 w 308"/>
                              <a:gd name="T39" fmla="*/ 45 h 45"/>
                              <a:gd name="T40" fmla="*/ 230 w 308"/>
                              <a:gd name="T41" fmla="*/ 45 h 45"/>
                              <a:gd name="T42" fmla="*/ 268 w 308"/>
                              <a:gd name="T43" fmla="*/ 45 h 45"/>
                              <a:gd name="T44" fmla="*/ 308 w 308"/>
                              <a:gd name="T45" fmla="*/ 45 h 45"/>
                              <a:gd name="T46" fmla="*/ 308 w 308"/>
                              <a:gd name="T47" fmla="*/ 34 h 45"/>
                              <a:gd name="T48" fmla="*/ 308 w 308"/>
                              <a:gd name="T49" fmla="*/ 23 h 45"/>
                              <a:gd name="T50" fmla="*/ 308 w 308"/>
                              <a:gd name="T51" fmla="*/ 17 h 45"/>
                              <a:gd name="T52" fmla="*/ 308 w 308"/>
                              <a:gd name="T53" fmla="*/ 12 h 45"/>
                              <a:gd name="T54" fmla="*/ 308 w 308"/>
                              <a:gd name="T55" fmla="*/ 6 h 45"/>
                              <a:gd name="T56" fmla="*/ 308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"/>
                                </a:lnTo>
                                <a:lnTo>
                                  <a:pt x="0" y="12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4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30" y="45"/>
                                </a:lnTo>
                                <a:lnTo>
                                  <a:pt x="268" y="45"/>
                                </a:lnTo>
                                <a:lnTo>
                                  <a:pt x="308" y="45"/>
                                </a:lnTo>
                                <a:lnTo>
                                  <a:pt x="308" y="34"/>
                                </a:lnTo>
                                <a:lnTo>
                                  <a:pt x="308" y="23"/>
                                </a:lnTo>
                                <a:lnTo>
                                  <a:pt x="308" y="17"/>
                                </a:lnTo>
                                <a:lnTo>
                                  <a:pt x="308" y="12"/>
                                </a:lnTo>
                                <a:lnTo>
                                  <a:pt x="308" y="6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3" name="Freeform 396">
                            <a:extLst>
                              <a:ext uri="{FF2B5EF4-FFF2-40B4-BE49-F238E27FC236}">
                                <a16:creationId xmlns:a16="http://schemas.microsoft.com/office/drawing/2014/main" id="{6ADA8B8F-F1D1-4B0C-9715-86BC1926343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775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8"/>
                              <a:gd name="T2" fmla="*/ 298 w 341"/>
                              <a:gd name="T3" fmla="*/ 0 h 68"/>
                              <a:gd name="T4" fmla="*/ 254 w 341"/>
                              <a:gd name="T5" fmla="*/ 0 h 68"/>
                              <a:gd name="T6" fmla="*/ 212 w 341"/>
                              <a:gd name="T7" fmla="*/ 0 h 68"/>
                              <a:gd name="T8" fmla="*/ 169 w 341"/>
                              <a:gd name="T9" fmla="*/ 0 h 68"/>
                              <a:gd name="T10" fmla="*/ 126 w 341"/>
                              <a:gd name="T11" fmla="*/ 0 h 68"/>
                              <a:gd name="T12" fmla="*/ 84 w 341"/>
                              <a:gd name="T13" fmla="*/ 0 h 68"/>
                              <a:gd name="T14" fmla="*/ 42 w 341"/>
                              <a:gd name="T15" fmla="*/ 0 h 68"/>
                              <a:gd name="T16" fmla="*/ 0 w 341"/>
                              <a:gd name="T17" fmla="*/ 0 h 68"/>
                              <a:gd name="T18" fmla="*/ 0 w 341"/>
                              <a:gd name="T19" fmla="*/ 8 h 68"/>
                              <a:gd name="T20" fmla="*/ 0 w 341"/>
                              <a:gd name="T21" fmla="*/ 16 h 68"/>
                              <a:gd name="T22" fmla="*/ 0 w 341"/>
                              <a:gd name="T23" fmla="*/ 23 h 68"/>
                              <a:gd name="T24" fmla="*/ 0 w 341"/>
                              <a:gd name="T25" fmla="*/ 32 h 68"/>
                              <a:gd name="T26" fmla="*/ 0 w 341"/>
                              <a:gd name="T27" fmla="*/ 41 h 68"/>
                              <a:gd name="T28" fmla="*/ 0 w 341"/>
                              <a:gd name="T29" fmla="*/ 50 h 68"/>
                              <a:gd name="T30" fmla="*/ 0 w 341"/>
                              <a:gd name="T31" fmla="*/ 58 h 68"/>
                              <a:gd name="T32" fmla="*/ 0 w 341"/>
                              <a:gd name="T33" fmla="*/ 68 h 68"/>
                              <a:gd name="T34" fmla="*/ 42 w 341"/>
                              <a:gd name="T35" fmla="*/ 68 h 68"/>
                              <a:gd name="T36" fmla="*/ 84 w 341"/>
                              <a:gd name="T37" fmla="*/ 68 h 68"/>
                              <a:gd name="T38" fmla="*/ 126 w 341"/>
                              <a:gd name="T39" fmla="*/ 68 h 68"/>
                              <a:gd name="T40" fmla="*/ 169 w 341"/>
                              <a:gd name="T41" fmla="*/ 68 h 68"/>
                              <a:gd name="T42" fmla="*/ 212 w 341"/>
                              <a:gd name="T43" fmla="*/ 68 h 68"/>
                              <a:gd name="T44" fmla="*/ 254 w 341"/>
                              <a:gd name="T45" fmla="*/ 68 h 68"/>
                              <a:gd name="T46" fmla="*/ 298 w 341"/>
                              <a:gd name="T47" fmla="*/ 68 h 68"/>
                              <a:gd name="T48" fmla="*/ 341 w 341"/>
                              <a:gd name="T49" fmla="*/ 68 h 68"/>
                              <a:gd name="T50" fmla="*/ 341 w 341"/>
                              <a:gd name="T51" fmla="*/ 58 h 68"/>
                              <a:gd name="T52" fmla="*/ 341 w 341"/>
                              <a:gd name="T53" fmla="*/ 50 h 68"/>
                              <a:gd name="T54" fmla="*/ 341 w 341"/>
                              <a:gd name="T55" fmla="*/ 41 h 68"/>
                              <a:gd name="T56" fmla="*/ 341 w 341"/>
                              <a:gd name="T57" fmla="*/ 32 h 68"/>
                              <a:gd name="T58" fmla="*/ 341 w 341"/>
                              <a:gd name="T59" fmla="*/ 23 h 68"/>
                              <a:gd name="T60" fmla="*/ 341 w 341"/>
                              <a:gd name="T61" fmla="*/ 16 h 68"/>
                              <a:gd name="T62" fmla="*/ 341 w 341"/>
                              <a:gd name="T63" fmla="*/ 8 h 68"/>
                              <a:gd name="T64" fmla="*/ 341 w 341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8">
                                <a:moveTo>
                                  <a:pt x="341" y="0"/>
                                </a:moveTo>
                                <a:lnTo>
                                  <a:pt x="298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69" y="0"/>
                                </a:lnTo>
                                <a:lnTo>
                                  <a:pt x="126" y="0"/>
                                </a:lnTo>
                                <a:lnTo>
                                  <a:pt x="84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42" y="68"/>
                                </a:lnTo>
                                <a:lnTo>
                                  <a:pt x="84" y="68"/>
                                </a:lnTo>
                                <a:lnTo>
                                  <a:pt x="126" y="68"/>
                                </a:lnTo>
                                <a:lnTo>
                                  <a:pt x="169" y="68"/>
                                </a:lnTo>
                                <a:lnTo>
                                  <a:pt x="212" y="68"/>
                                </a:lnTo>
                                <a:lnTo>
                                  <a:pt x="254" y="68"/>
                                </a:lnTo>
                                <a:lnTo>
                                  <a:pt x="298" y="68"/>
                                </a:lnTo>
                                <a:lnTo>
                                  <a:pt x="341" y="68"/>
                                </a:lnTo>
                                <a:lnTo>
                                  <a:pt x="341" y="58"/>
                                </a:lnTo>
                                <a:lnTo>
                                  <a:pt x="341" y="50"/>
                                </a:lnTo>
                                <a:lnTo>
                                  <a:pt x="341" y="41"/>
                                </a:lnTo>
                                <a:lnTo>
                                  <a:pt x="341" y="32"/>
                                </a:lnTo>
                                <a:lnTo>
                                  <a:pt x="341" y="23"/>
                                </a:lnTo>
                                <a:lnTo>
                                  <a:pt x="341" y="16"/>
                                </a:lnTo>
                                <a:lnTo>
                                  <a:pt x="341" y="8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4" name="Freeform 397">
                            <a:extLst>
                              <a:ext uri="{FF2B5EF4-FFF2-40B4-BE49-F238E27FC236}">
                                <a16:creationId xmlns:a16="http://schemas.microsoft.com/office/drawing/2014/main" id="{A48E8F5B-7157-4AD5-BC14-3F097E603BC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0" y="2781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4"/>
                              <a:gd name="T2" fmla="*/ 268 w 308"/>
                              <a:gd name="T3" fmla="*/ 0 h 44"/>
                              <a:gd name="T4" fmla="*/ 230 w 308"/>
                              <a:gd name="T5" fmla="*/ 0 h 44"/>
                              <a:gd name="T6" fmla="*/ 192 w 308"/>
                              <a:gd name="T7" fmla="*/ 0 h 44"/>
                              <a:gd name="T8" fmla="*/ 153 w 308"/>
                              <a:gd name="T9" fmla="*/ 0 h 44"/>
                              <a:gd name="T10" fmla="*/ 114 w 308"/>
                              <a:gd name="T11" fmla="*/ 0 h 44"/>
                              <a:gd name="T12" fmla="*/ 76 w 308"/>
                              <a:gd name="T13" fmla="*/ 0 h 44"/>
                              <a:gd name="T14" fmla="*/ 37 w 308"/>
                              <a:gd name="T15" fmla="*/ 0 h 44"/>
                              <a:gd name="T16" fmla="*/ 0 w 308"/>
                              <a:gd name="T17" fmla="*/ 0 h 44"/>
                              <a:gd name="T18" fmla="*/ 0 w 308"/>
                              <a:gd name="T19" fmla="*/ 10 h 44"/>
                              <a:gd name="T20" fmla="*/ 0 w 308"/>
                              <a:gd name="T21" fmla="*/ 20 h 44"/>
                              <a:gd name="T22" fmla="*/ 0 w 308"/>
                              <a:gd name="T23" fmla="*/ 26 h 44"/>
                              <a:gd name="T24" fmla="*/ 0 w 308"/>
                              <a:gd name="T25" fmla="*/ 32 h 44"/>
                              <a:gd name="T26" fmla="*/ 0 w 308"/>
                              <a:gd name="T27" fmla="*/ 38 h 44"/>
                              <a:gd name="T28" fmla="*/ 0 w 308"/>
                              <a:gd name="T29" fmla="*/ 44 h 44"/>
                              <a:gd name="T30" fmla="*/ 37 w 308"/>
                              <a:gd name="T31" fmla="*/ 44 h 44"/>
                              <a:gd name="T32" fmla="*/ 76 w 308"/>
                              <a:gd name="T33" fmla="*/ 44 h 44"/>
                              <a:gd name="T34" fmla="*/ 114 w 308"/>
                              <a:gd name="T35" fmla="*/ 44 h 44"/>
                              <a:gd name="T36" fmla="*/ 153 w 308"/>
                              <a:gd name="T37" fmla="*/ 44 h 44"/>
                              <a:gd name="T38" fmla="*/ 192 w 308"/>
                              <a:gd name="T39" fmla="*/ 44 h 44"/>
                              <a:gd name="T40" fmla="*/ 230 w 308"/>
                              <a:gd name="T41" fmla="*/ 44 h 44"/>
                              <a:gd name="T42" fmla="*/ 268 w 308"/>
                              <a:gd name="T43" fmla="*/ 44 h 44"/>
                              <a:gd name="T44" fmla="*/ 308 w 308"/>
                              <a:gd name="T45" fmla="*/ 44 h 44"/>
                              <a:gd name="T46" fmla="*/ 308 w 308"/>
                              <a:gd name="T47" fmla="*/ 38 h 44"/>
                              <a:gd name="T48" fmla="*/ 308 w 308"/>
                              <a:gd name="T49" fmla="*/ 32 h 44"/>
                              <a:gd name="T50" fmla="*/ 308 w 308"/>
                              <a:gd name="T51" fmla="*/ 26 h 44"/>
                              <a:gd name="T52" fmla="*/ 308 w 308"/>
                              <a:gd name="T53" fmla="*/ 20 h 44"/>
                              <a:gd name="T54" fmla="*/ 308 w 308"/>
                              <a:gd name="T55" fmla="*/ 10 h 44"/>
                              <a:gd name="T56" fmla="*/ 308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37" y="44"/>
                                </a:lnTo>
                                <a:lnTo>
                                  <a:pt x="76" y="44"/>
                                </a:lnTo>
                                <a:lnTo>
                                  <a:pt x="114" y="44"/>
                                </a:lnTo>
                                <a:lnTo>
                                  <a:pt x="153" y="44"/>
                                </a:lnTo>
                                <a:lnTo>
                                  <a:pt x="192" y="44"/>
                                </a:lnTo>
                                <a:lnTo>
                                  <a:pt x="230" y="44"/>
                                </a:lnTo>
                                <a:lnTo>
                                  <a:pt x="268" y="44"/>
                                </a:lnTo>
                                <a:lnTo>
                                  <a:pt x="308" y="44"/>
                                </a:lnTo>
                                <a:lnTo>
                                  <a:pt x="308" y="38"/>
                                </a:lnTo>
                                <a:lnTo>
                                  <a:pt x="308" y="32"/>
                                </a:lnTo>
                                <a:lnTo>
                                  <a:pt x="308" y="26"/>
                                </a:lnTo>
                                <a:lnTo>
                                  <a:pt x="308" y="20"/>
                                </a:lnTo>
                                <a:lnTo>
                                  <a:pt x="308" y="10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5" name="Freeform 398">
                            <a:extLst>
                              <a:ext uri="{FF2B5EF4-FFF2-40B4-BE49-F238E27FC236}">
                                <a16:creationId xmlns:a16="http://schemas.microsoft.com/office/drawing/2014/main" id="{57BE2A09-904F-48BC-AFDA-56DEDDCC6F4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819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9"/>
                              <a:gd name="T2" fmla="*/ 299 w 341"/>
                              <a:gd name="T3" fmla="*/ 0 h 69"/>
                              <a:gd name="T4" fmla="*/ 256 w 341"/>
                              <a:gd name="T5" fmla="*/ 0 h 69"/>
                              <a:gd name="T6" fmla="*/ 214 w 341"/>
                              <a:gd name="T7" fmla="*/ 0 h 69"/>
                              <a:gd name="T8" fmla="*/ 171 w 341"/>
                              <a:gd name="T9" fmla="*/ 0 h 69"/>
                              <a:gd name="T10" fmla="*/ 128 w 341"/>
                              <a:gd name="T11" fmla="*/ 0 h 69"/>
                              <a:gd name="T12" fmla="*/ 85 w 341"/>
                              <a:gd name="T13" fmla="*/ 0 h 69"/>
                              <a:gd name="T14" fmla="*/ 43 w 341"/>
                              <a:gd name="T15" fmla="*/ 0 h 69"/>
                              <a:gd name="T16" fmla="*/ 0 w 341"/>
                              <a:gd name="T17" fmla="*/ 0 h 69"/>
                              <a:gd name="T18" fmla="*/ 0 w 341"/>
                              <a:gd name="T19" fmla="*/ 9 h 69"/>
                              <a:gd name="T20" fmla="*/ 0 w 341"/>
                              <a:gd name="T21" fmla="*/ 17 h 69"/>
                              <a:gd name="T22" fmla="*/ 0 w 341"/>
                              <a:gd name="T23" fmla="*/ 25 h 69"/>
                              <a:gd name="T24" fmla="*/ 0 w 341"/>
                              <a:gd name="T25" fmla="*/ 35 h 69"/>
                              <a:gd name="T26" fmla="*/ 0 w 341"/>
                              <a:gd name="T27" fmla="*/ 43 h 69"/>
                              <a:gd name="T28" fmla="*/ 0 w 341"/>
                              <a:gd name="T29" fmla="*/ 51 h 69"/>
                              <a:gd name="T30" fmla="*/ 0 w 341"/>
                              <a:gd name="T31" fmla="*/ 60 h 69"/>
                              <a:gd name="T32" fmla="*/ 0 w 341"/>
                              <a:gd name="T33" fmla="*/ 69 h 69"/>
                              <a:gd name="T34" fmla="*/ 43 w 341"/>
                              <a:gd name="T35" fmla="*/ 69 h 69"/>
                              <a:gd name="T36" fmla="*/ 85 w 341"/>
                              <a:gd name="T37" fmla="*/ 69 h 69"/>
                              <a:gd name="T38" fmla="*/ 128 w 341"/>
                              <a:gd name="T39" fmla="*/ 69 h 69"/>
                              <a:gd name="T40" fmla="*/ 171 w 341"/>
                              <a:gd name="T41" fmla="*/ 69 h 69"/>
                              <a:gd name="T42" fmla="*/ 214 w 341"/>
                              <a:gd name="T43" fmla="*/ 69 h 69"/>
                              <a:gd name="T44" fmla="*/ 256 w 341"/>
                              <a:gd name="T45" fmla="*/ 69 h 69"/>
                              <a:gd name="T46" fmla="*/ 299 w 341"/>
                              <a:gd name="T47" fmla="*/ 69 h 69"/>
                              <a:gd name="T48" fmla="*/ 341 w 341"/>
                              <a:gd name="T49" fmla="*/ 69 h 69"/>
                              <a:gd name="T50" fmla="*/ 341 w 341"/>
                              <a:gd name="T51" fmla="*/ 60 h 69"/>
                              <a:gd name="T52" fmla="*/ 341 w 341"/>
                              <a:gd name="T53" fmla="*/ 51 h 69"/>
                              <a:gd name="T54" fmla="*/ 341 w 341"/>
                              <a:gd name="T55" fmla="*/ 43 h 69"/>
                              <a:gd name="T56" fmla="*/ 341 w 341"/>
                              <a:gd name="T57" fmla="*/ 35 h 69"/>
                              <a:gd name="T58" fmla="*/ 341 w 341"/>
                              <a:gd name="T59" fmla="*/ 25 h 69"/>
                              <a:gd name="T60" fmla="*/ 341 w 341"/>
                              <a:gd name="T61" fmla="*/ 17 h 69"/>
                              <a:gd name="T62" fmla="*/ 341 w 341"/>
                              <a:gd name="T63" fmla="*/ 9 h 69"/>
                              <a:gd name="T64" fmla="*/ 341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341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5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43" y="69"/>
                                </a:lnTo>
                                <a:lnTo>
                                  <a:pt x="85" y="69"/>
                                </a:lnTo>
                                <a:lnTo>
                                  <a:pt x="128" y="69"/>
                                </a:lnTo>
                                <a:lnTo>
                                  <a:pt x="171" y="69"/>
                                </a:lnTo>
                                <a:lnTo>
                                  <a:pt x="214" y="69"/>
                                </a:lnTo>
                                <a:lnTo>
                                  <a:pt x="256" y="69"/>
                                </a:lnTo>
                                <a:lnTo>
                                  <a:pt x="299" y="69"/>
                                </a:lnTo>
                                <a:lnTo>
                                  <a:pt x="341" y="69"/>
                                </a:lnTo>
                                <a:lnTo>
                                  <a:pt x="341" y="60"/>
                                </a:lnTo>
                                <a:lnTo>
                                  <a:pt x="341" y="51"/>
                                </a:lnTo>
                                <a:lnTo>
                                  <a:pt x="341" y="43"/>
                                </a:lnTo>
                                <a:lnTo>
                                  <a:pt x="341" y="35"/>
                                </a:lnTo>
                                <a:lnTo>
                                  <a:pt x="341" y="25"/>
                                </a:lnTo>
                                <a:lnTo>
                                  <a:pt x="341" y="17"/>
                                </a:lnTo>
                                <a:lnTo>
                                  <a:pt x="341" y="9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6" name="Freeform 399">
                            <a:extLst>
                              <a:ext uri="{FF2B5EF4-FFF2-40B4-BE49-F238E27FC236}">
                                <a16:creationId xmlns:a16="http://schemas.microsoft.com/office/drawing/2014/main" id="{271ACBB1-BF11-48C5-9670-8F95F316578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0" y="282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3"/>
                              <a:gd name="T2" fmla="*/ 268 w 308"/>
                              <a:gd name="T3" fmla="*/ 0 h 43"/>
                              <a:gd name="T4" fmla="*/ 230 w 308"/>
                              <a:gd name="T5" fmla="*/ 0 h 43"/>
                              <a:gd name="T6" fmla="*/ 192 w 308"/>
                              <a:gd name="T7" fmla="*/ 0 h 43"/>
                              <a:gd name="T8" fmla="*/ 153 w 308"/>
                              <a:gd name="T9" fmla="*/ 0 h 43"/>
                              <a:gd name="T10" fmla="*/ 114 w 308"/>
                              <a:gd name="T11" fmla="*/ 0 h 43"/>
                              <a:gd name="T12" fmla="*/ 76 w 308"/>
                              <a:gd name="T13" fmla="*/ 0 h 43"/>
                              <a:gd name="T14" fmla="*/ 37 w 308"/>
                              <a:gd name="T15" fmla="*/ 0 h 43"/>
                              <a:gd name="T16" fmla="*/ 0 w 308"/>
                              <a:gd name="T17" fmla="*/ 0 h 43"/>
                              <a:gd name="T18" fmla="*/ 0 w 308"/>
                              <a:gd name="T19" fmla="*/ 10 h 43"/>
                              <a:gd name="T20" fmla="*/ 0 w 308"/>
                              <a:gd name="T21" fmla="*/ 22 h 43"/>
                              <a:gd name="T22" fmla="*/ 0 w 308"/>
                              <a:gd name="T23" fmla="*/ 32 h 43"/>
                              <a:gd name="T24" fmla="*/ 0 w 308"/>
                              <a:gd name="T25" fmla="*/ 43 h 43"/>
                              <a:gd name="T26" fmla="*/ 37 w 308"/>
                              <a:gd name="T27" fmla="*/ 43 h 43"/>
                              <a:gd name="T28" fmla="*/ 76 w 308"/>
                              <a:gd name="T29" fmla="*/ 43 h 43"/>
                              <a:gd name="T30" fmla="*/ 114 w 308"/>
                              <a:gd name="T31" fmla="*/ 43 h 43"/>
                              <a:gd name="T32" fmla="*/ 153 w 308"/>
                              <a:gd name="T33" fmla="*/ 43 h 43"/>
                              <a:gd name="T34" fmla="*/ 192 w 308"/>
                              <a:gd name="T35" fmla="*/ 43 h 43"/>
                              <a:gd name="T36" fmla="*/ 230 w 308"/>
                              <a:gd name="T37" fmla="*/ 43 h 43"/>
                              <a:gd name="T38" fmla="*/ 268 w 308"/>
                              <a:gd name="T39" fmla="*/ 43 h 43"/>
                              <a:gd name="T40" fmla="*/ 308 w 308"/>
                              <a:gd name="T41" fmla="*/ 43 h 43"/>
                              <a:gd name="T42" fmla="*/ 308 w 308"/>
                              <a:gd name="T43" fmla="*/ 32 h 43"/>
                              <a:gd name="T44" fmla="*/ 308 w 308"/>
                              <a:gd name="T45" fmla="*/ 22 h 43"/>
                              <a:gd name="T46" fmla="*/ 308 w 308"/>
                              <a:gd name="T47" fmla="*/ 10 h 43"/>
                              <a:gd name="T48" fmla="*/ 308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4" y="43"/>
                                </a:lnTo>
                                <a:lnTo>
                                  <a:pt x="153" y="43"/>
                                </a:lnTo>
                                <a:lnTo>
                                  <a:pt x="192" y="43"/>
                                </a:lnTo>
                                <a:lnTo>
                                  <a:pt x="230" y="43"/>
                                </a:lnTo>
                                <a:lnTo>
                                  <a:pt x="268" y="43"/>
                                </a:lnTo>
                                <a:lnTo>
                                  <a:pt x="308" y="43"/>
                                </a:lnTo>
                                <a:lnTo>
                                  <a:pt x="308" y="32"/>
                                </a:lnTo>
                                <a:lnTo>
                                  <a:pt x="308" y="22"/>
                                </a:lnTo>
                                <a:lnTo>
                                  <a:pt x="308" y="10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7" name="Freeform 400">
                            <a:extLst>
                              <a:ext uri="{FF2B5EF4-FFF2-40B4-BE49-F238E27FC236}">
                                <a16:creationId xmlns:a16="http://schemas.microsoft.com/office/drawing/2014/main" id="{BF82D449-1AF3-4B45-B1FE-4D4249FFFB1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865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300 w 343"/>
                              <a:gd name="T3" fmla="*/ 0 h 67"/>
                              <a:gd name="T4" fmla="*/ 257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8 h 67"/>
                              <a:gd name="T20" fmla="*/ 0 w 343"/>
                              <a:gd name="T21" fmla="*/ 16 h 67"/>
                              <a:gd name="T22" fmla="*/ 0 w 343"/>
                              <a:gd name="T23" fmla="*/ 25 h 67"/>
                              <a:gd name="T24" fmla="*/ 0 w 343"/>
                              <a:gd name="T25" fmla="*/ 33 h 67"/>
                              <a:gd name="T26" fmla="*/ 0 w 343"/>
                              <a:gd name="T27" fmla="*/ 41 h 67"/>
                              <a:gd name="T28" fmla="*/ 0 w 343"/>
                              <a:gd name="T29" fmla="*/ 49 h 67"/>
                              <a:gd name="T30" fmla="*/ 0 w 343"/>
                              <a:gd name="T31" fmla="*/ 58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7 w 343"/>
                              <a:gd name="T45" fmla="*/ 67 h 67"/>
                              <a:gd name="T46" fmla="*/ 300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8 h 67"/>
                              <a:gd name="T52" fmla="*/ 343 w 343"/>
                              <a:gd name="T53" fmla="*/ 49 h 67"/>
                              <a:gd name="T54" fmla="*/ 343 w 343"/>
                              <a:gd name="T55" fmla="*/ 41 h 67"/>
                              <a:gd name="T56" fmla="*/ 343 w 343"/>
                              <a:gd name="T57" fmla="*/ 33 h 67"/>
                              <a:gd name="T58" fmla="*/ 343 w 343"/>
                              <a:gd name="T59" fmla="*/ 25 h 67"/>
                              <a:gd name="T60" fmla="*/ 343 w 343"/>
                              <a:gd name="T61" fmla="*/ 16 h 67"/>
                              <a:gd name="T62" fmla="*/ 343 w 343"/>
                              <a:gd name="T63" fmla="*/ 8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7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7" y="67"/>
                                </a:lnTo>
                                <a:lnTo>
                                  <a:pt x="300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8"/>
                                </a:lnTo>
                                <a:lnTo>
                                  <a:pt x="343" y="49"/>
                                </a:lnTo>
                                <a:lnTo>
                                  <a:pt x="343" y="41"/>
                                </a:lnTo>
                                <a:lnTo>
                                  <a:pt x="343" y="33"/>
                                </a:lnTo>
                                <a:lnTo>
                                  <a:pt x="343" y="25"/>
                                </a:lnTo>
                                <a:lnTo>
                                  <a:pt x="343" y="16"/>
                                </a:lnTo>
                                <a:lnTo>
                                  <a:pt x="343" y="8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8" name="Freeform 401">
                            <a:extLst>
                              <a:ext uri="{FF2B5EF4-FFF2-40B4-BE49-F238E27FC236}">
                                <a16:creationId xmlns:a16="http://schemas.microsoft.com/office/drawing/2014/main" id="{A428247A-E2A7-4548-83E4-3B8A309EBB9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1" y="2871"/>
                            <a:ext cx="153" cy="22"/>
                          </a:xfrm>
                          <a:custGeom>
                            <a:avLst/>
                            <a:gdLst>
                              <a:gd name="T0" fmla="*/ 306 w 306"/>
                              <a:gd name="T1" fmla="*/ 0 h 45"/>
                              <a:gd name="T2" fmla="*/ 267 w 306"/>
                              <a:gd name="T3" fmla="*/ 0 h 45"/>
                              <a:gd name="T4" fmla="*/ 229 w 306"/>
                              <a:gd name="T5" fmla="*/ 0 h 45"/>
                              <a:gd name="T6" fmla="*/ 191 w 306"/>
                              <a:gd name="T7" fmla="*/ 0 h 45"/>
                              <a:gd name="T8" fmla="*/ 153 w 306"/>
                              <a:gd name="T9" fmla="*/ 0 h 45"/>
                              <a:gd name="T10" fmla="*/ 114 w 306"/>
                              <a:gd name="T11" fmla="*/ 0 h 45"/>
                              <a:gd name="T12" fmla="*/ 76 w 306"/>
                              <a:gd name="T13" fmla="*/ 0 h 45"/>
                              <a:gd name="T14" fmla="*/ 37 w 306"/>
                              <a:gd name="T15" fmla="*/ 0 h 45"/>
                              <a:gd name="T16" fmla="*/ 0 w 306"/>
                              <a:gd name="T17" fmla="*/ 0 h 45"/>
                              <a:gd name="T18" fmla="*/ 0 w 306"/>
                              <a:gd name="T19" fmla="*/ 10 h 45"/>
                              <a:gd name="T20" fmla="*/ 0 w 306"/>
                              <a:gd name="T21" fmla="*/ 22 h 45"/>
                              <a:gd name="T22" fmla="*/ 0 w 306"/>
                              <a:gd name="T23" fmla="*/ 27 h 45"/>
                              <a:gd name="T24" fmla="*/ 0 w 306"/>
                              <a:gd name="T25" fmla="*/ 33 h 45"/>
                              <a:gd name="T26" fmla="*/ 0 w 306"/>
                              <a:gd name="T27" fmla="*/ 38 h 45"/>
                              <a:gd name="T28" fmla="*/ 0 w 306"/>
                              <a:gd name="T29" fmla="*/ 45 h 45"/>
                              <a:gd name="T30" fmla="*/ 37 w 306"/>
                              <a:gd name="T31" fmla="*/ 45 h 45"/>
                              <a:gd name="T32" fmla="*/ 76 w 306"/>
                              <a:gd name="T33" fmla="*/ 45 h 45"/>
                              <a:gd name="T34" fmla="*/ 114 w 306"/>
                              <a:gd name="T35" fmla="*/ 45 h 45"/>
                              <a:gd name="T36" fmla="*/ 153 w 306"/>
                              <a:gd name="T37" fmla="*/ 45 h 45"/>
                              <a:gd name="T38" fmla="*/ 191 w 306"/>
                              <a:gd name="T39" fmla="*/ 45 h 45"/>
                              <a:gd name="T40" fmla="*/ 229 w 306"/>
                              <a:gd name="T41" fmla="*/ 45 h 45"/>
                              <a:gd name="T42" fmla="*/ 267 w 306"/>
                              <a:gd name="T43" fmla="*/ 45 h 45"/>
                              <a:gd name="T44" fmla="*/ 306 w 306"/>
                              <a:gd name="T45" fmla="*/ 45 h 45"/>
                              <a:gd name="T46" fmla="*/ 306 w 306"/>
                              <a:gd name="T47" fmla="*/ 38 h 45"/>
                              <a:gd name="T48" fmla="*/ 306 w 306"/>
                              <a:gd name="T49" fmla="*/ 33 h 45"/>
                              <a:gd name="T50" fmla="*/ 306 w 306"/>
                              <a:gd name="T51" fmla="*/ 27 h 45"/>
                              <a:gd name="T52" fmla="*/ 306 w 306"/>
                              <a:gd name="T53" fmla="*/ 22 h 45"/>
                              <a:gd name="T54" fmla="*/ 306 w 306"/>
                              <a:gd name="T55" fmla="*/ 10 h 45"/>
                              <a:gd name="T56" fmla="*/ 306 w 306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5">
                                <a:moveTo>
                                  <a:pt x="306" y="0"/>
                                </a:moveTo>
                                <a:lnTo>
                                  <a:pt x="267" y="0"/>
                                </a:lnTo>
                                <a:lnTo>
                                  <a:pt x="229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29" y="45"/>
                                </a:lnTo>
                                <a:lnTo>
                                  <a:pt x="267" y="45"/>
                                </a:lnTo>
                                <a:lnTo>
                                  <a:pt x="306" y="45"/>
                                </a:lnTo>
                                <a:lnTo>
                                  <a:pt x="306" y="38"/>
                                </a:lnTo>
                                <a:lnTo>
                                  <a:pt x="306" y="33"/>
                                </a:lnTo>
                                <a:lnTo>
                                  <a:pt x="306" y="27"/>
                                </a:lnTo>
                                <a:lnTo>
                                  <a:pt x="306" y="22"/>
                                </a:lnTo>
                                <a:lnTo>
                                  <a:pt x="306" y="10"/>
                                </a:lnTo>
                                <a:lnTo>
                                  <a:pt x="30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39" name="Freeform 402">
                            <a:extLst>
                              <a:ext uri="{FF2B5EF4-FFF2-40B4-BE49-F238E27FC236}">
                                <a16:creationId xmlns:a16="http://schemas.microsoft.com/office/drawing/2014/main" id="{A35C3176-1035-487A-A4DF-8F3960D814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3" y="2909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7"/>
                              <a:gd name="T2" fmla="*/ 299 w 341"/>
                              <a:gd name="T3" fmla="*/ 0 h 67"/>
                              <a:gd name="T4" fmla="*/ 256 w 341"/>
                              <a:gd name="T5" fmla="*/ 0 h 67"/>
                              <a:gd name="T6" fmla="*/ 214 w 341"/>
                              <a:gd name="T7" fmla="*/ 0 h 67"/>
                              <a:gd name="T8" fmla="*/ 171 w 341"/>
                              <a:gd name="T9" fmla="*/ 0 h 67"/>
                              <a:gd name="T10" fmla="*/ 128 w 341"/>
                              <a:gd name="T11" fmla="*/ 0 h 67"/>
                              <a:gd name="T12" fmla="*/ 85 w 341"/>
                              <a:gd name="T13" fmla="*/ 0 h 67"/>
                              <a:gd name="T14" fmla="*/ 43 w 341"/>
                              <a:gd name="T15" fmla="*/ 0 h 67"/>
                              <a:gd name="T16" fmla="*/ 0 w 341"/>
                              <a:gd name="T17" fmla="*/ 0 h 67"/>
                              <a:gd name="T18" fmla="*/ 0 w 341"/>
                              <a:gd name="T19" fmla="*/ 8 h 67"/>
                              <a:gd name="T20" fmla="*/ 0 w 341"/>
                              <a:gd name="T21" fmla="*/ 16 h 67"/>
                              <a:gd name="T22" fmla="*/ 0 w 341"/>
                              <a:gd name="T23" fmla="*/ 25 h 67"/>
                              <a:gd name="T24" fmla="*/ 0 w 341"/>
                              <a:gd name="T25" fmla="*/ 34 h 67"/>
                              <a:gd name="T26" fmla="*/ 0 w 341"/>
                              <a:gd name="T27" fmla="*/ 42 h 67"/>
                              <a:gd name="T28" fmla="*/ 0 w 341"/>
                              <a:gd name="T29" fmla="*/ 51 h 67"/>
                              <a:gd name="T30" fmla="*/ 0 w 341"/>
                              <a:gd name="T31" fmla="*/ 59 h 67"/>
                              <a:gd name="T32" fmla="*/ 0 w 341"/>
                              <a:gd name="T33" fmla="*/ 67 h 67"/>
                              <a:gd name="T34" fmla="*/ 43 w 341"/>
                              <a:gd name="T35" fmla="*/ 67 h 67"/>
                              <a:gd name="T36" fmla="*/ 85 w 341"/>
                              <a:gd name="T37" fmla="*/ 67 h 67"/>
                              <a:gd name="T38" fmla="*/ 128 w 341"/>
                              <a:gd name="T39" fmla="*/ 67 h 67"/>
                              <a:gd name="T40" fmla="*/ 171 w 341"/>
                              <a:gd name="T41" fmla="*/ 67 h 67"/>
                              <a:gd name="T42" fmla="*/ 214 w 341"/>
                              <a:gd name="T43" fmla="*/ 67 h 67"/>
                              <a:gd name="T44" fmla="*/ 256 w 341"/>
                              <a:gd name="T45" fmla="*/ 67 h 67"/>
                              <a:gd name="T46" fmla="*/ 299 w 341"/>
                              <a:gd name="T47" fmla="*/ 67 h 67"/>
                              <a:gd name="T48" fmla="*/ 341 w 341"/>
                              <a:gd name="T49" fmla="*/ 67 h 67"/>
                              <a:gd name="T50" fmla="*/ 341 w 341"/>
                              <a:gd name="T51" fmla="*/ 59 h 67"/>
                              <a:gd name="T52" fmla="*/ 341 w 341"/>
                              <a:gd name="T53" fmla="*/ 51 h 67"/>
                              <a:gd name="T54" fmla="*/ 341 w 341"/>
                              <a:gd name="T55" fmla="*/ 42 h 67"/>
                              <a:gd name="T56" fmla="*/ 341 w 341"/>
                              <a:gd name="T57" fmla="*/ 34 h 67"/>
                              <a:gd name="T58" fmla="*/ 341 w 341"/>
                              <a:gd name="T59" fmla="*/ 25 h 67"/>
                              <a:gd name="T60" fmla="*/ 341 w 341"/>
                              <a:gd name="T61" fmla="*/ 16 h 67"/>
                              <a:gd name="T62" fmla="*/ 341 w 341"/>
                              <a:gd name="T63" fmla="*/ 8 h 67"/>
                              <a:gd name="T64" fmla="*/ 341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341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1" y="67"/>
                                </a:lnTo>
                                <a:lnTo>
                                  <a:pt x="341" y="59"/>
                                </a:lnTo>
                                <a:lnTo>
                                  <a:pt x="341" y="51"/>
                                </a:lnTo>
                                <a:lnTo>
                                  <a:pt x="341" y="42"/>
                                </a:lnTo>
                                <a:lnTo>
                                  <a:pt x="341" y="34"/>
                                </a:lnTo>
                                <a:lnTo>
                                  <a:pt x="341" y="25"/>
                                </a:lnTo>
                                <a:lnTo>
                                  <a:pt x="341" y="16"/>
                                </a:lnTo>
                                <a:lnTo>
                                  <a:pt x="341" y="8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0" name="Freeform 403">
                            <a:extLst>
                              <a:ext uri="{FF2B5EF4-FFF2-40B4-BE49-F238E27FC236}">
                                <a16:creationId xmlns:a16="http://schemas.microsoft.com/office/drawing/2014/main" id="{25A8BBCB-8FD1-4ADB-A7D0-13C0EF533A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1" y="2916"/>
                            <a:ext cx="154" cy="21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3"/>
                              <a:gd name="T2" fmla="*/ 268 w 308"/>
                              <a:gd name="T3" fmla="*/ 0 h 43"/>
                              <a:gd name="T4" fmla="*/ 230 w 308"/>
                              <a:gd name="T5" fmla="*/ 0 h 43"/>
                              <a:gd name="T6" fmla="*/ 192 w 308"/>
                              <a:gd name="T7" fmla="*/ 0 h 43"/>
                              <a:gd name="T8" fmla="*/ 153 w 308"/>
                              <a:gd name="T9" fmla="*/ 0 h 43"/>
                              <a:gd name="T10" fmla="*/ 114 w 308"/>
                              <a:gd name="T11" fmla="*/ 0 h 43"/>
                              <a:gd name="T12" fmla="*/ 76 w 308"/>
                              <a:gd name="T13" fmla="*/ 0 h 43"/>
                              <a:gd name="T14" fmla="*/ 37 w 308"/>
                              <a:gd name="T15" fmla="*/ 0 h 43"/>
                              <a:gd name="T16" fmla="*/ 0 w 308"/>
                              <a:gd name="T17" fmla="*/ 0 h 43"/>
                              <a:gd name="T18" fmla="*/ 0 w 308"/>
                              <a:gd name="T19" fmla="*/ 11 h 43"/>
                              <a:gd name="T20" fmla="*/ 0 w 308"/>
                              <a:gd name="T21" fmla="*/ 21 h 43"/>
                              <a:gd name="T22" fmla="*/ 0 w 308"/>
                              <a:gd name="T23" fmla="*/ 31 h 43"/>
                              <a:gd name="T24" fmla="*/ 0 w 308"/>
                              <a:gd name="T25" fmla="*/ 43 h 43"/>
                              <a:gd name="T26" fmla="*/ 37 w 308"/>
                              <a:gd name="T27" fmla="*/ 43 h 43"/>
                              <a:gd name="T28" fmla="*/ 76 w 308"/>
                              <a:gd name="T29" fmla="*/ 43 h 43"/>
                              <a:gd name="T30" fmla="*/ 114 w 308"/>
                              <a:gd name="T31" fmla="*/ 43 h 43"/>
                              <a:gd name="T32" fmla="*/ 153 w 308"/>
                              <a:gd name="T33" fmla="*/ 43 h 43"/>
                              <a:gd name="T34" fmla="*/ 192 w 308"/>
                              <a:gd name="T35" fmla="*/ 43 h 43"/>
                              <a:gd name="T36" fmla="*/ 230 w 308"/>
                              <a:gd name="T37" fmla="*/ 43 h 43"/>
                              <a:gd name="T38" fmla="*/ 268 w 308"/>
                              <a:gd name="T39" fmla="*/ 43 h 43"/>
                              <a:gd name="T40" fmla="*/ 308 w 308"/>
                              <a:gd name="T41" fmla="*/ 43 h 43"/>
                              <a:gd name="T42" fmla="*/ 308 w 308"/>
                              <a:gd name="T43" fmla="*/ 31 h 43"/>
                              <a:gd name="T44" fmla="*/ 308 w 308"/>
                              <a:gd name="T45" fmla="*/ 21 h 43"/>
                              <a:gd name="T46" fmla="*/ 308 w 308"/>
                              <a:gd name="T47" fmla="*/ 11 h 43"/>
                              <a:gd name="T48" fmla="*/ 308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4" y="43"/>
                                </a:lnTo>
                                <a:lnTo>
                                  <a:pt x="153" y="43"/>
                                </a:lnTo>
                                <a:lnTo>
                                  <a:pt x="192" y="43"/>
                                </a:lnTo>
                                <a:lnTo>
                                  <a:pt x="230" y="43"/>
                                </a:lnTo>
                                <a:lnTo>
                                  <a:pt x="268" y="43"/>
                                </a:lnTo>
                                <a:lnTo>
                                  <a:pt x="308" y="43"/>
                                </a:lnTo>
                                <a:lnTo>
                                  <a:pt x="308" y="31"/>
                                </a:lnTo>
                                <a:lnTo>
                                  <a:pt x="308" y="21"/>
                                </a:lnTo>
                                <a:lnTo>
                                  <a:pt x="308" y="11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1" name="Freeform 404">
                            <a:extLst>
                              <a:ext uri="{FF2B5EF4-FFF2-40B4-BE49-F238E27FC236}">
                                <a16:creationId xmlns:a16="http://schemas.microsoft.com/office/drawing/2014/main" id="{6BDDF32D-4AE3-4428-98C3-98D465A95A5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3" y="2955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9"/>
                              <a:gd name="T2" fmla="*/ 300 w 343"/>
                              <a:gd name="T3" fmla="*/ 0 h 69"/>
                              <a:gd name="T4" fmla="*/ 257 w 343"/>
                              <a:gd name="T5" fmla="*/ 0 h 69"/>
                              <a:gd name="T6" fmla="*/ 214 w 343"/>
                              <a:gd name="T7" fmla="*/ 0 h 69"/>
                              <a:gd name="T8" fmla="*/ 171 w 343"/>
                              <a:gd name="T9" fmla="*/ 0 h 69"/>
                              <a:gd name="T10" fmla="*/ 128 w 343"/>
                              <a:gd name="T11" fmla="*/ 0 h 69"/>
                              <a:gd name="T12" fmla="*/ 85 w 343"/>
                              <a:gd name="T13" fmla="*/ 0 h 69"/>
                              <a:gd name="T14" fmla="*/ 43 w 343"/>
                              <a:gd name="T15" fmla="*/ 0 h 69"/>
                              <a:gd name="T16" fmla="*/ 0 w 343"/>
                              <a:gd name="T17" fmla="*/ 0 h 69"/>
                              <a:gd name="T18" fmla="*/ 0 w 343"/>
                              <a:gd name="T19" fmla="*/ 7 h 69"/>
                              <a:gd name="T20" fmla="*/ 0 w 343"/>
                              <a:gd name="T21" fmla="*/ 16 h 69"/>
                              <a:gd name="T22" fmla="*/ 0 w 343"/>
                              <a:gd name="T23" fmla="*/ 24 h 69"/>
                              <a:gd name="T24" fmla="*/ 0 w 343"/>
                              <a:gd name="T25" fmla="*/ 33 h 69"/>
                              <a:gd name="T26" fmla="*/ 0 w 343"/>
                              <a:gd name="T27" fmla="*/ 42 h 69"/>
                              <a:gd name="T28" fmla="*/ 0 w 343"/>
                              <a:gd name="T29" fmla="*/ 50 h 69"/>
                              <a:gd name="T30" fmla="*/ 0 w 343"/>
                              <a:gd name="T31" fmla="*/ 59 h 69"/>
                              <a:gd name="T32" fmla="*/ 0 w 343"/>
                              <a:gd name="T33" fmla="*/ 69 h 69"/>
                              <a:gd name="T34" fmla="*/ 43 w 343"/>
                              <a:gd name="T35" fmla="*/ 69 h 69"/>
                              <a:gd name="T36" fmla="*/ 85 w 343"/>
                              <a:gd name="T37" fmla="*/ 69 h 69"/>
                              <a:gd name="T38" fmla="*/ 128 w 343"/>
                              <a:gd name="T39" fmla="*/ 69 h 69"/>
                              <a:gd name="T40" fmla="*/ 171 w 343"/>
                              <a:gd name="T41" fmla="*/ 69 h 69"/>
                              <a:gd name="T42" fmla="*/ 214 w 343"/>
                              <a:gd name="T43" fmla="*/ 69 h 69"/>
                              <a:gd name="T44" fmla="*/ 257 w 343"/>
                              <a:gd name="T45" fmla="*/ 69 h 69"/>
                              <a:gd name="T46" fmla="*/ 300 w 343"/>
                              <a:gd name="T47" fmla="*/ 69 h 69"/>
                              <a:gd name="T48" fmla="*/ 343 w 343"/>
                              <a:gd name="T49" fmla="*/ 69 h 69"/>
                              <a:gd name="T50" fmla="*/ 343 w 343"/>
                              <a:gd name="T51" fmla="*/ 59 h 69"/>
                              <a:gd name="T52" fmla="*/ 343 w 343"/>
                              <a:gd name="T53" fmla="*/ 50 h 69"/>
                              <a:gd name="T54" fmla="*/ 343 w 343"/>
                              <a:gd name="T55" fmla="*/ 42 h 69"/>
                              <a:gd name="T56" fmla="*/ 343 w 343"/>
                              <a:gd name="T57" fmla="*/ 33 h 69"/>
                              <a:gd name="T58" fmla="*/ 343 w 343"/>
                              <a:gd name="T59" fmla="*/ 24 h 69"/>
                              <a:gd name="T60" fmla="*/ 343 w 343"/>
                              <a:gd name="T61" fmla="*/ 16 h 69"/>
                              <a:gd name="T62" fmla="*/ 343 w 343"/>
                              <a:gd name="T63" fmla="*/ 7 h 69"/>
                              <a:gd name="T64" fmla="*/ 343 w 343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9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7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43" y="69"/>
                                </a:lnTo>
                                <a:lnTo>
                                  <a:pt x="85" y="69"/>
                                </a:lnTo>
                                <a:lnTo>
                                  <a:pt x="128" y="69"/>
                                </a:lnTo>
                                <a:lnTo>
                                  <a:pt x="171" y="69"/>
                                </a:lnTo>
                                <a:lnTo>
                                  <a:pt x="214" y="69"/>
                                </a:lnTo>
                                <a:lnTo>
                                  <a:pt x="257" y="69"/>
                                </a:lnTo>
                                <a:lnTo>
                                  <a:pt x="300" y="69"/>
                                </a:lnTo>
                                <a:lnTo>
                                  <a:pt x="343" y="69"/>
                                </a:lnTo>
                                <a:lnTo>
                                  <a:pt x="343" y="59"/>
                                </a:lnTo>
                                <a:lnTo>
                                  <a:pt x="343" y="50"/>
                                </a:lnTo>
                                <a:lnTo>
                                  <a:pt x="343" y="42"/>
                                </a:lnTo>
                                <a:lnTo>
                                  <a:pt x="343" y="33"/>
                                </a:lnTo>
                                <a:lnTo>
                                  <a:pt x="343" y="24"/>
                                </a:lnTo>
                                <a:lnTo>
                                  <a:pt x="343" y="16"/>
                                </a:lnTo>
                                <a:lnTo>
                                  <a:pt x="343" y="7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2" name="Freeform 405">
                            <a:extLst>
                              <a:ext uri="{FF2B5EF4-FFF2-40B4-BE49-F238E27FC236}">
                                <a16:creationId xmlns:a16="http://schemas.microsoft.com/office/drawing/2014/main" id="{BA5AAB6A-F08D-4112-BAAD-0202AF26F9F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2" y="2961"/>
                            <a:ext cx="153" cy="22"/>
                          </a:xfrm>
                          <a:custGeom>
                            <a:avLst/>
                            <a:gdLst>
                              <a:gd name="T0" fmla="*/ 306 w 306"/>
                              <a:gd name="T1" fmla="*/ 0 h 43"/>
                              <a:gd name="T2" fmla="*/ 267 w 306"/>
                              <a:gd name="T3" fmla="*/ 0 h 43"/>
                              <a:gd name="T4" fmla="*/ 229 w 306"/>
                              <a:gd name="T5" fmla="*/ 0 h 43"/>
                              <a:gd name="T6" fmla="*/ 191 w 306"/>
                              <a:gd name="T7" fmla="*/ 0 h 43"/>
                              <a:gd name="T8" fmla="*/ 152 w 306"/>
                              <a:gd name="T9" fmla="*/ 0 h 43"/>
                              <a:gd name="T10" fmla="*/ 113 w 306"/>
                              <a:gd name="T11" fmla="*/ 0 h 43"/>
                              <a:gd name="T12" fmla="*/ 76 w 306"/>
                              <a:gd name="T13" fmla="*/ 0 h 43"/>
                              <a:gd name="T14" fmla="*/ 37 w 306"/>
                              <a:gd name="T15" fmla="*/ 0 h 43"/>
                              <a:gd name="T16" fmla="*/ 0 w 306"/>
                              <a:gd name="T17" fmla="*/ 0 h 43"/>
                              <a:gd name="T18" fmla="*/ 0 w 306"/>
                              <a:gd name="T19" fmla="*/ 9 h 43"/>
                              <a:gd name="T20" fmla="*/ 0 w 306"/>
                              <a:gd name="T21" fmla="*/ 20 h 43"/>
                              <a:gd name="T22" fmla="*/ 0 w 306"/>
                              <a:gd name="T23" fmla="*/ 25 h 43"/>
                              <a:gd name="T24" fmla="*/ 0 w 306"/>
                              <a:gd name="T25" fmla="*/ 31 h 43"/>
                              <a:gd name="T26" fmla="*/ 0 w 306"/>
                              <a:gd name="T27" fmla="*/ 37 h 43"/>
                              <a:gd name="T28" fmla="*/ 0 w 306"/>
                              <a:gd name="T29" fmla="*/ 43 h 43"/>
                              <a:gd name="T30" fmla="*/ 37 w 306"/>
                              <a:gd name="T31" fmla="*/ 43 h 43"/>
                              <a:gd name="T32" fmla="*/ 76 w 306"/>
                              <a:gd name="T33" fmla="*/ 43 h 43"/>
                              <a:gd name="T34" fmla="*/ 113 w 306"/>
                              <a:gd name="T35" fmla="*/ 43 h 43"/>
                              <a:gd name="T36" fmla="*/ 152 w 306"/>
                              <a:gd name="T37" fmla="*/ 43 h 43"/>
                              <a:gd name="T38" fmla="*/ 191 w 306"/>
                              <a:gd name="T39" fmla="*/ 43 h 43"/>
                              <a:gd name="T40" fmla="*/ 229 w 306"/>
                              <a:gd name="T41" fmla="*/ 43 h 43"/>
                              <a:gd name="T42" fmla="*/ 267 w 306"/>
                              <a:gd name="T43" fmla="*/ 43 h 43"/>
                              <a:gd name="T44" fmla="*/ 306 w 306"/>
                              <a:gd name="T45" fmla="*/ 43 h 43"/>
                              <a:gd name="T46" fmla="*/ 306 w 306"/>
                              <a:gd name="T47" fmla="*/ 37 h 43"/>
                              <a:gd name="T48" fmla="*/ 306 w 306"/>
                              <a:gd name="T49" fmla="*/ 31 h 43"/>
                              <a:gd name="T50" fmla="*/ 306 w 306"/>
                              <a:gd name="T51" fmla="*/ 25 h 43"/>
                              <a:gd name="T52" fmla="*/ 306 w 306"/>
                              <a:gd name="T53" fmla="*/ 20 h 43"/>
                              <a:gd name="T54" fmla="*/ 306 w 306"/>
                              <a:gd name="T55" fmla="*/ 9 h 43"/>
                              <a:gd name="T56" fmla="*/ 306 w 306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3">
                                <a:moveTo>
                                  <a:pt x="306" y="0"/>
                                </a:moveTo>
                                <a:lnTo>
                                  <a:pt x="267" y="0"/>
                                </a:lnTo>
                                <a:lnTo>
                                  <a:pt x="229" y="0"/>
                                </a:lnTo>
                                <a:lnTo>
                                  <a:pt x="191" y="0"/>
                                </a:lnTo>
                                <a:lnTo>
                                  <a:pt x="152" y="0"/>
                                </a:lnTo>
                                <a:lnTo>
                                  <a:pt x="113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0"/>
                                </a:lnTo>
                                <a:lnTo>
                                  <a:pt x="0" y="25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3" y="43"/>
                                </a:lnTo>
                                <a:lnTo>
                                  <a:pt x="152" y="43"/>
                                </a:lnTo>
                                <a:lnTo>
                                  <a:pt x="191" y="43"/>
                                </a:lnTo>
                                <a:lnTo>
                                  <a:pt x="229" y="43"/>
                                </a:lnTo>
                                <a:lnTo>
                                  <a:pt x="267" y="43"/>
                                </a:lnTo>
                                <a:lnTo>
                                  <a:pt x="306" y="43"/>
                                </a:lnTo>
                                <a:lnTo>
                                  <a:pt x="306" y="37"/>
                                </a:lnTo>
                                <a:lnTo>
                                  <a:pt x="306" y="31"/>
                                </a:lnTo>
                                <a:lnTo>
                                  <a:pt x="306" y="25"/>
                                </a:lnTo>
                                <a:lnTo>
                                  <a:pt x="306" y="20"/>
                                </a:lnTo>
                                <a:lnTo>
                                  <a:pt x="306" y="9"/>
                                </a:lnTo>
                                <a:lnTo>
                                  <a:pt x="30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3" name="Freeform 406">
                            <a:extLst>
                              <a:ext uri="{FF2B5EF4-FFF2-40B4-BE49-F238E27FC236}">
                                <a16:creationId xmlns:a16="http://schemas.microsoft.com/office/drawing/2014/main" id="{D1F7E3BC-B5FD-4F6D-A9D2-F09B1950F11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5" y="2999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8"/>
                              <a:gd name="T2" fmla="*/ 297 w 340"/>
                              <a:gd name="T3" fmla="*/ 0 h 68"/>
                              <a:gd name="T4" fmla="*/ 254 w 340"/>
                              <a:gd name="T5" fmla="*/ 0 h 68"/>
                              <a:gd name="T6" fmla="*/ 212 w 340"/>
                              <a:gd name="T7" fmla="*/ 0 h 68"/>
                              <a:gd name="T8" fmla="*/ 169 w 340"/>
                              <a:gd name="T9" fmla="*/ 0 h 68"/>
                              <a:gd name="T10" fmla="*/ 126 w 340"/>
                              <a:gd name="T11" fmla="*/ 0 h 68"/>
                              <a:gd name="T12" fmla="*/ 84 w 340"/>
                              <a:gd name="T13" fmla="*/ 0 h 68"/>
                              <a:gd name="T14" fmla="*/ 42 w 340"/>
                              <a:gd name="T15" fmla="*/ 0 h 68"/>
                              <a:gd name="T16" fmla="*/ 0 w 340"/>
                              <a:gd name="T17" fmla="*/ 0 h 68"/>
                              <a:gd name="T18" fmla="*/ 0 w 340"/>
                              <a:gd name="T19" fmla="*/ 9 h 68"/>
                              <a:gd name="T20" fmla="*/ 0 w 340"/>
                              <a:gd name="T21" fmla="*/ 17 h 68"/>
                              <a:gd name="T22" fmla="*/ 0 w 340"/>
                              <a:gd name="T23" fmla="*/ 25 h 68"/>
                              <a:gd name="T24" fmla="*/ 0 w 340"/>
                              <a:gd name="T25" fmla="*/ 34 h 68"/>
                              <a:gd name="T26" fmla="*/ 0 w 340"/>
                              <a:gd name="T27" fmla="*/ 43 h 68"/>
                              <a:gd name="T28" fmla="*/ 0 w 340"/>
                              <a:gd name="T29" fmla="*/ 51 h 68"/>
                              <a:gd name="T30" fmla="*/ 0 w 340"/>
                              <a:gd name="T31" fmla="*/ 59 h 68"/>
                              <a:gd name="T32" fmla="*/ 0 w 340"/>
                              <a:gd name="T33" fmla="*/ 68 h 68"/>
                              <a:gd name="T34" fmla="*/ 42 w 340"/>
                              <a:gd name="T35" fmla="*/ 68 h 68"/>
                              <a:gd name="T36" fmla="*/ 84 w 340"/>
                              <a:gd name="T37" fmla="*/ 68 h 68"/>
                              <a:gd name="T38" fmla="*/ 126 w 340"/>
                              <a:gd name="T39" fmla="*/ 68 h 68"/>
                              <a:gd name="T40" fmla="*/ 169 w 340"/>
                              <a:gd name="T41" fmla="*/ 68 h 68"/>
                              <a:gd name="T42" fmla="*/ 212 w 340"/>
                              <a:gd name="T43" fmla="*/ 68 h 68"/>
                              <a:gd name="T44" fmla="*/ 254 w 340"/>
                              <a:gd name="T45" fmla="*/ 68 h 68"/>
                              <a:gd name="T46" fmla="*/ 297 w 340"/>
                              <a:gd name="T47" fmla="*/ 68 h 68"/>
                              <a:gd name="T48" fmla="*/ 340 w 340"/>
                              <a:gd name="T49" fmla="*/ 68 h 68"/>
                              <a:gd name="T50" fmla="*/ 340 w 340"/>
                              <a:gd name="T51" fmla="*/ 59 h 68"/>
                              <a:gd name="T52" fmla="*/ 340 w 340"/>
                              <a:gd name="T53" fmla="*/ 51 h 68"/>
                              <a:gd name="T54" fmla="*/ 340 w 340"/>
                              <a:gd name="T55" fmla="*/ 43 h 68"/>
                              <a:gd name="T56" fmla="*/ 340 w 340"/>
                              <a:gd name="T57" fmla="*/ 34 h 68"/>
                              <a:gd name="T58" fmla="*/ 340 w 340"/>
                              <a:gd name="T59" fmla="*/ 25 h 68"/>
                              <a:gd name="T60" fmla="*/ 340 w 340"/>
                              <a:gd name="T61" fmla="*/ 17 h 68"/>
                              <a:gd name="T62" fmla="*/ 340 w 340"/>
                              <a:gd name="T63" fmla="*/ 9 h 68"/>
                              <a:gd name="T64" fmla="*/ 340 w 34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8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69" y="0"/>
                                </a:lnTo>
                                <a:lnTo>
                                  <a:pt x="126" y="0"/>
                                </a:lnTo>
                                <a:lnTo>
                                  <a:pt x="84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42" y="68"/>
                                </a:lnTo>
                                <a:lnTo>
                                  <a:pt x="84" y="68"/>
                                </a:lnTo>
                                <a:lnTo>
                                  <a:pt x="126" y="68"/>
                                </a:lnTo>
                                <a:lnTo>
                                  <a:pt x="169" y="68"/>
                                </a:lnTo>
                                <a:lnTo>
                                  <a:pt x="212" y="68"/>
                                </a:lnTo>
                                <a:lnTo>
                                  <a:pt x="254" y="68"/>
                                </a:lnTo>
                                <a:lnTo>
                                  <a:pt x="297" y="68"/>
                                </a:lnTo>
                                <a:lnTo>
                                  <a:pt x="340" y="68"/>
                                </a:lnTo>
                                <a:lnTo>
                                  <a:pt x="340" y="59"/>
                                </a:lnTo>
                                <a:lnTo>
                                  <a:pt x="340" y="51"/>
                                </a:lnTo>
                                <a:lnTo>
                                  <a:pt x="340" y="43"/>
                                </a:lnTo>
                                <a:lnTo>
                                  <a:pt x="340" y="34"/>
                                </a:lnTo>
                                <a:lnTo>
                                  <a:pt x="340" y="25"/>
                                </a:lnTo>
                                <a:lnTo>
                                  <a:pt x="340" y="17"/>
                                </a:lnTo>
                                <a:lnTo>
                                  <a:pt x="340" y="9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4" name="Freeform 407">
                            <a:extLst>
                              <a:ext uri="{FF2B5EF4-FFF2-40B4-BE49-F238E27FC236}">
                                <a16:creationId xmlns:a16="http://schemas.microsoft.com/office/drawing/2014/main" id="{29F8189B-933D-41E1-8B93-355BE8B1FA3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2" y="300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4"/>
                              <a:gd name="T2" fmla="*/ 268 w 308"/>
                              <a:gd name="T3" fmla="*/ 0 h 44"/>
                              <a:gd name="T4" fmla="*/ 230 w 308"/>
                              <a:gd name="T5" fmla="*/ 0 h 44"/>
                              <a:gd name="T6" fmla="*/ 192 w 308"/>
                              <a:gd name="T7" fmla="*/ 0 h 44"/>
                              <a:gd name="T8" fmla="*/ 153 w 308"/>
                              <a:gd name="T9" fmla="*/ 0 h 44"/>
                              <a:gd name="T10" fmla="*/ 114 w 308"/>
                              <a:gd name="T11" fmla="*/ 0 h 44"/>
                              <a:gd name="T12" fmla="*/ 77 w 308"/>
                              <a:gd name="T13" fmla="*/ 0 h 44"/>
                              <a:gd name="T14" fmla="*/ 37 w 308"/>
                              <a:gd name="T15" fmla="*/ 0 h 44"/>
                              <a:gd name="T16" fmla="*/ 0 w 308"/>
                              <a:gd name="T17" fmla="*/ 0 h 44"/>
                              <a:gd name="T18" fmla="*/ 0 w 308"/>
                              <a:gd name="T19" fmla="*/ 5 h 44"/>
                              <a:gd name="T20" fmla="*/ 0 w 308"/>
                              <a:gd name="T21" fmla="*/ 11 h 44"/>
                              <a:gd name="T22" fmla="*/ 0 w 308"/>
                              <a:gd name="T23" fmla="*/ 16 h 44"/>
                              <a:gd name="T24" fmla="*/ 0 w 308"/>
                              <a:gd name="T25" fmla="*/ 22 h 44"/>
                              <a:gd name="T26" fmla="*/ 0 w 308"/>
                              <a:gd name="T27" fmla="*/ 33 h 44"/>
                              <a:gd name="T28" fmla="*/ 0 w 308"/>
                              <a:gd name="T29" fmla="*/ 44 h 44"/>
                              <a:gd name="T30" fmla="*/ 37 w 308"/>
                              <a:gd name="T31" fmla="*/ 44 h 44"/>
                              <a:gd name="T32" fmla="*/ 77 w 308"/>
                              <a:gd name="T33" fmla="*/ 44 h 44"/>
                              <a:gd name="T34" fmla="*/ 114 w 308"/>
                              <a:gd name="T35" fmla="*/ 44 h 44"/>
                              <a:gd name="T36" fmla="*/ 153 w 308"/>
                              <a:gd name="T37" fmla="*/ 44 h 44"/>
                              <a:gd name="T38" fmla="*/ 192 w 308"/>
                              <a:gd name="T39" fmla="*/ 44 h 44"/>
                              <a:gd name="T40" fmla="*/ 230 w 308"/>
                              <a:gd name="T41" fmla="*/ 44 h 44"/>
                              <a:gd name="T42" fmla="*/ 268 w 308"/>
                              <a:gd name="T43" fmla="*/ 44 h 44"/>
                              <a:gd name="T44" fmla="*/ 308 w 308"/>
                              <a:gd name="T45" fmla="*/ 44 h 44"/>
                              <a:gd name="T46" fmla="*/ 308 w 308"/>
                              <a:gd name="T47" fmla="*/ 33 h 44"/>
                              <a:gd name="T48" fmla="*/ 308 w 308"/>
                              <a:gd name="T49" fmla="*/ 22 h 44"/>
                              <a:gd name="T50" fmla="*/ 308 w 308"/>
                              <a:gd name="T51" fmla="*/ 16 h 44"/>
                              <a:gd name="T52" fmla="*/ 308 w 308"/>
                              <a:gd name="T53" fmla="*/ 11 h 44"/>
                              <a:gd name="T54" fmla="*/ 308 w 308"/>
                              <a:gd name="T55" fmla="*/ 5 h 44"/>
                              <a:gd name="T56" fmla="*/ 308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7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37" y="44"/>
                                </a:lnTo>
                                <a:lnTo>
                                  <a:pt x="77" y="44"/>
                                </a:lnTo>
                                <a:lnTo>
                                  <a:pt x="114" y="44"/>
                                </a:lnTo>
                                <a:lnTo>
                                  <a:pt x="153" y="44"/>
                                </a:lnTo>
                                <a:lnTo>
                                  <a:pt x="192" y="44"/>
                                </a:lnTo>
                                <a:lnTo>
                                  <a:pt x="230" y="44"/>
                                </a:lnTo>
                                <a:lnTo>
                                  <a:pt x="268" y="44"/>
                                </a:lnTo>
                                <a:lnTo>
                                  <a:pt x="308" y="44"/>
                                </a:lnTo>
                                <a:lnTo>
                                  <a:pt x="308" y="33"/>
                                </a:lnTo>
                                <a:lnTo>
                                  <a:pt x="308" y="22"/>
                                </a:lnTo>
                                <a:lnTo>
                                  <a:pt x="308" y="16"/>
                                </a:lnTo>
                                <a:lnTo>
                                  <a:pt x="308" y="11"/>
                                </a:lnTo>
                                <a:lnTo>
                                  <a:pt x="308" y="5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5" name="Freeform 408">
                            <a:extLst>
                              <a:ext uri="{FF2B5EF4-FFF2-40B4-BE49-F238E27FC236}">
                                <a16:creationId xmlns:a16="http://schemas.microsoft.com/office/drawing/2014/main" id="{E8782AEE-4BEA-4209-A76F-40FD6C21248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5" y="3045"/>
                            <a:ext cx="171" cy="33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299 w 343"/>
                              <a:gd name="T3" fmla="*/ 0 h 67"/>
                              <a:gd name="T4" fmla="*/ 256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7 h 67"/>
                              <a:gd name="T20" fmla="*/ 0 w 343"/>
                              <a:gd name="T21" fmla="*/ 16 h 67"/>
                              <a:gd name="T22" fmla="*/ 0 w 343"/>
                              <a:gd name="T23" fmla="*/ 23 h 67"/>
                              <a:gd name="T24" fmla="*/ 0 w 343"/>
                              <a:gd name="T25" fmla="*/ 33 h 67"/>
                              <a:gd name="T26" fmla="*/ 0 w 343"/>
                              <a:gd name="T27" fmla="*/ 40 h 67"/>
                              <a:gd name="T28" fmla="*/ 0 w 343"/>
                              <a:gd name="T29" fmla="*/ 48 h 67"/>
                              <a:gd name="T30" fmla="*/ 0 w 343"/>
                              <a:gd name="T31" fmla="*/ 58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6 w 343"/>
                              <a:gd name="T45" fmla="*/ 67 h 67"/>
                              <a:gd name="T46" fmla="*/ 299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8 h 67"/>
                              <a:gd name="T52" fmla="*/ 343 w 343"/>
                              <a:gd name="T53" fmla="*/ 48 h 67"/>
                              <a:gd name="T54" fmla="*/ 343 w 343"/>
                              <a:gd name="T55" fmla="*/ 40 h 67"/>
                              <a:gd name="T56" fmla="*/ 343 w 343"/>
                              <a:gd name="T57" fmla="*/ 33 h 67"/>
                              <a:gd name="T58" fmla="*/ 343 w 343"/>
                              <a:gd name="T59" fmla="*/ 23 h 67"/>
                              <a:gd name="T60" fmla="*/ 343 w 343"/>
                              <a:gd name="T61" fmla="*/ 16 h 67"/>
                              <a:gd name="T62" fmla="*/ 343 w 343"/>
                              <a:gd name="T63" fmla="*/ 7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0"/>
                                </a:lnTo>
                                <a:lnTo>
                                  <a:pt x="0" y="48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8"/>
                                </a:lnTo>
                                <a:lnTo>
                                  <a:pt x="343" y="48"/>
                                </a:lnTo>
                                <a:lnTo>
                                  <a:pt x="343" y="40"/>
                                </a:lnTo>
                                <a:lnTo>
                                  <a:pt x="343" y="33"/>
                                </a:lnTo>
                                <a:lnTo>
                                  <a:pt x="343" y="23"/>
                                </a:lnTo>
                                <a:lnTo>
                                  <a:pt x="343" y="16"/>
                                </a:lnTo>
                                <a:lnTo>
                                  <a:pt x="343" y="7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46" name="Freeform 409">
                            <a:extLst>
                              <a:ext uri="{FF2B5EF4-FFF2-40B4-BE49-F238E27FC236}">
                                <a16:creationId xmlns:a16="http://schemas.microsoft.com/office/drawing/2014/main" id="{A7020D49-E47A-4D4E-B3FA-2B91B454EBF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4" y="3050"/>
                            <a:ext cx="152" cy="23"/>
                          </a:xfrm>
                          <a:custGeom>
                            <a:avLst/>
                            <a:gdLst>
                              <a:gd name="T0" fmla="*/ 305 w 305"/>
                              <a:gd name="T1" fmla="*/ 0 h 45"/>
                              <a:gd name="T2" fmla="*/ 265 w 305"/>
                              <a:gd name="T3" fmla="*/ 0 h 45"/>
                              <a:gd name="T4" fmla="*/ 227 w 305"/>
                              <a:gd name="T5" fmla="*/ 0 h 45"/>
                              <a:gd name="T6" fmla="*/ 189 w 305"/>
                              <a:gd name="T7" fmla="*/ 0 h 45"/>
                              <a:gd name="T8" fmla="*/ 150 w 305"/>
                              <a:gd name="T9" fmla="*/ 0 h 45"/>
                              <a:gd name="T10" fmla="*/ 112 w 305"/>
                              <a:gd name="T11" fmla="*/ 0 h 45"/>
                              <a:gd name="T12" fmla="*/ 75 w 305"/>
                              <a:gd name="T13" fmla="*/ 0 h 45"/>
                              <a:gd name="T14" fmla="*/ 37 w 305"/>
                              <a:gd name="T15" fmla="*/ 0 h 45"/>
                              <a:gd name="T16" fmla="*/ 0 w 305"/>
                              <a:gd name="T17" fmla="*/ 0 h 45"/>
                              <a:gd name="T18" fmla="*/ 0 w 305"/>
                              <a:gd name="T19" fmla="*/ 9 h 45"/>
                              <a:gd name="T20" fmla="*/ 0 w 305"/>
                              <a:gd name="T21" fmla="*/ 21 h 45"/>
                              <a:gd name="T22" fmla="*/ 0 w 305"/>
                              <a:gd name="T23" fmla="*/ 26 h 45"/>
                              <a:gd name="T24" fmla="*/ 0 w 305"/>
                              <a:gd name="T25" fmla="*/ 32 h 45"/>
                              <a:gd name="T26" fmla="*/ 0 w 305"/>
                              <a:gd name="T27" fmla="*/ 38 h 45"/>
                              <a:gd name="T28" fmla="*/ 0 w 305"/>
                              <a:gd name="T29" fmla="*/ 45 h 45"/>
                              <a:gd name="T30" fmla="*/ 37 w 305"/>
                              <a:gd name="T31" fmla="*/ 45 h 45"/>
                              <a:gd name="T32" fmla="*/ 75 w 305"/>
                              <a:gd name="T33" fmla="*/ 45 h 45"/>
                              <a:gd name="T34" fmla="*/ 112 w 305"/>
                              <a:gd name="T35" fmla="*/ 45 h 45"/>
                              <a:gd name="T36" fmla="*/ 150 w 305"/>
                              <a:gd name="T37" fmla="*/ 45 h 45"/>
                              <a:gd name="T38" fmla="*/ 189 w 305"/>
                              <a:gd name="T39" fmla="*/ 45 h 45"/>
                              <a:gd name="T40" fmla="*/ 227 w 305"/>
                              <a:gd name="T41" fmla="*/ 45 h 45"/>
                              <a:gd name="T42" fmla="*/ 265 w 305"/>
                              <a:gd name="T43" fmla="*/ 45 h 45"/>
                              <a:gd name="T44" fmla="*/ 305 w 305"/>
                              <a:gd name="T45" fmla="*/ 45 h 45"/>
                              <a:gd name="T46" fmla="*/ 305 w 305"/>
                              <a:gd name="T47" fmla="*/ 38 h 45"/>
                              <a:gd name="T48" fmla="*/ 305 w 305"/>
                              <a:gd name="T49" fmla="*/ 32 h 45"/>
                              <a:gd name="T50" fmla="*/ 305 w 305"/>
                              <a:gd name="T51" fmla="*/ 26 h 45"/>
                              <a:gd name="T52" fmla="*/ 305 w 305"/>
                              <a:gd name="T53" fmla="*/ 21 h 45"/>
                              <a:gd name="T54" fmla="*/ 305 w 305"/>
                              <a:gd name="T55" fmla="*/ 9 h 45"/>
                              <a:gd name="T56" fmla="*/ 305 w 305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5">
                                <a:moveTo>
                                  <a:pt x="305" y="0"/>
                                </a:moveTo>
                                <a:lnTo>
                                  <a:pt x="265" y="0"/>
                                </a:lnTo>
                                <a:lnTo>
                                  <a:pt x="227" y="0"/>
                                </a:lnTo>
                                <a:lnTo>
                                  <a:pt x="189" y="0"/>
                                </a:lnTo>
                                <a:lnTo>
                                  <a:pt x="150" y="0"/>
                                </a:lnTo>
                                <a:lnTo>
                                  <a:pt x="112" y="0"/>
                                </a:lnTo>
                                <a:lnTo>
                                  <a:pt x="75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5" y="45"/>
                                </a:lnTo>
                                <a:lnTo>
                                  <a:pt x="112" y="45"/>
                                </a:lnTo>
                                <a:lnTo>
                                  <a:pt x="150" y="45"/>
                                </a:lnTo>
                                <a:lnTo>
                                  <a:pt x="189" y="45"/>
                                </a:lnTo>
                                <a:lnTo>
                                  <a:pt x="227" y="45"/>
                                </a:lnTo>
                                <a:lnTo>
                                  <a:pt x="265" y="45"/>
                                </a:lnTo>
                                <a:lnTo>
                                  <a:pt x="305" y="45"/>
                                </a:lnTo>
                                <a:lnTo>
                                  <a:pt x="305" y="38"/>
                                </a:lnTo>
                                <a:lnTo>
                                  <a:pt x="305" y="32"/>
                                </a:lnTo>
                                <a:lnTo>
                                  <a:pt x="305" y="26"/>
                                </a:lnTo>
                                <a:lnTo>
                                  <a:pt x="305" y="21"/>
                                </a:lnTo>
                                <a:lnTo>
                                  <a:pt x="305" y="9"/>
                                </a:lnTo>
                                <a:lnTo>
                                  <a:pt x="30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1" name="Freeform 410">
                          <a:extLst>
                            <a:ext uri="{FF2B5EF4-FFF2-40B4-BE49-F238E27FC236}">
                              <a16:creationId xmlns:a16="http://schemas.microsoft.com/office/drawing/2014/main" id="{C5ADF297-CC96-4926-83FD-CAACAFAEA9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376"/>
                          <a:ext cx="235" cy="44"/>
                        </a:xfrm>
                        <a:custGeom>
                          <a:avLst/>
                          <a:gdLst>
                            <a:gd name="T0" fmla="*/ 341 w 341"/>
                            <a:gd name="T1" fmla="*/ 0 h 67"/>
                            <a:gd name="T2" fmla="*/ 297 w 341"/>
                            <a:gd name="T3" fmla="*/ 0 h 67"/>
                            <a:gd name="T4" fmla="*/ 254 w 341"/>
                            <a:gd name="T5" fmla="*/ 0 h 67"/>
                            <a:gd name="T6" fmla="*/ 212 w 341"/>
                            <a:gd name="T7" fmla="*/ 0 h 67"/>
                            <a:gd name="T8" fmla="*/ 169 w 341"/>
                            <a:gd name="T9" fmla="*/ 0 h 67"/>
                            <a:gd name="T10" fmla="*/ 126 w 341"/>
                            <a:gd name="T11" fmla="*/ 0 h 67"/>
                            <a:gd name="T12" fmla="*/ 84 w 341"/>
                            <a:gd name="T13" fmla="*/ 0 h 67"/>
                            <a:gd name="T14" fmla="*/ 42 w 341"/>
                            <a:gd name="T15" fmla="*/ 0 h 67"/>
                            <a:gd name="T16" fmla="*/ 0 w 341"/>
                            <a:gd name="T17" fmla="*/ 0 h 67"/>
                            <a:gd name="T18" fmla="*/ 0 w 341"/>
                            <a:gd name="T19" fmla="*/ 8 h 67"/>
                            <a:gd name="T20" fmla="*/ 0 w 341"/>
                            <a:gd name="T21" fmla="*/ 16 h 67"/>
                            <a:gd name="T22" fmla="*/ 0 w 341"/>
                            <a:gd name="T23" fmla="*/ 25 h 67"/>
                            <a:gd name="T24" fmla="*/ 0 w 341"/>
                            <a:gd name="T25" fmla="*/ 34 h 67"/>
                            <a:gd name="T26" fmla="*/ 0 w 341"/>
                            <a:gd name="T27" fmla="*/ 42 h 67"/>
                            <a:gd name="T28" fmla="*/ 0 w 341"/>
                            <a:gd name="T29" fmla="*/ 50 h 67"/>
                            <a:gd name="T30" fmla="*/ 0 w 341"/>
                            <a:gd name="T31" fmla="*/ 59 h 67"/>
                            <a:gd name="T32" fmla="*/ 0 w 341"/>
                            <a:gd name="T33" fmla="*/ 67 h 67"/>
                            <a:gd name="T34" fmla="*/ 42 w 341"/>
                            <a:gd name="T35" fmla="*/ 67 h 67"/>
                            <a:gd name="T36" fmla="*/ 84 w 341"/>
                            <a:gd name="T37" fmla="*/ 67 h 67"/>
                            <a:gd name="T38" fmla="*/ 126 w 341"/>
                            <a:gd name="T39" fmla="*/ 67 h 67"/>
                            <a:gd name="T40" fmla="*/ 169 w 341"/>
                            <a:gd name="T41" fmla="*/ 67 h 67"/>
                            <a:gd name="T42" fmla="*/ 212 w 341"/>
                            <a:gd name="T43" fmla="*/ 67 h 67"/>
                            <a:gd name="T44" fmla="*/ 254 w 341"/>
                            <a:gd name="T45" fmla="*/ 67 h 67"/>
                            <a:gd name="T46" fmla="*/ 297 w 341"/>
                            <a:gd name="T47" fmla="*/ 67 h 67"/>
                            <a:gd name="T48" fmla="*/ 341 w 341"/>
                            <a:gd name="T49" fmla="*/ 67 h 67"/>
                            <a:gd name="T50" fmla="*/ 341 w 341"/>
                            <a:gd name="T51" fmla="*/ 59 h 67"/>
                            <a:gd name="T52" fmla="*/ 341 w 341"/>
                            <a:gd name="T53" fmla="*/ 50 h 67"/>
                            <a:gd name="T54" fmla="*/ 341 w 341"/>
                            <a:gd name="T55" fmla="*/ 42 h 67"/>
                            <a:gd name="T56" fmla="*/ 341 w 341"/>
                            <a:gd name="T57" fmla="*/ 34 h 67"/>
                            <a:gd name="T58" fmla="*/ 341 w 341"/>
                            <a:gd name="T59" fmla="*/ 25 h 67"/>
                            <a:gd name="T60" fmla="*/ 341 w 341"/>
                            <a:gd name="T61" fmla="*/ 16 h 67"/>
                            <a:gd name="T62" fmla="*/ 341 w 341"/>
                            <a:gd name="T63" fmla="*/ 8 h 67"/>
                            <a:gd name="T64" fmla="*/ 341 w 341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1" h="67">
                              <a:moveTo>
                                <a:pt x="341" y="0"/>
                              </a:moveTo>
                              <a:lnTo>
                                <a:pt x="297" y="0"/>
                              </a:lnTo>
                              <a:lnTo>
                                <a:pt x="254" y="0"/>
                              </a:lnTo>
                              <a:lnTo>
                                <a:pt x="212" y="0"/>
                              </a:lnTo>
                              <a:lnTo>
                                <a:pt x="169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59"/>
                              </a:lnTo>
                              <a:lnTo>
                                <a:pt x="0" y="67"/>
                              </a:lnTo>
                              <a:lnTo>
                                <a:pt x="42" y="67"/>
                              </a:lnTo>
                              <a:lnTo>
                                <a:pt x="84" y="67"/>
                              </a:lnTo>
                              <a:lnTo>
                                <a:pt x="126" y="67"/>
                              </a:lnTo>
                              <a:lnTo>
                                <a:pt x="169" y="67"/>
                              </a:lnTo>
                              <a:lnTo>
                                <a:pt x="212" y="67"/>
                              </a:lnTo>
                              <a:lnTo>
                                <a:pt x="254" y="67"/>
                              </a:lnTo>
                              <a:lnTo>
                                <a:pt x="297" y="67"/>
                              </a:lnTo>
                              <a:lnTo>
                                <a:pt x="341" y="67"/>
                              </a:lnTo>
                              <a:lnTo>
                                <a:pt x="341" y="59"/>
                              </a:lnTo>
                              <a:lnTo>
                                <a:pt x="341" y="50"/>
                              </a:lnTo>
                              <a:lnTo>
                                <a:pt x="341" y="42"/>
                              </a:lnTo>
                              <a:lnTo>
                                <a:pt x="341" y="34"/>
                              </a:lnTo>
                              <a:lnTo>
                                <a:pt x="341" y="25"/>
                              </a:lnTo>
                              <a:lnTo>
                                <a:pt x="341" y="16"/>
                              </a:lnTo>
                              <a:lnTo>
                                <a:pt x="341" y="8"/>
                              </a:lnTo>
                              <a:lnTo>
                                <a:pt x="3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2" name="Freeform 411">
                          <a:extLst>
                            <a:ext uri="{FF2B5EF4-FFF2-40B4-BE49-F238E27FC236}">
                              <a16:creationId xmlns:a16="http://schemas.microsoft.com/office/drawing/2014/main" id="{7E579E90-D965-4B48-AAB1-C00ED7D4ECA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2385"/>
                          <a:ext cx="210" cy="27"/>
                        </a:xfrm>
                        <a:custGeom>
                          <a:avLst/>
                          <a:gdLst>
                            <a:gd name="T0" fmla="*/ 305 w 305"/>
                            <a:gd name="T1" fmla="*/ 0 h 42"/>
                            <a:gd name="T2" fmla="*/ 266 w 305"/>
                            <a:gd name="T3" fmla="*/ 0 h 42"/>
                            <a:gd name="T4" fmla="*/ 229 w 305"/>
                            <a:gd name="T5" fmla="*/ 0 h 42"/>
                            <a:gd name="T6" fmla="*/ 191 w 305"/>
                            <a:gd name="T7" fmla="*/ 0 h 42"/>
                            <a:gd name="T8" fmla="*/ 153 w 305"/>
                            <a:gd name="T9" fmla="*/ 0 h 42"/>
                            <a:gd name="T10" fmla="*/ 114 w 305"/>
                            <a:gd name="T11" fmla="*/ 0 h 42"/>
                            <a:gd name="T12" fmla="*/ 77 w 305"/>
                            <a:gd name="T13" fmla="*/ 0 h 42"/>
                            <a:gd name="T14" fmla="*/ 37 w 305"/>
                            <a:gd name="T15" fmla="*/ 0 h 42"/>
                            <a:gd name="T16" fmla="*/ 0 w 305"/>
                            <a:gd name="T17" fmla="*/ 0 h 42"/>
                            <a:gd name="T18" fmla="*/ 0 w 305"/>
                            <a:gd name="T19" fmla="*/ 10 h 42"/>
                            <a:gd name="T20" fmla="*/ 0 w 305"/>
                            <a:gd name="T21" fmla="*/ 21 h 42"/>
                            <a:gd name="T22" fmla="*/ 0 w 305"/>
                            <a:gd name="T23" fmla="*/ 30 h 42"/>
                            <a:gd name="T24" fmla="*/ 0 w 305"/>
                            <a:gd name="T25" fmla="*/ 42 h 42"/>
                            <a:gd name="T26" fmla="*/ 37 w 305"/>
                            <a:gd name="T27" fmla="*/ 42 h 42"/>
                            <a:gd name="T28" fmla="*/ 77 w 305"/>
                            <a:gd name="T29" fmla="*/ 42 h 42"/>
                            <a:gd name="T30" fmla="*/ 114 w 305"/>
                            <a:gd name="T31" fmla="*/ 42 h 42"/>
                            <a:gd name="T32" fmla="*/ 153 w 305"/>
                            <a:gd name="T33" fmla="*/ 42 h 42"/>
                            <a:gd name="T34" fmla="*/ 191 w 305"/>
                            <a:gd name="T35" fmla="*/ 42 h 42"/>
                            <a:gd name="T36" fmla="*/ 229 w 305"/>
                            <a:gd name="T37" fmla="*/ 42 h 42"/>
                            <a:gd name="T38" fmla="*/ 266 w 305"/>
                            <a:gd name="T39" fmla="*/ 42 h 42"/>
                            <a:gd name="T40" fmla="*/ 305 w 305"/>
                            <a:gd name="T41" fmla="*/ 42 h 42"/>
                            <a:gd name="T42" fmla="*/ 305 w 305"/>
                            <a:gd name="T43" fmla="*/ 30 h 42"/>
                            <a:gd name="T44" fmla="*/ 305 w 305"/>
                            <a:gd name="T45" fmla="*/ 21 h 42"/>
                            <a:gd name="T46" fmla="*/ 305 w 305"/>
                            <a:gd name="T47" fmla="*/ 10 h 42"/>
                            <a:gd name="T48" fmla="*/ 305 w 305"/>
                            <a:gd name="T49" fmla="*/ 0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5" h="42">
                              <a:moveTo>
                                <a:pt x="305" y="0"/>
                              </a:moveTo>
                              <a:lnTo>
                                <a:pt x="266" y="0"/>
                              </a:lnTo>
                              <a:lnTo>
                                <a:pt x="229" y="0"/>
                              </a:lnTo>
                              <a:lnTo>
                                <a:pt x="191" y="0"/>
                              </a:lnTo>
                              <a:lnTo>
                                <a:pt x="153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0"/>
                              </a:lnTo>
                              <a:lnTo>
                                <a:pt x="0" y="42"/>
                              </a:lnTo>
                              <a:lnTo>
                                <a:pt x="37" y="42"/>
                              </a:lnTo>
                              <a:lnTo>
                                <a:pt x="77" y="42"/>
                              </a:lnTo>
                              <a:lnTo>
                                <a:pt x="114" y="42"/>
                              </a:lnTo>
                              <a:lnTo>
                                <a:pt x="153" y="42"/>
                              </a:lnTo>
                              <a:lnTo>
                                <a:pt x="191" y="42"/>
                              </a:lnTo>
                              <a:lnTo>
                                <a:pt x="229" y="42"/>
                              </a:lnTo>
                              <a:lnTo>
                                <a:pt x="266" y="42"/>
                              </a:lnTo>
                              <a:lnTo>
                                <a:pt x="305" y="42"/>
                              </a:lnTo>
                              <a:lnTo>
                                <a:pt x="305" y="30"/>
                              </a:lnTo>
                              <a:lnTo>
                                <a:pt x="305" y="21"/>
                              </a:lnTo>
                              <a:lnTo>
                                <a:pt x="305" y="10"/>
                              </a:lnTo>
                              <a:lnTo>
                                <a:pt x="30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3" name="Freeform 412">
                          <a:extLst>
                            <a:ext uri="{FF2B5EF4-FFF2-40B4-BE49-F238E27FC236}">
                              <a16:creationId xmlns:a16="http://schemas.microsoft.com/office/drawing/2014/main" id="{37CE0113-D9E9-4B28-8B82-C097AA98051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434"/>
                          <a:ext cx="235" cy="45"/>
                        </a:xfrm>
                        <a:custGeom>
                          <a:avLst/>
                          <a:gdLst>
                            <a:gd name="T0" fmla="*/ 341 w 341"/>
                            <a:gd name="T1" fmla="*/ 0 h 67"/>
                            <a:gd name="T2" fmla="*/ 298 w 341"/>
                            <a:gd name="T3" fmla="*/ 0 h 67"/>
                            <a:gd name="T4" fmla="*/ 255 w 341"/>
                            <a:gd name="T5" fmla="*/ 0 h 67"/>
                            <a:gd name="T6" fmla="*/ 213 w 341"/>
                            <a:gd name="T7" fmla="*/ 0 h 67"/>
                            <a:gd name="T8" fmla="*/ 170 w 341"/>
                            <a:gd name="T9" fmla="*/ 0 h 67"/>
                            <a:gd name="T10" fmla="*/ 128 w 341"/>
                            <a:gd name="T11" fmla="*/ 0 h 67"/>
                            <a:gd name="T12" fmla="*/ 85 w 341"/>
                            <a:gd name="T13" fmla="*/ 0 h 67"/>
                            <a:gd name="T14" fmla="*/ 43 w 341"/>
                            <a:gd name="T15" fmla="*/ 0 h 67"/>
                            <a:gd name="T16" fmla="*/ 0 w 341"/>
                            <a:gd name="T17" fmla="*/ 0 h 67"/>
                            <a:gd name="T18" fmla="*/ 0 w 341"/>
                            <a:gd name="T19" fmla="*/ 7 h 67"/>
                            <a:gd name="T20" fmla="*/ 0 w 341"/>
                            <a:gd name="T21" fmla="*/ 15 h 67"/>
                            <a:gd name="T22" fmla="*/ 0 w 341"/>
                            <a:gd name="T23" fmla="*/ 23 h 67"/>
                            <a:gd name="T24" fmla="*/ 0 w 341"/>
                            <a:gd name="T25" fmla="*/ 32 h 67"/>
                            <a:gd name="T26" fmla="*/ 0 w 341"/>
                            <a:gd name="T27" fmla="*/ 40 h 67"/>
                            <a:gd name="T28" fmla="*/ 0 w 341"/>
                            <a:gd name="T29" fmla="*/ 50 h 67"/>
                            <a:gd name="T30" fmla="*/ 0 w 341"/>
                            <a:gd name="T31" fmla="*/ 58 h 67"/>
                            <a:gd name="T32" fmla="*/ 0 w 341"/>
                            <a:gd name="T33" fmla="*/ 67 h 67"/>
                            <a:gd name="T34" fmla="*/ 43 w 341"/>
                            <a:gd name="T35" fmla="*/ 67 h 67"/>
                            <a:gd name="T36" fmla="*/ 85 w 341"/>
                            <a:gd name="T37" fmla="*/ 67 h 67"/>
                            <a:gd name="T38" fmla="*/ 128 w 341"/>
                            <a:gd name="T39" fmla="*/ 67 h 67"/>
                            <a:gd name="T40" fmla="*/ 170 w 341"/>
                            <a:gd name="T41" fmla="*/ 67 h 67"/>
                            <a:gd name="T42" fmla="*/ 213 w 341"/>
                            <a:gd name="T43" fmla="*/ 67 h 67"/>
                            <a:gd name="T44" fmla="*/ 255 w 341"/>
                            <a:gd name="T45" fmla="*/ 67 h 67"/>
                            <a:gd name="T46" fmla="*/ 298 w 341"/>
                            <a:gd name="T47" fmla="*/ 67 h 67"/>
                            <a:gd name="T48" fmla="*/ 341 w 341"/>
                            <a:gd name="T49" fmla="*/ 67 h 67"/>
                            <a:gd name="T50" fmla="*/ 341 w 341"/>
                            <a:gd name="T51" fmla="*/ 58 h 67"/>
                            <a:gd name="T52" fmla="*/ 341 w 341"/>
                            <a:gd name="T53" fmla="*/ 50 h 67"/>
                            <a:gd name="T54" fmla="*/ 341 w 341"/>
                            <a:gd name="T55" fmla="*/ 40 h 67"/>
                            <a:gd name="T56" fmla="*/ 341 w 341"/>
                            <a:gd name="T57" fmla="*/ 32 h 67"/>
                            <a:gd name="T58" fmla="*/ 341 w 341"/>
                            <a:gd name="T59" fmla="*/ 23 h 67"/>
                            <a:gd name="T60" fmla="*/ 341 w 341"/>
                            <a:gd name="T61" fmla="*/ 15 h 67"/>
                            <a:gd name="T62" fmla="*/ 341 w 341"/>
                            <a:gd name="T63" fmla="*/ 7 h 67"/>
                            <a:gd name="T64" fmla="*/ 341 w 341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1" h="67">
                              <a:moveTo>
                                <a:pt x="341" y="0"/>
                              </a:moveTo>
                              <a:lnTo>
                                <a:pt x="298" y="0"/>
                              </a:lnTo>
                              <a:lnTo>
                                <a:pt x="255" y="0"/>
                              </a:lnTo>
                              <a:lnTo>
                                <a:pt x="213" y="0"/>
                              </a:lnTo>
                              <a:lnTo>
                                <a:pt x="170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7"/>
                              </a:lnTo>
                              <a:lnTo>
                                <a:pt x="0" y="15"/>
                              </a:lnTo>
                              <a:lnTo>
                                <a:pt x="0" y="23"/>
                              </a:lnTo>
                              <a:lnTo>
                                <a:pt x="0" y="32"/>
                              </a:lnTo>
                              <a:lnTo>
                                <a:pt x="0" y="40"/>
                              </a:lnTo>
                              <a:lnTo>
                                <a:pt x="0" y="50"/>
                              </a:lnTo>
                              <a:lnTo>
                                <a:pt x="0" y="58"/>
                              </a:lnTo>
                              <a:lnTo>
                                <a:pt x="0" y="67"/>
                              </a:lnTo>
                              <a:lnTo>
                                <a:pt x="43" y="67"/>
                              </a:lnTo>
                              <a:lnTo>
                                <a:pt x="85" y="67"/>
                              </a:lnTo>
                              <a:lnTo>
                                <a:pt x="128" y="67"/>
                              </a:lnTo>
                              <a:lnTo>
                                <a:pt x="170" y="67"/>
                              </a:lnTo>
                              <a:lnTo>
                                <a:pt x="213" y="67"/>
                              </a:lnTo>
                              <a:lnTo>
                                <a:pt x="255" y="67"/>
                              </a:lnTo>
                              <a:lnTo>
                                <a:pt x="298" y="67"/>
                              </a:lnTo>
                              <a:lnTo>
                                <a:pt x="341" y="67"/>
                              </a:lnTo>
                              <a:lnTo>
                                <a:pt x="341" y="58"/>
                              </a:lnTo>
                              <a:lnTo>
                                <a:pt x="341" y="50"/>
                              </a:lnTo>
                              <a:lnTo>
                                <a:pt x="341" y="40"/>
                              </a:lnTo>
                              <a:lnTo>
                                <a:pt x="341" y="32"/>
                              </a:lnTo>
                              <a:lnTo>
                                <a:pt x="341" y="23"/>
                              </a:lnTo>
                              <a:lnTo>
                                <a:pt x="341" y="15"/>
                              </a:lnTo>
                              <a:lnTo>
                                <a:pt x="341" y="7"/>
                              </a:lnTo>
                              <a:lnTo>
                                <a:pt x="3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4" name="Freeform 413">
                          <a:extLst>
                            <a:ext uri="{FF2B5EF4-FFF2-40B4-BE49-F238E27FC236}">
                              <a16:creationId xmlns:a16="http://schemas.microsoft.com/office/drawing/2014/main" id="{B454D8C2-44EC-452C-9FD4-C2EE92BCD0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2442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5"/>
                            <a:gd name="T2" fmla="*/ 269 w 308"/>
                            <a:gd name="T3" fmla="*/ 0 h 45"/>
                            <a:gd name="T4" fmla="*/ 230 w 308"/>
                            <a:gd name="T5" fmla="*/ 0 h 45"/>
                            <a:gd name="T6" fmla="*/ 192 w 308"/>
                            <a:gd name="T7" fmla="*/ 0 h 45"/>
                            <a:gd name="T8" fmla="*/ 153 w 308"/>
                            <a:gd name="T9" fmla="*/ 0 h 45"/>
                            <a:gd name="T10" fmla="*/ 114 w 308"/>
                            <a:gd name="T11" fmla="*/ 0 h 45"/>
                            <a:gd name="T12" fmla="*/ 77 w 308"/>
                            <a:gd name="T13" fmla="*/ 0 h 45"/>
                            <a:gd name="T14" fmla="*/ 37 w 308"/>
                            <a:gd name="T15" fmla="*/ 0 h 45"/>
                            <a:gd name="T16" fmla="*/ 0 w 308"/>
                            <a:gd name="T17" fmla="*/ 0 h 45"/>
                            <a:gd name="T18" fmla="*/ 0 w 308"/>
                            <a:gd name="T19" fmla="*/ 11 h 45"/>
                            <a:gd name="T20" fmla="*/ 0 w 308"/>
                            <a:gd name="T21" fmla="*/ 22 h 45"/>
                            <a:gd name="T22" fmla="*/ 0 w 308"/>
                            <a:gd name="T23" fmla="*/ 27 h 45"/>
                            <a:gd name="T24" fmla="*/ 0 w 308"/>
                            <a:gd name="T25" fmla="*/ 34 h 45"/>
                            <a:gd name="T26" fmla="*/ 0 w 308"/>
                            <a:gd name="T27" fmla="*/ 39 h 45"/>
                            <a:gd name="T28" fmla="*/ 0 w 308"/>
                            <a:gd name="T29" fmla="*/ 45 h 45"/>
                            <a:gd name="T30" fmla="*/ 37 w 308"/>
                            <a:gd name="T31" fmla="*/ 45 h 45"/>
                            <a:gd name="T32" fmla="*/ 77 w 308"/>
                            <a:gd name="T33" fmla="*/ 45 h 45"/>
                            <a:gd name="T34" fmla="*/ 114 w 308"/>
                            <a:gd name="T35" fmla="*/ 45 h 45"/>
                            <a:gd name="T36" fmla="*/ 153 w 308"/>
                            <a:gd name="T37" fmla="*/ 45 h 45"/>
                            <a:gd name="T38" fmla="*/ 192 w 308"/>
                            <a:gd name="T39" fmla="*/ 45 h 45"/>
                            <a:gd name="T40" fmla="*/ 230 w 308"/>
                            <a:gd name="T41" fmla="*/ 45 h 45"/>
                            <a:gd name="T42" fmla="*/ 269 w 308"/>
                            <a:gd name="T43" fmla="*/ 45 h 45"/>
                            <a:gd name="T44" fmla="*/ 308 w 308"/>
                            <a:gd name="T45" fmla="*/ 45 h 45"/>
                            <a:gd name="T46" fmla="*/ 308 w 308"/>
                            <a:gd name="T47" fmla="*/ 39 h 45"/>
                            <a:gd name="T48" fmla="*/ 308 w 308"/>
                            <a:gd name="T49" fmla="*/ 34 h 45"/>
                            <a:gd name="T50" fmla="*/ 308 w 308"/>
                            <a:gd name="T51" fmla="*/ 27 h 45"/>
                            <a:gd name="T52" fmla="*/ 308 w 308"/>
                            <a:gd name="T53" fmla="*/ 22 h 45"/>
                            <a:gd name="T54" fmla="*/ 308 w 308"/>
                            <a:gd name="T55" fmla="*/ 11 h 45"/>
                            <a:gd name="T56" fmla="*/ 308 w 308"/>
                            <a:gd name="T57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5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3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1"/>
                              </a:lnTo>
                              <a:lnTo>
                                <a:pt x="0" y="22"/>
                              </a:lnTo>
                              <a:lnTo>
                                <a:pt x="0" y="27"/>
                              </a:lnTo>
                              <a:lnTo>
                                <a:pt x="0" y="34"/>
                              </a:lnTo>
                              <a:lnTo>
                                <a:pt x="0" y="39"/>
                              </a:lnTo>
                              <a:lnTo>
                                <a:pt x="0" y="45"/>
                              </a:lnTo>
                              <a:lnTo>
                                <a:pt x="37" y="45"/>
                              </a:lnTo>
                              <a:lnTo>
                                <a:pt x="77" y="45"/>
                              </a:lnTo>
                              <a:lnTo>
                                <a:pt x="114" y="45"/>
                              </a:lnTo>
                              <a:lnTo>
                                <a:pt x="153" y="45"/>
                              </a:lnTo>
                              <a:lnTo>
                                <a:pt x="192" y="45"/>
                              </a:lnTo>
                              <a:lnTo>
                                <a:pt x="230" y="45"/>
                              </a:lnTo>
                              <a:lnTo>
                                <a:pt x="269" y="45"/>
                              </a:lnTo>
                              <a:lnTo>
                                <a:pt x="308" y="45"/>
                              </a:lnTo>
                              <a:lnTo>
                                <a:pt x="308" y="39"/>
                              </a:lnTo>
                              <a:lnTo>
                                <a:pt x="308" y="34"/>
                              </a:lnTo>
                              <a:lnTo>
                                <a:pt x="308" y="27"/>
                              </a:lnTo>
                              <a:lnTo>
                                <a:pt x="308" y="22"/>
                              </a:lnTo>
                              <a:lnTo>
                                <a:pt x="308" y="11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5" name="Freeform 414">
                          <a:extLst>
                            <a:ext uri="{FF2B5EF4-FFF2-40B4-BE49-F238E27FC236}">
                              <a16:creationId xmlns:a16="http://schemas.microsoft.com/office/drawing/2014/main" id="{AAA55D12-36A0-41A8-A598-168520F54F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493"/>
                          <a:ext cx="236" cy="44"/>
                        </a:xfrm>
                        <a:custGeom>
                          <a:avLst/>
                          <a:gdLst>
                            <a:gd name="T0" fmla="*/ 344 w 344"/>
                            <a:gd name="T1" fmla="*/ 0 h 69"/>
                            <a:gd name="T2" fmla="*/ 300 w 344"/>
                            <a:gd name="T3" fmla="*/ 0 h 69"/>
                            <a:gd name="T4" fmla="*/ 257 w 344"/>
                            <a:gd name="T5" fmla="*/ 0 h 69"/>
                            <a:gd name="T6" fmla="*/ 214 w 344"/>
                            <a:gd name="T7" fmla="*/ 0 h 69"/>
                            <a:gd name="T8" fmla="*/ 171 w 344"/>
                            <a:gd name="T9" fmla="*/ 0 h 69"/>
                            <a:gd name="T10" fmla="*/ 128 w 344"/>
                            <a:gd name="T11" fmla="*/ 0 h 69"/>
                            <a:gd name="T12" fmla="*/ 85 w 344"/>
                            <a:gd name="T13" fmla="*/ 0 h 69"/>
                            <a:gd name="T14" fmla="*/ 43 w 344"/>
                            <a:gd name="T15" fmla="*/ 0 h 69"/>
                            <a:gd name="T16" fmla="*/ 0 w 344"/>
                            <a:gd name="T17" fmla="*/ 0 h 69"/>
                            <a:gd name="T18" fmla="*/ 0 w 344"/>
                            <a:gd name="T19" fmla="*/ 8 h 69"/>
                            <a:gd name="T20" fmla="*/ 0 w 344"/>
                            <a:gd name="T21" fmla="*/ 17 h 69"/>
                            <a:gd name="T22" fmla="*/ 0 w 344"/>
                            <a:gd name="T23" fmla="*/ 25 h 69"/>
                            <a:gd name="T24" fmla="*/ 0 w 344"/>
                            <a:gd name="T25" fmla="*/ 34 h 69"/>
                            <a:gd name="T26" fmla="*/ 0 w 344"/>
                            <a:gd name="T27" fmla="*/ 43 h 69"/>
                            <a:gd name="T28" fmla="*/ 0 w 344"/>
                            <a:gd name="T29" fmla="*/ 51 h 69"/>
                            <a:gd name="T30" fmla="*/ 0 w 344"/>
                            <a:gd name="T31" fmla="*/ 59 h 69"/>
                            <a:gd name="T32" fmla="*/ 0 w 344"/>
                            <a:gd name="T33" fmla="*/ 69 h 69"/>
                            <a:gd name="T34" fmla="*/ 43 w 344"/>
                            <a:gd name="T35" fmla="*/ 69 h 69"/>
                            <a:gd name="T36" fmla="*/ 85 w 344"/>
                            <a:gd name="T37" fmla="*/ 69 h 69"/>
                            <a:gd name="T38" fmla="*/ 128 w 344"/>
                            <a:gd name="T39" fmla="*/ 69 h 69"/>
                            <a:gd name="T40" fmla="*/ 171 w 344"/>
                            <a:gd name="T41" fmla="*/ 69 h 69"/>
                            <a:gd name="T42" fmla="*/ 214 w 344"/>
                            <a:gd name="T43" fmla="*/ 69 h 69"/>
                            <a:gd name="T44" fmla="*/ 257 w 344"/>
                            <a:gd name="T45" fmla="*/ 69 h 69"/>
                            <a:gd name="T46" fmla="*/ 300 w 344"/>
                            <a:gd name="T47" fmla="*/ 69 h 69"/>
                            <a:gd name="T48" fmla="*/ 344 w 344"/>
                            <a:gd name="T49" fmla="*/ 69 h 69"/>
                            <a:gd name="T50" fmla="*/ 344 w 344"/>
                            <a:gd name="T51" fmla="*/ 59 h 69"/>
                            <a:gd name="T52" fmla="*/ 344 w 344"/>
                            <a:gd name="T53" fmla="*/ 51 h 69"/>
                            <a:gd name="T54" fmla="*/ 344 w 344"/>
                            <a:gd name="T55" fmla="*/ 43 h 69"/>
                            <a:gd name="T56" fmla="*/ 344 w 344"/>
                            <a:gd name="T57" fmla="*/ 34 h 69"/>
                            <a:gd name="T58" fmla="*/ 344 w 344"/>
                            <a:gd name="T59" fmla="*/ 25 h 69"/>
                            <a:gd name="T60" fmla="*/ 344 w 344"/>
                            <a:gd name="T61" fmla="*/ 17 h 69"/>
                            <a:gd name="T62" fmla="*/ 344 w 344"/>
                            <a:gd name="T63" fmla="*/ 8 h 69"/>
                            <a:gd name="T64" fmla="*/ 344 w 344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9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7" y="0"/>
                              </a:lnTo>
                              <a:lnTo>
                                <a:pt x="214" y="0"/>
                              </a:lnTo>
                              <a:lnTo>
                                <a:pt x="171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3"/>
                              </a:lnTo>
                              <a:lnTo>
                                <a:pt x="0" y="51"/>
                              </a:lnTo>
                              <a:lnTo>
                                <a:pt x="0" y="59"/>
                              </a:lnTo>
                              <a:lnTo>
                                <a:pt x="0" y="69"/>
                              </a:lnTo>
                              <a:lnTo>
                                <a:pt x="43" y="69"/>
                              </a:lnTo>
                              <a:lnTo>
                                <a:pt x="85" y="69"/>
                              </a:lnTo>
                              <a:lnTo>
                                <a:pt x="128" y="69"/>
                              </a:lnTo>
                              <a:lnTo>
                                <a:pt x="171" y="69"/>
                              </a:lnTo>
                              <a:lnTo>
                                <a:pt x="214" y="69"/>
                              </a:lnTo>
                              <a:lnTo>
                                <a:pt x="257" y="69"/>
                              </a:lnTo>
                              <a:lnTo>
                                <a:pt x="300" y="69"/>
                              </a:lnTo>
                              <a:lnTo>
                                <a:pt x="344" y="69"/>
                              </a:lnTo>
                              <a:lnTo>
                                <a:pt x="344" y="59"/>
                              </a:lnTo>
                              <a:lnTo>
                                <a:pt x="344" y="51"/>
                              </a:lnTo>
                              <a:lnTo>
                                <a:pt x="344" y="43"/>
                              </a:lnTo>
                              <a:lnTo>
                                <a:pt x="344" y="34"/>
                              </a:lnTo>
                              <a:lnTo>
                                <a:pt x="344" y="25"/>
                              </a:lnTo>
                              <a:lnTo>
                                <a:pt x="344" y="17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6" name="Freeform 415">
                          <a:extLst>
                            <a:ext uri="{FF2B5EF4-FFF2-40B4-BE49-F238E27FC236}">
                              <a16:creationId xmlns:a16="http://schemas.microsoft.com/office/drawing/2014/main" id="{C92F72B8-D13D-4E2F-9F24-71AAC799355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9" y="2501"/>
                          <a:ext cx="212" cy="28"/>
                        </a:xfrm>
                        <a:custGeom>
                          <a:avLst/>
                          <a:gdLst>
                            <a:gd name="T0" fmla="*/ 306 w 306"/>
                            <a:gd name="T1" fmla="*/ 0 h 43"/>
                            <a:gd name="T2" fmla="*/ 268 w 306"/>
                            <a:gd name="T3" fmla="*/ 0 h 43"/>
                            <a:gd name="T4" fmla="*/ 229 w 306"/>
                            <a:gd name="T5" fmla="*/ 0 h 43"/>
                            <a:gd name="T6" fmla="*/ 191 w 306"/>
                            <a:gd name="T7" fmla="*/ 0 h 43"/>
                            <a:gd name="T8" fmla="*/ 154 w 306"/>
                            <a:gd name="T9" fmla="*/ 0 h 43"/>
                            <a:gd name="T10" fmla="*/ 114 w 306"/>
                            <a:gd name="T11" fmla="*/ 0 h 43"/>
                            <a:gd name="T12" fmla="*/ 77 w 306"/>
                            <a:gd name="T13" fmla="*/ 0 h 43"/>
                            <a:gd name="T14" fmla="*/ 37 w 306"/>
                            <a:gd name="T15" fmla="*/ 0 h 43"/>
                            <a:gd name="T16" fmla="*/ 0 w 306"/>
                            <a:gd name="T17" fmla="*/ 0 h 43"/>
                            <a:gd name="T18" fmla="*/ 0 w 306"/>
                            <a:gd name="T19" fmla="*/ 10 h 43"/>
                            <a:gd name="T20" fmla="*/ 0 w 306"/>
                            <a:gd name="T21" fmla="*/ 21 h 43"/>
                            <a:gd name="T22" fmla="*/ 0 w 306"/>
                            <a:gd name="T23" fmla="*/ 32 h 43"/>
                            <a:gd name="T24" fmla="*/ 0 w 306"/>
                            <a:gd name="T25" fmla="*/ 43 h 43"/>
                            <a:gd name="T26" fmla="*/ 37 w 306"/>
                            <a:gd name="T27" fmla="*/ 43 h 43"/>
                            <a:gd name="T28" fmla="*/ 77 w 306"/>
                            <a:gd name="T29" fmla="*/ 43 h 43"/>
                            <a:gd name="T30" fmla="*/ 114 w 306"/>
                            <a:gd name="T31" fmla="*/ 43 h 43"/>
                            <a:gd name="T32" fmla="*/ 154 w 306"/>
                            <a:gd name="T33" fmla="*/ 43 h 43"/>
                            <a:gd name="T34" fmla="*/ 191 w 306"/>
                            <a:gd name="T35" fmla="*/ 43 h 43"/>
                            <a:gd name="T36" fmla="*/ 229 w 306"/>
                            <a:gd name="T37" fmla="*/ 43 h 43"/>
                            <a:gd name="T38" fmla="*/ 268 w 306"/>
                            <a:gd name="T39" fmla="*/ 43 h 43"/>
                            <a:gd name="T40" fmla="*/ 306 w 306"/>
                            <a:gd name="T41" fmla="*/ 43 h 43"/>
                            <a:gd name="T42" fmla="*/ 306 w 306"/>
                            <a:gd name="T43" fmla="*/ 32 h 43"/>
                            <a:gd name="T44" fmla="*/ 306 w 306"/>
                            <a:gd name="T45" fmla="*/ 21 h 43"/>
                            <a:gd name="T46" fmla="*/ 306 w 306"/>
                            <a:gd name="T47" fmla="*/ 10 h 43"/>
                            <a:gd name="T48" fmla="*/ 306 w 306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6" h="43">
                              <a:moveTo>
                                <a:pt x="306" y="0"/>
                              </a:moveTo>
                              <a:lnTo>
                                <a:pt x="268" y="0"/>
                              </a:lnTo>
                              <a:lnTo>
                                <a:pt x="229" y="0"/>
                              </a:lnTo>
                              <a:lnTo>
                                <a:pt x="191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2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7" y="43"/>
                              </a:lnTo>
                              <a:lnTo>
                                <a:pt x="114" y="43"/>
                              </a:lnTo>
                              <a:lnTo>
                                <a:pt x="154" y="43"/>
                              </a:lnTo>
                              <a:lnTo>
                                <a:pt x="191" y="43"/>
                              </a:lnTo>
                              <a:lnTo>
                                <a:pt x="229" y="43"/>
                              </a:lnTo>
                              <a:lnTo>
                                <a:pt x="268" y="43"/>
                              </a:lnTo>
                              <a:lnTo>
                                <a:pt x="306" y="43"/>
                              </a:lnTo>
                              <a:lnTo>
                                <a:pt x="306" y="32"/>
                              </a:lnTo>
                              <a:lnTo>
                                <a:pt x="306" y="21"/>
                              </a:lnTo>
                              <a:lnTo>
                                <a:pt x="306" y="10"/>
                              </a:lnTo>
                              <a:lnTo>
                                <a:pt x="30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7" name="Freeform 416">
                          <a:extLst>
                            <a:ext uri="{FF2B5EF4-FFF2-40B4-BE49-F238E27FC236}">
                              <a16:creationId xmlns:a16="http://schemas.microsoft.com/office/drawing/2014/main" id="{A81EFB5D-A1C3-4B91-90FC-C42D91A1ECD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8" y="2551"/>
                          <a:ext cx="235" cy="45"/>
                        </a:xfrm>
                        <a:custGeom>
                          <a:avLst/>
                          <a:gdLst>
                            <a:gd name="T0" fmla="*/ 342 w 342"/>
                            <a:gd name="T1" fmla="*/ 0 h 68"/>
                            <a:gd name="T2" fmla="*/ 298 w 342"/>
                            <a:gd name="T3" fmla="*/ 0 h 68"/>
                            <a:gd name="T4" fmla="*/ 255 w 342"/>
                            <a:gd name="T5" fmla="*/ 0 h 68"/>
                            <a:gd name="T6" fmla="*/ 212 w 342"/>
                            <a:gd name="T7" fmla="*/ 0 h 68"/>
                            <a:gd name="T8" fmla="*/ 169 w 342"/>
                            <a:gd name="T9" fmla="*/ 0 h 68"/>
                            <a:gd name="T10" fmla="*/ 126 w 342"/>
                            <a:gd name="T11" fmla="*/ 0 h 68"/>
                            <a:gd name="T12" fmla="*/ 84 w 342"/>
                            <a:gd name="T13" fmla="*/ 0 h 68"/>
                            <a:gd name="T14" fmla="*/ 42 w 342"/>
                            <a:gd name="T15" fmla="*/ 0 h 68"/>
                            <a:gd name="T16" fmla="*/ 0 w 342"/>
                            <a:gd name="T17" fmla="*/ 0 h 68"/>
                            <a:gd name="T18" fmla="*/ 0 w 342"/>
                            <a:gd name="T19" fmla="*/ 9 h 68"/>
                            <a:gd name="T20" fmla="*/ 0 w 342"/>
                            <a:gd name="T21" fmla="*/ 17 h 68"/>
                            <a:gd name="T22" fmla="*/ 0 w 342"/>
                            <a:gd name="T23" fmla="*/ 25 h 68"/>
                            <a:gd name="T24" fmla="*/ 0 w 342"/>
                            <a:gd name="T25" fmla="*/ 34 h 68"/>
                            <a:gd name="T26" fmla="*/ 0 w 342"/>
                            <a:gd name="T27" fmla="*/ 42 h 68"/>
                            <a:gd name="T28" fmla="*/ 0 w 342"/>
                            <a:gd name="T29" fmla="*/ 50 h 68"/>
                            <a:gd name="T30" fmla="*/ 0 w 342"/>
                            <a:gd name="T31" fmla="*/ 58 h 68"/>
                            <a:gd name="T32" fmla="*/ 0 w 342"/>
                            <a:gd name="T33" fmla="*/ 68 h 68"/>
                            <a:gd name="T34" fmla="*/ 42 w 342"/>
                            <a:gd name="T35" fmla="*/ 68 h 68"/>
                            <a:gd name="T36" fmla="*/ 84 w 342"/>
                            <a:gd name="T37" fmla="*/ 68 h 68"/>
                            <a:gd name="T38" fmla="*/ 126 w 342"/>
                            <a:gd name="T39" fmla="*/ 68 h 68"/>
                            <a:gd name="T40" fmla="*/ 169 w 342"/>
                            <a:gd name="T41" fmla="*/ 68 h 68"/>
                            <a:gd name="T42" fmla="*/ 212 w 342"/>
                            <a:gd name="T43" fmla="*/ 68 h 68"/>
                            <a:gd name="T44" fmla="*/ 255 w 342"/>
                            <a:gd name="T45" fmla="*/ 68 h 68"/>
                            <a:gd name="T46" fmla="*/ 298 w 342"/>
                            <a:gd name="T47" fmla="*/ 68 h 68"/>
                            <a:gd name="T48" fmla="*/ 342 w 342"/>
                            <a:gd name="T49" fmla="*/ 68 h 68"/>
                            <a:gd name="T50" fmla="*/ 342 w 342"/>
                            <a:gd name="T51" fmla="*/ 58 h 68"/>
                            <a:gd name="T52" fmla="*/ 342 w 342"/>
                            <a:gd name="T53" fmla="*/ 50 h 68"/>
                            <a:gd name="T54" fmla="*/ 342 w 342"/>
                            <a:gd name="T55" fmla="*/ 42 h 68"/>
                            <a:gd name="T56" fmla="*/ 342 w 342"/>
                            <a:gd name="T57" fmla="*/ 34 h 68"/>
                            <a:gd name="T58" fmla="*/ 342 w 342"/>
                            <a:gd name="T59" fmla="*/ 25 h 68"/>
                            <a:gd name="T60" fmla="*/ 342 w 342"/>
                            <a:gd name="T61" fmla="*/ 17 h 68"/>
                            <a:gd name="T62" fmla="*/ 342 w 342"/>
                            <a:gd name="T63" fmla="*/ 9 h 68"/>
                            <a:gd name="T64" fmla="*/ 342 w 342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2" h="68">
                              <a:moveTo>
                                <a:pt x="342" y="0"/>
                              </a:moveTo>
                              <a:lnTo>
                                <a:pt x="298" y="0"/>
                              </a:lnTo>
                              <a:lnTo>
                                <a:pt x="255" y="0"/>
                              </a:lnTo>
                              <a:lnTo>
                                <a:pt x="212" y="0"/>
                              </a:lnTo>
                              <a:lnTo>
                                <a:pt x="169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9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58"/>
                              </a:lnTo>
                              <a:lnTo>
                                <a:pt x="0" y="68"/>
                              </a:lnTo>
                              <a:lnTo>
                                <a:pt x="42" y="68"/>
                              </a:lnTo>
                              <a:lnTo>
                                <a:pt x="84" y="68"/>
                              </a:lnTo>
                              <a:lnTo>
                                <a:pt x="126" y="68"/>
                              </a:lnTo>
                              <a:lnTo>
                                <a:pt x="169" y="68"/>
                              </a:lnTo>
                              <a:lnTo>
                                <a:pt x="212" y="68"/>
                              </a:lnTo>
                              <a:lnTo>
                                <a:pt x="255" y="68"/>
                              </a:lnTo>
                              <a:lnTo>
                                <a:pt x="298" y="68"/>
                              </a:lnTo>
                              <a:lnTo>
                                <a:pt x="342" y="68"/>
                              </a:lnTo>
                              <a:lnTo>
                                <a:pt x="342" y="58"/>
                              </a:lnTo>
                              <a:lnTo>
                                <a:pt x="342" y="50"/>
                              </a:lnTo>
                              <a:lnTo>
                                <a:pt x="342" y="42"/>
                              </a:lnTo>
                              <a:lnTo>
                                <a:pt x="342" y="34"/>
                              </a:lnTo>
                              <a:lnTo>
                                <a:pt x="342" y="25"/>
                              </a:lnTo>
                              <a:lnTo>
                                <a:pt x="342" y="17"/>
                              </a:lnTo>
                              <a:lnTo>
                                <a:pt x="342" y="9"/>
                              </a:lnTo>
                              <a:lnTo>
                                <a:pt x="34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8" name="Freeform 417">
                          <a:extLst>
                            <a:ext uri="{FF2B5EF4-FFF2-40B4-BE49-F238E27FC236}">
                              <a16:creationId xmlns:a16="http://schemas.microsoft.com/office/drawing/2014/main" id="{4FF95DA7-06F6-48FD-B491-198792A708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9" y="2559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10 h 44"/>
                            <a:gd name="T20" fmla="*/ 0 w 308"/>
                            <a:gd name="T21" fmla="*/ 20 h 44"/>
                            <a:gd name="T22" fmla="*/ 0 w 308"/>
                            <a:gd name="T23" fmla="*/ 26 h 44"/>
                            <a:gd name="T24" fmla="*/ 0 w 308"/>
                            <a:gd name="T25" fmla="*/ 32 h 44"/>
                            <a:gd name="T26" fmla="*/ 0 w 308"/>
                            <a:gd name="T27" fmla="*/ 38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8 h 44"/>
                            <a:gd name="T48" fmla="*/ 308 w 308"/>
                            <a:gd name="T49" fmla="*/ 32 h 44"/>
                            <a:gd name="T50" fmla="*/ 308 w 308"/>
                            <a:gd name="T51" fmla="*/ 26 h 44"/>
                            <a:gd name="T52" fmla="*/ 308 w 308"/>
                            <a:gd name="T53" fmla="*/ 20 h 44"/>
                            <a:gd name="T54" fmla="*/ 308 w 308"/>
                            <a:gd name="T55" fmla="*/ 10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0"/>
                              </a:lnTo>
                              <a:lnTo>
                                <a:pt x="0" y="26"/>
                              </a:lnTo>
                              <a:lnTo>
                                <a:pt x="0" y="32"/>
                              </a:lnTo>
                              <a:lnTo>
                                <a:pt x="0" y="38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8"/>
                              </a:lnTo>
                              <a:lnTo>
                                <a:pt x="308" y="32"/>
                              </a:lnTo>
                              <a:lnTo>
                                <a:pt x="308" y="26"/>
                              </a:lnTo>
                              <a:lnTo>
                                <a:pt x="308" y="20"/>
                              </a:lnTo>
                              <a:lnTo>
                                <a:pt x="308" y="10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9" name="Freeform 418">
                          <a:extLst>
                            <a:ext uri="{FF2B5EF4-FFF2-40B4-BE49-F238E27FC236}">
                              <a16:creationId xmlns:a16="http://schemas.microsoft.com/office/drawing/2014/main" id="{BC9C11A2-2510-418A-87CF-03440CD986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8" y="2610"/>
                          <a:ext cx="236" cy="45"/>
                        </a:xfrm>
                        <a:custGeom>
                          <a:avLst/>
                          <a:gdLst>
                            <a:gd name="T0" fmla="*/ 344 w 344"/>
                            <a:gd name="T1" fmla="*/ 0 h 69"/>
                            <a:gd name="T2" fmla="*/ 300 w 344"/>
                            <a:gd name="T3" fmla="*/ 0 h 69"/>
                            <a:gd name="T4" fmla="*/ 258 w 344"/>
                            <a:gd name="T5" fmla="*/ 0 h 69"/>
                            <a:gd name="T6" fmla="*/ 214 w 344"/>
                            <a:gd name="T7" fmla="*/ 0 h 69"/>
                            <a:gd name="T8" fmla="*/ 172 w 344"/>
                            <a:gd name="T9" fmla="*/ 0 h 69"/>
                            <a:gd name="T10" fmla="*/ 128 w 344"/>
                            <a:gd name="T11" fmla="*/ 0 h 69"/>
                            <a:gd name="T12" fmla="*/ 85 w 344"/>
                            <a:gd name="T13" fmla="*/ 0 h 69"/>
                            <a:gd name="T14" fmla="*/ 43 w 344"/>
                            <a:gd name="T15" fmla="*/ 0 h 69"/>
                            <a:gd name="T16" fmla="*/ 0 w 344"/>
                            <a:gd name="T17" fmla="*/ 0 h 69"/>
                            <a:gd name="T18" fmla="*/ 0 w 344"/>
                            <a:gd name="T19" fmla="*/ 8 h 69"/>
                            <a:gd name="T20" fmla="*/ 0 w 344"/>
                            <a:gd name="T21" fmla="*/ 16 h 69"/>
                            <a:gd name="T22" fmla="*/ 0 w 344"/>
                            <a:gd name="T23" fmla="*/ 24 h 69"/>
                            <a:gd name="T24" fmla="*/ 0 w 344"/>
                            <a:gd name="T25" fmla="*/ 34 h 69"/>
                            <a:gd name="T26" fmla="*/ 0 w 344"/>
                            <a:gd name="T27" fmla="*/ 42 h 69"/>
                            <a:gd name="T28" fmla="*/ 0 w 344"/>
                            <a:gd name="T29" fmla="*/ 51 h 69"/>
                            <a:gd name="T30" fmla="*/ 0 w 344"/>
                            <a:gd name="T31" fmla="*/ 60 h 69"/>
                            <a:gd name="T32" fmla="*/ 0 w 344"/>
                            <a:gd name="T33" fmla="*/ 69 h 69"/>
                            <a:gd name="T34" fmla="*/ 43 w 344"/>
                            <a:gd name="T35" fmla="*/ 69 h 69"/>
                            <a:gd name="T36" fmla="*/ 85 w 344"/>
                            <a:gd name="T37" fmla="*/ 69 h 69"/>
                            <a:gd name="T38" fmla="*/ 128 w 344"/>
                            <a:gd name="T39" fmla="*/ 69 h 69"/>
                            <a:gd name="T40" fmla="*/ 172 w 344"/>
                            <a:gd name="T41" fmla="*/ 69 h 69"/>
                            <a:gd name="T42" fmla="*/ 214 w 344"/>
                            <a:gd name="T43" fmla="*/ 69 h 69"/>
                            <a:gd name="T44" fmla="*/ 258 w 344"/>
                            <a:gd name="T45" fmla="*/ 69 h 69"/>
                            <a:gd name="T46" fmla="*/ 300 w 344"/>
                            <a:gd name="T47" fmla="*/ 69 h 69"/>
                            <a:gd name="T48" fmla="*/ 344 w 344"/>
                            <a:gd name="T49" fmla="*/ 69 h 69"/>
                            <a:gd name="T50" fmla="*/ 344 w 344"/>
                            <a:gd name="T51" fmla="*/ 60 h 69"/>
                            <a:gd name="T52" fmla="*/ 344 w 344"/>
                            <a:gd name="T53" fmla="*/ 51 h 69"/>
                            <a:gd name="T54" fmla="*/ 344 w 344"/>
                            <a:gd name="T55" fmla="*/ 42 h 69"/>
                            <a:gd name="T56" fmla="*/ 344 w 344"/>
                            <a:gd name="T57" fmla="*/ 34 h 69"/>
                            <a:gd name="T58" fmla="*/ 344 w 344"/>
                            <a:gd name="T59" fmla="*/ 24 h 69"/>
                            <a:gd name="T60" fmla="*/ 344 w 344"/>
                            <a:gd name="T61" fmla="*/ 16 h 69"/>
                            <a:gd name="T62" fmla="*/ 344 w 344"/>
                            <a:gd name="T63" fmla="*/ 8 h 69"/>
                            <a:gd name="T64" fmla="*/ 344 w 344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9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8" y="0"/>
                              </a:lnTo>
                              <a:lnTo>
                                <a:pt x="214" y="0"/>
                              </a:lnTo>
                              <a:lnTo>
                                <a:pt x="172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4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1"/>
                              </a:lnTo>
                              <a:lnTo>
                                <a:pt x="0" y="60"/>
                              </a:lnTo>
                              <a:lnTo>
                                <a:pt x="0" y="69"/>
                              </a:lnTo>
                              <a:lnTo>
                                <a:pt x="43" y="69"/>
                              </a:lnTo>
                              <a:lnTo>
                                <a:pt x="85" y="69"/>
                              </a:lnTo>
                              <a:lnTo>
                                <a:pt x="128" y="69"/>
                              </a:lnTo>
                              <a:lnTo>
                                <a:pt x="172" y="69"/>
                              </a:lnTo>
                              <a:lnTo>
                                <a:pt x="214" y="69"/>
                              </a:lnTo>
                              <a:lnTo>
                                <a:pt x="258" y="69"/>
                              </a:lnTo>
                              <a:lnTo>
                                <a:pt x="300" y="69"/>
                              </a:lnTo>
                              <a:lnTo>
                                <a:pt x="344" y="69"/>
                              </a:lnTo>
                              <a:lnTo>
                                <a:pt x="344" y="60"/>
                              </a:lnTo>
                              <a:lnTo>
                                <a:pt x="344" y="51"/>
                              </a:lnTo>
                              <a:lnTo>
                                <a:pt x="344" y="42"/>
                              </a:lnTo>
                              <a:lnTo>
                                <a:pt x="344" y="34"/>
                              </a:lnTo>
                              <a:lnTo>
                                <a:pt x="344" y="24"/>
                              </a:lnTo>
                              <a:lnTo>
                                <a:pt x="344" y="16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0" name="Freeform 419">
                          <a:extLst>
                            <a:ext uri="{FF2B5EF4-FFF2-40B4-BE49-F238E27FC236}">
                              <a16:creationId xmlns:a16="http://schemas.microsoft.com/office/drawing/2014/main" id="{3D380C38-9EC4-4456-ADB8-792EA0A920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619"/>
                          <a:ext cx="211" cy="27"/>
                        </a:xfrm>
                        <a:custGeom>
                          <a:avLst/>
                          <a:gdLst>
                            <a:gd name="T0" fmla="*/ 306 w 306"/>
                            <a:gd name="T1" fmla="*/ 0 h 43"/>
                            <a:gd name="T2" fmla="*/ 267 w 306"/>
                            <a:gd name="T3" fmla="*/ 0 h 43"/>
                            <a:gd name="T4" fmla="*/ 228 w 306"/>
                            <a:gd name="T5" fmla="*/ 0 h 43"/>
                            <a:gd name="T6" fmla="*/ 190 w 306"/>
                            <a:gd name="T7" fmla="*/ 0 h 43"/>
                            <a:gd name="T8" fmla="*/ 152 w 306"/>
                            <a:gd name="T9" fmla="*/ 0 h 43"/>
                            <a:gd name="T10" fmla="*/ 113 w 306"/>
                            <a:gd name="T11" fmla="*/ 0 h 43"/>
                            <a:gd name="T12" fmla="*/ 75 w 306"/>
                            <a:gd name="T13" fmla="*/ 0 h 43"/>
                            <a:gd name="T14" fmla="*/ 37 w 306"/>
                            <a:gd name="T15" fmla="*/ 0 h 43"/>
                            <a:gd name="T16" fmla="*/ 0 w 306"/>
                            <a:gd name="T17" fmla="*/ 0 h 43"/>
                            <a:gd name="T18" fmla="*/ 0 w 306"/>
                            <a:gd name="T19" fmla="*/ 10 h 43"/>
                            <a:gd name="T20" fmla="*/ 0 w 306"/>
                            <a:gd name="T21" fmla="*/ 21 h 43"/>
                            <a:gd name="T22" fmla="*/ 0 w 306"/>
                            <a:gd name="T23" fmla="*/ 31 h 43"/>
                            <a:gd name="T24" fmla="*/ 0 w 306"/>
                            <a:gd name="T25" fmla="*/ 43 h 43"/>
                            <a:gd name="T26" fmla="*/ 37 w 306"/>
                            <a:gd name="T27" fmla="*/ 43 h 43"/>
                            <a:gd name="T28" fmla="*/ 75 w 306"/>
                            <a:gd name="T29" fmla="*/ 43 h 43"/>
                            <a:gd name="T30" fmla="*/ 113 w 306"/>
                            <a:gd name="T31" fmla="*/ 43 h 43"/>
                            <a:gd name="T32" fmla="*/ 152 w 306"/>
                            <a:gd name="T33" fmla="*/ 43 h 43"/>
                            <a:gd name="T34" fmla="*/ 190 w 306"/>
                            <a:gd name="T35" fmla="*/ 43 h 43"/>
                            <a:gd name="T36" fmla="*/ 228 w 306"/>
                            <a:gd name="T37" fmla="*/ 43 h 43"/>
                            <a:gd name="T38" fmla="*/ 267 w 306"/>
                            <a:gd name="T39" fmla="*/ 43 h 43"/>
                            <a:gd name="T40" fmla="*/ 306 w 306"/>
                            <a:gd name="T41" fmla="*/ 43 h 43"/>
                            <a:gd name="T42" fmla="*/ 306 w 306"/>
                            <a:gd name="T43" fmla="*/ 31 h 43"/>
                            <a:gd name="T44" fmla="*/ 306 w 306"/>
                            <a:gd name="T45" fmla="*/ 21 h 43"/>
                            <a:gd name="T46" fmla="*/ 306 w 306"/>
                            <a:gd name="T47" fmla="*/ 10 h 43"/>
                            <a:gd name="T48" fmla="*/ 306 w 306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6" h="43">
                              <a:moveTo>
                                <a:pt x="306" y="0"/>
                              </a:moveTo>
                              <a:lnTo>
                                <a:pt x="267" y="0"/>
                              </a:lnTo>
                              <a:lnTo>
                                <a:pt x="228" y="0"/>
                              </a:lnTo>
                              <a:lnTo>
                                <a:pt x="190" y="0"/>
                              </a:lnTo>
                              <a:lnTo>
                                <a:pt x="152" y="0"/>
                              </a:lnTo>
                              <a:lnTo>
                                <a:pt x="113" y="0"/>
                              </a:lnTo>
                              <a:lnTo>
                                <a:pt x="75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1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5" y="43"/>
                              </a:lnTo>
                              <a:lnTo>
                                <a:pt x="113" y="43"/>
                              </a:lnTo>
                              <a:lnTo>
                                <a:pt x="152" y="43"/>
                              </a:lnTo>
                              <a:lnTo>
                                <a:pt x="190" y="43"/>
                              </a:lnTo>
                              <a:lnTo>
                                <a:pt x="228" y="43"/>
                              </a:lnTo>
                              <a:lnTo>
                                <a:pt x="267" y="43"/>
                              </a:lnTo>
                              <a:lnTo>
                                <a:pt x="306" y="43"/>
                              </a:lnTo>
                              <a:lnTo>
                                <a:pt x="306" y="31"/>
                              </a:lnTo>
                              <a:lnTo>
                                <a:pt x="306" y="21"/>
                              </a:lnTo>
                              <a:lnTo>
                                <a:pt x="306" y="10"/>
                              </a:lnTo>
                              <a:lnTo>
                                <a:pt x="30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1" name="Freeform 420">
                          <a:extLst>
                            <a:ext uri="{FF2B5EF4-FFF2-40B4-BE49-F238E27FC236}">
                              <a16:creationId xmlns:a16="http://schemas.microsoft.com/office/drawing/2014/main" id="{3E658015-A3E2-474F-9813-5B4E6B0C76E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0" y="2668"/>
                          <a:ext cx="234" cy="45"/>
                        </a:xfrm>
                        <a:custGeom>
                          <a:avLst/>
                          <a:gdLst>
                            <a:gd name="T0" fmla="*/ 342 w 342"/>
                            <a:gd name="T1" fmla="*/ 0 h 68"/>
                            <a:gd name="T2" fmla="*/ 298 w 342"/>
                            <a:gd name="T3" fmla="*/ 0 h 68"/>
                            <a:gd name="T4" fmla="*/ 256 w 342"/>
                            <a:gd name="T5" fmla="*/ 0 h 68"/>
                            <a:gd name="T6" fmla="*/ 212 w 342"/>
                            <a:gd name="T7" fmla="*/ 0 h 68"/>
                            <a:gd name="T8" fmla="*/ 170 w 342"/>
                            <a:gd name="T9" fmla="*/ 0 h 68"/>
                            <a:gd name="T10" fmla="*/ 126 w 342"/>
                            <a:gd name="T11" fmla="*/ 0 h 68"/>
                            <a:gd name="T12" fmla="*/ 84 w 342"/>
                            <a:gd name="T13" fmla="*/ 0 h 68"/>
                            <a:gd name="T14" fmla="*/ 42 w 342"/>
                            <a:gd name="T15" fmla="*/ 0 h 68"/>
                            <a:gd name="T16" fmla="*/ 0 w 342"/>
                            <a:gd name="T17" fmla="*/ 0 h 68"/>
                            <a:gd name="T18" fmla="*/ 0 w 342"/>
                            <a:gd name="T19" fmla="*/ 8 h 68"/>
                            <a:gd name="T20" fmla="*/ 0 w 342"/>
                            <a:gd name="T21" fmla="*/ 16 h 68"/>
                            <a:gd name="T22" fmla="*/ 0 w 342"/>
                            <a:gd name="T23" fmla="*/ 25 h 68"/>
                            <a:gd name="T24" fmla="*/ 0 w 342"/>
                            <a:gd name="T25" fmla="*/ 34 h 68"/>
                            <a:gd name="T26" fmla="*/ 0 w 342"/>
                            <a:gd name="T27" fmla="*/ 41 h 68"/>
                            <a:gd name="T28" fmla="*/ 0 w 342"/>
                            <a:gd name="T29" fmla="*/ 50 h 68"/>
                            <a:gd name="T30" fmla="*/ 0 w 342"/>
                            <a:gd name="T31" fmla="*/ 59 h 68"/>
                            <a:gd name="T32" fmla="*/ 0 w 342"/>
                            <a:gd name="T33" fmla="*/ 68 h 68"/>
                            <a:gd name="T34" fmla="*/ 42 w 342"/>
                            <a:gd name="T35" fmla="*/ 68 h 68"/>
                            <a:gd name="T36" fmla="*/ 84 w 342"/>
                            <a:gd name="T37" fmla="*/ 68 h 68"/>
                            <a:gd name="T38" fmla="*/ 126 w 342"/>
                            <a:gd name="T39" fmla="*/ 68 h 68"/>
                            <a:gd name="T40" fmla="*/ 170 w 342"/>
                            <a:gd name="T41" fmla="*/ 68 h 68"/>
                            <a:gd name="T42" fmla="*/ 212 w 342"/>
                            <a:gd name="T43" fmla="*/ 68 h 68"/>
                            <a:gd name="T44" fmla="*/ 256 w 342"/>
                            <a:gd name="T45" fmla="*/ 68 h 68"/>
                            <a:gd name="T46" fmla="*/ 298 w 342"/>
                            <a:gd name="T47" fmla="*/ 68 h 68"/>
                            <a:gd name="T48" fmla="*/ 342 w 342"/>
                            <a:gd name="T49" fmla="*/ 68 h 68"/>
                            <a:gd name="T50" fmla="*/ 342 w 342"/>
                            <a:gd name="T51" fmla="*/ 59 h 68"/>
                            <a:gd name="T52" fmla="*/ 342 w 342"/>
                            <a:gd name="T53" fmla="*/ 50 h 68"/>
                            <a:gd name="T54" fmla="*/ 342 w 342"/>
                            <a:gd name="T55" fmla="*/ 41 h 68"/>
                            <a:gd name="T56" fmla="*/ 342 w 342"/>
                            <a:gd name="T57" fmla="*/ 34 h 68"/>
                            <a:gd name="T58" fmla="*/ 342 w 342"/>
                            <a:gd name="T59" fmla="*/ 25 h 68"/>
                            <a:gd name="T60" fmla="*/ 342 w 342"/>
                            <a:gd name="T61" fmla="*/ 16 h 68"/>
                            <a:gd name="T62" fmla="*/ 342 w 342"/>
                            <a:gd name="T63" fmla="*/ 8 h 68"/>
                            <a:gd name="T64" fmla="*/ 342 w 342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2" h="68">
                              <a:moveTo>
                                <a:pt x="342" y="0"/>
                              </a:moveTo>
                              <a:lnTo>
                                <a:pt x="298" y="0"/>
                              </a:lnTo>
                              <a:lnTo>
                                <a:pt x="256" y="0"/>
                              </a:lnTo>
                              <a:lnTo>
                                <a:pt x="212" y="0"/>
                              </a:lnTo>
                              <a:lnTo>
                                <a:pt x="170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1"/>
                              </a:lnTo>
                              <a:lnTo>
                                <a:pt x="0" y="50"/>
                              </a:lnTo>
                              <a:lnTo>
                                <a:pt x="0" y="59"/>
                              </a:lnTo>
                              <a:lnTo>
                                <a:pt x="0" y="68"/>
                              </a:lnTo>
                              <a:lnTo>
                                <a:pt x="42" y="68"/>
                              </a:lnTo>
                              <a:lnTo>
                                <a:pt x="84" y="68"/>
                              </a:lnTo>
                              <a:lnTo>
                                <a:pt x="126" y="68"/>
                              </a:lnTo>
                              <a:lnTo>
                                <a:pt x="170" y="68"/>
                              </a:lnTo>
                              <a:lnTo>
                                <a:pt x="212" y="68"/>
                              </a:lnTo>
                              <a:lnTo>
                                <a:pt x="256" y="68"/>
                              </a:lnTo>
                              <a:lnTo>
                                <a:pt x="298" y="68"/>
                              </a:lnTo>
                              <a:lnTo>
                                <a:pt x="342" y="68"/>
                              </a:lnTo>
                              <a:lnTo>
                                <a:pt x="342" y="59"/>
                              </a:lnTo>
                              <a:lnTo>
                                <a:pt x="342" y="50"/>
                              </a:lnTo>
                              <a:lnTo>
                                <a:pt x="342" y="41"/>
                              </a:lnTo>
                              <a:lnTo>
                                <a:pt x="342" y="34"/>
                              </a:lnTo>
                              <a:lnTo>
                                <a:pt x="342" y="25"/>
                              </a:lnTo>
                              <a:lnTo>
                                <a:pt x="342" y="16"/>
                              </a:lnTo>
                              <a:lnTo>
                                <a:pt x="342" y="8"/>
                              </a:lnTo>
                              <a:lnTo>
                                <a:pt x="34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2" name="Freeform 421">
                          <a:extLst>
                            <a:ext uri="{FF2B5EF4-FFF2-40B4-BE49-F238E27FC236}">
                              <a16:creationId xmlns:a16="http://schemas.microsoft.com/office/drawing/2014/main" id="{FC770860-487C-40E2-A9AE-71853CAEC7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676"/>
                          <a:ext cx="212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4 h 44"/>
                            <a:gd name="T20" fmla="*/ 0 w 308"/>
                            <a:gd name="T21" fmla="*/ 10 h 44"/>
                            <a:gd name="T22" fmla="*/ 0 w 308"/>
                            <a:gd name="T23" fmla="*/ 16 h 44"/>
                            <a:gd name="T24" fmla="*/ 0 w 308"/>
                            <a:gd name="T25" fmla="*/ 22 h 44"/>
                            <a:gd name="T26" fmla="*/ 0 w 308"/>
                            <a:gd name="T27" fmla="*/ 32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2 h 44"/>
                            <a:gd name="T48" fmla="*/ 308 w 308"/>
                            <a:gd name="T49" fmla="*/ 22 h 44"/>
                            <a:gd name="T50" fmla="*/ 308 w 308"/>
                            <a:gd name="T51" fmla="*/ 16 h 44"/>
                            <a:gd name="T52" fmla="*/ 308 w 308"/>
                            <a:gd name="T53" fmla="*/ 10 h 44"/>
                            <a:gd name="T54" fmla="*/ 308 w 308"/>
                            <a:gd name="T55" fmla="*/ 4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4"/>
                              </a:lnTo>
                              <a:lnTo>
                                <a:pt x="0" y="10"/>
                              </a:lnTo>
                              <a:lnTo>
                                <a:pt x="0" y="16"/>
                              </a:lnTo>
                              <a:lnTo>
                                <a:pt x="0" y="22"/>
                              </a:lnTo>
                              <a:lnTo>
                                <a:pt x="0" y="32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2"/>
                              </a:lnTo>
                              <a:lnTo>
                                <a:pt x="308" y="22"/>
                              </a:lnTo>
                              <a:lnTo>
                                <a:pt x="308" y="16"/>
                              </a:lnTo>
                              <a:lnTo>
                                <a:pt x="308" y="10"/>
                              </a:lnTo>
                              <a:lnTo>
                                <a:pt x="308" y="4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3" name="Freeform 422">
                          <a:extLst>
                            <a:ext uri="{FF2B5EF4-FFF2-40B4-BE49-F238E27FC236}">
                              <a16:creationId xmlns:a16="http://schemas.microsoft.com/office/drawing/2014/main" id="{BD4FC077-CFBB-44ED-B7A8-352A4DCA20E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0" y="2726"/>
                          <a:ext cx="236" cy="44"/>
                        </a:xfrm>
                        <a:custGeom>
                          <a:avLst/>
                          <a:gdLst>
                            <a:gd name="T0" fmla="*/ 344 w 344"/>
                            <a:gd name="T1" fmla="*/ 0 h 67"/>
                            <a:gd name="T2" fmla="*/ 300 w 344"/>
                            <a:gd name="T3" fmla="*/ 0 h 67"/>
                            <a:gd name="T4" fmla="*/ 258 w 344"/>
                            <a:gd name="T5" fmla="*/ 0 h 67"/>
                            <a:gd name="T6" fmla="*/ 214 w 344"/>
                            <a:gd name="T7" fmla="*/ 0 h 67"/>
                            <a:gd name="T8" fmla="*/ 172 w 344"/>
                            <a:gd name="T9" fmla="*/ 0 h 67"/>
                            <a:gd name="T10" fmla="*/ 128 w 344"/>
                            <a:gd name="T11" fmla="*/ 0 h 67"/>
                            <a:gd name="T12" fmla="*/ 86 w 344"/>
                            <a:gd name="T13" fmla="*/ 0 h 67"/>
                            <a:gd name="T14" fmla="*/ 43 w 344"/>
                            <a:gd name="T15" fmla="*/ 0 h 67"/>
                            <a:gd name="T16" fmla="*/ 0 w 344"/>
                            <a:gd name="T17" fmla="*/ 0 h 67"/>
                            <a:gd name="T18" fmla="*/ 0 w 344"/>
                            <a:gd name="T19" fmla="*/ 8 h 67"/>
                            <a:gd name="T20" fmla="*/ 0 w 344"/>
                            <a:gd name="T21" fmla="*/ 17 h 67"/>
                            <a:gd name="T22" fmla="*/ 0 w 344"/>
                            <a:gd name="T23" fmla="*/ 25 h 67"/>
                            <a:gd name="T24" fmla="*/ 0 w 344"/>
                            <a:gd name="T25" fmla="*/ 34 h 67"/>
                            <a:gd name="T26" fmla="*/ 0 w 344"/>
                            <a:gd name="T27" fmla="*/ 42 h 67"/>
                            <a:gd name="T28" fmla="*/ 0 w 344"/>
                            <a:gd name="T29" fmla="*/ 51 h 67"/>
                            <a:gd name="T30" fmla="*/ 0 w 344"/>
                            <a:gd name="T31" fmla="*/ 59 h 67"/>
                            <a:gd name="T32" fmla="*/ 0 w 344"/>
                            <a:gd name="T33" fmla="*/ 67 h 67"/>
                            <a:gd name="T34" fmla="*/ 43 w 344"/>
                            <a:gd name="T35" fmla="*/ 67 h 67"/>
                            <a:gd name="T36" fmla="*/ 86 w 344"/>
                            <a:gd name="T37" fmla="*/ 67 h 67"/>
                            <a:gd name="T38" fmla="*/ 128 w 344"/>
                            <a:gd name="T39" fmla="*/ 67 h 67"/>
                            <a:gd name="T40" fmla="*/ 172 w 344"/>
                            <a:gd name="T41" fmla="*/ 67 h 67"/>
                            <a:gd name="T42" fmla="*/ 214 w 344"/>
                            <a:gd name="T43" fmla="*/ 67 h 67"/>
                            <a:gd name="T44" fmla="*/ 258 w 344"/>
                            <a:gd name="T45" fmla="*/ 67 h 67"/>
                            <a:gd name="T46" fmla="*/ 300 w 344"/>
                            <a:gd name="T47" fmla="*/ 67 h 67"/>
                            <a:gd name="T48" fmla="*/ 344 w 344"/>
                            <a:gd name="T49" fmla="*/ 67 h 67"/>
                            <a:gd name="T50" fmla="*/ 344 w 344"/>
                            <a:gd name="T51" fmla="*/ 59 h 67"/>
                            <a:gd name="T52" fmla="*/ 344 w 344"/>
                            <a:gd name="T53" fmla="*/ 51 h 67"/>
                            <a:gd name="T54" fmla="*/ 344 w 344"/>
                            <a:gd name="T55" fmla="*/ 42 h 67"/>
                            <a:gd name="T56" fmla="*/ 344 w 344"/>
                            <a:gd name="T57" fmla="*/ 34 h 67"/>
                            <a:gd name="T58" fmla="*/ 344 w 344"/>
                            <a:gd name="T59" fmla="*/ 25 h 67"/>
                            <a:gd name="T60" fmla="*/ 344 w 344"/>
                            <a:gd name="T61" fmla="*/ 17 h 67"/>
                            <a:gd name="T62" fmla="*/ 344 w 344"/>
                            <a:gd name="T63" fmla="*/ 8 h 67"/>
                            <a:gd name="T64" fmla="*/ 344 w 344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7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8" y="0"/>
                              </a:lnTo>
                              <a:lnTo>
                                <a:pt x="214" y="0"/>
                              </a:lnTo>
                              <a:lnTo>
                                <a:pt x="172" y="0"/>
                              </a:lnTo>
                              <a:lnTo>
                                <a:pt x="128" y="0"/>
                              </a:lnTo>
                              <a:lnTo>
                                <a:pt x="86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1"/>
                              </a:lnTo>
                              <a:lnTo>
                                <a:pt x="0" y="59"/>
                              </a:lnTo>
                              <a:lnTo>
                                <a:pt x="0" y="67"/>
                              </a:lnTo>
                              <a:lnTo>
                                <a:pt x="43" y="67"/>
                              </a:lnTo>
                              <a:lnTo>
                                <a:pt x="86" y="67"/>
                              </a:lnTo>
                              <a:lnTo>
                                <a:pt x="128" y="67"/>
                              </a:lnTo>
                              <a:lnTo>
                                <a:pt x="172" y="67"/>
                              </a:lnTo>
                              <a:lnTo>
                                <a:pt x="214" y="67"/>
                              </a:lnTo>
                              <a:lnTo>
                                <a:pt x="258" y="67"/>
                              </a:lnTo>
                              <a:lnTo>
                                <a:pt x="300" y="67"/>
                              </a:lnTo>
                              <a:lnTo>
                                <a:pt x="344" y="67"/>
                              </a:lnTo>
                              <a:lnTo>
                                <a:pt x="344" y="59"/>
                              </a:lnTo>
                              <a:lnTo>
                                <a:pt x="344" y="51"/>
                              </a:lnTo>
                              <a:lnTo>
                                <a:pt x="344" y="42"/>
                              </a:lnTo>
                              <a:lnTo>
                                <a:pt x="344" y="34"/>
                              </a:lnTo>
                              <a:lnTo>
                                <a:pt x="344" y="25"/>
                              </a:lnTo>
                              <a:lnTo>
                                <a:pt x="344" y="17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4" name="Freeform 423">
                          <a:extLst>
                            <a:ext uri="{FF2B5EF4-FFF2-40B4-BE49-F238E27FC236}">
                              <a16:creationId xmlns:a16="http://schemas.microsoft.com/office/drawing/2014/main" id="{6AFB5335-5B6F-4D5F-80B3-BACB37B6621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735"/>
                          <a:ext cx="212" cy="27"/>
                        </a:xfrm>
                        <a:custGeom>
                          <a:avLst/>
                          <a:gdLst>
                            <a:gd name="T0" fmla="*/ 308 w 308"/>
                            <a:gd name="T1" fmla="*/ 0 h 43"/>
                            <a:gd name="T2" fmla="*/ 269 w 308"/>
                            <a:gd name="T3" fmla="*/ 0 h 43"/>
                            <a:gd name="T4" fmla="*/ 230 w 308"/>
                            <a:gd name="T5" fmla="*/ 0 h 43"/>
                            <a:gd name="T6" fmla="*/ 192 w 308"/>
                            <a:gd name="T7" fmla="*/ 0 h 43"/>
                            <a:gd name="T8" fmla="*/ 154 w 308"/>
                            <a:gd name="T9" fmla="*/ 0 h 43"/>
                            <a:gd name="T10" fmla="*/ 114 w 308"/>
                            <a:gd name="T11" fmla="*/ 0 h 43"/>
                            <a:gd name="T12" fmla="*/ 77 w 308"/>
                            <a:gd name="T13" fmla="*/ 0 h 43"/>
                            <a:gd name="T14" fmla="*/ 37 w 308"/>
                            <a:gd name="T15" fmla="*/ 0 h 43"/>
                            <a:gd name="T16" fmla="*/ 0 w 308"/>
                            <a:gd name="T17" fmla="*/ 0 h 43"/>
                            <a:gd name="T18" fmla="*/ 0 w 308"/>
                            <a:gd name="T19" fmla="*/ 11 h 43"/>
                            <a:gd name="T20" fmla="*/ 0 w 308"/>
                            <a:gd name="T21" fmla="*/ 21 h 43"/>
                            <a:gd name="T22" fmla="*/ 0 w 308"/>
                            <a:gd name="T23" fmla="*/ 32 h 43"/>
                            <a:gd name="T24" fmla="*/ 0 w 308"/>
                            <a:gd name="T25" fmla="*/ 43 h 43"/>
                            <a:gd name="T26" fmla="*/ 37 w 308"/>
                            <a:gd name="T27" fmla="*/ 43 h 43"/>
                            <a:gd name="T28" fmla="*/ 77 w 308"/>
                            <a:gd name="T29" fmla="*/ 43 h 43"/>
                            <a:gd name="T30" fmla="*/ 114 w 308"/>
                            <a:gd name="T31" fmla="*/ 43 h 43"/>
                            <a:gd name="T32" fmla="*/ 154 w 308"/>
                            <a:gd name="T33" fmla="*/ 43 h 43"/>
                            <a:gd name="T34" fmla="*/ 192 w 308"/>
                            <a:gd name="T35" fmla="*/ 43 h 43"/>
                            <a:gd name="T36" fmla="*/ 230 w 308"/>
                            <a:gd name="T37" fmla="*/ 43 h 43"/>
                            <a:gd name="T38" fmla="*/ 269 w 308"/>
                            <a:gd name="T39" fmla="*/ 43 h 43"/>
                            <a:gd name="T40" fmla="*/ 308 w 308"/>
                            <a:gd name="T41" fmla="*/ 43 h 43"/>
                            <a:gd name="T42" fmla="*/ 308 w 308"/>
                            <a:gd name="T43" fmla="*/ 32 h 43"/>
                            <a:gd name="T44" fmla="*/ 308 w 308"/>
                            <a:gd name="T45" fmla="*/ 21 h 43"/>
                            <a:gd name="T46" fmla="*/ 308 w 308"/>
                            <a:gd name="T47" fmla="*/ 11 h 43"/>
                            <a:gd name="T48" fmla="*/ 308 w 308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8" h="43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1"/>
                              </a:lnTo>
                              <a:lnTo>
                                <a:pt x="0" y="21"/>
                              </a:lnTo>
                              <a:lnTo>
                                <a:pt x="0" y="32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7" y="43"/>
                              </a:lnTo>
                              <a:lnTo>
                                <a:pt x="114" y="43"/>
                              </a:lnTo>
                              <a:lnTo>
                                <a:pt x="154" y="43"/>
                              </a:lnTo>
                              <a:lnTo>
                                <a:pt x="192" y="43"/>
                              </a:lnTo>
                              <a:lnTo>
                                <a:pt x="230" y="43"/>
                              </a:lnTo>
                              <a:lnTo>
                                <a:pt x="269" y="43"/>
                              </a:lnTo>
                              <a:lnTo>
                                <a:pt x="308" y="43"/>
                              </a:lnTo>
                              <a:lnTo>
                                <a:pt x="308" y="32"/>
                              </a:lnTo>
                              <a:lnTo>
                                <a:pt x="308" y="21"/>
                              </a:lnTo>
                              <a:lnTo>
                                <a:pt x="308" y="11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5" name="Freeform 424">
                          <a:extLst>
                            <a:ext uri="{FF2B5EF4-FFF2-40B4-BE49-F238E27FC236}">
                              <a16:creationId xmlns:a16="http://schemas.microsoft.com/office/drawing/2014/main" id="{BE6C3194-75D0-4F4F-8F7B-CD092468A0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1" y="2786"/>
                          <a:ext cx="235" cy="44"/>
                        </a:xfrm>
                        <a:custGeom>
                          <a:avLst/>
                          <a:gdLst>
                            <a:gd name="T0" fmla="*/ 340 w 340"/>
                            <a:gd name="T1" fmla="*/ 0 h 68"/>
                            <a:gd name="T2" fmla="*/ 296 w 340"/>
                            <a:gd name="T3" fmla="*/ 0 h 68"/>
                            <a:gd name="T4" fmla="*/ 254 w 340"/>
                            <a:gd name="T5" fmla="*/ 0 h 68"/>
                            <a:gd name="T6" fmla="*/ 211 w 340"/>
                            <a:gd name="T7" fmla="*/ 0 h 68"/>
                            <a:gd name="T8" fmla="*/ 169 w 340"/>
                            <a:gd name="T9" fmla="*/ 0 h 68"/>
                            <a:gd name="T10" fmla="*/ 125 w 340"/>
                            <a:gd name="T11" fmla="*/ 0 h 68"/>
                            <a:gd name="T12" fmla="*/ 84 w 340"/>
                            <a:gd name="T13" fmla="*/ 0 h 68"/>
                            <a:gd name="T14" fmla="*/ 41 w 340"/>
                            <a:gd name="T15" fmla="*/ 0 h 68"/>
                            <a:gd name="T16" fmla="*/ 0 w 340"/>
                            <a:gd name="T17" fmla="*/ 0 h 68"/>
                            <a:gd name="T18" fmla="*/ 0 w 340"/>
                            <a:gd name="T19" fmla="*/ 7 h 68"/>
                            <a:gd name="T20" fmla="*/ 0 w 340"/>
                            <a:gd name="T21" fmla="*/ 17 h 68"/>
                            <a:gd name="T22" fmla="*/ 0 w 340"/>
                            <a:gd name="T23" fmla="*/ 24 h 68"/>
                            <a:gd name="T24" fmla="*/ 0 w 340"/>
                            <a:gd name="T25" fmla="*/ 33 h 68"/>
                            <a:gd name="T26" fmla="*/ 0 w 340"/>
                            <a:gd name="T27" fmla="*/ 41 h 68"/>
                            <a:gd name="T28" fmla="*/ 0 w 340"/>
                            <a:gd name="T29" fmla="*/ 49 h 68"/>
                            <a:gd name="T30" fmla="*/ 0 w 340"/>
                            <a:gd name="T31" fmla="*/ 58 h 68"/>
                            <a:gd name="T32" fmla="*/ 0 w 340"/>
                            <a:gd name="T33" fmla="*/ 68 h 68"/>
                            <a:gd name="T34" fmla="*/ 41 w 340"/>
                            <a:gd name="T35" fmla="*/ 68 h 68"/>
                            <a:gd name="T36" fmla="*/ 84 w 340"/>
                            <a:gd name="T37" fmla="*/ 68 h 68"/>
                            <a:gd name="T38" fmla="*/ 125 w 340"/>
                            <a:gd name="T39" fmla="*/ 68 h 68"/>
                            <a:gd name="T40" fmla="*/ 169 w 340"/>
                            <a:gd name="T41" fmla="*/ 68 h 68"/>
                            <a:gd name="T42" fmla="*/ 211 w 340"/>
                            <a:gd name="T43" fmla="*/ 68 h 68"/>
                            <a:gd name="T44" fmla="*/ 254 w 340"/>
                            <a:gd name="T45" fmla="*/ 68 h 68"/>
                            <a:gd name="T46" fmla="*/ 296 w 340"/>
                            <a:gd name="T47" fmla="*/ 68 h 68"/>
                            <a:gd name="T48" fmla="*/ 340 w 340"/>
                            <a:gd name="T49" fmla="*/ 68 h 68"/>
                            <a:gd name="T50" fmla="*/ 340 w 340"/>
                            <a:gd name="T51" fmla="*/ 58 h 68"/>
                            <a:gd name="T52" fmla="*/ 340 w 340"/>
                            <a:gd name="T53" fmla="*/ 49 h 68"/>
                            <a:gd name="T54" fmla="*/ 340 w 340"/>
                            <a:gd name="T55" fmla="*/ 41 h 68"/>
                            <a:gd name="T56" fmla="*/ 340 w 340"/>
                            <a:gd name="T57" fmla="*/ 33 h 68"/>
                            <a:gd name="T58" fmla="*/ 340 w 340"/>
                            <a:gd name="T59" fmla="*/ 24 h 68"/>
                            <a:gd name="T60" fmla="*/ 340 w 340"/>
                            <a:gd name="T61" fmla="*/ 17 h 68"/>
                            <a:gd name="T62" fmla="*/ 340 w 340"/>
                            <a:gd name="T63" fmla="*/ 7 h 68"/>
                            <a:gd name="T64" fmla="*/ 340 w 340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0" h="68">
                              <a:moveTo>
                                <a:pt x="340" y="0"/>
                              </a:moveTo>
                              <a:lnTo>
                                <a:pt x="296" y="0"/>
                              </a:lnTo>
                              <a:lnTo>
                                <a:pt x="254" y="0"/>
                              </a:lnTo>
                              <a:lnTo>
                                <a:pt x="211" y="0"/>
                              </a:lnTo>
                              <a:lnTo>
                                <a:pt x="169" y="0"/>
                              </a:lnTo>
                              <a:lnTo>
                                <a:pt x="125" y="0"/>
                              </a:lnTo>
                              <a:lnTo>
                                <a:pt x="84" y="0"/>
                              </a:lnTo>
                              <a:lnTo>
                                <a:pt x="41" y="0"/>
                              </a:lnTo>
                              <a:lnTo>
                                <a:pt x="0" y="0"/>
                              </a:lnTo>
                              <a:lnTo>
                                <a:pt x="0" y="7"/>
                              </a:lnTo>
                              <a:lnTo>
                                <a:pt x="0" y="17"/>
                              </a:lnTo>
                              <a:lnTo>
                                <a:pt x="0" y="24"/>
                              </a:lnTo>
                              <a:lnTo>
                                <a:pt x="0" y="33"/>
                              </a:lnTo>
                              <a:lnTo>
                                <a:pt x="0" y="41"/>
                              </a:lnTo>
                              <a:lnTo>
                                <a:pt x="0" y="49"/>
                              </a:lnTo>
                              <a:lnTo>
                                <a:pt x="0" y="58"/>
                              </a:lnTo>
                              <a:lnTo>
                                <a:pt x="0" y="68"/>
                              </a:lnTo>
                              <a:lnTo>
                                <a:pt x="41" y="68"/>
                              </a:lnTo>
                              <a:lnTo>
                                <a:pt x="84" y="68"/>
                              </a:lnTo>
                              <a:lnTo>
                                <a:pt x="125" y="68"/>
                              </a:lnTo>
                              <a:lnTo>
                                <a:pt x="169" y="68"/>
                              </a:lnTo>
                              <a:lnTo>
                                <a:pt x="211" y="68"/>
                              </a:lnTo>
                              <a:lnTo>
                                <a:pt x="254" y="68"/>
                              </a:lnTo>
                              <a:lnTo>
                                <a:pt x="296" y="68"/>
                              </a:lnTo>
                              <a:lnTo>
                                <a:pt x="340" y="68"/>
                              </a:lnTo>
                              <a:lnTo>
                                <a:pt x="340" y="58"/>
                              </a:lnTo>
                              <a:lnTo>
                                <a:pt x="340" y="49"/>
                              </a:lnTo>
                              <a:lnTo>
                                <a:pt x="340" y="41"/>
                              </a:lnTo>
                              <a:lnTo>
                                <a:pt x="340" y="33"/>
                              </a:lnTo>
                              <a:lnTo>
                                <a:pt x="340" y="24"/>
                              </a:lnTo>
                              <a:lnTo>
                                <a:pt x="340" y="17"/>
                              </a:lnTo>
                              <a:lnTo>
                                <a:pt x="340" y="7"/>
                              </a:lnTo>
                              <a:lnTo>
                                <a:pt x="3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6" name="Freeform 425">
                          <a:extLst>
                            <a:ext uri="{FF2B5EF4-FFF2-40B4-BE49-F238E27FC236}">
                              <a16:creationId xmlns:a16="http://schemas.microsoft.com/office/drawing/2014/main" id="{3DD96F95-02F1-44E3-9FA0-3049E414C18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2793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4 h 44"/>
                            <a:gd name="T20" fmla="*/ 0 w 308"/>
                            <a:gd name="T21" fmla="*/ 9 h 44"/>
                            <a:gd name="T22" fmla="*/ 0 w 308"/>
                            <a:gd name="T23" fmla="*/ 15 h 44"/>
                            <a:gd name="T24" fmla="*/ 0 w 308"/>
                            <a:gd name="T25" fmla="*/ 21 h 44"/>
                            <a:gd name="T26" fmla="*/ 0 w 308"/>
                            <a:gd name="T27" fmla="*/ 27 h 44"/>
                            <a:gd name="T28" fmla="*/ 0 w 308"/>
                            <a:gd name="T29" fmla="*/ 33 h 44"/>
                            <a:gd name="T30" fmla="*/ 0 w 308"/>
                            <a:gd name="T31" fmla="*/ 38 h 44"/>
                            <a:gd name="T32" fmla="*/ 0 w 308"/>
                            <a:gd name="T33" fmla="*/ 44 h 44"/>
                            <a:gd name="T34" fmla="*/ 37 w 308"/>
                            <a:gd name="T35" fmla="*/ 44 h 44"/>
                            <a:gd name="T36" fmla="*/ 77 w 308"/>
                            <a:gd name="T37" fmla="*/ 44 h 44"/>
                            <a:gd name="T38" fmla="*/ 114 w 308"/>
                            <a:gd name="T39" fmla="*/ 44 h 44"/>
                            <a:gd name="T40" fmla="*/ 154 w 308"/>
                            <a:gd name="T41" fmla="*/ 44 h 44"/>
                            <a:gd name="T42" fmla="*/ 192 w 308"/>
                            <a:gd name="T43" fmla="*/ 44 h 44"/>
                            <a:gd name="T44" fmla="*/ 230 w 308"/>
                            <a:gd name="T45" fmla="*/ 44 h 44"/>
                            <a:gd name="T46" fmla="*/ 269 w 308"/>
                            <a:gd name="T47" fmla="*/ 44 h 44"/>
                            <a:gd name="T48" fmla="*/ 308 w 308"/>
                            <a:gd name="T49" fmla="*/ 44 h 44"/>
                            <a:gd name="T50" fmla="*/ 308 w 308"/>
                            <a:gd name="T51" fmla="*/ 38 h 44"/>
                            <a:gd name="T52" fmla="*/ 308 w 308"/>
                            <a:gd name="T53" fmla="*/ 33 h 44"/>
                            <a:gd name="T54" fmla="*/ 308 w 308"/>
                            <a:gd name="T55" fmla="*/ 27 h 44"/>
                            <a:gd name="T56" fmla="*/ 308 w 308"/>
                            <a:gd name="T57" fmla="*/ 21 h 44"/>
                            <a:gd name="T58" fmla="*/ 308 w 308"/>
                            <a:gd name="T59" fmla="*/ 15 h 44"/>
                            <a:gd name="T60" fmla="*/ 308 w 308"/>
                            <a:gd name="T61" fmla="*/ 9 h 44"/>
                            <a:gd name="T62" fmla="*/ 308 w 308"/>
                            <a:gd name="T63" fmla="*/ 4 h 44"/>
                            <a:gd name="T64" fmla="*/ 308 w 308"/>
                            <a:gd name="T65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4"/>
                              </a:lnTo>
                              <a:lnTo>
                                <a:pt x="0" y="9"/>
                              </a:lnTo>
                              <a:lnTo>
                                <a:pt x="0" y="15"/>
                              </a:lnTo>
                              <a:lnTo>
                                <a:pt x="0" y="21"/>
                              </a:lnTo>
                              <a:lnTo>
                                <a:pt x="0" y="27"/>
                              </a:lnTo>
                              <a:lnTo>
                                <a:pt x="0" y="33"/>
                              </a:lnTo>
                              <a:lnTo>
                                <a:pt x="0" y="38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8"/>
                              </a:lnTo>
                              <a:lnTo>
                                <a:pt x="308" y="33"/>
                              </a:lnTo>
                              <a:lnTo>
                                <a:pt x="308" y="27"/>
                              </a:lnTo>
                              <a:lnTo>
                                <a:pt x="308" y="21"/>
                              </a:lnTo>
                              <a:lnTo>
                                <a:pt x="308" y="15"/>
                              </a:lnTo>
                              <a:lnTo>
                                <a:pt x="308" y="9"/>
                              </a:lnTo>
                              <a:lnTo>
                                <a:pt x="308" y="4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7" name="Freeform 426">
                          <a:extLst>
                            <a:ext uri="{FF2B5EF4-FFF2-40B4-BE49-F238E27FC236}">
                              <a16:creationId xmlns:a16="http://schemas.microsoft.com/office/drawing/2014/main" id="{E0E1AB6A-0066-4DFC-9C65-6343E0B0A79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1" y="2844"/>
                          <a:ext cx="235" cy="44"/>
                        </a:xfrm>
                        <a:custGeom>
                          <a:avLst/>
                          <a:gdLst>
                            <a:gd name="T0" fmla="*/ 340 w 340"/>
                            <a:gd name="T1" fmla="*/ 0 h 69"/>
                            <a:gd name="T2" fmla="*/ 296 w 340"/>
                            <a:gd name="T3" fmla="*/ 0 h 69"/>
                            <a:gd name="T4" fmla="*/ 254 w 340"/>
                            <a:gd name="T5" fmla="*/ 0 h 69"/>
                            <a:gd name="T6" fmla="*/ 211 w 340"/>
                            <a:gd name="T7" fmla="*/ 0 h 69"/>
                            <a:gd name="T8" fmla="*/ 170 w 340"/>
                            <a:gd name="T9" fmla="*/ 0 h 69"/>
                            <a:gd name="T10" fmla="*/ 126 w 340"/>
                            <a:gd name="T11" fmla="*/ 0 h 69"/>
                            <a:gd name="T12" fmla="*/ 85 w 340"/>
                            <a:gd name="T13" fmla="*/ 0 h 69"/>
                            <a:gd name="T14" fmla="*/ 41 w 340"/>
                            <a:gd name="T15" fmla="*/ 0 h 69"/>
                            <a:gd name="T16" fmla="*/ 0 w 340"/>
                            <a:gd name="T17" fmla="*/ 0 h 69"/>
                            <a:gd name="T18" fmla="*/ 0 w 340"/>
                            <a:gd name="T19" fmla="*/ 8 h 69"/>
                            <a:gd name="T20" fmla="*/ 0 w 340"/>
                            <a:gd name="T21" fmla="*/ 16 h 69"/>
                            <a:gd name="T22" fmla="*/ 0 w 340"/>
                            <a:gd name="T23" fmla="*/ 24 h 69"/>
                            <a:gd name="T24" fmla="*/ 0 w 340"/>
                            <a:gd name="T25" fmla="*/ 34 h 69"/>
                            <a:gd name="T26" fmla="*/ 0 w 340"/>
                            <a:gd name="T27" fmla="*/ 42 h 69"/>
                            <a:gd name="T28" fmla="*/ 0 w 340"/>
                            <a:gd name="T29" fmla="*/ 50 h 69"/>
                            <a:gd name="T30" fmla="*/ 0 w 340"/>
                            <a:gd name="T31" fmla="*/ 60 h 69"/>
                            <a:gd name="T32" fmla="*/ 0 w 340"/>
                            <a:gd name="T33" fmla="*/ 69 h 69"/>
                            <a:gd name="T34" fmla="*/ 41 w 340"/>
                            <a:gd name="T35" fmla="*/ 67 h 69"/>
                            <a:gd name="T36" fmla="*/ 85 w 340"/>
                            <a:gd name="T37" fmla="*/ 66 h 69"/>
                            <a:gd name="T38" fmla="*/ 126 w 340"/>
                            <a:gd name="T39" fmla="*/ 66 h 69"/>
                            <a:gd name="T40" fmla="*/ 170 w 340"/>
                            <a:gd name="T41" fmla="*/ 66 h 69"/>
                            <a:gd name="T42" fmla="*/ 211 w 340"/>
                            <a:gd name="T43" fmla="*/ 66 h 69"/>
                            <a:gd name="T44" fmla="*/ 254 w 340"/>
                            <a:gd name="T45" fmla="*/ 66 h 69"/>
                            <a:gd name="T46" fmla="*/ 296 w 340"/>
                            <a:gd name="T47" fmla="*/ 67 h 69"/>
                            <a:gd name="T48" fmla="*/ 340 w 340"/>
                            <a:gd name="T49" fmla="*/ 69 h 69"/>
                            <a:gd name="T50" fmla="*/ 340 w 340"/>
                            <a:gd name="T51" fmla="*/ 60 h 69"/>
                            <a:gd name="T52" fmla="*/ 340 w 340"/>
                            <a:gd name="T53" fmla="*/ 50 h 69"/>
                            <a:gd name="T54" fmla="*/ 340 w 340"/>
                            <a:gd name="T55" fmla="*/ 42 h 69"/>
                            <a:gd name="T56" fmla="*/ 340 w 340"/>
                            <a:gd name="T57" fmla="*/ 34 h 69"/>
                            <a:gd name="T58" fmla="*/ 340 w 340"/>
                            <a:gd name="T59" fmla="*/ 24 h 69"/>
                            <a:gd name="T60" fmla="*/ 340 w 340"/>
                            <a:gd name="T61" fmla="*/ 16 h 69"/>
                            <a:gd name="T62" fmla="*/ 340 w 340"/>
                            <a:gd name="T63" fmla="*/ 8 h 69"/>
                            <a:gd name="T64" fmla="*/ 340 w 340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0" h="69">
                              <a:moveTo>
                                <a:pt x="340" y="0"/>
                              </a:moveTo>
                              <a:lnTo>
                                <a:pt x="296" y="0"/>
                              </a:lnTo>
                              <a:lnTo>
                                <a:pt x="254" y="0"/>
                              </a:lnTo>
                              <a:lnTo>
                                <a:pt x="211" y="0"/>
                              </a:lnTo>
                              <a:lnTo>
                                <a:pt x="170" y="0"/>
                              </a:lnTo>
                              <a:lnTo>
                                <a:pt x="126" y="0"/>
                              </a:lnTo>
                              <a:lnTo>
                                <a:pt x="85" y="0"/>
                              </a:lnTo>
                              <a:lnTo>
                                <a:pt x="41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4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60"/>
                              </a:lnTo>
                              <a:lnTo>
                                <a:pt x="0" y="69"/>
                              </a:lnTo>
                              <a:lnTo>
                                <a:pt x="41" y="67"/>
                              </a:lnTo>
                              <a:lnTo>
                                <a:pt x="85" y="66"/>
                              </a:lnTo>
                              <a:lnTo>
                                <a:pt x="126" y="66"/>
                              </a:lnTo>
                              <a:lnTo>
                                <a:pt x="170" y="66"/>
                              </a:lnTo>
                              <a:lnTo>
                                <a:pt x="211" y="66"/>
                              </a:lnTo>
                              <a:lnTo>
                                <a:pt x="254" y="66"/>
                              </a:lnTo>
                              <a:lnTo>
                                <a:pt x="296" y="67"/>
                              </a:lnTo>
                              <a:lnTo>
                                <a:pt x="340" y="69"/>
                              </a:lnTo>
                              <a:lnTo>
                                <a:pt x="340" y="60"/>
                              </a:lnTo>
                              <a:lnTo>
                                <a:pt x="340" y="50"/>
                              </a:lnTo>
                              <a:lnTo>
                                <a:pt x="340" y="42"/>
                              </a:lnTo>
                              <a:lnTo>
                                <a:pt x="340" y="34"/>
                              </a:lnTo>
                              <a:lnTo>
                                <a:pt x="340" y="24"/>
                              </a:lnTo>
                              <a:lnTo>
                                <a:pt x="340" y="16"/>
                              </a:lnTo>
                              <a:lnTo>
                                <a:pt x="340" y="8"/>
                              </a:lnTo>
                              <a:lnTo>
                                <a:pt x="3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8" name="Freeform 427">
                          <a:extLst>
                            <a:ext uri="{FF2B5EF4-FFF2-40B4-BE49-F238E27FC236}">
                              <a16:creationId xmlns:a16="http://schemas.microsoft.com/office/drawing/2014/main" id="{751854BB-E76A-4D04-98C9-AE12DA19A01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2851"/>
                          <a:ext cx="213" cy="28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5 h 44"/>
                            <a:gd name="T20" fmla="*/ 0 w 308"/>
                            <a:gd name="T21" fmla="*/ 11 h 44"/>
                            <a:gd name="T22" fmla="*/ 0 w 308"/>
                            <a:gd name="T23" fmla="*/ 16 h 44"/>
                            <a:gd name="T24" fmla="*/ 0 w 308"/>
                            <a:gd name="T25" fmla="*/ 23 h 44"/>
                            <a:gd name="T26" fmla="*/ 0 w 308"/>
                            <a:gd name="T27" fmla="*/ 33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3 h 44"/>
                            <a:gd name="T48" fmla="*/ 308 w 308"/>
                            <a:gd name="T49" fmla="*/ 23 h 44"/>
                            <a:gd name="T50" fmla="*/ 308 w 308"/>
                            <a:gd name="T51" fmla="*/ 16 h 44"/>
                            <a:gd name="T52" fmla="*/ 308 w 308"/>
                            <a:gd name="T53" fmla="*/ 11 h 44"/>
                            <a:gd name="T54" fmla="*/ 308 w 308"/>
                            <a:gd name="T55" fmla="*/ 5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5"/>
                              </a:lnTo>
                              <a:lnTo>
                                <a:pt x="0" y="11"/>
                              </a:lnTo>
                              <a:lnTo>
                                <a:pt x="0" y="16"/>
                              </a:lnTo>
                              <a:lnTo>
                                <a:pt x="0" y="23"/>
                              </a:lnTo>
                              <a:lnTo>
                                <a:pt x="0" y="33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3"/>
                              </a:lnTo>
                              <a:lnTo>
                                <a:pt x="308" y="23"/>
                              </a:lnTo>
                              <a:lnTo>
                                <a:pt x="308" y="16"/>
                              </a:lnTo>
                              <a:lnTo>
                                <a:pt x="308" y="11"/>
                              </a:lnTo>
                              <a:lnTo>
                                <a:pt x="308" y="5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39" name="Rectangle 428">
                          <a:extLst>
                            <a:ext uri="{FF2B5EF4-FFF2-40B4-BE49-F238E27FC236}">
                              <a16:creationId xmlns:a16="http://schemas.microsoft.com/office/drawing/2014/main" id="{D6A96B69-B188-40C1-901D-0C60ABF5A7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1" y="2903"/>
                          <a:ext cx="236" cy="44"/>
                        </a:xfrm>
                        <a:prstGeom prst="rect">
                          <a:avLst/>
                        </a:pr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0" name="Rectangle 429">
                          <a:extLst>
                            <a:ext uri="{FF2B5EF4-FFF2-40B4-BE49-F238E27FC236}">
                              <a16:creationId xmlns:a16="http://schemas.microsoft.com/office/drawing/2014/main" id="{CF738801-E1B2-4F81-8B87-1D3492C78A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5" y="2910"/>
                          <a:ext cx="212" cy="29"/>
                        </a:xfrm>
                        <a:prstGeom prst="rect">
                          <a:avLst/>
                        </a:pr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1" name="Freeform 430">
                          <a:extLst>
                            <a:ext uri="{FF2B5EF4-FFF2-40B4-BE49-F238E27FC236}">
                              <a16:creationId xmlns:a16="http://schemas.microsoft.com/office/drawing/2014/main" id="{2517D741-1F42-42E6-AC13-DCF31781956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48" y="2368"/>
                          <a:ext cx="520" cy="686"/>
                        </a:xfrm>
                        <a:custGeom>
                          <a:avLst/>
                          <a:gdLst>
                            <a:gd name="T0" fmla="*/ 0 w 753"/>
                            <a:gd name="T1" fmla="*/ 0 h 1055"/>
                            <a:gd name="T2" fmla="*/ 753 w 753"/>
                            <a:gd name="T3" fmla="*/ 0 h 1055"/>
                            <a:gd name="T4" fmla="*/ 753 w 753"/>
                            <a:gd name="T5" fmla="*/ 1055 h 1055"/>
                            <a:gd name="T6" fmla="*/ 557 w 753"/>
                            <a:gd name="T7" fmla="*/ 1055 h 1055"/>
                            <a:gd name="T8" fmla="*/ 557 w 753"/>
                            <a:gd name="T9" fmla="*/ 596 h 1055"/>
                            <a:gd name="T10" fmla="*/ 541 w 753"/>
                            <a:gd name="T11" fmla="*/ 512 h 1055"/>
                            <a:gd name="T12" fmla="*/ 500 w 753"/>
                            <a:gd name="T13" fmla="*/ 452 h 1055"/>
                            <a:gd name="T14" fmla="*/ 442 w 753"/>
                            <a:gd name="T15" fmla="*/ 417 h 1055"/>
                            <a:gd name="T16" fmla="*/ 377 w 753"/>
                            <a:gd name="T17" fmla="*/ 407 h 1055"/>
                            <a:gd name="T18" fmla="*/ 310 w 753"/>
                            <a:gd name="T19" fmla="*/ 418 h 1055"/>
                            <a:gd name="T20" fmla="*/ 253 w 753"/>
                            <a:gd name="T21" fmla="*/ 455 h 1055"/>
                            <a:gd name="T22" fmla="*/ 211 w 753"/>
                            <a:gd name="T23" fmla="*/ 513 h 1055"/>
                            <a:gd name="T24" fmla="*/ 196 w 753"/>
                            <a:gd name="T25" fmla="*/ 596 h 1055"/>
                            <a:gd name="T26" fmla="*/ 196 w 753"/>
                            <a:gd name="T27" fmla="*/ 1055 h 1055"/>
                            <a:gd name="T28" fmla="*/ 0 w 753"/>
                            <a:gd name="T29" fmla="*/ 1055 h 1055"/>
                            <a:gd name="T30" fmla="*/ 0 w 753"/>
                            <a:gd name="T31" fmla="*/ 0 h 10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753" h="1055">
                              <a:moveTo>
                                <a:pt x="0" y="0"/>
                              </a:moveTo>
                              <a:lnTo>
                                <a:pt x="753" y="0"/>
                              </a:lnTo>
                              <a:lnTo>
                                <a:pt x="753" y="1055"/>
                              </a:lnTo>
                              <a:lnTo>
                                <a:pt x="557" y="1055"/>
                              </a:lnTo>
                              <a:lnTo>
                                <a:pt x="557" y="596"/>
                              </a:lnTo>
                              <a:lnTo>
                                <a:pt x="541" y="512"/>
                              </a:lnTo>
                              <a:lnTo>
                                <a:pt x="500" y="452"/>
                              </a:lnTo>
                              <a:lnTo>
                                <a:pt x="442" y="417"/>
                              </a:lnTo>
                              <a:lnTo>
                                <a:pt x="377" y="407"/>
                              </a:lnTo>
                              <a:lnTo>
                                <a:pt x="310" y="418"/>
                              </a:lnTo>
                              <a:lnTo>
                                <a:pt x="253" y="455"/>
                              </a:lnTo>
                              <a:lnTo>
                                <a:pt x="211" y="513"/>
                              </a:lnTo>
                              <a:lnTo>
                                <a:pt x="196" y="596"/>
                              </a:lnTo>
                              <a:lnTo>
                                <a:pt x="196" y="1055"/>
                              </a:lnTo>
                              <a:lnTo>
                                <a:pt x="0" y="105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2" name="Freeform 431">
                          <a:extLst>
                            <a:ext uri="{FF2B5EF4-FFF2-40B4-BE49-F238E27FC236}">
                              <a16:creationId xmlns:a16="http://schemas.microsoft.com/office/drawing/2014/main" id="{4216283C-6021-469F-8B2F-C01FE1C4E9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2" y="2391"/>
                          <a:ext cx="473" cy="663"/>
                        </a:xfrm>
                        <a:custGeom>
                          <a:avLst/>
                          <a:gdLst>
                            <a:gd name="T0" fmla="*/ 0 w 684"/>
                            <a:gd name="T1" fmla="*/ 0 h 1019"/>
                            <a:gd name="T2" fmla="*/ 684 w 684"/>
                            <a:gd name="T3" fmla="*/ 0 h 1019"/>
                            <a:gd name="T4" fmla="*/ 684 w 684"/>
                            <a:gd name="T5" fmla="*/ 1019 h 1019"/>
                            <a:gd name="T6" fmla="*/ 522 w 684"/>
                            <a:gd name="T7" fmla="*/ 1019 h 1019"/>
                            <a:gd name="T8" fmla="*/ 522 w 684"/>
                            <a:gd name="T9" fmla="*/ 560 h 1019"/>
                            <a:gd name="T10" fmla="*/ 506 w 684"/>
                            <a:gd name="T11" fmla="*/ 476 h 1019"/>
                            <a:gd name="T12" fmla="*/ 465 w 684"/>
                            <a:gd name="T13" fmla="*/ 416 h 1019"/>
                            <a:gd name="T14" fmla="*/ 407 w 684"/>
                            <a:gd name="T15" fmla="*/ 381 h 1019"/>
                            <a:gd name="T16" fmla="*/ 342 w 684"/>
                            <a:gd name="T17" fmla="*/ 371 h 1019"/>
                            <a:gd name="T18" fmla="*/ 275 w 684"/>
                            <a:gd name="T19" fmla="*/ 382 h 1019"/>
                            <a:gd name="T20" fmla="*/ 218 w 684"/>
                            <a:gd name="T21" fmla="*/ 419 h 1019"/>
                            <a:gd name="T22" fmla="*/ 176 w 684"/>
                            <a:gd name="T23" fmla="*/ 477 h 1019"/>
                            <a:gd name="T24" fmla="*/ 161 w 684"/>
                            <a:gd name="T25" fmla="*/ 560 h 1019"/>
                            <a:gd name="T26" fmla="*/ 161 w 684"/>
                            <a:gd name="T27" fmla="*/ 1019 h 1019"/>
                            <a:gd name="T28" fmla="*/ 0 w 684"/>
                            <a:gd name="T29" fmla="*/ 1019 h 1019"/>
                            <a:gd name="T30" fmla="*/ 0 w 684"/>
                            <a:gd name="T31" fmla="*/ 0 h 10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684" h="1019">
                              <a:moveTo>
                                <a:pt x="0" y="0"/>
                              </a:moveTo>
                              <a:lnTo>
                                <a:pt x="684" y="0"/>
                              </a:lnTo>
                              <a:lnTo>
                                <a:pt x="684" y="1019"/>
                              </a:lnTo>
                              <a:lnTo>
                                <a:pt x="522" y="1019"/>
                              </a:lnTo>
                              <a:lnTo>
                                <a:pt x="522" y="560"/>
                              </a:lnTo>
                              <a:lnTo>
                                <a:pt x="506" y="476"/>
                              </a:lnTo>
                              <a:lnTo>
                                <a:pt x="465" y="416"/>
                              </a:lnTo>
                              <a:lnTo>
                                <a:pt x="407" y="381"/>
                              </a:lnTo>
                              <a:lnTo>
                                <a:pt x="342" y="371"/>
                              </a:lnTo>
                              <a:lnTo>
                                <a:pt x="275" y="382"/>
                              </a:lnTo>
                              <a:lnTo>
                                <a:pt x="218" y="419"/>
                              </a:lnTo>
                              <a:lnTo>
                                <a:pt x="176" y="477"/>
                              </a:lnTo>
                              <a:lnTo>
                                <a:pt x="161" y="560"/>
                              </a:lnTo>
                              <a:lnTo>
                                <a:pt x="161" y="1019"/>
                              </a:lnTo>
                              <a:lnTo>
                                <a:pt x="0" y="101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3" name="Freeform 432">
                          <a:extLst>
                            <a:ext uri="{FF2B5EF4-FFF2-40B4-BE49-F238E27FC236}">
                              <a16:creationId xmlns:a16="http://schemas.microsoft.com/office/drawing/2014/main" id="{34DCC19F-23C4-4F15-AF31-C66631E156B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1" y="2415"/>
                          <a:ext cx="415" cy="623"/>
                        </a:xfrm>
                        <a:custGeom>
                          <a:avLst/>
                          <a:gdLst>
                            <a:gd name="T0" fmla="*/ 0 w 604"/>
                            <a:gd name="T1" fmla="*/ 0 h 956"/>
                            <a:gd name="T2" fmla="*/ 604 w 604"/>
                            <a:gd name="T3" fmla="*/ 0 h 956"/>
                            <a:gd name="T4" fmla="*/ 604 w 604"/>
                            <a:gd name="T5" fmla="*/ 956 h 956"/>
                            <a:gd name="T6" fmla="*/ 482 w 604"/>
                            <a:gd name="T7" fmla="*/ 956 h 956"/>
                            <a:gd name="T8" fmla="*/ 482 w 604"/>
                            <a:gd name="T9" fmla="*/ 523 h 956"/>
                            <a:gd name="T10" fmla="*/ 466 w 604"/>
                            <a:gd name="T11" fmla="*/ 439 h 956"/>
                            <a:gd name="T12" fmla="*/ 425 w 604"/>
                            <a:gd name="T13" fmla="*/ 379 h 956"/>
                            <a:gd name="T14" fmla="*/ 367 w 604"/>
                            <a:gd name="T15" fmla="*/ 344 h 956"/>
                            <a:gd name="T16" fmla="*/ 302 w 604"/>
                            <a:gd name="T17" fmla="*/ 334 h 956"/>
                            <a:gd name="T18" fmla="*/ 235 w 604"/>
                            <a:gd name="T19" fmla="*/ 345 h 956"/>
                            <a:gd name="T20" fmla="*/ 178 w 604"/>
                            <a:gd name="T21" fmla="*/ 382 h 956"/>
                            <a:gd name="T22" fmla="*/ 136 w 604"/>
                            <a:gd name="T23" fmla="*/ 440 h 956"/>
                            <a:gd name="T24" fmla="*/ 121 w 604"/>
                            <a:gd name="T25" fmla="*/ 523 h 956"/>
                            <a:gd name="T26" fmla="*/ 121 w 604"/>
                            <a:gd name="T27" fmla="*/ 956 h 956"/>
                            <a:gd name="T28" fmla="*/ 0 w 604"/>
                            <a:gd name="T29" fmla="*/ 956 h 956"/>
                            <a:gd name="T30" fmla="*/ 0 w 604"/>
                            <a:gd name="T31" fmla="*/ 0 h 9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604" h="956">
                              <a:moveTo>
                                <a:pt x="0" y="0"/>
                              </a:moveTo>
                              <a:lnTo>
                                <a:pt x="604" y="0"/>
                              </a:lnTo>
                              <a:lnTo>
                                <a:pt x="604" y="956"/>
                              </a:lnTo>
                              <a:lnTo>
                                <a:pt x="482" y="956"/>
                              </a:lnTo>
                              <a:lnTo>
                                <a:pt x="482" y="523"/>
                              </a:lnTo>
                              <a:lnTo>
                                <a:pt x="466" y="439"/>
                              </a:lnTo>
                              <a:lnTo>
                                <a:pt x="425" y="379"/>
                              </a:lnTo>
                              <a:lnTo>
                                <a:pt x="367" y="344"/>
                              </a:lnTo>
                              <a:lnTo>
                                <a:pt x="302" y="334"/>
                              </a:lnTo>
                              <a:lnTo>
                                <a:pt x="235" y="345"/>
                              </a:lnTo>
                              <a:lnTo>
                                <a:pt x="178" y="382"/>
                              </a:lnTo>
                              <a:lnTo>
                                <a:pt x="136" y="440"/>
                              </a:lnTo>
                              <a:lnTo>
                                <a:pt x="121" y="523"/>
                              </a:lnTo>
                              <a:lnTo>
                                <a:pt x="121" y="956"/>
                              </a:lnTo>
                              <a:lnTo>
                                <a:pt x="0" y="95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302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4" name="Freeform 433">
                          <a:extLst>
                            <a:ext uri="{FF2B5EF4-FFF2-40B4-BE49-F238E27FC236}">
                              <a16:creationId xmlns:a16="http://schemas.microsoft.com/office/drawing/2014/main" id="{7F3DFF42-A1AF-496C-964A-D6C1C1C22AC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4" y="2480"/>
                          <a:ext cx="369" cy="558"/>
                        </a:xfrm>
                        <a:custGeom>
                          <a:avLst/>
                          <a:gdLst>
                            <a:gd name="T0" fmla="*/ 0 w 536"/>
                            <a:gd name="T1" fmla="*/ 223 h 858"/>
                            <a:gd name="T2" fmla="*/ 23 w 536"/>
                            <a:gd name="T3" fmla="*/ 126 h 858"/>
                            <a:gd name="T4" fmla="*/ 83 w 536"/>
                            <a:gd name="T5" fmla="*/ 57 h 858"/>
                            <a:gd name="T6" fmla="*/ 169 w 536"/>
                            <a:gd name="T7" fmla="*/ 15 h 858"/>
                            <a:gd name="T8" fmla="*/ 268 w 536"/>
                            <a:gd name="T9" fmla="*/ 0 h 858"/>
                            <a:gd name="T10" fmla="*/ 365 w 536"/>
                            <a:gd name="T11" fmla="*/ 13 h 858"/>
                            <a:gd name="T12" fmla="*/ 452 w 536"/>
                            <a:gd name="T13" fmla="*/ 54 h 858"/>
                            <a:gd name="T14" fmla="*/ 512 w 536"/>
                            <a:gd name="T15" fmla="*/ 124 h 858"/>
                            <a:gd name="T16" fmla="*/ 536 w 536"/>
                            <a:gd name="T17" fmla="*/ 223 h 858"/>
                            <a:gd name="T18" fmla="*/ 536 w 536"/>
                            <a:gd name="T19" fmla="*/ 858 h 858"/>
                            <a:gd name="T20" fmla="*/ 448 w 536"/>
                            <a:gd name="T21" fmla="*/ 858 h 858"/>
                            <a:gd name="T22" fmla="*/ 448 w 536"/>
                            <a:gd name="T23" fmla="*/ 425 h 858"/>
                            <a:gd name="T24" fmla="*/ 432 w 536"/>
                            <a:gd name="T25" fmla="*/ 341 h 858"/>
                            <a:gd name="T26" fmla="*/ 391 w 536"/>
                            <a:gd name="T27" fmla="*/ 281 h 858"/>
                            <a:gd name="T28" fmla="*/ 333 w 536"/>
                            <a:gd name="T29" fmla="*/ 246 h 858"/>
                            <a:gd name="T30" fmla="*/ 268 w 536"/>
                            <a:gd name="T31" fmla="*/ 236 h 858"/>
                            <a:gd name="T32" fmla="*/ 201 w 536"/>
                            <a:gd name="T33" fmla="*/ 247 h 858"/>
                            <a:gd name="T34" fmla="*/ 144 w 536"/>
                            <a:gd name="T35" fmla="*/ 284 h 858"/>
                            <a:gd name="T36" fmla="*/ 102 w 536"/>
                            <a:gd name="T37" fmla="*/ 342 h 858"/>
                            <a:gd name="T38" fmla="*/ 87 w 536"/>
                            <a:gd name="T39" fmla="*/ 425 h 858"/>
                            <a:gd name="T40" fmla="*/ 87 w 536"/>
                            <a:gd name="T41" fmla="*/ 858 h 858"/>
                            <a:gd name="T42" fmla="*/ 0 w 536"/>
                            <a:gd name="T43" fmla="*/ 858 h 858"/>
                            <a:gd name="T44" fmla="*/ 0 w 536"/>
                            <a:gd name="T45" fmla="*/ 223 h 8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536" h="858">
                              <a:moveTo>
                                <a:pt x="0" y="223"/>
                              </a:moveTo>
                              <a:lnTo>
                                <a:pt x="23" y="126"/>
                              </a:lnTo>
                              <a:lnTo>
                                <a:pt x="83" y="57"/>
                              </a:lnTo>
                              <a:lnTo>
                                <a:pt x="169" y="15"/>
                              </a:lnTo>
                              <a:lnTo>
                                <a:pt x="268" y="0"/>
                              </a:lnTo>
                              <a:lnTo>
                                <a:pt x="365" y="13"/>
                              </a:lnTo>
                              <a:lnTo>
                                <a:pt x="452" y="54"/>
                              </a:lnTo>
                              <a:lnTo>
                                <a:pt x="512" y="124"/>
                              </a:lnTo>
                              <a:lnTo>
                                <a:pt x="536" y="223"/>
                              </a:lnTo>
                              <a:lnTo>
                                <a:pt x="536" y="858"/>
                              </a:lnTo>
                              <a:lnTo>
                                <a:pt x="448" y="858"/>
                              </a:lnTo>
                              <a:lnTo>
                                <a:pt x="448" y="425"/>
                              </a:lnTo>
                              <a:lnTo>
                                <a:pt x="432" y="341"/>
                              </a:lnTo>
                              <a:lnTo>
                                <a:pt x="391" y="281"/>
                              </a:lnTo>
                              <a:lnTo>
                                <a:pt x="333" y="246"/>
                              </a:lnTo>
                              <a:lnTo>
                                <a:pt x="268" y="236"/>
                              </a:lnTo>
                              <a:lnTo>
                                <a:pt x="201" y="247"/>
                              </a:lnTo>
                              <a:lnTo>
                                <a:pt x="144" y="284"/>
                              </a:lnTo>
                              <a:lnTo>
                                <a:pt x="102" y="342"/>
                              </a:lnTo>
                              <a:lnTo>
                                <a:pt x="87" y="425"/>
                              </a:lnTo>
                              <a:lnTo>
                                <a:pt x="87" y="858"/>
                              </a:lnTo>
                              <a:lnTo>
                                <a:pt x="0" y="858"/>
                              </a:lnTo>
                              <a:lnTo>
                                <a:pt x="0" y="2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5" name="Freeform 434">
                          <a:extLst>
                            <a:ext uri="{FF2B5EF4-FFF2-40B4-BE49-F238E27FC236}">
                              <a16:creationId xmlns:a16="http://schemas.microsoft.com/office/drawing/2014/main" id="{8918E204-AAC0-4056-95E2-FE49281F32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8" y="2511"/>
                          <a:ext cx="321" cy="522"/>
                        </a:xfrm>
                        <a:custGeom>
                          <a:avLst/>
                          <a:gdLst>
                            <a:gd name="T0" fmla="*/ 0 w 464"/>
                            <a:gd name="T1" fmla="*/ 208 h 802"/>
                            <a:gd name="T2" fmla="*/ 19 w 464"/>
                            <a:gd name="T3" fmla="*/ 117 h 802"/>
                            <a:gd name="T4" fmla="*/ 72 w 464"/>
                            <a:gd name="T5" fmla="*/ 53 h 802"/>
                            <a:gd name="T6" fmla="*/ 146 w 464"/>
                            <a:gd name="T7" fmla="*/ 14 h 802"/>
                            <a:gd name="T8" fmla="*/ 232 w 464"/>
                            <a:gd name="T9" fmla="*/ 0 h 802"/>
                            <a:gd name="T10" fmla="*/ 317 w 464"/>
                            <a:gd name="T11" fmla="*/ 12 h 802"/>
                            <a:gd name="T12" fmla="*/ 392 w 464"/>
                            <a:gd name="T13" fmla="*/ 51 h 802"/>
                            <a:gd name="T14" fmla="*/ 444 w 464"/>
                            <a:gd name="T15" fmla="*/ 115 h 802"/>
                            <a:gd name="T16" fmla="*/ 464 w 464"/>
                            <a:gd name="T17" fmla="*/ 208 h 802"/>
                            <a:gd name="T18" fmla="*/ 464 w 464"/>
                            <a:gd name="T19" fmla="*/ 802 h 802"/>
                            <a:gd name="T20" fmla="*/ 412 w 464"/>
                            <a:gd name="T21" fmla="*/ 802 h 802"/>
                            <a:gd name="T22" fmla="*/ 412 w 464"/>
                            <a:gd name="T23" fmla="*/ 376 h 802"/>
                            <a:gd name="T24" fmla="*/ 396 w 464"/>
                            <a:gd name="T25" fmla="*/ 292 h 802"/>
                            <a:gd name="T26" fmla="*/ 355 w 464"/>
                            <a:gd name="T27" fmla="*/ 232 h 802"/>
                            <a:gd name="T28" fmla="*/ 297 w 464"/>
                            <a:gd name="T29" fmla="*/ 197 h 802"/>
                            <a:gd name="T30" fmla="*/ 232 w 464"/>
                            <a:gd name="T31" fmla="*/ 187 h 802"/>
                            <a:gd name="T32" fmla="*/ 165 w 464"/>
                            <a:gd name="T33" fmla="*/ 198 h 802"/>
                            <a:gd name="T34" fmla="*/ 108 w 464"/>
                            <a:gd name="T35" fmla="*/ 235 h 802"/>
                            <a:gd name="T36" fmla="*/ 66 w 464"/>
                            <a:gd name="T37" fmla="*/ 293 h 802"/>
                            <a:gd name="T38" fmla="*/ 51 w 464"/>
                            <a:gd name="T39" fmla="*/ 376 h 802"/>
                            <a:gd name="T40" fmla="*/ 51 w 464"/>
                            <a:gd name="T41" fmla="*/ 802 h 802"/>
                            <a:gd name="T42" fmla="*/ 0 w 464"/>
                            <a:gd name="T43" fmla="*/ 802 h 802"/>
                            <a:gd name="T44" fmla="*/ 0 w 464"/>
                            <a:gd name="T45" fmla="*/ 208 h 8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64" h="802">
                              <a:moveTo>
                                <a:pt x="0" y="208"/>
                              </a:moveTo>
                              <a:lnTo>
                                <a:pt x="19" y="117"/>
                              </a:lnTo>
                              <a:lnTo>
                                <a:pt x="72" y="53"/>
                              </a:lnTo>
                              <a:lnTo>
                                <a:pt x="146" y="14"/>
                              </a:lnTo>
                              <a:lnTo>
                                <a:pt x="232" y="0"/>
                              </a:lnTo>
                              <a:lnTo>
                                <a:pt x="317" y="12"/>
                              </a:lnTo>
                              <a:lnTo>
                                <a:pt x="392" y="51"/>
                              </a:lnTo>
                              <a:lnTo>
                                <a:pt x="444" y="115"/>
                              </a:lnTo>
                              <a:lnTo>
                                <a:pt x="464" y="208"/>
                              </a:lnTo>
                              <a:lnTo>
                                <a:pt x="464" y="802"/>
                              </a:lnTo>
                              <a:lnTo>
                                <a:pt x="412" y="802"/>
                              </a:lnTo>
                              <a:lnTo>
                                <a:pt x="412" y="376"/>
                              </a:lnTo>
                              <a:lnTo>
                                <a:pt x="396" y="292"/>
                              </a:lnTo>
                              <a:lnTo>
                                <a:pt x="355" y="232"/>
                              </a:lnTo>
                              <a:lnTo>
                                <a:pt x="297" y="197"/>
                              </a:lnTo>
                              <a:lnTo>
                                <a:pt x="232" y="187"/>
                              </a:lnTo>
                              <a:lnTo>
                                <a:pt x="165" y="198"/>
                              </a:lnTo>
                              <a:lnTo>
                                <a:pt x="108" y="235"/>
                              </a:lnTo>
                              <a:lnTo>
                                <a:pt x="66" y="293"/>
                              </a:lnTo>
                              <a:lnTo>
                                <a:pt x="51" y="376"/>
                              </a:lnTo>
                              <a:lnTo>
                                <a:pt x="51" y="802"/>
                              </a:lnTo>
                              <a:lnTo>
                                <a:pt x="0" y="802"/>
                              </a:lnTo>
                              <a:lnTo>
                                <a:pt x="0" y="2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46" name="Freeform 435">
                          <a:extLst>
                            <a:ext uri="{FF2B5EF4-FFF2-40B4-BE49-F238E27FC236}">
                              <a16:creationId xmlns:a16="http://schemas.microsoft.com/office/drawing/2014/main" id="{A072EB00-A42F-4B9D-9BB6-9FF1A272F08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66" y="2528"/>
                          <a:ext cx="285" cy="505"/>
                        </a:xfrm>
                        <a:custGeom>
                          <a:avLst/>
                          <a:gdLst>
                            <a:gd name="T0" fmla="*/ 0 w 412"/>
                            <a:gd name="T1" fmla="*/ 201 h 777"/>
                            <a:gd name="T2" fmla="*/ 16 w 412"/>
                            <a:gd name="T3" fmla="*/ 113 h 777"/>
                            <a:gd name="T4" fmla="*/ 64 w 412"/>
                            <a:gd name="T5" fmla="*/ 51 h 777"/>
                            <a:gd name="T6" fmla="*/ 129 w 412"/>
                            <a:gd name="T7" fmla="*/ 12 h 777"/>
                            <a:gd name="T8" fmla="*/ 206 w 412"/>
                            <a:gd name="T9" fmla="*/ 0 h 777"/>
                            <a:gd name="T10" fmla="*/ 281 w 412"/>
                            <a:gd name="T11" fmla="*/ 11 h 777"/>
                            <a:gd name="T12" fmla="*/ 347 w 412"/>
                            <a:gd name="T13" fmla="*/ 49 h 777"/>
                            <a:gd name="T14" fmla="*/ 394 w 412"/>
                            <a:gd name="T15" fmla="*/ 111 h 777"/>
                            <a:gd name="T16" fmla="*/ 412 w 412"/>
                            <a:gd name="T17" fmla="*/ 201 h 777"/>
                            <a:gd name="T18" fmla="*/ 412 w 412"/>
                            <a:gd name="T19" fmla="*/ 777 h 777"/>
                            <a:gd name="T20" fmla="*/ 386 w 412"/>
                            <a:gd name="T21" fmla="*/ 777 h 777"/>
                            <a:gd name="T22" fmla="*/ 386 w 412"/>
                            <a:gd name="T23" fmla="*/ 351 h 777"/>
                            <a:gd name="T24" fmla="*/ 370 w 412"/>
                            <a:gd name="T25" fmla="*/ 267 h 777"/>
                            <a:gd name="T26" fmla="*/ 329 w 412"/>
                            <a:gd name="T27" fmla="*/ 207 h 777"/>
                            <a:gd name="T28" fmla="*/ 271 w 412"/>
                            <a:gd name="T29" fmla="*/ 172 h 777"/>
                            <a:gd name="T30" fmla="*/ 206 w 412"/>
                            <a:gd name="T31" fmla="*/ 162 h 777"/>
                            <a:gd name="T32" fmla="*/ 139 w 412"/>
                            <a:gd name="T33" fmla="*/ 173 h 777"/>
                            <a:gd name="T34" fmla="*/ 82 w 412"/>
                            <a:gd name="T35" fmla="*/ 210 h 777"/>
                            <a:gd name="T36" fmla="*/ 40 w 412"/>
                            <a:gd name="T37" fmla="*/ 268 h 777"/>
                            <a:gd name="T38" fmla="*/ 25 w 412"/>
                            <a:gd name="T39" fmla="*/ 351 h 777"/>
                            <a:gd name="T40" fmla="*/ 25 w 412"/>
                            <a:gd name="T41" fmla="*/ 777 h 777"/>
                            <a:gd name="T42" fmla="*/ 0 w 412"/>
                            <a:gd name="T43" fmla="*/ 777 h 777"/>
                            <a:gd name="T44" fmla="*/ 0 w 412"/>
                            <a:gd name="T45" fmla="*/ 201 h 7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12" h="777">
                              <a:moveTo>
                                <a:pt x="0" y="201"/>
                              </a:moveTo>
                              <a:lnTo>
                                <a:pt x="16" y="113"/>
                              </a:lnTo>
                              <a:lnTo>
                                <a:pt x="64" y="51"/>
                              </a:lnTo>
                              <a:lnTo>
                                <a:pt x="129" y="12"/>
                              </a:lnTo>
                              <a:lnTo>
                                <a:pt x="206" y="0"/>
                              </a:lnTo>
                              <a:lnTo>
                                <a:pt x="281" y="11"/>
                              </a:lnTo>
                              <a:lnTo>
                                <a:pt x="347" y="49"/>
                              </a:lnTo>
                              <a:lnTo>
                                <a:pt x="394" y="111"/>
                              </a:lnTo>
                              <a:lnTo>
                                <a:pt x="412" y="201"/>
                              </a:lnTo>
                              <a:lnTo>
                                <a:pt x="412" y="777"/>
                              </a:lnTo>
                              <a:lnTo>
                                <a:pt x="386" y="777"/>
                              </a:lnTo>
                              <a:lnTo>
                                <a:pt x="386" y="351"/>
                              </a:lnTo>
                              <a:lnTo>
                                <a:pt x="370" y="267"/>
                              </a:lnTo>
                              <a:lnTo>
                                <a:pt x="329" y="207"/>
                              </a:lnTo>
                              <a:lnTo>
                                <a:pt x="271" y="172"/>
                              </a:lnTo>
                              <a:lnTo>
                                <a:pt x="206" y="162"/>
                              </a:lnTo>
                              <a:lnTo>
                                <a:pt x="139" y="173"/>
                              </a:lnTo>
                              <a:lnTo>
                                <a:pt x="82" y="210"/>
                              </a:lnTo>
                              <a:lnTo>
                                <a:pt x="40" y="268"/>
                              </a:lnTo>
                              <a:lnTo>
                                <a:pt x="25" y="351"/>
                              </a:lnTo>
                              <a:lnTo>
                                <a:pt x="25" y="777"/>
                              </a:lnTo>
                              <a:lnTo>
                                <a:pt x="0" y="777"/>
                              </a:lnTo>
                              <a:lnTo>
                                <a:pt x="0" y="2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52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</p:grpSp>
                  <p:sp>
                    <p:nvSpPr>
                      <p:cNvPr id="85" name="AutoShape 436">
                        <a:extLst>
                          <a:ext uri="{FF2B5EF4-FFF2-40B4-BE49-F238E27FC236}">
                            <a16:creationId xmlns:a16="http://schemas.microsoft.com/office/drawing/2014/main" id="{A7AD9F3A-1936-4A06-AC96-350EA61791CC}"/>
                          </a:ext>
                        </a:extLst>
                      </p:cNvPr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2844" y="1307"/>
                        <a:ext cx="2084" cy="1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5" name="Group 437">
                      <a:extLst>
                        <a:ext uri="{FF2B5EF4-FFF2-40B4-BE49-F238E27FC236}">
                          <a16:creationId xmlns:a16="http://schemas.microsoft.com/office/drawing/2014/main" id="{A194DE02-2A23-43E5-9324-EB68907A1D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7" y="3439"/>
                      <a:ext cx="1146" cy="334"/>
                      <a:chOff x="3759" y="3439"/>
                      <a:chExt cx="1514" cy="343"/>
                    </a:xfrm>
                  </p:grpSpPr>
                  <p:sp>
                    <p:nvSpPr>
                      <p:cNvPr id="76" name="Freeform 438">
                        <a:extLst>
                          <a:ext uri="{FF2B5EF4-FFF2-40B4-BE49-F238E27FC236}">
                            <a16:creationId xmlns:a16="http://schemas.microsoft.com/office/drawing/2014/main" id="{4E7AB770-050B-4317-878E-2F375C30A5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8" y="3593"/>
                        <a:ext cx="985" cy="182"/>
                      </a:xfrm>
                      <a:custGeom>
                        <a:avLst/>
                        <a:gdLst>
                          <a:gd name="T0" fmla="*/ 0 w 1970"/>
                          <a:gd name="T1" fmla="*/ 449 h 628"/>
                          <a:gd name="T2" fmla="*/ 0 w 1970"/>
                          <a:gd name="T3" fmla="*/ 295 h 628"/>
                          <a:gd name="T4" fmla="*/ 25 w 1970"/>
                          <a:gd name="T5" fmla="*/ 271 h 628"/>
                          <a:gd name="T6" fmla="*/ 50 w 1970"/>
                          <a:gd name="T7" fmla="*/ 250 h 628"/>
                          <a:gd name="T8" fmla="*/ 73 w 1970"/>
                          <a:gd name="T9" fmla="*/ 233 h 628"/>
                          <a:gd name="T10" fmla="*/ 96 w 1970"/>
                          <a:gd name="T11" fmla="*/ 219 h 628"/>
                          <a:gd name="T12" fmla="*/ 119 w 1970"/>
                          <a:gd name="T13" fmla="*/ 209 h 628"/>
                          <a:gd name="T14" fmla="*/ 141 w 1970"/>
                          <a:gd name="T15" fmla="*/ 201 h 628"/>
                          <a:gd name="T16" fmla="*/ 162 w 1970"/>
                          <a:gd name="T17" fmla="*/ 195 h 628"/>
                          <a:gd name="T18" fmla="*/ 186 w 1970"/>
                          <a:gd name="T19" fmla="*/ 190 h 628"/>
                          <a:gd name="T20" fmla="*/ 209 w 1970"/>
                          <a:gd name="T21" fmla="*/ 188 h 628"/>
                          <a:gd name="T22" fmla="*/ 233 w 1970"/>
                          <a:gd name="T23" fmla="*/ 187 h 628"/>
                          <a:gd name="T24" fmla="*/ 258 w 1970"/>
                          <a:gd name="T25" fmla="*/ 186 h 628"/>
                          <a:gd name="T26" fmla="*/ 285 w 1970"/>
                          <a:gd name="T27" fmla="*/ 186 h 628"/>
                          <a:gd name="T28" fmla="*/ 313 w 1970"/>
                          <a:gd name="T29" fmla="*/ 186 h 628"/>
                          <a:gd name="T30" fmla="*/ 343 w 1970"/>
                          <a:gd name="T31" fmla="*/ 186 h 628"/>
                          <a:gd name="T32" fmla="*/ 376 w 1970"/>
                          <a:gd name="T33" fmla="*/ 184 h 628"/>
                          <a:gd name="T34" fmla="*/ 410 w 1970"/>
                          <a:gd name="T35" fmla="*/ 182 h 628"/>
                          <a:gd name="T36" fmla="*/ 1271 w 1970"/>
                          <a:gd name="T37" fmla="*/ 48 h 628"/>
                          <a:gd name="T38" fmla="*/ 1333 w 1970"/>
                          <a:gd name="T39" fmla="*/ 31 h 628"/>
                          <a:gd name="T40" fmla="*/ 1390 w 1970"/>
                          <a:gd name="T41" fmla="*/ 19 h 628"/>
                          <a:gd name="T42" fmla="*/ 1441 w 1970"/>
                          <a:gd name="T43" fmla="*/ 8 h 628"/>
                          <a:gd name="T44" fmla="*/ 1487 w 1970"/>
                          <a:gd name="T45" fmla="*/ 2 h 628"/>
                          <a:gd name="T46" fmla="*/ 1529 w 1970"/>
                          <a:gd name="T47" fmla="*/ 0 h 628"/>
                          <a:gd name="T48" fmla="*/ 1568 w 1970"/>
                          <a:gd name="T49" fmla="*/ 0 h 628"/>
                          <a:gd name="T50" fmla="*/ 1605 w 1970"/>
                          <a:gd name="T51" fmla="*/ 4 h 628"/>
                          <a:gd name="T52" fmla="*/ 1640 w 1970"/>
                          <a:gd name="T53" fmla="*/ 9 h 628"/>
                          <a:gd name="T54" fmla="*/ 1675 w 1970"/>
                          <a:gd name="T55" fmla="*/ 19 h 628"/>
                          <a:gd name="T56" fmla="*/ 1710 w 1970"/>
                          <a:gd name="T57" fmla="*/ 29 h 628"/>
                          <a:gd name="T58" fmla="*/ 1746 w 1970"/>
                          <a:gd name="T59" fmla="*/ 43 h 628"/>
                          <a:gd name="T60" fmla="*/ 1784 w 1970"/>
                          <a:gd name="T61" fmla="*/ 58 h 628"/>
                          <a:gd name="T62" fmla="*/ 1824 w 1970"/>
                          <a:gd name="T63" fmla="*/ 75 h 628"/>
                          <a:gd name="T64" fmla="*/ 1868 w 1970"/>
                          <a:gd name="T65" fmla="*/ 95 h 628"/>
                          <a:gd name="T66" fmla="*/ 1917 w 1970"/>
                          <a:gd name="T67" fmla="*/ 115 h 628"/>
                          <a:gd name="T68" fmla="*/ 1970 w 1970"/>
                          <a:gd name="T69" fmla="*/ 137 h 628"/>
                          <a:gd name="T70" fmla="*/ 1970 w 1970"/>
                          <a:gd name="T71" fmla="*/ 583 h 628"/>
                          <a:gd name="T72" fmla="*/ 10 w 1970"/>
                          <a:gd name="T73" fmla="*/ 628 h 628"/>
                          <a:gd name="T74" fmla="*/ 0 w 1970"/>
                          <a:gd name="T75" fmla="*/ 449 h 6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970" h="628">
                            <a:moveTo>
                              <a:pt x="0" y="449"/>
                            </a:moveTo>
                            <a:lnTo>
                              <a:pt x="0" y="295"/>
                            </a:lnTo>
                            <a:lnTo>
                              <a:pt x="25" y="271"/>
                            </a:lnTo>
                            <a:lnTo>
                              <a:pt x="50" y="250"/>
                            </a:lnTo>
                            <a:lnTo>
                              <a:pt x="73" y="233"/>
                            </a:lnTo>
                            <a:lnTo>
                              <a:pt x="96" y="219"/>
                            </a:lnTo>
                            <a:lnTo>
                              <a:pt x="119" y="209"/>
                            </a:lnTo>
                            <a:lnTo>
                              <a:pt x="141" y="201"/>
                            </a:lnTo>
                            <a:lnTo>
                              <a:pt x="162" y="195"/>
                            </a:lnTo>
                            <a:lnTo>
                              <a:pt x="186" y="190"/>
                            </a:lnTo>
                            <a:lnTo>
                              <a:pt x="209" y="188"/>
                            </a:lnTo>
                            <a:lnTo>
                              <a:pt x="233" y="187"/>
                            </a:lnTo>
                            <a:lnTo>
                              <a:pt x="258" y="186"/>
                            </a:lnTo>
                            <a:lnTo>
                              <a:pt x="285" y="186"/>
                            </a:lnTo>
                            <a:lnTo>
                              <a:pt x="313" y="186"/>
                            </a:lnTo>
                            <a:lnTo>
                              <a:pt x="343" y="186"/>
                            </a:lnTo>
                            <a:lnTo>
                              <a:pt x="376" y="184"/>
                            </a:lnTo>
                            <a:lnTo>
                              <a:pt x="410" y="182"/>
                            </a:lnTo>
                            <a:lnTo>
                              <a:pt x="1271" y="48"/>
                            </a:lnTo>
                            <a:lnTo>
                              <a:pt x="1333" y="31"/>
                            </a:lnTo>
                            <a:lnTo>
                              <a:pt x="1390" y="19"/>
                            </a:lnTo>
                            <a:lnTo>
                              <a:pt x="1441" y="8"/>
                            </a:lnTo>
                            <a:lnTo>
                              <a:pt x="1487" y="2"/>
                            </a:lnTo>
                            <a:lnTo>
                              <a:pt x="1529" y="0"/>
                            </a:lnTo>
                            <a:lnTo>
                              <a:pt x="1568" y="0"/>
                            </a:lnTo>
                            <a:lnTo>
                              <a:pt x="1605" y="4"/>
                            </a:lnTo>
                            <a:lnTo>
                              <a:pt x="1640" y="9"/>
                            </a:lnTo>
                            <a:lnTo>
                              <a:pt x="1675" y="19"/>
                            </a:lnTo>
                            <a:lnTo>
                              <a:pt x="1710" y="29"/>
                            </a:lnTo>
                            <a:lnTo>
                              <a:pt x="1746" y="43"/>
                            </a:lnTo>
                            <a:lnTo>
                              <a:pt x="1784" y="58"/>
                            </a:lnTo>
                            <a:lnTo>
                              <a:pt x="1824" y="75"/>
                            </a:lnTo>
                            <a:lnTo>
                              <a:pt x="1868" y="95"/>
                            </a:lnTo>
                            <a:lnTo>
                              <a:pt x="1917" y="115"/>
                            </a:lnTo>
                            <a:lnTo>
                              <a:pt x="1970" y="137"/>
                            </a:lnTo>
                            <a:lnTo>
                              <a:pt x="1970" y="583"/>
                            </a:lnTo>
                            <a:lnTo>
                              <a:pt x="10" y="628"/>
                            </a:lnTo>
                            <a:lnTo>
                              <a:pt x="0" y="449"/>
                            </a:lnTo>
                            <a:close/>
                          </a:path>
                        </a:pathLst>
                      </a:custGeom>
                      <a:solidFill>
                        <a:srgbClr val="00472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77" name="Freeform 439">
                        <a:extLst>
                          <a:ext uri="{FF2B5EF4-FFF2-40B4-BE49-F238E27FC236}">
                            <a16:creationId xmlns:a16="http://schemas.microsoft.com/office/drawing/2014/main" id="{4641E2F8-3F6D-4B21-AC17-50721BFBB5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9" y="3453"/>
                        <a:ext cx="985" cy="327"/>
                      </a:xfrm>
                      <a:custGeom>
                        <a:avLst/>
                        <a:gdLst>
                          <a:gd name="T0" fmla="*/ 23 w 1971"/>
                          <a:gd name="T1" fmla="*/ 174 h 654"/>
                          <a:gd name="T2" fmla="*/ 53 w 1971"/>
                          <a:gd name="T3" fmla="*/ 155 h 654"/>
                          <a:gd name="T4" fmla="*/ 82 w 1971"/>
                          <a:gd name="T5" fmla="*/ 140 h 654"/>
                          <a:gd name="T6" fmla="*/ 112 w 1971"/>
                          <a:gd name="T7" fmla="*/ 126 h 654"/>
                          <a:gd name="T8" fmla="*/ 140 w 1971"/>
                          <a:gd name="T9" fmla="*/ 114 h 654"/>
                          <a:gd name="T10" fmla="*/ 172 w 1971"/>
                          <a:gd name="T11" fmla="*/ 102 h 654"/>
                          <a:gd name="T12" fmla="*/ 204 w 1971"/>
                          <a:gd name="T13" fmla="*/ 92 h 654"/>
                          <a:gd name="T14" fmla="*/ 237 w 1971"/>
                          <a:gd name="T15" fmla="*/ 81 h 654"/>
                          <a:gd name="T16" fmla="*/ 356 w 1971"/>
                          <a:gd name="T17" fmla="*/ 77 h 654"/>
                          <a:gd name="T18" fmla="*/ 532 w 1971"/>
                          <a:gd name="T19" fmla="*/ 11 h 654"/>
                          <a:gd name="T20" fmla="*/ 665 w 1971"/>
                          <a:gd name="T21" fmla="*/ 42 h 654"/>
                          <a:gd name="T22" fmla="*/ 754 w 1971"/>
                          <a:gd name="T23" fmla="*/ 132 h 654"/>
                          <a:gd name="T24" fmla="*/ 819 w 1971"/>
                          <a:gd name="T25" fmla="*/ 101 h 654"/>
                          <a:gd name="T26" fmla="*/ 864 w 1971"/>
                          <a:gd name="T27" fmla="*/ 109 h 654"/>
                          <a:gd name="T28" fmla="*/ 891 w 1971"/>
                          <a:gd name="T29" fmla="*/ 151 h 654"/>
                          <a:gd name="T30" fmla="*/ 899 w 1971"/>
                          <a:gd name="T31" fmla="*/ 222 h 654"/>
                          <a:gd name="T32" fmla="*/ 899 w 1971"/>
                          <a:gd name="T33" fmla="*/ 322 h 654"/>
                          <a:gd name="T34" fmla="*/ 1074 w 1971"/>
                          <a:gd name="T35" fmla="*/ 357 h 654"/>
                          <a:gd name="T36" fmla="*/ 931 w 1971"/>
                          <a:gd name="T37" fmla="*/ 457 h 654"/>
                          <a:gd name="T38" fmla="*/ 1007 w 1971"/>
                          <a:gd name="T39" fmla="*/ 535 h 654"/>
                          <a:gd name="T40" fmla="*/ 1145 w 1971"/>
                          <a:gd name="T41" fmla="*/ 502 h 654"/>
                          <a:gd name="T42" fmla="*/ 1174 w 1971"/>
                          <a:gd name="T43" fmla="*/ 469 h 654"/>
                          <a:gd name="T44" fmla="*/ 1200 w 1971"/>
                          <a:gd name="T45" fmla="*/ 445 h 654"/>
                          <a:gd name="T46" fmla="*/ 1225 w 1971"/>
                          <a:gd name="T47" fmla="*/ 434 h 654"/>
                          <a:gd name="T48" fmla="*/ 1250 w 1971"/>
                          <a:gd name="T49" fmla="*/ 431 h 654"/>
                          <a:gd name="T50" fmla="*/ 1278 w 1971"/>
                          <a:gd name="T51" fmla="*/ 437 h 654"/>
                          <a:gd name="T52" fmla="*/ 1310 w 1971"/>
                          <a:gd name="T53" fmla="*/ 454 h 654"/>
                          <a:gd name="T54" fmla="*/ 1349 w 1971"/>
                          <a:gd name="T55" fmla="*/ 477 h 654"/>
                          <a:gd name="T56" fmla="*/ 1383 w 1971"/>
                          <a:gd name="T57" fmla="*/ 357 h 654"/>
                          <a:gd name="T58" fmla="*/ 1505 w 1971"/>
                          <a:gd name="T59" fmla="*/ 422 h 654"/>
                          <a:gd name="T60" fmla="*/ 1627 w 1971"/>
                          <a:gd name="T61" fmla="*/ 311 h 654"/>
                          <a:gd name="T62" fmla="*/ 1761 w 1971"/>
                          <a:gd name="T63" fmla="*/ 389 h 654"/>
                          <a:gd name="T64" fmla="*/ 1860 w 1971"/>
                          <a:gd name="T65" fmla="*/ 457 h 654"/>
                          <a:gd name="T66" fmla="*/ 1971 w 1971"/>
                          <a:gd name="T67" fmla="*/ 434 h 654"/>
                          <a:gd name="T68" fmla="*/ 1 w 1971"/>
                          <a:gd name="T69" fmla="*/ 651 h 654"/>
                          <a:gd name="T70" fmla="*/ 0 w 1971"/>
                          <a:gd name="T71" fmla="*/ 417 h 654"/>
                          <a:gd name="T72" fmla="*/ 8 w 1971"/>
                          <a:gd name="T73" fmla="*/ 184 h 6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971" h="654">
                            <a:moveTo>
                              <a:pt x="8" y="184"/>
                            </a:moveTo>
                            <a:lnTo>
                              <a:pt x="23" y="174"/>
                            </a:lnTo>
                            <a:lnTo>
                              <a:pt x="38" y="164"/>
                            </a:lnTo>
                            <a:lnTo>
                              <a:pt x="53" y="155"/>
                            </a:lnTo>
                            <a:lnTo>
                              <a:pt x="68" y="147"/>
                            </a:lnTo>
                            <a:lnTo>
                              <a:pt x="82" y="140"/>
                            </a:lnTo>
                            <a:lnTo>
                              <a:pt x="97" y="132"/>
                            </a:lnTo>
                            <a:lnTo>
                              <a:pt x="112" y="126"/>
                            </a:lnTo>
                            <a:lnTo>
                              <a:pt x="127" y="119"/>
                            </a:lnTo>
                            <a:lnTo>
                              <a:pt x="140" y="114"/>
                            </a:lnTo>
                            <a:lnTo>
                              <a:pt x="157" y="108"/>
                            </a:lnTo>
                            <a:lnTo>
                              <a:pt x="172" y="102"/>
                            </a:lnTo>
                            <a:lnTo>
                              <a:pt x="188" y="98"/>
                            </a:lnTo>
                            <a:lnTo>
                              <a:pt x="204" y="92"/>
                            </a:lnTo>
                            <a:lnTo>
                              <a:pt x="220" y="87"/>
                            </a:lnTo>
                            <a:lnTo>
                              <a:pt x="237" y="81"/>
                            </a:lnTo>
                            <a:lnTo>
                              <a:pt x="255" y="77"/>
                            </a:lnTo>
                            <a:lnTo>
                              <a:pt x="356" y="77"/>
                            </a:lnTo>
                            <a:lnTo>
                              <a:pt x="455" y="109"/>
                            </a:lnTo>
                            <a:lnTo>
                              <a:pt x="532" y="11"/>
                            </a:lnTo>
                            <a:lnTo>
                              <a:pt x="599" y="0"/>
                            </a:lnTo>
                            <a:lnTo>
                              <a:pt x="665" y="42"/>
                            </a:lnTo>
                            <a:lnTo>
                              <a:pt x="676" y="121"/>
                            </a:lnTo>
                            <a:lnTo>
                              <a:pt x="754" y="132"/>
                            </a:lnTo>
                            <a:lnTo>
                              <a:pt x="789" y="111"/>
                            </a:lnTo>
                            <a:lnTo>
                              <a:pt x="819" y="101"/>
                            </a:lnTo>
                            <a:lnTo>
                              <a:pt x="845" y="101"/>
                            </a:lnTo>
                            <a:lnTo>
                              <a:pt x="864" y="109"/>
                            </a:lnTo>
                            <a:lnTo>
                              <a:pt x="880" y="125"/>
                            </a:lnTo>
                            <a:lnTo>
                              <a:pt x="891" y="151"/>
                            </a:lnTo>
                            <a:lnTo>
                              <a:pt x="896" y="183"/>
                            </a:lnTo>
                            <a:lnTo>
                              <a:pt x="899" y="222"/>
                            </a:lnTo>
                            <a:lnTo>
                              <a:pt x="842" y="289"/>
                            </a:lnTo>
                            <a:lnTo>
                              <a:pt x="899" y="322"/>
                            </a:lnTo>
                            <a:lnTo>
                              <a:pt x="976" y="289"/>
                            </a:lnTo>
                            <a:lnTo>
                              <a:pt x="1074" y="357"/>
                            </a:lnTo>
                            <a:lnTo>
                              <a:pt x="1029" y="445"/>
                            </a:lnTo>
                            <a:lnTo>
                              <a:pt x="931" y="457"/>
                            </a:lnTo>
                            <a:lnTo>
                              <a:pt x="931" y="524"/>
                            </a:lnTo>
                            <a:lnTo>
                              <a:pt x="1007" y="535"/>
                            </a:lnTo>
                            <a:lnTo>
                              <a:pt x="1129" y="524"/>
                            </a:lnTo>
                            <a:lnTo>
                              <a:pt x="1145" y="502"/>
                            </a:lnTo>
                            <a:lnTo>
                              <a:pt x="1160" y="484"/>
                            </a:lnTo>
                            <a:lnTo>
                              <a:pt x="1174" y="469"/>
                            </a:lnTo>
                            <a:lnTo>
                              <a:pt x="1187" y="456"/>
                            </a:lnTo>
                            <a:lnTo>
                              <a:pt x="1200" y="445"/>
                            </a:lnTo>
                            <a:lnTo>
                              <a:pt x="1212" y="439"/>
                            </a:lnTo>
                            <a:lnTo>
                              <a:pt x="1225" y="434"/>
                            </a:lnTo>
                            <a:lnTo>
                              <a:pt x="1238" y="431"/>
                            </a:lnTo>
                            <a:lnTo>
                              <a:pt x="1250" y="431"/>
                            </a:lnTo>
                            <a:lnTo>
                              <a:pt x="1263" y="433"/>
                            </a:lnTo>
                            <a:lnTo>
                              <a:pt x="1278" y="437"/>
                            </a:lnTo>
                            <a:lnTo>
                              <a:pt x="1294" y="444"/>
                            </a:lnTo>
                            <a:lnTo>
                              <a:pt x="1310" y="454"/>
                            </a:lnTo>
                            <a:lnTo>
                              <a:pt x="1330" y="464"/>
                            </a:lnTo>
                            <a:lnTo>
                              <a:pt x="1349" y="477"/>
                            </a:lnTo>
                            <a:lnTo>
                              <a:pt x="1372" y="490"/>
                            </a:lnTo>
                            <a:lnTo>
                              <a:pt x="1383" y="357"/>
                            </a:lnTo>
                            <a:lnTo>
                              <a:pt x="1461" y="357"/>
                            </a:lnTo>
                            <a:lnTo>
                              <a:pt x="1505" y="422"/>
                            </a:lnTo>
                            <a:lnTo>
                              <a:pt x="1595" y="401"/>
                            </a:lnTo>
                            <a:lnTo>
                              <a:pt x="1627" y="311"/>
                            </a:lnTo>
                            <a:lnTo>
                              <a:pt x="1705" y="334"/>
                            </a:lnTo>
                            <a:lnTo>
                              <a:pt x="1761" y="389"/>
                            </a:lnTo>
                            <a:lnTo>
                              <a:pt x="1761" y="445"/>
                            </a:lnTo>
                            <a:lnTo>
                              <a:pt x="1860" y="457"/>
                            </a:lnTo>
                            <a:lnTo>
                              <a:pt x="1905" y="401"/>
                            </a:lnTo>
                            <a:lnTo>
                              <a:pt x="1971" y="434"/>
                            </a:lnTo>
                            <a:lnTo>
                              <a:pt x="1971" y="654"/>
                            </a:lnTo>
                            <a:lnTo>
                              <a:pt x="1" y="651"/>
                            </a:lnTo>
                            <a:lnTo>
                              <a:pt x="1" y="578"/>
                            </a:lnTo>
                            <a:lnTo>
                              <a:pt x="0" y="417"/>
                            </a:lnTo>
                            <a:lnTo>
                              <a:pt x="2" y="257"/>
                            </a:lnTo>
                            <a:lnTo>
                              <a:pt x="8" y="184"/>
                            </a:lnTo>
                            <a:close/>
                          </a:path>
                        </a:pathLst>
                      </a:custGeom>
                      <a:solidFill>
                        <a:srgbClr val="00703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78" name="Freeform 440">
                        <a:extLst>
                          <a:ext uri="{FF2B5EF4-FFF2-40B4-BE49-F238E27FC236}">
                            <a16:creationId xmlns:a16="http://schemas.microsoft.com/office/drawing/2014/main" id="{DEFFC5AB-CE01-4CEF-8F80-B485B6DA68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0" y="3624"/>
                        <a:ext cx="172" cy="158"/>
                      </a:xfrm>
                      <a:custGeom>
                        <a:avLst/>
                        <a:gdLst>
                          <a:gd name="T0" fmla="*/ 297 w 343"/>
                          <a:gd name="T1" fmla="*/ 0 h 315"/>
                          <a:gd name="T2" fmla="*/ 343 w 343"/>
                          <a:gd name="T3" fmla="*/ 94 h 315"/>
                          <a:gd name="T4" fmla="*/ 297 w 343"/>
                          <a:gd name="T5" fmla="*/ 175 h 315"/>
                          <a:gd name="T6" fmla="*/ 206 w 343"/>
                          <a:gd name="T7" fmla="*/ 175 h 315"/>
                          <a:gd name="T8" fmla="*/ 219 w 343"/>
                          <a:gd name="T9" fmla="*/ 234 h 315"/>
                          <a:gd name="T10" fmla="*/ 286 w 343"/>
                          <a:gd name="T11" fmla="*/ 268 h 315"/>
                          <a:gd name="T12" fmla="*/ 184 w 343"/>
                          <a:gd name="T13" fmla="*/ 315 h 315"/>
                          <a:gd name="T14" fmla="*/ 11 w 343"/>
                          <a:gd name="T15" fmla="*/ 315 h 315"/>
                          <a:gd name="T16" fmla="*/ 127 w 343"/>
                          <a:gd name="T17" fmla="*/ 257 h 315"/>
                          <a:gd name="T18" fmla="*/ 127 w 343"/>
                          <a:gd name="T19" fmla="*/ 199 h 315"/>
                          <a:gd name="T20" fmla="*/ 57 w 343"/>
                          <a:gd name="T21" fmla="*/ 199 h 315"/>
                          <a:gd name="T22" fmla="*/ 0 w 343"/>
                          <a:gd name="T23" fmla="*/ 221 h 315"/>
                          <a:gd name="T24" fmla="*/ 0 w 343"/>
                          <a:gd name="T25" fmla="*/ 151 h 315"/>
                          <a:gd name="T26" fmla="*/ 91 w 343"/>
                          <a:gd name="T27" fmla="*/ 140 h 315"/>
                          <a:gd name="T28" fmla="*/ 91 w 343"/>
                          <a:gd name="T29" fmla="*/ 70 h 315"/>
                          <a:gd name="T30" fmla="*/ 173 w 343"/>
                          <a:gd name="T31" fmla="*/ 82 h 315"/>
                          <a:gd name="T32" fmla="*/ 274 w 343"/>
                          <a:gd name="T33" fmla="*/ 94 h 315"/>
                          <a:gd name="T34" fmla="*/ 297 w 343"/>
                          <a:gd name="T35" fmla="*/ 0 h 3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343" h="315">
                            <a:moveTo>
                              <a:pt x="297" y="0"/>
                            </a:moveTo>
                            <a:lnTo>
                              <a:pt x="343" y="94"/>
                            </a:lnTo>
                            <a:lnTo>
                              <a:pt x="297" y="175"/>
                            </a:lnTo>
                            <a:lnTo>
                              <a:pt x="206" y="175"/>
                            </a:lnTo>
                            <a:lnTo>
                              <a:pt x="219" y="234"/>
                            </a:lnTo>
                            <a:lnTo>
                              <a:pt x="286" y="268"/>
                            </a:lnTo>
                            <a:lnTo>
                              <a:pt x="184" y="315"/>
                            </a:lnTo>
                            <a:lnTo>
                              <a:pt x="11" y="315"/>
                            </a:lnTo>
                            <a:lnTo>
                              <a:pt x="127" y="257"/>
                            </a:lnTo>
                            <a:lnTo>
                              <a:pt x="127" y="199"/>
                            </a:lnTo>
                            <a:lnTo>
                              <a:pt x="57" y="199"/>
                            </a:lnTo>
                            <a:lnTo>
                              <a:pt x="0" y="221"/>
                            </a:lnTo>
                            <a:lnTo>
                              <a:pt x="0" y="151"/>
                            </a:lnTo>
                            <a:lnTo>
                              <a:pt x="91" y="140"/>
                            </a:lnTo>
                            <a:lnTo>
                              <a:pt x="91" y="70"/>
                            </a:lnTo>
                            <a:lnTo>
                              <a:pt x="173" y="82"/>
                            </a:lnTo>
                            <a:lnTo>
                              <a:pt x="274" y="94"/>
                            </a:lnTo>
                            <a:lnTo>
                              <a:pt x="297" y="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79" name="Freeform 441">
                        <a:extLst>
                          <a:ext uri="{FF2B5EF4-FFF2-40B4-BE49-F238E27FC236}">
                            <a16:creationId xmlns:a16="http://schemas.microsoft.com/office/drawing/2014/main" id="{0B01ACE9-8BED-4DC3-99F7-C1BAB26F5A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7" y="3488"/>
                        <a:ext cx="219" cy="273"/>
                      </a:xfrm>
                      <a:custGeom>
                        <a:avLst/>
                        <a:gdLst>
                          <a:gd name="T0" fmla="*/ 290 w 438"/>
                          <a:gd name="T1" fmla="*/ 46 h 547"/>
                          <a:gd name="T2" fmla="*/ 335 w 438"/>
                          <a:gd name="T3" fmla="*/ 116 h 547"/>
                          <a:gd name="T4" fmla="*/ 312 w 438"/>
                          <a:gd name="T5" fmla="*/ 198 h 547"/>
                          <a:gd name="T6" fmla="*/ 265 w 438"/>
                          <a:gd name="T7" fmla="*/ 140 h 547"/>
                          <a:gd name="T8" fmla="*/ 232 w 438"/>
                          <a:gd name="T9" fmla="*/ 198 h 547"/>
                          <a:gd name="T10" fmla="*/ 219 w 438"/>
                          <a:gd name="T11" fmla="*/ 292 h 547"/>
                          <a:gd name="T12" fmla="*/ 277 w 438"/>
                          <a:gd name="T13" fmla="*/ 292 h 547"/>
                          <a:gd name="T14" fmla="*/ 335 w 438"/>
                          <a:gd name="T15" fmla="*/ 269 h 547"/>
                          <a:gd name="T16" fmla="*/ 405 w 438"/>
                          <a:gd name="T17" fmla="*/ 315 h 547"/>
                          <a:gd name="T18" fmla="*/ 347 w 438"/>
                          <a:gd name="T19" fmla="*/ 372 h 547"/>
                          <a:gd name="T20" fmla="*/ 347 w 438"/>
                          <a:gd name="T21" fmla="*/ 455 h 547"/>
                          <a:gd name="T22" fmla="*/ 438 w 438"/>
                          <a:gd name="T23" fmla="*/ 407 h 547"/>
                          <a:gd name="T24" fmla="*/ 438 w 438"/>
                          <a:gd name="T25" fmla="*/ 477 h 547"/>
                          <a:gd name="T26" fmla="*/ 347 w 438"/>
                          <a:gd name="T27" fmla="*/ 524 h 547"/>
                          <a:gd name="T28" fmla="*/ 254 w 438"/>
                          <a:gd name="T29" fmla="*/ 547 h 547"/>
                          <a:gd name="T30" fmla="*/ 116 w 438"/>
                          <a:gd name="T31" fmla="*/ 547 h 547"/>
                          <a:gd name="T32" fmla="*/ 162 w 438"/>
                          <a:gd name="T33" fmla="*/ 490 h 547"/>
                          <a:gd name="T34" fmla="*/ 150 w 438"/>
                          <a:gd name="T35" fmla="*/ 419 h 547"/>
                          <a:gd name="T36" fmla="*/ 46 w 438"/>
                          <a:gd name="T37" fmla="*/ 419 h 547"/>
                          <a:gd name="T38" fmla="*/ 0 w 438"/>
                          <a:gd name="T39" fmla="*/ 490 h 547"/>
                          <a:gd name="T40" fmla="*/ 0 w 438"/>
                          <a:gd name="T41" fmla="*/ 372 h 547"/>
                          <a:gd name="T42" fmla="*/ 81 w 438"/>
                          <a:gd name="T43" fmla="*/ 326 h 547"/>
                          <a:gd name="T44" fmla="*/ 81 w 438"/>
                          <a:gd name="T45" fmla="*/ 244 h 547"/>
                          <a:gd name="T46" fmla="*/ 81 w 438"/>
                          <a:gd name="T47" fmla="*/ 140 h 547"/>
                          <a:gd name="T48" fmla="*/ 162 w 438"/>
                          <a:gd name="T49" fmla="*/ 151 h 547"/>
                          <a:gd name="T50" fmla="*/ 219 w 438"/>
                          <a:gd name="T51" fmla="*/ 128 h 547"/>
                          <a:gd name="T52" fmla="*/ 150 w 438"/>
                          <a:gd name="T53" fmla="*/ 0 h 547"/>
                          <a:gd name="T54" fmla="*/ 157 w 438"/>
                          <a:gd name="T55" fmla="*/ 4 h 547"/>
                          <a:gd name="T56" fmla="*/ 176 w 438"/>
                          <a:gd name="T57" fmla="*/ 10 h 547"/>
                          <a:gd name="T58" fmla="*/ 200 w 438"/>
                          <a:gd name="T59" fmla="*/ 21 h 547"/>
                          <a:gd name="T60" fmla="*/ 229 w 438"/>
                          <a:gd name="T61" fmla="*/ 31 h 547"/>
                          <a:gd name="T62" fmla="*/ 255 w 438"/>
                          <a:gd name="T63" fmla="*/ 42 h 547"/>
                          <a:gd name="T64" fmla="*/ 277 w 438"/>
                          <a:gd name="T65" fmla="*/ 48 h 547"/>
                          <a:gd name="T66" fmla="*/ 290 w 438"/>
                          <a:gd name="T67" fmla="*/ 51 h 547"/>
                          <a:gd name="T68" fmla="*/ 290 w 438"/>
                          <a:gd name="T69" fmla="*/ 46 h 5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438" h="547">
                            <a:moveTo>
                              <a:pt x="290" y="46"/>
                            </a:moveTo>
                            <a:lnTo>
                              <a:pt x="335" y="116"/>
                            </a:lnTo>
                            <a:lnTo>
                              <a:pt x="312" y="198"/>
                            </a:lnTo>
                            <a:lnTo>
                              <a:pt x="265" y="140"/>
                            </a:lnTo>
                            <a:lnTo>
                              <a:pt x="232" y="198"/>
                            </a:lnTo>
                            <a:lnTo>
                              <a:pt x="219" y="292"/>
                            </a:lnTo>
                            <a:lnTo>
                              <a:pt x="277" y="292"/>
                            </a:lnTo>
                            <a:lnTo>
                              <a:pt x="335" y="269"/>
                            </a:lnTo>
                            <a:lnTo>
                              <a:pt x="405" y="315"/>
                            </a:lnTo>
                            <a:lnTo>
                              <a:pt x="347" y="372"/>
                            </a:lnTo>
                            <a:lnTo>
                              <a:pt x="347" y="455"/>
                            </a:lnTo>
                            <a:lnTo>
                              <a:pt x="438" y="407"/>
                            </a:lnTo>
                            <a:lnTo>
                              <a:pt x="438" y="477"/>
                            </a:lnTo>
                            <a:lnTo>
                              <a:pt x="347" y="524"/>
                            </a:lnTo>
                            <a:lnTo>
                              <a:pt x="254" y="547"/>
                            </a:lnTo>
                            <a:lnTo>
                              <a:pt x="116" y="547"/>
                            </a:lnTo>
                            <a:lnTo>
                              <a:pt x="162" y="490"/>
                            </a:lnTo>
                            <a:lnTo>
                              <a:pt x="150" y="419"/>
                            </a:lnTo>
                            <a:lnTo>
                              <a:pt x="46" y="419"/>
                            </a:lnTo>
                            <a:lnTo>
                              <a:pt x="0" y="490"/>
                            </a:lnTo>
                            <a:lnTo>
                              <a:pt x="0" y="372"/>
                            </a:lnTo>
                            <a:lnTo>
                              <a:pt x="81" y="326"/>
                            </a:lnTo>
                            <a:lnTo>
                              <a:pt x="81" y="244"/>
                            </a:lnTo>
                            <a:lnTo>
                              <a:pt x="81" y="140"/>
                            </a:lnTo>
                            <a:lnTo>
                              <a:pt x="162" y="151"/>
                            </a:lnTo>
                            <a:lnTo>
                              <a:pt x="219" y="128"/>
                            </a:lnTo>
                            <a:lnTo>
                              <a:pt x="150" y="0"/>
                            </a:lnTo>
                            <a:lnTo>
                              <a:pt x="157" y="4"/>
                            </a:lnTo>
                            <a:lnTo>
                              <a:pt x="176" y="10"/>
                            </a:lnTo>
                            <a:lnTo>
                              <a:pt x="200" y="21"/>
                            </a:lnTo>
                            <a:lnTo>
                              <a:pt x="229" y="31"/>
                            </a:lnTo>
                            <a:lnTo>
                              <a:pt x="255" y="42"/>
                            </a:lnTo>
                            <a:lnTo>
                              <a:pt x="277" y="48"/>
                            </a:lnTo>
                            <a:lnTo>
                              <a:pt x="290" y="51"/>
                            </a:lnTo>
                            <a:lnTo>
                              <a:pt x="290" y="46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80" name="Freeform 442">
                        <a:extLst>
                          <a:ext uri="{FF2B5EF4-FFF2-40B4-BE49-F238E27FC236}">
                            <a16:creationId xmlns:a16="http://schemas.microsoft.com/office/drawing/2014/main" id="{83C0D269-5658-4599-8C89-416064F9A31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3" y="3642"/>
                        <a:ext cx="335" cy="134"/>
                      </a:xfrm>
                      <a:custGeom>
                        <a:avLst/>
                        <a:gdLst>
                          <a:gd name="T0" fmla="*/ 57 w 669"/>
                          <a:gd name="T1" fmla="*/ 80 h 268"/>
                          <a:gd name="T2" fmla="*/ 161 w 669"/>
                          <a:gd name="T3" fmla="*/ 127 h 268"/>
                          <a:gd name="T4" fmla="*/ 254 w 669"/>
                          <a:gd name="T5" fmla="*/ 209 h 268"/>
                          <a:gd name="T6" fmla="*/ 254 w 669"/>
                          <a:gd name="T7" fmla="*/ 127 h 268"/>
                          <a:gd name="T8" fmla="*/ 184 w 669"/>
                          <a:gd name="T9" fmla="*/ 0 h 268"/>
                          <a:gd name="T10" fmla="*/ 276 w 669"/>
                          <a:gd name="T11" fmla="*/ 23 h 268"/>
                          <a:gd name="T12" fmla="*/ 290 w 669"/>
                          <a:gd name="T13" fmla="*/ 44 h 268"/>
                          <a:gd name="T14" fmla="*/ 304 w 669"/>
                          <a:gd name="T15" fmla="*/ 66 h 268"/>
                          <a:gd name="T16" fmla="*/ 318 w 669"/>
                          <a:gd name="T17" fmla="*/ 88 h 268"/>
                          <a:gd name="T18" fmla="*/ 330 w 669"/>
                          <a:gd name="T19" fmla="*/ 108 h 268"/>
                          <a:gd name="T20" fmla="*/ 342 w 669"/>
                          <a:gd name="T21" fmla="*/ 125 h 268"/>
                          <a:gd name="T22" fmla="*/ 350 w 669"/>
                          <a:gd name="T23" fmla="*/ 139 h 268"/>
                          <a:gd name="T24" fmla="*/ 356 w 669"/>
                          <a:gd name="T25" fmla="*/ 147 h 268"/>
                          <a:gd name="T26" fmla="*/ 358 w 669"/>
                          <a:gd name="T27" fmla="*/ 150 h 268"/>
                          <a:gd name="T28" fmla="*/ 427 w 669"/>
                          <a:gd name="T29" fmla="*/ 198 h 268"/>
                          <a:gd name="T30" fmla="*/ 473 w 669"/>
                          <a:gd name="T31" fmla="*/ 80 h 268"/>
                          <a:gd name="T32" fmla="*/ 495 w 669"/>
                          <a:gd name="T33" fmla="*/ 23 h 268"/>
                          <a:gd name="T34" fmla="*/ 565 w 669"/>
                          <a:gd name="T35" fmla="*/ 104 h 268"/>
                          <a:gd name="T36" fmla="*/ 553 w 669"/>
                          <a:gd name="T37" fmla="*/ 163 h 268"/>
                          <a:gd name="T38" fmla="*/ 669 w 669"/>
                          <a:gd name="T39" fmla="*/ 198 h 268"/>
                          <a:gd name="T40" fmla="*/ 669 w 669"/>
                          <a:gd name="T41" fmla="*/ 268 h 268"/>
                          <a:gd name="T42" fmla="*/ 0 w 669"/>
                          <a:gd name="T43" fmla="*/ 255 h 268"/>
                          <a:gd name="T44" fmla="*/ 69 w 669"/>
                          <a:gd name="T45" fmla="*/ 209 h 268"/>
                          <a:gd name="T46" fmla="*/ 149 w 669"/>
                          <a:gd name="T47" fmla="*/ 209 h 268"/>
                          <a:gd name="T48" fmla="*/ 92 w 669"/>
                          <a:gd name="T49" fmla="*/ 139 h 268"/>
                          <a:gd name="T50" fmla="*/ 23 w 669"/>
                          <a:gd name="T51" fmla="*/ 163 h 268"/>
                          <a:gd name="T52" fmla="*/ 57 w 669"/>
                          <a:gd name="T53" fmla="*/ 80 h 2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669" h="268">
                            <a:moveTo>
                              <a:pt x="57" y="80"/>
                            </a:moveTo>
                            <a:lnTo>
                              <a:pt x="161" y="127"/>
                            </a:lnTo>
                            <a:lnTo>
                              <a:pt x="254" y="209"/>
                            </a:lnTo>
                            <a:lnTo>
                              <a:pt x="254" y="127"/>
                            </a:lnTo>
                            <a:lnTo>
                              <a:pt x="184" y="0"/>
                            </a:lnTo>
                            <a:lnTo>
                              <a:pt x="276" y="23"/>
                            </a:lnTo>
                            <a:lnTo>
                              <a:pt x="290" y="44"/>
                            </a:lnTo>
                            <a:lnTo>
                              <a:pt x="304" y="66"/>
                            </a:lnTo>
                            <a:lnTo>
                              <a:pt x="318" y="88"/>
                            </a:lnTo>
                            <a:lnTo>
                              <a:pt x="330" y="108"/>
                            </a:lnTo>
                            <a:lnTo>
                              <a:pt x="342" y="125"/>
                            </a:lnTo>
                            <a:lnTo>
                              <a:pt x="350" y="139"/>
                            </a:lnTo>
                            <a:lnTo>
                              <a:pt x="356" y="147"/>
                            </a:lnTo>
                            <a:lnTo>
                              <a:pt x="358" y="150"/>
                            </a:lnTo>
                            <a:lnTo>
                              <a:pt x="427" y="198"/>
                            </a:lnTo>
                            <a:lnTo>
                              <a:pt x="473" y="80"/>
                            </a:lnTo>
                            <a:lnTo>
                              <a:pt x="495" y="23"/>
                            </a:lnTo>
                            <a:lnTo>
                              <a:pt x="565" y="104"/>
                            </a:lnTo>
                            <a:lnTo>
                              <a:pt x="553" y="163"/>
                            </a:lnTo>
                            <a:lnTo>
                              <a:pt x="669" y="198"/>
                            </a:lnTo>
                            <a:lnTo>
                              <a:pt x="669" y="268"/>
                            </a:lnTo>
                            <a:lnTo>
                              <a:pt x="0" y="255"/>
                            </a:lnTo>
                            <a:lnTo>
                              <a:pt x="69" y="209"/>
                            </a:lnTo>
                            <a:lnTo>
                              <a:pt x="149" y="209"/>
                            </a:lnTo>
                            <a:lnTo>
                              <a:pt x="92" y="139"/>
                            </a:lnTo>
                            <a:lnTo>
                              <a:pt x="23" y="163"/>
                            </a:lnTo>
                            <a:lnTo>
                              <a:pt x="57" y="8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81" name="Freeform 443">
                        <a:extLst>
                          <a:ext uri="{FF2B5EF4-FFF2-40B4-BE49-F238E27FC236}">
                            <a16:creationId xmlns:a16="http://schemas.microsoft.com/office/drawing/2014/main" id="{228B2382-390A-4ED5-9CC0-99BDC9E3E2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5" y="3473"/>
                        <a:ext cx="70" cy="164"/>
                      </a:xfrm>
                      <a:custGeom>
                        <a:avLst/>
                        <a:gdLst>
                          <a:gd name="T0" fmla="*/ 0 w 140"/>
                          <a:gd name="T1" fmla="*/ 0 h 327"/>
                          <a:gd name="T2" fmla="*/ 82 w 140"/>
                          <a:gd name="T3" fmla="*/ 23 h 327"/>
                          <a:gd name="T4" fmla="*/ 82 w 140"/>
                          <a:gd name="T5" fmla="*/ 93 h 327"/>
                          <a:gd name="T6" fmla="*/ 58 w 140"/>
                          <a:gd name="T7" fmla="*/ 163 h 327"/>
                          <a:gd name="T8" fmla="*/ 128 w 140"/>
                          <a:gd name="T9" fmla="*/ 163 h 327"/>
                          <a:gd name="T10" fmla="*/ 140 w 140"/>
                          <a:gd name="T11" fmla="*/ 222 h 327"/>
                          <a:gd name="T12" fmla="*/ 140 w 140"/>
                          <a:gd name="T13" fmla="*/ 281 h 327"/>
                          <a:gd name="T14" fmla="*/ 71 w 140"/>
                          <a:gd name="T15" fmla="*/ 327 h 327"/>
                          <a:gd name="T16" fmla="*/ 82 w 140"/>
                          <a:gd name="T17" fmla="*/ 245 h 327"/>
                          <a:gd name="T18" fmla="*/ 13 w 140"/>
                          <a:gd name="T19" fmla="*/ 233 h 327"/>
                          <a:gd name="T20" fmla="*/ 0 w 140"/>
                          <a:gd name="T21" fmla="*/ 163 h 327"/>
                          <a:gd name="T22" fmla="*/ 25 w 140"/>
                          <a:gd name="T23" fmla="*/ 93 h 327"/>
                          <a:gd name="T24" fmla="*/ 0 w 140"/>
                          <a:gd name="T25" fmla="*/ 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40" h="327">
                            <a:moveTo>
                              <a:pt x="0" y="0"/>
                            </a:moveTo>
                            <a:lnTo>
                              <a:pt x="82" y="23"/>
                            </a:lnTo>
                            <a:lnTo>
                              <a:pt x="82" y="93"/>
                            </a:lnTo>
                            <a:lnTo>
                              <a:pt x="58" y="163"/>
                            </a:lnTo>
                            <a:lnTo>
                              <a:pt x="128" y="163"/>
                            </a:lnTo>
                            <a:lnTo>
                              <a:pt x="140" y="222"/>
                            </a:lnTo>
                            <a:lnTo>
                              <a:pt x="140" y="281"/>
                            </a:lnTo>
                            <a:lnTo>
                              <a:pt x="71" y="327"/>
                            </a:lnTo>
                            <a:lnTo>
                              <a:pt x="82" y="245"/>
                            </a:lnTo>
                            <a:lnTo>
                              <a:pt x="13" y="233"/>
                            </a:lnTo>
                            <a:lnTo>
                              <a:pt x="0" y="163"/>
                            </a:lnTo>
                            <a:lnTo>
                              <a:pt x="25" y="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82" name="Freeform 444">
                        <a:extLst>
                          <a:ext uri="{FF2B5EF4-FFF2-40B4-BE49-F238E27FC236}">
                            <a16:creationId xmlns:a16="http://schemas.microsoft.com/office/drawing/2014/main" id="{04E40DBC-0169-426C-92BA-E20FE81519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8" y="3439"/>
                        <a:ext cx="127" cy="133"/>
                      </a:xfrm>
                      <a:custGeom>
                        <a:avLst/>
                        <a:gdLst>
                          <a:gd name="T0" fmla="*/ 0 w 253"/>
                          <a:gd name="T1" fmla="*/ 93 h 266"/>
                          <a:gd name="T2" fmla="*/ 79 w 253"/>
                          <a:gd name="T3" fmla="*/ 36 h 266"/>
                          <a:gd name="T4" fmla="*/ 161 w 253"/>
                          <a:gd name="T5" fmla="*/ 0 h 266"/>
                          <a:gd name="T6" fmla="*/ 243 w 253"/>
                          <a:gd name="T7" fmla="*/ 36 h 266"/>
                          <a:gd name="T8" fmla="*/ 172 w 253"/>
                          <a:gd name="T9" fmla="*/ 93 h 266"/>
                          <a:gd name="T10" fmla="*/ 253 w 253"/>
                          <a:gd name="T11" fmla="*/ 128 h 266"/>
                          <a:gd name="T12" fmla="*/ 207 w 253"/>
                          <a:gd name="T13" fmla="*/ 187 h 266"/>
                          <a:gd name="T14" fmla="*/ 126 w 253"/>
                          <a:gd name="T15" fmla="*/ 198 h 266"/>
                          <a:gd name="T16" fmla="*/ 11 w 253"/>
                          <a:gd name="T17" fmla="*/ 266 h 266"/>
                          <a:gd name="T18" fmla="*/ 0 w 253"/>
                          <a:gd name="T19" fmla="*/ 93 h 2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53" h="266">
                            <a:moveTo>
                              <a:pt x="0" y="93"/>
                            </a:moveTo>
                            <a:lnTo>
                              <a:pt x="79" y="36"/>
                            </a:lnTo>
                            <a:lnTo>
                              <a:pt x="161" y="0"/>
                            </a:lnTo>
                            <a:lnTo>
                              <a:pt x="243" y="36"/>
                            </a:lnTo>
                            <a:lnTo>
                              <a:pt x="172" y="93"/>
                            </a:lnTo>
                            <a:lnTo>
                              <a:pt x="253" y="128"/>
                            </a:lnTo>
                            <a:lnTo>
                              <a:pt x="207" y="187"/>
                            </a:lnTo>
                            <a:lnTo>
                              <a:pt x="126" y="198"/>
                            </a:lnTo>
                            <a:lnTo>
                              <a:pt x="11" y="266"/>
                            </a:lnTo>
                            <a:lnTo>
                              <a:pt x="0" y="93"/>
                            </a:lnTo>
                            <a:close/>
                          </a:path>
                        </a:pathLst>
                      </a:custGeom>
                      <a:solidFill>
                        <a:srgbClr val="0066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" name="Group 445">
                    <a:extLst>
                      <a:ext uri="{FF2B5EF4-FFF2-40B4-BE49-F238E27FC236}">
                        <a16:creationId xmlns:a16="http://schemas.microsoft.com/office/drawing/2014/main" id="{0F6ED13D-6D20-4A46-8DB2-6057DA6B33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37" y="2086"/>
                    <a:ext cx="233" cy="385"/>
                    <a:chOff x="5164" y="1330"/>
                    <a:chExt cx="251" cy="527"/>
                  </a:xfrm>
                </p:grpSpPr>
                <p:sp>
                  <p:nvSpPr>
                    <p:cNvPr id="61" name="Freeform 446">
                      <a:extLst>
                        <a:ext uri="{FF2B5EF4-FFF2-40B4-BE49-F238E27FC236}">
                          <a16:creationId xmlns:a16="http://schemas.microsoft.com/office/drawing/2014/main" id="{13FDB773-477E-46ED-B767-8E3D92C4C4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0" y="1426"/>
                      <a:ext cx="13" cy="21"/>
                    </a:xfrm>
                    <a:custGeom>
                      <a:avLst/>
                      <a:gdLst>
                        <a:gd name="T0" fmla="*/ 13 w 24"/>
                        <a:gd name="T1" fmla="*/ 0 h 50"/>
                        <a:gd name="T2" fmla="*/ 16 w 24"/>
                        <a:gd name="T3" fmla="*/ 3 h 50"/>
                        <a:gd name="T4" fmla="*/ 20 w 24"/>
                        <a:gd name="T5" fmla="*/ 7 h 50"/>
                        <a:gd name="T6" fmla="*/ 22 w 24"/>
                        <a:gd name="T7" fmla="*/ 16 h 50"/>
                        <a:gd name="T8" fmla="*/ 24 w 24"/>
                        <a:gd name="T9" fmla="*/ 26 h 50"/>
                        <a:gd name="T10" fmla="*/ 22 w 24"/>
                        <a:gd name="T11" fmla="*/ 36 h 50"/>
                        <a:gd name="T12" fmla="*/ 20 w 24"/>
                        <a:gd name="T13" fmla="*/ 43 h 50"/>
                        <a:gd name="T14" fmla="*/ 16 w 24"/>
                        <a:gd name="T15" fmla="*/ 48 h 50"/>
                        <a:gd name="T16" fmla="*/ 13 w 24"/>
                        <a:gd name="T17" fmla="*/ 50 h 50"/>
                        <a:gd name="T18" fmla="*/ 8 w 24"/>
                        <a:gd name="T19" fmla="*/ 48 h 50"/>
                        <a:gd name="T20" fmla="*/ 3 w 24"/>
                        <a:gd name="T21" fmla="*/ 43 h 50"/>
                        <a:gd name="T22" fmla="*/ 1 w 24"/>
                        <a:gd name="T23" fmla="*/ 36 h 50"/>
                        <a:gd name="T24" fmla="*/ 0 w 24"/>
                        <a:gd name="T25" fmla="*/ 26 h 50"/>
                        <a:gd name="T26" fmla="*/ 1 w 24"/>
                        <a:gd name="T27" fmla="*/ 16 h 50"/>
                        <a:gd name="T28" fmla="*/ 3 w 24"/>
                        <a:gd name="T29" fmla="*/ 7 h 50"/>
                        <a:gd name="T30" fmla="*/ 8 w 24"/>
                        <a:gd name="T31" fmla="*/ 3 h 50"/>
                        <a:gd name="T32" fmla="*/ 13 w 24"/>
                        <a:gd name="T3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50">
                          <a:moveTo>
                            <a:pt x="13" y="0"/>
                          </a:moveTo>
                          <a:lnTo>
                            <a:pt x="16" y="3"/>
                          </a:lnTo>
                          <a:lnTo>
                            <a:pt x="20" y="7"/>
                          </a:lnTo>
                          <a:lnTo>
                            <a:pt x="22" y="16"/>
                          </a:lnTo>
                          <a:lnTo>
                            <a:pt x="24" y="26"/>
                          </a:lnTo>
                          <a:lnTo>
                            <a:pt x="22" y="36"/>
                          </a:lnTo>
                          <a:lnTo>
                            <a:pt x="20" y="43"/>
                          </a:lnTo>
                          <a:lnTo>
                            <a:pt x="16" y="48"/>
                          </a:lnTo>
                          <a:lnTo>
                            <a:pt x="13" y="50"/>
                          </a:lnTo>
                          <a:lnTo>
                            <a:pt x="8" y="48"/>
                          </a:lnTo>
                          <a:lnTo>
                            <a:pt x="3" y="43"/>
                          </a:lnTo>
                          <a:lnTo>
                            <a:pt x="1" y="36"/>
                          </a:lnTo>
                          <a:lnTo>
                            <a:pt x="0" y="26"/>
                          </a:lnTo>
                          <a:lnTo>
                            <a:pt x="1" y="16"/>
                          </a:lnTo>
                          <a:lnTo>
                            <a:pt x="3" y="7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569675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2" name="Freeform 447">
                      <a:extLst>
                        <a:ext uri="{FF2B5EF4-FFF2-40B4-BE49-F238E27FC236}">
                          <a16:creationId xmlns:a16="http://schemas.microsoft.com/office/drawing/2014/main" id="{8FD2445D-B091-4B62-ACEB-AB85DCC877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5" y="1370"/>
                      <a:ext cx="155" cy="487"/>
                    </a:xfrm>
                    <a:custGeom>
                      <a:avLst/>
                      <a:gdLst>
                        <a:gd name="T0" fmla="*/ 104 w 289"/>
                        <a:gd name="T1" fmla="*/ 1051 h 1190"/>
                        <a:gd name="T2" fmla="*/ 98 w 289"/>
                        <a:gd name="T3" fmla="*/ 668 h 1190"/>
                        <a:gd name="T4" fmla="*/ 46 w 289"/>
                        <a:gd name="T5" fmla="*/ 674 h 1190"/>
                        <a:gd name="T6" fmla="*/ 133 w 289"/>
                        <a:gd name="T7" fmla="*/ 550 h 1190"/>
                        <a:gd name="T8" fmla="*/ 127 w 289"/>
                        <a:gd name="T9" fmla="*/ 515 h 1190"/>
                        <a:gd name="T10" fmla="*/ 116 w 289"/>
                        <a:gd name="T11" fmla="*/ 391 h 1190"/>
                        <a:gd name="T12" fmla="*/ 64 w 289"/>
                        <a:gd name="T13" fmla="*/ 470 h 1190"/>
                        <a:gd name="T14" fmla="*/ 46 w 289"/>
                        <a:gd name="T15" fmla="*/ 456 h 1190"/>
                        <a:gd name="T16" fmla="*/ 40 w 289"/>
                        <a:gd name="T17" fmla="*/ 430 h 1190"/>
                        <a:gd name="T18" fmla="*/ 121 w 289"/>
                        <a:gd name="T19" fmla="*/ 364 h 1190"/>
                        <a:gd name="T20" fmla="*/ 104 w 289"/>
                        <a:gd name="T21" fmla="*/ 271 h 1190"/>
                        <a:gd name="T22" fmla="*/ 98 w 289"/>
                        <a:gd name="T23" fmla="*/ 252 h 1190"/>
                        <a:gd name="T24" fmla="*/ 139 w 289"/>
                        <a:gd name="T25" fmla="*/ 160 h 1190"/>
                        <a:gd name="T26" fmla="*/ 70 w 289"/>
                        <a:gd name="T27" fmla="*/ 112 h 1190"/>
                        <a:gd name="T28" fmla="*/ 139 w 289"/>
                        <a:gd name="T29" fmla="*/ 53 h 1190"/>
                        <a:gd name="T30" fmla="*/ 170 w 289"/>
                        <a:gd name="T31" fmla="*/ 13 h 1190"/>
                        <a:gd name="T32" fmla="*/ 162 w 289"/>
                        <a:gd name="T33" fmla="*/ 218 h 1190"/>
                        <a:gd name="T34" fmla="*/ 224 w 289"/>
                        <a:gd name="T35" fmla="*/ 192 h 1190"/>
                        <a:gd name="T36" fmla="*/ 219 w 289"/>
                        <a:gd name="T37" fmla="*/ 212 h 1190"/>
                        <a:gd name="T38" fmla="*/ 237 w 289"/>
                        <a:gd name="T39" fmla="*/ 239 h 1190"/>
                        <a:gd name="T40" fmla="*/ 162 w 289"/>
                        <a:gd name="T41" fmla="*/ 245 h 1190"/>
                        <a:gd name="T42" fmla="*/ 156 w 289"/>
                        <a:gd name="T43" fmla="*/ 384 h 1190"/>
                        <a:gd name="T44" fmla="*/ 156 w 289"/>
                        <a:gd name="T45" fmla="*/ 522 h 1190"/>
                        <a:gd name="T46" fmla="*/ 243 w 289"/>
                        <a:gd name="T47" fmla="*/ 569 h 1190"/>
                        <a:gd name="T48" fmla="*/ 243 w 289"/>
                        <a:gd name="T49" fmla="*/ 602 h 1190"/>
                        <a:gd name="T50" fmla="*/ 162 w 289"/>
                        <a:gd name="T51" fmla="*/ 550 h 1190"/>
                        <a:gd name="T52" fmla="*/ 145 w 289"/>
                        <a:gd name="T53" fmla="*/ 722 h 1190"/>
                        <a:gd name="T54" fmla="*/ 185 w 289"/>
                        <a:gd name="T55" fmla="*/ 814 h 1190"/>
                        <a:gd name="T56" fmla="*/ 255 w 289"/>
                        <a:gd name="T57" fmla="*/ 894 h 1190"/>
                        <a:gd name="T58" fmla="*/ 255 w 289"/>
                        <a:gd name="T59" fmla="*/ 926 h 1190"/>
                        <a:gd name="T60" fmla="*/ 179 w 289"/>
                        <a:gd name="T61" fmla="*/ 833 h 1190"/>
                        <a:gd name="T62" fmla="*/ 145 w 289"/>
                        <a:gd name="T63" fmla="*/ 940 h 1190"/>
                        <a:gd name="T64" fmla="*/ 87 w 289"/>
                        <a:gd name="T65" fmla="*/ 1190 h 1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89" h="1190">
                          <a:moveTo>
                            <a:pt x="87" y="1190"/>
                          </a:moveTo>
                          <a:lnTo>
                            <a:pt x="104" y="1051"/>
                          </a:lnTo>
                          <a:lnTo>
                            <a:pt x="121" y="700"/>
                          </a:lnTo>
                          <a:lnTo>
                            <a:pt x="98" y="668"/>
                          </a:lnTo>
                          <a:lnTo>
                            <a:pt x="6" y="728"/>
                          </a:lnTo>
                          <a:lnTo>
                            <a:pt x="46" y="674"/>
                          </a:lnTo>
                          <a:lnTo>
                            <a:pt x="130" y="626"/>
                          </a:lnTo>
                          <a:lnTo>
                            <a:pt x="133" y="550"/>
                          </a:lnTo>
                          <a:lnTo>
                            <a:pt x="70" y="541"/>
                          </a:lnTo>
                          <a:lnTo>
                            <a:pt x="127" y="515"/>
                          </a:lnTo>
                          <a:lnTo>
                            <a:pt x="133" y="437"/>
                          </a:lnTo>
                          <a:lnTo>
                            <a:pt x="116" y="391"/>
                          </a:lnTo>
                          <a:lnTo>
                            <a:pt x="76" y="430"/>
                          </a:lnTo>
                          <a:lnTo>
                            <a:pt x="64" y="470"/>
                          </a:lnTo>
                          <a:lnTo>
                            <a:pt x="6" y="528"/>
                          </a:lnTo>
                          <a:lnTo>
                            <a:pt x="46" y="456"/>
                          </a:lnTo>
                          <a:lnTo>
                            <a:pt x="0" y="477"/>
                          </a:lnTo>
                          <a:lnTo>
                            <a:pt x="40" y="430"/>
                          </a:lnTo>
                          <a:lnTo>
                            <a:pt x="70" y="391"/>
                          </a:lnTo>
                          <a:lnTo>
                            <a:pt x="121" y="364"/>
                          </a:lnTo>
                          <a:lnTo>
                            <a:pt x="151" y="291"/>
                          </a:lnTo>
                          <a:lnTo>
                            <a:pt x="104" y="271"/>
                          </a:lnTo>
                          <a:lnTo>
                            <a:pt x="64" y="278"/>
                          </a:lnTo>
                          <a:lnTo>
                            <a:pt x="98" y="252"/>
                          </a:lnTo>
                          <a:lnTo>
                            <a:pt x="145" y="245"/>
                          </a:lnTo>
                          <a:lnTo>
                            <a:pt x="139" y="160"/>
                          </a:lnTo>
                          <a:lnTo>
                            <a:pt x="110" y="132"/>
                          </a:lnTo>
                          <a:lnTo>
                            <a:pt x="70" y="112"/>
                          </a:lnTo>
                          <a:lnTo>
                            <a:pt x="132" y="124"/>
                          </a:lnTo>
                          <a:lnTo>
                            <a:pt x="139" y="53"/>
                          </a:lnTo>
                          <a:lnTo>
                            <a:pt x="139" y="0"/>
                          </a:lnTo>
                          <a:lnTo>
                            <a:pt x="170" y="13"/>
                          </a:lnTo>
                          <a:lnTo>
                            <a:pt x="151" y="125"/>
                          </a:lnTo>
                          <a:lnTo>
                            <a:pt x="162" y="218"/>
                          </a:lnTo>
                          <a:lnTo>
                            <a:pt x="191" y="192"/>
                          </a:lnTo>
                          <a:lnTo>
                            <a:pt x="224" y="192"/>
                          </a:lnTo>
                          <a:lnTo>
                            <a:pt x="260" y="173"/>
                          </a:lnTo>
                          <a:lnTo>
                            <a:pt x="219" y="212"/>
                          </a:lnTo>
                          <a:lnTo>
                            <a:pt x="271" y="231"/>
                          </a:lnTo>
                          <a:lnTo>
                            <a:pt x="237" y="239"/>
                          </a:lnTo>
                          <a:lnTo>
                            <a:pt x="191" y="231"/>
                          </a:lnTo>
                          <a:lnTo>
                            <a:pt x="162" y="245"/>
                          </a:lnTo>
                          <a:lnTo>
                            <a:pt x="173" y="310"/>
                          </a:lnTo>
                          <a:lnTo>
                            <a:pt x="156" y="384"/>
                          </a:lnTo>
                          <a:lnTo>
                            <a:pt x="156" y="456"/>
                          </a:lnTo>
                          <a:lnTo>
                            <a:pt x="156" y="522"/>
                          </a:lnTo>
                          <a:lnTo>
                            <a:pt x="197" y="522"/>
                          </a:lnTo>
                          <a:lnTo>
                            <a:pt x="243" y="569"/>
                          </a:lnTo>
                          <a:lnTo>
                            <a:pt x="277" y="589"/>
                          </a:lnTo>
                          <a:lnTo>
                            <a:pt x="243" y="602"/>
                          </a:lnTo>
                          <a:lnTo>
                            <a:pt x="209" y="563"/>
                          </a:lnTo>
                          <a:lnTo>
                            <a:pt x="162" y="550"/>
                          </a:lnTo>
                          <a:lnTo>
                            <a:pt x="162" y="629"/>
                          </a:lnTo>
                          <a:lnTo>
                            <a:pt x="145" y="722"/>
                          </a:lnTo>
                          <a:lnTo>
                            <a:pt x="151" y="801"/>
                          </a:lnTo>
                          <a:lnTo>
                            <a:pt x="185" y="814"/>
                          </a:lnTo>
                          <a:lnTo>
                            <a:pt x="213" y="833"/>
                          </a:lnTo>
                          <a:lnTo>
                            <a:pt x="255" y="894"/>
                          </a:lnTo>
                          <a:lnTo>
                            <a:pt x="289" y="894"/>
                          </a:lnTo>
                          <a:lnTo>
                            <a:pt x="255" y="926"/>
                          </a:lnTo>
                          <a:lnTo>
                            <a:pt x="219" y="873"/>
                          </a:lnTo>
                          <a:lnTo>
                            <a:pt x="179" y="833"/>
                          </a:lnTo>
                          <a:lnTo>
                            <a:pt x="145" y="846"/>
                          </a:lnTo>
                          <a:lnTo>
                            <a:pt x="145" y="940"/>
                          </a:lnTo>
                          <a:lnTo>
                            <a:pt x="133" y="1184"/>
                          </a:lnTo>
                          <a:lnTo>
                            <a:pt x="87" y="1190"/>
                          </a:lnTo>
                          <a:close/>
                        </a:path>
                      </a:pathLst>
                    </a:custGeom>
                    <a:solidFill>
                      <a:srgbClr val="4C00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3" name="Freeform 448">
                      <a:extLst>
                        <a:ext uri="{FF2B5EF4-FFF2-40B4-BE49-F238E27FC236}">
                          <a16:creationId xmlns:a16="http://schemas.microsoft.com/office/drawing/2014/main" id="{56DC298D-D524-4F27-A3EC-8FE08C0A96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8" y="1330"/>
                      <a:ext cx="131" cy="80"/>
                    </a:xfrm>
                    <a:custGeom>
                      <a:avLst/>
                      <a:gdLst>
                        <a:gd name="T0" fmla="*/ 0 w 244"/>
                        <a:gd name="T1" fmla="*/ 86 h 195"/>
                        <a:gd name="T2" fmla="*/ 45 w 244"/>
                        <a:gd name="T3" fmla="*/ 79 h 195"/>
                        <a:gd name="T4" fmla="*/ 45 w 244"/>
                        <a:gd name="T5" fmla="*/ 57 h 195"/>
                        <a:gd name="T6" fmla="*/ 46 w 244"/>
                        <a:gd name="T7" fmla="*/ 39 h 195"/>
                        <a:gd name="T8" fmla="*/ 50 w 244"/>
                        <a:gd name="T9" fmla="*/ 26 h 195"/>
                        <a:gd name="T10" fmla="*/ 54 w 244"/>
                        <a:gd name="T11" fmla="*/ 16 h 195"/>
                        <a:gd name="T12" fmla="*/ 63 w 244"/>
                        <a:gd name="T13" fmla="*/ 9 h 195"/>
                        <a:gd name="T14" fmla="*/ 73 w 244"/>
                        <a:gd name="T15" fmla="*/ 4 h 195"/>
                        <a:gd name="T16" fmla="*/ 89 w 244"/>
                        <a:gd name="T17" fmla="*/ 1 h 195"/>
                        <a:gd name="T18" fmla="*/ 109 w 244"/>
                        <a:gd name="T19" fmla="*/ 0 h 195"/>
                        <a:gd name="T20" fmla="*/ 124 w 244"/>
                        <a:gd name="T21" fmla="*/ 18 h 195"/>
                        <a:gd name="T22" fmla="*/ 141 w 244"/>
                        <a:gd name="T23" fmla="*/ 16 h 195"/>
                        <a:gd name="T24" fmla="*/ 153 w 244"/>
                        <a:gd name="T25" fmla="*/ 17 h 195"/>
                        <a:gd name="T26" fmla="*/ 163 w 244"/>
                        <a:gd name="T27" fmla="*/ 22 h 195"/>
                        <a:gd name="T28" fmla="*/ 169 w 244"/>
                        <a:gd name="T29" fmla="*/ 30 h 195"/>
                        <a:gd name="T30" fmla="*/ 174 w 244"/>
                        <a:gd name="T31" fmla="*/ 41 h 195"/>
                        <a:gd name="T32" fmla="*/ 178 w 244"/>
                        <a:gd name="T33" fmla="*/ 54 h 195"/>
                        <a:gd name="T34" fmla="*/ 179 w 244"/>
                        <a:gd name="T35" fmla="*/ 68 h 195"/>
                        <a:gd name="T36" fmla="*/ 179 w 244"/>
                        <a:gd name="T37" fmla="*/ 86 h 195"/>
                        <a:gd name="T38" fmla="*/ 207 w 244"/>
                        <a:gd name="T39" fmla="*/ 87 h 195"/>
                        <a:gd name="T40" fmla="*/ 226 w 244"/>
                        <a:gd name="T41" fmla="*/ 89 h 195"/>
                        <a:gd name="T42" fmla="*/ 238 w 244"/>
                        <a:gd name="T43" fmla="*/ 95 h 195"/>
                        <a:gd name="T44" fmla="*/ 244 w 244"/>
                        <a:gd name="T45" fmla="*/ 105 h 195"/>
                        <a:gd name="T46" fmla="*/ 243 w 244"/>
                        <a:gd name="T47" fmla="*/ 118 h 195"/>
                        <a:gd name="T48" fmla="*/ 237 w 244"/>
                        <a:gd name="T49" fmla="*/ 137 h 195"/>
                        <a:gd name="T50" fmla="*/ 227 w 244"/>
                        <a:gd name="T51" fmla="*/ 163 h 195"/>
                        <a:gd name="T52" fmla="*/ 216 w 244"/>
                        <a:gd name="T53" fmla="*/ 195 h 195"/>
                        <a:gd name="T54" fmla="*/ 194 w 244"/>
                        <a:gd name="T55" fmla="*/ 191 h 195"/>
                        <a:gd name="T56" fmla="*/ 179 w 244"/>
                        <a:gd name="T57" fmla="*/ 186 h 195"/>
                        <a:gd name="T58" fmla="*/ 167 w 244"/>
                        <a:gd name="T59" fmla="*/ 180 h 195"/>
                        <a:gd name="T60" fmla="*/ 159 w 244"/>
                        <a:gd name="T61" fmla="*/ 175 h 195"/>
                        <a:gd name="T62" fmla="*/ 150 w 244"/>
                        <a:gd name="T63" fmla="*/ 169 h 195"/>
                        <a:gd name="T64" fmla="*/ 141 w 244"/>
                        <a:gd name="T65" fmla="*/ 165 h 195"/>
                        <a:gd name="T66" fmla="*/ 130 w 244"/>
                        <a:gd name="T67" fmla="*/ 164 h 195"/>
                        <a:gd name="T68" fmla="*/ 115 w 244"/>
                        <a:gd name="T69" fmla="*/ 165 h 195"/>
                        <a:gd name="T70" fmla="*/ 99 w 244"/>
                        <a:gd name="T71" fmla="*/ 132 h 195"/>
                        <a:gd name="T72" fmla="*/ 69 w 244"/>
                        <a:gd name="T73" fmla="*/ 113 h 195"/>
                        <a:gd name="T74" fmla="*/ 57 w 244"/>
                        <a:gd name="T75" fmla="*/ 145 h 195"/>
                        <a:gd name="T76" fmla="*/ 43 w 244"/>
                        <a:gd name="T77" fmla="*/ 145 h 195"/>
                        <a:gd name="T78" fmla="*/ 31 w 244"/>
                        <a:gd name="T79" fmla="*/ 143 h 195"/>
                        <a:gd name="T80" fmla="*/ 20 w 244"/>
                        <a:gd name="T81" fmla="*/ 139 h 195"/>
                        <a:gd name="T82" fmla="*/ 13 w 244"/>
                        <a:gd name="T83" fmla="*/ 134 h 195"/>
                        <a:gd name="T84" fmla="*/ 7 w 244"/>
                        <a:gd name="T85" fmla="*/ 126 h 195"/>
                        <a:gd name="T86" fmla="*/ 3 w 244"/>
                        <a:gd name="T87" fmla="*/ 116 h 195"/>
                        <a:gd name="T88" fmla="*/ 1 w 244"/>
                        <a:gd name="T89" fmla="*/ 102 h 195"/>
                        <a:gd name="T90" fmla="*/ 0 w 244"/>
                        <a:gd name="T91" fmla="*/ 86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44" h="195">
                          <a:moveTo>
                            <a:pt x="0" y="86"/>
                          </a:moveTo>
                          <a:lnTo>
                            <a:pt x="45" y="79"/>
                          </a:lnTo>
                          <a:lnTo>
                            <a:pt x="45" y="57"/>
                          </a:lnTo>
                          <a:lnTo>
                            <a:pt x="46" y="39"/>
                          </a:lnTo>
                          <a:lnTo>
                            <a:pt x="50" y="26"/>
                          </a:lnTo>
                          <a:lnTo>
                            <a:pt x="54" y="16"/>
                          </a:lnTo>
                          <a:lnTo>
                            <a:pt x="63" y="9"/>
                          </a:lnTo>
                          <a:lnTo>
                            <a:pt x="73" y="4"/>
                          </a:lnTo>
                          <a:lnTo>
                            <a:pt x="89" y="1"/>
                          </a:lnTo>
                          <a:lnTo>
                            <a:pt x="109" y="0"/>
                          </a:lnTo>
                          <a:lnTo>
                            <a:pt x="124" y="18"/>
                          </a:lnTo>
                          <a:lnTo>
                            <a:pt x="141" y="16"/>
                          </a:lnTo>
                          <a:lnTo>
                            <a:pt x="153" y="17"/>
                          </a:lnTo>
                          <a:lnTo>
                            <a:pt x="163" y="22"/>
                          </a:lnTo>
                          <a:lnTo>
                            <a:pt x="169" y="30"/>
                          </a:lnTo>
                          <a:lnTo>
                            <a:pt x="174" y="41"/>
                          </a:lnTo>
                          <a:lnTo>
                            <a:pt x="178" y="54"/>
                          </a:lnTo>
                          <a:lnTo>
                            <a:pt x="179" y="68"/>
                          </a:lnTo>
                          <a:lnTo>
                            <a:pt x="179" y="86"/>
                          </a:lnTo>
                          <a:lnTo>
                            <a:pt x="207" y="87"/>
                          </a:lnTo>
                          <a:lnTo>
                            <a:pt x="226" y="89"/>
                          </a:lnTo>
                          <a:lnTo>
                            <a:pt x="238" y="95"/>
                          </a:lnTo>
                          <a:lnTo>
                            <a:pt x="244" y="105"/>
                          </a:lnTo>
                          <a:lnTo>
                            <a:pt x="243" y="118"/>
                          </a:lnTo>
                          <a:lnTo>
                            <a:pt x="237" y="137"/>
                          </a:lnTo>
                          <a:lnTo>
                            <a:pt x="227" y="163"/>
                          </a:lnTo>
                          <a:lnTo>
                            <a:pt x="216" y="195"/>
                          </a:lnTo>
                          <a:lnTo>
                            <a:pt x="194" y="191"/>
                          </a:lnTo>
                          <a:lnTo>
                            <a:pt x="179" y="186"/>
                          </a:lnTo>
                          <a:lnTo>
                            <a:pt x="167" y="180"/>
                          </a:lnTo>
                          <a:lnTo>
                            <a:pt x="159" y="175"/>
                          </a:lnTo>
                          <a:lnTo>
                            <a:pt x="150" y="169"/>
                          </a:lnTo>
                          <a:lnTo>
                            <a:pt x="141" y="165"/>
                          </a:lnTo>
                          <a:lnTo>
                            <a:pt x="130" y="164"/>
                          </a:lnTo>
                          <a:lnTo>
                            <a:pt x="115" y="165"/>
                          </a:lnTo>
                          <a:lnTo>
                            <a:pt x="99" y="132"/>
                          </a:lnTo>
                          <a:lnTo>
                            <a:pt x="69" y="113"/>
                          </a:lnTo>
                          <a:lnTo>
                            <a:pt x="57" y="145"/>
                          </a:lnTo>
                          <a:lnTo>
                            <a:pt x="43" y="145"/>
                          </a:lnTo>
                          <a:lnTo>
                            <a:pt x="31" y="143"/>
                          </a:lnTo>
                          <a:lnTo>
                            <a:pt x="20" y="139"/>
                          </a:lnTo>
                          <a:lnTo>
                            <a:pt x="13" y="134"/>
                          </a:lnTo>
                          <a:lnTo>
                            <a:pt x="7" y="126"/>
                          </a:lnTo>
                          <a:lnTo>
                            <a:pt x="3" y="116"/>
                          </a:lnTo>
                          <a:lnTo>
                            <a:pt x="1" y="102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4" name="Freeform 449">
                      <a:extLst>
                        <a:ext uri="{FF2B5EF4-FFF2-40B4-BE49-F238E27FC236}">
                          <a16:creationId xmlns:a16="http://schemas.microsoft.com/office/drawing/2014/main" id="{A6C7AB90-0967-44CE-8E6A-397343959F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4" y="1423"/>
                      <a:ext cx="93" cy="66"/>
                    </a:xfrm>
                    <a:custGeom>
                      <a:avLst/>
                      <a:gdLst>
                        <a:gd name="T0" fmla="*/ 0 w 174"/>
                        <a:gd name="T1" fmla="*/ 63 h 162"/>
                        <a:gd name="T2" fmla="*/ 0 w 174"/>
                        <a:gd name="T3" fmla="*/ 0 h 162"/>
                        <a:gd name="T4" fmla="*/ 85 w 174"/>
                        <a:gd name="T5" fmla="*/ 9 h 162"/>
                        <a:gd name="T6" fmla="*/ 109 w 174"/>
                        <a:gd name="T7" fmla="*/ 57 h 162"/>
                        <a:gd name="T8" fmla="*/ 138 w 174"/>
                        <a:gd name="T9" fmla="*/ 58 h 162"/>
                        <a:gd name="T10" fmla="*/ 158 w 174"/>
                        <a:gd name="T11" fmla="*/ 63 h 162"/>
                        <a:gd name="T12" fmla="*/ 170 w 174"/>
                        <a:gd name="T13" fmla="*/ 71 h 162"/>
                        <a:gd name="T14" fmla="*/ 174 w 174"/>
                        <a:gd name="T15" fmla="*/ 83 h 162"/>
                        <a:gd name="T16" fmla="*/ 172 w 174"/>
                        <a:gd name="T17" fmla="*/ 97 h 162"/>
                        <a:gd name="T18" fmla="*/ 164 w 174"/>
                        <a:gd name="T19" fmla="*/ 116 h 162"/>
                        <a:gd name="T20" fmla="*/ 149 w 174"/>
                        <a:gd name="T21" fmla="*/ 137 h 162"/>
                        <a:gd name="T22" fmla="*/ 132 w 174"/>
                        <a:gd name="T23" fmla="*/ 162 h 162"/>
                        <a:gd name="T24" fmla="*/ 102 w 174"/>
                        <a:gd name="T25" fmla="*/ 162 h 162"/>
                        <a:gd name="T26" fmla="*/ 78 w 174"/>
                        <a:gd name="T27" fmla="*/ 160 h 162"/>
                        <a:gd name="T28" fmla="*/ 62 w 174"/>
                        <a:gd name="T29" fmla="*/ 155 h 162"/>
                        <a:gd name="T30" fmla="*/ 49 w 174"/>
                        <a:gd name="T31" fmla="*/ 147 h 162"/>
                        <a:gd name="T32" fmla="*/ 37 w 174"/>
                        <a:gd name="T33" fmla="*/ 134 h 162"/>
                        <a:gd name="T34" fmla="*/ 26 w 174"/>
                        <a:gd name="T35" fmla="*/ 117 h 162"/>
                        <a:gd name="T36" fmla="*/ 14 w 174"/>
                        <a:gd name="T37" fmla="*/ 94 h 162"/>
                        <a:gd name="T38" fmla="*/ 0 w 174"/>
                        <a:gd name="T39" fmla="*/ 63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4" h="162">
                          <a:moveTo>
                            <a:pt x="0" y="63"/>
                          </a:moveTo>
                          <a:lnTo>
                            <a:pt x="0" y="0"/>
                          </a:lnTo>
                          <a:lnTo>
                            <a:pt x="85" y="9"/>
                          </a:lnTo>
                          <a:lnTo>
                            <a:pt x="109" y="57"/>
                          </a:lnTo>
                          <a:lnTo>
                            <a:pt x="138" y="58"/>
                          </a:lnTo>
                          <a:lnTo>
                            <a:pt x="158" y="63"/>
                          </a:lnTo>
                          <a:lnTo>
                            <a:pt x="170" y="71"/>
                          </a:lnTo>
                          <a:lnTo>
                            <a:pt x="174" y="83"/>
                          </a:lnTo>
                          <a:lnTo>
                            <a:pt x="172" y="97"/>
                          </a:lnTo>
                          <a:lnTo>
                            <a:pt x="164" y="116"/>
                          </a:lnTo>
                          <a:lnTo>
                            <a:pt x="149" y="137"/>
                          </a:lnTo>
                          <a:lnTo>
                            <a:pt x="132" y="162"/>
                          </a:lnTo>
                          <a:lnTo>
                            <a:pt x="102" y="162"/>
                          </a:lnTo>
                          <a:lnTo>
                            <a:pt x="78" y="160"/>
                          </a:lnTo>
                          <a:lnTo>
                            <a:pt x="62" y="155"/>
                          </a:lnTo>
                          <a:lnTo>
                            <a:pt x="49" y="147"/>
                          </a:lnTo>
                          <a:lnTo>
                            <a:pt x="37" y="134"/>
                          </a:lnTo>
                          <a:lnTo>
                            <a:pt x="26" y="117"/>
                          </a:lnTo>
                          <a:lnTo>
                            <a:pt x="14" y="94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5" name="Freeform 450">
                      <a:extLst>
                        <a:ext uri="{FF2B5EF4-FFF2-40B4-BE49-F238E27FC236}">
                          <a16:creationId xmlns:a16="http://schemas.microsoft.com/office/drawing/2014/main" id="{87895F71-2BFA-4FFB-A22F-F56B774242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02" y="1397"/>
                      <a:ext cx="78" cy="55"/>
                    </a:xfrm>
                    <a:custGeom>
                      <a:avLst/>
                      <a:gdLst>
                        <a:gd name="T0" fmla="*/ 12 w 145"/>
                        <a:gd name="T1" fmla="*/ 80 h 134"/>
                        <a:gd name="T2" fmla="*/ 0 w 145"/>
                        <a:gd name="T3" fmla="*/ 134 h 134"/>
                        <a:gd name="T4" fmla="*/ 46 w 145"/>
                        <a:gd name="T5" fmla="*/ 134 h 134"/>
                        <a:gd name="T6" fmla="*/ 76 w 145"/>
                        <a:gd name="T7" fmla="*/ 54 h 134"/>
                        <a:gd name="T8" fmla="*/ 122 w 145"/>
                        <a:gd name="T9" fmla="*/ 56 h 134"/>
                        <a:gd name="T10" fmla="*/ 145 w 145"/>
                        <a:gd name="T11" fmla="*/ 7 h 134"/>
                        <a:gd name="T12" fmla="*/ 120 w 145"/>
                        <a:gd name="T13" fmla="*/ 2 h 134"/>
                        <a:gd name="T14" fmla="*/ 96 w 145"/>
                        <a:gd name="T15" fmla="*/ 0 h 134"/>
                        <a:gd name="T16" fmla="*/ 73 w 145"/>
                        <a:gd name="T17" fmla="*/ 0 h 134"/>
                        <a:gd name="T18" fmla="*/ 53 w 145"/>
                        <a:gd name="T19" fmla="*/ 5 h 134"/>
                        <a:gd name="T20" fmla="*/ 37 w 145"/>
                        <a:gd name="T21" fmla="*/ 13 h 134"/>
                        <a:gd name="T22" fmla="*/ 24 w 145"/>
                        <a:gd name="T23" fmla="*/ 28 h 134"/>
                        <a:gd name="T24" fmla="*/ 15 w 145"/>
                        <a:gd name="T25" fmla="*/ 50 h 134"/>
                        <a:gd name="T26" fmla="*/ 12 w 145"/>
                        <a:gd name="T27" fmla="*/ 80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5" h="134">
                          <a:moveTo>
                            <a:pt x="12" y="80"/>
                          </a:moveTo>
                          <a:lnTo>
                            <a:pt x="0" y="134"/>
                          </a:lnTo>
                          <a:lnTo>
                            <a:pt x="46" y="134"/>
                          </a:lnTo>
                          <a:lnTo>
                            <a:pt x="76" y="54"/>
                          </a:lnTo>
                          <a:lnTo>
                            <a:pt x="122" y="56"/>
                          </a:lnTo>
                          <a:lnTo>
                            <a:pt x="145" y="7"/>
                          </a:lnTo>
                          <a:lnTo>
                            <a:pt x="120" y="2"/>
                          </a:lnTo>
                          <a:lnTo>
                            <a:pt x="96" y="0"/>
                          </a:lnTo>
                          <a:lnTo>
                            <a:pt x="73" y="0"/>
                          </a:lnTo>
                          <a:lnTo>
                            <a:pt x="53" y="5"/>
                          </a:lnTo>
                          <a:lnTo>
                            <a:pt x="37" y="13"/>
                          </a:lnTo>
                          <a:lnTo>
                            <a:pt x="24" y="28"/>
                          </a:lnTo>
                          <a:lnTo>
                            <a:pt x="15" y="50"/>
                          </a:lnTo>
                          <a:lnTo>
                            <a:pt x="12" y="8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6" name="Freeform 451">
                      <a:extLst>
                        <a:ext uri="{FF2B5EF4-FFF2-40B4-BE49-F238E27FC236}">
                          <a16:creationId xmlns:a16="http://schemas.microsoft.com/office/drawing/2014/main" id="{22578687-8EAF-4FFE-AAB4-2163CB73FC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91" y="1456"/>
                      <a:ext cx="224" cy="139"/>
                    </a:xfrm>
                    <a:custGeom>
                      <a:avLst/>
                      <a:gdLst>
                        <a:gd name="T0" fmla="*/ 155 w 417"/>
                        <a:gd name="T1" fmla="*/ 1 h 340"/>
                        <a:gd name="T2" fmla="*/ 210 w 417"/>
                        <a:gd name="T3" fmla="*/ 68 h 340"/>
                        <a:gd name="T4" fmla="*/ 233 w 417"/>
                        <a:gd name="T5" fmla="*/ 69 h 340"/>
                        <a:gd name="T6" fmla="*/ 253 w 417"/>
                        <a:gd name="T7" fmla="*/ 73 h 340"/>
                        <a:gd name="T8" fmla="*/ 271 w 417"/>
                        <a:gd name="T9" fmla="*/ 79 h 340"/>
                        <a:gd name="T10" fmla="*/ 287 w 417"/>
                        <a:gd name="T11" fmla="*/ 88 h 340"/>
                        <a:gd name="T12" fmla="*/ 300 w 417"/>
                        <a:gd name="T13" fmla="*/ 101 h 340"/>
                        <a:gd name="T14" fmla="*/ 310 w 417"/>
                        <a:gd name="T15" fmla="*/ 119 h 340"/>
                        <a:gd name="T16" fmla="*/ 320 w 417"/>
                        <a:gd name="T17" fmla="*/ 141 h 340"/>
                        <a:gd name="T18" fmla="*/ 327 w 417"/>
                        <a:gd name="T19" fmla="*/ 167 h 340"/>
                        <a:gd name="T20" fmla="*/ 308 w 417"/>
                        <a:gd name="T21" fmla="*/ 201 h 340"/>
                        <a:gd name="T22" fmla="*/ 336 w 417"/>
                        <a:gd name="T23" fmla="*/ 196 h 340"/>
                        <a:gd name="T24" fmla="*/ 363 w 417"/>
                        <a:gd name="T25" fmla="*/ 205 h 340"/>
                        <a:gd name="T26" fmla="*/ 386 w 417"/>
                        <a:gd name="T27" fmla="*/ 220 h 340"/>
                        <a:gd name="T28" fmla="*/ 403 w 417"/>
                        <a:gd name="T29" fmla="*/ 241 h 340"/>
                        <a:gd name="T30" fmla="*/ 415 w 417"/>
                        <a:gd name="T31" fmla="*/ 267 h 340"/>
                        <a:gd name="T32" fmla="*/ 417 w 417"/>
                        <a:gd name="T33" fmla="*/ 294 h 340"/>
                        <a:gd name="T34" fmla="*/ 411 w 417"/>
                        <a:gd name="T35" fmla="*/ 320 h 340"/>
                        <a:gd name="T36" fmla="*/ 395 w 417"/>
                        <a:gd name="T37" fmla="*/ 340 h 340"/>
                        <a:gd name="T38" fmla="*/ 331 w 417"/>
                        <a:gd name="T39" fmla="*/ 318 h 340"/>
                        <a:gd name="T40" fmla="*/ 289 w 417"/>
                        <a:gd name="T41" fmla="*/ 240 h 340"/>
                        <a:gd name="T42" fmla="*/ 264 w 417"/>
                        <a:gd name="T43" fmla="*/ 245 h 340"/>
                        <a:gd name="T44" fmla="*/ 244 w 417"/>
                        <a:gd name="T45" fmla="*/ 248 h 340"/>
                        <a:gd name="T46" fmla="*/ 231 w 417"/>
                        <a:gd name="T47" fmla="*/ 248 h 340"/>
                        <a:gd name="T48" fmla="*/ 223 w 417"/>
                        <a:gd name="T49" fmla="*/ 244 h 340"/>
                        <a:gd name="T50" fmla="*/ 220 w 417"/>
                        <a:gd name="T51" fmla="*/ 235 h 340"/>
                        <a:gd name="T52" fmla="*/ 223 w 417"/>
                        <a:gd name="T53" fmla="*/ 221 h 340"/>
                        <a:gd name="T54" fmla="*/ 231 w 417"/>
                        <a:gd name="T55" fmla="*/ 201 h 340"/>
                        <a:gd name="T56" fmla="*/ 244 w 417"/>
                        <a:gd name="T57" fmla="*/ 174 h 340"/>
                        <a:gd name="T58" fmla="*/ 227 w 417"/>
                        <a:gd name="T59" fmla="*/ 128 h 340"/>
                        <a:gd name="T60" fmla="*/ 175 w 417"/>
                        <a:gd name="T61" fmla="*/ 109 h 340"/>
                        <a:gd name="T62" fmla="*/ 159 w 417"/>
                        <a:gd name="T63" fmla="*/ 116 h 340"/>
                        <a:gd name="T64" fmla="*/ 146 w 417"/>
                        <a:gd name="T65" fmla="*/ 125 h 340"/>
                        <a:gd name="T66" fmla="*/ 135 w 417"/>
                        <a:gd name="T67" fmla="*/ 135 h 340"/>
                        <a:gd name="T68" fmla="*/ 125 w 417"/>
                        <a:gd name="T69" fmla="*/ 144 h 340"/>
                        <a:gd name="T70" fmla="*/ 116 w 417"/>
                        <a:gd name="T71" fmla="*/ 152 h 340"/>
                        <a:gd name="T72" fmla="*/ 105 w 417"/>
                        <a:gd name="T73" fmla="*/ 160 h 340"/>
                        <a:gd name="T74" fmla="*/ 92 w 417"/>
                        <a:gd name="T75" fmla="*/ 165 h 340"/>
                        <a:gd name="T76" fmla="*/ 77 w 417"/>
                        <a:gd name="T77" fmla="*/ 167 h 340"/>
                        <a:gd name="T78" fmla="*/ 71 w 417"/>
                        <a:gd name="T79" fmla="*/ 201 h 340"/>
                        <a:gd name="T80" fmla="*/ 42 w 417"/>
                        <a:gd name="T81" fmla="*/ 199 h 340"/>
                        <a:gd name="T82" fmla="*/ 21 w 417"/>
                        <a:gd name="T83" fmla="*/ 192 h 340"/>
                        <a:gd name="T84" fmla="*/ 7 w 417"/>
                        <a:gd name="T85" fmla="*/ 182 h 340"/>
                        <a:gd name="T86" fmla="*/ 0 w 417"/>
                        <a:gd name="T87" fmla="*/ 168 h 340"/>
                        <a:gd name="T88" fmla="*/ 1 w 417"/>
                        <a:gd name="T89" fmla="*/ 152 h 340"/>
                        <a:gd name="T90" fmla="*/ 9 w 417"/>
                        <a:gd name="T91" fmla="*/ 136 h 340"/>
                        <a:gd name="T92" fmla="*/ 25 w 417"/>
                        <a:gd name="T93" fmla="*/ 118 h 340"/>
                        <a:gd name="T94" fmla="*/ 48 w 417"/>
                        <a:gd name="T95" fmla="*/ 100 h 340"/>
                        <a:gd name="T96" fmla="*/ 40 w 417"/>
                        <a:gd name="T97" fmla="*/ 71 h 340"/>
                        <a:gd name="T98" fmla="*/ 42 w 417"/>
                        <a:gd name="T99" fmla="*/ 47 h 340"/>
                        <a:gd name="T100" fmla="*/ 51 w 417"/>
                        <a:gd name="T101" fmla="*/ 29 h 340"/>
                        <a:gd name="T102" fmla="*/ 66 w 417"/>
                        <a:gd name="T103" fmla="*/ 15 h 340"/>
                        <a:gd name="T104" fmla="*/ 85 w 417"/>
                        <a:gd name="T105" fmla="*/ 7 h 340"/>
                        <a:gd name="T106" fmla="*/ 108 w 417"/>
                        <a:gd name="T107" fmla="*/ 1 h 340"/>
                        <a:gd name="T108" fmla="*/ 131 w 417"/>
                        <a:gd name="T109" fmla="*/ 0 h 340"/>
                        <a:gd name="T110" fmla="*/ 155 w 417"/>
                        <a:gd name="T111" fmla="*/ 1 h 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417" h="340">
                          <a:moveTo>
                            <a:pt x="155" y="1"/>
                          </a:moveTo>
                          <a:lnTo>
                            <a:pt x="210" y="68"/>
                          </a:lnTo>
                          <a:lnTo>
                            <a:pt x="233" y="69"/>
                          </a:lnTo>
                          <a:lnTo>
                            <a:pt x="253" y="73"/>
                          </a:lnTo>
                          <a:lnTo>
                            <a:pt x="271" y="79"/>
                          </a:lnTo>
                          <a:lnTo>
                            <a:pt x="287" y="88"/>
                          </a:lnTo>
                          <a:lnTo>
                            <a:pt x="300" y="101"/>
                          </a:lnTo>
                          <a:lnTo>
                            <a:pt x="310" y="119"/>
                          </a:lnTo>
                          <a:lnTo>
                            <a:pt x="320" y="141"/>
                          </a:lnTo>
                          <a:lnTo>
                            <a:pt x="327" y="167"/>
                          </a:lnTo>
                          <a:lnTo>
                            <a:pt x="308" y="201"/>
                          </a:lnTo>
                          <a:lnTo>
                            <a:pt x="336" y="196"/>
                          </a:lnTo>
                          <a:lnTo>
                            <a:pt x="363" y="205"/>
                          </a:lnTo>
                          <a:lnTo>
                            <a:pt x="386" y="220"/>
                          </a:lnTo>
                          <a:lnTo>
                            <a:pt x="403" y="241"/>
                          </a:lnTo>
                          <a:lnTo>
                            <a:pt x="415" y="267"/>
                          </a:lnTo>
                          <a:lnTo>
                            <a:pt x="417" y="294"/>
                          </a:lnTo>
                          <a:lnTo>
                            <a:pt x="411" y="320"/>
                          </a:lnTo>
                          <a:lnTo>
                            <a:pt x="395" y="340"/>
                          </a:lnTo>
                          <a:lnTo>
                            <a:pt x="331" y="318"/>
                          </a:lnTo>
                          <a:lnTo>
                            <a:pt x="289" y="240"/>
                          </a:lnTo>
                          <a:lnTo>
                            <a:pt x="264" y="245"/>
                          </a:lnTo>
                          <a:lnTo>
                            <a:pt x="244" y="248"/>
                          </a:lnTo>
                          <a:lnTo>
                            <a:pt x="231" y="248"/>
                          </a:lnTo>
                          <a:lnTo>
                            <a:pt x="223" y="244"/>
                          </a:lnTo>
                          <a:lnTo>
                            <a:pt x="220" y="235"/>
                          </a:lnTo>
                          <a:lnTo>
                            <a:pt x="223" y="221"/>
                          </a:lnTo>
                          <a:lnTo>
                            <a:pt x="231" y="201"/>
                          </a:lnTo>
                          <a:lnTo>
                            <a:pt x="244" y="174"/>
                          </a:lnTo>
                          <a:lnTo>
                            <a:pt x="227" y="128"/>
                          </a:lnTo>
                          <a:lnTo>
                            <a:pt x="175" y="109"/>
                          </a:lnTo>
                          <a:lnTo>
                            <a:pt x="159" y="116"/>
                          </a:lnTo>
                          <a:lnTo>
                            <a:pt x="146" y="125"/>
                          </a:lnTo>
                          <a:lnTo>
                            <a:pt x="135" y="135"/>
                          </a:lnTo>
                          <a:lnTo>
                            <a:pt x="125" y="144"/>
                          </a:lnTo>
                          <a:lnTo>
                            <a:pt x="116" y="152"/>
                          </a:lnTo>
                          <a:lnTo>
                            <a:pt x="105" y="160"/>
                          </a:lnTo>
                          <a:lnTo>
                            <a:pt x="92" y="165"/>
                          </a:lnTo>
                          <a:lnTo>
                            <a:pt x="77" y="167"/>
                          </a:lnTo>
                          <a:lnTo>
                            <a:pt x="71" y="201"/>
                          </a:lnTo>
                          <a:lnTo>
                            <a:pt x="42" y="199"/>
                          </a:lnTo>
                          <a:lnTo>
                            <a:pt x="21" y="192"/>
                          </a:lnTo>
                          <a:lnTo>
                            <a:pt x="7" y="182"/>
                          </a:lnTo>
                          <a:lnTo>
                            <a:pt x="0" y="168"/>
                          </a:lnTo>
                          <a:lnTo>
                            <a:pt x="1" y="152"/>
                          </a:lnTo>
                          <a:lnTo>
                            <a:pt x="9" y="136"/>
                          </a:lnTo>
                          <a:lnTo>
                            <a:pt x="25" y="118"/>
                          </a:lnTo>
                          <a:lnTo>
                            <a:pt x="48" y="100"/>
                          </a:lnTo>
                          <a:lnTo>
                            <a:pt x="40" y="71"/>
                          </a:lnTo>
                          <a:lnTo>
                            <a:pt x="42" y="47"/>
                          </a:lnTo>
                          <a:lnTo>
                            <a:pt x="51" y="29"/>
                          </a:lnTo>
                          <a:lnTo>
                            <a:pt x="66" y="15"/>
                          </a:lnTo>
                          <a:lnTo>
                            <a:pt x="85" y="7"/>
                          </a:lnTo>
                          <a:lnTo>
                            <a:pt x="108" y="1"/>
                          </a:lnTo>
                          <a:lnTo>
                            <a:pt x="131" y="0"/>
                          </a:lnTo>
                          <a:lnTo>
                            <a:pt x="155" y="1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7" name="Freeform 452">
                      <a:extLst>
                        <a:ext uri="{FF2B5EF4-FFF2-40B4-BE49-F238E27FC236}">
                          <a16:creationId xmlns:a16="http://schemas.microsoft.com/office/drawing/2014/main" id="{D528DA71-2FFB-471E-8499-C435D40217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12" y="1552"/>
                      <a:ext cx="102" cy="58"/>
                    </a:xfrm>
                    <a:custGeom>
                      <a:avLst/>
                      <a:gdLst>
                        <a:gd name="T0" fmla="*/ 180 w 191"/>
                        <a:gd name="T1" fmla="*/ 13 h 144"/>
                        <a:gd name="T2" fmla="*/ 116 w 191"/>
                        <a:gd name="T3" fmla="*/ 0 h 144"/>
                        <a:gd name="T4" fmla="*/ 92 w 191"/>
                        <a:gd name="T5" fmla="*/ 4 h 144"/>
                        <a:gd name="T6" fmla="*/ 75 w 191"/>
                        <a:gd name="T7" fmla="*/ 10 h 144"/>
                        <a:gd name="T8" fmla="*/ 60 w 191"/>
                        <a:gd name="T9" fmla="*/ 18 h 144"/>
                        <a:gd name="T10" fmla="*/ 49 w 191"/>
                        <a:gd name="T11" fmla="*/ 27 h 144"/>
                        <a:gd name="T12" fmla="*/ 38 w 191"/>
                        <a:gd name="T13" fmla="*/ 40 h 144"/>
                        <a:gd name="T14" fmla="*/ 27 w 191"/>
                        <a:gd name="T15" fmla="*/ 55 h 144"/>
                        <a:gd name="T16" fmla="*/ 15 w 191"/>
                        <a:gd name="T17" fmla="*/ 72 h 144"/>
                        <a:gd name="T18" fmla="*/ 0 w 191"/>
                        <a:gd name="T19" fmla="*/ 93 h 144"/>
                        <a:gd name="T20" fmla="*/ 11 w 191"/>
                        <a:gd name="T21" fmla="*/ 139 h 144"/>
                        <a:gd name="T22" fmla="*/ 33 w 191"/>
                        <a:gd name="T23" fmla="*/ 141 h 144"/>
                        <a:gd name="T24" fmla="*/ 58 w 191"/>
                        <a:gd name="T25" fmla="*/ 144 h 144"/>
                        <a:gd name="T26" fmla="*/ 81 w 191"/>
                        <a:gd name="T27" fmla="*/ 142 h 144"/>
                        <a:gd name="T28" fmla="*/ 101 w 191"/>
                        <a:gd name="T29" fmla="*/ 139 h 144"/>
                        <a:gd name="T30" fmla="*/ 117 w 191"/>
                        <a:gd name="T31" fmla="*/ 129 h 144"/>
                        <a:gd name="T32" fmla="*/ 126 w 191"/>
                        <a:gd name="T33" fmla="*/ 114 h 144"/>
                        <a:gd name="T34" fmla="*/ 127 w 191"/>
                        <a:gd name="T35" fmla="*/ 91 h 144"/>
                        <a:gd name="T36" fmla="*/ 116 w 191"/>
                        <a:gd name="T37" fmla="*/ 59 h 144"/>
                        <a:gd name="T38" fmla="*/ 191 w 191"/>
                        <a:gd name="T39" fmla="*/ 59 h 144"/>
                        <a:gd name="T40" fmla="*/ 180 w 191"/>
                        <a:gd name="T41" fmla="*/ 13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1" h="144">
                          <a:moveTo>
                            <a:pt x="180" y="13"/>
                          </a:moveTo>
                          <a:lnTo>
                            <a:pt x="116" y="0"/>
                          </a:lnTo>
                          <a:lnTo>
                            <a:pt x="92" y="4"/>
                          </a:lnTo>
                          <a:lnTo>
                            <a:pt x="75" y="10"/>
                          </a:lnTo>
                          <a:lnTo>
                            <a:pt x="60" y="18"/>
                          </a:lnTo>
                          <a:lnTo>
                            <a:pt x="49" y="27"/>
                          </a:lnTo>
                          <a:lnTo>
                            <a:pt x="38" y="40"/>
                          </a:lnTo>
                          <a:lnTo>
                            <a:pt x="27" y="55"/>
                          </a:lnTo>
                          <a:lnTo>
                            <a:pt x="15" y="72"/>
                          </a:lnTo>
                          <a:lnTo>
                            <a:pt x="0" y="93"/>
                          </a:lnTo>
                          <a:lnTo>
                            <a:pt x="11" y="139"/>
                          </a:lnTo>
                          <a:lnTo>
                            <a:pt x="33" y="141"/>
                          </a:lnTo>
                          <a:lnTo>
                            <a:pt x="58" y="144"/>
                          </a:lnTo>
                          <a:lnTo>
                            <a:pt x="81" y="142"/>
                          </a:lnTo>
                          <a:lnTo>
                            <a:pt x="101" y="139"/>
                          </a:lnTo>
                          <a:lnTo>
                            <a:pt x="117" y="129"/>
                          </a:lnTo>
                          <a:lnTo>
                            <a:pt x="126" y="114"/>
                          </a:lnTo>
                          <a:lnTo>
                            <a:pt x="127" y="91"/>
                          </a:lnTo>
                          <a:lnTo>
                            <a:pt x="116" y="59"/>
                          </a:lnTo>
                          <a:lnTo>
                            <a:pt x="191" y="59"/>
                          </a:lnTo>
                          <a:lnTo>
                            <a:pt x="180" y="1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8" name="Freeform 453">
                      <a:extLst>
                        <a:ext uri="{FF2B5EF4-FFF2-40B4-BE49-F238E27FC236}">
                          <a16:creationId xmlns:a16="http://schemas.microsoft.com/office/drawing/2014/main" id="{99C16777-AE07-4F7C-BDBB-920A93E080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78" y="1601"/>
                      <a:ext cx="126" cy="45"/>
                    </a:xfrm>
                    <a:custGeom>
                      <a:avLst/>
                      <a:gdLst>
                        <a:gd name="T0" fmla="*/ 114 w 236"/>
                        <a:gd name="T1" fmla="*/ 0 h 111"/>
                        <a:gd name="T2" fmla="*/ 122 w 236"/>
                        <a:gd name="T3" fmla="*/ 1 h 111"/>
                        <a:gd name="T4" fmla="*/ 132 w 236"/>
                        <a:gd name="T5" fmla="*/ 5 h 111"/>
                        <a:gd name="T6" fmla="*/ 144 w 236"/>
                        <a:gd name="T7" fmla="*/ 8 h 111"/>
                        <a:gd name="T8" fmla="*/ 157 w 236"/>
                        <a:gd name="T9" fmla="*/ 12 h 111"/>
                        <a:gd name="T10" fmla="*/ 171 w 236"/>
                        <a:gd name="T11" fmla="*/ 16 h 111"/>
                        <a:gd name="T12" fmla="*/ 184 w 236"/>
                        <a:gd name="T13" fmla="*/ 21 h 111"/>
                        <a:gd name="T14" fmla="*/ 197 w 236"/>
                        <a:gd name="T15" fmla="*/ 27 h 111"/>
                        <a:gd name="T16" fmla="*/ 209 w 236"/>
                        <a:gd name="T17" fmla="*/ 33 h 111"/>
                        <a:gd name="T18" fmla="*/ 219 w 236"/>
                        <a:gd name="T19" fmla="*/ 40 h 111"/>
                        <a:gd name="T20" fmla="*/ 228 w 236"/>
                        <a:gd name="T21" fmla="*/ 47 h 111"/>
                        <a:gd name="T22" fmla="*/ 234 w 236"/>
                        <a:gd name="T23" fmla="*/ 54 h 111"/>
                        <a:gd name="T24" fmla="*/ 236 w 236"/>
                        <a:gd name="T25" fmla="*/ 61 h 111"/>
                        <a:gd name="T26" fmla="*/ 234 w 236"/>
                        <a:gd name="T27" fmla="*/ 70 h 111"/>
                        <a:gd name="T28" fmla="*/ 228 w 236"/>
                        <a:gd name="T29" fmla="*/ 77 h 111"/>
                        <a:gd name="T30" fmla="*/ 217 w 236"/>
                        <a:gd name="T31" fmla="*/ 85 h 111"/>
                        <a:gd name="T32" fmla="*/ 200 w 236"/>
                        <a:gd name="T33" fmla="*/ 92 h 111"/>
                        <a:gd name="T34" fmla="*/ 171 w 236"/>
                        <a:gd name="T35" fmla="*/ 66 h 111"/>
                        <a:gd name="T36" fmla="*/ 130 w 236"/>
                        <a:gd name="T37" fmla="*/ 66 h 111"/>
                        <a:gd name="T38" fmla="*/ 130 w 236"/>
                        <a:gd name="T39" fmla="*/ 111 h 111"/>
                        <a:gd name="T40" fmla="*/ 102 w 236"/>
                        <a:gd name="T41" fmla="*/ 98 h 111"/>
                        <a:gd name="T42" fmla="*/ 102 w 236"/>
                        <a:gd name="T43" fmla="*/ 45 h 111"/>
                        <a:gd name="T44" fmla="*/ 50 w 236"/>
                        <a:gd name="T45" fmla="*/ 85 h 111"/>
                        <a:gd name="T46" fmla="*/ 17 w 236"/>
                        <a:gd name="T47" fmla="*/ 69 h 111"/>
                        <a:gd name="T48" fmla="*/ 1 w 236"/>
                        <a:gd name="T49" fmla="*/ 56 h 111"/>
                        <a:gd name="T50" fmla="*/ 0 w 236"/>
                        <a:gd name="T51" fmla="*/ 45 h 111"/>
                        <a:gd name="T52" fmla="*/ 12 w 236"/>
                        <a:gd name="T53" fmla="*/ 35 h 111"/>
                        <a:gd name="T54" fmla="*/ 32 w 236"/>
                        <a:gd name="T55" fmla="*/ 27 h 111"/>
                        <a:gd name="T56" fmla="*/ 57 w 236"/>
                        <a:gd name="T57" fmla="*/ 19 h 111"/>
                        <a:gd name="T58" fmla="*/ 85 w 236"/>
                        <a:gd name="T59" fmla="*/ 10 h 111"/>
                        <a:gd name="T60" fmla="*/ 114 w 236"/>
                        <a:gd name="T6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36" h="111">
                          <a:moveTo>
                            <a:pt x="114" y="0"/>
                          </a:moveTo>
                          <a:lnTo>
                            <a:pt x="122" y="1"/>
                          </a:lnTo>
                          <a:lnTo>
                            <a:pt x="132" y="5"/>
                          </a:lnTo>
                          <a:lnTo>
                            <a:pt x="144" y="8"/>
                          </a:lnTo>
                          <a:lnTo>
                            <a:pt x="157" y="12"/>
                          </a:lnTo>
                          <a:lnTo>
                            <a:pt x="171" y="16"/>
                          </a:lnTo>
                          <a:lnTo>
                            <a:pt x="184" y="21"/>
                          </a:lnTo>
                          <a:lnTo>
                            <a:pt x="197" y="27"/>
                          </a:lnTo>
                          <a:lnTo>
                            <a:pt x="209" y="33"/>
                          </a:lnTo>
                          <a:lnTo>
                            <a:pt x="219" y="40"/>
                          </a:lnTo>
                          <a:lnTo>
                            <a:pt x="228" y="47"/>
                          </a:lnTo>
                          <a:lnTo>
                            <a:pt x="234" y="54"/>
                          </a:lnTo>
                          <a:lnTo>
                            <a:pt x="236" y="61"/>
                          </a:lnTo>
                          <a:lnTo>
                            <a:pt x="234" y="70"/>
                          </a:lnTo>
                          <a:lnTo>
                            <a:pt x="228" y="77"/>
                          </a:lnTo>
                          <a:lnTo>
                            <a:pt x="217" y="85"/>
                          </a:lnTo>
                          <a:lnTo>
                            <a:pt x="200" y="92"/>
                          </a:lnTo>
                          <a:lnTo>
                            <a:pt x="171" y="66"/>
                          </a:lnTo>
                          <a:lnTo>
                            <a:pt x="130" y="66"/>
                          </a:lnTo>
                          <a:lnTo>
                            <a:pt x="130" y="111"/>
                          </a:lnTo>
                          <a:lnTo>
                            <a:pt x="102" y="98"/>
                          </a:lnTo>
                          <a:lnTo>
                            <a:pt x="102" y="45"/>
                          </a:lnTo>
                          <a:lnTo>
                            <a:pt x="50" y="85"/>
                          </a:lnTo>
                          <a:lnTo>
                            <a:pt x="17" y="69"/>
                          </a:lnTo>
                          <a:lnTo>
                            <a:pt x="1" y="56"/>
                          </a:lnTo>
                          <a:lnTo>
                            <a:pt x="0" y="45"/>
                          </a:lnTo>
                          <a:lnTo>
                            <a:pt x="12" y="35"/>
                          </a:lnTo>
                          <a:lnTo>
                            <a:pt x="32" y="27"/>
                          </a:lnTo>
                          <a:lnTo>
                            <a:pt x="57" y="19"/>
                          </a:lnTo>
                          <a:lnTo>
                            <a:pt x="85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9" name="Freeform 454">
                      <a:extLst>
                        <a:ext uri="{FF2B5EF4-FFF2-40B4-BE49-F238E27FC236}">
                          <a16:creationId xmlns:a16="http://schemas.microsoft.com/office/drawing/2014/main" id="{0E80AEAC-0818-4F59-91AE-D163DE49AA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4" y="1660"/>
                      <a:ext cx="222" cy="102"/>
                    </a:xfrm>
                    <a:custGeom>
                      <a:avLst/>
                      <a:gdLst>
                        <a:gd name="T0" fmla="*/ 24 w 415"/>
                        <a:gd name="T1" fmla="*/ 124 h 249"/>
                        <a:gd name="T2" fmla="*/ 0 w 415"/>
                        <a:gd name="T3" fmla="*/ 158 h 249"/>
                        <a:gd name="T4" fmla="*/ 21 w 415"/>
                        <a:gd name="T5" fmla="*/ 204 h 249"/>
                        <a:gd name="T6" fmla="*/ 39 w 415"/>
                        <a:gd name="T7" fmla="*/ 233 h 249"/>
                        <a:gd name="T8" fmla="*/ 55 w 415"/>
                        <a:gd name="T9" fmla="*/ 247 h 249"/>
                        <a:gd name="T10" fmla="*/ 68 w 415"/>
                        <a:gd name="T11" fmla="*/ 249 h 249"/>
                        <a:gd name="T12" fmla="*/ 78 w 415"/>
                        <a:gd name="T13" fmla="*/ 234 h 249"/>
                        <a:gd name="T14" fmla="*/ 90 w 415"/>
                        <a:gd name="T15" fmla="*/ 208 h 249"/>
                        <a:gd name="T16" fmla="*/ 102 w 415"/>
                        <a:gd name="T17" fmla="*/ 169 h 249"/>
                        <a:gd name="T18" fmla="*/ 116 w 415"/>
                        <a:gd name="T19" fmla="*/ 118 h 249"/>
                        <a:gd name="T20" fmla="*/ 145 w 415"/>
                        <a:gd name="T21" fmla="*/ 98 h 249"/>
                        <a:gd name="T22" fmla="*/ 197 w 415"/>
                        <a:gd name="T23" fmla="*/ 98 h 249"/>
                        <a:gd name="T24" fmla="*/ 267 w 415"/>
                        <a:gd name="T25" fmla="*/ 105 h 249"/>
                        <a:gd name="T26" fmla="*/ 283 w 415"/>
                        <a:gd name="T27" fmla="*/ 185 h 249"/>
                        <a:gd name="T28" fmla="*/ 342 w 415"/>
                        <a:gd name="T29" fmla="*/ 217 h 249"/>
                        <a:gd name="T30" fmla="*/ 380 w 415"/>
                        <a:gd name="T31" fmla="*/ 218 h 249"/>
                        <a:gd name="T32" fmla="*/ 403 w 415"/>
                        <a:gd name="T33" fmla="*/ 213 h 249"/>
                        <a:gd name="T34" fmla="*/ 415 w 415"/>
                        <a:gd name="T35" fmla="*/ 201 h 249"/>
                        <a:gd name="T36" fmla="*/ 415 w 415"/>
                        <a:gd name="T37" fmla="*/ 186 h 249"/>
                        <a:gd name="T38" fmla="*/ 408 w 415"/>
                        <a:gd name="T39" fmla="*/ 167 h 249"/>
                        <a:gd name="T40" fmla="*/ 394 w 415"/>
                        <a:gd name="T41" fmla="*/ 145 h 249"/>
                        <a:gd name="T42" fmla="*/ 375 w 415"/>
                        <a:gd name="T43" fmla="*/ 122 h 249"/>
                        <a:gd name="T44" fmla="*/ 353 w 415"/>
                        <a:gd name="T45" fmla="*/ 98 h 249"/>
                        <a:gd name="T46" fmla="*/ 306 w 415"/>
                        <a:gd name="T47" fmla="*/ 28 h 249"/>
                        <a:gd name="T48" fmla="*/ 236 w 415"/>
                        <a:gd name="T49" fmla="*/ 0 h 249"/>
                        <a:gd name="T50" fmla="*/ 191 w 415"/>
                        <a:gd name="T51" fmla="*/ 0 h 249"/>
                        <a:gd name="T52" fmla="*/ 146 w 415"/>
                        <a:gd name="T53" fmla="*/ 26 h 249"/>
                        <a:gd name="T54" fmla="*/ 118 w 415"/>
                        <a:gd name="T55" fmla="*/ 40 h 249"/>
                        <a:gd name="T56" fmla="*/ 102 w 415"/>
                        <a:gd name="T57" fmla="*/ 46 h 249"/>
                        <a:gd name="T58" fmla="*/ 94 w 415"/>
                        <a:gd name="T59" fmla="*/ 48 h 249"/>
                        <a:gd name="T60" fmla="*/ 87 w 415"/>
                        <a:gd name="T61" fmla="*/ 53 h 249"/>
                        <a:gd name="T62" fmla="*/ 76 w 415"/>
                        <a:gd name="T63" fmla="*/ 65 h 249"/>
                        <a:gd name="T64" fmla="*/ 57 w 415"/>
                        <a:gd name="T65" fmla="*/ 86 h 249"/>
                        <a:gd name="T66" fmla="*/ 24 w 415"/>
                        <a:gd name="T67" fmla="*/ 124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15" h="249">
                          <a:moveTo>
                            <a:pt x="24" y="124"/>
                          </a:moveTo>
                          <a:lnTo>
                            <a:pt x="0" y="158"/>
                          </a:lnTo>
                          <a:lnTo>
                            <a:pt x="21" y="204"/>
                          </a:lnTo>
                          <a:lnTo>
                            <a:pt x="39" y="233"/>
                          </a:lnTo>
                          <a:lnTo>
                            <a:pt x="55" y="247"/>
                          </a:lnTo>
                          <a:lnTo>
                            <a:pt x="68" y="249"/>
                          </a:lnTo>
                          <a:lnTo>
                            <a:pt x="78" y="234"/>
                          </a:lnTo>
                          <a:lnTo>
                            <a:pt x="90" y="208"/>
                          </a:lnTo>
                          <a:lnTo>
                            <a:pt x="102" y="169"/>
                          </a:lnTo>
                          <a:lnTo>
                            <a:pt x="116" y="118"/>
                          </a:lnTo>
                          <a:lnTo>
                            <a:pt x="145" y="98"/>
                          </a:lnTo>
                          <a:lnTo>
                            <a:pt x="197" y="98"/>
                          </a:lnTo>
                          <a:lnTo>
                            <a:pt x="267" y="105"/>
                          </a:lnTo>
                          <a:lnTo>
                            <a:pt x="283" y="185"/>
                          </a:lnTo>
                          <a:lnTo>
                            <a:pt x="342" y="217"/>
                          </a:lnTo>
                          <a:lnTo>
                            <a:pt x="380" y="218"/>
                          </a:lnTo>
                          <a:lnTo>
                            <a:pt x="403" y="213"/>
                          </a:lnTo>
                          <a:lnTo>
                            <a:pt x="415" y="201"/>
                          </a:lnTo>
                          <a:lnTo>
                            <a:pt x="415" y="186"/>
                          </a:lnTo>
                          <a:lnTo>
                            <a:pt x="408" y="167"/>
                          </a:lnTo>
                          <a:lnTo>
                            <a:pt x="394" y="145"/>
                          </a:lnTo>
                          <a:lnTo>
                            <a:pt x="375" y="122"/>
                          </a:lnTo>
                          <a:lnTo>
                            <a:pt x="353" y="98"/>
                          </a:lnTo>
                          <a:lnTo>
                            <a:pt x="306" y="28"/>
                          </a:lnTo>
                          <a:lnTo>
                            <a:pt x="236" y="0"/>
                          </a:lnTo>
                          <a:lnTo>
                            <a:pt x="191" y="0"/>
                          </a:lnTo>
                          <a:lnTo>
                            <a:pt x="146" y="26"/>
                          </a:lnTo>
                          <a:lnTo>
                            <a:pt x="118" y="40"/>
                          </a:lnTo>
                          <a:lnTo>
                            <a:pt x="102" y="46"/>
                          </a:lnTo>
                          <a:lnTo>
                            <a:pt x="94" y="48"/>
                          </a:lnTo>
                          <a:lnTo>
                            <a:pt x="87" y="53"/>
                          </a:lnTo>
                          <a:lnTo>
                            <a:pt x="76" y="65"/>
                          </a:lnTo>
                          <a:lnTo>
                            <a:pt x="57" y="86"/>
                          </a:lnTo>
                          <a:lnTo>
                            <a:pt x="24" y="124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70" name="Freeform 455">
                      <a:extLst>
                        <a:ext uri="{FF2B5EF4-FFF2-40B4-BE49-F238E27FC236}">
                          <a16:creationId xmlns:a16="http://schemas.microsoft.com/office/drawing/2014/main" id="{1133612E-5929-45BE-ACEE-A51D8202A8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7" y="1331"/>
                      <a:ext cx="77" cy="73"/>
                    </a:xfrm>
                    <a:custGeom>
                      <a:avLst/>
                      <a:gdLst>
                        <a:gd name="T0" fmla="*/ 76 w 144"/>
                        <a:gd name="T1" fmla="*/ 112 h 177"/>
                        <a:gd name="T2" fmla="*/ 41 w 144"/>
                        <a:gd name="T3" fmla="*/ 62 h 177"/>
                        <a:gd name="T4" fmla="*/ 3 w 144"/>
                        <a:gd name="T5" fmla="*/ 49 h 177"/>
                        <a:gd name="T6" fmla="*/ 0 w 144"/>
                        <a:gd name="T7" fmla="*/ 0 h 177"/>
                        <a:gd name="T8" fmla="*/ 48 w 144"/>
                        <a:gd name="T9" fmla="*/ 13 h 177"/>
                        <a:gd name="T10" fmla="*/ 76 w 144"/>
                        <a:gd name="T11" fmla="*/ 32 h 177"/>
                        <a:gd name="T12" fmla="*/ 130 w 144"/>
                        <a:gd name="T13" fmla="*/ 62 h 177"/>
                        <a:gd name="T14" fmla="*/ 144 w 144"/>
                        <a:gd name="T15" fmla="*/ 112 h 177"/>
                        <a:gd name="T16" fmla="*/ 117 w 144"/>
                        <a:gd name="T17" fmla="*/ 177 h 177"/>
                        <a:gd name="T18" fmla="*/ 76 w 144"/>
                        <a:gd name="T19" fmla="*/ 112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4" h="177">
                          <a:moveTo>
                            <a:pt x="76" y="112"/>
                          </a:moveTo>
                          <a:lnTo>
                            <a:pt x="41" y="62"/>
                          </a:lnTo>
                          <a:lnTo>
                            <a:pt x="3" y="49"/>
                          </a:lnTo>
                          <a:lnTo>
                            <a:pt x="0" y="0"/>
                          </a:lnTo>
                          <a:lnTo>
                            <a:pt x="48" y="13"/>
                          </a:lnTo>
                          <a:lnTo>
                            <a:pt x="76" y="32"/>
                          </a:lnTo>
                          <a:lnTo>
                            <a:pt x="130" y="62"/>
                          </a:lnTo>
                          <a:lnTo>
                            <a:pt x="144" y="112"/>
                          </a:lnTo>
                          <a:lnTo>
                            <a:pt x="117" y="177"/>
                          </a:lnTo>
                          <a:lnTo>
                            <a:pt x="76" y="11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71" name="Freeform 456">
                      <a:extLst>
                        <a:ext uri="{FF2B5EF4-FFF2-40B4-BE49-F238E27FC236}">
                          <a16:creationId xmlns:a16="http://schemas.microsoft.com/office/drawing/2014/main" id="{D9574E95-643B-4C38-A796-17C0E4B08F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3" y="1424"/>
                      <a:ext cx="83" cy="58"/>
                    </a:xfrm>
                    <a:custGeom>
                      <a:avLst/>
                      <a:gdLst>
                        <a:gd name="T0" fmla="*/ 63 w 156"/>
                        <a:gd name="T1" fmla="*/ 0 h 143"/>
                        <a:gd name="T2" fmla="*/ 114 w 156"/>
                        <a:gd name="T3" fmla="*/ 13 h 143"/>
                        <a:gd name="T4" fmla="*/ 156 w 156"/>
                        <a:gd name="T5" fmla="*/ 79 h 143"/>
                        <a:gd name="T6" fmla="*/ 134 w 156"/>
                        <a:gd name="T7" fmla="*/ 143 h 143"/>
                        <a:gd name="T8" fmla="*/ 87 w 156"/>
                        <a:gd name="T9" fmla="*/ 97 h 143"/>
                        <a:gd name="T10" fmla="*/ 89 w 156"/>
                        <a:gd name="T11" fmla="*/ 49 h 143"/>
                        <a:gd name="T12" fmla="*/ 0 w 156"/>
                        <a:gd name="T13" fmla="*/ 4 h 143"/>
                        <a:gd name="T14" fmla="*/ 63 w 156"/>
                        <a:gd name="T15" fmla="*/ 0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143">
                          <a:moveTo>
                            <a:pt x="63" y="0"/>
                          </a:moveTo>
                          <a:lnTo>
                            <a:pt x="114" y="13"/>
                          </a:lnTo>
                          <a:lnTo>
                            <a:pt x="156" y="79"/>
                          </a:lnTo>
                          <a:lnTo>
                            <a:pt x="134" y="143"/>
                          </a:lnTo>
                          <a:lnTo>
                            <a:pt x="87" y="97"/>
                          </a:lnTo>
                          <a:lnTo>
                            <a:pt x="89" y="49"/>
                          </a:lnTo>
                          <a:lnTo>
                            <a:pt x="0" y="4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72" name="Freeform 457">
                      <a:extLst>
                        <a:ext uri="{FF2B5EF4-FFF2-40B4-BE49-F238E27FC236}">
                          <a16:creationId xmlns:a16="http://schemas.microsoft.com/office/drawing/2014/main" id="{A8CE0580-DF12-4913-A9A6-FAC0A986C8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5" y="1469"/>
                      <a:ext cx="195" cy="119"/>
                    </a:xfrm>
                    <a:custGeom>
                      <a:avLst/>
                      <a:gdLst>
                        <a:gd name="T0" fmla="*/ 140 w 364"/>
                        <a:gd name="T1" fmla="*/ 32 h 291"/>
                        <a:gd name="T2" fmla="*/ 175 w 364"/>
                        <a:gd name="T3" fmla="*/ 32 h 291"/>
                        <a:gd name="T4" fmla="*/ 216 w 364"/>
                        <a:gd name="T5" fmla="*/ 36 h 291"/>
                        <a:gd name="T6" fmla="*/ 242 w 364"/>
                        <a:gd name="T7" fmla="*/ 64 h 291"/>
                        <a:gd name="T8" fmla="*/ 256 w 364"/>
                        <a:gd name="T9" fmla="*/ 94 h 291"/>
                        <a:gd name="T10" fmla="*/ 256 w 364"/>
                        <a:gd name="T11" fmla="*/ 115 h 291"/>
                        <a:gd name="T12" fmla="*/ 270 w 364"/>
                        <a:gd name="T13" fmla="*/ 131 h 291"/>
                        <a:gd name="T14" fmla="*/ 265 w 364"/>
                        <a:gd name="T15" fmla="*/ 155 h 291"/>
                        <a:gd name="T16" fmla="*/ 249 w 364"/>
                        <a:gd name="T17" fmla="*/ 162 h 291"/>
                        <a:gd name="T18" fmla="*/ 284 w 364"/>
                        <a:gd name="T19" fmla="*/ 162 h 291"/>
                        <a:gd name="T20" fmla="*/ 315 w 364"/>
                        <a:gd name="T21" fmla="*/ 164 h 291"/>
                        <a:gd name="T22" fmla="*/ 332 w 364"/>
                        <a:gd name="T23" fmla="*/ 180 h 291"/>
                        <a:gd name="T24" fmla="*/ 350 w 364"/>
                        <a:gd name="T25" fmla="*/ 182 h 291"/>
                        <a:gd name="T26" fmla="*/ 350 w 364"/>
                        <a:gd name="T27" fmla="*/ 209 h 291"/>
                        <a:gd name="T28" fmla="*/ 364 w 364"/>
                        <a:gd name="T29" fmla="*/ 227 h 291"/>
                        <a:gd name="T30" fmla="*/ 359 w 364"/>
                        <a:gd name="T31" fmla="*/ 265 h 291"/>
                        <a:gd name="T32" fmla="*/ 339 w 364"/>
                        <a:gd name="T33" fmla="*/ 291 h 291"/>
                        <a:gd name="T34" fmla="*/ 336 w 364"/>
                        <a:gd name="T35" fmla="*/ 259 h 291"/>
                        <a:gd name="T36" fmla="*/ 345 w 364"/>
                        <a:gd name="T37" fmla="*/ 235 h 291"/>
                        <a:gd name="T38" fmla="*/ 313 w 364"/>
                        <a:gd name="T39" fmla="*/ 230 h 291"/>
                        <a:gd name="T40" fmla="*/ 310 w 364"/>
                        <a:gd name="T41" fmla="*/ 202 h 291"/>
                        <a:gd name="T42" fmla="*/ 289 w 364"/>
                        <a:gd name="T43" fmla="*/ 194 h 291"/>
                        <a:gd name="T44" fmla="*/ 259 w 364"/>
                        <a:gd name="T45" fmla="*/ 194 h 291"/>
                        <a:gd name="T46" fmla="*/ 223 w 364"/>
                        <a:gd name="T47" fmla="*/ 168 h 291"/>
                        <a:gd name="T48" fmla="*/ 227 w 364"/>
                        <a:gd name="T49" fmla="*/ 142 h 291"/>
                        <a:gd name="T50" fmla="*/ 227 w 364"/>
                        <a:gd name="T51" fmla="*/ 119 h 291"/>
                        <a:gd name="T52" fmla="*/ 205 w 364"/>
                        <a:gd name="T53" fmla="*/ 101 h 291"/>
                        <a:gd name="T54" fmla="*/ 210 w 364"/>
                        <a:gd name="T55" fmla="*/ 68 h 291"/>
                        <a:gd name="T56" fmla="*/ 191 w 364"/>
                        <a:gd name="T57" fmla="*/ 52 h 291"/>
                        <a:gd name="T58" fmla="*/ 165 w 364"/>
                        <a:gd name="T59" fmla="*/ 52 h 291"/>
                        <a:gd name="T60" fmla="*/ 146 w 364"/>
                        <a:gd name="T61" fmla="*/ 52 h 291"/>
                        <a:gd name="T62" fmla="*/ 110 w 364"/>
                        <a:gd name="T63" fmla="*/ 36 h 291"/>
                        <a:gd name="T64" fmla="*/ 95 w 364"/>
                        <a:gd name="T65" fmla="*/ 20 h 291"/>
                        <a:gd name="T66" fmla="*/ 67 w 364"/>
                        <a:gd name="T67" fmla="*/ 24 h 291"/>
                        <a:gd name="T68" fmla="*/ 57 w 364"/>
                        <a:gd name="T69" fmla="*/ 59 h 291"/>
                        <a:gd name="T70" fmla="*/ 33 w 364"/>
                        <a:gd name="T71" fmla="*/ 59 h 291"/>
                        <a:gd name="T72" fmla="*/ 27 w 364"/>
                        <a:gd name="T73" fmla="*/ 45 h 291"/>
                        <a:gd name="T74" fmla="*/ 0 w 364"/>
                        <a:gd name="T75" fmla="*/ 52 h 291"/>
                        <a:gd name="T76" fmla="*/ 29 w 364"/>
                        <a:gd name="T77" fmla="*/ 0 h 291"/>
                        <a:gd name="T78" fmla="*/ 80 w 364"/>
                        <a:gd name="T79" fmla="*/ 0 h 291"/>
                        <a:gd name="T80" fmla="*/ 117 w 364"/>
                        <a:gd name="T81" fmla="*/ 0 h 291"/>
                        <a:gd name="T82" fmla="*/ 140 w 364"/>
                        <a:gd name="T83" fmla="*/ 32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291">
                          <a:moveTo>
                            <a:pt x="140" y="32"/>
                          </a:moveTo>
                          <a:lnTo>
                            <a:pt x="175" y="32"/>
                          </a:lnTo>
                          <a:lnTo>
                            <a:pt x="216" y="36"/>
                          </a:lnTo>
                          <a:lnTo>
                            <a:pt x="242" y="64"/>
                          </a:lnTo>
                          <a:lnTo>
                            <a:pt x="256" y="94"/>
                          </a:lnTo>
                          <a:lnTo>
                            <a:pt x="256" y="115"/>
                          </a:lnTo>
                          <a:lnTo>
                            <a:pt x="270" y="131"/>
                          </a:lnTo>
                          <a:lnTo>
                            <a:pt x="265" y="155"/>
                          </a:lnTo>
                          <a:lnTo>
                            <a:pt x="249" y="162"/>
                          </a:lnTo>
                          <a:lnTo>
                            <a:pt x="284" y="162"/>
                          </a:lnTo>
                          <a:lnTo>
                            <a:pt x="315" y="164"/>
                          </a:lnTo>
                          <a:lnTo>
                            <a:pt x="332" y="180"/>
                          </a:lnTo>
                          <a:lnTo>
                            <a:pt x="350" y="182"/>
                          </a:lnTo>
                          <a:lnTo>
                            <a:pt x="350" y="209"/>
                          </a:lnTo>
                          <a:lnTo>
                            <a:pt x="364" y="227"/>
                          </a:lnTo>
                          <a:lnTo>
                            <a:pt x="359" y="265"/>
                          </a:lnTo>
                          <a:lnTo>
                            <a:pt x="339" y="291"/>
                          </a:lnTo>
                          <a:lnTo>
                            <a:pt x="336" y="259"/>
                          </a:lnTo>
                          <a:lnTo>
                            <a:pt x="345" y="235"/>
                          </a:lnTo>
                          <a:lnTo>
                            <a:pt x="313" y="230"/>
                          </a:lnTo>
                          <a:lnTo>
                            <a:pt x="310" y="202"/>
                          </a:lnTo>
                          <a:lnTo>
                            <a:pt x="289" y="194"/>
                          </a:lnTo>
                          <a:lnTo>
                            <a:pt x="259" y="194"/>
                          </a:lnTo>
                          <a:lnTo>
                            <a:pt x="223" y="168"/>
                          </a:lnTo>
                          <a:lnTo>
                            <a:pt x="227" y="142"/>
                          </a:lnTo>
                          <a:lnTo>
                            <a:pt x="227" y="119"/>
                          </a:lnTo>
                          <a:lnTo>
                            <a:pt x="205" y="101"/>
                          </a:lnTo>
                          <a:lnTo>
                            <a:pt x="210" y="68"/>
                          </a:lnTo>
                          <a:lnTo>
                            <a:pt x="191" y="52"/>
                          </a:lnTo>
                          <a:lnTo>
                            <a:pt x="165" y="52"/>
                          </a:lnTo>
                          <a:lnTo>
                            <a:pt x="146" y="52"/>
                          </a:lnTo>
                          <a:lnTo>
                            <a:pt x="110" y="36"/>
                          </a:lnTo>
                          <a:lnTo>
                            <a:pt x="95" y="20"/>
                          </a:lnTo>
                          <a:lnTo>
                            <a:pt x="67" y="24"/>
                          </a:lnTo>
                          <a:lnTo>
                            <a:pt x="57" y="59"/>
                          </a:lnTo>
                          <a:lnTo>
                            <a:pt x="33" y="59"/>
                          </a:lnTo>
                          <a:lnTo>
                            <a:pt x="27" y="45"/>
                          </a:lnTo>
                          <a:lnTo>
                            <a:pt x="0" y="52"/>
                          </a:lnTo>
                          <a:lnTo>
                            <a:pt x="29" y="0"/>
                          </a:lnTo>
                          <a:lnTo>
                            <a:pt x="80" y="0"/>
                          </a:lnTo>
                          <a:lnTo>
                            <a:pt x="117" y="0"/>
                          </a:lnTo>
                          <a:lnTo>
                            <a:pt x="140" y="3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73" name="Freeform 458">
                      <a:extLst>
                        <a:ext uri="{FF2B5EF4-FFF2-40B4-BE49-F238E27FC236}">
                          <a16:creationId xmlns:a16="http://schemas.microsoft.com/office/drawing/2014/main" id="{8C6B8C6A-B9FA-4289-A268-C677B6F3A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7" y="1653"/>
                      <a:ext cx="197" cy="88"/>
                    </a:xfrm>
                    <a:custGeom>
                      <a:avLst/>
                      <a:gdLst>
                        <a:gd name="T0" fmla="*/ 85 w 367"/>
                        <a:gd name="T1" fmla="*/ 57 h 216"/>
                        <a:gd name="T2" fmla="*/ 112 w 367"/>
                        <a:gd name="T3" fmla="*/ 18 h 216"/>
                        <a:gd name="T4" fmla="*/ 166 w 367"/>
                        <a:gd name="T5" fmla="*/ 0 h 216"/>
                        <a:gd name="T6" fmla="*/ 202 w 367"/>
                        <a:gd name="T7" fmla="*/ 18 h 216"/>
                        <a:gd name="T8" fmla="*/ 245 w 367"/>
                        <a:gd name="T9" fmla="*/ 13 h 216"/>
                        <a:gd name="T10" fmla="*/ 283 w 367"/>
                        <a:gd name="T11" fmla="*/ 29 h 216"/>
                        <a:gd name="T12" fmla="*/ 294 w 367"/>
                        <a:gd name="T13" fmla="*/ 114 h 216"/>
                        <a:gd name="T14" fmla="*/ 324 w 367"/>
                        <a:gd name="T15" fmla="*/ 120 h 216"/>
                        <a:gd name="T16" fmla="*/ 352 w 367"/>
                        <a:gd name="T17" fmla="*/ 136 h 216"/>
                        <a:gd name="T18" fmla="*/ 367 w 367"/>
                        <a:gd name="T19" fmla="*/ 193 h 216"/>
                        <a:gd name="T20" fmla="*/ 341 w 367"/>
                        <a:gd name="T21" fmla="*/ 216 h 216"/>
                        <a:gd name="T22" fmla="*/ 288 w 367"/>
                        <a:gd name="T23" fmla="*/ 187 h 216"/>
                        <a:gd name="T24" fmla="*/ 316 w 367"/>
                        <a:gd name="T25" fmla="*/ 153 h 216"/>
                        <a:gd name="T26" fmla="*/ 271 w 367"/>
                        <a:gd name="T27" fmla="*/ 136 h 216"/>
                        <a:gd name="T28" fmla="*/ 251 w 367"/>
                        <a:gd name="T29" fmla="*/ 85 h 216"/>
                        <a:gd name="T30" fmla="*/ 251 w 367"/>
                        <a:gd name="T31" fmla="*/ 52 h 216"/>
                        <a:gd name="T32" fmla="*/ 224 w 367"/>
                        <a:gd name="T33" fmla="*/ 52 h 216"/>
                        <a:gd name="T34" fmla="*/ 138 w 367"/>
                        <a:gd name="T35" fmla="*/ 46 h 216"/>
                        <a:gd name="T36" fmla="*/ 106 w 367"/>
                        <a:gd name="T37" fmla="*/ 97 h 216"/>
                        <a:gd name="T38" fmla="*/ 58 w 367"/>
                        <a:gd name="T39" fmla="*/ 97 h 216"/>
                        <a:gd name="T40" fmla="*/ 0 w 367"/>
                        <a:gd name="T41" fmla="*/ 126 h 216"/>
                        <a:gd name="T42" fmla="*/ 32 w 367"/>
                        <a:gd name="T43" fmla="*/ 69 h 216"/>
                        <a:gd name="T44" fmla="*/ 85 w 367"/>
                        <a:gd name="T45" fmla="*/ 57 h 2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67" h="216">
                          <a:moveTo>
                            <a:pt x="85" y="57"/>
                          </a:moveTo>
                          <a:lnTo>
                            <a:pt x="112" y="18"/>
                          </a:lnTo>
                          <a:lnTo>
                            <a:pt x="166" y="0"/>
                          </a:lnTo>
                          <a:lnTo>
                            <a:pt x="202" y="18"/>
                          </a:lnTo>
                          <a:lnTo>
                            <a:pt x="245" y="13"/>
                          </a:lnTo>
                          <a:lnTo>
                            <a:pt x="283" y="29"/>
                          </a:lnTo>
                          <a:lnTo>
                            <a:pt x="294" y="114"/>
                          </a:lnTo>
                          <a:lnTo>
                            <a:pt x="324" y="120"/>
                          </a:lnTo>
                          <a:lnTo>
                            <a:pt x="352" y="136"/>
                          </a:lnTo>
                          <a:lnTo>
                            <a:pt x="367" y="193"/>
                          </a:lnTo>
                          <a:lnTo>
                            <a:pt x="341" y="216"/>
                          </a:lnTo>
                          <a:lnTo>
                            <a:pt x="288" y="187"/>
                          </a:lnTo>
                          <a:lnTo>
                            <a:pt x="316" y="153"/>
                          </a:lnTo>
                          <a:lnTo>
                            <a:pt x="271" y="136"/>
                          </a:lnTo>
                          <a:lnTo>
                            <a:pt x="251" y="85"/>
                          </a:lnTo>
                          <a:lnTo>
                            <a:pt x="251" y="52"/>
                          </a:lnTo>
                          <a:lnTo>
                            <a:pt x="224" y="52"/>
                          </a:lnTo>
                          <a:lnTo>
                            <a:pt x="138" y="46"/>
                          </a:lnTo>
                          <a:lnTo>
                            <a:pt x="106" y="97"/>
                          </a:lnTo>
                          <a:lnTo>
                            <a:pt x="58" y="97"/>
                          </a:lnTo>
                          <a:lnTo>
                            <a:pt x="0" y="126"/>
                          </a:lnTo>
                          <a:lnTo>
                            <a:pt x="32" y="69"/>
                          </a:lnTo>
                          <a:lnTo>
                            <a:pt x="85" y="57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</p:grpSp>
              <p:grpSp>
                <p:nvGrpSpPr>
                  <p:cNvPr id="47" name="Group 459">
                    <a:extLst>
                      <a:ext uri="{FF2B5EF4-FFF2-40B4-BE49-F238E27FC236}">
                        <a16:creationId xmlns:a16="http://schemas.microsoft.com/office/drawing/2014/main" id="{F8CAD89F-4576-438D-8781-BBDE334055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02" y="1841"/>
                    <a:ext cx="309" cy="621"/>
                    <a:chOff x="5164" y="1330"/>
                    <a:chExt cx="251" cy="527"/>
                  </a:xfrm>
                </p:grpSpPr>
                <p:sp>
                  <p:nvSpPr>
                    <p:cNvPr id="48" name="Freeform 460">
                      <a:extLst>
                        <a:ext uri="{FF2B5EF4-FFF2-40B4-BE49-F238E27FC236}">
                          <a16:creationId xmlns:a16="http://schemas.microsoft.com/office/drawing/2014/main" id="{2ADF27FB-0900-4810-A03C-81CDE3B8D8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0" y="1426"/>
                      <a:ext cx="13" cy="21"/>
                    </a:xfrm>
                    <a:custGeom>
                      <a:avLst/>
                      <a:gdLst>
                        <a:gd name="T0" fmla="*/ 13 w 24"/>
                        <a:gd name="T1" fmla="*/ 0 h 50"/>
                        <a:gd name="T2" fmla="*/ 16 w 24"/>
                        <a:gd name="T3" fmla="*/ 3 h 50"/>
                        <a:gd name="T4" fmla="*/ 20 w 24"/>
                        <a:gd name="T5" fmla="*/ 7 h 50"/>
                        <a:gd name="T6" fmla="*/ 22 w 24"/>
                        <a:gd name="T7" fmla="*/ 16 h 50"/>
                        <a:gd name="T8" fmla="*/ 24 w 24"/>
                        <a:gd name="T9" fmla="*/ 26 h 50"/>
                        <a:gd name="T10" fmla="*/ 22 w 24"/>
                        <a:gd name="T11" fmla="*/ 36 h 50"/>
                        <a:gd name="T12" fmla="*/ 20 w 24"/>
                        <a:gd name="T13" fmla="*/ 43 h 50"/>
                        <a:gd name="T14" fmla="*/ 16 w 24"/>
                        <a:gd name="T15" fmla="*/ 48 h 50"/>
                        <a:gd name="T16" fmla="*/ 13 w 24"/>
                        <a:gd name="T17" fmla="*/ 50 h 50"/>
                        <a:gd name="T18" fmla="*/ 8 w 24"/>
                        <a:gd name="T19" fmla="*/ 48 h 50"/>
                        <a:gd name="T20" fmla="*/ 3 w 24"/>
                        <a:gd name="T21" fmla="*/ 43 h 50"/>
                        <a:gd name="T22" fmla="*/ 1 w 24"/>
                        <a:gd name="T23" fmla="*/ 36 h 50"/>
                        <a:gd name="T24" fmla="*/ 0 w 24"/>
                        <a:gd name="T25" fmla="*/ 26 h 50"/>
                        <a:gd name="T26" fmla="*/ 1 w 24"/>
                        <a:gd name="T27" fmla="*/ 16 h 50"/>
                        <a:gd name="T28" fmla="*/ 3 w 24"/>
                        <a:gd name="T29" fmla="*/ 7 h 50"/>
                        <a:gd name="T30" fmla="*/ 8 w 24"/>
                        <a:gd name="T31" fmla="*/ 3 h 50"/>
                        <a:gd name="T32" fmla="*/ 13 w 24"/>
                        <a:gd name="T3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50">
                          <a:moveTo>
                            <a:pt x="13" y="0"/>
                          </a:moveTo>
                          <a:lnTo>
                            <a:pt x="16" y="3"/>
                          </a:lnTo>
                          <a:lnTo>
                            <a:pt x="20" y="7"/>
                          </a:lnTo>
                          <a:lnTo>
                            <a:pt x="22" y="16"/>
                          </a:lnTo>
                          <a:lnTo>
                            <a:pt x="24" y="26"/>
                          </a:lnTo>
                          <a:lnTo>
                            <a:pt x="22" y="36"/>
                          </a:lnTo>
                          <a:lnTo>
                            <a:pt x="20" y="43"/>
                          </a:lnTo>
                          <a:lnTo>
                            <a:pt x="16" y="48"/>
                          </a:lnTo>
                          <a:lnTo>
                            <a:pt x="13" y="50"/>
                          </a:lnTo>
                          <a:lnTo>
                            <a:pt x="8" y="48"/>
                          </a:lnTo>
                          <a:lnTo>
                            <a:pt x="3" y="43"/>
                          </a:lnTo>
                          <a:lnTo>
                            <a:pt x="1" y="36"/>
                          </a:lnTo>
                          <a:lnTo>
                            <a:pt x="0" y="26"/>
                          </a:lnTo>
                          <a:lnTo>
                            <a:pt x="1" y="16"/>
                          </a:lnTo>
                          <a:lnTo>
                            <a:pt x="3" y="7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569675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9" name="Freeform 461">
                      <a:extLst>
                        <a:ext uri="{FF2B5EF4-FFF2-40B4-BE49-F238E27FC236}">
                          <a16:creationId xmlns:a16="http://schemas.microsoft.com/office/drawing/2014/main" id="{AC810B92-9146-41E8-9ECE-46AEE06E8D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5" y="1370"/>
                      <a:ext cx="155" cy="487"/>
                    </a:xfrm>
                    <a:custGeom>
                      <a:avLst/>
                      <a:gdLst>
                        <a:gd name="T0" fmla="*/ 104 w 289"/>
                        <a:gd name="T1" fmla="*/ 1051 h 1190"/>
                        <a:gd name="T2" fmla="*/ 98 w 289"/>
                        <a:gd name="T3" fmla="*/ 668 h 1190"/>
                        <a:gd name="T4" fmla="*/ 46 w 289"/>
                        <a:gd name="T5" fmla="*/ 674 h 1190"/>
                        <a:gd name="T6" fmla="*/ 133 w 289"/>
                        <a:gd name="T7" fmla="*/ 550 h 1190"/>
                        <a:gd name="T8" fmla="*/ 127 w 289"/>
                        <a:gd name="T9" fmla="*/ 515 h 1190"/>
                        <a:gd name="T10" fmla="*/ 116 w 289"/>
                        <a:gd name="T11" fmla="*/ 391 h 1190"/>
                        <a:gd name="T12" fmla="*/ 64 w 289"/>
                        <a:gd name="T13" fmla="*/ 470 h 1190"/>
                        <a:gd name="T14" fmla="*/ 46 w 289"/>
                        <a:gd name="T15" fmla="*/ 456 h 1190"/>
                        <a:gd name="T16" fmla="*/ 40 w 289"/>
                        <a:gd name="T17" fmla="*/ 430 h 1190"/>
                        <a:gd name="T18" fmla="*/ 121 w 289"/>
                        <a:gd name="T19" fmla="*/ 364 h 1190"/>
                        <a:gd name="T20" fmla="*/ 104 w 289"/>
                        <a:gd name="T21" fmla="*/ 271 h 1190"/>
                        <a:gd name="T22" fmla="*/ 98 w 289"/>
                        <a:gd name="T23" fmla="*/ 252 h 1190"/>
                        <a:gd name="T24" fmla="*/ 139 w 289"/>
                        <a:gd name="T25" fmla="*/ 160 h 1190"/>
                        <a:gd name="T26" fmla="*/ 70 w 289"/>
                        <a:gd name="T27" fmla="*/ 112 h 1190"/>
                        <a:gd name="T28" fmla="*/ 139 w 289"/>
                        <a:gd name="T29" fmla="*/ 53 h 1190"/>
                        <a:gd name="T30" fmla="*/ 170 w 289"/>
                        <a:gd name="T31" fmla="*/ 13 h 1190"/>
                        <a:gd name="T32" fmla="*/ 162 w 289"/>
                        <a:gd name="T33" fmla="*/ 218 h 1190"/>
                        <a:gd name="T34" fmla="*/ 224 w 289"/>
                        <a:gd name="T35" fmla="*/ 192 h 1190"/>
                        <a:gd name="T36" fmla="*/ 219 w 289"/>
                        <a:gd name="T37" fmla="*/ 212 h 1190"/>
                        <a:gd name="T38" fmla="*/ 237 w 289"/>
                        <a:gd name="T39" fmla="*/ 239 h 1190"/>
                        <a:gd name="T40" fmla="*/ 162 w 289"/>
                        <a:gd name="T41" fmla="*/ 245 h 1190"/>
                        <a:gd name="T42" fmla="*/ 156 w 289"/>
                        <a:gd name="T43" fmla="*/ 384 h 1190"/>
                        <a:gd name="T44" fmla="*/ 156 w 289"/>
                        <a:gd name="T45" fmla="*/ 522 h 1190"/>
                        <a:gd name="T46" fmla="*/ 243 w 289"/>
                        <a:gd name="T47" fmla="*/ 569 h 1190"/>
                        <a:gd name="T48" fmla="*/ 243 w 289"/>
                        <a:gd name="T49" fmla="*/ 602 h 1190"/>
                        <a:gd name="T50" fmla="*/ 162 w 289"/>
                        <a:gd name="T51" fmla="*/ 550 h 1190"/>
                        <a:gd name="T52" fmla="*/ 145 w 289"/>
                        <a:gd name="T53" fmla="*/ 722 h 1190"/>
                        <a:gd name="T54" fmla="*/ 185 w 289"/>
                        <a:gd name="T55" fmla="*/ 814 h 1190"/>
                        <a:gd name="T56" fmla="*/ 255 w 289"/>
                        <a:gd name="T57" fmla="*/ 894 h 1190"/>
                        <a:gd name="T58" fmla="*/ 255 w 289"/>
                        <a:gd name="T59" fmla="*/ 926 h 1190"/>
                        <a:gd name="T60" fmla="*/ 179 w 289"/>
                        <a:gd name="T61" fmla="*/ 833 h 1190"/>
                        <a:gd name="T62" fmla="*/ 145 w 289"/>
                        <a:gd name="T63" fmla="*/ 940 h 1190"/>
                        <a:gd name="T64" fmla="*/ 87 w 289"/>
                        <a:gd name="T65" fmla="*/ 1190 h 1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89" h="1190">
                          <a:moveTo>
                            <a:pt x="87" y="1190"/>
                          </a:moveTo>
                          <a:lnTo>
                            <a:pt x="104" y="1051"/>
                          </a:lnTo>
                          <a:lnTo>
                            <a:pt x="121" y="700"/>
                          </a:lnTo>
                          <a:lnTo>
                            <a:pt x="98" y="668"/>
                          </a:lnTo>
                          <a:lnTo>
                            <a:pt x="6" y="728"/>
                          </a:lnTo>
                          <a:lnTo>
                            <a:pt x="46" y="674"/>
                          </a:lnTo>
                          <a:lnTo>
                            <a:pt x="130" y="626"/>
                          </a:lnTo>
                          <a:lnTo>
                            <a:pt x="133" y="550"/>
                          </a:lnTo>
                          <a:lnTo>
                            <a:pt x="70" y="541"/>
                          </a:lnTo>
                          <a:lnTo>
                            <a:pt x="127" y="515"/>
                          </a:lnTo>
                          <a:lnTo>
                            <a:pt x="133" y="437"/>
                          </a:lnTo>
                          <a:lnTo>
                            <a:pt x="116" y="391"/>
                          </a:lnTo>
                          <a:lnTo>
                            <a:pt x="76" y="430"/>
                          </a:lnTo>
                          <a:lnTo>
                            <a:pt x="64" y="470"/>
                          </a:lnTo>
                          <a:lnTo>
                            <a:pt x="6" y="528"/>
                          </a:lnTo>
                          <a:lnTo>
                            <a:pt x="46" y="456"/>
                          </a:lnTo>
                          <a:lnTo>
                            <a:pt x="0" y="477"/>
                          </a:lnTo>
                          <a:lnTo>
                            <a:pt x="40" y="430"/>
                          </a:lnTo>
                          <a:lnTo>
                            <a:pt x="70" y="391"/>
                          </a:lnTo>
                          <a:lnTo>
                            <a:pt x="121" y="364"/>
                          </a:lnTo>
                          <a:lnTo>
                            <a:pt x="151" y="291"/>
                          </a:lnTo>
                          <a:lnTo>
                            <a:pt x="104" y="271"/>
                          </a:lnTo>
                          <a:lnTo>
                            <a:pt x="64" y="278"/>
                          </a:lnTo>
                          <a:lnTo>
                            <a:pt x="98" y="252"/>
                          </a:lnTo>
                          <a:lnTo>
                            <a:pt x="145" y="245"/>
                          </a:lnTo>
                          <a:lnTo>
                            <a:pt x="139" y="160"/>
                          </a:lnTo>
                          <a:lnTo>
                            <a:pt x="110" y="132"/>
                          </a:lnTo>
                          <a:lnTo>
                            <a:pt x="70" y="112"/>
                          </a:lnTo>
                          <a:lnTo>
                            <a:pt x="132" y="124"/>
                          </a:lnTo>
                          <a:lnTo>
                            <a:pt x="139" y="53"/>
                          </a:lnTo>
                          <a:lnTo>
                            <a:pt x="139" y="0"/>
                          </a:lnTo>
                          <a:lnTo>
                            <a:pt x="170" y="13"/>
                          </a:lnTo>
                          <a:lnTo>
                            <a:pt x="151" y="125"/>
                          </a:lnTo>
                          <a:lnTo>
                            <a:pt x="162" y="218"/>
                          </a:lnTo>
                          <a:lnTo>
                            <a:pt x="191" y="192"/>
                          </a:lnTo>
                          <a:lnTo>
                            <a:pt x="224" y="192"/>
                          </a:lnTo>
                          <a:lnTo>
                            <a:pt x="260" y="173"/>
                          </a:lnTo>
                          <a:lnTo>
                            <a:pt x="219" y="212"/>
                          </a:lnTo>
                          <a:lnTo>
                            <a:pt x="271" y="231"/>
                          </a:lnTo>
                          <a:lnTo>
                            <a:pt x="237" y="239"/>
                          </a:lnTo>
                          <a:lnTo>
                            <a:pt x="191" y="231"/>
                          </a:lnTo>
                          <a:lnTo>
                            <a:pt x="162" y="245"/>
                          </a:lnTo>
                          <a:lnTo>
                            <a:pt x="173" y="310"/>
                          </a:lnTo>
                          <a:lnTo>
                            <a:pt x="156" y="384"/>
                          </a:lnTo>
                          <a:lnTo>
                            <a:pt x="156" y="456"/>
                          </a:lnTo>
                          <a:lnTo>
                            <a:pt x="156" y="522"/>
                          </a:lnTo>
                          <a:lnTo>
                            <a:pt x="197" y="522"/>
                          </a:lnTo>
                          <a:lnTo>
                            <a:pt x="243" y="569"/>
                          </a:lnTo>
                          <a:lnTo>
                            <a:pt x="277" y="589"/>
                          </a:lnTo>
                          <a:lnTo>
                            <a:pt x="243" y="602"/>
                          </a:lnTo>
                          <a:lnTo>
                            <a:pt x="209" y="563"/>
                          </a:lnTo>
                          <a:lnTo>
                            <a:pt x="162" y="550"/>
                          </a:lnTo>
                          <a:lnTo>
                            <a:pt x="162" y="629"/>
                          </a:lnTo>
                          <a:lnTo>
                            <a:pt x="145" y="722"/>
                          </a:lnTo>
                          <a:lnTo>
                            <a:pt x="151" y="801"/>
                          </a:lnTo>
                          <a:lnTo>
                            <a:pt x="185" y="814"/>
                          </a:lnTo>
                          <a:lnTo>
                            <a:pt x="213" y="833"/>
                          </a:lnTo>
                          <a:lnTo>
                            <a:pt x="255" y="894"/>
                          </a:lnTo>
                          <a:lnTo>
                            <a:pt x="289" y="894"/>
                          </a:lnTo>
                          <a:lnTo>
                            <a:pt x="255" y="926"/>
                          </a:lnTo>
                          <a:lnTo>
                            <a:pt x="219" y="873"/>
                          </a:lnTo>
                          <a:lnTo>
                            <a:pt x="179" y="833"/>
                          </a:lnTo>
                          <a:lnTo>
                            <a:pt x="145" y="846"/>
                          </a:lnTo>
                          <a:lnTo>
                            <a:pt x="145" y="940"/>
                          </a:lnTo>
                          <a:lnTo>
                            <a:pt x="133" y="1184"/>
                          </a:lnTo>
                          <a:lnTo>
                            <a:pt x="87" y="1190"/>
                          </a:lnTo>
                          <a:close/>
                        </a:path>
                      </a:pathLst>
                    </a:custGeom>
                    <a:solidFill>
                      <a:srgbClr val="4C00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0" name="Freeform 462">
                      <a:extLst>
                        <a:ext uri="{FF2B5EF4-FFF2-40B4-BE49-F238E27FC236}">
                          <a16:creationId xmlns:a16="http://schemas.microsoft.com/office/drawing/2014/main" id="{EF767CBF-0F19-45AB-9D22-995E69FA23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8" y="1330"/>
                      <a:ext cx="131" cy="80"/>
                    </a:xfrm>
                    <a:custGeom>
                      <a:avLst/>
                      <a:gdLst>
                        <a:gd name="T0" fmla="*/ 0 w 244"/>
                        <a:gd name="T1" fmla="*/ 86 h 195"/>
                        <a:gd name="T2" fmla="*/ 45 w 244"/>
                        <a:gd name="T3" fmla="*/ 79 h 195"/>
                        <a:gd name="T4" fmla="*/ 45 w 244"/>
                        <a:gd name="T5" fmla="*/ 57 h 195"/>
                        <a:gd name="T6" fmla="*/ 46 w 244"/>
                        <a:gd name="T7" fmla="*/ 39 h 195"/>
                        <a:gd name="T8" fmla="*/ 50 w 244"/>
                        <a:gd name="T9" fmla="*/ 26 h 195"/>
                        <a:gd name="T10" fmla="*/ 54 w 244"/>
                        <a:gd name="T11" fmla="*/ 16 h 195"/>
                        <a:gd name="T12" fmla="*/ 63 w 244"/>
                        <a:gd name="T13" fmla="*/ 9 h 195"/>
                        <a:gd name="T14" fmla="*/ 73 w 244"/>
                        <a:gd name="T15" fmla="*/ 4 h 195"/>
                        <a:gd name="T16" fmla="*/ 89 w 244"/>
                        <a:gd name="T17" fmla="*/ 1 h 195"/>
                        <a:gd name="T18" fmla="*/ 109 w 244"/>
                        <a:gd name="T19" fmla="*/ 0 h 195"/>
                        <a:gd name="T20" fmla="*/ 124 w 244"/>
                        <a:gd name="T21" fmla="*/ 18 h 195"/>
                        <a:gd name="T22" fmla="*/ 141 w 244"/>
                        <a:gd name="T23" fmla="*/ 16 h 195"/>
                        <a:gd name="T24" fmla="*/ 153 w 244"/>
                        <a:gd name="T25" fmla="*/ 17 h 195"/>
                        <a:gd name="T26" fmla="*/ 163 w 244"/>
                        <a:gd name="T27" fmla="*/ 22 h 195"/>
                        <a:gd name="T28" fmla="*/ 169 w 244"/>
                        <a:gd name="T29" fmla="*/ 30 h 195"/>
                        <a:gd name="T30" fmla="*/ 174 w 244"/>
                        <a:gd name="T31" fmla="*/ 41 h 195"/>
                        <a:gd name="T32" fmla="*/ 178 w 244"/>
                        <a:gd name="T33" fmla="*/ 54 h 195"/>
                        <a:gd name="T34" fmla="*/ 179 w 244"/>
                        <a:gd name="T35" fmla="*/ 68 h 195"/>
                        <a:gd name="T36" fmla="*/ 179 w 244"/>
                        <a:gd name="T37" fmla="*/ 86 h 195"/>
                        <a:gd name="T38" fmla="*/ 207 w 244"/>
                        <a:gd name="T39" fmla="*/ 87 h 195"/>
                        <a:gd name="T40" fmla="*/ 226 w 244"/>
                        <a:gd name="T41" fmla="*/ 89 h 195"/>
                        <a:gd name="T42" fmla="*/ 238 w 244"/>
                        <a:gd name="T43" fmla="*/ 95 h 195"/>
                        <a:gd name="T44" fmla="*/ 244 w 244"/>
                        <a:gd name="T45" fmla="*/ 105 h 195"/>
                        <a:gd name="T46" fmla="*/ 243 w 244"/>
                        <a:gd name="T47" fmla="*/ 118 h 195"/>
                        <a:gd name="T48" fmla="*/ 237 w 244"/>
                        <a:gd name="T49" fmla="*/ 137 h 195"/>
                        <a:gd name="T50" fmla="*/ 227 w 244"/>
                        <a:gd name="T51" fmla="*/ 163 h 195"/>
                        <a:gd name="T52" fmla="*/ 216 w 244"/>
                        <a:gd name="T53" fmla="*/ 195 h 195"/>
                        <a:gd name="T54" fmla="*/ 194 w 244"/>
                        <a:gd name="T55" fmla="*/ 191 h 195"/>
                        <a:gd name="T56" fmla="*/ 179 w 244"/>
                        <a:gd name="T57" fmla="*/ 186 h 195"/>
                        <a:gd name="T58" fmla="*/ 167 w 244"/>
                        <a:gd name="T59" fmla="*/ 180 h 195"/>
                        <a:gd name="T60" fmla="*/ 159 w 244"/>
                        <a:gd name="T61" fmla="*/ 175 h 195"/>
                        <a:gd name="T62" fmla="*/ 150 w 244"/>
                        <a:gd name="T63" fmla="*/ 169 h 195"/>
                        <a:gd name="T64" fmla="*/ 141 w 244"/>
                        <a:gd name="T65" fmla="*/ 165 h 195"/>
                        <a:gd name="T66" fmla="*/ 130 w 244"/>
                        <a:gd name="T67" fmla="*/ 164 h 195"/>
                        <a:gd name="T68" fmla="*/ 115 w 244"/>
                        <a:gd name="T69" fmla="*/ 165 h 195"/>
                        <a:gd name="T70" fmla="*/ 99 w 244"/>
                        <a:gd name="T71" fmla="*/ 132 h 195"/>
                        <a:gd name="T72" fmla="*/ 69 w 244"/>
                        <a:gd name="T73" fmla="*/ 113 h 195"/>
                        <a:gd name="T74" fmla="*/ 57 w 244"/>
                        <a:gd name="T75" fmla="*/ 145 h 195"/>
                        <a:gd name="T76" fmla="*/ 43 w 244"/>
                        <a:gd name="T77" fmla="*/ 145 h 195"/>
                        <a:gd name="T78" fmla="*/ 31 w 244"/>
                        <a:gd name="T79" fmla="*/ 143 h 195"/>
                        <a:gd name="T80" fmla="*/ 20 w 244"/>
                        <a:gd name="T81" fmla="*/ 139 h 195"/>
                        <a:gd name="T82" fmla="*/ 13 w 244"/>
                        <a:gd name="T83" fmla="*/ 134 h 195"/>
                        <a:gd name="T84" fmla="*/ 7 w 244"/>
                        <a:gd name="T85" fmla="*/ 126 h 195"/>
                        <a:gd name="T86" fmla="*/ 3 w 244"/>
                        <a:gd name="T87" fmla="*/ 116 h 195"/>
                        <a:gd name="T88" fmla="*/ 1 w 244"/>
                        <a:gd name="T89" fmla="*/ 102 h 195"/>
                        <a:gd name="T90" fmla="*/ 0 w 244"/>
                        <a:gd name="T91" fmla="*/ 86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44" h="195">
                          <a:moveTo>
                            <a:pt x="0" y="86"/>
                          </a:moveTo>
                          <a:lnTo>
                            <a:pt x="45" y="79"/>
                          </a:lnTo>
                          <a:lnTo>
                            <a:pt x="45" y="57"/>
                          </a:lnTo>
                          <a:lnTo>
                            <a:pt x="46" y="39"/>
                          </a:lnTo>
                          <a:lnTo>
                            <a:pt x="50" y="26"/>
                          </a:lnTo>
                          <a:lnTo>
                            <a:pt x="54" y="16"/>
                          </a:lnTo>
                          <a:lnTo>
                            <a:pt x="63" y="9"/>
                          </a:lnTo>
                          <a:lnTo>
                            <a:pt x="73" y="4"/>
                          </a:lnTo>
                          <a:lnTo>
                            <a:pt x="89" y="1"/>
                          </a:lnTo>
                          <a:lnTo>
                            <a:pt x="109" y="0"/>
                          </a:lnTo>
                          <a:lnTo>
                            <a:pt x="124" y="18"/>
                          </a:lnTo>
                          <a:lnTo>
                            <a:pt x="141" y="16"/>
                          </a:lnTo>
                          <a:lnTo>
                            <a:pt x="153" y="17"/>
                          </a:lnTo>
                          <a:lnTo>
                            <a:pt x="163" y="22"/>
                          </a:lnTo>
                          <a:lnTo>
                            <a:pt x="169" y="30"/>
                          </a:lnTo>
                          <a:lnTo>
                            <a:pt x="174" y="41"/>
                          </a:lnTo>
                          <a:lnTo>
                            <a:pt x="178" y="54"/>
                          </a:lnTo>
                          <a:lnTo>
                            <a:pt x="179" y="68"/>
                          </a:lnTo>
                          <a:lnTo>
                            <a:pt x="179" y="86"/>
                          </a:lnTo>
                          <a:lnTo>
                            <a:pt x="207" y="87"/>
                          </a:lnTo>
                          <a:lnTo>
                            <a:pt x="226" y="89"/>
                          </a:lnTo>
                          <a:lnTo>
                            <a:pt x="238" y="95"/>
                          </a:lnTo>
                          <a:lnTo>
                            <a:pt x="244" y="105"/>
                          </a:lnTo>
                          <a:lnTo>
                            <a:pt x="243" y="118"/>
                          </a:lnTo>
                          <a:lnTo>
                            <a:pt x="237" y="137"/>
                          </a:lnTo>
                          <a:lnTo>
                            <a:pt x="227" y="163"/>
                          </a:lnTo>
                          <a:lnTo>
                            <a:pt x="216" y="195"/>
                          </a:lnTo>
                          <a:lnTo>
                            <a:pt x="194" y="191"/>
                          </a:lnTo>
                          <a:lnTo>
                            <a:pt x="179" y="186"/>
                          </a:lnTo>
                          <a:lnTo>
                            <a:pt x="167" y="180"/>
                          </a:lnTo>
                          <a:lnTo>
                            <a:pt x="159" y="175"/>
                          </a:lnTo>
                          <a:lnTo>
                            <a:pt x="150" y="169"/>
                          </a:lnTo>
                          <a:lnTo>
                            <a:pt x="141" y="165"/>
                          </a:lnTo>
                          <a:lnTo>
                            <a:pt x="130" y="164"/>
                          </a:lnTo>
                          <a:lnTo>
                            <a:pt x="115" y="165"/>
                          </a:lnTo>
                          <a:lnTo>
                            <a:pt x="99" y="132"/>
                          </a:lnTo>
                          <a:lnTo>
                            <a:pt x="69" y="113"/>
                          </a:lnTo>
                          <a:lnTo>
                            <a:pt x="57" y="145"/>
                          </a:lnTo>
                          <a:lnTo>
                            <a:pt x="43" y="145"/>
                          </a:lnTo>
                          <a:lnTo>
                            <a:pt x="31" y="143"/>
                          </a:lnTo>
                          <a:lnTo>
                            <a:pt x="20" y="139"/>
                          </a:lnTo>
                          <a:lnTo>
                            <a:pt x="13" y="134"/>
                          </a:lnTo>
                          <a:lnTo>
                            <a:pt x="7" y="126"/>
                          </a:lnTo>
                          <a:lnTo>
                            <a:pt x="3" y="116"/>
                          </a:lnTo>
                          <a:lnTo>
                            <a:pt x="1" y="102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1" name="Freeform 463">
                      <a:extLst>
                        <a:ext uri="{FF2B5EF4-FFF2-40B4-BE49-F238E27FC236}">
                          <a16:creationId xmlns:a16="http://schemas.microsoft.com/office/drawing/2014/main" id="{A0760CBA-AE73-428D-BCD2-5120AC64C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4" y="1423"/>
                      <a:ext cx="93" cy="66"/>
                    </a:xfrm>
                    <a:custGeom>
                      <a:avLst/>
                      <a:gdLst>
                        <a:gd name="T0" fmla="*/ 0 w 174"/>
                        <a:gd name="T1" fmla="*/ 63 h 162"/>
                        <a:gd name="T2" fmla="*/ 0 w 174"/>
                        <a:gd name="T3" fmla="*/ 0 h 162"/>
                        <a:gd name="T4" fmla="*/ 85 w 174"/>
                        <a:gd name="T5" fmla="*/ 9 h 162"/>
                        <a:gd name="T6" fmla="*/ 109 w 174"/>
                        <a:gd name="T7" fmla="*/ 57 h 162"/>
                        <a:gd name="T8" fmla="*/ 138 w 174"/>
                        <a:gd name="T9" fmla="*/ 58 h 162"/>
                        <a:gd name="T10" fmla="*/ 158 w 174"/>
                        <a:gd name="T11" fmla="*/ 63 h 162"/>
                        <a:gd name="T12" fmla="*/ 170 w 174"/>
                        <a:gd name="T13" fmla="*/ 71 h 162"/>
                        <a:gd name="T14" fmla="*/ 174 w 174"/>
                        <a:gd name="T15" fmla="*/ 83 h 162"/>
                        <a:gd name="T16" fmla="*/ 172 w 174"/>
                        <a:gd name="T17" fmla="*/ 97 h 162"/>
                        <a:gd name="T18" fmla="*/ 164 w 174"/>
                        <a:gd name="T19" fmla="*/ 116 h 162"/>
                        <a:gd name="T20" fmla="*/ 149 w 174"/>
                        <a:gd name="T21" fmla="*/ 137 h 162"/>
                        <a:gd name="T22" fmla="*/ 132 w 174"/>
                        <a:gd name="T23" fmla="*/ 162 h 162"/>
                        <a:gd name="T24" fmla="*/ 102 w 174"/>
                        <a:gd name="T25" fmla="*/ 162 h 162"/>
                        <a:gd name="T26" fmla="*/ 78 w 174"/>
                        <a:gd name="T27" fmla="*/ 160 h 162"/>
                        <a:gd name="T28" fmla="*/ 62 w 174"/>
                        <a:gd name="T29" fmla="*/ 155 h 162"/>
                        <a:gd name="T30" fmla="*/ 49 w 174"/>
                        <a:gd name="T31" fmla="*/ 147 h 162"/>
                        <a:gd name="T32" fmla="*/ 37 w 174"/>
                        <a:gd name="T33" fmla="*/ 134 h 162"/>
                        <a:gd name="T34" fmla="*/ 26 w 174"/>
                        <a:gd name="T35" fmla="*/ 117 h 162"/>
                        <a:gd name="T36" fmla="*/ 14 w 174"/>
                        <a:gd name="T37" fmla="*/ 94 h 162"/>
                        <a:gd name="T38" fmla="*/ 0 w 174"/>
                        <a:gd name="T39" fmla="*/ 63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4" h="162">
                          <a:moveTo>
                            <a:pt x="0" y="63"/>
                          </a:moveTo>
                          <a:lnTo>
                            <a:pt x="0" y="0"/>
                          </a:lnTo>
                          <a:lnTo>
                            <a:pt x="85" y="9"/>
                          </a:lnTo>
                          <a:lnTo>
                            <a:pt x="109" y="57"/>
                          </a:lnTo>
                          <a:lnTo>
                            <a:pt x="138" y="58"/>
                          </a:lnTo>
                          <a:lnTo>
                            <a:pt x="158" y="63"/>
                          </a:lnTo>
                          <a:lnTo>
                            <a:pt x="170" y="71"/>
                          </a:lnTo>
                          <a:lnTo>
                            <a:pt x="174" y="83"/>
                          </a:lnTo>
                          <a:lnTo>
                            <a:pt x="172" y="97"/>
                          </a:lnTo>
                          <a:lnTo>
                            <a:pt x="164" y="116"/>
                          </a:lnTo>
                          <a:lnTo>
                            <a:pt x="149" y="137"/>
                          </a:lnTo>
                          <a:lnTo>
                            <a:pt x="132" y="162"/>
                          </a:lnTo>
                          <a:lnTo>
                            <a:pt x="102" y="162"/>
                          </a:lnTo>
                          <a:lnTo>
                            <a:pt x="78" y="160"/>
                          </a:lnTo>
                          <a:lnTo>
                            <a:pt x="62" y="155"/>
                          </a:lnTo>
                          <a:lnTo>
                            <a:pt x="49" y="147"/>
                          </a:lnTo>
                          <a:lnTo>
                            <a:pt x="37" y="134"/>
                          </a:lnTo>
                          <a:lnTo>
                            <a:pt x="26" y="117"/>
                          </a:lnTo>
                          <a:lnTo>
                            <a:pt x="14" y="94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2" name="Freeform 464">
                      <a:extLst>
                        <a:ext uri="{FF2B5EF4-FFF2-40B4-BE49-F238E27FC236}">
                          <a16:creationId xmlns:a16="http://schemas.microsoft.com/office/drawing/2014/main" id="{45CAE3ED-A8DE-48BB-B130-CF3850891E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02" y="1397"/>
                      <a:ext cx="78" cy="55"/>
                    </a:xfrm>
                    <a:custGeom>
                      <a:avLst/>
                      <a:gdLst>
                        <a:gd name="T0" fmla="*/ 12 w 145"/>
                        <a:gd name="T1" fmla="*/ 80 h 134"/>
                        <a:gd name="T2" fmla="*/ 0 w 145"/>
                        <a:gd name="T3" fmla="*/ 134 h 134"/>
                        <a:gd name="T4" fmla="*/ 46 w 145"/>
                        <a:gd name="T5" fmla="*/ 134 h 134"/>
                        <a:gd name="T6" fmla="*/ 76 w 145"/>
                        <a:gd name="T7" fmla="*/ 54 h 134"/>
                        <a:gd name="T8" fmla="*/ 122 w 145"/>
                        <a:gd name="T9" fmla="*/ 56 h 134"/>
                        <a:gd name="T10" fmla="*/ 145 w 145"/>
                        <a:gd name="T11" fmla="*/ 7 h 134"/>
                        <a:gd name="T12" fmla="*/ 120 w 145"/>
                        <a:gd name="T13" fmla="*/ 2 h 134"/>
                        <a:gd name="T14" fmla="*/ 96 w 145"/>
                        <a:gd name="T15" fmla="*/ 0 h 134"/>
                        <a:gd name="T16" fmla="*/ 73 w 145"/>
                        <a:gd name="T17" fmla="*/ 0 h 134"/>
                        <a:gd name="T18" fmla="*/ 53 w 145"/>
                        <a:gd name="T19" fmla="*/ 5 h 134"/>
                        <a:gd name="T20" fmla="*/ 37 w 145"/>
                        <a:gd name="T21" fmla="*/ 13 h 134"/>
                        <a:gd name="T22" fmla="*/ 24 w 145"/>
                        <a:gd name="T23" fmla="*/ 28 h 134"/>
                        <a:gd name="T24" fmla="*/ 15 w 145"/>
                        <a:gd name="T25" fmla="*/ 50 h 134"/>
                        <a:gd name="T26" fmla="*/ 12 w 145"/>
                        <a:gd name="T27" fmla="*/ 80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5" h="134">
                          <a:moveTo>
                            <a:pt x="12" y="80"/>
                          </a:moveTo>
                          <a:lnTo>
                            <a:pt x="0" y="134"/>
                          </a:lnTo>
                          <a:lnTo>
                            <a:pt x="46" y="134"/>
                          </a:lnTo>
                          <a:lnTo>
                            <a:pt x="76" y="54"/>
                          </a:lnTo>
                          <a:lnTo>
                            <a:pt x="122" y="56"/>
                          </a:lnTo>
                          <a:lnTo>
                            <a:pt x="145" y="7"/>
                          </a:lnTo>
                          <a:lnTo>
                            <a:pt x="120" y="2"/>
                          </a:lnTo>
                          <a:lnTo>
                            <a:pt x="96" y="0"/>
                          </a:lnTo>
                          <a:lnTo>
                            <a:pt x="73" y="0"/>
                          </a:lnTo>
                          <a:lnTo>
                            <a:pt x="53" y="5"/>
                          </a:lnTo>
                          <a:lnTo>
                            <a:pt x="37" y="13"/>
                          </a:lnTo>
                          <a:lnTo>
                            <a:pt x="24" y="28"/>
                          </a:lnTo>
                          <a:lnTo>
                            <a:pt x="15" y="50"/>
                          </a:lnTo>
                          <a:lnTo>
                            <a:pt x="12" y="8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3" name="Freeform 465">
                      <a:extLst>
                        <a:ext uri="{FF2B5EF4-FFF2-40B4-BE49-F238E27FC236}">
                          <a16:creationId xmlns:a16="http://schemas.microsoft.com/office/drawing/2014/main" id="{CA9784F0-A770-40EF-BF67-84C3BEFF9A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91" y="1456"/>
                      <a:ext cx="224" cy="139"/>
                    </a:xfrm>
                    <a:custGeom>
                      <a:avLst/>
                      <a:gdLst>
                        <a:gd name="T0" fmla="*/ 155 w 417"/>
                        <a:gd name="T1" fmla="*/ 1 h 340"/>
                        <a:gd name="T2" fmla="*/ 210 w 417"/>
                        <a:gd name="T3" fmla="*/ 68 h 340"/>
                        <a:gd name="T4" fmla="*/ 233 w 417"/>
                        <a:gd name="T5" fmla="*/ 69 h 340"/>
                        <a:gd name="T6" fmla="*/ 253 w 417"/>
                        <a:gd name="T7" fmla="*/ 73 h 340"/>
                        <a:gd name="T8" fmla="*/ 271 w 417"/>
                        <a:gd name="T9" fmla="*/ 79 h 340"/>
                        <a:gd name="T10" fmla="*/ 287 w 417"/>
                        <a:gd name="T11" fmla="*/ 88 h 340"/>
                        <a:gd name="T12" fmla="*/ 300 w 417"/>
                        <a:gd name="T13" fmla="*/ 101 h 340"/>
                        <a:gd name="T14" fmla="*/ 310 w 417"/>
                        <a:gd name="T15" fmla="*/ 119 h 340"/>
                        <a:gd name="T16" fmla="*/ 320 w 417"/>
                        <a:gd name="T17" fmla="*/ 141 h 340"/>
                        <a:gd name="T18" fmla="*/ 327 w 417"/>
                        <a:gd name="T19" fmla="*/ 167 h 340"/>
                        <a:gd name="T20" fmla="*/ 308 w 417"/>
                        <a:gd name="T21" fmla="*/ 201 h 340"/>
                        <a:gd name="T22" fmla="*/ 336 w 417"/>
                        <a:gd name="T23" fmla="*/ 196 h 340"/>
                        <a:gd name="T24" fmla="*/ 363 w 417"/>
                        <a:gd name="T25" fmla="*/ 205 h 340"/>
                        <a:gd name="T26" fmla="*/ 386 w 417"/>
                        <a:gd name="T27" fmla="*/ 220 h 340"/>
                        <a:gd name="T28" fmla="*/ 403 w 417"/>
                        <a:gd name="T29" fmla="*/ 241 h 340"/>
                        <a:gd name="T30" fmla="*/ 415 w 417"/>
                        <a:gd name="T31" fmla="*/ 267 h 340"/>
                        <a:gd name="T32" fmla="*/ 417 w 417"/>
                        <a:gd name="T33" fmla="*/ 294 h 340"/>
                        <a:gd name="T34" fmla="*/ 411 w 417"/>
                        <a:gd name="T35" fmla="*/ 320 h 340"/>
                        <a:gd name="T36" fmla="*/ 395 w 417"/>
                        <a:gd name="T37" fmla="*/ 340 h 340"/>
                        <a:gd name="T38" fmla="*/ 331 w 417"/>
                        <a:gd name="T39" fmla="*/ 318 h 340"/>
                        <a:gd name="T40" fmla="*/ 289 w 417"/>
                        <a:gd name="T41" fmla="*/ 240 h 340"/>
                        <a:gd name="T42" fmla="*/ 264 w 417"/>
                        <a:gd name="T43" fmla="*/ 245 h 340"/>
                        <a:gd name="T44" fmla="*/ 244 w 417"/>
                        <a:gd name="T45" fmla="*/ 248 h 340"/>
                        <a:gd name="T46" fmla="*/ 231 w 417"/>
                        <a:gd name="T47" fmla="*/ 248 h 340"/>
                        <a:gd name="T48" fmla="*/ 223 w 417"/>
                        <a:gd name="T49" fmla="*/ 244 h 340"/>
                        <a:gd name="T50" fmla="*/ 220 w 417"/>
                        <a:gd name="T51" fmla="*/ 235 h 340"/>
                        <a:gd name="T52" fmla="*/ 223 w 417"/>
                        <a:gd name="T53" fmla="*/ 221 h 340"/>
                        <a:gd name="T54" fmla="*/ 231 w 417"/>
                        <a:gd name="T55" fmla="*/ 201 h 340"/>
                        <a:gd name="T56" fmla="*/ 244 w 417"/>
                        <a:gd name="T57" fmla="*/ 174 h 340"/>
                        <a:gd name="T58" fmla="*/ 227 w 417"/>
                        <a:gd name="T59" fmla="*/ 128 h 340"/>
                        <a:gd name="T60" fmla="*/ 175 w 417"/>
                        <a:gd name="T61" fmla="*/ 109 h 340"/>
                        <a:gd name="T62" fmla="*/ 159 w 417"/>
                        <a:gd name="T63" fmla="*/ 116 h 340"/>
                        <a:gd name="T64" fmla="*/ 146 w 417"/>
                        <a:gd name="T65" fmla="*/ 125 h 340"/>
                        <a:gd name="T66" fmla="*/ 135 w 417"/>
                        <a:gd name="T67" fmla="*/ 135 h 340"/>
                        <a:gd name="T68" fmla="*/ 125 w 417"/>
                        <a:gd name="T69" fmla="*/ 144 h 340"/>
                        <a:gd name="T70" fmla="*/ 116 w 417"/>
                        <a:gd name="T71" fmla="*/ 152 h 340"/>
                        <a:gd name="T72" fmla="*/ 105 w 417"/>
                        <a:gd name="T73" fmla="*/ 160 h 340"/>
                        <a:gd name="T74" fmla="*/ 92 w 417"/>
                        <a:gd name="T75" fmla="*/ 165 h 340"/>
                        <a:gd name="T76" fmla="*/ 77 w 417"/>
                        <a:gd name="T77" fmla="*/ 167 h 340"/>
                        <a:gd name="T78" fmla="*/ 71 w 417"/>
                        <a:gd name="T79" fmla="*/ 201 h 340"/>
                        <a:gd name="T80" fmla="*/ 42 w 417"/>
                        <a:gd name="T81" fmla="*/ 199 h 340"/>
                        <a:gd name="T82" fmla="*/ 21 w 417"/>
                        <a:gd name="T83" fmla="*/ 192 h 340"/>
                        <a:gd name="T84" fmla="*/ 7 w 417"/>
                        <a:gd name="T85" fmla="*/ 182 h 340"/>
                        <a:gd name="T86" fmla="*/ 0 w 417"/>
                        <a:gd name="T87" fmla="*/ 168 h 340"/>
                        <a:gd name="T88" fmla="*/ 1 w 417"/>
                        <a:gd name="T89" fmla="*/ 152 h 340"/>
                        <a:gd name="T90" fmla="*/ 9 w 417"/>
                        <a:gd name="T91" fmla="*/ 136 h 340"/>
                        <a:gd name="T92" fmla="*/ 25 w 417"/>
                        <a:gd name="T93" fmla="*/ 118 h 340"/>
                        <a:gd name="T94" fmla="*/ 48 w 417"/>
                        <a:gd name="T95" fmla="*/ 100 h 340"/>
                        <a:gd name="T96" fmla="*/ 40 w 417"/>
                        <a:gd name="T97" fmla="*/ 71 h 340"/>
                        <a:gd name="T98" fmla="*/ 42 w 417"/>
                        <a:gd name="T99" fmla="*/ 47 h 340"/>
                        <a:gd name="T100" fmla="*/ 51 w 417"/>
                        <a:gd name="T101" fmla="*/ 29 h 340"/>
                        <a:gd name="T102" fmla="*/ 66 w 417"/>
                        <a:gd name="T103" fmla="*/ 15 h 340"/>
                        <a:gd name="T104" fmla="*/ 85 w 417"/>
                        <a:gd name="T105" fmla="*/ 7 h 340"/>
                        <a:gd name="T106" fmla="*/ 108 w 417"/>
                        <a:gd name="T107" fmla="*/ 1 h 340"/>
                        <a:gd name="T108" fmla="*/ 131 w 417"/>
                        <a:gd name="T109" fmla="*/ 0 h 340"/>
                        <a:gd name="T110" fmla="*/ 155 w 417"/>
                        <a:gd name="T111" fmla="*/ 1 h 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417" h="340">
                          <a:moveTo>
                            <a:pt x="155" y="1"/>
                          </a:moveTo>
                          <a:lnTo>
                            <a:pt x="210" y="68"/>
                          </a:lnTo>
                          <a:lnTo>
                            <a:pt x="233" y="69"/>
                          </a:lnTo>
                          <a:lnTo>
                            <a:pt x="253" y="73"/>
                          </a:lnTo>
                          <a:lnTo>
                            <a:pt x="271" y="79"/>
                          </a:lnTo>
                          <a:lnTo>
                            <a:pt x="287" y="88"/>
                          </a:lnTo>
                          <a:lnTo>
                            <a:pt x="300" y="101"/>
                          </a:lnTo>
                          <a:lnTo>
                            <a:pt x="310" y="119"/>
                          </a:lnTo>
                          <a:lnTo>
                            <a:pt x="320" y="141"/>
                          </a:lnTo>
                          <a:lnTo>
                            <a:pt x="327" y="167"/>
                          </a:lnTo>
                          <a:lnTo>
                            <a:pt x="308" y="201"/>
                          </a:lnTo>
                          <a:lnTo>
                            <a:pt x="336" y="196"/>
                          </a:lnTo>
                          <a:lnTo>
                            <a:pt x="363" y="205"/>
                          </a:lnTo>
                          <a:lnTo>
                            <a:pt x="386" y="220"/>
                          </a:lnTo>
                          <a:lnTo>
                            <a:pt x="403" y="241"/>
                          </a:lnTo>
                          <a:lnTo>
                            <a:pt x="415" y="267"/>
                          </a:lnTo>
                          <a:lnTo>
                            <a:pt x="417" y="294"/>
                          </a:lnTo>
                          <a:lnTo>
                            <a:pt x="411" y="320"/>
                          </a:lnTo>
                          <a:lnTo>
                            <a:pt x="395" y="340"/>
                          </a:lnTo>
                          <a:lnTo>
                            <a:pt x="331" y="318"/>
                          </a:lnTo>
                          <a:lnTo>
                            <a:pt x="289" y="240"/>
                          </a:lnTo>
                          <a:lnTo>
                            <a:pt x="264" y="245"/>
                          </a:lnTo>
                          <a:lnTo>
                            <a:pt x="244" y="248"/>
                          </a:lnTo>
                          <a:lnTo>
                            <a:pt x="231" y="248"/>
                          </a:lnTo>
                          <a:lnTo>
                            <a:pt x="223" y="244"/>
                          </a:lnTo>
                          <a:lnTo>
                            <a:pt x="220" y="235"/>
                          </a:lnTo>
                          <a:lnTo>
                            <a:pt x="223" y="221"/>
                          </a:lnTo>
                          <a:lnTo>
                            <a:pt x="231" y="201"/>
                          </a:lnTo>
                          <a:lnTo>
                            <a:pt x="244" y="174"/>
                          </a:lnTo>
                          <a:lnTo>
                            <a:pt x="227" y="128"/>
                          </a:lnTo>
                          <a:lnTo>
                            <a:pt x="175" y="109"/>
                          </a:lnTo>
                          <a:lnTo>
                            <a:pt x="159" y="116"/>
                          </a:lnTo>
                          <a:lnTo>
                            <a:pt x="146" y="125"/>
                          </a:lnTo>
                          <a:lnTo>
                            <a:pt x="135" y="135"/>
                          </a:lnTo>
                          <a:lnTo>
                            <a:pt x="125" y="144"/>
                          </a:lnTo>
                          <a:lnTo>
                            <a:pt x="116" y="152"/>
                          </a:lnTo>
                          <a:lnTo>
                            <a:pt x="105" y="160"/>
                          </a:lnTo>
                          <a:lnTo>
                            <a:pt x="92" y="165"/>
                          </a:lnTo>
                          <a:lnTo>
                            <a:pt x="77" y="167"/>
                          </a:lnTo>
                          <a:lnTo>
                            <a:pt x="71" y="201"/>
                          </a:lnTo>
                          <a:lnTo>
                            <a:pt x="42" y="199"/>
                          </a:lnTo>
                          <a:lnTo>
                            <a:pt x="21" y="192"/>
                          </a:lnTo>
                          <a:lnTo>
                            <a:pt x="7" y="182"/>
                          </a:lnTo>
                          <a:lnTo>
                            <a:pt x="0" y="168"/>
                          </a:lnTo>
                          <a:lnTo>
                            <a:pt x="1" y="152"/>
                          </a:lnTo>
                          <a:lnTo>
                            <a:pt x="9" y="136"/>
                          </a:lnTo>
                          <a:lnTo>
                            <a:pt x="25" y="118"/>
                          </a:lnTo>
                          <a:lnTo>
                            <a:pt x="48" y="100"/>
                          </a:lnTo>
                          <a:lnTo>
                            <a:pt x="40" y="71"/>
                          </a:lnTo>
                          <a:lnTo>
                            <a:pt x="42" y="47"/>
                          </a:lnTo>
                          <a:lnTo>
                            <a:pt x="51" y="29"/>
                          </a:lnTo>
                          <a:lnTo>
                            <a:pt x="66" y="15"/>
                          </a:lnTo>
                          <a:lnTo>
                            <a:pt x="85" y="7"/>
                          </a:lnTo>
                          <a:lnTo>
                            <a:pt x="108" y="1"/>
                          </a:lnTo>
                          <a:lnTo>
                            <a:pt x="131" y="0"/>
                          </a:lnTo>
                          <a:lnTo>
                            <a:pt x="155" y="1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4" name="Freeform 466">
                      <a:extLst>
                        <a:ext uri="{FF2B5EF4-FFF2-40B4-BE49-F238E27FC236}">
                          <a16:creationId xmlns:a16="http://schemas.microsoft.com/office/drawing/2014/main" id="{C9834B7C-F7B2-4427-9E3C-7968475F9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12" y="1552"/>
                      <a:ext cx="102" cy="58"/>
                    </a:xfrm>
                    <a:custGeom>
                      <a:avLst/>
                      <a:gdLst>
                        <a:gd name="T0" fmla="*/ 180 w 191"/>
                        <a:gd name="T1" fmla="*/ 13 h 144"/>
                        <a:gd name="T2" fmla="*/ 116 w 191"/>
                        <a:gd name="T3" fmla="*/ 0 h 144"/>
                        <a:gd name="T4" fmla="*/ 92 w 191"/>
                        <a:gd name="T5" fmla="*/ 4 h 144"/>
                        <a:gd name="T6" fmla="*/ 75 w 191"/>
                        <a:gd name="T7" fmla="*/ 10 h 144"/>
                        <a:gd name="T8" fmla="*/ 60 w 191"/>
                        <a:gd name="T9" fmla="*/ 18 h 144"/>
                        <a:gd name="T10" fmla="*/ 49 w 191"/>
                        <a:gd name="T11" fmla="*/ 27 h 144"/>
                        <a:gd name="T12" fmla="*/ 38 w 191"/>
                        <a:gd name="T13" fmla="*/ 40 h 144"/>
                        <a:gd name="T14" fmla="*/ 27 w 191"/>
                        <a:gd name="T15" fmla="*/ 55 h 144"/>
                        <a:gd name="T16" fmla="*/ 15 w 191"/>
                        <a:gd name="T17" fmla="*/ 72 h 144"/>
                        <a:gd name="T18" fmla="*/ 0 w 191"/>
                        <a:gd name="T19" fmla="*/ 93 h 144"/>
                        <a:gd name="T20" fmla="*/ 11 w 191"/>
                        <a:gd name="T21" fmla="*/ 139 h 144"/>
                        <a:gd name="T22" fmla="*/ 33 w 191"/>
                        <a:gd name="T23" fmla="*/ 141 h 144"/>
                        <a:gd name="T24" fmla="*/ 58 w 191"/>
                        <a:gd name="T25" fmla="*/ 144 h 144"/>
                        <a:gd name="T26" fmla="*/ 81 w 191"/>
                        <a:gd name="T27" fmla="*/ 142 h 144"/>
                        <a:gd name="T28" fmla="*/ 101 w 191"/>
                        <a:gd name="T29" fmla="*/ 139 h 144"/>
                        <a:gd name="T30" fmla="*/ 117 w 191"/>
                        <a:gd name="T31" fmla="*/ 129 h 144"/>
                        <a:gd name="T32" fmla="*/ 126 w 191"/>
                        <a:gd name="T33" fmla="*/ 114 h 144"/>
                        <a:gd name="T34" fmla="*/ 127 w 191"/>
                        <a:gd name="T35" fmla="*/ 91 h 144"/>
                        <a:gd name="T36" fmla="*/ 116 w 191"/>
                        <a:gd name="T37" fmla="*/ 59 h 144"/>
                        <a:gd name="T38" fmla="*/ 191 w 191"/>
                        <a:gd name="T39" fmla="*/ 59 h 144"/>
                        <a:gd name="T40" fmla="*/ 180 w 191"/>
                        <a:gd name="T41" fmla="*/ 13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1" h="144">
                          <a:moveTo>
                            <a:pt x="180" y="13"/>
                          </a:moveTo>
                          <a:lnTo>
                            <a:pt x="116" y="0"/>
                          </a:lnTo>
                          <a:lnTo>
                            <a:pt x="92" y="4"/>
                          </a:lnTo>
                          <a:lnTo>
                            <a:pt x="75" y="10"/>
                          </a:lnTo>
                          <a:lnTo>
                            <a:pt x="60" y="18"/>
                          </a:lnTo>
                          <a:lnTo>
                            <a:pt x="49" y="27"/>
                          </a:lnTo>
                          <a:lnTo>
                            <a:pt x="38" y="40"/>
                          </a:lnTo>
                          <a:lnTo>
                            <a:pt x="27" y="55"/>
                          </a:lnTo>
                          <a:lnTo>
                            <a:pt x="15" y="72"/>
                          </a:lnTo>
                          <a:lnTo>
                            <a:pt x="0" y="93"/>
                          </a:lnTo>
                          <a:lnTo>
                            <a:pt x="11" y="139"/>
                          </a:lnTo>
                          <a:lnTo>
                            <a:pt x="33" y="141"/>
                          </a:lnTo>
                          <a:lnTo>
                            <a:pt x="58" y="144"/>
                          </a:lnTo>
                          <a:lnTo>
                            <a:pt x="81" y="142"/>
                          </a:lnTo>
                          <a:lnTo>
                            <a:pt x="101" y="139"/>
                          </a:lnTo>
                          <a:lnTo>
                            <a:pt x="117" y="129"/>
                          </a:lnTo>
                          <a:lnTo>
                            <a:pt x="126" y="114"/>
                          </a:lnTo>
                          <a:lnTo>
                            <a:pt x="127" y="91"/>
                          </a:lnTo>
                          <a:lnTo>
                            <a:pt x="116" y="59"/>
                          </a:lnTo>
                          <a:lnTo>
                            <a:pt x="191" y="59"/>
                          </a:lnTo>
                          <a:lnTo>
                            <a:pt x="180" y="1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5" name="Freeform 467">
                      <a:extLst>
                        <a:ext uri="{FF2B5EF4-FFF2-40B4-BE49-F238E27FC236}">
                          <a16:creationId xmlns:a16="http://schemas.microsoft.com/office/drawing/2014/main" id="{CA18EFC8-3D35-4F18-989D-37B5196DCD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78" y="1601"/>
                      <a:ext cx="126" cy="45"/>
                    </a:xfrm>
                    <a:custGeom>
                      <a:avLst/>
                      <a:gdLst>
                        <a:gd name="T0" fmla="*/ 114 w 236"/>
                        <a:gd name="T1" fmla="*/ 0 h 111"/>
                        <a:gd name="T2" fmla="*/ 122 w 236"/>
                        <a:gd name="T3" fmla="*/ 1 h 111"/>
                        <a:gd name="T4" fmla="*/ 132 w 236"/>
                        <a:gd name="T5" fmla="*/ 5 h 111"/>
                        <a:gd name="T6" fmla="*/ 144 w 236"/>
                        <a:gd name="T7" fmla="*/ 8 h 111"/>
                        <a:gd name="T8" fmla="*/ 157 w 236"/>
                        <a:gd name="T9" fmla="*/ 12 h 111"/>
                        <a:gd name="T10" fmla="*/ 171 w 236"/>
                        <a:gd name="T11" fmla="*/ 16 h 111"/>
                        <a:gd name="T12" fmla="*/ 184 w 236"/>
                        <a:gd name="T13" fmla="*/ 21 h 111"/>
                        <a:gd name="T14" fmla="*/ 197 w 236"/>
                        <a:gd name="T15" fmla="*/ 27 h 111"/>
                        <a:gd name="T16" fmla="*/ 209 w 236"/>
                        <a:gd name="T17" fmla="*/ 33 h 111"/>
                        <a:gd name="T18" fmla="*/ 219 w 236"/>
                        <a:gd name="T19" fmla="*/ 40 h 111"/>
                        <a:gd name="T20" fmla="*/ 228 w 236"/>
                        <a:gd name="T21" fmla="*/ 47 h 111"/>
                        <a:gd name="T22" fmla="*/ 234 w 236"/>
                        <a:gd name="T23" fmla="*/ 54 h 111"/>
                        <a:gd name="T24" fmla="*/ 236 w 236"/>
                        <a:gd name="T25" fmla="*/ 61 h 111"/>
                        <a:gd name="T26" fmla="*/ 234 w 236"/>
                        <a:gd name="T27" fmla="*/ 70 h 111"/>
                        <a:gd name="T28" fmla="*/ 228 w 236"/>
                        <a:gd name="T29" fmla="*/ 77 h 111"/>
                        <a:gd name="T30" fmla="*/ 217 w 236"/>
                        <a:gd name="T31" fmla="*/ 85 h 111"/>
                        <a:gd name="T32" fmla="*/ 200 w 236"/>
                        <a:gd name="T33" fmla="*/ 92 h 111"/>
                        <a:gd name="T34" fmla="*/ 171 w 236"/>
                        <a:gd name="T35" fmla="*/ 66 h 111"/>
                        <a:gd name="T36" fmla="*/ 130 w 236"/>
                        <a:gd name="T37" fmla="*/ 66 h 111"/>
                        <a:gd name="T38" fmla="*/ 130 w 236"/>
                        <a:gd name="T39" fmla="*/ 111 h 111"/>
                        <a:gd name="T40" fmla="*/ 102 w 236"/>
                        <a:gd name="T41" fmla="*/ 98 h 111"/>
                        <a:gd name="T42" fmla="*/ 102 w 236"/>
                        <a:gd name="T43" fmla="*/ 45 h 111"/>
                        <a:gd name="T44" fmla="*/ 50 w 236"/>
                        <a:gd name="T45" fmla="*/ 85 h 111"/>
                        <a:gd name="T46" fmla="*/ 17 w 236"/>
                        <a:gd name="T47" fmla="*/ 69 h 111"/>
                        <a:gd name="T48" fmla="*/ 1 w 236"/>
                        <a:gd name="T49" fmla="*/ 56 h 111"/>
                        <a:gd name="T50" fmla="*/ 0 w 236"/>
                        <a:gd name="T51" fmla="*/ 45 h 111"/>
                        <a:gd name="T52" fmla="*/ 12 w 236"/>
                        <a:gd name="T53" fmla="*/ 35 h 111"/>
                        <a:gd name="T54" fmla="*/ 32 w 236"/>
                        <a:gd name="T55" fmla="*/ 27 h 111"/>
                        <a:gd name="T56" fmla="*/ 57 w 236"/>
                        <a:gd name="T57" fmla="*/ 19 h 111"/>
                        <a:gd name="T58" fmla="*/ 85 w 236"/>
                        <a:gd name="T59" fmla="*/ 10 h 111"/>
                        <a:gd name="T60" fmla="*/ 114 w 236"/>
                        <a:gd name="T6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36" h="111">
                          <a:moveTo>
                            <a:pt x="114" y="0"/>
                          </a:moveTo>
                          <a:lnTo>
                            <a:pt x="122" y="1"/>
                          </a:lnTo>
                          <a:lnTo>
                            <a:pt x="132" y="5"/>
                          </a:lnTo>
                          <a:lnTo>
                            <a:pt x="144" y="8"/>
                          </a:lnTo>
                          <a:lnTo>
                            <a:pt x="157" y="12"/>
                          </a:lnTo>
                          <a:lnTo>
                            <a:pt x="171" y="16"/>
                          </a:lnTo>
                          <a:lnTo>
                            <a:pt x="184" y="21"/>
                          </a:lnTo>
                          <a:lnTo>
                            <a:pt x="197" y="27"/>
                          </a:lnTo>
                          <a:lnTo>
                            <a:pt x="209" y="33"/>
                          </a:lnTo>
                          <a:lnTo>
                            <a:pt x="219" y="40"/>
                          </a:lnTo>
                          <a:lnTo>
                            <a:pt x="228" y="47"/>
                          </a:lnTo>
                          <a:lnTo>
                            <a:pt x="234" y="54"/>
                          </a:lnTo>
                          <a:lnTo>
                            <a:pt x="236" y="61"/>
                          </a:lnTo>
                          <a:lnTo>
                            <a:pt x="234" y="70"/>
                          </a:lnTo>
                          <a:lnTo>
                            <a:pt x="228" y="77"/>
                          </a:lnTo>
                          <a:lnTo>
                            <a:pt x="217" y="85"/>
                          </a:lnTo>
                          <a:lnTo>
                            <a:pt x="200" y="92"/>
                          </a:lnTo>
                          <a:lnTo>
                            <a:pt x="171" y="66"/>
                          </a:lnTo>
                          <a:lnTo>
                            <a:pt x="130" y="66"/>
                          </a:lnTo>
                          <a:lnTo>
                            <a:pt x="130" y="111"/>
                          </a:lnTo>
                          <a:lnTo>
                            <a:pt x="102" y="98"/>
                          </a:lnTo>
                          <a:lnTo>
                            <a:pt x="102" y="45"/>
                          </a:lnTo>
                          <a:lnTo>
                            <a:pt x="50" y="85"/>
                          </a:lnTo>
                          <a:lnTo>
                            <a:pt x="17" y="69"/>
                          </a:lnTo>
                          <a:lnTo>
                            <a:pt x="1" y="56"/>
                          </a:lnTo>
                          <a:lnTo>
                            <a:pt x="0" y="45"/>
                          </a:lnTo>
                          <a:lnTo>
                            <a:pt x="12" y="35"/>
                          </a:lnTo>
                          <a:lnTo>
                            <a:pt x="32" y="27"/>
                          </a:lnTo>
                          <a:lnTo>
                            <a:pt x="57" y="19"/>
                          </a:lnTo>
                          <a:lnTo>
                            <a:pt x="85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6" name="Freeform 468">
                      <a:extLst>
                        <a:ext uri="{FF2B5EF4-FFF2-40B4-BE49-F238E27FC236}">
                          <a16:creationId xmlns:a16="http://schemas.microsoft.com/office/drawing/2014/main" id="{932A9D5E-0A3F-4C58-8F97-3C5D774394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4" y="1660"/>
                      <a:ext cx="222" cy="102"/>
                    </a:xfrm>
                    <a:custGeom>
                      <a:avLst/>
                      <a:gdLst>
                        <a:gd name="T0" fmla="*/ 24 w 415"/>
                        <a:gd name="T1" fmla="*/ 124 h 249"/>
                        <a:gd name="T2" fmla="*/ 0 w 415"/>
                        <a:gd name="T3" fmla="*/ 158 h 249"/>
                        <a:gd name="T4" fmla="*/ 21 w 415"/>
                        <a:gd name="T5" fmla="*/ 204 h 249"/>
                        <a:gd name="T6" fmla="*/ 39 w 415"/>
                        <a:gd name="T7" fmla="*/ 233 h 249"/>
                        <a:gd name="T8" fmla="*/ 55 w 415"/>
                        <a:gd name="T9" fmla="*/ 247 h 249"/>
                        <a:gd name="T10" fmla="*/ 68 w 415"/>
                        <a:gd name="T11" fmla="*/ 249 h 249"/>
                        <a:gd name="T12" fmla="*/ 78 w 415"/>
                        <a:gd name="T13" fmla="*/ 234 h 249"/>
                        <a:gd name="T14" fmla="*/ 90 w 415"/>
                        <a:gd name="T15" fmla="*/ 208 h 249"/>
                        <a:gd name="T16" fmla="*/ 102 w 415"/>
                        <a:gd name="T17" fmla="*/ 169 h 249"/>
                        <a:gd name="T18" fmla="*/ 116 w 415"/>
                        <a:gd name="T19" fmla="*/ 118 h 249"/>
                        <a:gd name="T20" fmla="*/ 145 w 415"/>
                        <a:gd name="T21" fmla="*/ 98 h 249"/>
                        <a:gd name="T22" fmla="*/ 197 w 415"/>
                        <a:gd name="T23" fmla="*/ 98 h 249"/>
                        <a:gd name="T24" fmla="*/ 267 w 415"/>
                        <a:gd name="T25" fmla="*/ 105 h 249"/>
                        <a:gd name="T26" fmla="*/ 283 w 415"/>
                        <a:gd name="T27" fmla="*/ 185 h 249"/>
                        <a:gd name="T28" fmla="*/ 342 w 415"/>
                        <a:gd name="T29" fmla="*/ 217 h 249"/>
                        <a:gd name="T30" fmla="*/ 380 w 415"/>
                        <a:gd name="T31" fmla="*/ 218 h 249"/>
                        <a:gd name="T32" fmla="*/ 403 w 415"/>
                        <a:gd name="T33" fmla="*/ 213 h 249"/>
                        <a:gd name="T34" fmla="*/ 415 w 415"/>
                        <a:gd name="T35" fmla="*/ 201 h 249"/>
                        <a:gd name="T36" fmla="*/ 415 w 415"/>
                        <a:gd name="T37" fmla="*/ 186 h 249"/>
                        <a:gd name="T38" fmla="*/ 408 w 415"/>
                        <a:gd name="T39" fmla="*/ 167 h 249"/>
                        <a:gd name="T40" fmla="*/ 394 w 415"/>
                        <a:gd name="T41" fmla="*/ 145 h 249"/>
                        <a:gd name="T42" fmla="*/ 375 w 415"/>
                        <a:gd name="T43" fmla="*/ 122 h 249"/>
                        <a:gd name="T44" fmla="*/ 353 w 415"/>
                        <a:gd name="T45" fmla="*/ 98 h 249"/>
                        <a:gd name="T46" fmla="*/ 306 w 415"/>
                        <a:gd name="T47" fmla="*/ 28 h 249"/>
                        <a:gd name="T48" fmla="*/ 236 w 415"/>
                        <a:gd name="T49" fmla="*/ 0 h 249"/>
                        <a:gd name="T50" fmla="*/ 191 w 415"/>
                        <a:gd name="T51" fmla="*/ 0 h 249"/>
                        <a:gd name="T52" fmla="*/ 146 w 415"/>
                        <a:gd name="T53" fmla="*/ 26 h 249"/>
                        <a:gd name="T54" fmla="*/ 118 w 415"/>
                        <a:gd name="T55" fmla="*/ 40 h 249"/>
                        <a:gd name="T56" fmla="*/ 102 w 415"/>
                        <a:gd name="T57" fmla="*/ 46 h 249"/>
                        <a:gd name="T58" fmla="*/ 94 w 415"/>
                        <a:gd name="T59" fmla="*/ 48 h 249"/>
                        <a:gd name="T60" fmla="*/ 87 w 415"/>
                        <a:gd name="T61" fmla="*/ 53 h 249"/>
                        <a:gd name="T62" fmla="*/ 76 w 415"/>
                        <a:gd name="T63" fmla="*/ 65 h 249"/>
                        <a:gd name="T64" fmla="*/ 57 w 415"/>
                        <a:gd name="T65" fmla="*/ 86 h 249"/>
                        <a:gd name="T66" fmla="*/ 24 w 415"/>
                        <a:gd name="T67" fmla="*/ 124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15" h="249">
                          <a:moveTo>
                            <a:pt x="24" y="124"/>
                          </a:moveTo>
                          <a:lnTo>
                            <a:pt x="0" y="158"/>
                          </a:lnTo>
                          <a:lnTo>
                            <a:pt x="21" y="204"/>
                          </a:lnTo>
                          <a:lnTo>
                            <a:pt x="39" y="233"/>
                          </a:lnTo>
                          <a:lnTo>
                            <a:pt x="55" y="247"/>
                          </a:lnTo>
                          <a:lnTo>
                            <a:pt x="68" y="249"/>
                          </a:lnTo>
                          <a:lnTo>
                            <a:pt x="78" y="234"/>
                          </a:lnTo>
                          <a:lnTo>
                            <a:pt x="90" y="208"/>
                          </a:lnTo>
                          <a:lnTo>
                            <a:pt x="102" y="169"/>
                          </a:lnTo>
                          <a:lnTo>
                            <a:pt x="116" y="118"/>
                          </a:lnTo>
                          <a:lnTo>
                            <a:pt x="145" y="98"/>
                          </a:lnTo>
                          <a:lnTo>
                            <a:pt x="197" y="98"/>
                          </a:lnTo>
                          <a:lnTo>
                            <a:pt x="267" y="105"/>
                          </a:lnTo>
                          <a:lnTo>
                            <a:pt x="283" y="185"/>
                          </a:lnTo>
                          <a:lnTo>
                            <a:pt x="342" y="217"/>
                          </a:lnTo>
                          <a:lnTo>
                            <a:pt x="380" y="218"/>
                          </a:lnTo>
                          <a:lnTo>
                            <a:pt x="403" y="213"/>
                          </a:lnTo>
                          <a:lnTo>
                            <a:pt x="415" y="201"/>
                          </a:lnTo>
                          <a:lnTo>
                            <a:pt x="415" y="186"/>
                          </a:lnTo>
                          <a:lnTo>
                            <a:pt x="408" y="167"/>
                          </a:lnTo>
                          <a:lnTo>
                            <a:pt x="394" y="145"/>
                          </a:lnTo>
                          <a:lnTo>
                            <a:pt x="375" y="122"/>
                          </a:lnTo>
                          <a:lnTo>
                            <a:pt x="353" y="98"/>
                          </a:lnTo>
                          <a:lnTo>
                            <a:pt x="306" y="28"/>
                          </a:lnTo>
                          <a:lnTo>
                            <a:pt x="236" y="0"/>
                          </a:lnTo>
                          <a:lnTo>
                            <a:pt x="191" y="0"/>
                          </a:lnTo>
                          <a:lnTo>
                            <a:pt x="146" y="26"/>
                          </a:lnTo>
                          <a:lnTo>
                            <a:pt x="118" y="40"/>
                          </a:lnTo>
                          <a:lnTo>
                            <a:pt x="102" y="46"/>
                          </a:lnTo>
                          <a:lnTo>
                            <a:pt x="94" y="48"/>
                          </a:lnTo>
                          <a:lnTo>
                            <a:pt x="87" y="53"/>
                          </a:lnTo>
                          <a:lnTo>
                            <a:pt x="76" y="65"/>
                          </a:lnTo>
                          <a:lnTo>
                            <a:pt x="57" y="86"/>
                          </a:lnTo>
                          <a:lnTo>
                            <a:pt x="24" y="124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7" name="Freeform 469">
                      <a:extLst>
                        <a:ext uri="{FF2B5EF4-FFF2-40B4-BE49-F238E27FC236}">
                          <a16:creationId xmlns:a16="http://schemas.microsoft.com/office/drawing/2014/main" id="{553B5D47-436D-4374-BFFE-072575963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7" y="1331"/>
                      <a:ext cx="77" cy="73"/>
                    </a:xfrm>
                    <a:custGeom>
                      <a:avLst/>
                      <a:gdLst>
                        <a:gd name="T0" fmla="*/ 76 w 144"/>
                        <a:gd name="T1" fmla="*/ 112 h 177"/>
                        <a:gd name="T2" fmla="*/ 41 w 144"/>
                        <a:gd name="T3" fmla="*/ 62 h 177"/>
                        <a:gd name="T4" fmla="*/ 3 w 144"/>
                        <a:gd name="T5" fmla="*/ 49 h 177"/>
                        <a:gd name="T6" fmla="*/ 0 w 144"/>
                        <a:gd name="T7" fmla="*/ 0 h 177"/>
                        <a:gd name="T8" fmla="*/ 48 w 144"/>
                        <a:gd name="T9" fmla="*/ 13 h 177"/>
                        <a:gd name="T10" fmla="*/ 76 w 144"/>
                        <a:gd name="T11" fmla="*/ 32 h 177"/>
                        <a:gd name="T12" fmla="*/ 130 w 144"/>
                        <a:gd name="T13" fmla="*/ 62 h 177"/>
                        <a:gd name="T14" fmla="*/ 144 w 144"/>
                        <a:gd name="T15" fmla="*/ 112 h 177"/>
                        <a:gd name="T16" fmla="*/ 117 w 144"/>
                        <a:gd name="T17" fmla="*/ 177 h 177"/>
                        <a:gd name="T18" fmla="*/ 76 w 144"/>
                        <a:gd name="T19" fmla="*/ 112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4" h="177">
                          <a:moveTo>
                            <a:pt x="76" y="112"/>
                          </a:moveTo>
                          <a:lnTo>
                            <a:pt x="41" y="62"/>
                          </a:lnTo>
                          <a:lnTo>
                            <a:pt x="3" y="49"/>
                          </a:lnTo>
                          <a:lnTo>
                            <a:pt x="0" y="0"/>
                          </a:lnTo>
                          <a:lnTo>
                            <a:pt x="48" y="13"/>
                          </a:lnTo>
                          <a:lnTo>
                            <a:pt x="76" y="32"/>
                          </a:lnTo>
                          <a:lnTo>
                            <a:pt x="130" y="62"/>
                          </a:lnTo>
                          <a:lnTo>
                            <a:pt x="144" y="112"/>
                          </a:lnTo>
                          <a:lnTo>
                            <a:pt x="117" y="177"/>
                          </a:lnTo>
                          <a:lnTo>
                            <a:pt x="76" y="11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8" name="Freeform 470">
                      <a:extLst>
                        <a:ext uri="{FF2B5EF4-FFF2-40B4-BE49-F238E27FC236}">
                          <a16:creationId xmlns:a16="http://schemas.microsoft.com/office/drawing/2014/main" id="{121E2F03-C6D6-421E-8E73-75C3F99567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3" y="1424"/>
                      <a:ext cx="83" cy="58"/>
                    </a:xfrm>
                    <a:custGeom>
                      <a:avLst/>
                      <a:gdLst>
                        <a:gd name="T0" fmla="*/ 63 w 156"/>
                        <a:gd name="T1" fmla="*/ 0 h 143"/>
                        <a:gd name="T2" fmla="*/ 114 w 156"/>
                        <a:gd name="T3" fmla="*/ 13 h 143"/>
                        <a:gd name="T4" fmla="*/ 156 w 156"/>
                        <a:gd name="T5" fmla="*/ 79 h 143"/>
                        <a:gd name="T6" fmla="*/ 134 w 156"/>
                        <a:gd name="T7" fmla="*/ 143 h 143"/>
                        <a:gd name="T8" fmla="*/ 87 w 156"/>
                        <a:gd name="T9" fmla="*/ 97 h 143"/>
                        <a:gd name="T10" fmla="*/ 89 w 156"/>
                        <a:gd name="T11" fmla="*/ 49 h 143"/>
                        <a:gd name="T12" fmla="*/ 0 w 156"/>
                        <a:gd name="T13" fmla="*/ 4 h 143"/>
                        <a:gd name="T14" fmla="*/ 63 w 156"/>
                        <a:gd name="T15" fmla="*/ 0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143">
                          <a:moveTo>
                            <a:pt x="63" y="0"/>
                          </a:moveTo>
                          <a:lnTo>
                            <a:pt x="114" y="13"/>
                          </a:lnTo>
                          <a:lnTo>
                            <a:pt x="156" y="79"/>
                          </a:lnTo>
                          <a:lnTo>
                            <a:pt x="134" y="143"/>
                          </a:lnTo>
                          <a:lnTo>
                            <a:pt x="87" y="97"/>
                          </a:lnTo>
                          <a:lnTo>
                            <a:pt x="89" y="49"/>
                          </a:lnTo>
                          <a:lnTo>
                            <a:pt x="0" y="4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9" name="Freeform 471">
                      <a:extLst>
                        <a:ext uri="{FF2B5EF4-FFF2-40B4-BE49-F238E27FC236}">
                          <a16:creationId xmlns:a16="http://schemas.microsoft.com/office/drawing/2014/main" id="{8CD70E30-F593-43C5-BC44-AAB8C92042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5" y="1469"/>
                      <a:ext cx="195" cy="119"/>
                    </a:xfrm>
                    <a:custGeom>
                      <a:avLst/>
                      <a:gdLst>
                        <a:gd name="T0" fmla="*/ 140 w 364"/>
                        <a:gd name="T1" fmla="*/ 32 h 291"/>
                        <a:gd name="T2" fmla="*/ 175 w 364"/>
                        <a:gd name="T3" fmla="*/ 32 h 291"/>
                        <a:gd name="T4" fmla="*/ 216 w 364"/>
                        <a:gd name="T5" fmla="*/ 36 h 291"/>
                        <a:gd name="T6" fmla="*/ 242 w 364"/>
                        <a:gd name="T7" fmla="*/ 64 h 291"/>
                        <a:gd name="T8" fmla="*/ 256 w 364"/>
                        <a:gd name="T9" fmla="*/ 94 h 291"/>
                        <a:gd name="T10" fmla="*/ 256 w 364"/>
                        <a:gd name="T11" fmla="*/ 115 h 291"/>
                        <a:gd name="T12" fmla="*/ 270 w 364"/>
                        <a:gd name="T13" fmla="*/ 131 h 291"/>
                        <a:gd name="T14" fmla="*/ 265 w 364"/>
                        <a:gd name="T15" fmla="*/ 155 h 291"/>
                        <a:gd name="T16" fmla="*/ 249 w 364"/>
                        <a:gd name="T17" fmla="*/ 162 h 291"/>
                        <a:gd name="T18" fmla="*/ 284 w 364"/>
                        <a:gd name="T19" fmla="*/ 162 h 291"/>
                        <a:gd name="T20" fmla="*/ 315 w 364"/>
                        <a:gd name="T21" fmla="*/ 164 h 291"/>
                        <a:gd name="T22" fmla="*/ 332 w 364"/>
                        <a:gd name="T23" fmla="*/ 180 h 291"/>
                        <a:gd name="T24" fmla="*/ 350 w 364"/>
                        <a:gd name="T25" fmla="*/ 182 h 291"/>
                        <a:gd name="T26" fmla="*/ 350 w 364"/>
                        <a:gd name="T27" fmla="*/ 209 h 291"/>
                        <a:gd name="T28" fmla="*/ 364 w 364"/>
                        <a:gd name="T29" fmla="*/ 227 h 291"/>
                        <a:gd name="T30" fmla="*/ 359 w 364"/>
                        <a:gd name="T31" fmla="*/ 265 h 291"/>
                        <a:gd name="T32" fmla="*/ 339 w 364"/>
                        <a:gd name="T33" fmla="*/ 291 h 291"/>
                        <a:gd name="T34" fmla="*/ 336 w 364"/>
                        <a:gd name="T35" fmla="*/ 259 h 291"/>
                        <a:gd name="T36" fmla="*/ 345 w 364"/>
                        <a:gd name="T37" fmla="*/ 235 h 291"/>
                        <a:gd name="T38" fmla="*/ 313 w 364"/>
                        <a:gd name="T39" fmla="*/ 230 h 291"/>
                        <a:gd name="T40" fmla="*/ 310 w 364"/>
                        <a:gd name="T41" fmla="*/ 202 h 291"/>
                        <a:gd name="T42" fmla="*/ 289 w 364"/>
                        <a:gd name="T43" fmla="*/ 194 h 291"/>
                        <a:gd name="T44" fmla="*/ 259 w 364"/>
                        <a:gd name="T45" fmla="*/ 194 h 291"/>
                        <a:gd name="T46" fmla="*/ 223 w 364"/>
                        <a:gd name="T47" fmla="*/ 168 h 291"/>
                        <a:gd name="T48" fmla="*/ 227 w 364"/>
                        <a:gd name="T49" fmla="*/ 142 h 291"/>
                        <a:gd name="T50" fmla="*/ 227 w 364"/>
                        <a:gd name="T51" fmla="*/ 119 h 291"/>
                        <a:gd name="T52" fmla="*/ 205 w 364"/>
                        <a:gd name="T53" fmla="*/ 101 h 291"/>
                        <a:gd name="T54" fmla="*/ 210 w 364"/>
                        <a:gd name="T55" fmla="*/ 68 h 291"/>
                        <a:gd name="T56" fmla="*/ 191 w 364"/>
                        <a:gd name="T57" fmla="*/ 52 h 291"/>
                        <a:gd name="T58" fmla="*/ 165 w 364"/>
                        <a:gd name="T59" fmla="*/ 52 h 291"/>
                        <a:gd name="T60" fmla="*/ 146 w 364"/>
                        <a:gd name="T61" fmla="*/ 52 h 291"/>
                        <a:gd name="T62" fmla="*/ 110 w 364"/>
                        <a:gd name="T63" fmla="*/ 36 h 291"/>
                        <a:gd name="T64" fmla="*/ 95 w 364"/>
                        <a:gd name="T65" fmla="*/ 20 h 291"/>
                        <a:gd name="T66" fmla="*/ 67 w 364"/>
                        <a:gd name="T67" fmla="*/ 24 h 291"/>
                        <a:gd name="T68" fmla="*/ 57 w 364"/>
                        <a:gd name="T69" fmla="*/ 59 h 291"/>
                        <a:gd name="T70" fmla="*/ 33 w 364"/>
                        <a:gd name="T71" fmla="*/ 59 h 291"/>
                        <a:gd name="T72" fmla="*/ 27 w 364"/>
                        <a:gd name="T73" fmla="*/ 45 h 291"/>
                        <a:gd name="T74" fmla="*/ 0 w 364"/>
                        <a:gd name="T75" fmla="*/ 52 h 291"/>
                        <a:gd name="T76" fmla="*/ 29 w 364"/>
                        <a:gd name="T77" fmla="*/ 0 h 291"/>
                        <a:gd name="T78" fmla="*/ 80 w 364"/>
                        <a:gd name="T79" fmla="*/ 0 h 291"/>
                        <a:gd name="T80" fmla="*/ 117 w 364"/>
                        <a:gd name="T81" fmla="*/ 0 h 291"/>
                        <a:gd name="T82" fmla="*/ 140 w 364"/>
                        <a:gd name="T83" fmla="*/ 32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291">
                          <a:moveTo>
                            <a:pt x="140" y="32"/>
                          </a:moveTo>
                          <a:lnTo>
                            <a:pt x="175" y="32"/>
                          </a:lnTo>
                          <a:lnTo>
                            <a:pt x="216" y="36"/>
                          </a:lnTo>
                          <a:lnTo>
                            <a:pt x="242" y="64"/>
                          </a:lnTo>
                          <a:lnTo>
                            <a:pt x="256" y="94"/>
                          </a:lnTo>
                          <a:lnTo>
                            <a:pt x="256" y="115"/>
                          </a:lnTo>
                          <a:lnTo>
                            <a:pt x="270" y="131"/>
                          </a:lnTo>
                          <a:lnTo>
                            <a:pt x="265" y="155"/>
                          </a:lnTo>
                          <a:lnTo>
                            <a:pt x="249" y="162"/>
                          </a:lnTo>
                          <a:lnTo>
                            <a:pt x="284" y="162"/>
                          </a:lnTo>
                          <a:lnTo>
                            <a:pt x="315" y="164"/>
                          </a:lnTo>
                          <a:lnTo>
                            <a:pt x="332" y="180"/>
                          </a:lnTo>
                          <a:lnTo>
                            <a:pt x="350" y="182"/>
                          </a:lnTo>
                          <a:lnTo>
                            <a:pt x="350" y="209"/>
                          </a:lnTo>
                          <a:lnTo>
                            <a:pt x="364" y="227"/>
                          </a:lnTo>
                          <a:lnTo>
                            <a:pt x="359" y="265"/>
                          </a:lnTo>
                          <a:lnTo>
                            <a:pt x="339" y="291"/>
                          </a:lnTo>
                          <a:lnTo>
                            <a:pt x="336" y="259"/>
                          </a:lnTo>
                          <a:lnTo>
                            <a:pt x="345" y="235"/>
                          </a:lnTo>
                          <a:lnTo>
                            <a:pt x="313" y="230"/>
                          </a:lnTo>
                          <a:lnTo>
                            <a:pt x="310" y="202"/>
                          </a:lnTo>
                          <a:lnTo>
                            <a:pt x="289" y="194"/>
                          </a:lnTo>
                          <a:lnTo>
                            <a:pt x="259" y="194"/>
                          </a:lnTo>
                          <a:lnTo>
                            <a:pt x="223" y="168"/>
                          </a:lnTo>
                          <a:lnTo>
                            <a:pt x="227" y="142"/>
                          </a:lnTo>
                          <a:lnTo>
                            <a:pt x="227" y="119"/>
                          </a:lnTo>
                          <a:lnTo>
                            <a:pt x="205" y="101"/>
                          </a:lnTo>
                          <a:lnTo>
                            <a:pt x="210" y="68"/>
                          </a:lnTo>
                          <a:lnTo>
                            <a:pt x="191" y="52"/>
                          </a:lnTo>
                          <a:lnTo>
                            <a:pt x="165" y="52"/>
                          </a:lnTo>
                          <a:lnTo>
                            <a:pt x="146" y="52"/>
                          </a:lnTo>
                          <a:lnTo>
                            <a:pt x="110" y="36"/>
                          </a:lnTo>
                          <a:lnTo>
                            <a:pt x="95" y="20"/>
                          </a:lnTo>
                          <a:lnTo>
                            <a:pt x="67" y="24"/>
                          </a:lnTo>
                          <a:lnTo>
                            <a:pt x="57" y="59"/>
                          </a:lnTo>
                          <a:lnTo>
                            <a:pt x="33" y="59"/>
                          </a:lnTo>
                          <a:lnTo>
                            <a:pt x="27" y="45"/>
                          </a:lnTo>
                          <a:lnTo>
                            <a:pt x="0" y="52"/>
                          </a:lnTo>
                          <a:lnTo>
                            <a:pt x="29" y="0"/>
                          </a:lnTo>
                          <a:lnTo>
                            <a:pt x="80" y="0"/>
                          </a:lnTo>
                          <a:lnTo>
                            <a:pt x="117" y="0"/>
                          </a:lnTo>
                          <a:lnTo>
                            <a:pt x="140" y="3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60" name="Freeform 472">
                      <a:extLst>
                        <a:ext uri="{FF2B5EF4-FFF2-40B4-BE49-F238E27FC236}">
                          <a16:creationId xmlns:a16="http://schemas.microsoft.com/office/drawing/2014/main" id="{54A51F41-37EF-479B-8BFF-990A255235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7" y="1653"/>
                      <a:ext cx="197" cy="88"/>
                    </a:xfrm>
                    <a:custGeom>
                      <a:avLst/>
                      <a:gdLst>
                        <a:gd name="T0" fmla="*/ 85 w 367"/>
                        <a:gd name="T1" fmla="*/ 57 h 216"/>
                        <a:gd name="T2" fmla="*/ 112 w 367"/>
                        <a:gd name="T3" fmla="*/ 18 h 216"/>
                        <a:gd name="T4" fmla="*/ 166 w 367"/>
                        <a:gd name="T5" fmla="*/ 0 h 216"/>
                        <a:gd name="T6" fmla="*/ 202 w 367"/>
                        <a:gd name="T7" fmla="*/ 18 h 216"/>
                        <a:gd name="T8" fmla="*/ 245 w 367"/>
                        <a:gd name="T9" fmla="*/ 13 h 216"/>
                        <a:gd name="T10" fmla="*/ 283 w 367"/>
                        <a:gd name="T11" fmla="*/ 29 h 216"/>
                        <a:gd name="T12" fmla="*/ 294 w 367"/>
                        <a:gd name="T13" fmla="*/ 114 h 216"/>
                        <a:gd name="T14" fmla="*/ 324 w 367"/>
                        <a:gd name="T15" fmla="*/ 120 h 216"/>
                        <a:gd name="T16" fmla="*/ 352 w 367"/>
                        <a:gd name="T17" fmla="*/ 136 h 216"/>
                        <a:gd name="T18" fmla="*/ 367 w 367"/>
                        <a:gd name="T19" fmla="*/ 193 h 216"/>
                        <a:gd name="T20" fmla="*/ 341 w 367"/>
                        <a:gd name="T21" fmla="*/ 216 h 216"/>
                        <a:gd name="T22" fmla="*/ 288 w 367"/>
                        <a:gd name="T23" fmla="*/ 187 h 216"/>
                        <a:gd name="T24" fmla="*/ 316 w 367"/>
                        <a:gd name="T25" fmla="*/ 153 h 216"/>
                        <a:gd name="T26" fmla="*/ 271 w 367"/>
                        <a:gd name="T27" fmla="*/ 136 h 216"/>
                        <a:gd name="T28" fmla="*/ 251 w 367"/>
                        <a:gd name="T29" fmla="*/ 85 h 216"/>
                        <a:gd name="T30" fmla="*/ 251 w 367"/>
                        <a:gd name="T31" fmla="*/ 52 h 216"/>
                        <a:gd name="T32" fmla="*/ 224 w 367"/>
                        <a:gd name="T33" fmla="*/ 52 h 216"/>
                        <a:gd name="T34" fmla="*/ 138 w 367"/>
                        <a:gd name="T35" fmla="*/ 46 h 216"/>
                        <a:gd name="T36" fmla="*/ 106 w 367"/>
                        <a:gd name="T37" fmla="*/ 97 h 216"/>
                        <a:gd name="T38" fmla="*/ 58 w 367"/>
                        <a:gd name="T39" fmla="*/ 97 h 216"/>
                        <a:gd name="T40" fmla="*/ 0 w 367"/>
                        <a:gd name="T41" fmla="*/ 126 h 216"/>
                        <a:gd name="T42" fmla="*/ 32 w 367"/>
                        <a:gd name="T43" fmla="*/ 69 h 216"/>
                        <a:gd name="T44" fmla="*/ 85 w 367"/>
                        <a:gd name="T45" fmla="*/ 57 h 2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67" h="216">
                          <a:moveTo>
                            <a:pt x="85" y="57"/>
                          </a:moveTo>
                          <a:lnTo>
                            <a:pt x="112" y="18"/>
                          </a:lnTo>
                          <a:lnTo>
                            <a:pt x="166" y="0"/>
                          </a:lnTo>
                          <a:lnTo>
                            <a:pt x="202" y="18"/>
                          </a:lnTo>
                          <a:lnTo>
                            <a:pt x="245" y="13"/>
                          </a:lnTo>
                          <a:lnTo>
                            <a:pt x="283" y="29"/>
                          </a:lnTo>
                          <a:lnTo>
                            <a:pt x="294" y="114"/>
                          </a:lnTo>
                          <a:lnTo>
                            <a:pt x="324" y="120"/>
                          </a:lnTo>
                          <a:lnTo>
                            <a:pt x="352" y="136"/>
                          </a:lnTo>
                          <a:lnTo>
                            <a:pt x="367" y="193"/>
                          </a:lnTo>
                          <a:lnTo>
                            <a:pt x="341" y="216"/>
                          </a:lnTo>
                          <a:lnTo>
                            <a:pt x="288" y="187"/>
                          </a:lnTo>
                          <a:lnTo>
                            <a:pt x="316" y="153"/>
                          </a:lnTo>
                          <a:lnTo>
                            <a:pt x="271" y="136"/>
                          </a:lnTo>
                          <a:lnTo>
                            <a:pt x="251" y="85"/>
                          </a:lnTo>
                          <a:lnTo>
                            <a:pt x="251" y="52"/>
                          </a:lnTo>
                          <a:lnTo>
                            <a:pt x="224" y="52"/>
                          </a:lnTo>
                          <a:lnTo>
                            <a:pt x="138" y="46"/>
                          </a:lnTo>
                          <a:lnTo>
                            <a:pt x="106" y="97"/>
                          </a:lnTo>
                          <a:lnTo>
                            <a:pt x="58" y="97"/>
                          </a:lnTo>
                          <a:lnTo>
                            <a:pt x="0" y="126"/>
                          </a:lnTo>
                          <a:lnTo>
                            <a:pt x="32" y="69"/>
                          </a:lnTo>
                          <a:lnTo>
                            <a:pt x="85" y="57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</p:grpSp>
            </p:grpSp>
            <p:sp>
              <p:nvSpPr>
                <p:cNvPr id="43" name="Rectangle 473">
                  <a:extLst>
                    <a:ext uri="{FF2B5EF4-FFF2-40B4-BE49-F238E27FC236}">
                      <a16:creationId xmlns:a16="http://schemas.microsoft.com/office/drawing/2014/main" id="{B49C7301-7D10-45C3-947F-C9B3F98C9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022"/>
                  <a:ext cx="1237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</p:grpSp>
          <p:sp>
            <p:nvSpPr>
              <p:cNvPr id="41" name="Text Box 474">
                <a:extLst>
                  <a:ext uri="{FF2B5EF4-FFF2-40B4-BE49-F238E27FC236}">
                    <a16:creationId xmlns:a16="http://schemas.microsoft.com/office/drawing/2014/main" id="{1AF61FE3-C3D3-418E-B6BD-8202793F7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" y="3254"/>
                <a:ext cx="11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موسسات دولتی و غیر دولتی</a:t>
                </a:r>
              </a:p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 تولید محتوی و ایجاد و پشتیبانی</a:t>
                </a:r>
              </a:p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 از بسترهای تعلیم  و تربیت</a:t>
                </a:r>
                <a:endParaRPr lang="en-US" sz="1200" b="0" dirty="0">
                  <a:solidFill>
                    <a:schemeClr val="tx2"/>
                  </a:solidFill>
                  <a:latin typeface="Arial" charset="0"/>
                  <a:cs typeface="B Zar" panose="00000400000000000000" pitchFamily="2" charset="-78"/>
                </a:endParaRPr>
              </a:p>
            </p:txBody>
          </p:sp>
        </p:grpSp>
        <p:sp>
          <p:nvSpPr>
            <p:cNvPr id="39" name="Oval 475">
              <a:extLst>
                <a:ext uri="{FF2B5EF4-FFF2-40B4-BE49-F238E27FC236}">
                  <a16:creationId xmlns:a16="http://schemas.microsoft.com/office/drawing/2014/main" id="{A29E45CA-560B-47F1-ACA7-64723770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672"/>
              <a:ext cx="129" cy="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49" name="Group 37">
            <a:extLst>
              <a:ext uri="{FF2B5EF4-FFF2-40B4-BE49-F238E27FC236}">
                <a16:creationId xmlns:a16="http://schemas.microsoft.com/office/drawing/2014/main" id="{4C1F5B8C-ADC3-4126-9630-4DBCB87FE053}"/>
              </a:ext>
            </a:extLst>
          </p:cNvPr>
          <p:cNvGrpSpPr>
            <a:grpSpLocks/>
          </p:cNvGrpSpPr>
          <p:nvPr/>
        </p:nvGrpSpPr>
        <p:grpSpPr bwMode="auto">
          <a:xfrm>
            <a:off x="8184232" y="1340768"/>
            <a:ext cx="1183646" cy="812627"/>
            <a:chOff x="1465" y="1343"/>
            <a:chExt cx="490" cy="329"/>
          </a:xfrm>
        </p:grpSpPr>
        <p:pic>
          <p:nvPicPr>
            <p:cNvPr id="350" name="Picture 38" descr="j0319484[1]">
              <a:extLst>
                <a:ext uri="{FF2B5EF4-FFF2-40B4-BE49-F238E27FC236}">
                  <a16:creationId xmlns:a16="http://schemas.microsoft.com/office/drawing/2014/main" id="{D42EFC6D-E7B9-46FB-8260-1A7BFE04B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1343"/>
              <a:ext cx="4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Text Box 39">
              <a:extLst>
                <a:ext uri="{FF2B5EF4-FFF2-40B4-BE49-F238E27FC236}">
                  <a16:creationId xmlns:a16="http://schemas.microsoft.com/office/drawing/2014/main" id="{7C3B157B-605E-4475-A198-276A3A0B1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547"/>
              <a:ext cx="38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1400" b="0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cs typeface="B Zar" panose="00000400000000000000" pitchFamily="2" charset="-78"/>
                </a:rPr>
                <a:t>مدارس دولتی</a:t>
              </a:r>
              <a:endParaRPr lang="en-US" sz="1400" b="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pic>
        <p:nvPicPr>
          <p:cNvPr id="352" name="Picture 351">
            <a:extLst>
              <a:ext uri="{FF2B5EF4-FFF2-40B4-BE49-F238E27FC236}">
                <a16:creationId xmlns:a16="http://schemas.microsoft.com/office/drawing/2014/main" id="{7675E484-9491-485A-A29C-47FA64AFB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0" y="764704"/>
            <a:ext cx="95715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565" grpId="0" animBg="1"/>
      <p:bldP spid="566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3" grpId="0" animBg="1"/>
      <p:bldP spid="4" grpId="0" animBg="1"/>
      <p:bldP spid="19" grpId="0" animBg="1"/>
      <p:bldP spid="20" grpId="0" animBg="1"/>
      <p:bldP spid="21" grpId="0" animBg="1"/>
      <p:bldP spid="22" grpId="0" animBg="1"/>
      <p:bldP spid="567" grpId="0"/>
      <p:bldP spid="568" grpId="0"/>
      <p:bldP spid="569" grpId="0"/>
      <p:bldP spid="15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C815944-8C74-4C8C-84C6-F092046BC4E6}"/>
              </a:ext>
            </a:extLst>
          </p:cNvPr>
          <p:cNvSpPr/>
          <p:nvPr/>
        </p:nvSpPr>
        <p:spPr>
          <a:xfrm>
            <a:off x="4655840" y="2780928"/>
            <a:ext cx="1872208" cy="24482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5FCD8A-3AD4-4B13-8CCE-23D34917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188640"/>
            <a:ext cx="7897078" cy="548680"/>
          </a:xfrm>
        </p:spPr>
        <p:txBody>
          <a:bodyPr/>
          <a:lstStyle/>
          <a:p>
            <a:r>
              <a:rPr lang="fa-IR" sz="4000" dirty="0"/>
              <a:t>ابعاد برنامه درسی راهبردی ملی </a:t>
            </a:r>
            <a:r>
              <a:rPr lang="fa-IR" sz="2400" dirty="0"/>
              <a:t>(یک نمونه)</a:t>
            </a:r>
            <a:endParaRPr lang="fa-IR" sz="5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230F32-7C6D-45CB-B565-5497DC7C2D40}"/>
              </a:ext>
            </a:extLst>
          </p:cNvPr>
          <p:cNvGrpSpPr/>
          <p:nvPr/>
        </p:nvGrpSpPr>
        <p:grpSpPr>
          <a:xfrm>
            <a:off x="407368" y="1484784"/>
            <a:ext cx="10585176" cy="4896544"/>
            <a:chOff x="407368" y="1484784"/>
            <a:chExt cx="10585176" cy="4896544"/>
          </a:xfrm>
          <a:solidFill>
            <a:srgbClr val="37CBFF"/>
          </a:solidFill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9F9C3F61-5790-4725-8B84-E16809006773}"/>
                </a:ext>
              </a:extLst>
            </p:cNvPr>
            <p:cNvSpPr/>
            <p:nvPr/>
          </p:nvSpPr>
          <p:spPr>
            <a:xfrm>
              <a:off x="407368" y="1484784"/>
              <a:ext cx="10585176" cy="4896544"/>
            </a:xfrm>
            <a:prstGeom prst="blockArc">
              <a:avLst>
                <a:gd name="adj1" fmla="val 19644395"/>
                <a:gd name="adj2" fmla="val 12825817"/>
                <a:gd name="adj3" fmla="val 8069"/>
              </a:avLst>
            </a:prstGeom>
            <a:grp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endParaRPr lang="fa-IR" sz="1800" b="0" dirty="0">
                <a:cs typeface="B Zar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D56C4-B6F3-42F9-8CBC-334B6CD9EE7B}"/>
                </a:ext>
              </a:extLst>
            </p:cNvPr>
            <p:cNvSpPr txBox="1"/>
            <p:nvPr/>
          </p:nvSpPr>
          <p:spPr>
            <a:xfrm>
              <a:off x="4367808" y="6093296"/>
              <a:ext cx="2199846" cy="1440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1">
              <a:prstTxWarp prst="textArchDown">
                <a:avLst/>
              </a:prstTxWarp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Farnaz" panose="00000400000000000000" pitchFamily="2" charset="-78"/>
                </a:rPr>
                <a:t>برنامه درسی راهبردی ملی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E3B72-62C1-4509-B629-26DC0B024066}"/>
              </a:ext>
            </a:extLst>
          </p:cNvPr>
          <p:cNvGrpSpPr/>
          <p:nvPr/>
        </p:nvGrpSpPr>
        <p:grpSpPr>
          <a:xfrm>
            <a:off x="5303912" y="2780928"/>
            <a:ext cx="598241" cy="709047"/>
            <a:chOff x="5303912" y="2492896"/>
            <a:chExt cx="598241" cy="70904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BCF55-D2D2-46A5-88B5-956333600D45}"/>
                </a:ext>
              </a:extLst>
            </p:cNvPr>
            <p:cNvSpPr/>
            <p:nvPr/>
          </p:nvSpPr>
          <p:spPr>
            <a:xfrm>
              <a:off x="5303912" y="2924944"/>
              <a:ext cx="5982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شخصیت</a:t>
              </a:r>
              <a:endParaRPr lang="fa-IR" sz="1200" b="0" dirty="0"/>
            </a:p>
          </p:txBody>
        </p:sp>
        <p:pic>
          <p:nvPicPr>
            <p:cNvPr id="29" name="Picture 27" descr="C:\Program Files\Microsoft Office\Media\CntCD1\ClipArt3\j0232895.wmf">
              <a:extLst>
                <a:ext uri="{FF2B5EF4-FFF2-40B4-BE49-F238E27FC236}">
                  <a16:creationId xmlns:a16="http://schemas.microsoft.com/office/drawing/2014/main" id="{E0078560-C082-4C47-9B60-0FD03FBCF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142" y="2492896"/>
              <a:ext cx="279780" cy="533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9142C-81A9-4D3E-9A25-FBDA2DB8B11A}"/>
              </a:ext>
            </a:extLst>
          </p:cNvPr>
          <p:cNvGrpSpPr/>
          <p:nvPr/>
        </p:nvGrpSpPr>
        <p:grpSpPr>
          <a:xfrm>
            <a:off x="4727848" y="3645024"/>
            <a:ext cx="620189" cy="709047"/>
            <a:chOff x="4655840" y="3645024"/>
            <a:chExt cx="620189" cy="709047"/>
          </a:xfrm>
        </p:grpSpPr>
        <p:pic>
          <p:nvPicPr>
            <p:cNvPr id="24" name="Picture 22" descr="C:\Program Files\Microsoft Office\Media\CntCD1\ClipArt3\j0233060.wmf">
              <a:extLst>
                <a:ext uri="{FF2B5EF4-FFF2-40B4-BE49-F238E27FC236}">
                  <a16:creationId xmlns:a16="http://schemas.microsoft.com/office/drawing/2014/main" id="{3FAC3E48-D042-45C5-99A9-72758F33A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40" y="3645024"/>
              <a:ext cx="620189" cy="45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C31801-05EF-48EC-BC9F-DE94F91261A8}"/>
                </a:ext>
              </a:extLst>
            </p:cNvPr>
            <p:cNvSpPr/>
            <p:nvPr/>
          </p:nvSpPr>
          <p:spPr>
            <a:xfrm>
              <a:off x="4717308" y="4077072"/>
              <a:ext cx="4972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مهارت</a:t>
              </a:r>
              <a:endParaRPr lang="fa-IR" sz="1200" b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0CDC66-26C5-4F22-8A6F-A6A89D712013}"/>
              </a:ext>
            </a:extLst>
          </p:cNvPr>
          <p:cNvGrpSpPr/>
          <p:nvPr/>
        </p:nvGrpSpPr>
        <p:grpSpPr>
          <a:xfrm>
            <a:off x="5375920" y="4653136"/>
            <a:ext cx="515917" cy="637039"/>
            <a:chOff x="5375920" y="4797152"/>
            <a:chExt cx="515917" cy="637039"/>
          </a:xfrm>
        </p:grpSpPr>
        <p:pic>
          <p:nvPicPr>
            <p:cNvPr id="23" name="Picture 19" descr="C:\Program Files\Microsoft Office\Media\CntCD1\ClipArt3\j0232988.wmf">
              <a:extLst>
                <a:ext uri="{FF2B5EF4-FFF2-40B4-BE49-F238E27FC236}">
                  <a16:creationId xmlns:a16="http://schemas.microsoft.com/office/drawing/2014/main" id="{1304771C-D405-4AEF-A0E1-C43143FC0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920" y="4797152"/>
              <a:ext cx="515917" cy="42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411CBDC-A4FA-452F-A045-B6B58B8613DF}"/>
                </a:ext>
              </a:extLst>
            </p:cNvPr>
            <p:cNvSpPr/>
            <p:nvPr/>
          </p:nvSpPr>
          <p:spPr>
            <a:xfrm>
              <a:off x="5417312" y="5157192"/>
              <a:ext cx="4331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دانش</a:t>
              </a:r>
              <a:endParaRPr lang="fa-IR" sz="1200" b="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05D964-043C-4926-9011-20FA9F847FB0}"/>
              </a:ext>
            </a:extLst>
          </p:cNvPr>
          <p:cNvGrpSpPr/>
          <p:nvPr/>
        </p:nvGrpSpPr>
        <p:grpSpPr>
          <a:xfrm>
            <a:off x="5951984" y="3573016"/>
            <a:ext cx="526106" cy="781055"/>
            <a:chOff x="5959571" y="3645024"/>
            <a:chExt cx="526106" cy="781055"/>
          </a:xfrm>
        </p:grpSpPr>
        <p:pic>
          <p:nvPicPr>
            <p:cNvPr id="22" name="Picture 17" descr="C:\Program Files\Microsoft Office\Media\CntCD1\ClipArt3\j0232892.wmf">
              <a:extLst>
                <a:ext uri="{FF2B5EF4-FFF2-40B4-BE49-F238E27FC236}">
                  <a16:creationId xmlns:a16="http://schemas.microsoft.com/office/drawing/2014/main" id="{43077653-E24A-4058-812B-13907138B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988" y="3645024"/>
              <a:ext cx="469272" cy="54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9A7C24-4A10-4426-8582-2C41B9B84556}"/>
                </a:ext>
              </a:extLst>
            </p:cNvPr>
            <p:cNvSpPr/>
            <p:nvPr/>
          </p:nvSpPr>
          <p:spPr>
            <a:xfrm>
              <a:off x="5959571" y="4149080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فرهنگ</a:t>
              </a:r>
              <a:endParaRPr lang="fa-IR" sz="1200" b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4E4ABE-E0B5-4FFE-BD8E-129819F5FEA9}"/>
              </a:ext>
            </a:extLst>
          </p:cNvPr>
          <p:cNvGrpSpPr/>
          <p:nvPr/>
        </p:nvGrpSpPr>
        <p:grpSpPr>
          <a:xfrm>
            <a:off x="5303912" y="3415852"/>
            <a:ext cx="576064" cy="1178424"/>
            <a:chOff x="5159896" y="3140968"/>
            <a:chExt cx="877900" cy="1916608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0688BFA-317A-4293-9EB2-53C78D5B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96" y="3140968"/>
              <a:ext cx="877900" cy="1682642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F26634-B5F4-4413-A6DF-3A3FE6A9AD4C}"/>
                </a:ext>
              </a:extLst>
            </p:cNvPr>
            <p:cNvSpPr/>
            <p:nvPr/>
          </p:nvSpPr>
          <p:spPr>
            <a:xfrm>
              <a:off x="5269634" y="4780578"/>
              <a:ext cx="439544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متربی</a:t>
              </a:r>
              <a:endParaRPr lang="fa-IR" sz="1200" b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09573-6C1F-4129-9470-5FCAE69F5A3C}"/>
              </a:ext>
            </a:extLst>
          </p:cNvPr>
          <p:cNvGrpSpPr/>
          <p:nvPr/>
        </p:nvGrpSpPr>
        <p:grpSpPr>
          <a:xfrm>
            <a:off x="3647728" y="3861048"/>
            <a:ext cx="648072" cy="864096"/>
            <a:chOff x="2927648" y="3717032"/>
            <a:chExt cx="1152128" cy="1512168"/>
          </a:xfrm>
        </p:grpSpPr>
        <p:pic>
          <p:nvPicPr>
            <p:cNvPr id="1026" name="Picture 2" descr="กรอบกระดานดำ png 1 » PNG Image">
              <a:extLst>
                <a:ext uri="{FF2B5EF4-FFF2-40B4-BE49-F238E27FC236}">
                  <a16:creationId xmlns:a16="http://schemas.microsoft.com/office/drawing/2014/main" id="{53212553-1ABB-401E-8E6B-E893AB815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648" y="3717032"/>
              <a:ext cx="1152128" cy="70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417204A-6473-4822-8573-6AD53127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7648" y="3789040"/>
              <a:ext cx="774259" cy="144016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3245B2-5AED-4091-ACE5-96E8085AF212}"/>
                </a:ext>
              </a:extLst>
            </p:cNvPr>
            <p:cNvSpPr/>
            <p:nvPr/>
          </p:nvSpPr>
          <p:spPr>
            <a:xfrm>
              <a:off x="3647728" y="4581128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مربی</a:t>
              </a:r>
              <a:endParaRPr lang="fa-IR" sz="1200" b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D9E903-B917-4967-8206-673237732432}"/>
              </a:ext>
            </a:extLst>
          </p:cNvPr>
          <p:cNvGrpSpPr/>
          <p:nvPr/>
        </p:nvGrpSpPr>
        <p:grpSpPr>
          <a:xfrm>
            <a:off x="8184232" y="3645024"/>
            <a:ext cx="975445" cy="1213103"/>
            <a:chOff x="6888088" y="4221088"/>
            <a:chExt cx="975445" cy="1213103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8962AD7-DA63-41E7-8DD3-E992B13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88088" y="4221088"/>
              <a:ext cx="975445" cy="9388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4D639D-C8C6-4A3A-ACC9-787488ABA4AC}"/>
                </a:ext>
              </a:extLst>
            </p:cNvPr>
            <p:cNvSpPr/>
            <p:nvPr/>
          </p:nvSpPr>
          <p:spPr>
            <a:xfrm>
              <a:off x="7118368" y="5157192"/>
              <a:ext cx="5148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خانواده</a:t>
              </a:r>
              <a:endParaRPr lang="fa-IR" sz="1200" b="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D3F0D9-22ED-4602-9361-7754576292D3}"/>
              </a:ext>
            </a:extLst>
          </p:cNvPr>
          <p:cNvGrpSpPr/>
          <p:nvPr/>
        </p:nvGrpSpPr>
        <p:grpSpPr>
          <a:xfrm>
            <a:off x="6384032" y="836712"/>
            <a:ext cx="1633870" cy="1645151"/>
            <a:chOff x="6168008" y="1052736"/>
            <a:chExt cx="1633870" cy="1645151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1557157-5200-4B5B-B070-7B599B27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8008" y="1052736"/>
              <a:ext cx="1633870" cy="1365622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A88A6E1-EB30-40D8-8B8F-0278F5C70E6B}"/>
                </a:ext>
              </a:extLst>
            </p:cNvPr>
            <p:cNvSpPr/>
            <p:nvPr/>
          </p:nvSpPr>
          <p:spPr>
            <a:xfrm>
              <a:off x="6760362" y="2420888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جامعه</a:t>
              </a:r>
              <a:endParaRPr lang="fa-IR" sz="1200" b="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329FA3-622C-49E4-BC74-A16879C2A23C}"/>
              </a:ext>
            </a:extLst>
          </p:cNvPr>
          <p:cNvGrpSpPr/>
          <p:nvPr/>
        </p:nvGrpSpPr>
        <p:grpSpPr>
          <a:xfrm>
            <a:off x="1703512" y="2996952"/>
            <a:ext cx="1919287" cy="997079"/>
            <a:chOff x="2783632" y="2420888"/>
            <a:chExt cx="1919287" cy="997079"/>
          </a:xfrm>
        </p:grpSpPr>
        <p:pic>
          <p:nvPicPr>
            <p:cNvPr id="14" name="Picture 137" descr="school">
              <a:extLst>
                <a:ext uri="{FF2B5EF4-FFF2-40B4-BE49-F238E27FC236}">
                  <a16:creationId xmlns:a16="http://schemas.microsoft.com/office/drawing/2014/main" id="{5DBFAC5F-0599-47F0-8A2B-87D685471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632" y="2420888"/>
              <a:ext cx="1919287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5B3FA24-E0D2-4656-99B6-3A55F03EB712}"/>
                </a:ext>
              </a:extLst>
            </p:cNvPr>
            <p:cNvSpPr/>
            <p:nvPr/>
          </p:nvSpPr>
          <p:spPr>
            <a:xfrm>
              <a:off x="2926385" y="3140968"/>
              <a:ext cx="16337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200" b="0" dirty="0">
                  <a:latin typeface="Calibri" panose="020F0502020204030204" pitchFamily="34" charset="0"/>
                  <a:cs typeface="B Zar" panose="00000400000000000000" pitchFamily="2" charset="-78"/>
                </a:rPr>
                <a:t>مدرسه یا نهاد رسمی فعال تربیت</a:t>
              </a:r>
              <a:endParaRPr lang="fa-IR" sz="1200" b="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84BFCB-181E-405E-B7DA-BA248B4F9A55}"/>
              </a:ext>
            </a:extLst>
          </p:cNvPr>
          <p:cNvGrpSpPr/>
          <p:nvPr/>
        </p:nvGrpSpPr>
        <p:grpSpPr>
          <a:xfrm>
            <a:off x="695400" y="3789040"/>
            <a:ext cx="743147" cy="1109737"/>
            <a:chOff x="1846644" y="3429000"/>
            <a:chExt cx="743147" cy="1109737"/>
          </a:xfrm>
        </p:grpSpPr>
        <p:pic>
          <p:nvPicPr>
            <p:cNvPr id="332" name="Picture 16" descr="C:\Program Files\Microsoft Office\Media\CntCD1\ClipArt3\j0232740.wmf">
              <a:extLst>
                <a:ext uri="{FF2B5EF4-FFF2-40B4-BE49-F238E27FC236}">
                  <a16:creationId xmlns:a16="http://schemas.microsoft.com/office/drawing/2014/main" id="{53201569-BF58-47DA-9C2C-1D5776777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880" y="3429000"/>
              <a:ext cx="674675" cy="69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906476-79BF-4574-82E1-ADAE94B22C4D}"/>
                </a:ext>
              </a:extLst>
            </p:cNvPr>
            <p:cNvSpPr txBox="1"/>
            <p:nvPr/>
          </p:nvSpPr>
          <p:spPr>
            <a:xfrm>
              <a:off x="1846644" y="4077072"/>
              <a:ext cx="74314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عمل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4EA10D-6E1A-44A0-9511-9234A621F332}"/>
              </a:ext>
            </a:extLst>
          </p:cNvPr>
          <p:cNvGrpSpPr/>
          <p:nvPr/>
        </p:nvGrpSpPr>
        <p:grpSpPr>
          <a:xfrm>
            <a:off x="1991544" y="1844824"/>
            <a:ext cx="1120821" cy="806226"/>
            <a:chOff x="3503712" y="1099573"/>
            <a:chExt cx="1120821" cy="806226"/>
          </a:xfrm>
        </p:grpSpPr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1BE5C43-B958-455A-8C4F-BC26381A7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4016" y="1099573"/>
              <a:ext cx="860212" cy="665045"/>
              <a:chOff x="4611" y="0"/>
              <a:chExt cx="1149" cy="957"/>
            </a:xfrm>
          </p:grpSpPr>
          <p:sp>
            <p:nvSpPr>
              <p:cNvPr id="338" name="AutoShape 6">
                <a:extLst>
                  <a:ext uri="{FF2B5EF4-FFF2-40B4-BE49-F238E27FC236}">
                    <a16:creationId xmlns:a16="http://schemas.microsoft.com/office/drawing/2014/main" id="{1BC36506-C4FA-4DDF-9975-208A6DB34C5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611" y="0"/>
                <a:ext cx="1149" cy="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39" name="Freeform 7">
                <a:extLst>
                  <a:ext uri="{FF2B5EF4-FFF2-40B4-BE49-F238E27FC236}">
                    <a16:creationId xmlns:a16="http://schemas.microsoft.com/office/drawing/2014/main" id="{F2D708AE-6919-48CB-BBDC-6A3B6AE6A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207"/>
                <a:ext cx="821" cy="593"/>
              </a:xfrm>
              <a:custGeom>
                <a:avLst/>
                <a:gdLst>
                  <a:gd name="T0" fmla="*/ 8 w 1641"/>
                  <a:gd name="T1" fmla="*/ 8 h 1187"/>
                  <a:gd name="T2" fmla="*/ 0 w 1641"/>
                  <a:gd name="T3" fmla="*/ 17 h 1187"/>
                  <a:gd name="T4" fmla="*/ 11 w 1641"/>
                  <a:gd name="T5" fmla="*/ 29 h 1187"/>
                  <a:gd name="T6" fmla="*/ 53 w 1641"/>
                  <a:gd name="T7" fmla="*/ 65 h 1187"/>
                  <a:gd name="T8" fmla="*/ 72 w 1641"/>
                  <a:gd name="T9" fmla="*/ 79 h 1187"/>
                  <a:gd name="T10" fmla="*/ 31 w 1641"/>
                  <a:gd name="T11" fmla="*/ 112 h 1187"/>
                  <a:gd name="T12" fmla="*/ 36 w 1641"/>
                  <a:gd name="T13" fmla="*/ 121 h 1187"/>
                  <a:gd name="T14" fmla="*/ 42 w 1641"/>
                  <a:gd name="T15" fmla="*/ 120 h 1187"/>
                  <a:gd name="T16" fmla="*/ 64 w 1641"/>
                  <a:gd name="T17" fmla="*/ 108 h 1187"/>
                  <a:gd name="T18" fmla="*/ 66 w 1641"/>
                  <a:gd name="T19" fmla="*/ 110 h 1187"/>
                  <a:gd name="T20" fmla="*/ 66 w 1641"/>
                  <a:gd name="T21" fmla="*/ 113 h 1187"/>
                  <a:gd name="T22" fmla="*/ 65 w 1641"/>
                  <a:gd name="T23" fmla="*/ 116 h 1187"/>
                  <a:gd name="T24" fmla="*/ 65 w 1641"/>
                  <a:gd name="T25" fmla="*/ 118 h 1187"/>
                  <a:gd name="T26" fmla="*/ 50 w 1641"/>
                  <a:gd name="T27" fmla="*/ 143 h 1187"/>
                  <a:gd name="T28" fmla="*/ 61 w 1641"/>
                  <a:gd name="T29" fmla="*/ 148 h 1187"/>
                  <a:gd name="T30" fmla="*/ 110 w 1641"/>
                  <a:gd name="T31" fmla="*/ 109 h 1187"/>
                  <a:gd name="T32" fmla="*/ 118 w 1641"/>
                  <a:gd name="T33" fmla="*/ 108 h 1187"/>
                  <a:gd name="T34" fmla="*/ 165 w 1641"/>
                  <a:gd name="T35" fmla="*/ 139 h 1187"/>
                  <a:gd name="T36" fmla="*/ 173 w 1641"/>
                  <a:gd name="T37" fmla="*/ 132 h 1187"/>
                  <a:gd name="T38" fmla="*/ 139 w 1641"/>
                  <a:gd name="T39" fmla="*/ 98 h 1187"/>
                  <a:gd name="T40" fmla="*/ 206 w 1641"/>
                  <a:gd name="T41" fmla="*/ 53 h 1187"/>
                  <a:gd name="T42" fmla="*/ 156 w 1641"/>
                  <a:gd name="T43" fmla="*/ 0 h 1187"/>
                  <a:gd name="T44" fmla="*/ 99 w 1641"/>
                  <a:gd name="T45" fmla="*/ 39 h 1187"/>
                  <a:gd name="T46" fmla="*/ 93 w 1641"/>
                  <a:gd name="T47" fmla="*/ 47 h 1187"/>
                  <a:gd name="T48" fmla="*/ 16 w 1641"/>
                  <a:gd name="T49" fmla="*/ 6 h 1187"/>
                  <a:gd name="T50" fmla="*/ 8 w 1641"/>
                  <a:gd name="T51" fmla="*/ 8 h 118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41"/>
                  <a:gd name="T79" fmla="*/ 0 h 1187"/>
                  <a:gd name="T80" fmla="*/ 1641 w 1641"/>
                  <a:gd name="T81" fmla="*/ 1187 h 118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41" h="1187">
                    <a:moveTo>
                      <a:pt x="57" y="69"/>
                    </a:moveTo>
                    <a:lnTo>
                      <a:pt x="0" y="138"/>
                    </a:lnTo>
                    <a:lnTo>
                      <a:pt x="87" y="232"/>
                    </a:lnTo>
                    <a:lnTo>
                      <a:pt x="418" y="525"/>
                    </a:lnTo>
                    <a:lnTo>
                      <a:pt x="569" y="638"/>
                    </a:lnTo>
                    <a:lnTo>
                      <a:pt x="245" y="897"/>
                    </a:lnTo>
                    <a:lnTo>
                      <a:pt x="282" y="972"/>
                    </a:lnTo>
                    <a:lnTo>
                      <a:pt x="335" y="963"/>
                    </a:lnTo>
                    <a:lnTo>
                      <a:pt x="511" y="864"/>
                    </a:lnTo>
                    <a:lnTo>
                      <a:pt x="521" y="886"/>
                    </a:lnTo>
                    <a:lnTo>
                      <a:pt x="522" y="908"/>
                    </a:lnTo>
                    <a:lnTo>
                      <a:pt x="519" y="930"/>
                    </a:lnTo>
                    <a:lnTo>
                      <a:pt x="518" y="951"/>
                    </a:lnTo>
                    <a:lnTo>
                      <a:pt x="400" y="1145"/>
                    </a:lnTo>
                    <a:lnTo>
                      <a:pt x="481" y="1187"/>
                    </a:lnTo>
                    <a:lnTo>
                      <a:pt x="874" y="873"/>
                    </a:lnTo>
                    <a:lnTo>
                      <a:pt x="941" y="871"/>
                    </a:lnTo>
                    <a:lnTo>
                      <a:pt x="1318" y="1113"/>
                    </a:lnTo>
                    <a:lnTo>
                      <a:pt x="1378" y="1061"/>
                    </a:lnTo>
                    <a:lnTo>
                      <a:pt x="1106" y="789"/>
                    </a:lnTo>
                    <a:lnTo>
                      <a:pt x="1641" y="425"/>
                    </a:lnTo>
                    <a:lnTo>
                      <a:pt x="1245" y="0"/>
                    </a:lnTo>
                    <a:lnTo>
                      <a:pt x="790" y="313"/>
                    </a:lnTo>
                    <a:lnTo>
                      <a:pt x="741" y="382"/>
                    </a:lnTo>
                    <a:lnTo>
                      <a:pt x="127" y="55"/>
                    </a:lnTo>
                    <a:lnTo>
                      <a:pt x="57" y="69"/>
                    </a:lnTo>
                    <a:close/>
                  </a:path>
                </a:pathLst>
              </a:custGeom>
              <a:solidFill>
                <a:srgbClr val="350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0" name="Freeform 8">
                <a:extLst>
                  <a:ext uri="{FF2B5EF4-FFF2-40B4-BE49-F238E27FC236}">
                    <a16:creationId xmlns:a16="http://schemas.microsoft.com/office/drawing/2014/main" id="{63F6FC2D-FB3B-4290-8A72-4883FD120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459"/>
                <a:ext cx="212" cy="156"/>
              </a:xfrm>
              <a:custGeom>
                <a:avLst/>
                <a:gdLst>
                  <a:gd name="T0" fmla="*/ 6 w 425"/>
                  <a:gd name="T1" fmla="*/ 0 h 312"/>
                  <a:gd name="T2" fmla="*/ 0 w 425"/>
                  <a:gd name="T3" fmla="*/ 6 h 312"/>
                  <a:gd name="T4" fmla="*/ 44 w 425"/>
                  <a:gd name="T5" fmla="*/ 39 h 312"/>
                  <a:gd name="T6" fmla="*/ 53 w 425"/>
                  <a:gd name="T7" fmla="*/ 33 h 312"/>
                  <a:gd name="T8" fmla="*/ 6 w 425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5"/>
                  <a:gd name="T16" fmla="*/ 0 h 312"/>
                  <a:gd name="T17" fmla="*/ 425 w 425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5" h="312">
                    <a:moveTo>
                      <a:pt x="52" y="0"/>
                    </a:moveTo>
                    <a:lnTo>
                      <a:pt x="0" y="55"/>
                    </a:lnTo>
                    <a:lnTo>
                      <a:pt x="357" y="312"/>
                    </a:lnTo>
                    <a:lnTo>
                      <a:pt x="425" y="26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BC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1" name="Freeform 9">
                <a:extLst>
                  <a:ext uri="{FF2B5EF4-FFF2-40B4-BE49-F238E27FC236}">
                    <a16:creationId xmlns:a16="http://schemas.microsoft.com/office/drawing/2014/main" id="{9E6DCC5E-4A0D-458D-A8CA-7CEA3579A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599"/>
                <a:ext cx="315" cy="213"/>
              </a:xfrm>
              <a:custGeom>
                <a:avLst/>
                <a:gdLst>
                  <a:gd name="T0" fmla="*/ 65 w 629"/>
                  <a:gd name="T1" fmla="*/ 0 h 427"/>
                  <a:gd name="T2" fmla="*/ 0 w 629"/>
                  <a:gd name="T3" fmla="*/ 48 h 427"/>
                  <a:gd name="T4" fmla="*/ 10 w 629"/>
                  <a:gd name="T5" fmla="*/ 53 h 427"/>
                  <a:gd name="T6" fmla="*/ 79 w 629"/>
                  <a:gd name="T7" fmla="*/ 2 h 427"/>
                  <a:gd name="T8" fmla="*/ 78 w 629"/>
                  <a:gd name="T9" fmla="*/ 2 h 427"/>
                  <a:gd name="T10" fmla="*/ 77 w 629"/>
                  <a:gd name="T11" fmla="*/ 2 h 427"/>
                  <a:gd name="T12" fmla="*/ 75 w 629"/>
                  <a:gd name="T13" fmla="*/ 1 h 427"/>
                  <a:gd name="T14" fmla="*/ 72 w 629"/>
                  <a:gd name="T15" fmla="*/ 1 h 427"/>
                  <a:gd name="T16" fmla="*/ 69 w 629"/>
                  <a:gd name="T17" fmla="*/ 0 h 427"/>
                  <a:gd name="T18" fmla="*/ 67 w 629"/>
                  <a:gd name="T19" fmla="*/ 0 h 427"/>
                  <a:gd name="T20" fmla="*/ 65 w 629"/>
                  <a:gd name="T21" fmla="*/ 0 h 427"/>
                  <a:gd name="T22" fmla="*/ 65 w 629"/>
                  <a:gd name="T23" fmla="*/ 0 h 4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9"/>
                  <a:gd name="T37" fmla="*/ 0 h 427"/>
                  <a:gd name="T38" fmla="*/ 629 w 629"/>
                  <a:gd name="T39" fmla="*/ 427 h 4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9" h="427">
                    <a:moveTo>
                      <a:pt x="516" y="3"/>
                    </a:moveTo>
                    <a:lnTo>
                      <a:pt x="0" y="384"/>
                    </a:lnTo>
                    <a:lnTo>
                      <a:pt x="76" y="427"/>
                    </a:lnTo>
                    <a:lnTo>
                      <a:pt x="629" y="23"/>
                    </a:lnTo>
                    <a:lnTo>
                      <a:pt x="624" y="22"/>
                    </a:lnTo>
                    <a:lnTo>
                      <a:pt x="611" y="19"/>
                    </a:lnTo>
                    <a:lnTo>
                      <a:pt x="593" y="14"/>
                    </a:lnTo>
                    <a:lnTo>
                      <a:pt x="572" y="9"/>
                    </a:lnTo>
                    <a:lnTo>
                      <a:pt x="551" y="5"/>
                    </a:lnTo>
                    <a:lnTo>
                      <a:pt x="533" y="1"/>
                    </a:lnTo>
                    <a:lnTo>
                      <a:pt x="520" y="0"/>
                    </a:lnTo>
                    <a:lnTo>
                      <a:pt x="516" y="3"/>
                    </a:lnTo>
                    <a:close/>
                  </a:path>
                </a:pathLst>
              </a:custGeom>
              <a:solidFill>
                <a:srgbClr val="BC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2" name="Freeform 10">
                <a:extLst>
                  <a:ext uri="{FF2B5EF4-FFF2-40B4-BE49-F238E27FC236}">
                    <a16:creationId xmlns:a16="http://schemas.microsoft.com/office/drawing/2014/main" id="{CB4F7AF8-09F1-494E-ABAF-E602B0131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618"/>
                <a:ext cx="204" cy="144"/>
              </a:xfrm>
              <a:custGeom>
                <a:avLst/>
                <a:gdLst>
                  <a:gd name="T0" fmla="*/ 0 w 408"/>
                  <a:gd name="T1" fmla="*/ 9 h 287"/>
                  <a:gd name="T2" fmla="*/ 45 w 408"/>
                  <a:gd name="T3" fmla="*/ 36 h 287"/>
                  <a:gd name="T4" fmla="*/ 51 w 408"/>
                  <a:gd name="T5" fmla="*/ 29 h 287"/>
                  <a:gd name="T6" fmla="*/ 10 w 408"/>
                  <a:gd name="T7" fmla="*/ 0 h 287"/>
                  <a:gd name="T8" fmla="*/ 0 w 408"/>
                  <a:gd name="T9" fmla="*/ 9 h 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287"/>
                  <a:gd name="T17" fmla="*/ 408 w 408"/>
                  <a:gd name="T18" fmla="*/ 287 h 2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287">
                    <a:moveTo>
                      <a:pt x="0" y="66"/>
                    </a:moveTo>
                    <a:lnTo>
                      <a:pt x="357" y="287"/>
                    </a:lnTo>
                    <a:lnTo>
                      <a:pt x="408" y="231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C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3" name="Freeform 11">
                <a:extLst>
                  <a:ext uri="{FF2B5EF4-FFF2-40B4-BE49-F238E27FC236}">
                    <a16:creationId xmlns:a16="http://schemas.microsoft.com/office/drawing/2014/main" id="{02DA8B65-7F90-43F3-8F4C-BF9442F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529"/>
                <a:ext cx="291" cy="262"/>
              </a:xfrm>
              <a:custGeom>
                <a:avLst/>
                <a:gdLst>
                  <a:gd name="T0" fmla="*/ 40 w 583"/>
                  <a:gd name="T1" fmla="*/ 0 h 523"/>
                  <a:gd name="T2" fmla="*/ 0 w 583"/>
                  <a:gd name="T3" fmla="*/ 32 h 523"/>
                  <a:gd name="T4" fmla="*/ 4 w 583"/>
                  <a:gd name="T5" fmla="*/ 39 h 523"/>
                  <a:gd name="T6" fmla="*/ 29 w 583"/>
                  <a:gd name="T7" fmla="*/ 22 h 523"/>
                  <a:gd name="T8" fmla="*/ 32 w 583"/>
                  <a:gd name="T9" fmla="*/ 23 h 523"/>
                  <a:gd name="T10" fmla="*/ 34 w 583"/>
                  <a:gd name="T11" fmla="*/ 23 h 523"/>
                  <a:gd name="T12" fmla="*/ 36 w 583"/>
                  <a:gd name="T13" fmla="*/ 24 h 523"/>
                  <a:gd name="T14" fmla="*/ 37 w 583"/>
                  <a:gd name="T15" fmla="*/ 25 h 523"/>
                  <a:gd name="T16" fmla="*/ 37 w 583"/>
                  <a:gd name="T17" fmla="*/ 26 h 523"/>
                  <a:gd name="T18" fmla="*/ 38 w 583"/>
                  <a:gd name="T19" fmla="*/ 27 h 523"/>
                  <a:gd name="T20" fmla="*/ 38 w 583"/>
                  <a:gd name="T21" fmla="*/ 30 h 523"/>
                  <a:gd name="T22" fmla="*/ 39 w 583"/>
                  <a:gd name="T23" fmla="*/ 33 h 523"/>
                  <a:gd name="T24" fmla="*/ 15 w 583"/>
                  <a:gd name="T25" fmla="*/ 57 h 523"/>
                  <a:gd name="T26" fmla="*/ 18 w 583"/>
                  <a:gd name="T27" fmla="*/ 66 h 523"/>
                  <a:gd name="T28" fmla="*/ 72 w 583"/>
                  <a:gd name="T29" fmla="*/ 27 h 523"/>
                  <a:gd name="T30" fmla="*/ 40 w 583"/>
                  <a:gd name="T31" fmla="*/ 0 h 5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3"/>
                  <a:gd name="T49" fmla="*/ 0 h 523"/>
                  <a:gd name="T50" fmla="*/ 583 w 583"/>
                  <a:gd name="T51" fmla="*/ 523 h 5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3" h="523">
                    <a:moveTo>
                      <a:pt x="321" y="0"/>
                    </a:moveTo>
                    <a:lnTo>
                      <a:pt x="0" y="253"/>
                    </a:lnTo>
                    <a:lnTo>
                      <a:pt x="33" y="309"/>
                    </a:lnTo>
                    <a:lnTo>
                      <a:pt x="234" y="172"/>
                    </a:lnTo>
                    <a:lnTo>
                      <a:pt x="258" y="179"/>
                    </a:lnTo>
                    <a:lnTo>
                      <a:pt x="276" y="183"/>
                    </a:lnTo>
                    <a:lnTo>
                      <a:pt x="288" y="188"/>
                    </a:lnTo>
                    <a:lnTo>
                      <a:pt x="296" y="194"/>
                    </a:lnTo>
                    <a:lnTo>
                      <a:pt x="301" y="202"/>
                    </a:lnTo>
                    <a:lnTo>
                      <a:pt x="305" y="214"/>
                    </a:lnTo>
                    <a:lnTo>
                      <a:pt x="308" y="233"/>
                    </a:lnTo>
                    <a:lnTo>
                      <a:pt x="313" y="258"/>
                    </a:lnTo>
                    <a:lnTo>
                      <a:pt x="120" y="452"/>
                    </a:lnTo>
                    <a:lnTo>
                      <a:pt x="148" y="523"/>
                    </a:lnTo>
                    <a:lnTo>
                      <a:pt x="583" y="21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63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4" name="Freeform 12">
                <a:extLst>
                  <a:ext uri="{FF2B5EF4-FFF2-40B4-BE49-F238E27FC236}">
                    <a16:creationId xmlns:a16="http://schemas.microsoft.com/office/drawing/2014/main" id="{B8E11BAC-71A1-453A-B7F5-389C86BB8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193"/>
                <a:ext cx="819" cy="402"/>
              </a:xfrm>
              <a:custGeom>
                <a:avLst/>
                <a:gdLst>
                  <a:gd name="T0" fmla="*/ 0 w 1637"/>
                  <a:gd name="T1" fmla="*/ 10 h 804"/>
                  <a:gd name="T2" fmla="*/ 5 w 1637"/>
                  <a:gd name="T3" fmla="*/ 14 h 804"/>
                  <a:gd name="T4" fmla="*/ 9 w 1637"/>
                  <a:gd name="T5" fmla="*/ 20 h 804"/>
                  <a:gd name="T6" fmla="*/ 13 w 1637"/>
                  <a:gd name="T7" fmla="*/ 24 h 804"/>
                  <a:gd name="T8" fmla="*/ 17 w 1637"/>
                  <a:gd name="T9" fmla="*/ 28 h 804"/>
                  <a:gd name="T10" fmla="*/ 21 w 1637"/>
                  <a:gd name="T11" fmla="*/ 32 h 804"/>
                  <a:gd name="T12" fmla="*/ 25 w 1637"/>
                  <a:gd name="T13" fmla="*/ 36 h 804"/>
                  <a:gd name="T14" fmla="*/ 30 w 1637"/>
                  <a:gd name="T15" fmla="*/ 40 h 804"/>
                  <a:gd name="T16" fmla="*/ 34 w 1637"/>
                  <a:gd name="T17" fmla="*/ 44 h 804"/>
                  <a:gd name="T18" fmla="*/ 39 w 1637"/>
                  <a:gd name="T19" fmla="*/ 47 h 804"/>
                  <a:gd name="T20" fmla="*/ 43 w 1637"/>
                  <a:gd name="T21" fmla="*/ 50 h 804"/>
                  <a:gd name="T22" fmla="*/ 48 w 1637"/>
                  <a:gd name="T23" fmla="*/ 53 h 804"/>
                  <a:gd name="T24" fmla="*/ 53 w 1637"/>
                  <a:gd name="T25" fmla="*/ 57 h 804"/>
                  <a:gd name="T26" fmla="*/ 57 w 1637"/>
                  <a:gd name="T27" fmla="*/ 61 h 804"/>
                  <a:gd name="T28" fmla="*/ 62 w 1637"/>
                  <a:gd name="T29" fmla="*/ 65 h 804"/>
                  <a:gd name="T30" fmla="*/ 68 w 1637"/>
                  <a:gd name="T31" fmla="*/ 69 h 804"/>
                  <a:gd name="T32" fmla="*/ 73 w 1637"/>
                  <a:gd name="T33" fmla="*/ 74 h 804"/>
                  <a:gd name="T34" fmla="*/ 85 w 1637"/>
                  <a:gd name="T35" fmla="*/ 80 h 804"/>
                  <a:gd name="T36" fmla="*/ 93 w 1637"/>
                  <a:gd name="T37" fmla="*/ 84 h 804"/>
                  <a:gd name="T38" fmla="*/ 101 w 1637"/>
                  <a:gd name="T39" fmla="*/ 93 h 804"/>
                  <a:gd name="T40" fmla="*/ 112 w 1637"/>
                  <a:gd name="T41" fmla="*/ 101 h 804"/>
                  <a:gd name="T42" fmla="*/ 128 w 1637"/>
                  <a:gd name="T43" fmla="*/ 99 h 804"/>
                  <a:gd name="T44" fmla="*/ 131 w 1637"/>
                  <a:gd name="T45" fmla="*/ 96 h 804"/>
                  <a:gd name="T46" fmla="*/ 134 w 1637"/>
                  <a:gd name="T47" fmla="*/ 92 h 804"/>
                  <a:gd name="T48" fmla="*/ 137 w 1637"/>
                  <a:gd name="T49" fmla="*/ 89 h 804"/>
                  <a:gd name="T50" fmla="*/ 142 w 1637"/>
                  <a:gd name="T51" fmla="*/ 85 h 804"/>
                  <a:gd name="T52" fmla="*/ 147 w 1637"/>
                  <a:gd name="T53" fmla="*/ 82 h 804"/>
                  <a:gd name="T54" fmla="*/ 152 w 1637"/>
                  <a:gd name="T55" fmla="*/ 78 h 804"/>
                  <a:gd name="T56" fmla="*/ 158 w 1637"/>
                  <a:gd name="T57" fmla="*/ 74 h 804"/>
                  <a:gd name="T58" fmla="*/ 163 w 1637"/>
                  <a:gd name="T59" fmla="*/ 70 h 804"/>
                  <a:gd name="T60" fmla="*/ 169 w 1637"/>
                  <a:gd name="T61" fmla="*/ 67 h 804"/>
                  <a:gd name="T62" fmla="*/ 175 w 1637"/>
                  <a:gd name="T63" fmla="*/ 62 h 804"/>
                  <a:gd name="T64" fmla="*/ 181 w 1637"/>
                  <a:gd name="T65" fmla="*/ 59 h 804"/>
                  <a:gd name="T66" fmla="*/ 187 w 1637"/>
                  <a:gd name="T67" fmla="*/ 55 h 804"/>
                  <a:gd name="T68" fmla="*/ 192 w 1637"/>
                  <a:gd name="T69" fmla="*/ 52 h 804"/>
                  <a:gd name="T70" fmla="*/ 197 w 1637"/>
                  <a:gd name="T71" fmla="*/ 50 h 804"/>
                  <a:gd name="T72" fmla="*/ 201 w 1637"/>
                  <a:gd name="T73" fmla="*/ 47 h 804"/>
                  <a:gd name="T74" fmla="*/ 205 w 1637"/>
                  <a:gd name="T75" fmla="*/ 44 h 804"/>
                  <a:gd name="T76" fmla="*/ 155 w 1637"/>
                  <a:gd name="T77" fmla="*/ 0 h 804"/>
                  <a:gd name="T78" fmla="*/ 144 w 1637"/>
                  <a:gd name="T79" fmla="*/ 0 h 804"/>
                  <a:gd name="T80" fmla="*/ 82 w 1637"/>
                  <a:gd name="T81" fmla="*/ 48 h 804"/>
                  <a:gd name="T82" fmla="*/ 49 w 1637"/>
                  <a:gd name="T83" fmla="*/ 30 h 804"/>
                  <a:gd name="T84" fmla="*/ 23 w 1637"/>
                  <a:gd name="T85" fmla="*/ 17 h 804"/>
                  <a:gd name="T86" fmla="*/ 7 w 1637"/>
                  <a:gd name="T87" fmla="*/ 9 h 804"/>
                  <a:gd name="T88" fmla="*/ 0 w 1637"/>
                  <a:gd name="T89" fmla="*/ 10 h 8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37"/>
                  <a:gd name="T136" fmla="*/ 0 h 804"/>
                  <a:gd name="T137" fmla="*/ 1637 w 1637"/>
                  <a:gd name="T138" fmla="*/ 804 h 8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37" h="804">
                    <a:moveTo>
                      <a:pt x="0" y="75"/>
                    </a:moveTo>
                    <a:lnTo>
                      <a:pt x="33" y="115"/>
                    </a:lnTo>
                    <a:lnTo>
                      <a:pt x="67" y="153"/>
                    </a:lnTo>
                    <a:lnTo>
                      <a:pt x="100" y="189"/>
                    </a:lnTo>
                    <a:lnTo>
                      <a:pt x="133" y="224"/>
                    </a:lnTo>
                    <a:lnTo>
                      <a:pt x="167" y="256"/>
                    </a:lnTo>
                    <a:lnTo>
                      <a:pt x="200" y="286"/>
                    </a:lnTo>
                    <a:lnTo>
                      <a:pt x="235" y="316"/>
                    </a:lnTo>
                    <a:lnTo>
                      <a:pt x="269" y="345"/>
                    </a:lnTo>
                    <a:lnTo>
                      <a:pt x="305" y="373"/>
                    </a:lnTo>
                    <a:lnTo>
                      <a:pt x="342" y="401"/>
                    </a:lnTo>
                    <a:lnTo>
                      <a:pt x="379" y="430"/>
                    </a:lnTo>
                    <a:lnTo>
                      <a:pt x="417" y="459"/>
                    </a:lnTo>
                    <a:lnTo>
                      <a:pt x="456" y="489"/>
                    </a:lnTo>
                    <a:lnTo>
                      <a:pt x="496" y="520"/>
                    </a:lnTo>
                    <a:lnTo>
                      <a:pt x="538" y="552"/>
                    </a:lnTo>
                    <a:lnTo>
                      <a:pt x="580" y="585"/>
                    </a:lnTo>
                    <a:lnTo>
                      <a:pt x="679" y="635"/>
                    </a:lnTo>
                    <a:lnTo>
                      <a:pt x="742" y="672"/>
                    </a:lnTo>
                    <a:lnTo>
                      <a:pt x="804" y="741"/>
                    </a:lnTo>
                    <a:lnTo>
                      <a:pt x="896" y="804"/>
                    </a:lnTo>
                    <a:lnTo>
                      <a:pt x="1023" y="791"/>
                    </a:lnTo>
                    <a:lnTo>
                      <a:pt x="1041" y="764"/>
                    </a:lnTo>
                    <a:lnTo>
                      <a:pt x="1065" y="736"/>
                    </a:lnTo>
                    <a:lnTo>
                      <a:pt x="1096" y="708"/>
                    </a:lnTo>
                    <a:lnTo>
                      <a:pt x="1131" y="679"/>
                    </a:lnTo>
                    <a:lnTo>
                      <a:pt x="1170" y="649"/>
                    </a:lnTo>
                    <a:lnTo>
                      <a:pt x="1213" y="619"/>
                    </a:lnTo>
                    <a:lnTo>
                      <a:pt x="1258" y="590"/>
                    </a:lnTo>
                    <a:lnTo>
                      <a:pt x="1304" y="560"/>
                    </a:lnTo>
                    <a:lnTo>
                      <a:pt x="1351" y="530"/>
                    </a:lnTo>
                    <a:lnTo>
                      <a:pt x="1398" y="501"/>
                    </a:lnTo>
                    <a:lnTo>
                      <a:pt x="1445" y="474"/>
                    </a:lnTo>
                    <a:lnTo>
                      <a:pt x="1489" y="446"/>
                    </a:lnTo>
                    <a:lnTo>
                      <a:pt x="1532" y="419"/>
                    </a:lnTo>
                    <a:lnTo>
                      <a:pt x="1571" y="394"/>
                    </a:lnTo>
                    <a:lnTo>
                      <a:pt x="1607" y="370"/>
                    </a:lnTo>
                    <a:lnTo>
                      <a:pt x="1637" y="348"/>
                    </a:lnTo>
                    <a:lnTo>
                      <a:pt x="1233" y="0"/>
                    </a:lnTo>
                    <a:lnTo>
                      <a:pt x="1147" y="0"/>
                    </a:lnTo>
                    <a:lnTo>
                      <a:pt x="655" y="380"/>
                    </a:lnTo>
                    <a:lnTo>
                      <a:pt x="385" y="245"/>
                    </a:lnTo>
                    <a:lnTo>
                      <a:pt x="177" y="131"/>
                    </a:lnTo>
                    <a:lnTo>
                      <a:pt x="50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B28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5" name="Freeform 13">
                <a:extLst>
                  <a:ext uri="{FF2B5EF4-FFF2-40B4-BE49-F238E27FC236}">
                    <a16:creationId xmlns:a16="http://schemas.microsoft.com/office/drawing/2014/main" id="{EFEE4B38-9A9D-466E-B8D2-653EBC434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" y="225"/>
                <a:ext cx="462" cy="338"/>
              </a:xfrm>
              <a:custGeom>
                <a:avLst/>
                <a:gdLst>
                  <a:gd name="T0" fmla="*/ 0 w 925"/>
                  <a:gd name="T1" fmla="*/ 0 h 678"/>
                  <a:gd name="T2" fmla="*/ 25 w 925"/>
                  <a:gd name="T3" fmla="*/ 24 h 678"/>
                  <a:gd name="T4" fmla="*/ 43 w 925"/>
                  <a:gd name="T5" fmla="*/ 39 h 678"/>
                  <a:gd name="T6" fmla="*/ 81 w 925"/>
                  <a:gd name="T7" fmla="*/ 62 h 678"/>
                  <a:gd name="T8" fmla="*/ 98 w 925"/>
                  <a:gd name="T9" fmla="*/ 74 h 678"/>
                  <a:gd name="T10" fmla="*/ 115 w 925"/>
                  <a:gd name="T11" fmla="*/ 84 h 678"/>
                  <a:gd name="T12" fmla="*/ 73 w 925"/>
                  <a:gd name="T13" fmla="*/ 37 h 678"/>
                  <a:gd name="T14" fmla="*/ 0 w 925"/>
                  <a:gd name="T15" fmla="*/ 0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5"/>
                  <a:gd name="T25" fmla="*/ 0 h 678"/>
                  <a:gd name="T26" fmla="*/ 925 w 925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5" h="678">
                    <a:moveTo>
                      <a:pt x="0" y="0"/>
                    </a:moveTo>
                    <a:lnTo>
                      <a:pt x="203" y="197"/>
                    </a:lnTo>
                    <a:lnTo>
                      <a:pt x="344" y="313"/>
                    </a:lnTo>
                    <a:lnTo>
                      <a:pt x="650" y="498"/>
                    </a:lnTo>
                    <a:lnTo>
                      <a:pt x="788" y="593"/>
                    </a:lnTo>
                    <a:lnTo>
                      <a:pt x="925" y="678"/>
                    </a:lnTo>
                    <a:lnTo>
                      <a:pt x="585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6" name="Freeform 14">
                <a:extLst>
                  <a:ext uri="{FF2B5EF4-FFF2-40B4-BE49-F238E27FC236}">
                    <a16:creationId xmlns:a16="http://schemas.microsoft.com/office/drawing/2014/main" id="{1106A24C-022B-4E72-902C-1315D50F8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88"/>
                <a:ext cx="451" cy="375"/>
              </a:xfrm>
              <a:custGeom>
                <a:avLst/>
                <a:gdLst>
                  <a:gd name="T0" fmla="*/ 28 w 902"/>
                  <a:gd name="T1" fmla="*/ 25 h 750"/>
                  <a:gd name="T2" fmla="*/ 65 w 902"/>
                  <a:gd name="T3" fmla="*/ 0 h 750"/>
                  <a:gd name="T4" fmla="*/ 87 w 902"/>
                  <a:gd name="T5" fmla="*/ 20 h 750"/>
                  <a:gd name="T6" fmla="*/ 113 w 902"/>
                  <a:gd name="T7" fmla="*/ 45 h 750"/>
                  <a:gd name="T8" fmla="*/ 105 w 902"/>
                  <a:gd name="T9" fmla="*/ 50 h 750"/>
                  <a:gd name="T10" fmla="*/ 80 w 902"/>
                  <a:gd name="T11" fmla="*/ 69 h 750"/>
                  <a:gd name="T12" fmla="*/ 59 w 902"/>
                  <a:gd name="T13" fmla="*/ 74 h 750"/>
                  <a:gd name="T14" fmla="*/ 54 w 902"/>
                  <a:gd name="T15" fmla="*/ 80 h 750"/>
                  <a:gd name="T16" fmla="*/ 41 w 902"/>
                  <a:gd name="T17" fmla="*/ 94 h 750"/>
                  <a:gd name="T18" fmla="*/ 0 w 902"/>
                  <a:gd name="T19" fmla="*/ 47 h 750"/>
                  <a:gd name="T20" fmla="*/ 28 w 902"/>
                  <a:gd name="T21" fmla="*/ 25 h 7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2"/>
                  <a:gd name="T34" fmla="*/ 0 h 750"/>
                  <a:gd name="T35" fmla="*/ 902 w 902"/>
                  <a:gd name="T36" fmla="*/ 750 h 7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2" h="750">
                    <a:moveTo>
                      <a:pt x="231" y="203"/>
                    </a:moveTo>
                    <a:lnTo>
                      <a:pt x="517" y="0"/>
                    </a:lnTo>
                    <a:lnTo>
                      <a:pt x="693" y="155"/>
                    </a:lnTo>
                    <a:lnTo>
                      <a:pt x="902" y="358"/>
                    </a:lnTo>
                    <a:lnTo>
                      <a:pt x="837" y="400"/>
                    </a:lnTo>
                    <a:lnTo>
                      <a:pt x="636" y="549"/>
                    </a:lnTo>
                    <a:lnTo>
                      <a:pt x="476" y="590"/>
                    </a:lnTo>
                    <a:lnTo>
                      <a:pt x="425" y="640"/>
                    </a:lnTo>
                    <a:lnTo>
                      <a:pt x="326" y="750"/>
                    </a:lnTo>
                    <a:lnTo>
                      <a:pt x="0" y="382"/>
                    </a:lnTo>
                    <a:lnTo>
                      <a:pt x="231" y="203"/>
                    </a:lnTo>
                    <a:close/>
                  </a:path>
                </a:pathLst>
              </a:custGeom>
              <a:solidFill>
                <a:srgbClr val="EDCE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7" name="Freeform 15">
                <a:extLst>
                  <a:ext uri="{FF2B5EF4-FFF2-40B4-BE49-F238E27FC236}">
                    <a16:creationId xmlns:a16="http://schemas.microsoft.com/office/drawing/2014/main" id="{F0646A70-2D2B-468B-A202-FD6F4F3D0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546"/>
                <a:ext cx="121" cy="122"/>
              </a:xfrm>
              <a:custGeom>
                <a:avLst/>
                <a:gdLst>
                  <a:gd name="T0" fmla="*/ 13 w 241"/>
                  <a:gd name="T1" fmla="*/ 12 h 245"/>
                  <a:gd name="T2" fmla="*/ 19 w 241"/>
                  <a:gd name="T3" fmla="*/ 11 h 245"/>
                  <a:gd name="T4" fmla="*/ 21 w 241"/>
                  <a:gd name="T5" fmla="*/ 15 h 245"/>
                  <a:gd name="T6" fmla="*/ 17 w 241"/>
                  <a:gd name="T7" fmla="*/ 17 h 245"/>
                  <a:gd name="T8" fmla="*/ 24 w 241"/>
                  <a:gd name="T9" fmla="*/ 14 h 245"/>
                  <a:gd name="T10" fmla="*/ 31 w 241"/>
                  <a:gd name="T11" fmla="*/ 17 h 245"/>
                  <a:gd name="T12" fmla="*/ 31 w 241"/>
                  <a:gd name="T13" fmla="*/ 22 h 245"/>
                  <a:gd name="T14" fmla="*/ 23 w 241"/>
                  <a:gd name="T15" fmla="*/ 28 h 245"/>
                  <a:gd name="T16" fmla="*/ 17 w 241"/>
                  <a:gd name="T17" fmla="*/ 30 h 245"/>
                  <a:gd name="T18" fmla="*/ 18 w 241"/>
                  <a:gd name="T19" fmla="*/ 25 h 245"/>
                  <a:gd name="T20" fmla="*/ 23 w 241"/>
                  <a:gd name="T21" fmla="*/ 24 h 245"/>
                  <a:gd name="T22" fmla="*/ 23 w 241"/>
                  <a:gd name="T23" fmla="*/ 20 h 245"/>
                  <a:gd name="T24" fmla="*/ 15 w 241"/>
                  <a:gd name="T25" fmla="*/ 23 h 245"/>
                  <a:gd name="T26" fmla="*/ 10 w 241"/>
                  <a:gd name="T27" fmla="*/ 20 h 245"/>
                  <a:gd name="T28" fmla="*/ 6 w 241"/>
                  <a:gd name="T29" fmla="*/ 13 h 245"/>
                  <a:gd name="T30" fmla="*/ 7 w 241"/>
                  <a:gd name="T31" fmla="*/ 9 h 245"/>
                  <a:gd name="T32" fmla="*/ 0 w 241"/>
                  <a:gd name="T33" fmla="*/ 9 h 245"/>
                  <a:gd name="T34" fmla="*/ 3 w 241"/>
                  <a:gd name="T35" fmla="*/ 6 h 245"/>
                  <a:gd name="T36" fmla="*/ 9 w 241"/>
                  <a:gd name="T37" fmla="*/ 0 h 245"/>
                  <a:gd name="T38" fmla="*/ 15 w 241"/>
                  <a:gd name="T39" fmla="*/ 2 h 245"/>
                  <a:gd name="T40" fmla="*/ 13 w 241"/>
                  <a:gd name="T41" fmla="*/ 8 h 245"/>
                  <a:gd name="T42" fmla="*/ 13 w 241"/>
                  <a:gd name="T43" fmla="*/ 12 h 2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1"/>
                  <a:gd name="T67" fmla="*/ 0 h 245"/>
                  <a:gd name="T68" fmla="*/ 241 w 241"/>
                  <a:gd name="T69" fmla="*/ 245 h 2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1" h="245">
                    <a:moveTo>
                      <a:pt x="101" y="97"/>
                    </a:moveTo>
                    <a:lnTo>
                      <a:pt x="152" y="91"/>
                    </a:lnTo>
                    <a:lnTo>
                      <a:pt x="165" y="124"/>
                    </a:lnTo>
                    <a:lnTo>
                      <a:pt x="132" y="142"/>
                    </a:lnTo>
                    <a:lnTo>
                      <a:pt x="190" y="117"/>
                    </a:lnTo>
                    <a:lnTo>
                      <a:pt x="241" y="136"/>
                    </a:lnTo>
                    <a:lnTo>
                      <a:pt x="241" y="181"/>
                    </a:lnTo>
                    <a:lnTo>
                      <a:pt x="184" y="226"/>
                    </a:lnTo>
                    <a:lnTo>
                      <a:pt x="132" y="245"/>
                    </a:lnTo>
                    <a:lnTo>
                      <a:pt x="139" y="200"/>
                    </a:lnTo>
                    <a:lnTo>
                      <a:pt x="184" y="194"/>
                    </a:lnTo>
                    <a:lnTo>
                      <a:pt x="177" y="162"/>
                    </a:lnTo>
                    <a:lnTo>
                      <a:pt x="120" y="187"/>
                    </a:lnTo>
                    <a:lnTo>
                      <a:pt x="76" y="162"/>
                    </a:lnTo>
                    <a:lnTo>
                      <a:pt x="44" y="110"/>
                    </a:lnTo>
                    <a:lnTo>
                      <a:pt x="56" y="79"/>
                    </a:lnTo>
                    <a:lnTo>
                      <a:pt x="0" y="79"/>
                    </a:lnTo>
                    <a:lnTo>
                      <a:pt x="17" y="50"/>
                    </a:lnTo>
                    <a:lnTo>
                      <a:pt x="65" y="0"/>
                    </a:lnTo>
                    <a:lnTo>
                      <a:pt x="120" y="20"/>
                    </a:lnTo>
                    <a:lnTo>
                      <a:pt x="101" y="65"/>
                    </a:lnTo>
                    <a:lnTo>
                      <a:pt x="101" y="9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8" name="Freeform 16">
                <a:extLst>
                  <a:ext uri="{FF2B5EF4-FFF2-40B4-BE49-F238E27FC236}">
                    <a16:creationId xmlns:a16="http://schemas.microsoft.com/office/drawing/2014/main" id="{8D36BD45-A9CC-49A2-92C3-8FE127B5E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553"/>
                <a:ext cx="114" cy="119"/>
              </a:xfrm>
              <a:custGeom>
                <a:avLst/>
                <a:gdLst>
                  <a:gd name="T0" fmla="*/ 11 w 228"/>
                  <a:gd name="T1" fmla="*/ 12 h 238"/>
                  <a:gd name="T2" fmla="*/ 18 w 228"/>
                  <a:gd name="T3" fmla="*/ 11 h 238"/>
                  <a:gd name="T4" fmla="*/ 19 w 228"/>
                  <a:gd name="T5" fmla="*/ 15 h 238"/>
                  <a:gd name="T6" fmla="*/ 15 w 228"/>
                  <a:gd name="T7" fmla="*/ 17 h 238"/>
                  <a:gd name="T8" fmla="*/ 22 w 228"/>
                  <a:gd name="T9" fmla="*/ 14 h 238"/>
                  <a:gd name="T10" fmla="*/ 29 w 228"/>
                  <a:gd name="T11" fmla="*/ 16 h 238"/>
                  <a:gd name="T12" fmla="*/ 29 w 228"/>
                  <a:gd name="T13" fmla="*/ 22 h 238"/>
                  <a:gd name="T14" fmla="*/ 22 w 228"/>
                  <a:gd name="T15" fmla="*/ 28 h 238"/>
                  <a:gd name="T16" fmla="*/ 15 w 228"/>
                  <a:gd name="T17" fmla="*/ 30 h 238"/>
                  <a:gd name="T18" fmla="*/ 15 w 228"/>
                  <a:gd name="T19" fmla="*/ 25 h 238"/>
                  <a:gd name="T20" fmla="*/ 22 w 228"/>
                  <a:gd name="T21" fmla="*/ 24 h 238"/>
                  <a:gd name="T22" fmla="*/ 21 w 228"/>
                  <a:gd name="T23" fmla="*/ 20 h 238"/>
                  <a:gd name="T24" fmla="*/ 14 w 228"/>
                  <a:gd name="T25" fmla="*/ 23 h 238"/>
                  <a:gd name="T26" fmla="*/ 7 w 228"/>
                  <a:gd name="T27" fmla="*/ 20 h 238"/>
                  <a:gd name="T28" fmla="*/ 4 w 228"/>
                  <a:gd name="T29" fmla="*/ 13 h 238"/>
                  <a:gd name="T30" fmla="*/ 6 w 228"/>
                  <a:gd name="T31" fmla="*/ 9 h 238"/>
                  <a:gd name="T32" fmla="*/ 0 w 228"/>
                  <a:gd name="T33" fmla="*/ 9 h 238"/>
                  <a:gd name="T34" fmla="*/ 1 w 228"/>
                  <a:gd name="T35" fmla="*/ 6 h 238"/>
                  <a:gd name="T36" fmla="*/ 7 w 228"/>
                  <a:gd name="T37" fmla="*/ 0 h 238"/>
                  <a:gd name="T38" fmla="*/ 14 w 228"/>
                  <a:gd name="T39" fmla="*/ 2 h 238"/>
                  <a:gd name="T40" fmla="*/ 11 w 228"/>
                  <a:gd name="T41" fmla="*/ 7 h 238"/>
                  <a:gd name="T42" fmla="*/ 11 w 228"/>
                  <a:gd name="T43" fmla="*/ 12 h 2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8"/>
                  <a:gd name="T67" fmla="*/ 0 h 238"/>
                  <a:gd name="T68" fmla="*/ 228 w 228"/>
                  <a:gd name="T69" fmla="*/ 238 h 2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8" h="238">
                    <a:moveTo>
                      <a:pt x="87" y="90"/>
                    </a:moveTo>
                    <a:lnTo>
                      <a:pt x="138" y="83"/>
                    </a:lnTo>
                    <a:lnTo>
                      <a:pt x="151" y="115"/>
                    </a:lnTo>
                    <a:lnTo>
                      <a:pt x="120" y="135"/>
                    </a:lnTo>
                    <a:lnTo>
                      <a:pt x="176" y="110"/>
                    </a:lnTo>
                    <a:lnTo>
                      <a:pt x="228" y="128"/>
                    </a:lnTo>
                    <a:lnTo>
                      <a:pt x="228" y="173"/>
                    </a:lnTo>
                    <a:lnTo>
                      <a:pt x="170" y="218"/>
                    </a:lnTo>
                    <a:lnTo>
                      <a:pt x="120" y="238"/>
                    </a:lnTo>
                    <a:lnTo>
                      <a:pt x="125" y="193"/>
                    </a:lnTo>
                    <a:lnTo>
                      <a:pt x="170" y="186"/>
                    </a:lnTo>
                    <a:lnTo>
                      <a:pt x="163" y="155"/>
                    </a:lnTo>
                    <a:lnTo>
                      <a:pt x="107" y="180"/>
                    </a:lnTo>
                    <a:lnTo>
                      <a:pt x="62" y="155"/>
                    </a:lnTo>
                    <a:lnTo>
                      <a:pt x="31" y="103"/>
                    </a:lnTo>
                    <a:lnTo>
                      <a:pt x="44" y="71"/>
                    </a:lnTo>
                    <a:lnTo>
                      <a:pt x="0" y="71"/>
                    </a:lnTo>
                    <a:lnTo>
                      <a:pt x="7" y="45"/>
                    </a:lnTo>
                    <a:lnTo>
                      <a:pt x="56" y="0"/>
                    </a:lnTo>
                    <a:lnTo>
                      <a:pt x="107" y="13"/>
                    </a:lnTo>
                    <a:lnTo>
                      <a:pt x="87" y="58"/>
                    </a:lnTo>
                    <a:lnTo>
                      <a:pt x="87" y="90"/>
                    </a:lnTo>
                    <a:close/>
                  </a:path>
                </a:pathLst>
              </a:custGeom>
              <a:solidFill>
                <a:srgbClr val="4C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BCC37A5-CE1F-440B-920F-68A1800A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" y="619"/>
                <a:ext cx="16" cy="29"/>
              </a:xfrm>
              <a:custGeom>
                <a:avLst/>
                <a:gdLst>
                  <a:gd name="T0" fmla="*/ 4 w 34"/>
                  <a:gd name="T1" fmla="*/ 0 h 58"/>
                  <a:gd name="T2" fmla="*/ 1 w 34"/>
                  <a:gd name="T3" fmla="*/ 1 h 58"/>
                  <a:gd name="T4" fmla="*/ 0 w 34"/>
                  <a:gd name="T5" fmla="*/ 4 h 58"/>
                  <a:gd name="T6" fmla="*/ 1 w 34"/>
                  <a:gd name="T7" fmla="*/ 7 h 58"/>
                  <a:gd name="T8" fmla="*/ 1 w 34"/>
                  <a:gd name="T9" fmla="*/ 4 h 58"/>
                  <a:gd name="T10" fmla="*/ 4 w 34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8"/>
                  <a:gd name="T20" fmla="*/ 34 w 34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8">
                    <a:moveTo>
                      <a:pt x="34" y="0"/>
                    </a:moveTo>
                    <a:lnTo>
                      <a:pt x="11" y="8"/>
                    </a:lnTo>
                    <a:lnTo>
                      <a:pt x="0" y="31"/>
                    </a:lnTo>
                    <a:lnTo>
                      <a:pt x="11" y="58"/>
                    </a:lnTo>
                    <a:lnTo>
                      <a:pt x="13" y="2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51B8CEB7-B190-4C52-B77D-AFF4F9FE9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623"/>
                <a:ext cx="35" cy="36"/>
              </a:xfrm>
              <a:custGeom>
                <a:avLst/>
                <a:gdLst>
                  <a:gd name="T0" fmla="*/ 7 w 69"/>
                  <a:gd name="T1" fmla="*/ 0 h 71"/>
                  <a:gd name="T2" fmla="*/ 5 w 69"/>
                  <a:gd name="T3" fmla="*/ 2 h 71"/>
                  <a:gd name="T4" fmla="*/ 5 w 69"/>
                  <a:gd name="T5" fmla="*/ 5 h 71"/>
                  <a:gd name="T6" fmla="*/ 0 w 69"/>
                  <a:gd name="T7" fmla="*/ 9 h 71"/>
                  <a:gd name="T8" fmla="*/ 6 w 69"/>
                  <a:gd name="T9" fmla="*/ 7 h 71"/>
                  <a:gd name="T10" fmla="*/ 9 w 69"/>
                  <a:gd name="T11" fmla="*/ 4 h 71"/>
                  <a:gd name="T12" fmla="*/ 7 w 6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71"/>
                  <a:gd name="T23" fmla="*/ 69 w 69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71">
                    <a:moveTo>
                      <a:pt x="54" y="0"/>
                    </a:moveTo>
                    <a:lnTo>
                      <a:pt x="38" y="12"/>
                    </a:lnTo>
                    <a:lnTo>
                      <a:pt x="38" y="35"/>
                    </a:lnTo>
                    <a:lnTo>
                      <a:pt x="0" y="71"/>
                    </a:lnTo>
                    <a:lnTo>
                      <a:pt x="42" y="50"/>
                    </a:lnTo>
                    <a:lnTo>
                      <a:pt x="69" y="2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4C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5771D912-F219-41CD-A4EE-38060F8F9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621"/>
                <a:ext cx="25" cy="32"/>
              </a:xfrm>
              <a:custGeom>
                <a:avLst/>
                <a:gdLst>
                  <a:gd name="T0" fmla="*/ 6 w 52"/>
                  <a:gd name="T1" fmla="*/ 1 h 65"/>
                  <a:gd name="T2" fmla="*/ 4 w 52"/>
                  <a:gd name="T3" fmla="*/ 0 h 65"/>
                  <a:gd name="T4" fmla="*/ 2 w 52"/>
                  <a:gd name="T5" fmla="*/ 1 h 65"/>
                  <a:gd name="T6" fmla="*/ 2 w 52"/>
                  <a:gd name="T7" fmla="*/ 4 h 65"/>
                  <a:gd name="T8" fmla="*/ 0 w 52"/>
                  <a:gd name="T9" fmla="*/ 8 h 65"/>
                  <a:gd name="T10" fmla="*/ 3 w 52"/>
                  <a:gd name="T11" fmla="*/ 5 h 65"/>
                  <a:gd name="T12" fmla="*/ 3 w 52"/>
                  <a:gd name="T13" fmla="*/ 2 h 65"/>
                  <a:gd name="T14" fmla="*/ 6 w 52"/>
                  <a:gd name="T15" fmla="*/ 1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65"/>
                  <a:gd name="T26" fmla="*/ 52 w 52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65">
                    <a:moveTo>
                      <a:pt x="52" y="11"/>
                    </a:moveTo>
                    <a:lnTo>
                      <a:pt x="39" y="0"/>
                    </a:lnTo>
                    <a:lnTo>
                      <a:pt x="19" y="8"/>
                    </a:lnTo>
                    <a:lnTo>
                      <a:pt x="19" y="37"/>
                    </a:lnTo>
                    <a:lnTo>
                      <a:pt x="0" y="65"/>
                    </a:lnTo>
                    <a:lnTo>
                      <a:pt x="29" y="42"/>
                    </a:lnTo>
                    <a:lnTo>
                      <a:pt x="29" y="16"/>
                    </a:lnTo>
                    <a:lnTo>
                      <a:pt x="52" y="1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D61D34A3-FA2A-489E-AA59-EDC88CB7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568"/>
                <a:ext cx="36" cy="25"/>
              </a:xfrm>
              <a:custGeom>
                <a:avLst/>
                <a:gdLst>
                  <a:gd name="T0" fmla="*/ 2 w 71"/>
                  <a:gd name="T1" fmla="*/ 0 h 51"/>
                  <a:gd name="T2" fmla="*/ 0 w 71"/>
                  <a:gd name="T3" fmla="*/ 3 h 51"/>
                  <a:gd name="T4" fmla="*/ 2 w 71"/>
                  <a:gd name="T5" fmla="*/ 3 h 51"/>
                  <a:gd name="T6" fmla="*/ 6 w 71"/>
                  <a:gd name="T7" fmla="*/ 2 h 51"/>
                  <a:gd name="T8" fmla="*/ 9 w 71"/>
                  <a:gd name="T9" fmla="*/ 6 h 51"/>
                  <a:gd name="T10" fmla="*/ 8 w 71"/>
                  <a:gd name="T11" fmla="*/ 3 h 51"/>
                  <a:gd name="T12" fmla="*/ 5 w 71"/>
                  <a:gd name="T13" fmla="*/ 0 h 51"/>
                  <a:gd name="T14" fmla="*/ 2 w 71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51"/>
                  <a:gd name="T26" fmla="*/ 71 w 71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51">
                    <a:moveTo>
                      <a:pt x="15" y="5"/>
                    </a:moveTo>
                    <a:lnTo>
                      <a:pt x="0" y="25"/>
                    </a:lnTo>
                    <a:lnTo>
                      <a:pt x="15" y="30"/>
                    </a:lnTo>
                    <a:lnTo>
                      <a:pt x="44" y="20"/>
                    </a:lnTo>
                    <a:lnTo>
                      <a:pt x="71" y="51"/>
                    </a:lnTo>
                    <a:lnTo>
                      <a:pt x="63" y="30"/>
                    </a:lnTo>
                    <a:lnTo>
                      <a:pt x="33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4C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2A5EC3F7-4749-4899-A98F-1C893181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563"/>
                <a:ext cx="26" cy="14"/>
              </a:xfrm>
              <a:custGeom>
                <a:avLst/>
                <a:gdLst>
                  <a:gd name="T0" fmla="*/ 2 w 52"/>
                  <a:gd name="T1" fmla="*/ 1 h 28"/>
                  <a:gd name="T2" fmla="*/ 0 w 52"/>
                  <a:gd name="T3" fmla="*/ 4 h 28"/>
                  <a:gd name="T4" fmla="*/ 3 w 52"/>
                  <a:gd name="T5" fmla="*/ 2 h 28"/>
                  <a:gd name="T6" fmla="*/ 7 w 52"/>
                  <a:gd name="T7" fmla="*/ 4 h 28"/>
                  <a:gd name="T8" fmla="*/ 3 w 52"/>
                  <a:gd name="T9" fmla="*/ 0 h 28"/>
                  <a:gd name="T10" fmla="*/ 2 w 52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8"/>
                  <a:gd name="T20" fmla="*/ 52 w 5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8">
                    <a:moveTo>
                      <a:pt x="11" y="2"/>
                    </a:moveTo>
                    <a:lnTo>
                      <a:pt x="0" y="25"/>
                    </a:lnTo>
                    <a:lnTo>
                      <a:pt x="23" y="13"/>
                    </a:lnTo>
                    <a:lnTo>
                      <a:pt x="52" y="28"/>
                    </a:lnTo>
                    <a:lnTo>
                      <a:pt x="29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3CAD2450-694D-4F94-9D99-570BF16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" y="665"/>
                <a:ext cx="138" cy="100"/>
              </a:xfrm>
              <a:custGeom>
                <a:avLst/>
                <a:gdLst>
                  <a:gd name="T0" fmla="*/ 25 w 275"/>
                  <a:gd name="T1" fmla="*/ 2 h 199"/>
                  <a:gd name="T2" fmla="*/ 20 w 275"/>
                  <a:gd name="T3" fmla="*/ 3 h 199"/>
                  <a:gd name="T4" fmla="*/ 19 w 275"/>
                  <a:gd name="T5" fmla="*/ 6 h 199"/>
                  <a:gd name="T6" fmla="*/ 18 w 275"/>
                  <a:gd name="T7" fmla="*/ 10 h 199"/>
                  <a:gd name="T8" fmla="*/ 13 w 275"/>
                  <a:gd name="T9" fmla="*/ 12 h 199"/>
                  <a:gd name="T10" fmla="*/ 6 w 275"/>
                  <a:gd name="T11" fmla="*/ 16 h 199"/>
                  <a:gd name="T12" fmla="*/ 4 w 275"/>
                  <a:gd name="T13" fmla="*/ 19 h 199"/>
                  <a:gd name="T14" fmla="*/ 0 w 275"/>
                  <a:gd name="T15" fmla="*/ 21 h 199"/>
                  <a:gd name="T16" fmla="*/ 0 w 275"/>
                  <a:gd name="T17" fmla="*/ 25 h 199"/>
                  <a:gd name="T18" fmla="*/ 4 w 275"/>
                  <a:gd name="T19" fmla="*/ 25 h 199"/>
                  <a:gd name="T20" fmla="*/ 4 w 275"/>
                  <a:gd name="T21" fmla="*/ 21 h 199"/>
                  <a:gd name="T22" fmla="*/ 8 w 275"/>
                  <a:gd name="T23" fmla="*/ 16 h 199"/>
                  <a:gd name="T24" fmla="*/ 13 w 275"/>
                  <a:gd name="T25" fmla="*/ 15 h 199"/>
                  <a:gd name="T26" fmla="*/ 9 w 275"/>
                  <a:gd name="T27" fmla="*/ 19 h 199"/>
                  <a:gd name="T28" fmla="*/ 17 w 275"/>
                  <a:gd name="T29" fmla="*/ 15 h 199"/>
                  <a:gd name="T30" fmla="*/ 22 w 275"/>
                  <a:gd name="T31" fmla="*/ 11 h 199"/>
                  <a:gd name="T32" fmla="*/ 22 w 275"/>
                  <a:gd name="T33" fmla="*/ 6 h 199"/>
                  <a:gd name="T34" fmla="*/ 26 w 275"/>
                  <a:gd name="T35" fmla="*/ 7 h 199"/>
                  <a:gd name="T36" fmla="*/ 30 w 275"/>
                  <a:gd name="T37" fmla="*/ 5 h 199"/>
                  <a:gd name="T38" fmla="*/ 35 w 275"/>
                  <a:gd name="T39" fmla="*/ 0 h 199"/>
                  <a:gd name="T40" fmla="*/ 26 w 275"/>
                  <a:gd name="T41" fmla="*/ 4 h 199"/>
                  <a:gd name="T42" fmla="*/ 25 w 275"/>
                  <a:gd name="T43" fmla="*/ 2 h 1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5"/>
                  <a:gd name="T67" fmla="*/ 0 h 199"/>
                  <a:gd name="T68" fmla="*/ 275 w 275"/>
                  <a:gd name="T69" fmla="*/ 199 h 1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5" h="199">
                    <a:moveTo>
                      <a:pt x="193" y="9"/>
                    </a:moveTo>
                    <a:lnTo>
                      <a:pt x="160" y="24"/>
                    </a:lnTo>
                    <a:lnTo>
                      <a:pt x="151" y="45"/>
                    </a:lnTo>
                    <a:lnTo>
                      <a:pt x="143" y="76"/>
                    </a:lnTo>
                    <a:lnTo>
                      <a:pt x="97" y="91"/>
                    </a:lnTo>
                    <a:lnTo>
                      <a:pt x="44" y="122"/>
                    </a:lnTo>
                    <a:lnTo>
                      <a:pt x="30" y="146"/>
                    </a:lnTo>
                    <a:lnTo>
                      <a:pt x="0" y="168"/>
                    </a:lnTo>
                    <a:lnTo>
                      <a:pt x="0" y="199"/>
                    </a:lnTo>
                    <a:lnTo>
                      <a:pt x="31" y="193"/>
                    </a:lnTo>
                    <a:lnTo>
                      <a:pt x="26" y="168"/>
                    </a:lnTo>
                    <a:lnTo>
                      <a:pt x="62" y="124"/>
                    </a:lnTo>
                    <a:lnTo>
                      <a:pt x="100" y="113"/>
                    </a:lnTo>
                    <a:lnTo>
                      <a:pt x="69" y="151"/>
                    </a:lnTo>
                    <a:lnTo>
                      <a:pt x="136" y="115"/>
                    </a:lnTo>
                    <a:lnTo>
                      <a:pt x="169" y="84"/>
                    </a:lnTo>
                    <a:lnTo>
                      <a:pt x="175" y="45"/>
                    </a:lnTo>
                    <a:lnTo>
                      <a:pt x="205" y="55"/>
                    </a:lnTo>
                    <a:lnTo>
                      <a:pt x="235" y="35"/>
                    </a:lnTo>
                    <a:lnTo>
                      <a:pt x="275" y="0"/>
                    </a:lnTo>
                    <a:lnTo>
                      <a:pt x="205" y="31"/>
                    </a:lnTo>
                    <a:lnTo>
                      <a:pt x="193" y="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5" name="Freeform 23">
                <a:extLst>
                  <a:ext uri="{FF2B5EF4-FFF2-40B4-BE49-F238E27FC236}">
                    <a16:creationId xmlns:a16="http://schemas.microsoft.com/office/drawing/2014/main" id="{77F7315B-909A-45B9-8DDD-29277755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" y="580"/>
                <a:ext cx="111" cy="84"/>
              </a:xfrm>
              <a:custGeom>
                <a:avLst/>
                <a:gdLst>
                  <a:gd name="T0" fmla="*/ 25 w 222"/>
                  <a:gd name="T1" fmla="*/ 7 h 168"/>
                  <a:gd name="T2" fmla="*/ 22 w 222"/>
                  <a:gd name="T3" fmla="*/ 11 h 168"/>
                  <a:gd name="T4" fmla="*/ 20 w 222"/>
                  <a:gd name="T5" fmla="*/ 11 h 168"/>
                  <a:gd name="T6" fmla="*/ 17 w 222"/>
                  <a:gd name="T7" fmla="*/ 11 h 168"/>
                  <a:gd name="T8" fmla="*/ 14 w 222"/>
                  <a:gd name="T9" fmla="*/ 14 h 168"/>
                  <a:gd name="T10" fmla="*/ 9 w 222"/>
                  <a:gd name="T11" fmla="*/ 19 h 168"/>
                  <a:gd name="T12" fmla="*/ 6 w 222"/>
                  <a:gd name="T13" fmla="*/ 19 h 168"/>
                  <a:gd name="T14" fmla="*/ 3 w 222"/>
                  <a:gd name="T15" fmla="*/ 21 h 168"/>
                  <a:gd name="T16" fmla="*/ 0 w 222"/>
                  <a:gd name="T17" fmla="*/ 20 h 168"/>
                  <a:gd name="T18" fmla="*/ 2 w 222"/>
                  <a:gd name="T19" fmla="*/ 18 h 168"/>
                  <a:gd name="T20" fmla="*/ 3 w 222"/>
                  <a:gd name="T21" fmla="*/ 19 h 168"/>
                  <a:gd name="T22" fmla="*/ 9 w 222"/>
                  <a:gd name="T23" fmla="*/ 17 h 168"/>
                  <a:gd name="T24" fmla="*/ 12 w 222"/>
                  <a:gd name="T25" fmla="*/ 13 h 168"/>
                  <a:gd name="T26" fmla="*/ 7 w 222"/>
                  <a:gd name="T27" fmla="*/ 15 h 168"/>
                  <a:gd name="T28" fmla="*/ 13 w 222"/>
                  <a:gd name="T29" fmla="*/ 10 h 168"/>
                  <a:gd name="T30" fmla="*/ 17 w 222"/>
                  <a:gd name="T31" fmla="*/ 7 h 168"/>
                  <a:gd name="T32" fmla="*/ 21 w 222"/>
                  <a:gd name="T33" fmla="*/ 9 h 168"/>
                  <a:gd name="T34" fmla="*/ 21 w 222"/>
                  <a:gd name="T35" fmla="*/ 5 h 168"/>
                  <a:gd name="T36" fmla="*/ 23 w 222"/>
                  <a:gd name="T37" fmla="*/ 3 h 168"/>
                  <a:gd name="T38" fmla="*/ 28 w 222"/>
                  <a:gd name="T39" fmla="*/ 0 h 168"/>
                  <a:gd name="T40" fmla="*/ 23 w 222"/>
                  <a:gd name="T41" fmla="*/ 5 h 168"/>
                  <a:gd name="T42" fmla="*/ 25 w 222"/>
                  <a:gd name="T43" fmla="*/ 7 h 1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2"/>
                  <a:gd name="T67" fmla="*/ 0 h 168"/>
                  <a:gd name="T68" fmla="*/ 222 w 222"/>
                  <a:gd name="T69" fmla="*/ 168 h 1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2" h="168">
                    <a:moveTo>
                      <a:pt x="194" y="61"/>
                    </a:moveTo>
                    <a:lnTo>
                      <a:pt x="173" y="82"/>
                    </a:lnTo>
                    <a:lnTo>
                      <a:pt x="155" y="86"/>
                    </a:lnTo>
                    <a:lnTo>
                      <a:pt x="130" y="83"/>
                    </a:lnTo>
                    <a:lnTo>
                      <a:pt x="107" y="114"/>
                    </a:lnTo>
                    <a:lnTo>
                      <a:pt x="69" y="148"/>
                    </a:lnTo>
                    <a:lnTo>
                      <a:pt x="47" y="152"/>
                    </a:lnTo>
                    <a:lnTo>
                      <a:pt x="23" y="168"/>
                    </a:lnTo>
                    <a:lnTo>
                      <a:pt x="0" y="160"/>
                    </a:lnTo>
                    <a:lnTo>
                      <a:pt x="11" y="139"/>
                    </a:lnTo>
                    <a:lnTo>
                      <a:pt x="29" y="149"/>
                    </a:lnTo>
                    <a:lnTo>
                      <a:pt x="72" y="133"/>
                    </a:lnTo>
                    <a:lnTo>
                      <a:pt x="91" y="106"/>
                    </a:lnTo>
                    <a:lnTo>
                      <a:pt x="54" y="120"/>
                    </a:lnTo>
                    <a:lnTo>
                      <a:pt x="97" y="79"/>
                    </a:lnTo>
                    <a:lnTo>
                      <a:pt x="130" y="61"/>
                    </a:lnTo>
                    <a:lnTo>
                      <a:pt x="161" y="67"/>
                    </a:lnTo>
                    <a:lnTo>
                      <a:pt x="162" y="41"/>
                    </a:lnTo>
                    <a:lnTo>
                      <a:pt x="184" y="22"/>
                    </a:lnTo>
                    <a:lnTo>
                      <a:pt x="222" y="0"/>
                    </a:lnTo>
                    <a:lnTo>
                      <a:pt x="179" y="47"/>
                    </a:lnTo>
                    <a:lnTo>
                      <a:pt x="194" y="61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6" name="Freeform 24">
                <a:extLst>
                  <a:ext uri="{FF2B5EF4-FFF2-40B4-BE49-F238E27FC236}">
                    <a16:creationId xmlns:a16="http://schemas.microsoft.com/office/drawing/2014/main" id="{D4A4A48A-F0FF-49C9-846B-232F3EACF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" y="668"/>
                <a:ext cx="138" cy="100"/>
              </a:xfrm>
              <a:custGeom>
                <a:avLst/>
                <a:gdLst>
                  <a:gd name="T0" fmla="*/ 24 w 276"/>
                  <a:gd name="T1" fmla="*/ 2 h 199"/>
                  <a:gd name="T2" fmla="*/ 20 w 276"/>
                  <a:gd name="T3" fmla="*/ 3 h 199"/>
                  <a:gd name="T4" fmla="*/ 18 w 276"/>
                  <a:gd name="T5" fmla="*/ 6 h 199"/>
                  <a:gd name="T6" fmla="*/ 17 w 276"/>
                  <a:gd name="T7" fmla="*/ 10 h 199"/>
                  <a:gd name="T8" fmla="*/ 12 w 276"/>
                  <a:gd name="T9" fmla="*/ 12 h 199"/>
                  <a:gd name="T10" fmla="*/ 5 w 276"/>
                  <a:gd name="T11" fmla="*/ 16 h 199"/>
                  <a:gd name="T12" fmla="*/ 3 w 276"/>
                  <a:gd name="T13" fmla="*/ 19 h 199"/>
                  <a:gd name="T14" fmla="*/ 0 w 276"/>
                  <a:gd name="T15" fmla="*/ 21 h 199"/>
                  <a:gd name="T16" fmla="*/ 0 w 276"/>
                  <a:gd name="T17" fmla="*/ 25 h 199"/>
                  <a:gd name="T18" fmla="*/ 3 w 276"/>
                  <a:gd name="T19" fmla="*/ 25 h 199"/>
                  <a:gd name="T20" fmla="*/ 3 w 276"/>
                  <a:gd name="T21" fmla="*/ 21 h 199"/>
                  <a:gd name="T22" fmla="*/ 7 w 276"/>
                  <a:gd name="T23" fmla="*/ 16 h 199"/>
                  <a:gd name="T24" fmla="*/ 12 w 276"/>
                  <a:gd name="T25" fmla="*/ 15 h 199"/>
                  <a:gd name="T26" fmla="*/ 9 w 276"/>
                  <a:gd name="T27" fmla="*/ 19 h 199"/>
                  <a:gd name="T28" fmla="*/ 17 w 276"/>
                  <a:gd name="T29" fmla="*/ 15 h 199"/>
                  <a:gd name="T30" fmla="*/ 21 w 276"/>
                  <a:gd name="T31" fmla="*/ 11 h 199"/>
                  <a:gd name="T32" fmla="*/ 21 w 276"/>
                  <a:gd name="T33" fmla="*/ 6 h 199"/>
                  <a:gd name="T34" fmla="*/ 25 w 276"/>
                  <a:gd name="T35" fmla="*/ 7 h 199"/>
                  <a:gd name="T36" fmla="*/ 29 w 276"/>
                  <a:gd name="T37" fmla="*/ 5 h 199"/>
                  <a:gd name="T38" fmla="*/ 35 w 276"/>
                  <a:gd name="T39" fmla="*/ 0 h 199"/>
                  <a:gd name="T40" fmla="*/ 25 w 276"/>
                  <a:gd name="T41" fmla="*/ 4 h 199"/>
                  <a:gd name="T42" fmla="*/ 24 w 276"/>
                  <a:gd name="T43" fmla="*/ 2 h 1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6"/>
                  <a:gd name="T67" fmla="*/ 0 h 199"/>
                  <a:gd name="T68" fmla="*/ 276 w 276"/>
                  <a:gd name="T69" fmla="*/ 199 h 1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6" h="199">
                    <a:moveTo>
                      <a:pt x="193" y="9"/>
                    </a:moveTo>
                    <a:lnTo>
                      <a:pt x="160" y="24"/>
                    </a:lnTo>
                    <a:lnTo>
                      <a:pt x="150" y="45"/>
                    </a:lnTo>
                    <a:lnTo>
                      <a:pt x="142" y="76"/>
                    </a:lnTo>
                    <a:lnTo>
                      <a:pt x="96" y="91"/>
                    </a:lnTo>
                    <a:lnTo>
                      <a:pt x="44" y="122"/>
                    </a:lnTo>
                    <a:lnTo>
                      <a:pt x="28" y="146"/>
                    </a:lnTo>
                    <a:lnTo>
                      <a:pt x="0" y="168"/>
                    </a:lnTo>
                    <a:lnTo>
                      <a:pt x="0" y="199"/>
                    </a:lnTo>
                    <a:lnTo>
                      <a:pt x="30" y="194"/>
                    </a:lnTo>
                    <a:lnTo>
                      <a:pt x="26" y="168"/>
                    </a:lnTo>
                    <a:lnTo>
                      <a:pt x="61" y="124"/>
                    </a:lnTo>
                    <a:lnTo>
                      <a:pt x="99" y="113"/>
                    </a:lnTo>
                    <a:lnTo>
                      <a:pt x="68" y="151"/>
                    </a:lnTo>
                    <a:lnTo>
                      <a:pt x="135" y="115"/>
                    </a:lnTo>
                    <a:lnTo>
                      <a:pt x="168" y="84"/>
                    </a:lnTo>
                    <a:lnTo>
                      <a:pt x="173" y="46"/>
                    </a:lnTo>
                    <a:lnTo>
                      <a:pt x="204" y="55"/>
                    </a:lnTo>
                    <a:lnTo>
                      <a:pt x="235" y="35"/>
                    </a:lnTo>
                    <a:lnTo>
                      <a:pt x="276" y="0"/>
                    </a:lnTo>
                    <a:lnTo>
                      <a:pt x="204" y="31"/>
                    </a:lnTo>
                    <a:lnTo>
                      <a:pt x="193" y="9"/>
                    </a:lnTo>
                    <a:close/>
                  </a:path>
                </a:pathLst>
              </a:custGeom>
              <a:solidFill>
                <a:srgbClr val="4C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7" name="Freeform 25">
                <a:extLst>
                  <a:ext uri="{FF2B5EF4-FFF2-40B4-BE49-F238E27FC236}">
                    <a16:creationId xmlns:a16="http://schemas.microsoft.com/office/drawing/2014/main" id="{65CA4FCD-8505-4CD9-83F9-B78D0525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" y="582"/>
                <a:ext cx="112" cy="85"/>
              </a:xfrm>
              <a:custGeom>
                <a:avLst/>
                <a:gdLst>
                  <a:gd name="T0" fmla="*/ 25 w 222"/>
                  <a:gd name="T1" fmla="*/ 8 h 168"/>
                  <a:gd name="T2" fmla="*/ 22 w 222"/>
                  <a:gd name="T3" fmla="*/ 11 h 168"/>
                  <a:gd name="T4" fmla="*/ 20 w 222"/>
                  <a:gd name="T5" fmla="*/ 11 h 168"/>
                  <a:gd name="T6" fmla="*/ 17 w 222"/>
                  <a:gd name="T7" fmla="*/ 11 h 168"/>
                  <a:gd name="T8" fmla="*/ 14 w 222"/>
                  <a:gd name="T9" fmla="*/ 15 h 168"/>
                  <a:gd name="T10" fmla="*/ 9 w 222"/>
                  <a:gd name="T11" fmla="*/ 19 h 168"/>
                  <a:gd name="T12" fmla="*/ 6 w 222"/>
                  <a:gd name="T13" fmla="*/ 20 h 168"/>
                  <a:gd name="T14" fmla="*/ 3 w 222"/>
                  <a:gd name="T15" fmla="*/ 22 h 168"/>
                  <a:gd name="T16" fmla="*/ 0 w 222"/>
                  <a:gd name="T17" fmla="*/ 21 h 168"/>
                  <a:gd name="T18" fmla="*/ 2 w 222"/>
                  <a:gd name="T19" fmla="*/ 18 h 168"/>
                  <a:gd name="T20" fmla="*/ 4 w 222"/>
                  <a:gd name="T21" fmla="*/ 19 h 168"/>
                  <a:gd name="T22" fmla="*/ 10 w 222"/>
                  <a:gd name="T23" fmla="*/ 17 h 168"/>
                  <a:gd name="T24" fmla="*/ 12 w 222"/>
                  <a:gd name="T25" fmla="*/ 14 h 168"/>
                  <a:gd name="T26" fmla="*/ 7 w 222"/>
                  <a:gd name="T27" fmla="*/ 16 h 168"/>
                  <a:gd name="T28" fmla="*/ 13 w 222"/>
                  <a:gd name="T29" fmla="*/ 10 h 168"/>
                  <a:gd name="T30" fmla="*/ 17 w 222"/>
                  <a:gd name="T31" fmla="*/ 8 h 168"/>
                  <a:gd name="T32" fmla="*/ 21 w 222"/>
                  <a:gd name="T33" fmla="*/ 9 h 168"/>
                  <a:gd name="T34" fmla="*/ 21 w 222"/>
                  <a:gd name="T35" fmla="*/ 5 h 168"/>
                  <a:gd name="T36" fmla="*/ 24 w 222"/>
                  <a:gd name="T37" fmla="*/ 3 h 168"/>
                  <a:gd name="T38" fmla="*/ 29 w 222"/>
                  <a:gd name="T39" fmla="*/ 0 h 168"/>
                  <a:gd name="T40" fmla="*/ 23 w 222"/>
                  <a:gd name="T41" fmla="*/ 6 h 168"/>
                  <a:gd name="T42" fmla="*/ 25 w 222"/>
                  <a:gd name="T43" fmla="*/ 8 h 1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2"/>
                  <a:gd name="T67" fmla="*/ 0 h 168"/>
                  <a:gd name="T68" fmla="*/ 222 w 222"/>
                  <a:gd name="T69" fmla="*/ 168 h 1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2" h="168">
                    <a:moveTo>
                      <a:pt x="195" y="60"/>
                    </a:moveTo>
                    <a:lnTo>
                      <a:pt x="175" y="82"/>
                    </a:lnTo>
                    <a:lnTo>
                      <a:pt x="157" y="84"/>
                    </a:lnTo>
                    <a:lnTo>
                      <a:pt x="130" y="82"/>
                    </a:lnTo>
                    <a:lnTo>
                      <a:pt x="107" y="114"/>
                    </a:lnTo>
                    <a:lnTo>
                      <a:pt x="70" y="146"/>
                    </a:lnTo>
                    <a:lnTo>
                      <a:pt x="48" y="152"/>
                    </a:lnTo>
                    <a:lnTo>
                      <a:pt x="24" y="168"/>
                    </a:lnTo>
                    <a:lnTo>
                      <a:pt x="0" y="160"/>
                    </a:lnTo>
                    <a:lnTo>
                      <a:pt x="12" y="137"/>
                    </a:lnTo>
                    <a:lnTo>
                      <a:pt x="31" y="147"/>
                    </a:lnTo>
                    <a:lnTo>
                      <a:pt x="73" y="131"/>
                    </a:lnTo>
                    <a:lnTo>
                      <a:pt x="92" y="106"/>
                    </a:lnTo>
                    <a:lnTo>
                      <a:pt x="54" y="120"/>
                    </a:lnTo>
                    <a:lnTo>
                      <a:pt x="99" y="77"/>
                    </a:lnTo>
                    <a:lnTo>
                      <a:pt x="131" y="60"/>
                    </a:lnTo>
                    <a:lnTo>
                      <a:pt x="162" y="67"/>
                    </a:lnTo>
                    <a:lnTo>
                      <a:pt x="162" y="40"/>
                    </a:lnTo>
                    <a:lnTo>
                      <a:pt x="185" y="22"/>
                    </a:lnTo>
                    <a:lnTo>
                      <a:pt x="222" y="0"/>
                    </a:lnTo>
                    <a:lnTo>
                      <a:pt x="181" y="46"/>
                    </a:lnTo>
                    <a:lnTo>
                      <a:pt x="195" y="60"/>
                    </a:lnTo>
                    <a:close/>
                  </a:path>
                </a:pathLst>
              </a:custGeom>
              <a:solidFill>
                <a:srgbClr val="4C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8" name="Freeform 26">
                <a:extLst>
                  <a:ext uri="{FF2B5EF4-FFF2-40B4-BE49-F238E27FC236}">
                    <a16:creationId xmlns:a16="http://schemas.microsoft.com/office/drawing/2014/main" id="{00A71590-1E5F-4A93-A250-BFB44D308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" y="252"/>
                <a:ext cx="247" cy="235"/>
              </a:xfrm>
              <a:custGeom>
                <a:avLst/>
                <a:gdLst>
                  <a:gd name="T0" fmla="*/ 3 w 495"/>
                  <a:gd name="T1" fmla="*/ 0 h 470"/>
                  <a:gd name="T2" fmla="*/ 37 w 495"/>
                  <a:gd name="T3" fmla="*/ 31 h 470"/>
                  <a:gd name="T4" fmla="*/ 61 w 495"/>
                  <a:gd name="T5" fmla="*/ 51 h 470"/>
                  <a:gd name="T6" fmla="*/ 56 w 495"/>
                  <a:gd name="T7" fmla="*/ 59 h 470"/>
                  <a:gd name="T8" fmla="*/ 38 w 495"/>
                  <a:gd name="T9" fmla="*/ 45 h 470"/>
                  <a:gd name="T10" fmla="*/ 18 w 495"/>
                  <a:gd name="T11" fmla="*/ 27 h 470"/>
                  <a:gd name="T12" fmla="*/ 0 w 495"/>
                  <a:gd name="T13" fmla="*/ 6 h 470"/>
                  <a:gd name="T14" fmla="*/ 3 w 495"/>
                  <a:gd name="T15" fmla="*/ 0 h 4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5"/>
                  <a:gd name="T25" fmla="*/ 0 h 470"/>
                  <a:gd name="T26" fmla="*/ 495 w 495"/>
                  <a:gd name="T27" fmla="*/ 470 h 4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5" h="470">
                    <a:moveTo>
                      <a:pt x="25" y="0"/>
                    </a:moveTo>
                    <a:lnTo>
                      <a:pt x="298" y="251"/>
                    </a:lnTo>
                    <a:lnTo>
                      <a:pt x="495" y="405"/>
                    </a:lnTo>
                    <a:lnTo>
                      <a:pt x="450" y="470"/>
                    </a:lnTo>
                    <a:lnTo>
                      <a:pt x="311" y="353"/>
                    </a:lnTo>
                    <a:lnTo>
                      <a:pt x="146" y="213"/>
                    </a:lnTo>
                    <a:lnTo>
                      <a:pt x="0" y="4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59" name="Freeform 27">
                <a:extLst>
                  <a:ext uri="{FF2B5EF4-FFF2-40B4-BE49-F238E27FC236}">
                    <a16:creationId xmlns:a16="http://schemas.microsoft.com/office/drawing/2014/main" id="{89F3512C-EECB-464B-BD63-45F3AB7C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198"/>
                <a:ext cx="587" cy="398"/>
              </a:xfrm>
              <a:custGeom>
                <a:avLst/>
                <a:gdLst>
                  <a:gd name="T0" fmla="*/ 54 w 1172"/>
                  <a:gd name="T1" fmla="*/ 99 h 797"/>
                  <a:gd name="T2" fmla="*/ 70 w 1172"/>
                  <a:gd name="T3" fmla="*/ 99 h 797"/>
                  <a:gd name="T4" fmla="*/ 82 w 1172"/>
                  <a:gd name="T5" fmla="*/ 87 h 797"/>
                  <a:gd name="T6" fmla="*/ 119 w 1172"/>
                  <a:gd name="T7" fmla="*/ 62 h 797"/>
                  <a:gd name="T8" fmla="*/ 147 w 1172"/>
                  <a:gd name="T9" fmla="*/ 41 h 797"/>
                  <a:gd name="T10" fmla="*/ 103 w 1172"/>
                  <a:gd name="T11" fmla="*/ 0 h 797"/>
                  <a:gd name="T12" fmla="*/ 99 w 1172"/>
                  <a:gd name="T13" fmla="*/ 0 h 797"/>
                  <a:gd name="T14" fmla="*/ 143 w 1172"/>
                  <a:gd name="T15" fmla="*/ 41 h 797"/>
                  <a:gd name="T16" fmla="*/ 96 w 1172"/>
                  <a:gd name="T17" fmla="*/ 74 h 797"/>
                  <a:gd name="T18" fmla="*/ 79 w 1172"/>
                  <a:gd name="T19" fmla="*/ 82 h 797"/>
                  <a:gd name="T20" fmla="*/ 69 w 1172"/>
                  <a:gd name="T21" fmla="*/ 95 h 797"/>
                  <a:gd name="T22" fmla="*/ 56 w 1172"/>
                  <a:gd name="T23" fmla="*/ 95 h 797"/>
                  <a:gd name="T24" fmla="*/ 34 w 1172"/>
                  <a:gd name="T25" fmla="*/ 79 h 797"/>
                  <a:gd name="T26" fmla="*/ 0 w 1172"/>
                  <a:gd name="T27" fmla="*/ 58 h 797"/>
                  <a:gd name="T28" fmla="*/ 0 w 1172"/>
                  <a:gd name="T29" fmla="*/ 64 h 797"/>
                  <a:gd name="T30" fmla="*/ 43 w 1172"/>
                  <a:gd name="T31" fmla="*/ 91 h 797"/>
                  <a:gd name="T32" fmla="*/ 54 w 1172"/>
                  <a:gd name="T33" fmla="*/ 99 h 7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2"/>
                  <a:gd name="T52" fmla="*/ 0 h 797"/>
                  <a:gd name="T53" fmla="*/ 1172 w 1172"/>
                  <a:gd name="T54" fmla="*/ 797 h 7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2" h="797">
                    <a:moveTo>
                      <a:pt x="432" y="797"/>
                    </a:moveTo>
                    <a:lnTo>
                      <a:pt x="553" y="797"/>
                    </a:lnTo>
                    <a:lnTo>
                      <a:pt x="648" y="700"/>
                    </a:lnTo>
                    <a:lnTo>
                      <a:pt x="944" y="502"/>
                    </a:lnTo>
                    <a:lnTo>
                      <a:pt x="1172" y="335"/>
                    </a:lnTo>
                    <a:lnTo>
                      <a:pt x="818" y="0"/>
                    </a:lnTo>
                    <a:lnTo>
                      <a:pt x="785" y="7"/>
                    </a:lnTo>
                    <a:lnTo>
                      <a:pt x="1141" y="335"/>
                    </a:lnTo>
                    <a:lnTo>
                      <a:pt x="767" y="592"/>
                    </a:lnTo>
                    <a:lnTo>
                      <a:pt x="629" y="662"/>
                    </a:lnTo>
                    <a:lnTo>
                      <a:pt x="547" y="764"/>
                    </a:lnTo>
                    <a:lnTo>
                      <a:pt x="444" y="764"/>
                    </a:lnTo>
                    <a:lnTo>
                      <a:pt x="267" y="636"/>
                    </a:lnTo>
                    <a:lnTo>
                      <a:pt x="0" y="469"/>
                    </a:lnTo>
                    <a:lnTo>
                      <a:pt x="0" y="514"/>
                    </a:lnTo>
                    <a:lnTo>
                      <a:pt x="337" y="732"/>
                    </a:lnTo>
                    <a:lnTo>
                      <a:pt x="432" y="797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60" name="Freeform 28">
                <a:extLst>
                  <a:ext uri="{FF2B5EF4-FFF2-40B4-BE49-F238E27FC236}">
                    <a16:creationId xmlns:a16="http://schemas.microsoft.com/office/drawing/2014/main" id="{F0A86BCC-7BDB-43C4-814E-5D309E049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21"/>
                <a:ext cx="235" cy="208"/>
              </a:xfrm>
              <a:custGeom>
                <a:avLst/>
                <a:gdLst>
                  <a:gd name="T0" fmla="*/ 5 w 470"/>
                  <a:gd name="T1" fmla="*/ 0 h 417"/>
                  <a:gd name="T2" fmla="*/ 26 w 470"/>
                  <a:gd name="T3" fmla="*/ 20 h 417"/>
                  <a:gd name="T4" fmla="*/ 49 w 470"/>
                  <a:gd name="T5" fmla="*/ 39 h 417"/>
                  <a:gd name="T6" fmla="*/ 59 w 470"/>
                  <a:gd name="T7" fmla="*/ 48 h 417"/>
                  <a:gd name="T8" fmla="*/ 58 w 470"/>
                  <a:gd name="T9" fmla="*/ 52 h 417"/>
                  <a:gd name="T10" fmla="*/ 36 w 470"/>
                  <a:gd name="T11" fmla="*/ 36 h 417"/>
                  <a:gd name="T12" fmla="*/ 22 w 470"/>
                  <a:gd name="T13" fmla="*/ 25 h 417"/>
                  <a:gd name="T14" fmla="*/ 0 w 470"/>
                  <a:gd name="T15" fmla="*/ 3 h 417"/>
                  <a:gd name="T16" fmla="*/ 5 w 470"/>
                  <a:gd name="T17" fmla="*/ 0 h 4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0"/>
                  <a:gd name="T28" fmla="*/ 0 h 417"/>
                  <a:gd name="T29" fmla="*/ 470 w 470"/>
                  <a:gd name="T30" fmla="*/ 417 h 4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0" h="417">
                    <a:moveTo>
                      <a:pt x="38" y="0"/>
                    </a:moveTo>
                    <a:lnTo>
                      <a:pt x="204" y="167"/>
                    </a:lnTo>
                    <a:lnTo>
                      <a:pt x="389" y="315"/>
                    </a:lnTo>
                    <a:lnTo>
                      <a:pt x="470" y="385"/>
                    </a:lnTo>
                    <a:lnTo>
                      <a:pt x="457" y="417"/>
                    </a:lnTo>
                    <a:lnTo>
                      <a:pt x="287" y="290"/>
                    </a:lnTo>
                    <a:lnTo>
                      <a:pt x="171" y="200"/>
                    </a:lnTo>
                    <a:lnTo>
                      <a:pt x="0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A8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61" name="Freeform 29">
                <a:extLst>
                  <a:ext uri="{FF2B5EF4-FFF2-40B4-BE49-F238E27FC236}">
                    <a16:creationId xmlns:a16="http://schemas.microsoft.com/office/drawing/2014/main" id="{846549F5-F630-4399-9F3F-0AC8ED1B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" y="218"/>
                <a:ext cx="366" cy="311"/>
              </a:xfrm>
              <a:custGeom>
                <a:avLst/>
                <a:gdLst>
                  <a:gd name="T0" fmla="*/ 33 w 731"/>
                  <a:gd name="T1" fmla="*/ 71 h 623"/>
                  <a:gd name="T2" fmla="*/ 41 w 731"/>
                  <a:gd name="T3" fmla="*/ 62 h 623"/>
                  <a:gd name="T4" fmla="*/ 58 w 731"/>
                  <a:gd name="T5" fmla="*/ 55 h 623"/>
                  <a:gd name="T6" fmla="*/ 74 w 731"/>
                  <a:gd name="T7" fmla="*/ 46 h 623"/>
                  <a:gd name="T8" fmla="*/ 85 w 731"/>
                  <a:gd name="T9" fmla="*/ 38 h 623"/>
                  <a:gd name="T10" fmla="*/ 84 w 731"/>
                  <a:gd name="T11" fmla="*/ 34 h 623"/>
                  <a:gd name="T12" fmla="*/ 81 w 731"/>
                  <a:gd name="T13" fmla="*/ 31 h 623"/>
                  <a:gd name="T14" fmla="*/ 54 w 731"/>
                  <a:gd name="T15" fmla="*/ 6 h 623"/>
                  <a:gd name="T16" fmla="*/ 48 w 731"/>
                  <a:gd name="T17" fmla="*/ 7 h 623"/>
                  <a:gd name="T18" fmla="*/ 42 w 731"/>
                  <a:gd name="T19" fmla="*/ 7 h 623"/>
                  <a:gd name="T20" fmla="*/ 53 w 731"/>
                  <a:gd name="T21" fmla="*/ 0 h 623"/>
                  <a:gd name="T22" fmla="*/ 92 w 731"/>
                  <a:gd name="T23" fmla="*/ 36 h 623"/>
                  <a:gd name="T24" fmla="*/ 87 w 731"/>
                  <a:gd name="T25" fmla="*/ 41 h 623"/>
                  <a:gd name="T26" fmla="*/ 69 w 731"/>
                  <a:gd name="T27" fmla="*/ 55 h 623"/>
                  <a:gd name="T28" fmla="*/ 56 w 731"/>
                  <a:gd name="T29" fmla="*/ 59 h 623"/>
                  <a:gd name="T30" fmla="*/ 44 w 731"/>
                  <a:gd name="T31" fmla="*/ 66 h 623"/>
                  <a:gd name="T32" fmla="*/ 32 w 731"/>
                  <a:gd name="T33" fmla="*/ 77 h 623"/>
                  <a:gd name="T34" fmla="*/ 0 w 731"/>
                  <a:gd name="T35" fmla="*/ 41 h 623"/>
                  <a:gd name="T36" fmla="*/ 12 w 731"/>
                  <a:gd name="T37" fmla="*/ 30 h 623"/>
                  <a:gd name="T38" fmla="*/ 12 w 731"/>
                  <a:gd name="T39" fmla="*/ 35 h 623"/>
                  <a:gd name="T40" fmla="*/ 7 w 731"/>
                  <a:gd name="T41" fmla="*/ 39 h 623"/>
                  <a:gd name="T42" fmla="*/ 9 w 731"/>
                  <a:gd name="T43" fmla="*/ 46 h 623"/>
                  <a:gd name="T44" fmla="*/ 29 w 731"/>
                  <a:gd name="T45" fmla="*/ 65 h 623"/>
                  <a:gd name="T46" fmla="*/ 33 w 731"/>
                  <a:gd name="T47" fmla="*/ 71 h 6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31"/>
                  <a:gd name="T73" fmla="*/ 0 h 623"/>
                  <a:gd name="T74" fmla="*/ 731 w 731"/>
                  <a:gd name="T75" fmla="*/ 623 h 6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31" h="623">
                    <a:moveTo>
                      <a:pt x="257" y="572"/>
                    </a:moveTo>
                    <a:lnTo>
                      <a:pt x="327" y="500"/>
                    </a:lnTo>
                    <a:lnTo>
                      <a:pt x="464" y="442"/>
                    </a:lnTo>
                    <a:lnTo>
                      <a:pt x="592" y="372"/>
                    </a:lnTo>
                    <a:lnTo>
                      <a:pt x="675" y="307"/>
                    </a:lnTo>
                    <a:lnTo>
                      <a:pt x="668" y="275"/>
                    </a:lnTo>
                    <a:lnTo>
                      <a:pt x="643" y="250"/>
                    </a:lnTo>
                    <a:lnTo>
                      <a:pt x="432" y="50"/>
                    </a:lnTo>
                    <a:lnTo>
                      <a:pt x="381" y="57"/>
                    </a:lnTo>
                    <a:lnTo>
                      <a:pt x="330" y="63"/>
                    </a:lnTo>
                    <a:lnTo>
                      <a:pt x="419" y="0"/>
                    </a:lnTo>
                    <a:lnTo>
                      <a:pt x="731" y="288"/>
                    </a:lnTo>
                    <a:lnTo>
                      <a:pt x="693" y="333"/>
                    </a:lnTo>
                    <a:lnTo>
                      <a:pt x="547" y="442"/>
                    </a:lnTo>
                    <a:lnTo>
                      <a:pt x="446" y="474"/>
                    </a:lnTo>
                    <a:lnTo>
                      <a:pt x="352" y="532"/>
                    </a:lnTo>
                    <a:lnTo>
                      <a:pt x="251" y="623"/>
                    </a:lnTo>
                    <a:lnTo>
                      <a:pt x="0" y="330"/>
                    </a:lnTo>
                    <a:lnTo>
                      <a:pt x="94" y="247"/>
                    </a:lnTo>
                    <a:lnTo>
                      <a:pt x="94" y="285"/>
                    </a:lnTo>
                    <a:lnTo>
                      <a:pt x="56" y="318"/>
                    </a:lnTo>
                    <a:lnTo>
                      <a:pt x="69" y="375"/>
                    </a:lnTo>
                    <a:lnTo>
                      <a:pt x="226" y="527"/>
                    </a:lnTo>
                    <a:lnTo>
                      <a:pt x="257" y="572"/>
                    </a:lnTo>
                    <a:close/>
                  </a:path>
                </a:pathLst>
              </a:custGeom>
              <a:solidFill>
                <a:srgbClr val="779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62" name="Freeform 30">
                <a:extLst>
                  <a:ext uri="{FF2B5EF4-FFF2-40B4-BE49-F238E27FC236}">
                    <a16:creationId xmlns:a16="http://schemas.microsoft.com/office/drawing/2014/main" id="{EDF22602-ABBC-45DE-809A-E11854426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"/>
                <a:ext cx="105" cy="82"/>
              </a:xfrm>
              <a:custGeom>
                <a:avLst/>
                <a:gdLst>
                  <a:gd name="T0" fmla="*/ 22 w 209"/>
                  <a:gd name="T1" fmla="*/ 1 h 162"/>
                  <a:gd name="T2" fmla="*/ 0 w 209"/>
                  <a:gd name="T3" fmla="*/ 17 h 162"/>
                  <a:gd name="T4" fmla="*/ 0 w 209"/>
                  <a:gd name="T5" fmla="*/ 21 h 162"/>
                  <a:gd name="T6" fmla="*/ 6 w 209"/>
                  <a:gd name="T7" fmla="*/ 16 h 162"/>
                  <a:gd name="T8" fmla="*/ 9 w 209"/>
                  <a:gd name="T9" fmla="*/ 16 h 162"/>
                  <a:gd name="T10" fmla="*/ 17 w 209"/>
                  <a:gd name="T11" fmla="*/ 14 h 162"/>
                  <a:gd name="T12" fmla="*/ 18 w 209"/>
                  <a:gd name="T13" fmla="*/ 8 h 162"/>
                  <a:gd name="T14" fmla="*/ 23 w 209"/>
                  <a:gd name="T15" fmla="*/ 4 h 162"/>
                  <a:gd name="T16" fmla="*/ 27 w 209"/>
                  <a:gd name="T17" fmla="*/ 0 h 162"/>
                  <a:gd name="T18" fmla="*/ 22 w 209"/>
                  <a:gd name="T19" fmla="*/ 1 h 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162"/>
                  <a:gd name="T32" fmla="*/ 209 w 209"/>
                  <a:gd name="T33" fmla="*/ 162 h 1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162">
                    <a:moveTo>
                      <a:pt x="169" y="4"/>
                    </a:moveTo>
                    <a:lnTo>
                      <a:pt x="0" y="129"/>
                    </a:lnTo>
                    <a:lnTo>
                      <a:pt x="0" y="162"/>
                    </a:lnTo>
                    <a:lnTo>
                      <a:pt x="45" y="122"/>
                    </a:lnTo>
                    <a:lnTo>
                      <a:pt x="71" y="125"/>
                    </a:lnTo>
                    <a:lnTo>
                      <a:pt x="129" y="104"/>
                    </a:lnTo>
                    <a:lnTo>
                      <a:pt x="143" y="63"/>
                    </a:lnTo>
                    <a:lnTo>
                      <a:pt x="183" y="31"/>
                    </a:lnTo>
                    <a:lnTo>
                      <a:pt x="209" y="0"/>
                    </a:lnTo>
                    <a:lnTo>
                      <a:pt x="169" y="4"/>
                    </a:lnTo>
                    <a:close/>
                  </a:path>
                </a:pathLst>
              </a:custGeom>
              <a:solidFill>
                <a:srgbClr val="779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  <p:sp>
            <p:nvSpPr>
              <p:cNvPr id="363" name="Freeform 31">
                <a:extLst>
                  <a:ext uri="{FF2B5EF4-FFF2-40B4-BE49-F238E27FC236}">
                    <a16:creationId xmlns:a16="http://schemas.microsoft.com/office/drawing/2014/main" id="{38EC5736-2A27-425B-8EB2-37CDA96A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274"/>
                <a:ext cx="305" cy="215"/>
              </a:xfrm>
              <a:custGeom>
                <a:avLst/>
                <a:gdLst>
                  <a:gd name="T0" fmla="*/ 0 w 610"/>
                  <a:gd name="T1" fmla="*/ 0 h 431"/>
                  <a:gd name="T2" fmla="*/ 11 w 610"/>
                  <a:gd name="T3" fmla="*/ 13 h 431"/>
                  <a:gd name="T4" fmla="*/ 31 w 610"/>
                  <a:gd name="T5" fmla="*/ 26 h 431"/>
                  <a:gd name="T6" fmla="*/ 38 w 610"/>
                  <a:gd name="T7" fmla="*/ 32 h 431"/>
                  <a:gd name="T8" fmla="*/ 55 w 610"/>
                  <a:gd name="T9" fmla="*/ 42 h 431"/>
                  <a:gd name="T10" fmla="*/ 76 w 610"/>
                  <a:gd name="T11" fmla="*/ 53 h 431"/>
                  <a:gd name="T12" fmla="*/ 49 w 610"/>
                  <a:gd name="T13" fmla="*/ 25 h 431"/>
                  <a:gd name="T14" fmla="*/ 39 w 610"/>
                  <a:gd name="T15" fmla="*/ 22 h 431"/>
                  <a:gd name="T16" fmla="*/ 48 w 610"/>
                  <a:gd name="T17" fmla="*/ 27 h 431"/>
                  <a:gd name="T18" fmla="*/ 67 w 610"/>
                  <a:gd name="T19" fmla="*/ 45 h 431"/>
                  <a:gd name="T20" fmla="*/ 38 w 610"/>
                  <a:gd name="T21" fmla="*/ 30 h 431"/>
                  <a:gd name="T22" fmla="*/ 34 w 610"/>
                  <a:gd name="T23" fmla="*/ 25 h 431"/>
                  <a:gd name="T24" fmla="*/ 17 w 610"/>
                  <a:gd name="T25" fmla="*/ 14 h 431"/>
                  <a:gd name="T26" fmla="*/ 7 w 610"/>
                  <a:gd name="T27" fmla="*/ 6 h 431"/>
                  <a:gd name="T28" fmla="*/ 14 w 610"/>
                  <a:gd name="T29" fmla="*/ 8 h 431"/>
                  <a:gd name="T30" fmla="*/ 0 w 610"/>
                  <a:gd name="T31" fmla="*/ 0 h 4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0"/>
                  <a:gd name="T49" fmla="*/ 0 h 431"/>
                  <a:gd name="T50" fmla="*/ 610 w 610"/>
                  <a:gd name="T51" fmla="*/ 431 h 4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0" h="431">
                    <a:moveTo>
                      <a:pt x="0" y="0"/>
                    </a:moveTo>
                    <a:lnTo>
                      <a:pt x="94" y="106"/>
                    </a:lnTo>
                    <a:lnTo>
                      <a:pt x="255" y="214"/>
                    </a:lnTo>
                    <a:lnTo>
                      <a:pt x="299" y="263"/>
                    </a:lnTo>
                    <a:lnTo>
                      <a:pt x="443" y="337"/>
                    </a:lnTo>
                    <a:lnTo>
                      <a:pt x="610" y="431"/>
                    </a:lnTo>
                    <a:lnTo>
                      <a:pt x="399" y="202"/>
                    </a:lnTo>
                    <a:lnTo>
                      <a:pt x="316" y="180"/>
                    </a:lnTo>
                    <a:lnTo>
                      <a:pt x="387" y="219"/>
                    </a:lnTo>
                    <a:lnTo>
                      <a:pt x="531" y="364"/>
                    </a:lnTo>
                    <a:lnTo>
                      <a:pt x="304" y="246"/>
                    </a:lnTo>
                    <a:lnTo>
                      <a:pt x="266" y="202"/>
                    </a:lnTo>
                    <a:lnTo>
                      <a:pt x="133" y="118"/>
                    </a:lnTo>
                    <a:lnTo>
                      <a:pt x="61" y="50"/>
                    </a:lnTo>
                    <a:lnTo>
                      <a:pt x="11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cs typeface="Zar" pitchFamily="2" charset="-78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341F99B-B049-47DA-BEC7-285B34D647AD}"/>
                </a:ext>
              </a:extLst>
            </p:cNvPr>
            <p:cNvSpPr txBox="1"/>
            <p:nvPr/>
          </p:nvSpPr>
          <p:spPr>
            <a:xfrm>
              <a:off x="3503712" y="1628800"/>
              <a:ext cx="1120821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محوریت قرآن کریم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96212D-8907-43A5-9928-69468B587F1C}"/>
              </a:ext>
            </a:extLst>
          </p:cNvPr>
          <p:cNvGrpSpPr/>
          <p:nvPr/>
        </p:nvGrpSpPr>
        <p:grpSpPr>
          <a:xfrm>
            <a:off x="1343472" y="4581128"/>
            <a:ext cx="778708" cy="965721"/>
            <a:chOff x="3215680" y="1484784"/>
            <a:chExt cx="778708" cy="965721"/>
          </a:xfrm>
        </p:grpSpPr>
        <p:pic>
          <p:nvPicPr>
            <p:cNvPr id="370" name="Picture 18" descr="C:\Program Files\Microsoft Office\Media\CntCD1\ClipArt7\j0338360.wmf">
              <a:extLst>
                <a:ext uri="{FF2B5EF4-FFF2-40B4-BE49-F238E27FC236}">
                  <a16:creationId xmlns:a16="http://schemas.microsoft.com/office/drawing/2014/main" id="{45F76F21-32B9-4E3F-8B8C-B66906305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7604" y="1484784"/>
              <a:ext cx="434035" cy="538986"/>
            </a:xfrm>
            <a:prstGeom prst="rect">
              <a:avLst/>
            </a:prstGeom>
            <a:noFill/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ABEAAF5-1301-4E8F-BE51-45D2518BF978}"/>
                </a:ext>
              </a:extLst>
            </p:cNvPr>
            <p:cNvSpPr txBox="1"/>
            <p:nvPr/>
          </p:nvSpPr>
          <p:spPr>
            <a:xfrm>
              <a:off x="3215680" y="1988840"/>
              <a:ext cx="7787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 زندگی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9F4572-AAC2-46EA-BC7F-EA73016A51ED}"/>
              </a:ext>
            </a:extLst>
          </p:cNvPr>
          <p:cNvGrpSpPr/>
          <p:nvPr/>
        </p:nvGrpSpPr>
        <p:grpSpPr>
          <a:xfrm>
            <a:off x="335360" y="2996952"/>
            <a:ext cx="922047" cy="938840"/>
            <a:chOff x="8039796" y="3356992"/>
            <a:chExt cx="922047" cy="938840"/>
          </a:xfrm>
        </p:grpSpPr>
        <p:pic>
          <p:nvPicPr>
            <p:cNvPr id="374" name="Picture 373">
              <a:extLst>
                <a:ext uri="{FF2B5EF4-FFF2-40B4-BE49-F238E27FC236}">
                  <a16:creationId xmlns:a16="http://schemas.microsoft.com/office/drawing/2014/main" id="{C19B6462-1680-48B4-B118-DC2C795D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08779" y="3356992"/>
              <a:ext cx="384081" cy="671777"/>
            </a:xfrm>
            <a:prstGeom prst="rect">
              <a:avLst/>
            </a:prstGeom>
          </p:spPr>
        </p:pic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22849BD-F65F-439A-8061-B60BEFFB7DF7}"/>
                </a:ext>
              </a:extLst>
            </p:cNvPr>
            <p:cNvSpPr/>
            <p:nvPr/>
          </p:nvSpPr>
          <p:spPr>
            <a:xfrm>
              <a:off x="8039796" y="4018833"/>
              <a:ext cx="922047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استاد و شاگردی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81FEE5-CE3D-4806-931F-92E1EC75679E}"/>
              </a:ext>
            </a:extLst>
          </p:cNvPr>
          <p:cNvGrpSpPr/>
          <p:nvPr/>
        </p:nvGrpSpPr>
        <p:grpSpPr>
          <a:xfrm>
            <a:off x="9696400" y="4293096"/>
            <a:ext cx="694421" cy="709047"/>
            <a:chOff x="7332966" y="3356992"/>
            <a:chExt cx="694421" cy="70904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ED1EE31-A980-47D7-BC5C-9DEF6B92F7E5}"/>
                </a:ext>
              </a:extLst>
            </p:cNvPr>
            <p:cNvSpPr txBox="1"/>
            <p:nvPr/>
          </p:nvSpPr>
          <p:spPr>
            <a:xfrm>
              <a:off x="7332966" y="3789040"/>
              <a:ext cx="694421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ویژه گرائی</a:t>
              </a:r>
            </a:p>
          </p:txBody>
        </p:sp>
        <p:pic>
          <p:nvPicPr>
            <p:cNvPr id="376" name="Picture 16">
              <a:extLst>
                <a:ext uri="{FF2B5EF4-FFF2-40B4-BE49-F238E27FC236}">
                  <a16:creationId xmlns:a16="http://schemas.microsoft.com/office/drawing/2014/main" id="{2DFC9FF1-560F-493B-AD33-B8BCA6FA7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44" y="3356992"/>
              <a:ext cx="576064" cy="417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C139D2-CECE-4382-9EEE-EEDE87921406}"/>
              </a:ext>
            </a:extLst>
          </p:cNvPr>
          <p:cNvGrpSpPr/>
          <p:nvPr/>
        </p:nvGrpSpPr>
        <p:grpSpPr>
          <a:xfrm>
            <a:off x="6528048" y="5661248"/>
            <a:ext cx="1024640" cy="607159"/>
            <a:chOff x="8500004" y="4178960"/>
            <a:chExt cx="1024640" cy="60715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66B494-712B-4AA4-89A6-93912A95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44272" y="4178960"/>
              <a:ext cx="936104" cy="36063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D38911-0702-401E-A4F9-4AA657D2D29B}"/>
                </a:ext>
              </a:extLst>
            </p:cNvPr>
            <p:cNvSpPr txBox="1"/>
            <p:nvPr/>
          </p:nvSpPr>
          <p:spPr>
            <a:xfrm>
              <a:off x="8500004" y="4509120"/>
              <a:ext cx="1024640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عرصه یک انضباط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9F1474-8D3C-4A91-8240-0AD5D6B41869}"/>
              </a:ext>
            </a:extLst>
          </p:cNvPr>
          <p:cNvGrpSpPr/>
          <p:nvPr/>
        </p:nvGrpSpPr>
        <p:grpSpPr>
          <a:xfrm>
            <a:off x="1919536" y="4797152"/>
            <a:ext cx="762510" cy="1050383"/>
            <a:chOff x="7968208" y="5000522"/>
            <a:chExt cx="762510" cy="105038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22077AF-8687-49C8-B6F9-04CDD4AD8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41938" y="5000522"/>
              <a:ext cx="415051" cy="622577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9E204D-7A90-48EB-98DC-6B5390A208B0}"/>
                </a:ext>
              </a:extLst>
            </p:cNvPr>
            <p:cNvSpPr txBox="1"/>
            <p:nvPr/>
          </p:nvSpPr>
          <p:spPr>
            <a:xfrm>
              <a:off x="7968208" y="5589240"/>
              <a:ext cx="7625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ورزش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2C350A5-CC21-48E6-8C3B-3C6907E533D7}"/>
              </a:ext>
            </a:extLst>
          </p:cNvPr>
          <p:cNvGrpSpPr/>
          <p:nvPr/>
        </p:nvGrpSpPr>
        <p:grpSpPr>
          <a:xfrm>
            <a:off x="7464152" y="5157192"/>
            <a:ext cx="866960" cy="1001577"/>
            <a:chOff x="9696400" y="4041216"/>
            <a:chExt cx="866960" cy="1001577"/>
          </a:xfrm>
        </p:grpSpPr>
        <p:pic>
          <p:nvPicPr>
            <p:cNvPr id="371" name="Picture 22" descr="C:\Program Files\Microsoft Office\Media\CntCD1\ClipArt5\j0285628.wmf">
              <a:extLst>
                <a:ext uri="{FF2B5EF4-FFF2-40B4-BE49-F238E27FC236}">
                  <a16:creationId xmlns:a16="http://schemas.microsoft.com/office/drawing/2014/main" id="{FF4CA3E0-0714-48BA-AAF9-4DFDAD807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860567" y="4041216"/>
              <a:ext cx="538627" cy="535267"/>
            </a:xfrm>
            <a:prstGeom prst="rect">
              <a:avLst/>
            </a:prstGeom>
            <a:noFill/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921C25-86D5-4B44-8817-73B9637E8B69}"/>
                </a:ext>
              </a:extLst>
            </p:cNvPr>
            <p:cNvSpPr txBox="1"/>
            <p:nvPr/>
          </p:nvSpPr>
          <p:spPr>
            <a:xfrm>
              <a:off x="9696400" y="4581128"/>
              <a:ext cx="8669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جامعه محلی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50C2863-A22E-4BAE-B514-C159474882BE}"/>
              </a:ext>
            </a:extLst>
          </p:cNvPr>
          <p:cNvGrpSpPr/>
          <p:nvPr/>
        </p:nvGrpSpPr>
        <p:grpSpPr>
          <a:xfrm>
            <a:off x="8976320" y="4869160"/>
            <a:ext cx="888385" cy="709047"/>
            <a:chOff x="8040216" y="3068960"/>
            <a:chExt cx="888385" cy="709047"/>
          </a:xfrm>
        </p:grpSpPr>
        <p:pic>
          <p:nvPicPr>
            <p:cNvPr id="369" name="Picture 21" descr="C:\Program Files\Microsoft Office\Media\CntCD1\ClipArt6\j0297547.wmf">
              <a:extLst>
                <a:ext uri="{FF2B5EF4-FFF2-40B4-BE49-F238E27FC236}">
                  <a16:creationId xmlns:a16="http://schemas.microsoft.com/office/drawing/2014/main" id="{C3F50D40-8E21-4E79-BB68-E6FB93BC1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169724" y="3068960"/>
              <a:ext cx="629369" cy="443244"/>
            </a:xfrm>
            <a:prstGeom prst="rect">
              <a:avLst/>
            </a:prstGeom>
            <a:noFill/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3081528-AD7C-46E4-B8BF-AAFAB9A4C6F2}"/>
                </a:ext>
              </a:extLst>
            </p:cNvPr>
            <p:cNvSpPr txBox="1"/>
            <p:nvPr/>
          </p:nvSpPr>
          <p:spPr>
            <a:xfrm>
              <a:off x="8040216" y="3501008"/>
              <a:ext cx="888385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رویکرد جهادی</a:t>
              </a: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8881A0A-5D13-450C-BCBD-706397F2EB85}"/>
              </a:ext>
            </a:extLst>
          </p:cNvPr>
          <p:cNvGrpSpPr/>
          <p:nvPr/>
        </p:nvGrpSpPr>
        <p:grpSpPr>
          <a:xfrm>
            <a:off x="1055440" y="2420888"/>
            <a:ext cx="986062" cy="921264"/>
            <a:chOff x="7752184" y="2825385"/>
            <a:chExt cx="986062" cy="921264"/>
          </a:xfrm>
        </p:grpSpPr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D469DCD1-2A1B-441D-9E6F-CC2BECCAF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777164" y="2825385"/>
              <a:ext cx="936103" cy="512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005C66CA-DEE4-4F56-8602-C2B4026F9C05}"/>
                </a:ext>
              </a:extLst>
            </p:cNvPr>
            <p:cNvSpPr txBox="1"/>
            <p:nvPr/>
          </p:nvSpPr>
          <p:spPr>
            <a:xfrm>
              <a:off x="7752184" y="3284984"/>
              <a:ext cx="9860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ارزشیابی کل نگر و فرایند محور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275CAB8-A77C-4A47-BD2C-16227C1EE22E}"/>
              </a:ext>
            </a:extLst>
          </p:cNvPr>
          <p:cNvGrpSpPr/>
          <p:nvPr/>
        </p:nvGrpSpPr>
        <p:grpSpPr>
          <a:xfrm>
            <a:off x="9912424" y="3573016"/>
            <a:ext cx="942887" cy="781055"/>
            <a:chOff x="9192344" y="2492896"/>
            <a:chExt cx="942887" cy="781055"/>
          </a:xfrm>
        </p:grpSpPr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582CDBA3-7934-4D3A-B20C-27C7EC98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7438" y="2492896"/>
              <a:ext cx="532699" cy="5326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38E5F11-8AEB-4283-956F-E474B27E102A}"/>
                </a:ext>
              </a:extLst>
            </p:cNvPr>
            <p:cNvSpPr txBox="1"/>
            <p:nvPr/>
          </p:nvSpPr>
          <p:spPr>
            <a:xfrm>
              <a:off x="9192344" y="2996952"/>
              <a:ext cx="942887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سکوهای فناورانه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F2131DB-3A1D-41B2-B0E4-5636A9D91A90}"/>
              </a:ext>
            </a:extLst>
          </p:cNvPr>
          <p:cNvGrpSpPr/>
          <p:nvPr/>
        </p:nvGrpSpPr>
        <p:grpSpPr>
          <a:xfrm>
            <a:off x="7968208" y="1844824"/>
            <a:ext cx="1437423" cy="1037729"/>
            <a:chOff x="8073483" y="1916832"/>
            <a:chExt cx="1437423" cy="1037729"/>
          </a:xfrm>
        </p:grpSpPr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A7C21441-CF7E-45C9-B09C-074815F8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67474" y="1916832"/>
              <a:ext cx="649441" cy="604771"/>
            </a:xfrm>
            <a:prstGeom prst="rect">
              <a:avLst/>
            </a:prstGeom>
          </p:spPr>
        </p:pic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9094959E-5B14-421B-98D9-995AF45DD667}"/>
                </a:ext>
              </a:extLst>
            </p:cNvPr>
            <p:cNvSpPr txBox="1"/>
            <p:nvPr/>
          </p:nvSpPr>
          <p:spPr>
            <a:xfrm>
              <a:off x="8073483" y="2492896"/>
              <a:ext cx="1437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پشتیبانی تداوم حداقلی الگوی کنونی برنامه درسی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595CB13-69E8-4109-BBB9-6BA8913EF6AF}"/>
              </a:ext>
            </a:extLst>
          </p:cNvPr>
          <p:cNvGrpSpPr/>
          <p:nvPr/>
        </p:nvGrpSpPr>
        <p:grpSpPr>
          <a:xfrm>
            <a:off x="3215680" y="1124744"/>
            <a:ext cx="1349182" cy="1069087"/>
            <a:chOff x="3863752" y="1772816"/>
            <a:chExt cx="1349182" cy="1069087"/>
          </a:xfrm>
        </p:grpSpPr>
        <p:pic>
          <p:nvPicPr>
            <p:cNvPr id="335" name="Picture 334">
              <a:extLst>
                <a:ext uri="{FF2B5EF4-FFF2-40B4-BE49-F238E27FC236}">
                  <a16:creationId xmlns:a16="http://schemas.microsoft.com/office/drawing/2014/main" id="{D091A401-853E-480B-A93F-194B74005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863752" y="1772816"/>
              <a:ext cx="1349182" cy="776928"/>
            </a:xfrm>
            <a:prstGeom prst="rect">
              <a:avLst/>
            </a:prstGeom>
          </p:spPr>
        </p:pic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51A39A3A-50B4-42E1-A2B4-10EA6767F87D}"/>
                </a:ext>
              </a:extLst>
            </p:cNvPr>
            <p:cNvSpPr txBox="1"/>
            <p:nvPr/>
          </p:nvSpPr>
          <p:spPr>
            <a:xfrm>
              <a:off x="3990757" y="2564904"/>
              <a:ext cx="1095172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جامعه تعلیم و تربیت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A1A94A4-BEE3-4BCF-94A0-D9B931818694}"/>
              </a:ext>
            </a:extLst>
          </p:cNvPr>
          <p:cNvGrpSpPr/>
          <p:nvPr/>
        </p:nvGrpSpPr>
        <p:grpSpPr>
          <a:xfrm>
            <a:off x="2423592" y="4437112"/>
            <a:ext cx="923651" cy="709047"/>
            <a:chOff x="6600056" y="4725144"/>
            <a:chExt cx="923651" cy="70904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101516-797B-4895-A900-92B7A5E60E3D}"/>
                </a:ext>
              </a:extLst>
            </p:cNvPr>
            <p:cNvSpPr txBox="1"/>
            <p:nvPr/>
          </p:nvSpPr>
          <p:spPr>
            <a:xfrm>
              <a:off x="6600056" y="5157192"/>
              <a:ext cx="923651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گواهینامه رسمی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05BC5327-3E20-41EA-A417-8B1EC8C6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760103" y="4725144"/>
              <a:ext cx="603556" cy="475529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E7FB29D-A58D-4898-B905-CF22C7C44E0A}"/>
              </a:ext>
            </a:extLst>
          </p:cNvPr>
          <p:cNvGrpSpPr/>
          <p:nvPr/>
        </p:nvGrpSpPr>
        <p:grpSpPr>
          <a:xfrm>
            <a:off x="8976320" y="2420888"/>
            <a:ext cx="1347197" cy="1294403"/>
            <a:chOff x="9048328" y="2492896"/>
            <a:chExt cx="1347197" cy="1294403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F9344DFE-C11A-4A37-BE26-B9532037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352547" y="2492896"/>
              <a:ext cx="738758" cy="708158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C4E51C2-C760-478B-952F-E26A5A1FDB6D}"/>
                </a:ext>
              </a:extLst>
            </p:cNvPr>
            <p:cNvSpPr txBox="1"/>
            <p:nvPr/>
          </p:nvSpPr>
          <p:spPr>
            <a:xfrm>
              <a:off x="9048328" y="3140968"/>
              <a:ext cx="13471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رویکرد محوری در مدیریت رفتاری محیط و تربیت شخصیت شاگردان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1E3625-53A0-472D-BE69-D2C229C2F7B2}"/>
              </a:ext>
            </a:extLst>
          </p:cNvPr>
          <p:cNvGrpSpPr/>
          <p:nvPr/>
        </p:nvGrpSpPr>
        <p:grpSpPr>
          <a:xfrm>
            <a:off x="5087888" y="1340768"/>
            <a:ext cx="828783" cy="637039"/>
            <a:chOff x="5087888" y="980728"/>
            <a:chExt cx="828783" cy="6370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AA455F-C894-40B4-AFC8-ED06FD1F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087888" y="980728"/>
              <a:ext cx="828783" cy="3825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644C0C-D9C7-433A-A47A-99A2125AA4D0}"/>
                </a:ext>
              </a:extLst>
            </p:cNvPr>
            <p:cNvSpPr txBox="1"/>
            <p:nvPr/>
          </p:nvSpPr>
          <p:spPr>
            <a:xfrm>
              <a:off x="5130222" y="1340768"/>
              <a:ext cx="744114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نهادهای کار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AB7D62-652B-49FE-9694-68AA99D7230E}"/>
              </a:ext>
            </a:extLst>
          </p:cNvPr>
          <p:cNvGrpSpPr/>
          <p:nvPr/>
        </p:nvGrpSpPr>
        <p:grpSpPr>
          <a:xfrm>
            <a:off x="5159896" y="692696"/>
            <a:ext cx="936475" cy="709047"/>
            <a:chOff x="5015880" y="692696"/>
            <a:chExt cx="936475" cy="70904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A75A559-C382-4AF0-9556-183B28F61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232089" y="692696"/>
              <a:ext cx="504056" cy="53309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81FAB9-A1EA-48B4-BCE4-018C699705D7}"/>
                </a:ext>
              </a:extLst>
            </p:cNvPr>
            <p:cNvSpPr txBox="1"/>
            <p:nvPr/>
          </p:nvSpPr>
          <p:spPr>
            <a:xfrm>
              <a:off x="5015880" y="1124744"/>
              <a:ext cx="936475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نهادهای فرهنگی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AEE110A-647D-4690-A218-FD7E00F42FA7}"/>
              </a:ext>
            </a:extLst>
          </p:cNvPr>
          <p:cNvGrpSpPr/>
          <p:nvPr/>
        </p:nvGrpSpPr>
        <p:grpSpPr>
          <a:xfrm>
            <a:off x="5115775" y="1916832"/>
            <a:ext cx="808234" cy="637039"/>
            <a:chOff x="5115775" y="1916832"/>
            <a:chExt cx="808234" cy="637039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520BF631-D0BA-43C6-99B6-317FD5FEF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303868" y="1916832"/>
              <a:ext cx="432048" cy="418259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B6E3721-3AE8-4C94-8612-8AF79AADCA33}"/>
                </a:ext>
              </a:extLst>
            </p:cNvPr>
            <p:cNvSpPr txBox="1"/>
            <p:nvPr/>
          </p:nvSpPr>
          <p:spPr>
            <a:xfrm>
              <a:off x="5115775" y="2276872"/>
              <a:ext cx="808234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نهادهای دیگر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DC23D3C-8EB6-4C51-8C57-F5787BEEBBFD}"/>
              </a:ext>
            </a:extLst>
          </p:cNvPr>
          <p:cNvGrpSpPr/>
          <p:nvPr/>
        </p:nvGrpSpPr>
        <p:grpSpPr>
          <a:xfrm>
            <a:off x="3431704" y="2492896"/>
            <a:ext cx="843501" cy="852228"/>
            <a:chOff x="3797862" y="2492253"/>
            <a:chExt cx="843501" cy="852228"/>
          </a:xfrm>
        </p:grpSpPr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5D006F72-838D-46DA-9868-54DBE2CD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845284" y="2492253"/>
              <a:ext cx="748657" cy="415920"/>
            </a:xfrm>
            <a:prstGeom prst="rect">
              <a:avLst/>
            </a:prstGeom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40E8B4E5-E65F-41E8-A5BC-10B46C11BD30}"/>
                </a:ext>
              </a:extLst>
            </p:cNvPr>
            <p:cNvSpPr txBox="1"/>
            <p:nvPr/>
          </p:nvSpPr>
          <p:spPr>
            <a:xfrm>
              <a:off x="3797862" y="2882816"/>
              <a:ext cx="84350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نهادهای فعال</a:t>
              </a:r>
            </a:p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 تربیت عمومی</a:t>
              </a:r>
            </a:p>
          </p:txBody>
        </p:sp>
      </p:grpSp>
      <p:cxnSp>
        <p:nvCxnSpPr>
          <p:cNvPr id="334" name="Connector: Curved 333">
            <a:extLst>
              <a:ext uri="{FF2B5EF4-FFF2-40B4-BE49-F238E27FC236}">
                <a16:creationId xmlns:a16="http://schemas.microsoft.com/office/drawing/2014/main" id="{C3EE9646-0DB3-485F-B2E0-51BB78C2889B}"/>
              </a:ext>
            </a:extLst>
          </p:cNvPr>
          <p:cNvCxnSpPr>
            <a:cxnSpLocks/>
            <a:stCxn id="49" idx="2"/>
            <a:endCxn id="119" idx="0"/>
          </p:cNvCxnSpPr>
          <p:nvPr/>
        </p:nvCxnSpPr>
        <p:spPr bwMode="auto">
          <a:xfrm rot="16200000" flipH="1">
            <a:off x="2552746" y="4104440"/>
            <a:ext cx="443081" cy="2222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13272B11-778D-4906-9216-6E5CE2A9F7AC}"/>
              </a:ext>
            </a:extLst>
          </p:cNvPr>
          <p:cNvCxnSpPr>
            <a:cxnSpLocks/>
            <a:stCxn id="3" idx="5"/>
            <a:endCxn id="91" idx="1"/>
          </p:cNvCxnSpPr>
          <p:nvPr/>
        </p:nvCxnSpPr>
        <p:spPr bwMode="auto">
          <a:xfrm rot="5400000" flipH="1" flipV="1">
            <a:off x="6840949" y="3527376"/>
            <a:ext cx="756202" cy="1930363"/>
          </a:xfrm>
          <a:prstGeom prst="curvedConnector4">
            <a:avLst>
              <a:gd name="adj1" fmla="val -30230"/>
              <a:gd name="adj2" fmla="val 57102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A72FAFEC-EAED-48C0-B83D-0FBE8BEA0F26}"/>
              </a:ext>
            </a:extLst>
          </p:cNvPr>
          <p:cNvCxnSpPr>
            <a:cxnSpLocks/>
            <a:stCxn id="91" idx="0"/>
            <a:endCxn id="46" idx="3"/>
          </p:cNvCxnSpPr>
          <p:nvPr/>
        </p:nvCxnSpPr>
        <p:spPr bwMode="auto">
          <a:xfrm rot="16200000" flipV="1">
            <a:off x="7397922" y="2370990"/>
            <a:ext cx="1301660" cy="124640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1" name="Connector: Curved 1030">
            <a:extLst>
              <a:ext uri="{FF2B5EF4-FFF2-40B4-BE49-F238E27FC236}">
                <a16:creationId xmlns:a16="http://schemas.microsoft.com/office/drawing/2014/main" id="{B151AAFC-A342-4518-B7BC-F98151CB2677}"/>
              </a:ext>
            </a:extLst>
          </p:cNvPr>
          <p:cNvCxnSpPr>
            <a:stCxn id="92" idx="1"/>
            <a:endCxn id="31" idx="3"/>
          </p:cNvCxnSpPr>
          <p:nvPr/>
        </p:nvCxnSpPr>
        <p:spPr bwMode="auto">
          <a:xfrm rot="10800000">
            <a:off x="6096372" y="1263245"/>
            <a:ext cx="287661" cy="25627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3" name="Connector: Curved 1032">
            <a:extLst>
              <a:ext uri="{FF2B5EF4-FFF2-40B4-BE49-F238E27FC236}">
                <a16:creationId xmlns:a16="http://schemas.microsoft.com/office/drawing/2014/main" id="{E29128F8-8F97-4291-839F-082AF443FA86}"/>
              </a:ext>
            </a:extLst>
          </p:cNvPr>
          <p:cNvCxnSpPr>
            <a:stCxn id="92" idx="1"/>
            <a:endCxn id="20" idx="3"/>
          </p:cNvCxnSpPr>
          <p:nvPr/>
        </p:nvCxnSpPr>
        <p:spPr bwMode="auto">
          <a:xfrm rot="10800000" flipV="1">
            <a:off x="5874336" y="1519522"/>
            <a:ext cx="509696" cy="319785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5" name="Connector: Curved 1034">
            <a:extLst>
              <a:ext uri="{FF2B5EF4-FFF2-40B4-BE49-F238E27FC236}">
                <a16:creationId xmlns:a16="http://schemas.microsoft.com/office/drawing/2014/main" id="{60F7A6C7-AF72-433E-BE9B-B7A3AA727058}"/>
              </a:ext>
            </a:extLst>
          </p:cNvPr>
          <p:cNvCxnSpPr>
            <a:stCxn id="92" idx="1"/>
            <a:endCxn id="71" idx="3"/>
          </p:cNvCxnSpPr>
          <p:nvPr/>
        </p:nvCxnSpPr>
        <p:spPr bwMode="auto">
          <a:xfrm rot="10800000" flipV="1">
            <a:off x="5924010" y="1519522"/>
            <a:ext cx="460023" cy="89584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7" name="Connector: Curved 1036">
            <a:extLst>
              <a:ext uri="{FF2B5EF4-FFF2-40B4-BE49-F238E27FC236}">
                <a16:creationId xmlns:a16="http://schemas.microsoft.com/office/drawing/2014/main" id="{CCDB3B3A-3C62-4FD1-A25A-B2D1C9E6C59D}"/>
              </a:ext>
            </a:extLst>
          </p:cNvPr>
          <p:cNvCxnSpPr>
            <a:stCxn id="31" idx="1"/>
            <a:endCxn id="335" idx="3"/>
          </p:cNvCxnSpPr>
          <p:nvPr/>
        </p:nvCxnSpPr>
        <p:spPr bwMode="auto">
          <a:xfrm rot="10800000" flipV="1">
            <a:off x="4564862" y="1263244"/>
            <a:ext cx="595034" cy="24996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9" name="Connector: Curved 1038">
            <a:extLst>
              <a:ext uri="{FF2B5EF4-FFF2-40B4-BE49-F238E27FC236}">
                <a16:creationId xmlns:a16="http://schemas.microsoft.com/office/drawing/2014/main" id="{5668AC61-C368-4DD3-87A7-022C30C474F8}"/>
              </a:ext>
            </a:extLst>
          </p:cNvPr>
          <p:cNvCxnSpPr>
            <a:stCxn id="19" idx="1"/>
            <a:endCxn id="335" idx="3"/>
          </p:cNvCxnSpPr>
          <p:nvPr/>
        </p:nvCxnSpPr>
        <p:spPr bwMode="auto">
          <a:xfrm rot="10800000">
            <a:off x="4564862" y="1513208"/>
            <a:ext cx="523026" cy="18818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1" name="Connector: Curved 1040">
            <a:extLst>
              <a:ext uri="{FF2B5EF4-FFF2-40B4-BE49-F238E27FC236}">
                <a16:creationId xmlns:a16="http://schemas.microsoft.com/office/drawing/2014/main" id="{91620CB2-08D8-4BC7-BFF9-BF290D03F61E}"/>
              </a:ext>
            </a:extLst>
          </p:cNvPr>
          <p:cNvCxnSpPr>
            <a:stCxn id="71" idx="1"/>
            <a:endCxn id="335" idx="3"/>
          </p:cNvCxnSpPr>
          <p:nvPr/>
        </p:nvCxnSpPr>
        <p:spPr bwMode="auto">
          <a:xfrm rot="10800000">
            <a:off x="4564863" y="1513208"/>
            <a:ext cx="550913" cy="90216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3" name="Connector: Curved 1042">
            <a:extLst>
              <a:ext uri="{FF2B5EF4-FFF2-40B4-BE49-F238E27FC236}">
                <a16:creationId xmlns:a16="http://schemas.microsoft.com/office/drawing/2014/main" id="{726973BD-89C1-480A-8AE5-D91986000D31}"/>
              </a:ext>
            </a:extLst>
          </p:cNvPr>
          <p:cNvCxnSpPr>
            <a:cxnSpLocks/>
            <a:stCxn id="336" idx="2"/>
            <a:endCxn id="329" idx="0"/>
          </p:cNvCxnSpPr>
          <p:nvPr/>
        </p:nvCxnSpPr>
        <p:spPr bwMode="auto">
          <a:xfrm rot="5400000">
            <a:off x="3722331" y="2324955"/>
            <a:ext cx="299065" cy="36816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5" name="Connector: Curved 1044">
            <a:extLst>
              <a:ext uri="{FF2B5EF4-FFF2-40B4-BE49-F238E27FC236}">
                <a16:creationId xmlns:a16="http://schemas.microsoft.com/office/drawing/2014/main" id="{BD685716-A85A-44B1-B7A2-4B10F5256CAD}"/>
              </a:ext>
            </a:extLst>
          </p:cNvPr>
          <p:cNvCxnSpPr>
            <a:stCxn id="336" idx="2"/>
            <a:endCxn id="14" idx="0"/>
          </p:cNvCxnSpPr>
          <p:nvPr/>
        </p:nvCxnSpPr>
        <p:spPr bwMode="auto">
          <a:xfrm rot="5400000">
            <a:off x="2875154" y="1981834"/>
            <a:ext cx="803121" cy="12271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7" name="Connector: Curved 1046">
            <a:extLst>
              <a:ext uri="{FF2B5EF4-FFF2-40B4-BE49-F238E27FC236}">
                <a16:creationId xmlns:a16="http://schemas.microsoft.com/office/drawing/2014/main" id="{A3B63701-084F-49DB-9594-D89DAD297A33}"/>
              </a:ext>
            </a:extLst>
          </p:cNvPr>
          <p:cNvCxnSpPr>
            <a:stCxn id="330" idx="2"/>
            <a:endCxn id="1026" idx="0"/>
          </p:cNvCxnSpPr>
          <p:nvPr/>
        </p:nvCxnSpPr>
        <p:spPr bwMode="auto">
          <a:xfrm rot="16200000" flipH="1">
            <a:off x="3654647" y="3543931"/>
            <a:ext cx="515924" cy="1183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9" name="Connector: Curved 1048">
            <a:extLst>
              <a:ext uri="{FF2B5EF4-FFF2-40B4-BE49-F238E27FC236}">
                <a16:creationId xmlns:a16="http://schemas.microsoft.com/office/drawing/2014/main" id="{448BDF3F-6EE2-44FA-815D-9A65E842210C}"/>
              </a:ext>
            </a:extLst>
          </p:cNvPr>
          <p:cNvCxnSpPr>
            <a:stCxn id="49" idx="2"/>
            <a:endCxn id="90" idx="1"/>
          </p:cNvCxnSpPr>
          <p:nvPr/>
        </p:nvCxnSpPr>
        <p:spPr bwMode="auto">
          <a:xfrm rot="16200000" flipH="1">
            <a:off x="2995623" y="3661564"/>
            <a:ext cx="319639" cy="98457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51" name="Connector: Curved 1050">
            <a:extLst>
              <a:ext uri="{FF2B5EF4-FFF2-40B4-BE49-F238E27FC236}">
                <a16:creationId xmlns:a16="http://schemas.microsoft.com/office/drawing/2014/main" id="{DFA46DA2-D117-4DD0-B1EC-B9D72DB65CCD}"/>
              </a:ext>
            </a:extLst>
          </p:cNvPr>
          <p:cNvCxnSpPr>
            <a:cxnSpLocks/>
            <a:stCxn id="1026" idx="3"/>
            <a:endCxn id="3" idx="2"/>
          </p:cNvCxnSpPr>
          <p:nvPr/>
        </p:nvCxnSpPr>
        <p:spPr bwMode="auto">
          <a:xfrm flipV="1">
            <a:off x="4295800" y="4005064"/>
            <a:ext cx="360040" cy="567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CDE6840C-E52A-481E-A16F-6FE24856123A}"/>
              </a:ext>
            </a:extLst>
          </p:cNvPr>
          <p:cNvGrpSpPr/>
          <p:nvPr/>
        </p:nvGrpSpPr>
        <p:grpSpPr>
          <a:xfrm>
            <a:off x="4151784" y="2420888"/>
            <a:ext cx="995785" cy="637039"/>
            <a:chOff x="4223792" y="2132856"/>
            <a:chExt cx="995785" cy="637039"/>
          </a:xfrm>
        </p:grpSpPr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9B29B72-1847-45B2-BA60-CD211CCE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541664" y="2132856"/>
              <a:ext cx="360040" cy="420047"/>
            </a:xfrm>
            <a:prstGeom prst="rect">
              <a:avLst/>
            </a:prstGeom>
          </p:spPr>
        </p:pic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41D0E4AE-60ED-408E-AAFE-2FEB1BCA02F0}"/>
                </a:ext>
              </a:extLst>
            </p:cNvPr>
            <p:cNvSpPr txBox="1"/>
            <p:nvPr/>
          </p:nvSpPr>
          <p:spPr>
            <a:xfrm>
              <a:off x="4223792" y="2492896"/>
              <a:ext cx="995785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رسانه ها و رایافضا</a:t>
              </a:r>
            </a:p>
          </p:txBody>
        </p:sp>
      </p:grp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238E2551-534D-49CD-99B4-6A3BAF7BC4FF}"/>
              </a:ext>
            </a:extLst>
          </p:cNvPr>
          <p:cNvCxnSpPr>
            <a:stCxn id="336" idx="2"/>
            <a:endCxn id="1052" idx="0"/>
          </p:cNvCxnSpPr>
          <p:nvPr/>
        </p:nvCxnSpPr>
        <p:spPr bwMode="auto">
          <a:xfrm rot="16200000" flipH="1">
            <a:off x="4156445" y="1927656"/>
            <a:ext cx="227057" cy="759405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5A3B66EF-FABD-40DA-8720-FD19F13725FC}"/>
              </a:ext>
            </a:extLst>
          </p:cNvPr>
          <p:cNvCxnSpPr>
            <a:cxnSpLocks/>
            <a:stCxn id="1053" idx="2"/>
            <a:endCxn id="3" idx="2"/>
          </p:cNvCxnSpPr>
          <p:nvPr/>
        </p:nvCxnSpPr>
        <p:spPr bwMode="auto">
          <a:xfrm rot="16200000" flipH="1">
            <a:off x="4179190" y="3528413"/>
            <a:ext cx="947137" cy="616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D317327F-1639-41C5-B93E-6C89227034D5}"/>
              </a:ext>
            </a:extLst>
          </p:cNvPr>
          <p:cNvCxnSpPr>
            <a:stCxn id="1053" idx="2"/>
            <a:endCxn id="1026" idx="0"/>
          </p:cNvCxnSpPr>
          <p:nvPr/>
        </p:nvCxnSpPr>
        <p:spPr bwMode="auto">
          <a:xfrm rot="5400000">
            <a:off x="3909161" y="3120531"/>
            <a:ext cx="803121" cy="6779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00" name="Connector: Curved 199">
            <a:extLst>
              <a:ext uri="{FF2B5EF4-FFF2-40B4-BE49-F238E27FC236}">
                <a16:creationId xmlns:a16="http://schemas.microsoft.com/office/drawing/2014/main" id="{D58B2048-CF39-4C25-8F2E-393CC811BA40}"/>
              </a:ext>
            </a:extLst>
          </p:cNvPr>
          <p:cNvCxnSpPr>
            <a:cxnSpLocks/>
            <a:stCxn id="117" idx="3"/>
            <a:endCxn id="3" idx="3"/>
          </p:cNvCxnSpPr>
          <p:nvPr/>
        </p:nvCxnSpPr>
        <p:spPr bwMode="auto">
          <a:xfrm flipV="1">
            <a:off x="3347243" y="4870659"/>
            <a:ext cx="1582776" cy="137001"/>
          </a:xfrm>
          <a:prstGeom prst="curvedConnector4">
            <a:avLst>
              <a:gd name="adj1" fmla="val 41339"/>
              <a:gd name="adj2" fmla="val -6686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77824A9-406D-4C07-A19F-D4A333DF198E}"/>
              </a:ext>
            </a:extLst>
          </p:cNvPr>
          <p:cNvGrpSpPr/>
          <p:nvPr/>
        </p:nvGrpSpPr>
        <p:grpSpPr>
          <a:xfrm>
            <a:off x="2423592" y="5085184"/>
            <a:ext cx="1119149" cy="856717"/>
            <a:chOff x="8688288" y="4721490"/>
            <a:chExt cx="1119149" cy="85671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E2B36F6-0CA4-43F1-AD18-AE2E65A8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83815" y="4721490"/>
              <a:ext cx="728094" cy="72373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38C682-F43F-47C1-877B-965CB404E763}"/>
                </a:ext>
              </a:extLst>
            </p:cNvPr>
            <p:cNvSpPr txBox="1"/>
            <p:nvPr/>
          </p:nvSpPr>
          <p:spPr>
            <a:xfrm>
              <a:off x="8688288" y="5301208"/>
              <a:ext cx="111914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هنر</a:t>
              </a: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D10FC1B9-1D7D-47FF-B705-CDAC222E8D85}"/>
              </a:ext>
            </a:extLst>
          </p:cNvPr>
          <p:cNvGrpSpPr/>
          <p:nvPr/>
        </p:nvGrpSpPr>
        <p:grpSpPr>
          <a:xfrm>
            <a:off x="6312024" y="2492896"/>
            <a:ext cx="783222" cy="1253753"/>
            <a:chOff x="6596470" y="2852936"/>
            <a:chExt cx="783222" cy="1253753"/>
          </a:xfrm>
        </p:grpSpPr>
        <p:pic>
          <p:nvPicPr>
            <p:cNvPr id="209" name="Picture 14" descr="C:\Program Files\Microsoft Office\Media\CntCD1\ClipArt2\j0232608.wmf">
              <a:extLst>
                <a:ext uri="{FF2B5EF4-FFF2-40B4-BE49-F238E27FC236}">
                  <a16:creationId xmlns:a16="http://schemas.microsoft.com/office/drawing/2014/main" id="{07E57A51-D182-4873-940F-4F846DFCF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053" y="2852936"/>
              <a:ext cx="504056" cy="794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0EC0C67-4C04-4B0A-BCB2-B027661A7B75}"/>
                </a:ext>
              </a:extLst>
            </p:cNvPr>
            <p:cNvSpPr txBox="1"/>
            <p:nvPr/>
          </p:nvSpPr>
          <p:spPr>
            <a:xfrm>
              <a:off x="6596470" y="3645024"/>
              <a:ext cx="78322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ایفای نقش در جامعه </a:t>
              </a:r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4B270A9B-B191-4431-A1E8-53534D157AE2}"/>
              </a:ext>
            </a:extLst>
          </p:cNvPr>
          <p:cNvGrpSpPr/>
          <p:nvPr/>
        </p:nvGrpSpPr>
        <p:grpSpPr>
          <a:xfrm>
            <a:off x="7032104" y="2852936"/>
            <a:ext cx="1130438" cy="925071"/>
            <a:chOff x="6744072" y="2996952"/>
            <a:chExt cx="1130438" cy="925071"/>
          </a:xfrm>
        </p:grpSpPr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1089D31E-F25F-48B6-84B1-77A3A3BF5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1725" t="16007" r="1854" b="9043"/>
            <a:stretch/>
          </p:blipFill>
          <p:spPr>
            <a:xfrm>
              <a:off x="6985558" y="2996952"/>
              <a:ext cx="647467" cy="648072"/>
            </a:xfrm>
            <a:prstGeom prst="rect">
              <a:avLst/>
            </a:prstGeom>
          </p:spPr>
        </p:pic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EA2CE84A-168B-4F3B-A1E9-4C347C123D9D}"/>
                </a:ext>
              </a:extLst>
            </p:cNvPr>
            <p:cNvSpPr txBox="1"/>
            <p:nvPr/>
          </p:nvSpPr>
          <p:spPr>
            <a:xfrm>
              <a:off x="6744072" y="3645024"/>
              <a:ext cx="113043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پیشرفت دهنده جامعه</a:t>
              </a:r>
            </a:p>
          </p:txBody>
        </p:sp>
      </p:grpSp>
      <p:cxnSp>
        <p:nvCxnSpPr>
          <p:cNvPr id="219" name="Connector: Curved 218">
            <a:extLst>
              <a:ext uri="{FF2B5EF4-FFF2-40B4-BE49-F238E27FC236}">
                <a16:creationId xmlns:a16="http://schemas.microsoft.com/office/drawing/2014/main" id="{3CABE945-7F63-462F-9E0C-856AE1D41978}"/>
              </a:ext>
            </a:extLst>
          </p:cNvPr>
          <p:cNvCxnSpPr>
            <a:cxnSpLocks/>
            <a:stCxn id="3" idx="6"/>
            <a:endCxn id="1048" idx="2"/>
          </p:cNvCxnSpPr>
          <p:nvPr/>
        </p:nvCxnSpPr>
        <p:spPr bwMode="auto">
          <a:xfrm flipV="1">
            <a:off x="6528048" y="3778007"/>
            <a:ext cx="1069275" cy="22705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68" name="Connector: Curved 367">
            <a:extLst>
              <a:ext uri="{FF2B5EF4-FFF2-40B4-BE49-F238E27FC236}">
                <a16:creationId xmlns:a16="http://schemas.microsoft.com/office/drawing/2014/main" id="{E303D0B6-82B2-4A66-AE93-2B58ED8011DF}"/>
              </a:ext>
            </a:extLst>
          </p:cNvPr>
          <p:cNvCxnSpPr>
            <a:cxnSpLocks/>
            <a:stCxn id="3" idx="6"/>
            <a:endCxn id="1038" idx="2"/>
          </p:cNvCxnSpPr>
          <p:nvPr/>
        </p:nvCxnSpPr>
        <p:spPr bwMode="auto">
          <a:xfrm flipV="1">
            <a:off x="6528048" y="3746649"/>
            <a:ext cx="175587" cy="2584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77" name="Connector: Curved 376">
            <a:extLst>
              <a:ext uri="{FF2B5EF4-FFF2-40B4-BE49-F238E27FC236}">
                <a16:creationId xmlns:a16="http://schemas.microsoft.com/office/drawing/2014/main" id="{D671FD6F-0860-431F-B695-08FB0EF98000}"/>
              </a:ext>
            </a:extLst>
          </p:cNvPr>
          <p:cNvCxnSpPr>
            <a:stCxn id="209" idx="3"/>
            <a:endCxn id="46" idx="2"/>
          </p:cNvCxnSpPr>
          <p:nvPr/>
        </p:nvCxnSpPr>
        <p:spPr bwMode="auto">
          <a:xfrm flipV="1">
            <a:off x="6955663" y="2481863"/>
            <a:ext cx="245304" cy="4082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79" name="Connector: Curved 378">
            <a:extLst>
              <a:ext uri="{FF2B5EF4-FFF2-40B4-BE49-F238E27FC236}">
                <a16:creationId xmlns:a16="http://schemas.microsoft.com/office/drawing/2014/main" id="{2A816B5C-7135-4690-BB39-5C384DA68A34}"/>
              </a:ext>
            </a:extLst>
          </p:cNvPr>
          <p:cNvCxnSpPr>
            <a:stCxn id="1046" idx="0"/>
            <a:endCxn id="46" idx="2"/>
          </p:cNvCxnSpPr>
          <p:nvPr/>
        </p:nvCxnSpPr>
        <p:spPr bwMode="auto">
          <a:xfrm rot="16200000" flipV="1">
            <a:off x="7213610" y="2469221"/>
            <a:ext cx="371073" cy="39635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E30BF36-E602-A5D2-C35C-BC52C9909356}"/>
              </a:ext>
            </a:extLst>
          </p:cNvPr>
          <p:cNvGrpSpPr/>
          <p:nvPr/>
        </p:nvGrpSpPr>
        <p:grpSpPr>
          <a:xfrm>
            <a:off x="3575720" y="5373216"/>
            <a:ext cx="760144" cy="997079"/>
            <a:chOff x="3575720" y="5373216"/>
            <a:chExt cx="760144" cy="99707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5EAFC26-EA2C-4B9F-D388-6953BBC4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596514" y="5373216"/>
              <a:ext cx="718556" cy="711032"/>
            </a:xfrm>
            <a:prstGeom prst="rect">
              <a:avLst/>
            </a:prstGeom>
          </p:spPr>
        </p:pic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AA0B53F4-C183-D47C-6E95-B91EEF048890}"/>
                </a:ext>
              </a:extLst>
            </p:cNvPr>
            <p:cNvSpPr txBox="1"/>
            <p:nvPr/>
          </p:nvSpPr>
          <p:spPr>
            <a:xfrm>
              <a:off x="3575720" y="6093296"/>
              <a:ext cx="760144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شوق انگیزی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F674D81-12CD-5E29-E33E-FDAADB27CFAC}"/>
              </a:ext>
            </a:extLst>
          </p:cNvPr>
          <p:cNvGrpSpPr/>
          <p:nvPr/>
        </p:nvGrpSpPr>
        <p:grpSpPr>
          <a:xfrm>
            <a:off x="8232999" y="5013176"/>
            <a:ext cx="806631" cy="781055"/>
            <a:chOff x="8232999" y="5013176"/>
            <a:chExt cx="806631" cy="781055"/>
          </a:xfrm>
        </p:grpSpPr>
        <p:pic>
          <p:nvPicPr>
            <p:cNvPr id="214" name="Picture 26" descr="C:\Program Files\Microsoft Office\Media\CntCD1\ClipArt2\j0232057.wmf">
              <a:extLst>
                <a:ext uri="{FF2B5EF4-FFF2-40B4-BE49-F238E27FC236}">
                  <a16:creationId xmlns:a16="http://schemas.microsoft.com/office/drawing/2014/main" id="{6E652C73-A45E-A14D-CFF2-C7B5FD3C5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8415221" y="5013176"/>
              <a:ext cx="442187" cy="563895"/>
            </a:xfrm>
            <a:prstGeom prst="rect">
              <a:avLst/>
            </a:prstGeom>
            <a:noFill/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E3E8C89-639B-CA4C-947C-098170BC23EC}"/>
                </a:ext>
              </a:extLst>
            </p:cNvPr>
            <p:cNvSpPr txBox="1"/>
            <p:nvPr/>
          </p:nvSpPr>
          <p:spPr>
            <a:xfrm>
              <a:off x="8232999" y="5517232"/>
              <a:ext cx="806631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فراگیر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4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/>
              <a:t>تحول با رویکردی نهادی</a:t>
            </a:r>
            <a:br>
              <a:rPr lang="fa-IR" dirty="0"/>
            </a:br>
            <a:r>
              <a:rPr lang="fa-IR" sz="3200" dirty="0"/>
              <a:t>زنجیره تحول در نبرد نیازها در هسته مقاوم</a:t>
            </a:r>
            <a:endParaRPr lang="en-US" sz="3200" dirty="0"/>
          </a:p>
        </p:txBody>
      </p:sp>
      <p:grpSp>
        <p:nvGrpSpPr>
          <p:cNvPr id="137219" name="Group 19"/>
          <p:cNvGrpSpPr>
            <a:grpSpLocks/>
          </p:cNvGrpSpPr>
          <p:nvPr/>
        </p:nvGrpSpPr>
        <p:grpSpPr bwMode="auto">
          <a:xfrm>
            <a:off x="3575051" y="2579689"/>
            <a:ext cx="4752975" cy="2865437"/>
            <a:chOff x="2051050" y="2579688"/>
            <a:chExt cx="4752975" cy="2865437"/>
          </a:xfrm>
        </p:grpSpPr>
        <p:sp>
          <p:nvSpPr>
            <p:cNvPr id="137241" name="Cloud"/>
            <p:cNvSpPr>
              <a:spLocks noChangeAspect="1" noEditPoints="1" noChangeArrowheads="1"/>
            </p:cNvSpPr>
            <p:nvPr/>
          </p:nvSpPr>
          <p:spPr bwMode="auto">
            <a:xfrm>
              <a:off x="2051050" y="2741613"/>
              <a:ext cx="4752975" cy="2703512"/>
            </a:xfrm>
            <a:custGeom>
              <a:avLst/>
              <a:gdLst>
                <a:gd name="T0" fmla="*/ 713853936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 rtl="1"/>
              <a:endParaRPr lang="en-US"/>
            </a:p>
          </p:txBody>
        </p:sp>
        <p:grpSp>
          <p:nvGrpSpPr>
            <p:cNvPr id="137242" name="Group 136"/>
            <p:cNvGrpSpPr>
              <a:grpSpLocks/>
            </p:cNvGrpSpPr>
            <p:nvPr/>
          </p:nvGrpSpPr>
          <p:grpSpPr bwMode="auto">
            <a:xfrm>
              <a:off x="4430713" y="2881313"/>
              <a:ext cx="2092325" cy="1573212"/>
              <a:chOff x="2915" y="2091"/>
              <a:chExt cx="916" cy="848"/>
            </a:xfrm>
          </p:grpSpPr>
          <p:sp>
            <p:nvSpPr>
              <p:cNvPr id="137306" name="Freeform 137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7" name="Freeform 138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8" name="Freeform 139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9" name="Freeform 140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10" name="Freeform 141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grpSp>
          <p:nvGrpSpPr>
            <p:cNvPr id="137243" name="Group 142"/>
            <p:cNvGrpSpPr>
              <a:grpSpLocks/>
            </p:cNvGrpSpPr>
            <p:nvPr/>
          </p:nvGrpSpPr>
          <p:grpSpPr bwMode="auto">
            <a:xfrm rot="10800000">
              <a:off x="2368550" y="3311525"/>
              <a:ext cx="3290888" cy="1997075"/>
              <a:chOff x="4468" y="1287"/>
              <a:chExt cx="624" cy="335"/>
            </a:xfrm>
          </p:grpSpPr>
          <p:sp>
            <p:nvSpPr>
              <p:cNvPr id="137295" name="Freeform 143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6" name="Freeform 144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7" name="Freeform 145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8" name="Freeform 146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9" name="Freeform 147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0" name="Freeform 148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1" name="Freeform 149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2" name="Freeform 150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3" name="Freeform 151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4" name="Freeform 152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305" name="Freeform 153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sp>
          <p:nvSpPr>
            <p:cNvPr id="137244" name="Freeform 155"/>
            <p:cNvSpPr>
              <a:spLocks/>
            </p:cNvSpPr>
            <p:nvPr/>
          </p:nvSpPr>
          <p:spPr bwMode="auto">
            <a:xfrm>
              <a:off x="3573463" y="3956050"/>
              <a:ext cx="1254125" cy="782638"/>
            </a:xfrm>
            <a:custGeom>
              <a:avLst/>
              <a:gdLst>
                <a:gd name="T0" fmla="*/ 2147483647 w 717"/>
                <a:gd name="T1" fmla="*/ 2147483647 h 496"/>
                <a:gd name="T2" fmla="*/ 2147483647 w 717"/>
                <a:gd name="T3" fmla="*/ 2147483647 h 496"/>
                <a:gd name="T4" fmla="*/ 2147483647 w 717"/>
                <a:gd name="T5" fmla="*/ 0 h 496"/>
                <a:gd name="T6" fmla="*/ 2147483647 w 717"/>
                <a:gd name="T7" fmla="*/ 2147483647 h 496"/>
                <a:gd name="T8" fmla="*/ 2147483647 w 717"/>
                <a:gd name="T9" fmla="*/ 2147483647 h 496"/>
                <a:gd name="T10" fmla="*/ 2147483647 w 717"/>
                <a:gd name="T11" fmla="*/ 2147483647 h 496"/>
                <a:gd name="T12" fmla="*/ 2147483647 w 717"/>
                <a:gd name="T13" fmla="*/ 2147483647 h 496"/>
                <a:gd name="T14" fmla="*/ 0 w 717"/>
                <a:gd name="T15" fmla="*/ 2147483647 h 496"/>
                <a:gd name="T16" fmla="*/ 2147483647 w 717"/>
                <a:gd name="T17" fmla="*/ 2147483647 h 496"/>
                <a:gd name="T18" fmla="*/ 2147483647 w 717"/>
                <a:gd name="T19" fmla="*/ 2147483647 h 496"/>
                <a:gd name="T20" fmla="*/ 2147483647 w 717"/>
                <a:gd name="T21" fmla="*/ 2147483647 h 496"/>
                <a:gd name="T22" fmla="*/ 2147483647 w 717"/>
                <a:gd name="T23" fmla="*/ 2147483647 h 496"/>
                <a:gd name="T24" fmla="*/ 2147483647 w 717"/>
                <a:gd name="T25" fmla="*/ 2147483647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endParaRPr lang="en-US"/>
            </a:p>
          </p:txBody>
        </p:sp>
        <p:sp>
          <p:nvSpPr>
            <p:cNvPr id="137245" name="Freeform 156"/>
            <p:cNvSpPr>
              <a:spLocks/>
            </p:cNvSpPr>
            <p:nvPr/>
          </p:nvSpPr>
          <p:spPr bwMode="auto">
            <a:xfrm>
              <a:off x="3001963" y="3636963"/>
              <a:ext cx="2925762" cy="1322387"/>
            </a:xfrm>
            <a:custGeom>
              <a:avLst/>
              <a:gdLst>
                <a:gd name="T0" fmla="*/ 2147483647 w 1673"/>
                <a:gd name="T1" fmla="*/ 2147483647 h 839"/>
                <a:gd name="T2" fmla="*/ 2147483647 w 1673"/>
                <a:gd name="T3" fmla="*/ 2147483647 h 839"/>
                <a:gd name="T4" fmla="*/ 2147483647 w 1673"/>
                <a:gd name="T5" fmla="*/ 2147483647 h 839"/>
                <a:gd name="T6" fmla="*/ 2147483647 w 1673"/>
                <a:gd name="T7" fmla="*/ 2147483647 h 839"/>
                <a:gd name="T8" fmla="*/ 2147483647 w 1673"/>
                <a:gd name="T9" fmla="*/ 2147483647 h 839"/>
                <a:gd name="T10" fmla="*/ 2147483647 w 1673"/>
                <a:gd name="T11" fmla="*/ 2147483647 h 839"/>
                <a:gd name="T12" fmla="*/ 2147483647 w 1673"/>
                <a:gd name="T13" fmla="*/ 2147483647 h 839"/>
                <a:gd name="T14" fmla="*/ 2147483647 w 1673"/>
                <a:gd name="T15" fmla="*/ 2147483647 h 839"/>
                <a:gd name="T16" fmla="*/ 0 w 1673"/>
                <a:gd name="T17" fmla="*/ 2147483647 h 839"/>
                <a:gd name="T18" fmla="*/ 2147483647 w 1673"/>
                <a:gd name="T19" fmla="*/ 0 h 839"/>
                <a:gd name="T20" fmla="*/ 2147483647 w 1673"/>
                <a:gd name="T21" fmla="*/ 2147483647 h 839"/>
                <a:gd name="T22" fmla="*/ 2147483647 w 1673"/>
                <a:gd name="T23" fmla="*/ 2147483647 h 839"/>
                <a:gd name="T24" fmla="*/ 2147483647 w 1673"/>
                <a:gd name="T25" fmla="*/ 2147483647 h 839"/>
                <a:gd name="T26" fmla="*/ 2147483647 w 1673"/>
                <a:gd name="T27" fmla="*/ 2147483647 h 839"/>
                <a:gd name="T28" fmla="*/ 2147483647 w 1673"/>
                <a:gd name="T29" fmla="*/ 2147483647 h 839"/>
                <a:gd name="T30" fmla="*/ 2147483647 w 1673"/>
                <a:gd name="T31" fmla="*/ 214748364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endParaRPr lang="en-US"/>
            </a:p>
          </p:txBody>
        </p:sp>
        <p:sp>
          <p:nvSpPr>
            <p:cNvPr id="137246" name="Freeform 162"/>
            <p:cNvSpPr>
              <a:spLocks/>
            </p:cNvSpPr>
            <p:nvPr/>
          </p:nvSpPr>
          <p:spPr bwMode="auto">
            <a:xfrm>
              <a:off x="4052888" y="3076575"/>
              <a:ext cx="1938337" cy="1895475"/>
            </a:xfrm>
            <a:custGeom>
              <a:avLst/>
              <a:gdLst>
                <a:gd name="T0" fmla="*/ 2147483647 w 555"/>
                <a:gd name="T1" fmla="*/ 0 h 602"/>
                <a:gd name="T2" fmla="*/ 2147483647 w 555"/>
                <a:gd name="T3" fmla="*/ 2147483647 h 602"/>
                <a:gd name="T4" fmla="*/ 2147483647 w 555"/>
                <a:gd name="T5" fmla="*/ 2147483647 h 602"/>
                <a:gd name="T6" fmla="*/ 2147483647 w 555"/>
                <a:gd name="T7" fmla="*/ 2147483647 h 602"/>
                <a:gd name="T8" fmla="*/ 2147483647 w 555"/>
                <a:gd name="T9" fmla="*/ 2147483647 h 602"/>
                <a:gd name="T10" fmla="*/ 2147483647 w 555"/>
                <a:gd name="T11" fmla="*/ 2147483647 h 602"/>
                <a:gd name="T12" fmla="*/ 2147483647 w 555"/>
                <a:gd name="T13" fmla="*/ 2147483647 h 602"/>
                <a:gd name="T14" fmla="*/ 2147483647 w 555"/>
                <a:gd name="T15" fmla="*/ 2147483647 h 602"/>
                <a:gd name="T16" fmla="*/ 2147483647 w 555"/>
                <a:gd name="T17" fmla="*/ 2147483647 h 602"/>
                <a:gd name="T18" fmla="*/ 2147483647 w 555"/>
                <a:gd name="T19" fmla="*/ 2147483647 h 602"/>
                <a:gd name="T20" fmla="*/ 2147483647 w 555"/>
                <a:gd name="T21" fmla="*/ 2147483647 h 602"/>
                <a:gd name="T22" fmla="*/ 2147483647 w 555"/>
                <a:gd name="T23" fmla="*/ 2147483647 h 602"/>
                <a:gd name="T24" fmla="*/ 2147483647 w 555"/>
                <a:gd name="T25" fmla="*/ 2147483647 h 602"/>
                <a:gd name="T26" fmla="*/ 2147483647 w 555"/>
                <a:gd name="T27" fmla="*/ 2147483647 h 602"/>
                <a:gd name="T28" fmla="*/ 2147483647 w 555"/>
                <a:gd name="T29" fmla="*/ 2147483647 h 602"/>
                <a:gd name="T30" fmla="*/ 2147483647 w 555"/>
                <a:gd name="T31" fmla="*/ 2147483647 h 602"/>
                <a:gd name="T32" fmla="*/ 2147483647 w 555"/>
                <a:gd name="T33" fmla="*/ 2147483647 h 602"/>
                <a:gd name="T34" fmla="*/ 2147483647 w 555"/>
                <a:gd name="T35" fmla="*/ 2147483647 h 602"/>
                <a:gd name="T36" fmla="*/ 2147483647 w 555"/>
                <a:gd name="T37" fmla="*/ 2147483647 h 602"/>
                <a:gd name="T38" fmla="*/ 2147483647 w 555"/>
                <a:gd name="T39" fmla="*/ 2147483647 h 602"/>
                <a:gd name="T40" fmla="*/ 2147483647 w 555"/>
                <a:gd name="T41" fmla="*/ 2147483647 h 602"/>
                <a:gd name="T42" fmla="*/ 2147483647 w 555"/>
                <a:gd name="T43" fmla="*/ 2147483647 h 602"/>
                <a:gd name="T44" fmla="*/ 2147483647 w 555"/>
                <a:gd name="T45" fmla="*/ 2147483647 h 602"/>
                <a:gd name="T46" fmla="*/ 2147483647 w 555"/>
                <a:gd name="T47" fmla="*/ 2147483647 h 602"/>
                <a:gd name="T48" fmla="*/ 2147483647 w 555"/>
                <a:gd name="T49" fmla="*/ 2147483647 h 602"/>
                <a:gd name="T50" fmla="*/ 2147483647 w 555"/>
                <a:gd name="T51" fmla="*/ 2147483647 h 602"/>
                <a:gd name="T52" fmla="*/ 2147483647 w 555"/>
                <a:gd name="T53" fmla="*/ 2147483647 h 602"/>
                <a:gd name="T54" fmla="*/ 2147483647 w 555"/>
                <a:gd name="T55" fmla="*/ 2147483647 h 602"/>
                <a:gd name="T56" fmla="*/ 2147483647 w 555"/>
                <a:gd name="T57" fmla="*/ 2147483647 h 602"/>
                <a:gd name="T58" fmla="*/ 2147483647 w 555"/>
                <a:gd name="T59" fmla="*/ 2147483647 h 602"/>
                <a:gd name="T60" fmla="*/ 2147483647 w 555"/>
                <a:gd name="T61" fmla="*/ 2147483647 h 602"/>
                <a:gd name="T62" fmla="*/ 2147483647 w 555"/>
                <a:gd name="T63" fmla="*/ 2147483647 h 602"/>
                <a:gd name="T64" fmla="*/ 2147483647 w 555"/>
                <a:gd name="T65" fmla="*/ 2147483647 h 602"/>
                <a:gd name="T66" fmla="*/ 2147483647 w 555"/>
                <a:gd name="T67" fmla="*/ 2147483647 h 602"/>
                <a:gd name="T68" fmla="*/ 2147483647 w 555"/>
                <a:gd name="T69" fmla="*/ 2147483647 h 602"/>
                <a:gd name="T70" fmla="*/ 2147483647 w 555"/>
                <a:gd name="T71" fmla="*/ 2147483647 h 602"/>
                <a:gd name="T72" fmla="*/ 2147483647 w 555"/>
                <a:gd name="T73" fmla="*/ 2147483647 h 602"/>
                <a:gd name="T74" fmla="*/ 2147483647 w 555"/>
                <a:gd name="T75" fmla="*/ 2147483647 h 602"/>
                <a:gd name="T76" fmla="*/ 2147483647 w 555"/>
                <a:gd name="T77" fmla="*/ 2147483647 h 602"/>
                <a:gd name="T78" fmla="*/ 2147483647 w 555"/>
                <a:gd name="T79" fmla="*/ 2147483647 h 602"/>
                <a:gd name="T80" fmla="*/ 2147483647 w 555"/>
                <a:gd name="T81" fmla="*/ 2147483647 h 602"/>
                <a:gd name="T82" fmla="*/ 2147483647 w 555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endParaRPr lang="en-US"/>
            </a:p>
          </p:txBody>
        </p:sp>
        <p:grpSp>
          <p:nvGrpSpPr>
            <p:cNvPr id="137247" name="Group 222"/>
            <p:cNvGrpSpPr>
              <a:grpSpLocks/>
            </p:cNvGrpSpPr>
            <p:nvPr/>
          </p:nvGrpSpPr>
          <p:grpSpPr bwMode="auto">
            <a:xfrm>
              <a:off x="3503613" y="3082925"/>
              <a:ext cx="1687512" cy="534988"/>
              <a:chOff x="2207" y="1942"/>
              <a:chExt cx="1063" cy="337"/>
            </a:xfrm>
          </p:grpSpPr>
          <p:sp>
            <p:nvSpPr>
              <p:cNvPr id="137293" name="Freeform 166"/>
              <p:cNvSpPr>
                <a:spLocks/>
              </p:cNvSpPr>
              <p:nvPr/>
            </p:nvSpPr>
            <p:spPr bwMode="auto">
              <a:xfrm>
                <a:off x="2207" y="2149"/>
                <a:ext cx="563" cy="130"/>
              </a:xfrm>
              <a:custGeom>
                <a:avLst/>
                <a:gdLst>
                  <a:gd name="T0" fmla="*/ 236 w 511"/>
                  <a:gd name="T1" fmla="*/ 0 h 129"/>
                  <a:gd name="T2" fmla="*/ 0 w 511"/>
                  <a:gd name="T3" fmla="*/ 114 h 129"/>
                  <a:gd name="T4" fmla="*/ 753 w 511"/>
                  <a:gd name="T5" fmla="*/ 133 h 129"/>
                  <a:gd name="T6" fmla="*/ 236 w 511"/>
                  <a:gd name="T7" fmla="*/ 0 h 129"/>
                  <a:gd name="T8" fmla="*/ 236 w 511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29"/>
                  <a:gd name="T17" fmla="*/ 511 w 511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29">
                    <a:moveTo>
                      <a:pt x="160" y="0"/>
                    </a:moveTo>
                    <a:lnTo>
                      <a:pt x="0" y="110"/>
                    </a:lnTo>
                    <a:lnTo>
                      <a:pt x="511" y="129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4" name="Freeform 167"/>
              <p:cNvSpPr>
                <a:spLocks/>
              </p:cNvSpPr>
              <p:nvPr/>
            </p:nvSpPr>
            <p:spPr bwMode="auto">
              <a:xfrm>
                <a:off x="2412" y="1942"/>
                <a:ext cx="858" cy="290"/>
              </a:xfrm>
              <a:custGeom>
                <a:avLst/>
                <a:gdLst>
                  <a:gd name="T0" fmla="*/ 0 w 778"/>
                  <a:gd name="T1" fmla="*/ 254 h 292"/>
                  <a:gd name="T2" fmla="*/ 93 w 778"/>
                  <a:gd name="T3" fmla="*/ 284 h 292"/>
                  <a:gd name="T4" fmla="*/ 643 w 778"/>
                  <a:gd name="T5" fmla="*/ 234 h 292"/>
                  <a:gd name="T6" fmla="*/ 866 w 778"/>
                  <a:gd name="T7" fmla="*/ 73 h 292"/>
                  <a:gd name="T8" fmla="*/ 1150 w 778"/>
                  <a:gd name="T9" fmla="*/ 10 h 292"/>
                  <a:gd name="T10" fmla="*/ 1036 w 778"/>
                  <a:gd name="T11" fmla="*/ 0 h 292"/>
                  <a:gd name="T12" fmla="*/ 791 w 778"/>
                  <a:gd name="T13" fmla="*/ 51 h 292"/>
                  <a:gd name="T14" fmla="*/ 476 w 778"/>
                  <a:gd name="T15" fmla="*/ 215 h 292"/>
                  <a:gd name="T16" fmla="*/ 0 w 778"/>
                  <a:gd name="T17" fmla="*/ 254 h 292"/>
                  <a:gd name="T18" fmla="*/ 0 w 778"/>
                  <a:gd name="T19" fmla="*/ 254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8"/>
                  <a:gd name="T31" fmla="*/ 0 h 292"/>
                  <a:gd name="T32" fmla="*/ 778 w 778"/>
                  <a:gd name="T33" fmla="*/ 292 h 2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8" h="292">
                    <a:moveTo>
                      <a:pt x="0" y="262"/>
                    </a:moveTo>
                    <a:lnTo>
                      <a:pt x="63" y="292"/>
                    </a:lnTo>
                    <a:lnTo>
                      <a:pt x="435" y="242"/>
                    </a:lnTo>
                    <a:lnTo>
                      <a:pt x="586" y="77"/>
                    </a:lnTo>
                    <a:lnTo>
                      <a:pt x="778" y="10"/>
                    </a:lnTo>
                    <a:lnTo>
                      <a:pt x="700" y="0"/>
                    </a:lnTo>
                    <a:lnTo>
                      <a:pt x="534" y="51"/>
                    </a:lnTo>
                    <a:lnTo>
                      <a:pt x="322" y="220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grpSp>
          <p:nvGrpSpPr>
            <p:cNvPr id="137248" name="Group 225"/>
            <p:cNvGrpSpPr>
              <a:grpSpLocks/>
            </p:cNvGrpSpPr>
            <p:nvPr/>
          </p:nvGrpSpPr>
          <p:grpSpPr bwMode="auto">
            <a:xfrm>
              <a:off x="3465378" y="3617913"/>
              <a:ext cx="636587" cy="938213"/>
              <a:chOff x="2782" y="3110"/>
              <a:chExt cx="349" cy="493"/>
            </a:xfrm>
          </p:grpSpPr>
          <p:sp>
            <p:nvSpPr>
              <p:cNvPr id="137284" name="Freeform 226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5" name="Freeform 227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6" name="Freeform 228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7" name="Freeform 229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8" name="Freeform 230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9" name="Freeform 231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0" name="Freeform 232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1" name="Freeform 233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92" name="Freeform 234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grpSp>
          <p:nvGrpSpPr>
            <p:cNvPr id="137249" name="Group 247"/>
            <p:cNvGrpSpPr>
              <a:grpSpLocks/>
            </p:cNvGrpSpPr>
            <p:nvPr/>
          </p:nvGrpSpPr>
          <p:grpSpPr bwMode="auto">
            <a:xfrm>
              <a:off x="4372123" y="3649426"/>
              <a:ext cx="415925" cy="585787"/>
              <a:chOff x="2617" y="2285"/>
              <a:chExt cx="262" cy="369"/>
            </a:xfrm>
          </p:grpSpPr>
          <p:sp>
            <p:nvSpPr>
              <p:cNvPr id="137276" name="Freeform 248"/>
              <p:cNvSpPr>
                <a:spLocks/>
              </p:cNvSpPr>
              <p:nvPr/>
            </p:nvSpPr>
            <p:spPr bwMode="auto">
              <a:xfrm>
                <a:off x="2655" y="2640"/>
                <a:ext cx="16" cy="10"/>
              </a:xfrm>
              <a:custGeom>
                <a:avLst/>
                <a:gdLst>
                  <a:gd name="T0" fmla="*/ 5 w 16"/>
                  <a:gd name="T1" fmla="*/ 0 h 10"/>
                  <a:gd name="T2" fmla="*/ 5 w 16"/>
                  <a:gd name="T3" fmla="*/ 0 h 10"/>
                  <a:gd name="T4" fmla="*/ 8 w 16"/>
                  <a:gd name="T5" fmla="*/ 0 h 10"/>
                  <a:gd name="T6" fmla="*/ 9 w 16"/>
                  <a:gd name="T7" fmla="*/ 1 h 10"/>
                  <a:gd name="T8" fmla="*/ 12 w 16"/>
                  <a:gd name="T9" fmla="*/ 4 h 10"/>
                  <a:gd name="T10" fmla="*/ 13 w 16"/>
                  <a:gd name="T11" fmla="*/ 7 h 10"/>
                  <a:gd name="T12" fmla="*/ 16 w 16"/>
                  <a:gd name="T13" fmla="*/ 10 h 10"/>
                  <a:gd name="T14" fmla="*/ 0 w 16"/>
                  <a:gd name="T15" fmla="*/ 8 h 10"/>
                  <a:gd name="T16" fmla="*/ 5 w 16"/>
                  <a:gd name="T17" fmla="*/ 0 h 10"/>
                  <a:gd name="T18" fmla="*/ 5 w 1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0"/>
                  <a:gd name="T32" fmla="*/ 16 w 1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0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6" y="10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7" name="Freeform 249"/>
              <p:cNvSpPr>
                <a:spLocks/>
              </p:cNvSpPr>
              <p:nvPr/>
            </p:nvSpPr>
            <p:spPr bwMode="auto">
              <a:xfrm>
                <a:off x="2659" y="2453"/>
                <a:ext cx="14" cy="17"/>
              </a:xfrm>
              <a:custGeom>
                <a:avLst/>
                <a:gdLst>
                  <a:gd name="T0" fmla="*/ 3 w 14"/>
                  <a:gd name="T1" fmla="*/ 0 h 18"/>
                  <a:gd name="T2" fmla="*/ 14 w 14"/>
                  <a:gd name="T3" fmla="*/ 9 h 18"/>
                  <a:gd name="T4" fmla="*/ 12 w 14"/>
                  <a:gd name="T5" fmla="*/ 14 h 18"/>
                  <a:gd name="T6" fmla="*/ 0 w 14"/>
                  <a:gd name="T7" fmla="*/ 14 h 18"/>
                  <a:gd name="T8" fmla="*/ 1 w 14"/>
                  <a:gd name="T9" fmla="*/ 9 h 18"/>
                  <a:gd name="T10" fmla="*/ 3 w 14"/>
                  <a:gd name="T11" fmla="*/ 0 h 18"/>
                  <a:gd name="T12" fmla="*/ 3 w 1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8"/>
                  <a:gd name="T23" fmla="*/ 14 w 1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8">
                    <a:moveTo>
                      <a:pt x="3" y="0"/>
                    </a:moveTo>
                    <a:lnTo>
                      <a:pt x="14" y="12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8" name="Freeform 250"/>
              <p:cNvSpPr>
                <a:spLocks/>
              </p:cNvSpPr>
              <p:nvPr/>
            </p:nvSpPr>
            <p:spPr bwMode="auto">
              <a:xfrm>
                <a:off x="2855" y="2412"/>
                <a:ext cx="24" cy="19"/>
              </a:xfrm>
              <a:custGeom>
                <a:avLst/>
                <a:gdLst>
                  <a:gd name="T0" fmla="*/ 0 w 20"/>
                  <a:gd name="T1" fmla="*/ 0 h 18"/>
                  <a:gd name="T2" fmla="*/ 42 w 20"/>
                  <a:gd name="T3" fmla="*/ 8 h 18"/>
                  <a:gd name="T4" fmla="*/ 37 w 20"/>
                  <a:gd name="T5" fmla="*/ 22 h 18"/>
                  <a:gd name="T6" fmla="*/ 7 w 20"/>
                  <a:gd name="T7" fmla="*/ 22 h 18"/>
                  <a:gd name="T8" fmla="*/ 7 w 20"/>
                  <a:gd name="T9" fmla="*/ 13 h 18"/>
                  <a:gd name="T10" fmla="*/ 0 w 20"/>
                  <a:gd name="T11" fmla="*/ 0 h 18"/>
                  <a:gd name="T12" fmla="*/ 0 w 2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8"/>
                  <a:gd name="T23" fmla="*/ 20 w 2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8">
                    <a:moveTo>
                      <a:pt x="0" y="0"/>
                    </a:moveTo>
                    <a:lnTo>
                      <a:pt x="20" y="8"/>
                    </a:lnTo>
                    <a:lnTo>
                      <a:pt x="18" y="18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9" name="Freeform 251"/>
              <p:cNvSpPr>
                <a:spLocks/>
              </p:cNvSpPr>
              <p:nvPr/>
            </p:nvSpPr>
            <p:spPr bwMode="auto">
              <a:xfrm>
                <a:off x="2702" y="2285"/>
                <a:ext cx="49" cy="68"/>
              </a:xfrm>
              <a:custGeom>
                <a:avLst/>
                <a:gdLst>
                  <a:gd name="T0" fmla="*/ 8 w 47"/>
                  <a:gd name="T1" fmla="*/ 68 h 68"/>
                  <a:gd name="T2" fmla="*/ 16 w 47"/>
                  <a:gd name="T3" fmla="*/ 25 h 68"/>
                  <a:gd name="T4" fmla="*/ 0 w 47"/>
                  <a:gd name="T5" fmla="*/ 25 h 68"/>
                  <a:gd name="T6" fmla="*/ 17 w 47"/>
                  <a:gd name="T7" fmla="*/ 20 h 68"/>
                  <a:gd name="T8" fmla="*/ 0 w 47"/>
                  <a:gd name="T9" fmla="*/ 20 h 68"/>
                  <a:gd name="T10" fmla="*/ 1 w 47"/>
                  <a:gd name="T11" fmla="*/ 17 h 68"/>
                  <a:gd name="T12" fmla="*/ 4 w 47"/>
                  <a:gd name="T13" fmla="*/ 16 h 68"/>
                  <a:gd name="T14" fmla="*/ 8 w 47"/>
                  <a:gd name="T15" fmla="*/ 13 h 68"/>
                  <a:gd name="T16" fmla="*/ 17 w 47"/>
                  <a:gd name="T17" fmla="*/ 12 h 68"/>
                  <a:gd name="T18" fmla="*/ 0 w 47"/>
                  <a:gd name="T19" fmla="*/ 12 h 68"/>
                  <a:gd name="T20" fmla="*/ 3 w 47"/>
                  <a:gd name="T21" fmla="*/ 8 h 68"/>
                  <a:gd name="T22" fmla="*/ 8 w 47"/>
                  <a:gd name="T23" fmla="*/ 4 h 68"/>
                  <a:gd name="T24" fmla="*/ 17 w 47"/>
                  <a:gd name="T25" fmla="*/ 2 h 68"/>
                  <a:gd name="T26" fmla="*/ 25 w 47"/>
                  <a:gd name="T27" fmla="*/ 3 h 68"/>
                  <a:gd name="T28" fmla="*/ 27 w 47"/>
                  <a:gd name="T29" fmla="*/ 0 h 68"/>
                  <a:gd name="T30" fmla="*/ 33 w 47"/>
                  <a:gd name="T31" fmla="*/ 0 h 68"/>
                  <a:gd name="T32" fmla="*/ 38 w 47"/>
                  <a:gd name="T33" fmla="*/ 2 h 68"/>
                  <a:gd name="T34" fmla="*/ 46 w 47"/>
                  <a:gd name="T35" fmla="*/ 5 h 68"/>
                  <a:gd name="T36" fmla="*/ 40 w 47"/>
                  <a:gd name="T37" fmla="*/ 8 h 68"/>
                  <a:gd name="T38" fmla="*/ 44 w 47"/>
                  <a:gd name="T39" fmla="*/ 24 h 68"/>
                  <a:gd name="T40" fmla="*/ 38 w 47"/>
                  <a:gd name="T41" fmla="*/ 24 h 68"/>
                  <a:gd name="T42" fmla="*/ 38 w 47"/>
                  <a:gd name="T43" fmla="*/ 32 h 68"/>
                  <a:gd name="T44" fmla="*/ 31 w 47"/>
                  <a:gd name="T45" fmla="*/ 32 h 68"/>
                  <a:gd name="T46" fmla="*/ 55 w 47"/>
                  <a:gd name="T47" fmla="*/ 65 h 68"/>
                  <a:gd name="T48" fmla="*/ 8 w 47"/>
                  <a:gd name="T49" fmla="*/ 68 h 68"/>
                  <a:gd name="T50" fmla="*/ 8 w 47"/>
                  <a:gd name="T51" fmla="*/ 68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68"/>
                  <a:gd name="T80" fmla="*/ 47 w 47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68">
                    <a:moveTo>
                      <a:pt x="8" y="68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3" y="20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34" y="8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32"/>
                    </a:lnTo>
                    <a:lnTo>
                      <a:pt x="27" y="32"/>
                    </a:lnTo>
                    <a:lnTo>
                      <a:pt x="47" y="65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0" name="Freeform 252"/>
              <p:cNvSpPr>
                <a:spLocks/>
              </p:cNvSpPr>
              <p:nvPr/>
            </p:nvSpPr>
            <p:spPr bwMode="auto">
              <a:xfrm>
                <a:off x="2617" y="2318"/>
                <a:ext cx="255" cy="334"/>
              </a:xfrm>
              <a:custGeom>
                <a:avLst/>
                <a:gdLst>
                  <a:gd name="T0" fmla="*/ 68 w 231"/>
                  <a:gd name="T1" fmla="*/ 19 h 338"/>
                  <a:gd name="T2" fmla="*/ 44 w 231"/>
                  <a:gd name="T3" fmla="*/ 31 h 338"/>
                  <a:gd name="T4" fmla="*/ 25 w 231"/>
                  <a:gd name="T5" fmla="*/ 42 h 338"/>
                  <a:gd name="T6" fmla="*/ 13 w 231"/>
                  <a:gd name="T7" fmla="*/ 55 h 338"/>
                  <a:gd name="T8" fmla="*/ 3 w 231"/>
                  <a:gd name="T9" fmla="*/ 75 h 338"/>
                  <a:gd name="T10" fmla="*/ 3 w 231"/>
                  <a:gd name="T11" fmla="*/ 96 h 338"/>
                  <a:gd name="T12" fmla="*/ 17 w 231"/>
                  <a:gd name="T13" fmla="*/ 115 h 338"/>
                  <a:gd name="T14" fmla="*/ 38 w 231"/>
                  <a:gd name="T15" fmla="*/ 128 h 338"/>
                  <a:gd name="T16" fmla="*/ 56 w 231"/>
                  <a:gd name="T17" fmla="*/ 140 h 338"/>
                  <a:gd name="T18" fmla="*/ 39 w 231"/>
                  <a:gd name="T19" fmla="*/ 84 h 338"/>
                  <a:gd name="T20" fmla="*/ 96 w 231"/>
                  <a:gd name="T21" fmla="*/ 123 h 338"/>
                  <a:gd name="T22" fmla="*/ 56 w 231"/>
                  <a:gd name="T23" fmla="*/ 310 h 338"/>
                  <a:gd name="T24" fmla="*/ 72 w 231"/>
                  <a:gd name="T25" fmla="*/ 297 h 338"/>
                  <a:gd name="T26" fmla="*/ 94 w 231"/>
                  <a:gd name="T27" fmla="*/ 283 h 338"/>
                  <a:gd name="T28" fmla="*/ 115 w 231"/>
                  <a:gd name="T29" fmla="*/ 264 h 338"/>
                  <a:gd name="T30" fmla="*/ 132 w 231"/>
                  <a:gd name="T31" fmla="*/ 239 h 338"/>
                  <a:gd name="T32" fmla="*/ 144 w 231"/>
                  <a:gd name="T33" fmla="*/ 222 h 338"/>
                  <a:gd name="T34" fmla="*/ 152 w 231"/>
                  <a:gd name="T35" fmla="*/ 209 h 338"/>
                  <a:gd name="T36" fmla="*/ 160 w 231"/>
                  <a:gd name="T37" fmla="*/ 195 h 338"/>
                  <a:gd name="T38" fmla="*/ 166 w 231"/>
                  <a:gd name="T39" fmla="*/ 182 h 338"/>
                  <a:gd name="T40" fmla="*/ 168 w 231"/>
                  <a:gd name="T41" fmla="*/ 173 h 338"/>
                  <a:gd name="T42" fmla="*/ 194 w 231"/>
                  <a:gd name="T43" fmla="*/ 209 h 338"/>
                  <a:gd name="T44" fmla="*/ 236 w 231"/>
                  <a:gd name="T45" fmla="*/ 318 h 338"/>
                  <a:gd name="T46" fmla="*/ 237 w 231"/>
                  <a:gd name="T47" fmla="*/ 304 h 338"/>
                  <a:gd name="T48" fmla="*/ 243 w 231"/>
                  <a:gd name="T49" fmla="*/ 286 h 338"/>
                  <a:gd name="T50" fmla="*/ 244 w 231"/>
                  <a:gd name="T51" fmla="*/ 273 h 338"/>
                  <a:gd name="T52" fmla="*/ 247 w 231"/>
                  <a:gd name="T53" fmla="*/ 253 h 338"/>
                  <a:gd name="T54" fmla="*/ 247 w 231"/>
                  <a:gd name="T55" fmla="*/ 231 h 338"/>
                  <a:gd name="T56" fmla="*/ 247 w 231"/>
                  <a:gd name="T57" fmla="*/ 213 h 338"/>
                  <a:gd name="T58" fmla="*/ 244 w 231"/>
                  <a:gd name="T59" fmla="*/ 204 h 338"/>
                  <a:gd name="T60" fmla="*/ 242 w 231"/>
                  <a:gd name="T61" fmla="*/ 191 h 338"/>
                  <a:gd name="T62" fmla="*/ 236 w 231"/>
                  <a:gd name="T63" fmla="*/ 176 h 338"/>
                  <a:gd name="T64" fmla="*/ 234 w 231"/>
                  <a:gd name="T65" fmla="*/ 163 h 338"/>
                  <a:gd name="T66" fmla="*/ 230 w 231"/>
                  <a:gd name="T67" fmla="*/ 149 h 338"/>
                  <a:gd name="T68" fmla="*/ 223 w 231"/>
                  <a:gd name="T69" fmla="*/ 131 h 338"/>
                  <a:gd name="T70" fmla="*/ 219 w 231"/>
                  <a:gd name="T71" fmla="*/ 122 h 338"/>
                  <a:gd name="T72" fmla="*/ 216 w 231"/>
                  <a:gd name="T73" fmla="*/ 58 h 338"/>
                  <a:gd name="T74" fmla="*/ 243 w 231"/>
                  <a:gd name="T75" fmla="*/ 81 h 338"/>
                  <a:gd name="T76" fmla="*/ 273 w 231"/>
                  <a:gd name="T77" fmla="*/ 94 h 338"/>
                  <a:gd name="T78" fmla="*/ 304 w 231"/>
                  <a:gd name="T79" fmla="*/ 100 h 338"/>
                  <a:gd name="T80" fmla="*/ 342 w 231"/>
                  <a:gd name="T81" fmla="*/ 98 h 338"/>
                  <a:gd name="T82" fmla="*/ 312 w 231"/>
                  <a:gd name="T83" fmla="*/ 87 h 338"/>
                  <a:gd name="T84" fmla="*/ 293 w 231"/>
                  <a:gd name="T85" fmla="*/ 79 h 338"/>
                  <a:gd name="T86" fmla="*/ 262 w 231"/>
                  <a:gd name="T87" fmla="*/ 58 h 338"/>
                  <a:gd name="T88" fmla="*/ 248 w 231"/>
                  <a:gd name="T89" fmla="*/ 42 h 338"/>
                  <a:gd name="T90" fmla="*/ 231 w 231"/>
                  <a:gd name="T91" fmla="*/ 28 h 338"/>
                  <a:gd name="T92" fmla="*/ 215 w 231"/>
                  <a:gd name="T93" fmla="*/ 18 h 338"/>
                  <a:gd name="T94" fmla="*/ 194 w 231"/>
                  <a:gd name="T95" fmla="*/ 6 h 338"/>
                  <a:gd name="T96" fmla="*/ 168 w 231"/>
                  <a:gd name="T97" fmla="*/ 1 h 338"/>
                  <a:gd name="T98" fmla="*/ 141 w 231"/>
                  <a:gd name="T99" fmla="*/ 0 h 338"/>
                  <a:gd name="T100" fmla="*/ 116 w 231"/>
                  <a:gd name="T101" fmla="*/ 3 h 338"/>
                  <a:gd name="T102" fmla="*/ 89 w 231"/>
                  <a:gd name="T103" fmla="*/ 11 h 3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1"/>
                  <a:gd name="T157" fmla="*/ 0 h 338"/>
                  <a:gd name="T158" fmla="*/ 231 w 231"/>
                  <a:gd name="T159" fmla="*/ 338 h 3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1" h="338">
                    <a:moveTo>
                      <a:pt x="56" y="14"/>
                    </a:moveTo>
                    <a:lnTo>
                      <a:pt x="51" y="16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0" y="31"/>
                    </a:lnTo>
                    <a:lnTo>
                      <a:pt x="24" y="37"/>
                    </a:lnTo>
                    <a:lnTo>
                      <a:pt x="20" y="41"/>
                    </a:lnTo>
                    <a:lnTo>
                      <a:pt x="17" y="45"/>
                    </a:lnTo>
                    <a:lnTo>
                      <a:pt x="15" y="50"/>
                    </a:lnTo>
                    <a:lnTo>
                      <a:pt x="12" y="56"/>
                    </a:lnTo>
                    <a:lnTo>
                      <a:pt x="9" y="59"/>
                    </a:lnTo>
                    <a:lnTo>
                      <a:pt x="7" y="66"/>
                    </a:lnTo>
                    <a:lnTo>
                      <a:pt x="4" y="71"/>
                    </a:lnTo>
                    <a:lnTo>
                      <a:pt x="3" y="79"/>
                    </a:lnTo>
                    <a:lnTo>
                      <a:pt x="0" y="85"/>
                    </a:lnTo>
                    <a:lnTo>
                      <a:pt x="2" y="93"/>
                    </a:lnTo>
                    <a:lnTo>
                      <a:pt x="3" y="100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19"/>
                    </a:lnTo>
                    <a:lnTo>
                      <a:pt x="16" y="125"/>
                    </a:lnTo>
                    <a:lnTo>
                      <a:pt x="20" y="131"/>
                    </a:lnTo>
                    <a:lnTo>
                      <a:pt x="25" y="136"/>
                    </a:lnTo>
                    <a:lnTo>
                      <a:pt x="29" y="140"/>
                    </a:lnTo>
                    <a:lnTo>
                      <a:pt x="33" y="144"/>
                    </a:lnTo>
                    <a:lnTo>
                      <a:pt x="38" y="148"/>
                    </a:lnTo>
                    <a:lnTo>
                      <a:pt x="43" y="152"/>
                    </a:lnTo>
                    <a:lnTo>
                      <a:pt x="47" y="154"/>
                    </a:lnTo>
                    <a:lnTo>
                      <a:pt x="26" y="88"/>
                    </a:lnTo>
                    <a:lnTo>
                      <a:pt x="56" y="59"/>
                    </a:lnTo>
                    <a:lnTo>
                      <a:pt x="59" y="127"/>
                    </a:lnTo>
                    <a:lnTo>
                      <a:pt x="65" y="128"/>
                    </a:lnTo>
                    <a:lnTo>
                      <a:pt x="69" y="221"/>
                    </a:lnTo>
                    <a:lnTo>
                      <a:pt x="37" y="329"/>
                    </a:lnTo>
                    <a:lnTo>
                      <a:pt x="38" y="326"/>
                    </a:lnTo>
                    <a:lnTo>
                      <a:pt x="42" y="321"/>
                    </a:lnTo>
                    <a:lnTo>
                      <a:pt x="46" y="317"/>
                    </a:lnTo>
                    <a:lnTo>
                      <a:pt x="48" y="313"/>
                    </a:lnTo>
                    <a:lnTo>
                      <a:pt x="54" y="307"/>
                    </a:lnTo>
                    <a:lnTo>
                      <a:pt x="59" y="302"/>
                    </a:lnTo>
                    <a:lnTo>
                      <a:pt x="63" y="295"/>
                    </a:lnTo>
                    <a:lnTo>
                      <a:pt x="68" y="289"/>
                    </a:lnTo>
                    <a:lnTo>
                      <a:pt x="72" y="282"/>
                    </a:lnTo>
                    <a:lnTo>
                      <a:pt x="77" y="276"/>
                    </a:lnTo>
                    <a:lnTo>
                      <a:pt x="82" y="266"/>
                    </a:lnTo>
                    <a:lnTo>
                      <a:pt x="86" y="259"/>
                    </a:lnTo>
                    <a:lnTo>
                      <a:pt x="90" y="251"/>
                    </a:lnTo>
                    <a:lnTo>
                      <a:pt x="95" y="243"/>
                    </a:lnTo>
                    <a:lnTo>
                      <a:pt x="95" y="239"/>
                    </a:lnTo>
                    <a:lnTo>
                      <a:pt x="97" y="234"/>
                    </a:lnTo>
                    <a:lnTo>
                      <a:pt x="98" y="230"/>
                    </a:lnTo>
                    <a:lnTo>
                      <a:pt x="99" y="227"/>
                    </a:lnTo>
                    <a:lnTo>
                      <a:pt x="102" y="220"/>
                    </a:lnTo>
                    <a:lnTo>
                      <a:pt x="104" y="214"/>
                    </a:lnTo>
                    <a:lnTo>
                      <a:pt x="106" y="207"/>
                    </a:lnTo>
                    <a:lnTo>
                      <a:pt x="108" y="203"/>
                    </a:lnTo>
                    <a:lnTo>
                      <a:pt x="110" y="197"/>
                    </a:lnTo>
                    <a:lnTo>
                      <a:pt x="111" y="194"/>
                    </a:lnTo>
                    <a:lnTo>
                      <a:pt x="111" y="190"/>
                    </a:lnTo>
                    <a:lnTo>
                      <a:pt x="112" y="186"/>
                    </a:lnTo>
                    <a:lnTo>
                      <a:pt x="113" y="183"/>
                    </a:lnTo>
                    <a:lnTo>
                      <a:pt x="113" y="181"/>
                    </a:lnTo>
                    <a:lnTo>
                      <a:pt x="115" y="178"/>
                    </a:lnTo>
                    <a:lnTo>
                      <a:pt x="115" y="177"/>
                    </a:lnTo>
                    <a:lnTo>
                      <a:pt x="130" y="220"/>
                    </a:lnTo>
                    <a:lnTo>
                      <a:pt x="159" y="338"/>
                    </a:lnTo>
                    <a:lnTo>
                      <a:pt x="159" y="335"/>
                    </a:lnTo>
                    <a:lnTo>
                      <a:pt x="159" y="334"/>
                    </a:lnTo>
                    <a:lnTo>
                      <a:pt x="159" y="330"/>
                    </a:lnTo>
                    <a:lnTo>
                      <a:pt x="159" y="325"/>
                    </a:lnTo>
                    <a:lnTo>
                      <a:pt x="160" y="320"/>
                    </a:lnTo>
                    <a:lnTo>
                      <a:pt x="162" y="313"/>
                    </a:lnTo>
                    <a:lnTo>
                      <a:pt x="162" y="306"/>
                    </a:lnTo>
                    <a:lnTo>
                      <a:pt x="163" y="299"/>
                    </a:lnTo>
                    <a:lnTo>
                      <a:pt x="163" y="294"/>
                    </a:lnTo>
                    <a:lnTo>
                      <a:pt x="163" y="290"/>
                    </a:lnTo>
                    <a:lnTo>
                      <a:pt x="164" y="285"/>
                    </a:lnTo>
                    <a:lnTo>
                      <a:pt x="164" y="281"/>
                    </a:lnTo>
                    <a:lnTo>
                      <a:pt x="164" y="273"/>
                    </a:lnTo>
                    <a:lnTo>
                      <a:pt x="167" y="265"/>
                    </a:lnTo>
                    <a:lnTo>
                      <a:pt x="167" y="257"/>
                    </a:lnTo>
                    <a:lnTo>
                      <a:pt x="167" y="251"/>
                    </a:lnTo>
                    <a:lnTo>
                      <a:pt x="167" y="243"/>
                    </a:lnTo>
                    <a:lnTo>
                      <a:pt x="168" y="239"/>
                    </a:lnTo>
                    <a:lnTo>
                      <a:pt x="167" y="233"/>
                    </a:lnTo>
                    <a:lnTo>
                      <a:pt x="167" y="225"/>
                    </a:lnTo>
                    <a:lnTo>
                      <a:pt x="166" y="221"/>
                    </a:lnTo>
                    <a:lnTo>
                      <a:pt x="164" y="217"/>
                    </a:lnTo>
                    <a:lnTo>
                      <a:pt x="164" y="213"/>
                    </a:lnTo>
                    <a:lnTo>
                      <a:pt x="164" y="209"/>
                    </a:lnTo>
                    <a:lnTo>
                      <a:pt x="163" y="204"/>
                    </a:lnTo>
                    <a:lnTo>
                      <a:pt x="162" y="199"/>
                    </a:lnTo>
                    <a:lnTo>
                      <a:pt x="162" y="195"/>
                    </a:lnTo>
                    <a:lnTo>
                      <a:pt x="160" y="190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8" y="175"/>
                    </a:lnTo>
                    <a:lnTo>
                      <a:pt x="158" y="171"/>
                    </a:lnTo>
                    <a:lnTo>
                      <a:pt x="155" y="166"/>
                    </a:lnTo>
                    <a:lnTo>
                      <a:pt x="155" y="162"/>
                    </a:lnTo>
                    <a:lnTo>
                      <a:pt x="154" y="157"/>
                    </a:lnTo>
                    <a:lnTo>
                      <a:pt x="153" y="153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4"/>
                    </a:lnTo>
                    <a:lnTo>
                      <a:pt x="147" y="128"/>
                    </a:lnTo>
                    <a:lnTo>
                      <a:pt x="147" y="126"/>
                    </a:lnTo>
                    <a:lnTo>
                      <a:pt x="154" y="126"/>
                    </a:lnTo>
                    <a:lnTo>
                      <a:pt x="140" y="52"/>
                    </a:lnTo>
                    <a:lnTo>
                      <a:pt x="146" y="62"/>
                    </a:lnTo>
                    <a:lnTo>
                      <a:pt x="151" y="71"/>
                    </a:lnTo>
                    <a:lnTo>
                      <a:pt x="156" y="79"/>
                    </a:lnTo>
                    <a:lnTo>
                      <a:pt x="163" y="85"/>
                    </a:lnTo>
                    <a:lnTo>
                      <a:pt x="171" y="93"/>
                    </a:lnTo>
                    <a:lnTo>
                      <a:pt x="177" y="97"/>
                    </a:lnTo>
                    <a:lnTo>
                      <a:pt x="184" y="98"/>
                    </a:lnTo>
                    <a:lnTo>
                      <a:pt x="190" y="101"/>
                    </a:lnTo>
                    <a:lnTo>
                      <a:pt x="197" y="102"/>
                    </a:lnTo>
                    <a:lnTo>
                      <a:pt x="205" y="104"/>
                    </a:lnTo>
                    <a:lnTo>
                      <a:pt x="211" y="104"/>
                    </a:lnTo>
                    <a:lnTo>
                      <a:pt x="219" y="104"/>
                    </a:lnTo>
                    <a:lnTo>
                      <a:pt x="231" y="102"/>
                    </a:lnTo>
                    <a:lnTo>
                      <a:pt x="221" y="97"/>
                    </a:lnTo>
                    <a:lnTo>
                      <a:pt x="214" y="93"/>
                    </a:lnTo>
                    <a:lnTo>
                      <a:pt x="210" y="91"/>
                    </a:lnTo>
                    <a:lnTo>
                      <a:pt x="205" y="88"/>
                    </a:lnTo>
                    <a:lnTo>
                      <a:pt x="201" y="85"/>
                    </a:lnTo>
                    <a:lnTo>
                      <a:pt x="197" y="83"/>
                    </a:lnTo>
                    <a:lnTo>
                      <a:pt x="188" y="75"/>
                    </a:lnTo>
                    <a:lnTo>
                      <a:pt x="181" y="69"/>
                    </a:lnTo>
                    <a:lnTo>
                      <a:pt x="177" y="62"/>
                    </a:lnTo>
                    <a:lnTo>
                      <a:pt x="175" y="56"/>
                    </a:lnTo>
                    <a:lnTo>
                      <a:pt x="172" y="50"/>
                    </a:lnTo>
                    <a:lnTo>
                      <a:pt x="168" y="45"/>
                    </a:lnTo>
                    <a:lnTo>
                      <a:pt x="164" y="39"/>
                    </a:lnTo>
                    <a:lnTo>
                      <a:pt x="159" y="32"/>
                    </a:lnTo>
                    <a:lnTo>
                      <a:pt x="155" y="28"/>
                    </a:lnTo>
                    <a:lnTo>
                      <a:pt x="153" y="24"/>
                    </a:lnTo>
                    <a:lnTo>
                      <a:pt x="149" y="22"/>
                    </a:lnTo>
                    <a:lnTo>
                      <a:pt x="145" y="18"/>
                    </a:lnTo>
                    <a:lnTo>
                      <a:pt x="140" y="13"/>
                    </a:lnTo>
                    <a:lnTo>
                      <a:pt x="136" y="9"/>
                    </a:lnTo>
                    <a:lnTo>
                      <a:pt x="130" y="6"/>
                    </a:lnTo>
                    <a:lnTo>
                      <a:pt x="125" y="3"/>
                    </a:lnTo>
                    <a:lnTo>
                      <a:pt x="119" y="2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0" y="1"/>
                    </a:lnTo>
                    <a:lnTo>
                      <a:pt x="84" y="2"/>
                    </a:lnTo>
                    <a:lnTo>
                      <a:pt x="78" y="3"/>
                    </a:lnTo>
                    <a:lnTo>
                      <a:pt x="72" y="6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1" name="Freeform 253"/>
              <p:cNvSpPr>
                <a:spLocks/>
              </p:cNvSpPr>
              <p:nvPr/>
            </p:nvSpPr>
            <p:spPr bwMode="auto">
              <a:xfrm>
                <a:off x="2709" y="2326"/>
                <a:ext cx="30" cy="45"/>
              </a:xfrm>
              <a:custGeom>
                <a:avLst/>
                <a:gdLst>
                  <a:gd name="T0" fmla="*/ 0 w 26"/>
                  <a:gd name="T1" fmla="*/ 0 h 45"/>
                  <a:gd name="T2" fmla="*/ 23 w 26"/>
                  <a:gd name="T3" fmla="*/ 1 h 45"/>
                  <a:gd name="T4" fmla="*/ 37 w 26"/>
                  <a:gd name="T5" fmla="*/ 0 h 45"/>
                  <a:gd name="T6" fmla="*/ 46 w 26"/>
                  <a:gd name="T7" fmla="*/ 41 h 45"/>
                  <a:gd name="T8" fmla="*/ 37 w 26"/>
                  <a:gd name="T9" fmla="*/ 45 h 45"/>
                  <a:gd name="T10" fmla="*/ 18 w 26"/>
                  <a:gd name="T11" fmla="*/ 41 h 45"/>
                  <a:gd name="T12" fmla="*/ 0 w 26"/>
                  <a:gd name="T13" fmla="*/ 0 h 45"/>
                  <a:gd name="T14" fmla="*/ 0 w 26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5"/>
                  <a:gd name="T26" fmla="*/ 26 w 26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5">
                    <a:moveTo>
                      <a:pt x="0" y="0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6" y="41"/>
                    </a:lnTo>
                    <a:lnTo>
                      <a:pt x="21" y="45"/>
                    </a:lnTo>
                    <a:lnTo>
                      <a:pt x="1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2" name="Freeform 254"/>
              <p:cNvSpPr>
                <a:spLocks/>
              </p:cNvSpPr>
              <p:nvPr/>
            </p:nvSpPr>
            <p:spPr bwMode="auto">
              <a:xfrm>
                <a:off x="2721" y="2332"/>
                <a:ext cx="18" cy="78"/>
              </a:xfrm>
              <a:custGeom>
                <a:avLst/>
                <a:gdLst>
                  <a:gd name="T0" fmla="*/ 2 w 16"/>
                  <a:gd name="T1" fmla="*/ 0 h 79"/>
                  <a:gd name="T2" fmla="*/ 2 w 16"/>
                  <a:gd name="T3" fmla="*/ 6 h 79"/>
                  <a:gd name="T4" fmla="*/ 3 w 16"/>
                  <a:gd name="T5" fmla="*/ 9 h 79"/>
                  <a:gd name="T6" fmla="*/ 0 w 16"/>
                  <a:gd name="T7" fmla="*/ 36 h 79"/>
                  <a:gd name="T8" fmla="*/ 24 w 16"/>
                  <a:gd name="T9" fmla="*/ 75 h 79"/>
                  <a:gd name="T10" fmla="*/ 26 w 16"/>
                  <a:gd name="T11" fmla="*/ 36 h 79"/>
                  <a:gd name="T12" fmla="*/ 9 w 16"/>
                  <a:gd name="T13" fmla="*/ 9 h 79"/>
                  <a:gd name="T14" fmla="*/ 9 w 16"/>
                  <a:gd name="T15" fmla="*/ 6 h 79"/>
                  <a:gd name="T16" fmla="*/ 8 w 16"/>
                  <a:gd name="T17" fmla="*/ 0 h 79"/>
                  <a:gd name="T18" fmla="*/ 2 w 16"/>
                  <a:gd name="T19" fmla="*/ 0 h 79"/>
                  <a:gd name="T20" fmla="*/ 2 w 1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79"/>
                  <a:gd name="T35" fmla="*/ 16 w 16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79">
                    <a:moveTo>
                      <a:pt x="2" y="0"/>
                    </a:moveTo>
                    <a:lnTo>
                      <a:pt x="2" y="6"/>
                    </a:lnTo>
                    <a:lnTo>
                      <a:pt x="3" y="9"/>
                    </a:lnTo>
                    <a:lnTo>
                      <a:pt x="0" y="36"/>
                    </a:lnTo>
                    <a:lnTo>
                      <a:pt x="15" y="79"/>
                    </a:lnTo>
                    <a:lnTo>
                      <a:pt x="16" y="36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83" name="Freeform 255"/>
              <p:cNvSpPr>
                <a:spLocks/>
              </p:cNvSpPr>
              <p:nvPr/>
            </p:nvSpPr>
            <p:spPr bwMode="auto">
              <a:xfrm>
                <a:off x="2784" y="2642"/>
                <a:ext cx="22" cy="12"/>
              </a:xfrm>
              <a:custGeom>
                <a:avLst/>
                <a:gdLst>
                  <a:gd name="T0" fmla="*/ 29 w 18"/>
                  <a:gd name="T1" fmla="*/ 5 h 12"/>
                  <a:gd name="T2" fmla="*/ 40 w 18"/>
                  <a:gd name="T3" fmla="*/ 12 h 12"/>
                  <a:gd name="T4" fmla="*/ 0 w 18"/>
                  <a:gd name="T5" fmla="*/ 9 h 12"/>
                  <a:gd name="T6" fmla="*/ 11 w 18"/>
                  <a:gd name="T7" fmla="*/ 0 h 12"/>
                  <a:gd name="T8" fmla="*/ 29 w 18"/>
                  <a:gd name="T9" fmla="*/ 5 h 12"/>
                  <a:gd name="T10" fmla="*/ 29 w 18"/>
                  <a:gd name="T11" fmla="*/ 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2"/>
                  <a:gd name="T20" fmla="*/ 18 w 1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2">
                    <a:moveTo>
                      <a:pt x="13" y="5"/>
                    </a:moveTo>
                    <a:lnTo>
                      <a:pt x="18" y="12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grpSp>
          <p:nvGrpSpPr>
            <p:cNvPr id="137250" name="Group 270"/>
            <p:cNvGrpSpPr>
              <a:grpSpLocks/>
            </p:cNvGrpSpPr>
            <p:nvPr/>
          </p:nvGrpSpPr>
          <p:grpSpPr bwMode="auto">
            <a:xfrm>
              <a:off x="5105682" y="3451921"/>
              <a:ext cx="706437" cy="1049337"/>
              <a:chOff x="4124" y="1132"/>
              <a:chExt cx="202" cy="333"/>
            </a:xfrm>
          </p:grpSpPr>
          <p:sp>
            <p:nvSpPr>
              <p:cNvPr id="137262" name="Freeform 271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3" name="Freeform 272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4" name="Freeform 273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5" name="Freeform 274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6" name="Freeform 275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7" name="Freeform 276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8" name="Freeform 277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9" name="Freeform 278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0" name="Freeform 279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1" name="Freeform 280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2" name="Freeform 281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3" name="Freeform 282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4" name="Freeform 283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75" name="Freeform 284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  <p:grpSp>
          <p:nvGrpSpPr>
            <p:cNvPr id="137251" name="Group 258"/>
            <p:cNvGrpSpPr>
              <a:grpSpLocks/>
            </p:cNvGrpSpPr>
            <p:nvPr/>
          </p:nvGrpSpPr>
          <p:grpSpPr bwMode="auto">
            <a:xfrm>
              <a:off x="4396730" y="2579688"/>
              <a:ext cx="512763" cy="774700"/>
              <a:chOff x="2716" y="1661"/>
              <a:chExt cx="323" cy="488"/>
            </a:xfrm>
          </p:grpSpPr>
          <p:sp>
            <p:nvSpPr>
              <p:cNvPr id="137252" name="Freeform 259"/>
              <p:cNvSpPr>
                <a:spLocks/>
              </p:cNvSpPr>
              <p:nvPr/>
            </p:nvSpPr>
            <p:spPr bwMode="auto">
              <a:xfrm>
                <a:off x="2912" y="1661"/>
                <a:ext cx="51" cy="84"/>
              </a:xfrm>
              <a:custGeom>
                <a:avLst/>
                <a:gdLst>
                  <a:gd name="T0" fmla="*/ 52 w 47"/>
                  <a:gd name="T1" fmla="*/ 77 h 85"/>
                  <a:gd name="T2" fmla="*/ 47 w 47"/>
                  <a:gd name="T3" fmla="*/ 30 h 85"/>
                  <a:gd name="T4" fmla="*/ 65 w 47"/>
                  <a:gd name="T5" fmla="*/ 30 h 85"/>
                  <a:gd name="T6" fmla="*/ 42 w 47"/>
                  <a:gd name="T7" fmla="*/ 22 h 85"/>
                  <a:gd name="T8" fmla="*/ 65 w 47"/>
                  <a:gd name="T9" fmla="*/ 22 h 85"/>
                  <a:gd name="T10" fmla="*/ 63 w 47"/>
                  <a:gd name="T11" fmla="*/ 21 h 85"/>
                  <a:gd name="T12" fmla="*/ 56 w 47"/>
                  <a:gd name="T13" fmla="*/ 18 h 85"/>
                  <a:gd name="T14" fmla="*/ 48 w 47"/>
                  <a:gd name="T15" fmla="*/ 16 h 85"/>
                  <a:gd name="T16" fmla="*/ 42 w 47"/>
                  <a:gd name="T17" fmla="*/ 13 h 85"/>
                  <a:gd name="T18" fmla="*/ 65 w 47"/>
                  <a:gd name="T19" fmla="*/ 13 h 85"/>
                  <a:gd name="T20" fmla="*/ 60 w 47"/>
                  <a:gd name="T21" fmla="*/ 8 h 85"/>
                  <a:gd name="T22" fmla="*/ 52 w 47"/>
                  <a:gd name="T23" fmla="*/ 4 h 85"/>
                  <a:gd name="T24" fmla="*/ 47 w 47"/>
                  <a:gd name="T25" fmla="*/ 1 h 85"/>
                  <a:gd name="T26" fmla="*/ 42 w 47"/>
                  <a:gd name="T27" fmla="*/ 1 h 85"/>
                  <a:gd name="T28" fmla="*/ 36 w 47"/>
                  <a:gd name="T29" fmla="*/ 1 h 85"/>
                  <a:gd name="T30" fmla="*/ 29 w 47"/>
                  <a:gd name="T31" fmla="*/ 3 h 85"/>
                  <a:gd name="T32" fmla="*/ 22 w 47"/>
                  <a:gd name="T33" fmla="*/ 0 h 85"/>
                  <a:gd name="T34" fmla="*/ 15 w 47"/>
                  <a:gd name="T35" fmla="*/ 0 h 85"/>
                  <a:gd name="T36" fmla="*/ 10 w 47"/>
                  <a:gd name="T37" fmla="*/ 1 h 85"/>
                  <a:gd name="T38" fmla="*/ 0 w 47"/>
                  <a:gd name="T39" fmla="*/ 7 h 85"/>
                  <a:gd name="T40" fmla="*/ 10 w 47"/>
                  <a:gd name="T41" fmla="*/ 9 h 85"/>
                  <a:gd name="T42" fmla="*/ 3 w 47"/>
                  <a:gd name="T43" fmla="*/ 29 h 85"/>
                  <a:gd name="T44" fmla="*/ 11 w 47"/>
                  <a:gd name="T45" fmla="*/ 29 h 85"/>
                  <a:gd name="T46" fmla="*/ 11 w 47"/>
                  <a:gd name="T47" fmla="*/ 38 h 85"/>
                  <a:gd name="T48" fmla="*/ 16 w 47"/>
                  <a:gd name="T49" fmla="*/ 38 h 85"/>
                  <a:gd name="T50" fmla="*/ 11 w 47"/>
                  <a:gd name="T51" fmla="*/ 81 h 85"/>
                  <a:gd name="T52" fmla="*/ 52 w 47"/>
                  <a:gd name="T53" fmla="*/ 77 h 85"/>
                  <a:gd name="T54" fmla="*/ 52 w 47"/>
                  <a:gd name="T55" fmla="*/ 77 h 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85"/>
                  <a:gd name="T86" fmla="*/ 47 w 47"/>
                  <a:gd name="T87" fmla="*/ 85 h 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85">
                    <a:moveTo>
                      <a:pt x="38" y="81"/>
                    </a:moveTo>
                    <a:lnTo>
                      <a:pt x="34" y="30"/>
                    </a:lnTo>
                    <a:lnTo>
                      <a:pt x="47" y="30"/>
                    </a:lnTo>
                    <a:lnTo>
                      <a:pt x="30" y="22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1" y="18"/>
                    </a:lnTo>
                    <a:lnTo>
                      <a:pt x="35" y="16"/>
                    </a:lnTo>
                    <a:lnTo>
                      <a:pt x="30" y="13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7" y="85"/>
                    </a:lnTo>
                    <a:lnTo>
                      <a:pt x="38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3" name="Freeform 260"/>
              <p:cNvSpPr>
                <a:spLocks/>
              </p:cNvSpPr>
              <p:nvPr/>
            </p:nvSpPr>
            <p:spPr bwMode="auto">
              <a:xfrm>
                <a:off x="2716" y="1823"/>
                <a:ext cx="33" cy="19"/>
              </a:xfrm>
              <a:custGeom>
                <a:avLst/>
                <a:gdLst>
                  <a:gd name="T0" fmla="*/ 39 w 31"/>
                  <a:gd name="T1" fmla="*/ 0 h 18"/>
                  <a:gd name="T2" fmla="*/ 22 w 31"/>
                  <a:gd name="T3" fmla="*/ 16 h 18"/>
                  <a:gd name="T4" fmla="*/ 22 w 31"/>
                  <a:gd name="T5" fmla="*/ 22 h 18"/>
                  <a:gd name="T6" fmla="*/ 0 w 31"/>
                  <a:gd name="T7" fmla="*/ 21 h 18"/>
                  <a:gd name="T8" fmla="*/ 7 w 31"/>
                  <a:gd name="T9" fmla="*/ 1 h 18"/>
                  <a:gd name="T10" fmla="*/ 39 w 31"/>
                  <a:gd name="T11" fmla="*/ 0 h 18"/>
                  <a:gd name="T12" fmla="*/ 39 w 3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8"/>
                  <a:gd name="T23" fmla="*/ 31 w 3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8">
                    <a:moveTo>
                      <a:pt x="31" y="0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4" name="Freeform 261"/>
              <p:cNvSpPr>
                <a:spLocks/>
              </p:cNvSpPr>
              <p:nvPr/>
            </p:nvSpPr>
            <p:spPr bwMode="auto">
              <a:xfrm>
                <a:off x="2994" y="1852"/>
                <a:ext cx="28" cy="33"/>
              </a:xfrm>
              <a:custGeom>
                <a:avLst/>
                <a:gdLst>
                  <a:gd name="T0" fmla="*/ 34 w 26"/>
                  <a:gd name="T1" fmla="*/ 0 h 32"/>
                  <a:gd name="T2" fmla="*/ 29 w 26"/>
                  <a:gd name="T3" fmla="*/ 29 h 32"/>
                  <a:gd name="T4" fmla="*/ 29 w 26"/>
                  <a:gd name="T5" fmla="*/ 36 h 32"/>
                  <a:gd name="T6" fmla="*/ 0 w 26"/>
                  <a:gd name="T7" fmla="*/ 34 h 32"/>
                  <a:gd name="T8" fmla="*/ 12 w 26"/>
                  <a:gd name="T9" fmla="*/ 13 h 32"/>
                  <a:gd name="T10" fmla="*/ 34 w 26"/>
                  <a:gd name="T11" fmla="*/ 0 h 32"/>
                  <a:gd name="T12" fmla="*/ 34 w 26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2"/>
                  <a:gd name="T23" fmla="*/ 26 w 2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2">
                    <a:moveTo>
                      <a:pt x="26" y="0"/>
                    </a:moveTo>
                    <a:lnTo>
                      <a:pt x="21" y="25"/>
                    </a:lnTo>
                    <a:lnTo>
                      <a:pt x="21" y="32"/>
                    </a:lnTo>
                    <a:lnTo>
                      <a:pt x="0" y="30"/>
                    </a:lnTo>
                    <a:lnTo>
                      <a:pt x="8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5" name="Freeform 262"/>
              <p:cNvSpPr>
                <a:spLocks/>
              </p:cNvSpPr>
              <p:nvPr/>
            </p:nvSpPr>
            <p:spPr bwMode="auto">
              <a:xfrm>
                <a:off x="2718" y="1700"/>
                <a:ext cx="321" cy="443"/>
              </a:xfrm>
              <a:custGeom>
                <a:avLst/>
                <a:gdLst>
                  <a:gd name="T0" fmla="*/ 191 w 290"/>
                  <a:gd name="T1" fmla="*/ 28 h 446"/>
                  <a:gd name="T2" fmla="*/ 157 w 290"/>
                  <a:gd name="T3" fmla="*/ 51 h 446"/>
                  <a:gd name="T4" fmla="*/ 131 w 290"/>
                  <a:gd name="T5" fmla="*/ 73 h 446"/>
                  <a:gd name="T6" fmla="*/ 0 w 290"/>
                  <a:gd name="T7" fmla="*/ 129 h 446"/>
                  <a:gd name="T8" fmla="*/ 56 w 290"/>
                  <a:gd name="T9" fmla="*/ 123 h 446"/>
                  <a:gd name="T10" fmla="*/ 92 w 290"/>
                  <a:gd name="T11" fmla="*/ 116 h 446"/>
                  <a:gd name="T12" fmla="*/ 125 w 290"/>
                  <a:gd name="T13" fmla="*/ 110 h 446"/>
                  <a:gd name="T14" fmla="*/ 157 w 290"/>
                  <a:gd name="T15" fmla="*/ 99 h 446"/>
                  <a:gd name="T16" fmla="*/ 186 w 290"/>
                  <a:gd name="T17" fmla="*/ 82 h 446"/>
                  <a:gd name="T18" fmla="*/ 199 w 290"/>
                  <a:gd name="T19" fmla="*/ 73 h 446"/>
                  <a:gd name="T20" fmla="*/ 183 w 290"/>
                  <a:gd name="T21" fmla="*/ 158 h 446"/>
                  <a:gd name="T22" fmla="*/ 163 w 290"/>
                  <a:gd name="T23" fmla="*/ 179 h 446"/>
                  <a:gd name="T24" fmla="*/ 147 w 290"/>
                  <a:gd name="T25" fmla="*/ 196 h 446"/>
                  <a:gd name="T26" fmla="*/ 131 w 290"/>
                  <a:gd name="T27" fmla="*/ 215 h 446"/>
                  <a:gd name="T28" fmla="*/ 117 w 290"/>
                  <a:gd name="T29" fmla="*/ 233 h 446"/>
                  <a:gd name="T30" fmla="*/ 112 w 290"/>
                  <a:gd name="T31" fmla="*/ 257 h 446"/>
                  <a:gd name="T32" fmla="*/ 130 w 290"/>
                  <a:gd name="T33" fmla="*/ 434 h 446"/>
                  <a:gd name="T34" fmla="*/ 151 w 290"/>
                  <a:gd name="T35" fmla="*/ 412 h 446"/>
                  <a:gd name="T36" fmla="*/ 168 w 290"/>
                  <a:gd name="T37" fmla="*/ 389 h 446"/>
                  <a:gd name="T38" fmla="*/ 178 w 290"/>
                  <a:gd name="T39" fmla="*/ 367 h 446"/>
                  <a:gd name="T40" fmla="*/ 186 w 290"/>
                  <a:gd name="T41" fmla="*/ 348 h 446"/>
                  <a:gd name="T42" fmla="*/ 188 w 290"/>
                  <a:gd name="T43" fmla="*/ 324 h 446"/>
                  <a:gd name="T44" fmla="*/ 187 w 290"/>
                  <a:gd name="T45" fmla="*/ 305 h 446"/>
                  <a:gd name="T46" fmla="*/ 182 w 290"/>
                  <a:gd name="T47" fmla="*/ 287 h 446"/>
                  <a:gd name="T48" fmla="*/ 253 w 290"/>
                  <a:gd name="T49" fmla="*/ 207 h 446"/>
                  <a:gd name="T50" fmla="*/ 255 w 290"/>
                  <a:gd name="T51" fmla="*/ 224 h 446"/>
                  <a:gd name="T52" fmla="*/ 262 w 290"/>
                  <a:gd name="T53" fmla="*/ 248 h 446"/>
                  <a:gd name="T54" fmla="*/ 278 w 290"/>
                  <a:gd name="T55" fmla="*/ 274 h 446"/>
                  <a:gd name="T56" fmla="*/ 293 w 290"/>
                  <a:gd name="T57" fmla="*/ 292 h 446"/>
                  <a:gd name="T58" fmla="*/ 319 w 290"/>
                  <a:gd name="T59" fmla="*/ 311 h 446"/>
                  <a:gd name="T60" fmla="*/ 348 w 290"/>
                  <a:gd name="T61" fmla="*/ 331 h 446"/>
                  <a:gd name="T62" fmla="*/ 370 w 290"/>
                  <a:gd name="T63" fmla="*/ 347 h 446"/>
                  <a:gd name="T64" fmla="*/ 377 w 290"/>
                  <a:gd name="T65" fmla="*/ 330 h 446"/>
                  <a:gd name="T66" fmla="*/ 370 w 290"/>
                  <a:gd name="T67" fmla="*/ 311 h 446"/>
                  <a:gd name="T68" fmla="*/ 359 w 290"/>
                  <a:gd name="T69" fmla="*/ 291 h 446"/>
                  <a:gd name="T70" fmla="*/ 343 w 290"/>
                  <a:gd name="T71" fmla="*/ 267 h 446"/>
                  <a:gd name="T72" fmla="*/ 345 w 290"/>
                  <a:gd name="T73" fmla="*/ 151 h 446"/>
                  <a:gd name="T74" fmla="*/ 402 w 290"/>
                  <a:gd name="T75" fmla="*/ 174 h 446"/>
                  <a:gd name="T76" fmla="*/ 410 w 290"/>
                  <a:gd name="T77" fmla="*/ 157 h 446"/>
                  <a:gd name="T78" fmla="*/ 423 w 290"/>
                  <a:gd name="T79" fmla="*/ 136 h 446"/>
                  <a:gd name="T80" fmla="*/ 435 w 290"/>
                  <a:gd name="T81" fmla="*/ 110 h 446"/>
                  <a:gd name="T82" fmla="*/ 434 w 290"/>
                  <a:gd name="T83" fmla="*/ 85 h 446"/>
                  <a:gd name="T84" fmla="*/ 423 w 290"/>
                  <a:gd name="T85" fmla="*/ 67 h 446"/>
                  <a:gd name="T86" fmla="*/ 410 w 290"/>
                  <a:gd name="T87" fmla="*/ 46 h 446"/>
                  <a:gd name="T88" fmla="*/ 389 w 290"/>
                  <a:gd name="T89" fmla="*/ 26 h 446"/>
                  <a:gd name="T90" fmla="*/ 356 w 290"/>
                  <a:gd name="T91" fmla="*/ 11 h 446"/>
                  <a:gd name="T92" fmla="*/ 319 w 290"/>
                  <a:gd name="T93" fmla="*/ 2 h 446"/>
                  <a:gd name="T94" fmla="*/ 276 w 290"/>
                  <a:gd name="T95" fmla="*/ 2 h 446"/>
                  <a:gd name="T96" fmla="*/ 234 w 290"/>
                  <a:gd name="T97" fmla="*/ 10 h 4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0"/>
                  <a:gd name="T148" fmla="*/ 0 h 446"/>
                  <a:gd name="T149" fmla="*/ 290 w 290"/>
                  <a:gd name="T150" fmla="*/ 446 h 4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0" h="446">
                    <a:moveTo>
                      <a:pt x="144" y="16"/>
                    </a:move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8"/>
                    </a:lnTo>
                    <a:lnTo>
                      <a:pt x="122" y="34"/>
                    </a:lnTo>
                    <a:lnTo>
                      <a:pt x="116" y="39"/>
                    </a:lnTo>
                    <a:lnTo>
                      <a:pt x="111" y="45"/>
                    </a:lnTo>
                    <a:lnTo>
                      <a:pt x="105" y="51"/>
                    </a:lnTo>
                    <a:lnTo>
                      <a:pt x="100" y="58"/>
                    </a:lnTo>
                    <a:lnTo>
                      <a:pt x="96" y="63"/>
                    </a:lnTo>
                    <a:lnTo>
                      <a:pt x="92" y="68"/>
                    </a:lnTo>
                    <a:lnTo>
                      <a:pt x="88" y="73"/>
                    </a:lnTo>
                    <a:lnTo>
                      <a:pt x="86" y="77"/>
                    </a:lnTo>
                    <a:lnTo>
                      <a:pt x="81" y="84"/>
                    </a:lnTo>
                    <a:lnTo>
                      <a:pt x="79" y="86"/>
                    </a:lnTo>
                    <a:lnTo>
                      <a:pt x="0" y="133"/>
                    </a:lnTo>
                    <a:lnTo>
                      <a:pt x="16" y="131"/>
                    </a:lnTo>
                    <a:lnTo>
                      <a:pt x="22" y="129"/>
                    </a:lnTo>
                    <a:lnTo>
                      <a:pt x="30" y="128"/>
                    </a:lnTo>
                    <a:lnTo>
                      <a:pt x="38" y="127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56" y="120"/>
                    </a:lnTo>
                    <a:lnTo>
                      <a:pt x="61" y="120"/>
                    </a:lnTo>
                    <a:lnTo>
                      <a:pt x="65" y="119"/>
                    </a:lnTo>
                    <a:lnTo>
                      <a:pt x="69" y="118"/>
                    </a:lnTo>
                    <a:lnTo>
                      <a:pt x="77" y="116"/>
                    </a:lnTo>
                    <a:lnTo>
                      <a:pt x="83" y="114"/>
                    </a:lnTo>
                    <a:lnTo>
                      <a:pt x="90" y="111"/>
                    </a:lnTo>
                    <a:lnTo>
                      <a:pt x="96" y="108"/>
                    </a:lnTo>
                    <a:lnTo>
                      <a:pt x="100" y="106"/>
                    </a:lnTo>
                    <a:lnTo>
                      <a:pt x="105" y="103"/>
                    </a:lnTo>
                    <a:lnTo>
                      <a:pt x="109" y="99"/>
                    </a:lnTo>
                    <a:lnTo>
                      <a:pt x="113" y="97"/>
                    </a:lnTo>
                    <a:lnTo>
                      <a:pt x="118" y="92"/>
                    </a:lnTo>
                    <a:lnTo>
                      <a:pt x="124" y="86"/>
                    </a:lnTo>
                    <a:lnTo>
                      <a:pt x="127" y="80"/>
                    </a:lnTo>
                    <a:lnTo>
                      <a:pt x="130" y="76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27" y="158"/>
                    </a:lnTo>
                    <a:lnTo>
                      <a:pt x="126" y="158"/>
                    </a:lnTo>
                    <a:lnTo>
                      <a:pt x="125" y="159"/>
                    </a:lnTo>
                    <a:lnTo>
                      <a:pt x="122" y="162"/>
                    </a:lnTo>
                    <a:lnTo>
                      <a:pt x="118" y="168"/>
                    </a:lnTo>
                    <a:lnTo>
                      <a:pt x="114" y="174"/>
                    </a:lnTo>
                    <a:lnTo>
                      <a:pt x="111" y="180"/>
                    </a:lnTo>
                    <a:lnTo>
                      <a:pt x="108" y="183"/>
                    </a:lnTo>
                    <a:lnTo>
                      <a:pt x="105" y="188"/>
                    </a:lnTo>
                    <a:lnTo>
                      <a:pt x="103" y="192"/>
                    </a:lnTo>
                    <a:lnTo>
                      <a:pt x="100" y="197"/>
                    </a:lnTo>
                    <a:lnTo>
                      <a:pt x="98" y="200"/>
                    </a:lnTo>
                    <a:lnTo>
                      <a:pt x="96" y="205"/>
                    </a:lnTo>
                    <a:lnTo>
                      <a:pt x="92" y="209"/>
                    </a:lnTo>
                    <a:lnTo>
                      <a:pt x="90" y="214"/>
                    </a:lnTo>
                    <a:lnTo>
                      <a:pt x="88" y="219"/>
                    </a:lnTo>
                    <a:lnTo>
                      <a:pt x="86" y="226"/>
                    </a:lnTo>
                    <a:lnTo>
                      <a:pt x="83" y="231"/>
                    </a:lnTo>
                    <a:lnTo>
                      <a:pt x="82" y="236"/>
                    </a:lnTo>
                    <a:lnTo>
                      <a:pt x="79" y="241"/>
                    </a:lnTo>
                    <a:lnTo>
                      <a:pt x="78" y="248"/>
                    </a:lnTo>
                    <a:lnTo>
                      <a:pt x="77" y="253"/>
                    </a:lnTo>
                    <a:lnTo>
                      <a:pt x="75" y="260"/>
                    </a:lnTo>
                    <a:lnTo>
                      <a:pt x="74" y="265"/>
                    </a:lnTo>
                    <a:lnTo>
                      <a:pt x="74" y="271"/>
                    </a:lnTo>
                    <a:lnTo>
                      <a:pt x="74" y="276"/>
                    </a:lnTo>
                    <a:lnTo>
                      <a:pt x="74" y="283"/>
                    </a:lnTo>
                    <a:lnTo>
                      <a:pt x="87" y="446"/>
                    </a:lnTo>
                    <a:lnTo>
                      <a:pt x="90" y="439"/>
                    </a:lnTo>
                    <a:lnTo>
                      <a:pt x="94" y="434"/>
                    </a:lnTo>
                    <a:lnTo>
                      <a:pt x="98" y="429"/>
                    </a:lnTo>
                    <a:lnTo>
                      <a:pt x="100" y="424"/>
                    </a:lnTo>
                    <a:lnTo>
                      <a:pt x="104" y="418"/>
                    </a:lnTo>
                    <a:lnTo>
                      <a:pt x="107" y="413"/>
                    </a:lnTo>
                    <a:lnTo>
                      <a:pt x="109" y="408"/>
                    </a:lnTo>
                    <a:lnTo>
                      <a:pt x="112" y="401"/>
                    </a:lnTo>
                    <a:lnTo>
                      <a:pt x="113" y="395"/>
                    </a:lnTo>
                    <a:lnTo>
                      <a:pt x="116" y="390"/>
                    </a:lnTo>
                    <a:lnTo>
                      <a:pt x="117" y="383"/>
                    </a:lnTo>
                    <a:lnTo>
                      <a:pt x="118" y="378"/>
                    </a:lnTo>
                    <a:lnTo>
                      <a:pt x="120" y="372"/>
                    </a:lnTo>
                    <a:lnTo>
                      <a:pt x="121" y="366"/>
                    </a:lnTo>
                    <a:lnTo>
                      <a:pt x="122" y="361"/>
                    </a:lnTo>
                    <a:lnTo>
                      <a:pt x="124" y="356"/>
                    </a:lnTo>
                    <a:lnTo>
                      <a:pt x="124" y="349"/>
                    </a:lnTo>
                    <a:lnTo>
                      <a:pt x="125" y="344"/>
                    </a:lnTo>
                    <a:lnTo>
                      <a:pt x="125" y="338"/>
                    </a:lnTo>
                    <a:lnTo>
                      <a:pt x="126" y="332"/>
                    </a:lnTo>
                    <a:lnTo>
                      <a:pt x="125" y="327"/>
                    </a:lnTo>
                    <a:lnTo>
                      <a:pt x="125" y="322"/>
                    </a:lnTo>
                    <a:lnTo>
                      <a:pt x="125" y="317"/>
                    </a:lnTo>
                    <a:lnTo>
                      <a:pt x="125" y="313"/>
                    </a:lnTo>
                    <a:lnTo>
                      <a:pt x="124" y="308"/>
                    </a:lnTo>
                    <a:lnTo>
                      <a:pt x="122" y="304"/>
                    </a:lnTo>
                    <a:lnTo>
                      <a:pt x="122" y="299"/>
                    </a:lnTo>
                    <a:lnTo>
                      <a:pt x="121" y="295"/>
                    </a:lnTo>
                    <a:lnTo>
                      <a:pt x="118" y="288"/>
                    </a:lnTo>
                    <a:lnTo>
                      <a:pt x="116" y="282"/>
                    </a:lnTo>
                    <a:lnTo>
                      <a:pt x="169" y="207"/>
                    </a:lnTo>
                    <a:lnTo>
                      <a:pt x="169" y="211"/>
                    </a:lnTo>
                    <a:lnTo>
                      <a:pt x="169" y="218"/>
                    </a:lnTo>
                    <a:lnTo>
                      <a:pt x="169" y="223"/>
                    </a:lnTo>
                    <a:lnTo>
                      <a:pt x="169" y="227"/>
                    </a:lnTo>
                    <a:lnTo>
                      <a:pt x="170" y="232"/>
                    </a:lnTo>
                    <a:lnTo>
                      <a:pt x="172" y="239"/>
                    </a:lnTo>
                    <a:lnTo>
                      <a:pt x="172" y="244"/>
                    </a:lnTo>
                    <a:lnTo>
                      <a:pt x="173" y="250"/>
                    </a:lnTo>
                    <a:lnTo>
                      <a:pt x="174" y="256"/>
                    </a:lnTo>
                    <a:lnTo>
                      <a:pt x="177" y="262"/>
                    </a:lnTo>
                    <a:lnTo>
                      <a:pt x="180" y="269"/>
                    </a:lnTo>
                    <a:lnTo>
                      <a:pt x="181" y="275"/>
                    </a:lnTo>
                    <a:lnTo>
                      <a:pt x="185" y="282"/>
                    </a:lnTo>
                    <a:lnTo>
                      <a:pt x="189" y="289"/>
                    </a:lnTo>
                    <a:lnTo>
                      <a:pt x="190" y="292"/>
                    </a:lnTo>
                    <a:lnTo>
                      <a:pt x="193" y="296"/>
                    </a:lnTo>
                    <a:lnTo>
                      <a:pt x="195" y="300"/>
                    </a:lnTo>
                    <a:lnTo>
                      <a:pt x="199" y="305"/>
                    </a:lnTo>
                    <a:lnTo>
                      <a:pt x="203" y="309"/>
                    </a:lnTo>
                    <a:lnTo>
                      <a:pt x="208" y="314"/>
                    </a:lnTo>
                    <a:lnTo>
                      <a:pt x="212" y="319"/>
                    </a:lnTo>
                    <a:lnTo>
                      <a:pt x="217" y="325"/>
                    </a:lnTo>
                    <a:lnTo>
                      <a:pt x="222" y="330"/>
                    </a:lnTo>
                    <a:lnTo>
                      <a:pt x="228" y="334"/>
                    </a:lnTo>
                    <a:lnTo>
                      <a:pt x="232" y="339"/>
                    </a:lnTo>
                    <a:lnTo>
                      <a:pt x="237" y="344"/>
                    </a:lnTo>
                    <a:lnTo>
                      <a:pt x="239" y="348"/>
                    </a:lnTo>
                    <a:lnTo>
                      <a:pt x="245" y="352"/>
                    </a:lnTo>
                    <a:lnTo>
                      <a:pt x="247" y="355"/>
                    </a:lnTo>
                    <a:lnTo>
                      <a:pt x="251" y="359"/>
                    </a:lnTo>
                    <a:lnTo>
                      <a:pt x="251" y="351"/>
                    </a:lnTo>
                    <a:lnTo>
                      <a:pt x="251" y="345"/>
                    </a:lnTo>
                    <a:lnTo>
                      <a:pt x="251" y="338"/>
                    </a:lnTo>
                    <a:lnTo>
                      <a:pt x="251" y="334"/>
                    </a:lnTo>
                    <a:lnTo>
                      <a:pt x="250" y="329"/>
                    </a:lnTo>
                    <a:lnTo>
                      <a:pt x="248" y="323"/>
                    </a:lnTo>
                    <a:lnTo>
                      <a:pt x="247" y="319"/>
                    </a:lnTo>
                    <a:lnTo>
                      <a:pt x="247" y="314"/>
                    </a:lnTo>
                    <a:lnTo>
                      <a:pt x="245" y="309"/>
                    </a:lnTo>
                    <a:lnTo>
                      <a:pt x="242" y="304"/>
                    </a:lnTo>
                    <a:lnTo>
                      <a:pt x="239" y="299"/>
                    </a:lnTo>
                    <a:lnTo>
                      <a:pt x="238" y="293"/>
                    </a:lnTo>
                    <a:lnTo>
                      <a:pt x="234" y="286"/>
                    </a:lnTo>
                    <a:lnTo>
                      <a:pt x="232" y="279"/>
                    </a:lnTo>
                    <a:lnTo>
                      <a:pt x="229" y="275"/>
                    </a:lnTo>
                    <a:lnTo>
                      <a:pt x="228" y="271"/>
                    </a:lnTo>
                    <a:lnTo>
                      <a:pt x="225" y="267"/>
                    </a:lnTo>
                    <a:lnTo>
                      <a:pt x="224" y="263"/>
                    </a:lnTo>
                    <a:lnTo>
                      <a:pt x="230" y="155"/>
                    </a:lnTo>
                    <a:lnTo>
                      <a:pt x="238" y="155"/>
                    </a:lnTo>
                    <a:lnTo>
                      <a:pt x="234" y="76"/>
                    </a:lnTo>
                    <a:lnTo>
                      <a:pt x="259" y="98"/>
                    </a:lnTo>
                    <a:lnTo>
                      <a:pt x="267" y="178"/>
                    </a:lnTo>
                    <a:lnTo>
                      <a:pt x="267" y="175"/>
                    </a:lnTo>
                    <a:lnTo>
                      <a:pt x="271" y="170"/>
                    </a:lnTo>
                    <a:lnTo>
                      <a:pt x="272" y="164"/>
                    </a:lnTo>
                    <a:lnTo>
                      <a:pt x="273" y="161"/>
                    </a:lnTo>
                    <a:lnTo>
                      <a:pt x="276" y="155"/>
                    </a:lnTo>
                    <a:lnTo>
                      <a:pt x="278" y="151"/>
                    </a:lnTo>
                    <a:lnTo>
                      <a:pt x="281" y="145"/>
                    </a:lnTo>
                    <a:lnTo>
                      <a:pt x="282" y="140"/>
                    </a:lnTo>
                    <a:lnTo>
                      <a:pt x="285" y="133"/>
                    </a:lnTo>
                    <a:lnTo>
                      <a:pt x="288" y="127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07"/>
                    </a:lnTo>
                    <a:lnTo>
                      <a:pt x="290" y="102"/>
                    </a:lnTo>
                    <a:lnTo>
                      <a:pt x="290" y="94"/>
                    </a:lnTo>
                    <a:lnTo>
                      <a:pt x="289" y="89"/>
                    </a:lnTo>
                    <a:lnTo>
                      <a:pt x="288" y="84"/>
                    </a:lnTo>
                    <a:lnTo>
                      <a:pt x="286" y="79"/>
                    </a:lnTo>
                    <a:lnTo>
                      <a:pt x="285" y="72"/>
                    </a:lnTo>
                    <a:lnTo>
                      <a:pt x="282" y="67"/>
                    </a:lnTo>
                    <a:lnTo>
                      <a:pt x="281" y="60"/>
                    </a:lnTo>
                    <a:lnTo>
                      <a:pt x="278" y="56"/>
                    </a:lnTo>
                    <a:lnTo>
                      <a:pt x="276" y="51"/>
                    </a:lnTo>
                    <a:lnTo>
                      <a:pt x="273" y="46"/>
                    </a:lnTo>
                    <a:lnTo>
                      <a:pt x="269" y="41"/>
                    </a:lnTo>
                    <a:lnTo>
                      <a:pt x="267" y="36"/>
                    </a:lnTo>
                    <a:lnTo>
                      <a:pt x="262" y="32"/>
                    </a:lnTo>
                    <a:lnTo>
                      <a:pt x="258" y="26"/>
                    </a:lnTo>
                    <a:lnTo>
                      <a:pt x="254" y="23"/>
                    </a:lnTo>
                    <a:lnTo>
                      <a:pt x="250" y="19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2" y="7"/>
                    </a:lnTo>
                    <a:lnTo>
                      <a:pt x="225" y="6"/>
                    </a:lnTo>
                    <a:lnTo>
                      <a:pt x="219" y="3"/>
                    </a:lnTo>
                    <a:lnTo>
                      <a:pt x="212" y="2"/>
                    </a:lnTo>
                    <a:lnTo>
                      <a:pt x="206" y="2"/>
                    </a:lnTo>
                    <a:lnTo>
                      <a:pt x="199" y="2"/>
                    </a:lnTo>
                    <a:lnTo>
                      <a:pt x="191" y="0"/>
                    </a:lnTo>
                    <a:lnTo>
                      <a:pt x="183" y="2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63" y="6"/>
                    </a:lnTo>
                    <a:lnTo>
                      <a:pt x="156" y="10"/>
                    </a:lnTo>
                    <a:lnTo>
                      <a:pt x="150" y="11"/>
                    </a:lnTo>
                    <a:lnTo>
                      <a:pt x="14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6" name="Freeform 263"/>
              <p:cNvSpPr>
                <a:spLocks/>
              </p:cNvSpPr>
              <p:nvPr/>
            </p:nvSpPr>
            <p:spPr bwMode="auto">
              <a:xfrm>
                <a:off x="2791" y="2133"/>
                <a:ext cx="31" cy="16"/>
              </a:xfrm>
              <a:custGeom>
                <a:avLst/>
                <a:gdLst>
                  <a:gd name="T0" fmla="*/ 31 w 29"/>
                  <a:gd name="T1" fmla="*/ 0 h 15"/>
                  <a:gd name="T2" fmla="*/ 30 w 29"/>
                  <a:gd name="T3" fmla="*/ 0 h 15"/>
                  <a:gd name="T4" fmla="*/ 20 w 29"/>
                  <a:gd name="T5" fmla="*/ 2 h 15"/>
                  <a:gd name="T6" fmla="*/ 16 w 29"/>
                  <a:gd name="T7" fmla="*/ 5 h 15"/>
                  <a:gd name="T8" fmla="*/ 12 w 29"/>
                  <a:gd name="T9" fmla="*/ 7 h 15"/>
                  <a:gd name="T10" fmla="*/ 4 w 29"/>
                  <a:gd name="T11" fmla="*/ 14 h 15"/>
                  <a:gd name="T12" fmla="*/ 0 w 29"/>
                  <a:gd name="T13" fmla="*/ 19 h 15"/>
                  <a:gd name="T14" fmla="*/ 37 w 29"/>
                  <a:gd name="T15" fmla="*/ 14 h 15"/>
                  <a:gd name="T16" fmla="*/ 31 w 29"/>
                  <a:gd name="T17" fmla="*/ 0 h 15"/>
                  <a:gd name="T18" fmla="*/ 31 w 2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5"/>
                  <a:gd name="T32" fmla="*/ 29 w 2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5">
                    <a:moveTo>
                      <a:pt x="23" y="0"/>
                    </a:moveTo>
                    <a:lnTo>
                      <a:pt x="22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2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7" name="Freeform 264"/>
              <p:cNvSpPr>
                <a:spLocks/>
              </p:cNvSpPr>
              <p:nvPr/>
            </p:nvSpPr>
            <p:spPr bwMode="auto">
              <a:xfrm>
                <a:off x="2989" y="2047"/>
                <a:ext cx="10" cy="22"/>
              </a:xfrm>
              <a:custGeom>
                <a:avLst/>
                <a:gdLst>
                  <a:gd name="T0" fmla="*/ 0 w 9"/>
                  <a:gd name="T1" fmla="*/ 2 h 21"/>
                  <a:gd name="T2" fmla="*/ 0 w 9"/>
                  <a:gd name="T3" fmla="*/ 5 h 21"/>
                  <a:gd name="T4" fmla="*/ 0 w 9"/>
                  <a:gd name="T5" fmla="*/ 8 h 21"/>
                  <a:gd name="T6" fmla="*/ 0 w 9"/>
                  <a:gd name="T7" fmla="*/ 18 h 21"/>
                  <a:gd name="T8" fmla="*/ 2 w 9"/>
                  <a:gd name="T9" fmla="*/ 25 h 21"/>
                  <a:gd name="T10" fmla="*/ 13 w 9"/>
                  <a:gd name="T11" fmla="*/ 1 h 21"/>
                  <a:gd name="T12" fmla="*/ 2 w 9"/>
                  <a:gd name="T13" fmla="*/ 0 h 21"/>
                  <a:gd name="T14" fmla="*/ 0 w 9"/>
                  <a:gd name="T15" fmla="*/ 2 h 21"/>
                  <a:gd name="T16" fmla="*/ 0 w 9"/>
                  <a:gd name="T17" fmla="*/ 2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0" y="2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8" name="Freeform 265"/>
              <p:cNvSpPr>
                <a:spLocks/>
              </p:cNvSpPr>
              <p:nvPr/>
            </p:nvSpPr>
            <p:spPr bwMode="auto">
              <a:xfrm>
                <a:off x="2912" y="1704"/>
                <a:ext cx="37" cy="78"/>
              </a:xfrm>
              <a:custGeom>
                <a:avLst/>
                <a:gdLst>
                  <a:gd name="T0" fmla="*/ 19 w 32"/>
                  <a:gd name="T1" fmla="*/ 0 h 79"/>
                  <a:gd name="T2" fmla="*/ 27 w 32"/>
                  <a:gd name="T3" fmla="*/ 4 h 79"/>
                  <a:gd name="T4" fmla="*/ 58 w 32"/>
                  <a:gd name="T5" fmla="*/ 0 h 79"/>
                  <a:gd name="T6" fmla="*/ 16 w 32"/>
                  <a:gd name="T7" fmla="*/ 72 h 79"/>
                  <a:gd name="T8" fmla="*/ 0 w 32"/>
                  <a:gd name="T9" fmla="*/ 75 h 79"/>
                  <a:gd name="T10" fmla="*/ 19 w 32"/>
                  <a:gd name="T11" fmla="*/ 0 h 79"/>
                  <a:gd name="T12" fmla="*/ 19 w 32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79"/>
                  <a:gd name="T23" fmla="*/ 32 w 32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79">
                    <a:moveTo>
                      <a:pt x="10" y="0"/>
                    </a:moveTo>
                    <a:lnTo>
                      <a:pt x="15" y="4"/>
                    </a:lnTo>
                    <a:lnTo>
                      <a:pt x="32" y="0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59" name="Freeform 266"/>
              <p:cNvSpPr>
                <a:spLocks/>
              </p:cNvSpPr>
              <p:nvPr/>
            </p:nvSpPr>
            <p:spPr bwMode="auto">
              <a:xfrm>
                <a:off x="2909" y="1708"/>
                <a:ext cx="24" cy="93"/>
              </a:xfrm>
              <a:custGeom>
                <a:avLst/>
                <a:gdLst>
                  <a:gd name="T0" fmla="*/ 31 w 21"/>
                  <a:gd name="T1" fmla="*/ 0 h 91"/>
                  <a:gd name="T2" fmla="*/ 27 w 21"/>
                  <a:gd name="T3" fmla="*/ 8 h 91"/>
                  <a:gd name="T4" fmla="*/ 27 w 21"/>
                  <a:gd name="T5" fmla="*/ 11 h 91"/>
                  <a:gd name="T6" fmla="*/ 11 w 21"/>
                  <a:gd name="T7" fmla="*/ 54 h 91"/>
                  <a:gd name="T8" fmla="*/ 0 w 21"/>
                  <a:gd name="T9" fmla="*/ 99 h 91"/>
                  <a:gd name="T10" fmla="*/ 21 w 21"/>
                  <a:gd name="T11" fmla="*/ 79 h 91"/>
                  <a:gd name="T12" fmla="*/ 34 w 21"/>
                  <a:gd name="T13" fmla="*/ 54 h 91"/>
                  <a:gd name="T14" fmla="*/ 29 w 21"/>
                  <a:gd name="T15" fmla="*/ 11 h 91"/>
                  <a:gd name="T16" fmla="*/ 35 w 21"/>
                  <a:gd name="T17" fmla="*/ 7 h 91"/>
                  <a:gd name="T18" fmla="*/ 35 w 21"/>
                  <a:gd name="T19" fmla="*/ 0 h 91"/>
                  <a:gd name="T20" fmla="*/ 31 w 21"/>
                  <a:gd name="T21" fmla="*/ 0 h 91"/>
                  <a:gd name="T22" fmla="*/ 31 w 21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91"/>
                  <a:gd name="T38" fmla="*/ 21 w 2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91">
                    <a:moveTo>
                      <a:pt x="18" y="0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7" y="50"/>
                    </a:lnTo>
                    <a:lnTo>
                      <a:pt x="0" y="91"/>
                    </a:lnTo>
                    <a:lnTo>
                      <a:pt x="12" y="71"/>
                    </a:lnTo>
                    <a:lnTo>
                      <a:pt x="20" y="50"/>
                    </a:lnTo>
                    <a:lnTo>
                      <a:pt x="17" y="11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0" name="Freeform 267"/>
              <p:cNvSpPr>
                <a:spLocks/>
              </p:cNvSpPr>
              <p:nvPr/>
            </p:nvSpPr>
            <p:spPr bwMode="auto">
              <a:xfrm>
                <a:off x="2810" y="1889"/>
                <a:ext cx="43" cy="164"/>
              </a:xfrm>
              <a:custGeom>
                <a:avLst/>
                <a:gdLst>
                  <a:gd name="T0" fmla="*/ 62 w 38"/>
                  <a:gd name="T1" fmla="*/ 0 h 167"/>
                  <a:gd name="T2" fmla="*/ 58 w 38"/>
                  <a:gd name="T3" fmla="*/ 0 h 167"/>
                  <a:gd name="T4" fmla="*/ 54 w 38"/>
                  <a:gd name="T5" fmla="*/ 5 h 167"/>
                  <a:gd name="T6" fmla="*/ 49 w 38"/>
                  <a:gd name="T7" fmla="*/ 9 h 167"/>
                  <a:gd name="T8" fmla="*/ 42 w 38"/>
                  <a:gd name="T9" fmla="*/ 13 h 167"/>
                  <a:gd name="T10" fmla="*/ 40 w 38"/>
                  <a:gd name="T11" fmla="*/ 18 h 167"/>
                  <a:gd name="T12" fmla="*/ 35 w 38"/>
                  <a:gd name="T13" fmla="*/ 25 h 167"/>
                  <a:gd name="T14" fmla="*/ 26 w 38"/>
                  <a:gd name="T15" fmla="*/ 27 h 167"/>
                  <a:gd name="T16" fmla="*/ 22 w 38"/>
                  <a:gd name="T17" fmla="*/ 34 h 167"/>
                  <a:gd name="T18" fmla="*/ 14 w 38"/>
                  <a:gd name="T19" fmla="*/ 42 h 167"/>
                  <a:gd name="T20" fmla="*/ 11 w 38"/>
                  <a:gd name="T21" fmla="*/ 50 h 167"/>
                  <a:gd name="T22" fmla="*/ 8 w 38"/>
                  <a:gd name="T23" fmla="*/ 57 h 167"/>
                  <a:gd name="T24" fmla="*/ 2 w 38"/>
                  <a:gd name="T25" fmla="*/ 64 h 167"/>
                  <a:gd name="T26" fmla="*/ 0 w 38"/>
                  <a:gd name="T27" fmla="*/ 72 h 167"/>
                  <a:gd name="T28" fmla="*/ 0 w 38"/>
                  <a:gd name="T29" fmla="*/ 78 h 167"/>
                  <a:gd name="T30" fmla="*/ 9 w 38"/>
                  <a:gd name="T31" fmla="*/ 155 h 167"/>
                  <a:gd name="T32" fmla="*/ 9 w 38"/>
                  <a:gd name="T33" fmla="*/ 152 h 167"/>
                  <a:gd name="T34" fmla="*/ 9 w 38"/>
                  <a:gd name="T35" fmla="*/ 151 h 167"/>
                  <a:gd name="T36" fmla="*/ 9 w 38"/>
                  <a:gd name="T37" fmla="*/ 146 h 167"/>
                  <a:gd name="T38" fmla="*/ 9 w 38"/>
                  <a:gd name="T39" fmla="*/ 141 h 167"/>
                  <a:gd name="T40" fmla="*/ 9 w 38"/>
                  <a:gd name="T41" fmla="*/ 135 h 167"/>
                  <a:gd name="T42" fmla="*/ 11 w 38"/>
                  <a:gd name="T43" fmla="*/ 130 h 167"/>
                  <a:gd name="T44" fmla="*/ 11 w 38"/>
                  <a:gd name="T45" fmla="*/ 122 h 167"/>
                  <a:gd name="T46" fmla="*/ 12 w 38"/>
                  <a:gd name="T47" fmla="*/ 116 h 167"/>
                  <a:gd name="T48" fmla="*/ 12 w 38"/>
                  <a:gd name="T49" fmla="*/ 111 h 167"/>
                  <a:gd name="T50" fmla="*/ 12 w 38"/>
                  <a:gd name="T51" fmla="*/ 107 h 167"/>
                  <a:gd name="T52" fmla="*/ 12 w 38"/>
                  <a:gd name="T53" fmla="*/ 103 h 167"/>
                  <a:gd name="T54" fmla="*/ 12 w 38"/>
                  <a:gd name="T55" fmla="*/ 99 h 167"/>
                  <a:gd name="T56" fmla="*/ 12 w 38"/>
                  <a:gd name="T57" fmla="*/ 91 h 167"/>
                  <a:gd name="T58" fmla="*/ 14 w 38"/>
                  <a:gd name="T59" fmla="*/ 85 h 167"/>
                  <a:gd name="T60" fmla="*/ 14 w 38"/>
                  <a:gd name="T61" fmla="*/ 80 h 167"/>
                  <a:gd name="T62" fmla="*/ 14 w 38"/>
                  <a:gd name="T63" fmla="*/ 77 h 167"/>
                  <a:gd name="T64" fmla="*/ 14 w 38"/>
                  <a:gd name="T65" fmla="*/ 73 h 167"/>
                  <a:gd name="T66" fmla="*/ 18 w 38"/>
                  <a:gd name="T67" fmla="*/ 72 h 167"/>
                  <a:gd name="T68" fmla="*/ 18 w 38"/>
                  <a:gd name="T69" fmla="*/ 69 h 167"/>
                  <a:gd name="T70" fmla="*/ 18 w 38"/>
                  <a:gd name="T71" fmla="*/ 68 h 167"/>
                  <a:gd name="T72" fmla="*/ 20 w 38"/>
                  <a:gd name="T73" fmla="*/ 64 h 167"/>
                  <a:gd name="T74" fmla="*/ 25 w 38"/>
                  <a:gd name="T75" fmla="*/ 60 h 167"/>
                  <a:gd name="T76" fmla="*/ 26 w 38"/>
                  <a:gd name="T77" fmla="*/ 54 h 167"/>
                  <a:gd name="T78" fmla="*/ 28 w 38"/>
                  <a:gd name="T79" fmla="*/ 48 h 167"/>
                  <a:gd name="T80" fmla="*/ 33 w 38"/>
                  <a:gd name="T81" fmla="*/ 43 h 167"/>
                  <a:gd name="T82" fmla="*/ 36 w 38"/>
                  <a:gd name="T83" fmla="*/ 38 h 167"/>
                  <a:gd name="T84" fmla="*/ 41 w 38"/>
                  <a:gd name="T85" fmla="*/ 30 h 167"/>
                  <a:gd name="T86" fmla="*/ 42 w 38"/>
                  <a:gd name="T87" fmla="*/ 27 h 167"/>
                  <a:gd name="T88" fmla="*/ 48 w 38"/>
                  <a:gd name="T89" fmla="*/ 22 h 167"/>
                  <a:gd name="T90" fmla="*/ 51 w 38"/>
                  <a:gd name="T91" fmla="*/ 17 h 167"/>
                  <a:gd name="T92" fmla="*/ 54 w 38"/>
                  <a:gd name="T93" fmla="*/ 11 h 167"/>
                  <a:gd name="T94" fmla="*/ 58 w 38"/>
                  <a:gd name="T95" fmla="*/ 7 h 167"/>
                  <a:gd name="T96" fmla="*/ 58 w 38"/>
                  <a:gd name="T97" fmla="*/ 3 h 167"/>
                  <a:gd name="T98" fmla="*/ 62 w 38"/>
                  <a:gd name="T99" fmla="*/ 0 h 167"/>
                  <a:gd name="T100" fmla="*/ 62 w 38"/>
                  <a:gd name="T101" fmla="*/ 0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"/>
                  <a:gd name="T154" fmla="*/ 0 h 167"/>
                  <a:gd name="T155" fmla="*/ 38 w 38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" h="167">
                    <a:moveTo>
                      <a:pt x="38" y="0"/>
                    </a:moveTo>
                    <a:lnTo>
                      <a:pt x="35" y="0"/>
                    </a:lnTo>
                    <a:lnTo>
                      <a:pt x="33" y="5"/>
                    </a:lnTo>
                    <a:lnTo>
                      <a:pt x="30" y="9"/>
                    </a:lnTo>
                    <a:lnTo>
                      <a:pt x="26" y="13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16" y="31"/>
                    </a:lnTo>
                    <a:lnTo>
                      <a:pt x="13" y="38"/>
                    </a:lnTo>
                    <a:lnTo>
                      <a:pt x="9" y="46"/>
                    </a:lnTo>
                    <a:lnTo>
                      <a:pt x="7" y="54"/>
                    </a:lnTo>
                    <a:lnTo>
                      <a:pt x="4" y="61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3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45"/>
                    </a:lnTo>
                    <a:lnTo>
                      <a:pt x="7" y="138"/>
                    </a:lnTo>
                    <a:lnTo>
                      <a:pt x="7" y="130"/>
                    </a:lnTo>
                    <a:lnTo>
                      <a:pt x="8" y="124"/>
                    </a:lnTo>
                    <a:lnTo>
                      <a:pt x="8" y="119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99"/>
                    </a:lnTo>
                    <a:lnTo>
                      <a:pt x="9" y="93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2" y="68"/>
                    </a:lnTo>
                    <a:lnTo>
                      <a:pt x="15" y="64"/>
                    </a:lnTo>
                    <a:lnTo>
                      <a:pt x="16" y="58"/>
                    </a:lnTo>
                    <a:lnTo>
                      <a:pt x="17" y="52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5" y="34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31" y="17"/>
                    </a:lnTo>
                    <a:lnTo>
                      <a:pt x="33" y="11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  <p:sp>
            <p:nvSpPr>
              <p:cNvPr id="137261" name="Freeform 268"/>
              <p:cNvSpPr>
                <a:spLocks/>
              </p:cNvSpPr>
              <p:nvPr/>
            </p:nvSpPr>
            <p:spPr bwMode="auto">
              <a:xfrm>
                <a:off x="2919" y="1922"/>
                <a:ext cx="54" cy="104"/>
              </a:xfrm>
              <a:custGeom>
                <a:avLst/>
                <a:gdLst>
                  <a:gd name="T0" fmla="*/ 0 w 49"/>
                  <a:gd name="T1" fmla="*/ 0 h 107"/>
                  <a:gd name="T2" fmla="*/ 0 w 49"/>
                  <a:gd name="T3" fmla="*/ 1 h 107"/>
                  <a:gd name="T4" fmla="*/ 0 w 49"/>
                  <a:gd name="T5" fmla="*/ 5 h 107"/>
                  <a:gd name="T6" fmla="*/ 0 w 49"/>
                  <a:gd name="T7" fmla="*/ 6 h 107"/>
                  <a:gd name="T8" fmla="*/ 0 w 49"/>
                  <a:gd name="T9" fmla="*/ 10 h 107"/>
                  <a:gd name="T10" fmla="*/ 1 w 49"/>
                  <a:gd name="T11" fmla="*/ 15 h 107"/>
                  <a:gd name="T12" fmla="*/ 2 w 49"/>
                  <a:gd name="T13" fmla="*/ 17 h 107"/>
                  <a:gd name="T14" fmla="*/ 2 w 49"/>
                  <a:gd name="T15" fmla="*/ 19 h 107"/>
                  <a:gd name="T16" fmla="*/ 4 w 49"/>
                  <a:gd name="T17" fmla="*/ 24 h 107"/>
                  <a:gd name="T18" fmla="*/ 4 w 49"/>
                  <a:gd name="T19" fmla="*/ 28 h 107"/>
                  <a:gd name="T20" fmla="*/ 9 w 49"/>
                  <a:gd name="T21" fmla="*/ 34 h 107"/>
                  <a:gd name="T22" fmla="*/ 10 w 49"/>
                  <a:gd name="T23" fmla="*/ 36 h 107"/>
                  <a:gd name="T24" fmla="*/ 12 w 49"/>
                  <a:gd name="T25" fmla="*/ 41 h 107"/>
                  <a:gd name="T26" fmla="*/ 13 w 49"/>
                  <a:gd name="T27" fmla="*/ 45 h 107"/>
                  <a:gd name="T28" fmla="*/ 14 w 49"/>
                  <a:gd name="T29" fmla="*/ 49 h 107"/>
                  <a:gd name="T30" fmla="*/ 19 w 49"/>
                  <a:gd name="T31" fmla="*/ 52 h 107"/>
                  <a:gd name="T32" fmla="*/ 26 w 49"/>
                  <a:gd name="T33" fmla="*/ 61 h 107"/>
                  <a:gd name="T34" fmla="*/ 31 w 49"/>
                  <a:gd name="T35" fmla="*/ 65 h 107"/>
                  <a:gd name="T36" fmla="*/ 37 w 49"/>
                  <a:gd name="T37" fmla="*/ 70 h 107"/>
                  <a:gd name="T38" fmla="*/ 41 w 49"/>
                  <a:gd name="T39" fmla="*/ 74 h 107"/>
                  <a:gd name="T40" fmla="*/ 47 w 49"/>
                  <a:gd name="T41" fmla="*/ 79 h 107"/>
                  <a:gd name="T42" fmla="*/ 56 w 49"/>
                  <a:gd name="T43" fmla="*/ 84 h 107"/>
                  <a:gd name="T44" fmla="*/ 64 w 49"/>
                  <a:gd name="T45" fmla="*/ 88 h 107"/>
                  <a:gd name="T46" fmla="*/ 71 w 49"/>
                  <a:gd name="T47" fmla="*/ 92 h 107"/>
                  <a:gd name="T48" fmla="*/ 73 w 49"/>
                  <a:gd name="T49" fmla="*/ 95 h 107"/>
                  <a:gd name="T50" fmla="*/ 71 w 49"/>
                  <a:gd name="T51" fmla="*/ 92 h 107"/>
                  <a:gd name="T52" fmla="*/ 64 w 49"/>
                  <a:gd name="T53" fmla="*/ 88 h 107"/>
                  <a:gd name="T54" fmla="*/ 57 w 49"/>
                  <a:gd name="T55" fmla="*/ 83 h 107"/>
                  <a:gd name="T56" fmla="*/ 52 w 49"/>
                  <a:gd name="T57" fmla="*/ 78 h 107"/>
                  <a:gd name="T58" fmla="*/ 45 w 49"/>
                  <a:gd name="T59" fmla="*/ 73 h 107"/>
                  <a:gd name="T60" fmla="*/ 41 w 49"/>
                  <a:gd name="T61" fmla="*/ 67 h 107"/>
                  <a:gd name="T62" fmla="*/ 39 w 49"/>
                  <a:gd name="T63" fmla="*/ 63 h 107"/>
                  <a:gd name="T64" fmla="*/ 34 w 49"/>
                  <a:gd name="T65" fmla="*/ 58 h 107"/>
                  <a:gd name="T66" fmla="*/ 31 w 49"/>
                  <a:gd name="T67" fmla="*/ 54 h 107"/>
                  <a:gd name="T68" fmla="*/ 26 w 49"/>
                  <a:gd name="T69" fmla="*/ 51 h 107"/>
                  <a:gd name="T70" fmla="*/ 25 w 49"/>
                  <a:gd name="T71" fmla="*/ 49 h 107"/>
                  <a:gd name="T72" fmla="*/ 23 w 49"/>
                  <a:gd name="T73" fmla="*/ 47 h 107"/>
                  <a:gd name="T74" fmla="*/ 21 w 49"/>
                  <a:gd name="T75" fmla="*/ 43 h 107"/>
                  <a:gd name="T76" fmla="*/ 19 w 49"/>
                  <a:gd name="T77" fmla="*/ 39 h 107"/>
                  <a:gd name="T78" fmla="*/ 17 w 49"/>
                  <a:gd name="T79" fmla="*/ 35 h 107"/>
                  <a:gd name="T80" fmla="*/ 14 w 49"/>
                  <a:gd name="T81" fmla="*/ 31 h 107"/>
                  <a:gd name="T82" fmla="*/ 13 w 49"/>
                  <a:gd name="T83" fmla="*/ 26 h 107"/>
                  <a:gd name="T84" fmla="*/ 12 w 49"/>
                  <a:gd name="T85" fmla="*/ 22 h 107"/>
                  <a:gd name="T86" fmla="*/ 10 w 49"/>
                  <a:gd name="T87" fmla="*/ 18 h 107"/>
                  <a:gd name="T88" fmla="*/ 9 w 49"/>
                  <a:gd name="T89" fmla="*/ 17 h 107"/>
                  <a:gd name="T90" fmla="*/ 4 w 49"/>
                  <a:gd name="T91" fmla="*/ 10 h 107"/>
                  <a:gd name="T92" fmla="*/ 1 w 49"/>
                  <a:gd name="T93" fmla="*/ 5 h 107"/>
                  <a:gd name="T94" fmla="*/ 0 w 49"/>
                  <a:gd name="T95" fmla="*/ 0 h 107"/>
                  <a:gd name="T96" fmla="*/ 0 w 49"/>
                  <a:gd name="T97" fmla="*/ 0 h 107"/>
                  <a:gd name="T98" fmla="*/ 0 w 49"/>
                  <a:gd name="T99" fmla="*/ 0 h 1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107"/>
                  <a:gd name="T152" fmla="*/ 49 w 49"/>
                  <a:gd name="T153" fmla="*/ 107 h 1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107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3" y="60"/>
                    </a:lnTo>
                    <a:lnTo>
                      <a:pt x="18" y="69"/>
                    </a:lnTo>
                    <a:lnTo>
                      <a:pt x="21" y="73"/>
                    </a:lnTo>
                    <a:lnTo>
                      <a:pt x="25" y="78"/>
                    </a:lnTo>
                    <a:lnTo>
                      <a:pt x="28" y="82"/>
                    </a:lnTo>
                    <a:lnTo>
                      <a:pt x="32" y="87"/>
                    </a:lnTo>
                    <a:lnTo>
                      <a:pt x="38" y="94"/>
                    </a:lnTo>
                    <a:lnTo>
                      <a:pt x="44" y="100"/>
                    </a:lnTo>
                    <a:lnTo>
                      <a:pt x="48" y="104"/>
                    </a:lnTo>
                    <a:lnTo>
                      <a:pt x="49" y="107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39" y="92"/>
                    </a:lnTo>
                    <a:lnTo>
                      <a:pt x="35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71"/>
                    </a:lnTo>
                    <a:lnTo>
                      <a:pt x="23" y="66"/>
                    </a:lnTo>
                    <a:lnTo>
                      <a:pt x="21" y="62"/>
                    </a:lnTo>
                    <a:lnTo>
                      <a:pt x="18" y="57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9" y="30"/>
                    </a:lnTo>
                    <a:lnTo>
                      <a:pt x="8" y="26"/>
                    </a:lnTo>
                    <a:lnTo>
                      <a:pt x="6" y="22"/>
                    </a:lnTo>
                    <a:lnTo>
                      <a:pt x="5" y="18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endParaRPr lang="en-US"/>
              </a:p>
            </p:txBody>
          </p:sp>
        </p:grpSp>
      </p:grpSp>
      <p:grpSp>
        <p:nvGrpSpPr>
          <p:cNvPr id="137221" name="Group 4"/>
          <p:cNvGrpSpPr>
            <a:grpSpLocks/>
          </p:cNvGrpSpPr>
          <p:nvPr/>
        </p:nvGrpSpPr>
        <p:grpSpPr bwMode="auto">
          <a:xfrm>
            <a:off x="5461000" y="3533775"/>
            <a:ext cx="1157288" cy="890588"/>
            <a:chOff x="2944799" y="3017138"/>
            <a:chExt cx="2751739" cy="2233982"/>
          </a:xfrm>
        </p:grpSpPr>
        <p:sp>
          <p:nvSpPr>
            <p:cNvPr id="19" name="&quot;No&quot; Symbol 18"/>
            <p:cNvSpPr/>
            <p:nvPr/>
          </p:nvSpPr>
          <p:spPr bwMode="auto">
            <a:xfrm>
              <a:off x="3371338" y="3033067"/>
              <a:ext cx="2125141" cy="1915411"/>
            </a:xfrm>
            <a:prstGeom prst="noSmoking">
              <a:avLst/>
            </a:prstGeom>
            <a:solidFill>
              <a:srgbClr val="FF9966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rtl="1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3" name="Teardrop 12"/>
            <p:cNvSpPr/>
            <p:nvPr/>
          </p:nvSpPr>
          <p:spPr bwMode="auto">
            <a:xfrm>
              <a:off x="4247063" y="4761315"/>
              <a:ext cx="720962" cy="489805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rtl="1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21" name="Teardrop 120"/>
            <p:cNvSpPr/>
            <p:nvPr/>
          </p:nvSpPr>
          <p:spPr bwMode="auto">
            <a:xfrm>
              <a:off x="2944799" y="3502959"/>
              <a:ext cx="720964" cy="485821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rtl="1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22" name="Teardrop 121"/>
            <p:cNvSpPr/>
            <p:nvPr/>
          </p:nvSpPr>
          <p:spPr bwMode="auto">
            <a:xfrm>
              <a:off x="4975574" y="3017138"/>
              <a:ext cx="720964" cy="489805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rtl="1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</p:grpSp>
      <p:sp>
        <p:nvSpPr>
          <p:cNvPr id="6" name="Circular Arrow 5"/>
          <p:cNvSpPr/>
          <p:nvPr/>
        </p:nvSpPr>
        <p:spPr bwMode="auto">
          <a:xfrm rot="5400000">
            <a:off x="4414838" y="2371726"/>
            <a:ext cx="3479800" cy="3300413"/>
          </a:xfrm>
          <a:prstGeom prst="circularArrow">
            <a:avLst>
              <a:gd name="adj1" fmla="val 12843"/>
              <a:gd name="adj2" fmla="val 1142319"/>
              <a:gd name="adj3" fmla="val 7314415"/>
              <a:gd name="adj4" fmla="val 10800000"/>
              <a:gd name="adj5" fmla="val 12500"/>
            </a:avLst>
          </a:prstGeom>
          <a:solidFill>
            <a:srgbClr val="FFCC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1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5" name="Teardrop 84"/>
          <p:cNvSpPr/>
          <p:nvPr/>
        </p:nvSpPr>
        <p:spPr bwMode="auto">
          <a:xfrm>
            <a:off x="4566264" y="4189118"/>
            <a:ext cx="720725" cy="487363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1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6" name="Teardrop 85"/>
          <p:cNvSpPr/>
          <p:nvPr/>
        </p:nvSpPr>
        <p:spPr bwMode="auto">
          <a:xfrm>
            <a:off x="6930981" y="4400744"/>
            <a:ext cx="719137" cy="487362"/>
          </a:xfrm>
          <a:prstGeom prst="teardrop">
            <a:avLst/>
          </a:prstGeom>
          <a:solidFill>
            <a:srgbClr val="FF99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1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7" name="Teardrop 86"/>
          <p:cNvSpPr/>
          <p:nvPr/>
        </p:nvSpPr>
        <p:spPr bwMode="auto">
          <a:xfrm>
            <a:off x="6046143" y="2449137"/>
            <a:ext cx="720725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1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1493" y="3110708"/>
            <a:ext cx="1882775" cy="1965324"/>
            <a:chOff x="5443538" y="3021014"/>
            <a:chExt cx="1882775" cy="1965324"/>
          </a:xfrm>
        </p:grpSpPr>
        <p:sp>
          <p:nvSpPr>
            <p:cNvPr id="137226" name="Left-Right Arrow 6"/>
            <p:cNvSpPr>
              <a:spLocks noChangeArrowheads="1"/>
            </p:cNvSpPr>
            <p:nvPr/>
          </p:nvSpPr>
          <p:spPr bwMode="auto">
            <a:xfrm rot="359568">
              <a:off x="6454775" y="3763964"/>
              <a:ext cx="871538" cy="439737"/>
            </a:xfrm>
            <a:prstGeom prst="leftRightArrow">
              <a:avLst>
                <a:gd name="adj1" fmla="val 50000"/>
                <a:gd name="adj2" fmla="val 50081"/>
              </a:avLst>
            </a:prstGeom>
            <a:solidFill>
              <a:srgbClr val="00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1">
                <a:buFontTx/>
                <a:buNone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37227" name="Left-Right Arrow 8"/>
            <p:cNvSpPr>
              <a:spLocks noChangeArrowheads="1"/>
            </p:cNvSpPr>
            <p:nvPr/>
          </p:nvSpPr>
          <p:spPr bwMode="auto">
            <a:xfrm rot="2791179">
              <a:off x="5245101" y="3219451"/>
              <a:ext cx="773112" cy="376237"/>
            </a:xfrm>
            <a:prstGeom prst="leftRightArrow">
              <a:avLst>
                <a:gd name="adj1" fmla="val 50000"/>
                <a:gd name="adj2" fmla="val 49973"/>
              </a:avLst>
            </a:prstGeom>
            <a:solidFill>
              <a:srgbClr val="00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1">
                <a:buFontTx/>
                <a:buNone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41988" y="4262438"/>
              <a:ext cx="419100" cy="723900"/>
              <a:chOff x="5741988" y="4262438"/>
              <a:chExt cx="419100" cy="723900"/>
            </a:xfrm>
          </p:grpSpPr>
          <p:sp>
            <p:nvSpPr>
              <p:cNvPr id="137228" name="Left-Right Arrow 90"/>
              <p:cNvSpPr>
                <a:spLocks noChangeArrowheads="1"/>
              </p:cNvSpPr>
              <p:nvPr/>
            </p:nvSpPr>
            <p:spPr bwMode="auto">
              <a:xfrm rot="5400000">
                <a:off x="5595144" y="4426744"/>
                <a:ext cx="723900" cy="395288"/>
              </a:xfrm>
              <a:prstGeom prst="leftRightArrow">
                <a:avLst>
                  <a:gd name="adj1" fmla="val 50000"/>
                  <a:gd name="adj2" fmla="val 50005"/>
                </a:avLst>
              </a:prstGeom>
              <a:solidFill>
                <a:srgbClr val="00FFFF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rtl="1">
                  <a:buFontTx/>
                  <a:buNone/>
                </a:pPr>
                <a:endParaRPr lang="en-US" sz="1600" b="0">
                  <a:solidFill>
                    <a:srgbClr val="0000FF"/>
                  </a:solidFill>
                  <a:cs typeface="Zar" pitchFamily="2" charset="-78"/>
                </a:endParaRPr>
              </a:p>
            </p:txBody>
          </p:sp>
          <p:sp>
            <p:nvSpPr>
              <p:cNvPr id="137229" name="Explosion 2 13"/>
              <p:cNvSpPr>
                <a:spLocks noChangeArrowheads="1"/>
              </p:cNvSpPr>
              <p:nvPr/>
            </p:nvSpPr>
            <p:spPr bwMode="auto">
              <a:xfrm>
                <a:off x="5741988" y="4468813"/>
                <a:ext cx="419100" cy="292100"/>
              </a:xfrm>
              <a:prstGeom prst="irregularSeal2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18900000" scaled="1"/>
              </a:gra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rtl="1">
                  <a:buFontTx/>
                  <a:buNone/>
                </a:pPr>
                <a:endParaRPr lang="en-US" sz="1600" b="0">
                  <a:solidFill>
                    <a:srgbClr val="0000FF"/>
                  </a:solidFill>
                  <a:cs typeface="Zar" pitchFamily="2" charset="-78"/>
                </a:endParaRPr>
              </a:p>
            </p:txBody>
          </p:sp>
        </p:grpSp>
        <p:sp>
          <p:nvSpPr>
            <p:cNvPr id="137230" name="Explosion 2 92"/>
            <p:cNvSpPr>
              <a:spLocks noChangeArrowheads="1"/>
            </p:cNvSpPr>
            <p:nvPr/>
          </p:nvSpPr>
          <p:spPr bwMode="auto">
            <a:xfrm>
              <a:off x="6669088" y="3846514"/>
              <a:ext cx="419100" cy="293687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18900000" scaled="1"/>
            </a:gra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1">
                <a:buFontTx/>
                <a:buNone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37231" name="Explosion 2 93"/>
            <p:cNvSpPr>
              <a:spLocks noChangeArrowheads="1"/>
            </p:cNvSpPr>
            <p:nvPr/>
          </p:nvSpPr>
          <p:spPr bwMode="auto">
            <a:xfrm>
              <a:off x="5443538" y="3240089"/>
              <a:ext cx="419100" cy="293687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18900000" scaled="1"/>
            </a:gra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1">
                <a:buFontTx/>
                <a:buNone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</p:grpSp>
      <p:sp>
        <p:nvSpPr>
          <p:cNvPr id="132" name="AutoShape 219"/>
          <p:cNvSpPr>
            <a:spLocks noChangeArrowheads="1"/>
          </p:cNvSpPr>
          <p:nvPr/>
        </p:nvSpPr>
        <p:spPr bwMode="auto">
          <a:xfrm>
            <a:off x="8151962" y="2643425"/>
            <a:ext cx="1975014" cy="719137"/>
          </a:xfrm>
          <a:prstGeom prst="wedgeRoundRectCallout">
            <a:avLst>
              <a:gd name="adj1" fmla="val -80176"/>
              <a:gd name="adj2" fmla="val 115250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زنجيره تحول از مجرای تحول نیازها</a:t>
            </a:r>
            <a:endParaRPr lang="en-US" sz="2000" b="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95" name="AutoShape 219"/>
          <p:cNvSpPr>
            <a:spLocks noChangeArrowheads="1"/>
          </p:cNvSpPr>
          <p:nvPr/>
        </p:nvSpPr>
        <p:spPr bwMode="auto">
          <a:xfrm>
            <a:off x="7942138" y="5268913"/>
            <a:ext cx="2122613" cy="957262"/>
          </a:xfrm>
          <a:prstGeom prst="wedgeRoundRectCallout">
            <a:avLst>
              <a:gd name="adj1" fmla="val -70993"/>
              <a:gd name="adj2" fmla="val -110977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نيازهاي تحول دهنده</a:t>
            </a:r>
          </a:p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(نيازهاي ثانوي مديريت كننده نبرد)</a:t>
            </a:r>
            <a:endParaRPr lang="en-US" sz="2000" b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96" name="AutoShape 219"/>
          <p:cNvSpPr>
            <a:spLocks noChangeArrowheads="1"/>
          </p:cNvSpPr>
          <p:nvPr/>
        </p:nvSpPr>
        <p:spPr bwMode="auto">
          <a:xfrm>
            <a:off x="5305865" y="5617166"/>
            <a:ext cx="2003128" cy="1060450"/>
          </a:xfrm>
          <a:prstGeom prst="wedgeRoundRectCallout">
            <a:avLst>
              <a:gd name="adj1" fmla="val -16044"/>
              <a:gd name="adj2" fmla="val -135695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چالش و نبرد بين نيازهاي تحول دهنده و هسته پارادايم نهاد</a:t>
            </a:r>
          </a:p>
        </p:txBody>
      </p:sp>
      <p:sp>
        <p:nvSpPr>
          <p:cNvPr id="97" name="AutoShape 219"/>
          <p:cNvSpPr>
            <a:spLocks noChangeArrowheads="1"/>
          </p:cNvSpPr>
          <p:nvPr/>
        </p:nvSpPr>
        <p:spPr bwMode="auto">
          <a:xfrm>
            <a:off x="2953602" y="1592698"/>
            <a:ext cx="2464200" cy="957262"/>
          </a:xfrm>
          <a:prstGeom prst="wedgeRoundRectCallout">
            <a:avLst>
              <a:gd name="adj1" fmla="val 95360"/>
              <a:gd name="adj2" fmla="val 67821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نيازهاي چالش ساز</a:t>
            </a:r>
          </a:p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(سئوالات پيش روي هسته مقاوم)</a:t>
            </a:r>
            <a:endParaRPr lang="en-US" sz="2000" b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98" name="AutoShape 219"/>
          <p:cNvSpPr>
            <a:spLocks noChangeArrowheads="1"/>
          </p:cNvSpPr>
          <p:nvPr/>
        </p:nvSpPr>
        <p:spPr bwMode="auto">
          <a:xfrm>
            <a:off x="2648932" y="5169105"/>
            <a:ext cx="2122613" cy="955675"/>
          </a:xfrm>
          <a:prstGeom prst="wedgeRoundRectCallout">
            <a:avLst>
              <a:gd name="adj1" fmla="val 55398"/>
              <a:gd name="adj2" fmla="val -131851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نيازهاي جايگزين</a:t>
            </a:r>
          </a:p>
          <a:p>
            <a:pPr algn="ctr" rtl="1">
              <a:buFontTx/>
              <a:buNone/>
            </a:pPr>
            <a:r>
              <a:rPr lang="fa-IR" sz="2000" b="0">
                <a:solidFill>
                  <a:srgbClr val="0000FF"/>
                </a:solidFill>
                <a:cs typeface="B Zar" panose="00000400000000000000" pitchFamily="2" charset="-78"/>
              </a:rPr>
              <a:t>(نيازهاي قوام دهنده هسته پارادايم جديد)</a:t>
            </a:r>
            <a:endParaRPr lang="en-US" sz="2000" b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99" name="AutoShape 219"/>
          <p:cNvSpPr>
            <a:spLocks noChangeArrowheads="1"/>
          </p:cNvSpPr>
          <p:nvPr/>
        </p:nvSpPr>
        <p:spPr bwMode="auto">
          <a:xfrm>
            <a:off x="6870669" y="1664077"/>
            <a:ext cx="1975014" cy="719137"/>
          </a:xfrm>
          <a:prstGeom prst="wedgeRoundRectCallout">
            <a:avLst>
              <a:gd name="adj1" fmla="val -80828"/>
              <a:gd name="adj2" fmla="val 231658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هسته مقاوم پارادایم نهادی</a:t>
            </a:r>
            <a:endParaRPr lang="en-US" sz="2000" b="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100" name="AutoShape 219"/>
          <p:cNvSpPr>
            <a:spLocks noChangeArrowheads="1"/>
          </p:cNvSpPr>
          <p:nvPr/>
        </p:nvSpPr>
        <p:spPr bwMode="auto">
          <a:xfrm>
            <a:off x="9102732" y="3688259"/>
            <a:ext cx="1975014" cy="719137"/>
          </a:xfrm>
          <a:prstGeom prst="wedgeRoundRectCallout">
            <a:avLst>
              <a:gd name="adj1" fmla="val -107564"/>
              <a:gd name="adj2" fmla="val 16752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نهادینه شدن سند در بافت هنجارهای جامعه</a:t>
            </a:r>
            <a:endParaRPr lang="en-US" sz="2000" b="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101" name="AutoShape 219"/>
          <p:cNvSpPr>
            <a:spLocks noChangeArrowheads="1"/>
          </p:cNvSpPr>
          <p:nvPr/>
        </p:nvSpPr>
        <p:spPr bwMode="auto">
          <a:xfrm>
            <a:off x="93684" y="2385429"/>
            <a:ext cx="2808286" cy="1161149"/>
          </a:xfrm>
          <a:prstGeom prst="wedgeRoundRectCallout">
            <a:avLst>
              <a:gd name="adj1" fmla="val 95360"/>
              <a:gd name="adj2" fmla="val 67821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به جای مداخلات غیر ضروری، </a:t>
            </a:r>
          </a:p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دستوری و بخشنامه ای</a:t>
            </a:r>
            <a:endParaRPr lang="en-US" sz="2000" b="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  <p:sp>
        <p:nvSpPr>
          <p:cNvPr id="102" name="AutoShape 219"/>
          <p:cNvSpPr>
            <a:spLocks noChangeArrowheads="1"/>
          </p:cNvSpPr>
          <p:nvPr/>
        </p:nvSpPr>
        <p:spPr bwMode="auto">
          <a:xfrm>
            <a:off x="264998" y="3815760"/>
            <a:ext cx="2808286" cy="1161149"/>
          </a:xfrm>
          <a:prstGeom prst="wedgeRoundRectCallout">
            <a:avLst>
              <a:gd name="adj1" fmla="val 90641"/>
              <a:gd name="adj2" fmla="val 484"/>
              <a:gd name="adj3" fmla="val 16667"/>
            </a:avLst>
          </a:prstGeom>
          <a:solidFill>
            <a:srgbClr val="FFCC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buFontTx/>
              <a:buNone/>
            </a:pPr>
            <a:r>
              <a:rPr lang="fa-IR" sz="2000" b="0" dirty="0">
                <a:solidFill>
                  <a:srgbClr val="0000FF"/>
                </a:solidFill>
                <a:cs typeface="B Zar" panose="00000400000000000000" pitchFamily="2" charset="-78"/>
              </a:rPr>
              <a:t>اثرگذاری هوشمندانه در نقاط گلوگاهی برای ایجاد یک جریان خودسازمانده درون زا</a:t>
            </a:r>
            <a:endParaRPr lang="en-US" sz="2000" b="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1419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>
            <a:off x="5846772" y="623724"/>
            <a:ext cx="4822926" cy="60842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51788"/>
              <a:gd name="adj5" fmla="val 12500"/>
            </a:avLst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2" name="Circular Arrow 81"/>
          <p:cNvSpPr/>
          <p:nvPr/>
        </p:nvSpPr>
        <p:spPr>
          <a:xfrm flipH="1">
            <a:off x="566212" y="623724"/>
            <a:ext cx="4822926" cy="608427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51788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-99392"/>
            <a:ext cx="6106409" cy="594202"/>
          </a:xfrm>
        </p:spPr>
        <p:txBody>
          <a:bodyPr>
            <a:noAutofit/>
          </a:bodyPr>
          <a:lstStyle/>
          <a:p>
            <a:r>
              <a:rPr lang="fa-IR" sz="3200" dirty="0"/>
              <a:t>مقایسه اجمالی دو ابرانگاره نظام تربیت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1776" y="4706732"/>
            <a:ext cx="1418979" cy="855355"/>
            <a:chOff x="1322545" y="5436701"/>
            <a:chExt cx="1418979" cy="855355"/>
          </a:xfrm>
        </p:grpSpPr>
        <p:pic>
          <p:nvPicPr>
            <p:cNvPr id="14" name="Picture 5" descr="C:\Users\Administrator\Desktop\book_PNG21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970" y="5436701"/>
              <a:ext cx="670129" cy="60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22545" y="5891946"/>
              <a:ext cx="1418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کتاب درسی همگرا</a:t>
              </a:r>
              <a:endParaRPr lang="en-US" sz="20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79479" y="3508085"/>
            <a:ext cx="835485" cy="1301237"/>
            <a:chOff x="10240078" y="2477869"/>
            <a:chExt cx="835485" cy="1301237"/>
          </a:xfrm>
        </p:grpSpPr>
        <p:pic>
          <p:nvPicPr>
            <p:cNvPr id="4" name="Picture 4" descr="Divergent Thinking – Changing Paradigms | Leading Innovation i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6832" y="2477869"/>
              <a:ext cx="801977" cy="98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0240078" y="3378996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تفکر واگرا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10416" y="5118447"/>
            <a:ext cx="1431803" cy="1109250"/>
            <a:chOff x="8243111" y="4819191"/>
            <a:chExt cx="1431803" cy="1109250"/>
          </a:xfrm>
        </p:grpSpPr>
        <p:sp>
          <p:nvSpPr>
            <p:cNvPr id="17" name="TextBox 16"/>
            <p:cNvSpPr txBox="1"/>
            <p:nvPr/>
          </p:nvSpPr>
          <p:spPr>
            <a:xfrm>
              <a:off x="8243111" y="5528331"/>
              <a:ext cx="1431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منابع آموزشی واگرا</a:t>
              </a:r>
              <a:endParaRPr lang="en-US" sz="20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grpSp>
          <p:nvGrpSpPr>
            <p:cNvPr id="20" name="Group 1678"/>
            <p:cNvGrpSpPr>
              <a:grpSpLocks/>
            </p:cNvGrpSpPr>
            <p:nvPr/>
          </p:nvGrpSpPr>
          <p:grpSpPr bwMode="auto">
            <a:xfrm>
              <a:off x="8442625" y="5117017"/>
              <a:ext cx="945754" cy="409752"/>
              <a:chOff x="2114" y="3621"/>
              <a:chExt cx="876" cy="451"/>
            </a:xfrm>
          </p:grpSpPr>
          <p:sp>
            <p:nvSpPr>
              <p:cNvPr id="21" name="Freeform 1679"/>
              <p:cNvSpPr>
                <a:spLocks/>
              </p:cNvSpPr>
              <p:nvPr/>
            </p:nvSpPr>
            <p:spPr bwMode="auto">
              <a:xfrm>
                <a:off x="2118" y="3640"/>
                <a:ext cx="872" cy="432"/>
              </a:xfrm>
              <a:custGeom>
                <a:avLst/>
                <a:gdLst>
                  <a:gd name="T0" fmla="*/ 784 w 872"/>
                  <a:gd name="T1" fmla="*/ 12 h 432"/>
                  <a:gd name="T2" fmla="*/ 791 w 872"/>
                  <a:gd name="T3" fmla="*/ 21 h 432"/>
                  <a:gd name="T4" fmla="*/ 788 w 872"/>
                  <a:gd name="T5" fmla="*/ 40 h 432"/>
                  <a:gd name="T6" fmla="*/ 777 w 872"/>
                  <a:gd name="T7" fmla="*/ 52 h 432"/>
                  <a:gd name="T8" fmla="*/ 764 w 872"/>
                  <a:gd name="T9" fmla="*/ 60 h 432"/>
                  <a:gd name="T10" fmla="*/ 755 w 872"/>
                  <a:gd name="T11" fmla="*/ 71 h 432"/>
                  <a:gd name="T12" fmla="*/ 755 w 872"/>
                  <a:gd name="T13" fmla="*/ 87 h 432"/>
                  <a:gd name="T14" fmla="*/ 756 w 872"/>
                  <a:gd name="T15" fmla="*/ 100 h 432"/>
                  <a:gd name="T16" fmla="*/ 769 w 872"/>
                  <a:gd name="T17" fmla="*/ 105 h 432"/>
                  <a:gd name="T18" fmla="*/ 784 w 872"/>
                  <a:gd name="T19" fmla="*/ 105 h 432"/>
                  <a:gd name="T20" fmla="*/ 799 w 872"/>
                  <a:gd name="T21" fmla="*/ 107 h 432"/>
                  <a:gd name="T22" fmla="*/ 816 w 872"/>
                  <a:gd name="T23" fmla="*/ 109 h 432"/>
                  <a:gd name="T24" fmla="*/ 833 w 872"/>
                  <a:gd name="T25" fmla="*/ 110 h 432"/>
                  <a:gd name="T26" fmla="*/ 848 w 872"/>
                  <a:gd name="T27" fmla="*/ 117 h 432"/>
                  <a:gd name="T28" fmla="*/ 859 w 872"/>
                  <a:gd name="T29" fmla="*/ 129 h 432"/>
                  <a:gd name="T30" fmla="*/ 868 w 872"/>
                  <a:gd name="T31" fmla="*/ 145 h 432"/>
                  <a:gd name="T32" fmla="*/ 872 w 872"/>
                  <a:gd name="T33" fmla="*/ 165 h 432"/>
                  <a:gd name="T34" fmla="*/ 871 w 872"/>
                  <a:gd name="T35" fmla="*/ 190 h 432"/>
                  <a:gd name="T36" fmla="*/ 521 w 872"/>
                  <a:gd name="T37" fmla="*/ 432 h 432"/>
                  <a:gd name="T38" fmla="*/ 6 w 872"/>
                  <a:gd name="T39" fmla="*/ 414 h 432"/>
                  <a:gd name="T40" fmla="*/ 1 w 872"/>
                  <a:gd name="T41" fmla="*/ 398 h 432"/>
                  <a:gd name="T42" fmla="*/ 1 w 872"/>
                  <a:gd name="T43" fmla="*/ 381 h 432"/>
                  <a:gd name="T44" fmla="*/ 7 w 872"/>
                  <a:gd name="T45" fmla="*/ 370 h 432"/>
                  <a:gd name="T46" fmla="*/ 17 w 872"/>
                  <a:gd name="T47" fmla="*/ 363 h 432"/>
                  <a:gd name="T48" fmla="*/ 27 w 872"/>
                  <a:gd name="T49" fmla="*/ 362 h 432"/>
                  <a:gd name="T50" fmla="*/ 34 w 872"/>
                  <a:gd name="T51" fmla="*/ 355 h 432"/>
                  <a:gd name="T52" fmla="*/ 30 w 872"/>
                  <a:gd name="T53" fmla="*/ 340 h 432"/>
                  <a:gd name="T54" fmla="*/ 23 w 872"/>
                  <a:gd name="T55" fmla="*/ 334 h 432"/>
                  <a:gd name="T56" fmla="*/ 12 w 872"/>
                  <a:gd name="T57" fmla="*/ 332 h 432"/>
                  <a:gd name="T58" fmla="*/ 3 w 872"/>
                  <a:gd name="T59" fmla="*/ 321 h 432"/>
                  <a:gd name="T60" fmla="*/ 3 w 872"/>
                  <a:gd name="T61" fmla="*/ 298 h 432"/>
                  <a:gd name="T62" fmla="*/ 14 w 872"/>
                  <a:gd name="T63" fmla="*/ 283 h 432"/>
                  <a:gd name="T64" fmla="*/ 23 w 872"/>
                  <a:gd name="T65" fmla="*/ 277 h 432"/>
                  <a:gd name="T66" fmla="*/ 16 w 872"/>
                  <a:gd name="T67" fmla="*/ 245 h 432"/>
                  <a:gd name="T68" fmla="*/ 19 w 872"/>
                  <a:gd name="T69" fmla="*/ 184 h 432"/>
                  <a:gd name="T70" fmla="*/ 37 w 872"/>
                  <a:gd name="T71" fmla="*/ 148 h 432"/>
                  <a:gd name="T72" fmla="*/ 50 w 872"/>
                  <a:gd name="T73" fmla="*/ 134 h 432"/>
                  <a:gd name="T74" fmla="*/ 65 w 872"/>
                  <a:gd name="T75" fmla="*/ 123 h 432"/>
                  <a:gd name="T76" fmla="*/ 80 w 872"/>
                  <a:gd name="T77" fmla="*/ 115 h 432"/>
                  <a:gd name="T78" fmla="*/ 93 w 872"/>
                  <a:gd name="T79" fmla="*/ 111 h 432"/>
                  <a:gd name="T80" fmla="*/ 121 w 872"/>
                  <a:gd name="T81" fmla="*/ 101 h 432"/>
                  <a:gd name="T82" fmla="*/ 165 w 872"/>
                  <a:gd name="T83" fmla="*/ 84 h 432"/>
                  <a:gd name="T84" fmla="*/ 219 w 872"/>
                  <a:gd name="T85" fmla="*/ 65 h 432"/>
                  <a:gd name="T86" fmla="*/ 277 w 872"/>
                  <a:gd name="T87" fmla="*/ 44 h 432"/>
                  <a:gd name="T88" fmla="*/ 331 w 872"/>
                  <a:gd name="T89" fmla="*/ 25 h 432"/>
                  <a:gd name="T90" fmla="*/ 374 w 872"/>
                  <a:gd name="T91" fmla="*/ 10 h 432"/>
                  <a:gd name="T92" fmla="*/ 399 w 872"/>
                  <a:gd name="T93" fmla="*/ 1 h 432"/>
                  <a:gd name="T94" fmla="*/ 777 w 872"/>
                  <a:gd name="T95" fmla="*/ 6 h 4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2"/>
                  <a:gd name="T145" fmla="*/ 0 h 432"/>
                  <a:gd name="T146" fmla="*/ 872 w 872"/>
                  <a:gd name="T147" fmla="*/ 432 h 43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2" h="432">
                    <a:moveTo>
                      <a:pt x="777" y="6"/>
                    </a:moveTo>
                    <a:lnTo>
                      <a:pt x="784" y="12"/>
                    </a:lnTo>
                    <a:lnTo>
                      <a:pt x="788" y="15"/>
                    </a:lnTo>
                    <a:lnTo>
                      <a:pt x="791" y="21"/>
                    </a:lnTo>
                    <a:lnTo>
                      <a:pt x="791" y="30"/>
                    </a:lnTo>
                    <a:lnTo>
                      <a:pt x="788" y="40"/>
                    </a:lnTo>
                    <a:lnTo>
                      <a:pt x="783" y="48"/>
                    </a:lnTo>
                    <a:lnTo>
                      <a:pt x="777" y="52"/>
                    </a:lnTo>
                    <a:lnTo>
                      <a:pt x="771" y="57"/>
                    </a:lnTo>
                    <a:lnTo>
                      <a:pt x="764" y="60"/>
                    </a:lnTo>
                    <a:lnTo>
                      <a:pt x="759" y="65"/>
                    </a:lnTo>
                    <a:lnTo>
                      <a:pt x="755" y="71"/>
                    </a:lnTo>
                    <a:lnTo>
                      <a:pt x="755" y="80"/>
                    </a:lnTo>
                    <a:lnTo>
                      <a:pt x="755" y="87"/>
                    </a:lnTo>
                    <a:lnTo>
                      <a:pt x="755" y="93"/>
                    </a:lnTo>
                    <a:lnTo>
                      <a:pt x="756" y="100"/>
                    </a:lnTo>
                    <a:lnTo>
                      <a:pt x="761" y="105"/>
                    </a:lnTo>
                    <a:lnTo>
                      <a:pt x="769" y="105"/>
                    </a:lnTo>
                    <a:lnTo>
                      <a:pt x="775" y="105"/>
                    </a:lnTo>
                    <a:lnTo>
                      <a:pt x="784" y="105"/>
                    </a:lnTo>
                    <a:lnTo>
                      <a:pt x="792" y="106"/>
                    </a:lnTo>
                    <a:lnTo>
                      <a:pt x="799" y="107"/>
                    </a:lnTo>
                    <a:lnTo>
                      <a:pt x="808" y="107"/>
                    </a:lnTo>
                    <a:lnTo>
                      <a:pt x="816" y="109"/>
                    </a:lnTo>
                    <a:lnTo>
                      <a:pt x="825" y="109"/>
                    </a:lnTo>
                    <a:lnTo>
                      <a:pt x="833" y="110"/>
                    </a:lnTo>
                    <a:lnTo>
                      <a:pt x="841" y="113"/>
                    </a:lnTo>
                    <a:lnTo>
                      <a:pt x="848" y="117"/>
                    </a:lnTo>
                    <a:lnTo>
                      <a:pt x="854" y="123"/>
                    </a:lnTo>
                    <a:lnTo>
                      <a:pt x="859" y="129"/>
                    </a:lnTo>
                    <a:lnTo>
                      <a:pt x="864" y="137"/>
                    </a:lnTo>
                    <a:lnTo>
                      <a:pt x="868" y="145"/>
                    </a:lnTo>
                    <a:lnTo>
                      <a:pt x="871" y="153"/>
                    </a:lnTo>
                    <a:lnTo>
                      <a:pt x="872" y="165"/>
                    </a:lnTo>
                    <a:lnTo>
                      <a:pt x="872" y="177"/>
                    </a:lnTo>
                    <a:lnTo>
                      <a:pt x="871" y="190"/>
                    </a:lnTo>
                    <a:lnTo>
                      <a:pt x="868" y="202"/>
                    </a:lnTo>
                    <a:lnTo>
                      <a:pt x="521" y="432"/>
                    </a:lnTo>
                    <a:lnTo>
                      <a:pt x="12" y="422"/>
                    </a:lnTo>
                    <a:lnTo>
                      <a:pt x="6" y="414"/>
                    </a:lnTo>
                    <a:lnTo>
                      <a:pt x="3" y="407"/>
                    </a:lnTo>
                    <a:lnTo>
                      <a:pt x="1" y="398"/>
                    </a:lnTo>
                    <a:lnTo>
                      <a:pt x="0" y="388"/>
                    </a:lnTo>
                    <a:lnTo>
                      <a:pt x="1" y="381"/>
                    </a:lnTo>
                    <a:lnTo>
                      <a:pt x="4" y="375"/>
                    </a:lnTo>
                    <a:lnTo>
                      <a:pt x="7" y="370"/>
                    </a:lnTo>
                    <a:lnTo>
                      <a:pt x="12" y="365"/>
                    </a:lnTo>
                    <a:lnTo>
                      <a:pt x="17" y="363"/>
                    </a:lnTo>
                    <a:lnTo>
                      <a:pt x="23" y="363"/>
                    </a:lnTo>
                    <a:lnTo>
                      <a:pt x="27" y="362"/>
                    </a:lnTo>
                    <a:lnTo>
                      <a:pt x="33" y="362"/>
                    </a:lnTo>
                    <a:lnTo>
                      <a:pt x="34" y="355"/>
                    </a:lnTo>
                    <a:lnTo>
                      <a:pt x="33" y="347"/>
                    </a:lnTo>
                    <a:lnTo>
                      <a:pt x="30" y="340"/>
                    </a:lnTo>
                    <a:lnTo>
                      <a:pt x="27" y="333"/>
                    </a:lnTo>
                    <a:lnTo>
                      <a:pt x="23" y="334"/>
                    </a:lnTo>
                    <a:lnTo>
                      <a:pt x="17" y="333"/>
                    </a:lnTo>
                    <a:lnTo>
                      <a:pt x="12" y="332"/>
                    </a:lnTo>
                    <a:lnTo>
                      <a:pt x="6" y="332"/>
                    </a:lnTo>
                    <a:lnTo>
                      <a:pt x="3" y="321"/>
                    </a:lnTo>
                    <a:lnTo>
                      <a:pt x="2" y="309"/>
                    </a:lnTo>
                    <a:lnTo>
                      <a:pt x="3" y="298"/>
                    </a:lnTo>
                    <a:lnTo>
                      <a:pt x="10" y="289"/>
                    </a:lnTo>
                    <a:lnTo>
                      <a:pt x="14" y="283"/>
                    </a:lnTo>
                    <a:lnTo>
                      <a:pt x="18" y="280"/>
                    </a:lnTo>
                    <a:lnTo>
                      <a:pt x="23" y="277"/>
                    </a:lnTo>
                    <a:lnTo>
                      <a:pt x="28" y="272"/>
                    </a:lnTo>
                    <a:lnTo>
                      <a:pt x="16" y="245"/>
                    </a:lnTo>
                    <a:lnTo>
                      <a:pt x="14" y="214"/>
                    </a:lnTo>
                    <a:lnTo>
                      <a:pt x="19" y="184"/>
                    </a:lnTo>
                    <a:lnTo>
                      <a:pt x="30" y="157"/>
                    </a:lnTo>
                    <a:lnTo>
                      <a:pt x="37" y="148"/>
                    </a:lnTo>
                    <a:lnTo>
                      <a:pt x="44" y="140"/>
                    </a:lnTo>
                    <a:lnTo>
                      <a:pt x="50" y="134"/>
                    </a:lnTo>
                    <a:lnTo>
                      <a:pt x="57" y="128"/>
                    </a:lnTo>
                    <a:lnTo>
                      <a:pt x="65" y="123"/>
                    </a:lnTo>
                    <a:lnTo>
                      <a:pt x="72" y="118"/>
                    </a:lnTo>
                    <a:lnTo>
                      <a:pt x="80" y="115"/>
                    </a:lnTo>
                    <a:lnTo>
                      <a:pt x="89" y="113"/>
                    </a:lnTo>
                    <a:lnTo>
                      <a:pt x="93" y="111"/>
                    </a:lnTo>
                    <a:lnTo>
                      <a:pt x="104" y="106"/>
                    </a:lnTo>
                    <a:lnTo>
                      <a:pt x="121" y="101"/>
                    </a:lnTo>
                    <a:lnTo>
                      <a:pt x="140" y="93"/>
                    </a:lnTo>
                    <a:lnTo>
                      <a:pt x="165" y="84"/>
                    </a:lnTo>
                    <a:lnTo>
                      <a:pt x="191" y="74"/>
                    </a:lnTo>
                    <a:lnTo>
                      <a:pt x="219" y="65"/>
                    </a:lnTo>
                    <a:lnTo>
                      <a:pt x="248" y="55"/>
                    </a:lnTo>
                    <a:lnTo>
                      <a:pt x="277" y="44"/>
                    </a:lnTo>
                    <a:lnTo>
                      <a:pt x="304" y="34"/>
                    </a:lnTo>
                    <a:lnTo>
                      <a:pt x="331" y="25"/>
                    </a:lnTo>
                    <a:lnTo>
                      <a:pt x="354" y="16"/>
                    </a:lnTo>
                    <a:lnTo>
                      <a:pt x="374" y="10"/>
                    </a:lnTo>
                    <a:lnTo>
                      <a:pt x="389" y="4"/>
                    </a:lnTo>
                    <a:lnTo>
                      <a:pt x="399" y="1"/>
                    </a:lnTo>
                    <a:lnTo>
                      <a:pt x="402" y="0"/>
                    </a:lnTo>
                    <a:lnTo>
                      <a:pt x="777" y="6"/>
                    </a:lnTo>
                    <a:close/>
                  </a:path>
                </a:pathLst>
              </a:custGeom>
              <a:solidFill>
                <a:srgbClr val="26AD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2" name="Freeform 1680"/>
              <p:cNvSpPr>
                <a:spLocks/>
              </p:cNvSpPr>
              <p:nvPr/>
            </p:nvSpPr>
            <p:spPr bwMode="auto">
              <a:xfrm>
                <a:off x="2114" y="3621"/>
                <a:ext cx="872" cy="431"/>
              </a:xfrm>
              <a:custGeom>
                <a:avLst/>
                <a:gdLst>
                  <a:gd name="T0" fmla="*/ 784 w 872"/>
                  <a:gd name="T1" fmla="*/ 11 h 431"/>
                  <a:gd name="T2" fmla="*/ 791 w 872"/>
                  <a:gd name="T3" fmla="*/ 20 h 431"/>
                  <a:gd name="T4" fmla="*/ 788 w 872"/>
                  <a:gd name="T5" fmla="*/ 40 h 431"/>
                  <a:gd name="T6" fmla="*/ 777 w 872"/>
                  <a:gd name="T7" fmla="*/ 52 h 431"/>
                  <a:gd name="T8" fmla="*/ 765 w 872"/>
                  <a:gd name="T9" fmla="*/ 59 h 431"/>
                  <a:gd name="T10" fmla="*/ 756 w 872"/>
                  <a:gd name="T11" fmla="*/ 70 h 431"/>
                  <a:gd name="T12" fmla="*/ 755 w 872"/>
                  <a:gd name="T13" fmla="*/ 86 h 431"/>
                  <a:gd name="T14" fmla="*/ 757 w 872"/>
                  <a:gd name="T15" fmla="*/ 99 h 431"/>
                  <a:gd name="T16" fmla="*/ 768 w 872"/>
                  <a:gd name="T17" fmla="*/ 104 h 431"/>
                  <a:gd name="T18" fmla="*/ 784 w 872"/>
                  <a:gd name="T19" fmla="*/ 104 h 431"/>
                  <a:gd name="T20" fmla="*/ 800 w 872"/>
                  <a:gd name="T21" fmla="*/ 106 h 431"/>
                  <a:gd name="T22" fmla="*/ 817 w 872"/>
                  <a:gd name="T23" fmla="*/ 108 h 431"/>
                  <a:gd name="T24" fmla="*/ 833 w 872"/>
                  <a:gd name="T25" fmla="*/ 109 h 431"/>
                  <a:gd name="T26" fmla="*/ 847 w 872"/>
                  <a:gd name="T27" fmla="*/ 117 h 431"/>
                  <a:gd name="T28" fmla="*/ 859 w 872"/>
                  <a:gd name="T29" fmla="*/ 129 h 431"/>
                  <a:gd name="T30" fmla="*/ 868 w 872"/>
                  <a:gd name="T31" fmla="*/ 144 h 431"/>
                  <a:gd name="T32" fmla="*/ 872 w 872"/>
                  <a:gd name="T33" fmla="*/ 164 h 431"/>
                  <a:gd name="T34" fmla="*/ 870 w 872"/>
                  <a:gd name="T35" fmla="*/ 189 h 431"/>
                  <a:gd name="T36" fmla="*/ 521 w 872"/>
                  <a:gd name="T37" fmla="*/ 431 h 431"/>
                  <a:gd name="T38" fmla="*/ 6 w 872"/>
                  <a:gd name="T39" fmla="*/ 414 h 431"/>
                  <a:gd name="T40" fmla="*/ 0 w 872"/>
                  <a:gd name="T41" fmla="*/ 397 h 431"/>
                  <a:gd name="T42" fmla="*/ 1 w 872"/>
                  <a:gd name="T43" fmla="*/ 381 h 431"/>
                  <a:gd name="T44" fmla="*/ 8 w 872"/>
                  <a:gd name="T45" fmla="*/ 370 h 431"/>
                  <a:gd name="T46" fmla="*/ 17 w 872"/>
                  <a:gd name="T47" fmla="*/ 362 h 431"/>
                  <a:gd name="T48" fmla="*/ 27 w 872"/>
                  <a:gd name="T49" fmla="*/ 361 h 431"/>
                  <a:gd name="T50" fmla="*/ 33 w 872"/>
                  <a:gd name="T51" fmla="*/ 354 h 431"/>
                  <a:gd name="T52" fmla="*/ 30 w 872"/>
                  <a:gd name="T53" fmla="*/ 339 h 431"/>
                  <a:gd name="T54" fmla="*/ 22 w 872"/>
                  <a:gd name="T55" fmla="*/ 333 h 431"/>
                  <a:gd name="T56" fmla="*/ 12 w 872"/>
                  <a:gd name="T57" fmla="*/ 331 h 431"/>
                  <a:gd name="T58" fmla="*/ 4 w 872"/>
                  <a:gd name="T59" fmla="*/ 320 h 431"/>
                  <a:gd name="T60" fmla="*/ 3 w 872"/>
                  <a:gd name="T61" fmla="*/ 297 h 431"/>
                  <a:gd name="T62" fmla="*/ 14 w 872"/>
                  <a:gd name="T63" fmla="*/ 283 h 431"/>
                  <a:gd name="T64" fmla="*/ 22 w 872"/>
                  <a:gd name="T65" fmla="*/ 276 h 431"/>
                  <a:gd name="T66" fmla="*/ 17 w 872"/>
                  <a:gd name="T67" fmla="*/ 244 h 431"/>
                  <a:gd name="T68" fmla="*/ 20 w 872"/>
                  <a:gd name="T69" fmla="*/ 184 h 431"/>
                  <a:gd name="T70" fmla="*/ 38 w 872"/>
                  <a:gd name="T71" fmla="*/ 147 h 431"/>
                  <a:gd name="T72" fmla="*/ 50 w 872"/>
                  <a:gd name="T73" fmla="*/ 133 h 431"/>
                  <a:gd name="T74" fmla="*/ 64 w 872"/>
                  <a:gd name="T75" fmla="*/ 122 h 431"/>
                  <a:gd name="T76" fmla="*/ 81 w 872"/>
                  <a:gd name="T77" fmla="*/ 113 h 431"/>
                  <a:gd name="T78" fmla="*/ 94 w 872"/>
                  <a:gd name="T79" fmla="*/ 109 h 431"/>
                  <a:gd name="T80" fmla="*/ 120 w 872"/>
                  <a:gd name="T81" fmla="*/ 99 h 431"/>
                  <a:gd name="T82" fmla="*/ 164 w 872"/>
                  <a:gd name="T83" fmla="*/ 84 h 431"/>
                  <a:gd name="T84" fmla="*/ 219 w 872"/>
                  <a:gd name="T85" fmla="*/ 64 h 431"/>
                  <a:gd name="T86" fmla="*/ 276 w 872"/>
                  <a:gd name="T87" fmla="*/ 44 h 431"/>
                  <a:gd name="T88" fmla="*/ 330 w 872"/>
                  <a:gd name="T89" fmla="*/ 25 h 431"/>
                  <a:gd name="T90" fmla="*/ 373 w 872"/>
                  <a:gd name="T91" fmla="*/ 10 h 431"/>
                  <a:gd name="T92" fmla="*/ 399 w 872"/>
                  <a:gd name="T93" fmla="*/ 1 h 431"/>
                  <a:gd name="T94" fmla="*/ 778 w 872"/>
                  <a:gd name="T95" fmla="*/ 7 h 4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2"/>
                  <a:gd name="T145" fmla="*/ 0 h 431"/>
                  <a:gd name="T146" fmla="*/ 872 w 872"/>
                  <a:gd name="T147" fmla="*/ 431 h 4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2" h="431">
                    <a:moveTo>
                      <a:pt x="778" y="7"/>
                    </a:moveTo>
                    <a:lnTo>
                      <a:pt x="784" y="11"/>
                    </a:lnTo>
                    <a:lnTo>
                      <a:pt x="788" y="14"/>
                    </a:lnTo>
                    <a:lnTo>
                      <a:pt x="791" y="20"/>
                    </a:lnTo>
                    <a:lnTo>
                      <a:pt x="791" y="30"/>
                    </a:lnTo>
                    <a:lnTo>
                      <a:pt x="788" y="40"/>
                    </a:lnTo>
                    <a:lnTo>
                      <a:pt x="784" y="47"/>
                    </a:lnTo>
                    <a:lnTo>
                      <a:pt x="777" y="52"/>
                    </a:lnTo>
                    <a:lnTo>
                      <a:pt x="770" y="56"/>
                    </a:lnTo>
                    <a:lnTo>
                      <a:pt x="765" y="59"/>
                    </a:lnTo>
                    <a:lnTo>
                      <a:pt x="759" y="64"/>
                    </a:lnTo>
                    <a:lnTo>
                      <a:pt x="756" y="70"/>
                    </a:lnTo>
                    <a:lnTo>
                      <a:pt x="755" y="79"/>
                    </a:lnTo>
                    <a:lnTo>
                      <a:pt x="755" y="86"/>
                    </a:lnTo>
                    <a:lnTo>
                      <a:pt x="756" y="92"/>
                    </a:lnTo>
                    <a:lnTo>
                      <a:pt x="757" y="99"/>
                    </a:lnTo>
                    <a:lnTo>
                      <a:pt x="760" y="104"/>
                    </a:lnTo>
                    <a:lnTo>
                      <a:pt x="768" y="104"/>
                    </a:lnTo>
                    <a:lnTo>
                      <a:pt x="776" y="103"/>
                    </a:lnTo>
                    <a:lnTo>
                      <a:pt x="784" y="104"/>
                    </a:lnTo>
                    <a:lnTo>
                      <a:pt x="791" y="104"/>
                    </a:lnTo>
                    <a:lnTo>
                      <a:pt x="800" y="106"/>
                    </a:lnTo>
                    <a:lnTo>
                      <a:pt x="808" y="107"/>
                    </a:lnTo>
                    <a:lnTo>
                      <a:pt x="817" y="108"/>
                    </a:lnTo>
                    <a:lnTo>
                      <a:pt x="824" y="108"/>
                    </a:lnTo>
                    <a:lnTo>
                      <a:pt x="833" y="109"/>
                    </a:lnTo>
                    <a:lnTo>
                      <a:pt x="841" y="112"/>
                    </a:lnTo>
                    <a:lnTo>
                      <a:pt x="847" y="117"/>
                    </a:lnTo>
                    <a:lnTo>
                      <a:pt x="854" y="122"/>
                    </a:lnTo>
                    <a:lnTo>
                      <a:pt x="859" y="129"/>
                    </a:lnTo>
                    <a:lnTo>
                      <a:pt x="864" y="136"/>
                    </a:lnTo>
                    <a:lnTo>
                      <a:pt x="868" y="144"/>
                    </a:lnTo>
                    <a:lnTo>
                      <a:pt x="872" y="152"/>
                    </a:lnTo>
                    <a:lnTo>
                      <a:pt x="872" y="164"/>
                    </a:lnTo>
                    <a:lnTo>
                      <a:pt x="872" y="176"/>
                    </a:lnTo>
                    <a:lnTo>
                      <a:pt x="870" y="189"/>
                    </a:lnTo>
                    <a:lnTo>
                      <a:pt x="867" y="201"/>
                    </a:lnTo>
                    <a:lnTo>
                      <a:pt x="521" y="431"/>
                    </a:lnTo>
                    <a:lnTo>
                      <a:pt x="11" y="421"/>
                    </a:lnTo>
                    <a:lnTo>
                      <a:pt x="6" y="414"/>
                    </a:lnTo>
                    <a:lnTo>
                      <a:pt x="3" y="406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1" y="381"/>
                    </a:lnTo>
                    <a:lnTo>
                      <a:pt x="4" y="374"/>
                    </a:lnTo>
                    <a:lnTo>
                      <a:pt x="8" y="370"/>
                    </a:lnTo>
                    <a:lnTo>
                      <a:pt x="12" y="364"/>
                    </a:lnTo>
                    <a:lnTo>
                      <a:pt x="17" y="362"/>
                    </a:lnTo>
                    <a:lnTo>
                      <a:pt x="22" y="362"/>
                    </a:lnTo>
                    <a:lnTo>
                      <a:pt x="27" y="361"/>
                    </a:lnTo>
                    <a:lnTo>
                      <a:pt x="32" y="361"/>
                    </a:lnTo>
                    <a:lnTo>
                      <a:pt x="33" y="354"/>
                    </a:lnTo>
                    <a:lnTo>
                      <a:pt x="33" y="346"/>
                    </a:lnTo>
                    <a:lnTo>
                      <a:pt x="30" y="339"/>
                    </a:lnTo>
                    <a:lnTo>
                      <a:pt x="27" y="332"/>
                    </a:lnTo>
                    <a:lnTo>
                      <a:pt x="22" y="333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7" y="331"/>
                    </a:lnTo>
                    <a:lnTo>
                      <a:pt x="4" y="320"/>
                    </a:lnTo>
                    <a:lnTo>
                      <a:pt x="1" y="308"/>
                    </a:lnTo>
                    <a:lnTo>
                      <a:pt x="3" y="297"/>
                    </a:lnTo>
                    <a:lnTo>
                      <a:pt x="9" y="288"/>
                    </a:lnTo>
                    <a:lnTo>
                      <a:pt x="14" y="283"/>
                    </a:lnTo>
                    <a:lnTo>
                      <a:pt x="18" y="279"/>
                    </a:lnTo>
                    <a:lnTo>
                      <a:pt x="22" y="276"/>
                    </a:lnTo>
                    <a:lnTo>
                      <a:pt x="28" y="272"/>
                    </a:lnTo>
                    <a:lnTo>
                      <a:pt x="17" y="244"/>
                    </a:lnTo>
                    <a:lnTo>
                      <a:pt x="15" y="213"/>
                    </a:lnTo>
                    <a:lnTo>
                      <a:pt x="20" y="184"/>
                    </a:lnTo>
                    <a:lnTo>
                      <a:pt x="31" y="156"/>
                    </a:lnTo>
                    <a:lnTo>
                      <a:pt x="38" y="147"/>
                    </a:lnTo>
                    <a:lnTo>
                      <a:pt x="43" y="140"/>
                    </a:lnTo>
                    <a:lnTo>
                      <a:pt x="50" y="133"/>
                    </a:lnTo>
                    <a:lnTo>
                      <a:pt x="58" y="126"/>
                    </a:lnTo>
                    <a:lnTo>
                      <a:pt x="64" y="122"/>
                    </a:lnTo>
                    <a:lnTo>
                      <a:pt x="72" y="118"/>
                    </a:lnTo>
                    <a:lnTo>
                      <a:pt x="81" y="113"/>
                    </a:lnTo>
                    <a:lnTo>
                      <a:pt x="89" y="111"/>
                    </a:lnTo>
                    <a:lnTo>
                      <a:pt x="94" y="109"/>
                    </a:lnTo>
                    <a:lnTo>
                      <a:pt x="105" y="106"/>
                    </a:lnTo>
                    <a:lnTo>
                      <a:pt x="120" y="99"/>
                    </a:lnTo>
                    <a:lnTo>
                      <a:pt x="140" y="92"/>
                    </a:lnTo>
                    <a:lnTo>
                      <a:pt x="164" y="84"/>
                    </a:lnTo>
                    <a:lnTo>
                      <a:pt x="191" y="74"/>
                    </a:lnTo>
                    <a:lnTo>
                      <a:pt x="219" y="64"/>
                    </a:lnTo>
                    <a:lnTo>
                      <a:pt x="248" y="54"/>
                    </a:lnTo>
                    <a:lnTo>
                      <a:pt x="276" y="44"/>
                    </a:lnTo>
                    <a:lnTo>
                      <a:pt x="304" y="34"/>
                    </a:lnTo>
                    <a:lnTo>
                      <a:pt x="330" y="25"/>
                    </a:lnTo>
                    <a:lnTo>
                      <a:pt x="353" y="16"/>
                    </a:lnTo>
                    <a:lnTo>
                      <a:pt x="373" y="10"/>
                    </a:lnTo>
                    <a:lnTo>
                      <a:pt x="389" y="4"/>
                    </a:lnTo>
                    <a:lnTo>
                      <a:pt x="399" y="1"/>
                    </a:lnTo>
                    <a:lnTo>
                      <a:pt x="402" y="0"/>
                    </a:lnTo>
                    <a:lnTo>
                      <a:pt x="77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3" name="Freeform 1681"/>
              <p:cNvSpPr>
                <a:spLocks/>
              </p:cNvSpPr>
              <p:nvPr/>
            </p:nvSpPr>
            <p:spPr bwMode="auto">
              <a:xfrm>
                <a:off x="2295" y="3640"/>
                <a:ext cx="552" cy="94"/>
              </a:xfrm>
              <a:custGeom>
                <a:avLst/>
                <a:gdLst>
                  <a:gd name="T0" fmla="*/ 552 w 552"/>
                  <a:gd name="T1" fmla="*/ 4 h 94"/>
                  <a:gd name="T2" fmla="*/ 378 w 552"/>
                  <a:gd name="T3" fmla="*/ 94 h 94"/>
                  <a:gd name="T4" fmla="*/ 0 w 552"/>
                  <a:gd name="T5" fmla="*/ 90 h 94"/>
                  <a:gd name="T6" fmla="*/ 238 w 552"/>
                  <a:gd name="T7" fmla="*/ 0 h 94"/>
                  <a:gd name="T8" fmla="*/ 552 w 552"/>
                  <a:gd name="T9" fmla="*/ 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"/>
                  <a:gd name="T16" fmla="*/ 0 h 94"/>
                  <a:gd name="T17" fmla="*/ 552 w 552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" h="94">
                    <a:moveTo>
                      <a:pt x="552" y="4"/>
                    </a:moveTo>
                    <a:lnTo>
                      <a:pt x="378" y="94"/>
                    </a:lnTo>
                    <a:lnTo>
                      <a:pt x="0" y="90"/>
                    </a:lnTo>
                    <a:lnTo>
                      <a:pt x="238" y="0"/>
                    </a:lnTo>
                    <a:lnTo>
                      <a:pt x="552" y="4"/>
                    </a:lnTo>
                    <a:close/>
                  </a:path>
                </a:pathLst>
              </a:custGeom>
              <a:solidFill>
                <a:srgbClr val="7FCE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4" name="Freeform 1682"/>
              <p:cNvSpPr>
                <a:spLocks/>
              </p:cNvSpPr>
              <p:nvPr/>
            </p:nvSpPr>
            <p:spPr bwMode="auto">
              <a:xfrm>
                <a:off x="2155" y="3651"/>
                <a:ext cx="743" cy="254"/>
              </a:xfrm>
              <a:custGeom>
                <a:avLst/>
                <a:gdLst>
                  <a:gd name="T0" fmla="*/ 729 w 743"/>
                  <a:gd name="T1" fmla="*/ 0 h 254"/>
                  <a:gd name="T2" fmla="*/ 508 w 743"/>
                  <a:gd name="T3" fmla="*/ 124 h 254"/>
                  <a:gd name="T4" fmla="*/ 52 w 743"/>
                  <a:gd name="T5" fmla="*/ 121 h 254"/>
                  <a:gd name="T6" fmla="*/ 42 w 743"/>
                  <a:gd name="T7" fmla="*/ 128 h 254"/>
                  <a:gd name="T8" fmla="*/ 34 w 743"/>
                  <a:gd name="T9" fmla="*/ 138 h 254"/>
                  <a:gd name="T10" fmla="*/ 28 w 743"/>
                  <a:gd name="T11" fmla="*/ 148 h 254"/>
                  <a:gd name="T12" fmla="*/ 20 w 743"/>
                  <a:gd name="T13" fmla="*/ 177 h 254"/>
                  <a:gd name="T14" fmla="*/ 29 w 743"/>
                  <a:gd name="T15" fmla="*/ 214 h 254"/>
                  <a:gd name="T16" fmla="*/ 475 w 743"/>
                  <a:gd name="T17" fmla="*/ 235 h 254"/>
                  <a:gd name="T18" fmla="*/ 486 w 743"/>
                  <a:gd name="T19" fmla="*/ 228 h 254"/>
                  <a:gd name="T20" fmla="*/ 516 w 743"/>
                  <a:gd name="T21" fmla="*/ 212 h 254"/>
                  <a:gd name="T22" fmla="*/ 557 w 743"/>
                  <a:gd name="T23" fmla="*/ 188 h 254"/>
                  <a:gd name="T24" fmla="*/ 605 w 743"/>
                  <a:gd name="T25" fmla="*/ 161 h 254"/>
                  <a:gd name="T26" fmla="*/ 653 w 743"/>
                  <a:gd name="T27" fmla="*/ 134 h 254"/>
                  <a:gd name="T28" fmla="*/ 695 w 743"/>
                  <a:gd name="T29" fmla="*/ 111 h 254"/>
                  <a:gd name="T30" fmla="*/ 727 w 743"/>
                  <a:gd name="T31" fmla="*/ 94 h 254"/>
                  <a:gd name="T32" fmla="*/ 740 w 743"/>
                  <a:gd name="T33" fmla="*/ 89 h 254"/>
                  <a:gd name="T34" fmla="*/ 739 w 743"/>
                  <a:gd name="T35" fmla="*/ 101 h 254"/>
                  <a:gd name="T36" fmla="*/ 719 w 743"/>
                  <a:gd name="T37" fmla="*/ 112 h 254"/>
                  <a:gd name="T38" fmla="*/ 685 w 743"/>
                  <a:gd name="T39" fmla="*/ 133 h 254"/>
                  <a:gd name="T40" fmla="*/ 641 w 743"/>
                  <a:gd name="T41" fmla="*/ 159 h 254"/>
                  <a:gd name="T42" fmla="*/ 595 w 743"/>
                  <a:gd name="T43" fmla="*/ 188 h 254"/>
                  <a:gd name="T44" fmla="*/ 551 w 743"/>
                  <a:gd name="T45" fmla="*/ 215 h 254"/>
                  <a:gd name="T46" fmla="*/ 515 w 743"/>
                  <a:gd name="T47" fmla="*/ 237 h 254"/>
                  <a:gd name="T48" fmla="*/ 494 w 743"/>
                  <a:gd name="T49" fmla="*/ 250 h 254"/>
                  <a:gd name="T50" fmla="*/ 484 w 743"/>
                  <a:gd name="T51" fmla="*/ 254 h 254"/>
                  <a:gd name="T52" fmla="*/ 448 w 743"/>
                  <a:gd name="T53" fmla="*/ 253 h 254"/>
                  <a:gd name="T54" fmla="*/ 385 w 743"/>
                  <a:gd name="T55" fmla="*/ 252 h 254"/>
                  <a:gd name="T56" fmla="*/ 306 w 743"/>
                  <a:gd name="T57" fmla="*/ 250 h 254"/>
                  <a:gd name="T58" fmla="*/ 221 w 743"/>
                  <a:gd name="T59" fmla="*/ 248 h 254"/>
                  <a:gd name="T60" fmla="*/ 141 w 743"/>
                  <a:gd name="T61" fmla="*/ 247 h 254"/>
                  <a:gd name="T62" fmla="*/ 76 w 743"/>
                  <a:gd name="T63" fmla="*/ 246 h 254"/>
                  <a:gd name="T64" fmla="*/ 35 w 743"/>
                  <a:gd name="T65" fmla="*/ 244 h 254"/>
                  <a:gd name="T66" fmla="*/ 21 w 743"/>
                  <a:gd name="T67" fmla="*/ 242 h 254"/>
                  <a:gd name="T68" fmla="*/ 8 w 743"/>
                  <a:gd name="T69" fmla="*/ 232 h 254"/>
                  <a:gd name="T70" fmla="*/ 0 w 743"/>
                  <a:gd name="T71" fmla="*/ 197 h 254"/>
                  <a:gd name="T72" fmla="*/ 6 w 743"/>
                  <a:gd name="T73" fmla="*/ 153 h 254"/>
                  <a:gd name="T74" fmla="*/ 22 w 743"/>
                  <a:gd name="T75" fmla="*/ 122 h 254"/>
                  <a:gd name="T76" fmla="*/ 41 w 743"/>
                  <a:gd name="T77" fmla="*/ 105 h 254"/>
                  <a:gd name="T78" fmla="*/ 519 w 743"/>
                  <a:gd name="T79" fmla="*/ 106 h 2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3"/>
                  <a:gd name="T121" fmla="*/ 0 h 254"/>
                  <a:gd name="T122" fmla="*/ 743 w 743"/>
                  <a:gd name="T123" fmla="*/ 254 h 2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3" h="254">
                    <a:moveTo>
                      <a:pt x="519" y="106"/>
                    </a:moveTo>
                    <a:lnTo>
                      <a:pt x="729" y="0"/>
                    </a:lnTo>
                    <a:lnTo>
                      <a:pt x="727" y="10"/>
                    </a:lnTo>
                    <a:lnTo>
                      <a:pt x="508" y="124"/>
                    </a:lnTo>
                    <a:lnTo>
                      <a:pt x="57" y="118"/>
                    </a:lnTo>
                    <a:lnTo>
                      <a:pt x="52" y="121"/>
                    </a:lnTo>
                    <a:lnTo>
                      <a:pt x="46" y="124"/>
                    </a:lnTo>
                    <a:lnTo>
                      <a:pt x="42" y="128"/>
                    </a:lnTo>
                    <a:lnTo>
                      <a:pt x="37" y="133"/>
                    </a:lnTo>
                    <a:lnTo>
                      <a:pt x="34" y="138"/>
                    </a:lnTo>
                    <a:lnTo>
                      <a:pt x="31" y="144"/>
                    </a:lnTo>
                    <a:lnTo>
                      <a:pt x="28" y="148"/>
                    </a:lnTo>
                    <a:lnTo>
                      <a:pt x="24" y="154"/>
                    </a:lnTo>
                    <a:lnTo>
                      <a:pt x="20" y="177"/>
                    </a:lnTo>
                    <a:lnTo>
                      <a:pt x="21" y="198"/>
                    </a:lnTo>
                    <a:lnTo>
                      <a:pt x="29" y="214"/>
                    </a:lnTo>
                    <a:lnTo>
                      <a:pt x="45" y="225"/>
                    </a:lnTo>
                    <a:lnTo>
                      <a:pt x="475" y="235"/>
                    </a:lnTo>
                    <a:lnTo>
                      <a:pt x="479" y="233"/>
                    </a:lnTo>
                    <a:lnTo>
                      <a:pt x="486" y="228"/>
                    </a:lnTo>
                    <a:lnTo>
                      <a:pt x="499" y="222"/>
                    </a:lnTo>
                    <a:lnTo>
                      <a:pt x="516" y="212"/>
                    </a:lnTo>
                    <a:lnTo>
                      <a:pt x="535" y="201"/>
                    </a:lnTo>
                    <a:lnTo>
                      <a:pt x="557" y="188"/>
                    </a:lnTo>
                    <a:lnTo>
                      <a:pt x="581" y="175"/>
                    </a:lnTo>
                    <a:lnTo>
                      <a:pt x="605" y="161"/>
                    </a:lnTo>
                    <a:lnTo>
                      <a:pt x="629" y="147"/>
                    </a:lnTo>
                    <a:lnTo>
                      <a:pt x="653" y="134"/>
                    </a:lnTo>
                    <a:lnTo>
                      <a:pt x="675" y="122"/>
                    </a:lnTo>
                    <a:lnTo>
                      <a:pt x="695" y="111"/>
                    </a:lnTo>
                    <a:lnTo>
                      <a:pt x="713" y="102"/>
                    </a:lnTo>
                    <a:lnTo>
                      <a:pt x="727" y="94"/>
                    </a:lnTo>
                    <a:lnTo>
                      <a:pt x="736" y="90"/>
                    </a:lnTo>
                    <a:lnTo>
                      <a:pt x="740" y="89"/>
                    </a:lnTo>
                    <a:lnTo>
                      <a:pt x="743" y="99"/>
                    </a:lnTo>
                    <a:lnTo>
                      <a:pt x="739" y="101"/>
                    </a:lnTo>
                    <a:lnTo>
                      <a:pt x="732" y="105"/>
                    </a:lnTo>
                    <a:lnTo>
                      <a:pt x="719" y="112"/>
                    </a:lnTo>
                    <a:lnTo>
                      <a:pt x="704" y="122"/>
                    </a:lnTo>
                    <a:lnTo>
                      <a:pt x="685" y="133"/>
                    </a:lnTo>
                    <a:lnTo>
                      <a:pt x="664" y="146"/>
                    </a:lnTo>
                    <a:lnTo>
                      <a:pt x="641" y="159"/>
                    </a:lnTo>
                    <a:lnTo>
                      <a:pt x="618" y="173"/>
                    </a:lnTo>
                    <a:lnTo>
                      <a:pt x="595" y="188"/>
                    </a:lnTo>
                    <a:lnTo>
                      <a:pt x="572" y="202"/>
                    </a:lnTo>
                    <a:lnTo>
                      <a:pt x="551" y="215"/>
                    </a:lnTo>
                    <a:lnTo>
                      <a:pt x="531" y="226"/>
                    </a:lnTo>
                    <a:lnTo>
                      <a:pt x="515" y="237"/>
                    </a:lnTo>
                    <a:lnTo>
                      <a:pt x="503" y="245"/>
                    </a:lnTo>
                    <a:lnTo>
                      <a:pt x="494" y="250"/>
                    </a:lnTo>
                    <a:lnTo>
                      <a:pt x="490" y="254"/>
                    </a:lnTo>
                    <a:lnTo>
                      <a:pt x="484" y="254"/>
                    </a:lnTo>
                    <a:lnTo>
                      <a:pt x="470" y="254"/>
                    </a:lnTo>
                    <a:lnTo>
                      <a:pt x="448" y="253"/>
                    </a:lnTo>
                    <a:lnTo>
                      <a:pt x="419" y="253"/>
                    </a:lnTo>
                    <a:lnTo>
                      <a:pt x="385" y="252"/>
                    </a:lnTo>
                    <a:lnTo>
                      <a:pt x="348" y="252"/>
                    </a:lnTo>
                    <a:lnTo>
                      <a:pt x="306" y="250"/>
                    </a:lnTo>
                    <a:lnTo>
                      <a:pt x="264" y="249"/>
                    </a:lnTo>
                    <a:lnTo>
                      <a:pt x="221" y="248"/>
                    </a:lnTo>
                    <a:lnTo>
                      <a:pt x="180" y="248"/>
                    </a:lnTo>
                    <a:lnTo>
                      <a:pt x="141" y="247"/>
                    </a:lnTo>
                    <a:lnTo>
                      <a:pt x="106" y="246"/>
                    </a:lnTo>
                    <a:lnTo>
                      <a:pt x="76" y="246"/>
                    </a:lnTo>
                    <a:lnTo>
                      <a:pt x="52" y="245"/>
                    </a:lnTo>
                    <a:lnTo>
                      <a:pt x="35" y="244"/>
                    </a:lnTo>
                    <a:lnTo>
                      <a:pt x="28" y="244"/>
                    </a:lnTo>
                    <a:lnTo>
                      <a:pt x="21" y="242"/>
                    </a:lnTo>
                    <a:lnTo>
                      <a:pt x="14" y="238"/>
                    </a:lnTo>
                    <a:lnTo>
                      <a:pt x="8" y="232"/>
                    </a:lnTo>
                    <a:lnTo>
                      <a:pt x="4" y="223"/>
                    </a:lnTo>
                    <a:lnTo>
                      <a:pt x="0" y="197"/>
                    </a:lnTo>
                    <a:lnTo>
                      <a:pt x="1" y="172"/>
                    </a:lnTo>
                    <a:lnTo>
                      <a:pt x="6" y="153"/>
                    </a:lnTo>
                    <a:lnTo>
                      <a:pt x="13" y="135"/>
                    </a:lnTo>
                    <a:lnTo>
                      <a:pt x="22" y="122"/>
                    </a:lnTo>
                    <a:lnTo>
                      <a:pt x="32" y="112"/>
                    </a:lnTo>
                    <a:lnTo>
                      <a:pt x="41" y="105"/>
                    </a:lnTo>
                    <a:lnTo>
                      <a:pt x="48" y="102"/>
                    </a:lnTo>
                    <a:lnTo>
                      <a:pt x="519" y="106"/>
                    </a:lnTo>
                    <a:close/>
                  </a:path>
                </a:pathLst>
              </a:custGeom>
              <a:solidFill>
                <a:srgbClr val="7FCE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5" name="Freeform 1683"/>
              <p:cNvSpPr>
                <a:spLocks/>
              </p:cNvSpPr>
              <p:nvPr/>
            </p:nvSpPr>
            <p:spPr bwMode="auto">
              <a:xfrm>
                <a:off x="2653" y="3698"/>
                <a:ext cx="204" cy="152"/>
              </a:xfrm>
              <a:custGeom>
                <a:avLst/>
                <a:gdLst>
                  <a:gd name="T0" fmla="*/ 204 w 204"/>
                  <a:gd name="T1" fmla="*/ 38 h 152"/>
                  <a:gd name="T2" fmla="*/ 0 w 204"/>
                  <a:gd name="T3" fmla="*/ 152 h 152"/>
                  <a:gd name="T4" fmla="*/ 3 w 204"/>
                  <a:gd name="T5" fmla="*/ 134 h 152"/>
                  <a:gd name="T6" fmla="*/ 8 w 204"/>
                  <a:gd name="T7" fmla="*/ 115 h 152"/>
                  <a:gd name="T8" fmla="*/ 14 w 204"/>
                  <a:gd name="T9" fmla="*/ 100 h 152"/>
                  <a:gd name="T10" fmla="*/ 16 w 204"/>
                  <a:gd name="T11" fmla="*/ 93 h 152"/>
                  <a:gd name="T12" fmla="*/ 199 w 204"/>
                  <a:gd name="T13" fmla="*/ 0 h 152"/>
                  <a:gd name="T14" fmla="*/ 198 w 204"/>
                  <a:gd name="T15" fmla="*/ 9 h 152"/>
                  <a:gd name="T16" fmla="*/ 198 w 204"/>
                  <a:gd name="T17" fmla="*/ 19 h 152"/>
                  <a:gd name="T18" fmla="*/ 202 w 204"/>
                  <a:gd name="T19" fmla="*/ 29 h 152"/>
                  <a:gd name="T20" fmla="*/ 204 w 204"/>
                  <a:gd name="T21" fmla="*/ 38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152"/>
                  <a:gd name="T35" fmla="*/ 204 w 204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152">
                    <a:moveTo>
                      <a:pt x="204" y="38"/>
                    </a:moveTo>
                    <a:lnTo>
                      <a:pt x="0" y="152"/>
                    </a:lnTo>
                    <a:lnTo>
                      <a:pt x="3" y="134"/>
                    </a:lnTo>
                    <a:lnTo>
                      <a:pt x="8" y="115"/>
                    </a:lnTo>
                    <a:lnTo>
                      <a:pt x="14" y="100"/>
                    </a:lnTo>
                    <a:lnTo>
                      <a:pt x="16" y="93"/>
                    </a:lnTo>
                    <a:lnTo>
                      <a:pt x="199" y="0"/>
                    </a:lnTo>
                    <a:lnTo>
                      <a:pt x="198" y="9"/>
                    </a:lnTo>
                    <a:lnTo>
                      <a:pt x="198" y="19"/>
                    </a:lnTo>
                    <a:lnTo>
                      <a:pt x="202" y="29"/>
                    </a:lnTo>
                    <a:lnTo>
                      <a:pt x="204" y="3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6" name="Freeform 1684"/>
              <p:cNvSpPr>
                <a:spLocks/>
              </p:cNvSpPr>
              <p:nvPr/>
            </p:nvSpPr>
            <p:spPr bwMode="auto">
              <a:xfrm>
                <a:off x="2656" y="3746"/>
                <a:ext cx="312" cy="262"/>
              </a:xfrm>
              <a:custGeom>
                <a:avLst/>
                <a:gdLst>
                  <a:gd name="T0" fmla="*/ 310 w 312"/>
                  <a:gd name="T1" fmla="*/ 67 h 262"/>
                  <a:gd name="T2" fmla="*/ 8 w 312"/>
                  <a:gd name="T3" fmla="*/ 262 h 262"/>
                  <a:gd name="T4" fmla="*/ 13 w 312"/>
                  <a:gd name="T5" fmla="*/ 239 h 262"/>
                  <a:gd name="T6" fmla="*/ 15 w 312"/>
                  <a:gd name="T7" fmla="*/ 215 h 262"/>
                  <a:gd name="T8" fmla="*/ 12 w 312"/>
                  <a:gd name="T9" fmla="*/ 193 h 262"/>
                  <a:gd name="T10" fmla="*/ 0 w 312"/>
                  <a:gd name="T11" fmla="*/ 173 h 262"/>
                  <a:gd name="T12" fmla="*/ 248 w 312"/>
                  <a:gd name="T13" fmla="*/ 16 h 262"/>
                  <a:gd name="T14" fmla="*/ 253 w 312"/>
                  <a:gd name="T15" fmla="*/ 14 h 262"/>
                  <a:gd name="T16" fmla="*/ 255 w 312"/>
                  <a:gd name="T17" fmla="*/ 10 h 262"/>
                  <a:gd name="T18" fmla="*/ 257 w 312"/>
                  <a:gd name="T19" fmla="*/ 6 h 262"/>
                  <a:gd name="T20" fmla="*/ 257 w 312"/>
                  <a:gd name="T21" fmla="*/ 1 h 262"/>
                  <a:gd name="T22" fmla="*/ 262 w 312"/>
                  <a:gd name="T23" fmla="*/ 0 h 262"/>
                  <a:gd name="T24" fmla="*/ 269 w 312"/>
                  <a:gd name="T25" fmla="*/ 0 h 262"/>
                  <a:gd name="T26" fmla="*/ 276 w 312"/>
                  <a:gd name="T27" fmla="*/ 0 h 262"/>
                  <a:gd name="T28" fmla="*/ 284 w 312"/>
                  <a:gd name="T29" fmla="*/ 0 h 262"/>
                  <a:gd name="T30" fmla="*/ 297 w 312"/>
                  <a:gd name="T31" fmla="*/ 8 h 262"/>
                  <a:gd name="T32" fmla="*/ 304 w 312"/>
                  <a:gd name="T33" fmla="*/ 18 h 262"/>
                  <a:gd name="T34" fmla="*/ 309 w 312"/>
                  <a:gd name="T35" fmla="*/ 29 h 262"/>
                  <a:gd name="T36" fmla="*/ 311 w 312"/>
                  <a:gd name="T37" fmla="*/ 40 h 262"/>
                  <a:gd name="T38" fmla="*/ 312 w 312"/>
                  <a:gd name="T39" fmla="*/ 51 h 262"/>
                  <a:gd name="T40" fmla="*/ 311 w 312"/>
                  <a:gd name="T41" fmla="*/ 60 h 262"/>
                  <a:gd name="T42" fmla="*/ 310 w 312"/>
                  <a:gd name="T43" fmla="*/ 65 h 262"/>
                  <a:gd name="T44" fmla="*/ 310 w 312"/>
                  <a:gd name="T45" fmla="*/ 67 h 2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2"/>
                  <a:gd name="T70" fmla="*/ 0 h 262"/>
                  <a:gd name="T71" fmla="*/ 312 w 312"/>
                  <a:gd name="T72" fmla="*/ 262 h 2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2" h="262">
                    <a:moveTo>
                      <a:pt x="310" y="67"/>
                    </a:moveTo>
                    <a:lnTo>
                      <a:pt x="8" y="262"/>
                    </a:lnTo>
                    <a:lnTo>
                      <a:pt x="13" y="239"/>
                    </a:lnTo>
                    <a:lnTo>
                      <a:pt x="15" y="215"/>
                    </a:lnTo>
                    <a:lnTo>
                      <a:pt x="12" y="193"/>
                    </a:lnTo>
                    <a:lnTo>
                      <a:pt x="0" y="173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5" y="10"/>
                    </a:lnTo>
                    <a:lnTo>
                      <a:pt x="257" y="6"/>
                    </a:lnTo>
                    <a:lnTo>
                      <a:pt x="257" y="1"/>
                    </a:lnTo>
                    <a:lnTo>
                      <a:pt x="262" y="0"/>
                    </a:ln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7" y="8"/>
                    </a:lnTo>
                    <a:lnTo>
                      <a:pt x="304" y="18"/>
                    </a:lnTo>
                    <a:lnTo>
                      <a:pt x="309" y="29"/>
                    </a:lnTo>
                    <a:lnTo>
                      <a:pt x="311" y="40"/>
                    </a:lnTo>
                    <a:lnTo>
                      <a:pt x="312" y="51"/>
                    </a:lnTo>
                    <a:lnTo>
                      <a:pt x="311" y="60"/>
                    </a:lnTo>
                    <a:lnTo>
                      <a:pt x="310" y="65"/>
                    </a:lnTo>
                    <a:lnTo>
                      <a:pt x="310" y="67"/>
                    </a:lnTo>
                    <a:close/>
                  </a:path>
                </a:pathLst>
              </a:custGeom>
              <a:solidFill>
                <a:srgbClr val="750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7" name="Freeform 1685"/>
              <p:cNvSpPr>
                <a:spLocks/>
              </p:cNvSpPr>
              <p:nvPr/>
            </p:nvSpPr>
            <p:spPr bwMode="auto">
              <a:xfrm>
                <a:off x="2200" y="3789"/>
                <a:ext cx="436" cy="78"/>
              </a:xfrm>
              <a:custGeom>
                <a:avLst/>
                <a:gdLst>
                  <a:gd name="T0" fmla="*/ 6 w 436"/>
                  <a:gd name="T1" fmla="*/ 67 h 78"/>
                  <a:gd name="T2" fmla="*/ 1 w 436"/>
                  <a:gd name="T3" fmla="*/ 50 h 78"/>
                  <a:gd name="T4" fmla="*/ 0 w 436"/>
                  <a:gd name="T5" fmla="*/ 30 h 78"/>
                  <a:gd name="T6" fmla="*/ 3 w 436"/>
                  <a:gd name="T7" fmla="*/ 13 h 78"/>
                  <a:gd name="T8" fmla="*/ 12 w 436"/>
                  <a:gd name="T9" fmla="*/ 0 h 78"/>
                  <a:gd name="T10" fmla="*/ 436 w 436"/>
                  <a:gd name="T11" fmla="*/ 10 h 78"/>
                  <a:gd name="T12" fmla="*/ 429 w 436"/>
                  <a:gd name="T13" fmla="*/ 26 h 78"/>
                  <a:gd name="T14" fmla="*/ 424 w 436"/>
                  <a:gd name="T15" fmla="*/ 43 h 78"/>
                  <a:gd name="T16" fmla="*/ 423 w 436"/>
                  <a:gd name="T17" fmla="*/ 62 h 78"/>
                  <a:gd name="T18" fmla="*/ 425 w 436"/>
                  <a:gd name="T19" fmla="*/ 78 h 78"/>
                  <a:gd name="T20" fmla="*/ 6 w 436"/>
                  <a:gd name="T21" fmla="*/ 67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6"/>
                  <a:gd name="T34" fmla="*/ 0 h 78"/>
                  <a:gd name="T35" fmla="*/ 436 w 436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6" h="78">
                    <a:moveTo>
                      <a:pt x="6" y="67"/>
                    </a:moveTo>
                    <a:lnTo>
                      <a:pt x="1" y="50"/>
                    </a:lnTo>
                    <a:lnTo>
                      <a:pt x="0" y="30"/>
                    </a:lnTo>
                    <a:lnTo>
                      <a:pt x="3" y="13"/>
                    </a:lnTo>
                    <a:lnTo>
                      <a:pt x="12" y="0"/>
                    </a:lnTo>
                    <a:lnTo>
                      <a:pt x="436" y="10"/>
                    </a:lnTo>
                    <a:lnTo>
                      <a:pt x="429" y="26"/>
                    </a:lnTo>
                    <a:lnTo>
                      <a:pt x="424" y="43"/>
                    </a:lnTo>
                    <a:lnTo>
                      <a:pt x="423" y="62"/>
                    </a:lnTo>
                    <a:lnTo>
                      <a:pt x="425" y="78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8" name="Freeform 1686"/>
              <p:cNvSpPr>
                <a:spLocks/>
              </p:cNvSpPr>
              <p:nvPr/>
            </p:nvSpPr>
            <p:spPr bwMode="auto">
              <a:xfrm>
                <a:off x="2137" y="3916"/>
                <a:ext cx="508" cy="116"/>
              </a:xfrm>
              <a:custGeom>
                <a:avLst/>
                <a:gdLst>
                  <a:gd name="T0" fmla="*/ 508 w 508"/>
                  <a:gd name="T1" fmla="*/ 31 h 116"/>
                  <a:gd name="T2" fmla="*/ 508 w 508"/>
                  <a:gd name="T3" fmla="*/ 51 h 116"/>
                  <a:gd name="T4" fmla="*/ 506 w 508"/>
                  <a:gd name="T5" fmla="*/ 75 h 116"/>
                  <a:gd name="T6" fmla="*/ 503 w 508"/>
                  <a:gd name="T7" fmla="*/ 98 h 116"/>
                  <a:gd name="T8" fmla="*/ 492 w 508"/>
                  <a:gd name="T9" fmla="*/ 116 h 116"/>
                  <a:gd name="T10" fmla="*/ 487 w 508"/>
                  <a:gd name="T11" fmla="*/ 116 h 116"/>
                  <a:gd name="T12" fmla="*/ 471 w 508"/>
                  <a:gd name="T13" fmla="*/ 116 h 116"/>
                  <a:gd name="T14" fmla="*/ 447 w 508"/>
                  <a:gd name="T15" fmla="*/ 115 h 116"/>
                  <a:gd name="T16" fmla="*/ 416 w 508"/>
                  <a:gd name="T17" fmla="*/ 115 h 116"/>
                  <a:gd name="T18" fmla="*/ 379 w 508"/>
                  <a:gd name="T19" fmla="*/ 114 h 116"/>
                  <a:gd name="T20" fmla="*/ 338 w 508"/>
                  <a:gd name="T21" fmla="*/ 113 h 116"/>
                  <a:gd name="T22" fmla="*/ 294 w 508"/>
                  <a:gd name="T23" fmla="*/ 112 h 116"/>
                  <a:gd name="T24" fmla="*/ 248 w 508"/>
                  <a:gd name="T25" fmla="*/ 111 h 116"/>
                  <a:gd name="T26" fmla="*/ 203 w 508"/>
                  <a:gd name="T27" fmla="*/ 111 h 116"/>
                  <a:gd name="T28" fmla="*/ 158 w 508"/>
                  <a:gd name="T29" fmla="*/ 110 h 116"/>
                  <a:gd name="T30" fmla="*/ 117 w 508"/>
                  <a:gd name="T31" fmla="*/ 109 h 116"/>
                  <a:gd name="T32" fmla="*/ 80 w 508"/>
                  <a:gd name="T33" fmla="*/ 108 h 116"/>
                  <a:gd name="T34" fmla="*/ 48 w 508"/>
                  <a:gd name="T35" fmla="*/ 106 h 116"/>
                  <a:gd name="T36" fmla="*/ 24 w 508"/>
                  <a:gd name="T37" fmla="*/ 105 h 116"/>
                  <a:gd name="T38" fmla="*/ 8 w 508"/>
                  <a:gd name="T39" fmla="*/ 104 h 116"/>
                  <a:gd name="T40" fmla="*/ 2 w 508"/>
                  <a:gd name="T41" fmla="*/ 103 h 116"/>
                  <a:gd name="T42" fmla="*/ 2 w 508"/>
                  <a:gd name="T43" fmla="*/ 99 h 116"/>
                  <a:gd name="T44" fmla="*/ 0 w 508"/>
                  <a:gd name="T45" fmla="*/ 93 h 116"/>
                  <a:gd name="T46" fmla="*/ 0 w 508"/>
                  <a:gd name="T47" fmla="*/ 88 h 116"/>
                  <a:gd name="T48" fmla="*/ 2 w 508"/>
                  <a:gd name="T49" fmla="*/ 84 h 116"/>
                  <a:gd name="T50" fmla="*/ 465 w 508"/>
                  <a:gd name="T51" fmla="*/ 92 h 116"/>
                  <a:gd name="T52" fmla="*/ 471 w 508"/>
                  <a:gd name="T53" fmla="*/ 94 h 116"/>
                  <a:gd name="T54" fmla="*/ 476 w 508"/>
                  <a:gd name="T55" fmla="*/ 91 h 116"/>
                  <a:gd name="T56" fmla="*/ 479 w 508"/>
                  <a:gd name="T57" fmla="*/ 84 h 116"/>
                  <a:gd name="T58" fmla="*/ 483 w 508"/>
                  <a:gd name="T59" fmla="*/ 80 h 116"/>
                  <a:gd name="T60" fmla="*/ 487 w 508"/>
                  <a:gd name="T61" fmla="*/ 70 h 116"/>
                  <a:gd name="T62" fmla="*/ 488 w 508"/>
                  <a:gd name="T63" fmla="*/ 61 h 116"/>
                  <a:gd name="T64" fmla="*/ 487 w 508"/>
                  <a:gd name="T65" fmla="*/ 51 h 116"/>
                  <a:gd name="T66" fmla="*/ 483 w 508"/>
                  <a:gd name="T67" fmla="*/ 43 h 116"/>
                  <a:gd name="T68" fmla="*/ 467 w 508"/>
                  <a:gd name="T69" fmla="*/ 27 h 116"/>
                  <a:gd name="T70" fmla="*/ 3 w 508"/>
                  <a:gd name="T71" fmla="*/ 17 h 116"/>
                  <a:gd name="T72" fmla="*/ 2 w 508"/>
                  <a:gd name="T73" fmla="*/ 13 h 116"/>
                  <a:gd name="T74" fmla="*/ 2 w 508"/>
                  <a:gd name="T75" fmla="*/ 9 h 116"/>
                  <a:gd name="T76" fmla="*/ 3 w 508"/>
                  <a:gd name="T77" fmla="*/ 3 h 116"/>
                  <a:gd name="T78" fmla="*/ 6 w 508"/>
                  <a:gd name="T79" fmla="*/ 0 h 116"/>
                  <a:gd name="T80" fmla="*/ 489 w 508"/>
                  <a:gd name="T81" fmla="*/ 3 h 116"/>
                  <a:gd name="T82" fmla="*/ 499 w 508"/>
                  <a:gd name="T83" fmla="*/ 4 h 116"/>
                  <a:gd name="T84" fmla="*/ 502 w 508"/>
                  <a:gd name="T85" fmla="*/ 12 h 116"/>
                  <a:gd name="T86" fmla="*/ 504 w 508"/>
                  <a:gd name="T87" fmla="*/ 22 h 116"/>
                  <a:gd name="T88" fmla="*/ 508 w 508"/>
                  <a:gd name="T89" fmla="*/ 31 h 1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8"/>
                  <a:gd name="T136" fmla="*/ 0 h 116"/>
                  <a:gd name="T137" fmla="*/ 508 w 508"/>
                  <a:gd name="T138" fmla="*/ 116 h 1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8" h="116">
                    <a:moveTo>
                      <a:pt x="508" y="31"/>
                    </a:moveTo>
                    <a:lnTo>
                      <a:pt x="508" y="51"/>
                    </a:lnTo>
                    <a:lnTo>
                      <a:pt x="506" y="75"/>
                    </a:lnTo>
                    <a:lnTo>
                      <a:pt x="503" y="98"/>
                    </a:lnTo>
                    <a:lnTo>
                      <a:pt x="492" y="116"/>
                    </a:lnTo>
                    <a:lnTo>
                      <a:pt x="487" y="116"/>
                    </a:lnTo>
                    <a:lnTo>
                      <a:pt x="471" y="116"/>
                    </a:lnTo>
                    <a:lnTo>
                      <a:pt x="447" y="115"/>
                    </a:lnTo>
                    <a:lnTo>
                      <a:pt x="416" y="115"/>
                    </a:lnTo>
                    <a:lnTo>
                      <a:pt x="379" y="114"/>
                    </a:lnTo>
                    <a:lnTo>
                      <a:pt x="338" y="113"/>
                    </a:lnTo>
                    <a:lnTo>
                      <a:pt x="294" y="112"/>
                    </a:lnTo>
                    <a:lnTo>
                      <a:pt x="248" y="111"/>
                    </a:lnTo>
                    <a:lnTo>
                      <a:pt x="203" y="111"/>
                    </a:lnTo>
                    <a:lnTo>
                      <a:pt x="158" y="110"/>
                    </a:lnTo>
                    <a:lnTo>
                      <a:pt x="117" y="109"/>
                    </a:lnTo>
                    <a:lnTo>
                      <a:pt x="80" y="108"/>
                    </a:lnTo>
                    <a:lnTo>
                      <a:pt x="48" y="106"/>
                    </a:lnTo>
                    <a:lnTo>
                      <a:pt x="24" y="105"/>
                    </a:lnTo>
                    <a:lnTo>
                      <a:pt x="8" y="104"/>
                    </a:lnTo>
                    <a:lnTo>
                      <a:pt x="2" y="103"/>
                    </a:lnTo>
                    <a:lnTo>
                      <a:pt x="2" y="99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65" y="92"/>
                    </a:lnTo>
                    <a:lnTo>
                      <a:pt x="471" y="94"/>
                    </a:lnTo>
                    <a:lnTo>
                      <a:pt x="476" y="91"/>
                    </a:lnTo>
                    <a:lnTo>
                      <a:pt x="479" y="84"/>
                    </a:lnTo>
                    <a:lnTo>
                      <a:pt x="483" y="80"/>
                    </a:lnTo>
                    <a:lnTo>
                      <a:pt x="487" y="70"/>
                    </a:lnTo>
                    <a:lnTo>
                      <a:pt x="488" y="61"/>
                    </a:lnTo>
                    <a:lnTo>
                      <a:pt x="487" y="51"/>
                    </a:lnTo>
                    <a:lnTo>
                      <a:pt x="483" y="43"/>
                    </a:lnTo>
                    <a:lnTo>
                      <a:pt x="467" y="27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489" y="3"/>
                    </a:lnTo>
                    <a:lnTo>
                      <a:pt x="499" y="4"/>
                    </a:lnTo>
                    <a:lnTo>
                      <a:pt x="502" y="12"/>
                    </a:lnTo>
                    <a:lnTo>
                      <a:pt x="504" y="22"/>
                    </a:lnTo>
                    <a:lnTo>
                      <a:pt x="508" y="31"/>
                    </a:lnTo>
                    <a:close/>
                  </a:path>
                </a:pathLst>
              </a:custGeom>
              <a:solidFill>
                <a:srgbClr val="750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  <p:sp>
            <p:nvSpPr>
              <p:cNvPr id="29" name="Freeform 1687"/>
              <p:cNvSpPr>
                <a:spLocks/>
              </p:cNvSpPr>
              <p:nvPr/>
            </p:nvSpPr>
            <p:spPr bwMode="auto">
              <a:xfrm>
                <a:off x="2168" y="3954"/>
                <a:ext cx="426" cy="34"/>
              </a:xfrm>
              <a:custGeom>
                <a:avLst/>
                <a:gdLst>
                  <a:gd name="T0" fmla="*/ 425 w 426"/>
                  <a:gd name="T1" fmla="*/ 34 h 34"/>
                  <a:gd name="T2" fmla="*/ 2 w 426"/>
                  <a:gd name="T3" fmla="*/ 27 h 34"/>
                  <a:gd name="T4" fmla="*/ 2 w 426"/>
                  <a:gd name="T5" fmla="*/ 20 h 34"/>
                  <a:gd name="T6" fmla="*/ 2 w 426"/>
                  <a:gd name="T7" fmla="*/ 13 h 34"/>
                  <a:gd name="T8" fmla="*/ 2 w 426"/>
                  <a:gd name="T9" fmla="*/ 7 h 34"/>
                  <a:gd name="T10" fmla="*/ 0 w 426"/>
                  <a:gd name="T11" fmla="*/ 0 h 34"/>
                  <a:gd name="T12" fmla="*/ 419 w 426"/>
                  <a:gd name="T13" fmla="*/ 8 h 34"/>
                  <a:gd name="T14" fmla="*/ 425 w 426"/>
                  <a:gd name="T15" fmla="*/ 10 h 34"/>
                  <a:gd name="T16" fmla="*/ 426 w 426"/>
                  <a:gd name="T17" fmla="*/ 20 h 34"/>
                  <a:gd name="T18" fmla="*/ 426 w 426"/>
                  <a:gd name="T19" fmla="*/ 30 h 34"/>
                  <a:gd name="T20" fmla="*/ 425 w 426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6"/>
                  <a:gd name="T34" fmla="*/ 0 h 34"/>
                  <a:gd name="T35" fmla="*/ 426 w 42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6" h="34">
                    <a:moveTo>
                      <a:pt x="425" y="34"/>
                    </a:moveTo>
                    <a:lnTo>
                      <a:pt x="2" y="27"/>
                    </a:lnTo>
                    <a:lnTo>
                      <a:pt x="2" y="20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19" y="8"/>
                    </a:lnTo>
                    <a:lnTo>
                      <a:pt x="425" y="10"/>
                    </a:lnTo>
                    <a:lnTo>
                      <a:pt x="426" y="20"/>
                    </a:lnTo>
                    <a:lnTo>
                      <a:pt x="426" y="30"/>
                    </a:lnTo>
                    <a:lnTo>
                      <a:pt x="425" y="34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a-IR" sz="200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674" y="4819191"/>
              <a:ext cx="647264" cy="64726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40114" y="2519707"/>
            <a:ext cx="1409361" cy="1028478"/>
            <a:chOff x="10394492" y="2688540"/>
            <a:chExt cx="1409361" cy="1028478"/>
          </a:xfrm>
        </p:grpSpPr>
        <p:pic>
          <p:nvPicPr>
            <p:cNvPr id="5" name="Picture 2" descr="Coaching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3" b="13515"/>
            <a:stretch/>
          </p:blipFill>
          <p:spPr bwMode="auto">
            <a:xfrm>
              <a:off x="10529949" y="2688540"/>
              <a:ext cx="1138446" cy="66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394492" y="3316908"/>
              <a:ext cx="140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مربی و کار گروهی 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77771" y="3063191"/>
            <a:ext cx="2160588" cy="1423978"/>
            <a:chOff x="2218570" y="3063191"/>
            <a:chExt cx="2160588" cy="1423978"/>
          </a:xfrm>
        </p:grpSpPr>
        <p:pic>
          <p:nvPicPr>
            <p:cNvPr id="32" name="Picture 2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570" y="3063191"/>
              <a:ext cx="2160588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2272782" y="4025504"/>
              <a:ext cx="2052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ابرانگاره آموزش صنعتی</a:t>
              </a:r>
              <a:endParaRPr lang="en-US" sz="20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32104" y="2752306"/>
            <a:ext cx="2587568" cy="1642415"/>
            <a:chOff x="6463113" y="2752306"/>
            <a:chExt cx="2587568" cy="1642415"/>
          </a:xfrm>
        </p:grpSpPr>
        <p:grpSp>
          <p:nvGrpSpPr>
            <p:cNvPr id="33" name="Group 186"/>
            <p:cNvGrpSpPr>
              <a:grpSpLocks/>
            </p:cNvGrpSpPr>
            <p:nvPr/>
          </p:nvGrpSpPr>
          <p:grpSpPr bwMode="auto">
            <a:xfrm>
              <a:off x="7115967" y="2752306"/>
              <a:ext cx="1476375" cy="1295400"/>
              <a:chOff x="3878" y="119"/>
              <a:chExt cx="1882" cy="1496"/>
            </a:xfrm>
          </p:grpSpPr>
          <p:sp>
            <p:nvSpPr>
              <p:cNvPr id="43" name="AutoShape 187"/>
              <p:cNvSpPr>
                <a:spLocks noChangeArrowheads="1"/>
              </p:cNvSpPr>
              <p:nvPr/>
            </p:nvSpPr>
            <p:spPr bwMode="ltGray">
              <a:xfrm rot="-22525382">
                <a:off x="4445" y="179"/>
                <a:ext cx="1173" cy="1180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66CC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99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44" name="Picture 188" descr="Picture2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5" y="391"/>
                <a:ext cx="905" cy="1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89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119"/>
                <a:ext cx="879" cy="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90" descr="j028029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210"/>
                <a:ext cx="514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91" descr="Picture1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709"/>
                <a:ext cx="771" cy="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8" name="Group 192"/>
              <p:cNvGrpSpPr>
                <a:grpSpLocks/>
              </p:cNvGrpSpPr>
              <p:nvPr/>
            </p:nvGrpSpPr>
            <p:grpSpPr bwMode="auto">
              <a:xfrm>
                <a:off x="4377" y="1026"/>
                <a:ext cx="681" cy="589"/>
                <a:chOff x="1292" y="0"/>
                <a:chExt cx="1228" cy="951"/>
              </a:xfrm>
            </p:grpSpPr>
            <p:sp>
              <p:nvSpPr>
                <p:cNvPr id="49" name="AutoShape 193"/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1292" y="0"/>
                  <a:ext cx="1228" cy="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94"/>
                <p:cNvSpPr>
                  <a:spLocks/>
                </p:cNvSpPr>
                <p:nvPr userDrawn="1"/>
              </p:nvSpPr>
              <p:spPr bwMode="auto">
                <a:xfrm>
                  <a:off x="2182" y="260"/>
                  <a:ext cx="270" cy="360"/>
                </a:xfrm>
                <a:custGeom>
                  <a:avLst/>
                  <a:gdLst>
                    <a:gd name="T0" fmla="*/ 0 w 540"/>
                    <a:gd name="T1" fmla="*/ 0 h 720"/>
                    <a:gd name="T2" fmla="*/ 0 w 540"/>
                    <a:gd name="T3" fmla="*/ 720 h 720"/>
                    <a:gd name="T4" fmla="*/ 502 w 540"/>
                    <a:gd name="T5" fmla="*/ 708 h 720"/>
                    <a:gd name="T6" fmla="*/ 540 w 540"/>
                    <a:gd name="T7" fmla="*/ 38 h 720"/>
                    <a:gd name="T8" fmla="*/ 0 w 540"/>
                    <a:gd name="T9" fmla="*/ 0 h 720"/>
                    <a:gd name="T10" fmla="*/ 0 w 540"/>
                    <a:gd name="T11" fmla="*/ 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0" h="72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502" y="708"/>
                      </a:lnTo>
                      <a:lnTo>
                        <a:pt x="540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 userDrawn="1"/>
              </p:nvSpPr>
              <p:spPr bwMode="auto">
                <a:xfrm>
                  <a:off x="1338" y="418"/>
                  <a:ext cx="448" cy="448"/>
                </a:xfrm>
                <a:custGeom>
                  <a:avLst/>
                  <a:gdLst>
                    <a:gd name="T0" fmla="*/ 21 w 897"/>
                    <a:gd name="T1" fmla="*/ 804 h 897"/>
                    <a:gd name="T2" fmla="*/ 33 w 897"/>
                    <a:gd name="T3" fmla="*/ 678 h 897"/>
                    <a:gd name="T4" fmla="*/ 2 w 897"/>
                    <a:gd name="T5" fmla="*/ 559 h 897"/>
                    <a:gd name="T6" fmla="*/ 0 w 897"/>
                    <a:gd name="T7" fmla="*/ 355 h 897"/>
                    <a:gd name="T8" fmla="*/ 44 w 897"/>
                    <a:gd name="T9" fmla="*/ 154 h 897"/>
                    <a:gd name="T10" fmla="*/ 126 w 897"/>
                    <a:gd name="T11" fmla="*/ 76 h 897"/>
                    <a:gd name="T12" fmla="*/ 278 w 897"/>
                    <a:gd name="T13" fmla="*/ 0 h 897"/>
                    <a:gd name="T14" fmla="*/ 732 w 897"/>
                    <a:gd name="T15" fmla="*/ 40 h 897"/>
                    <a:gd name="T16" fmla="*/ 835 w 897"/>
                    <a:gd name="T17" fmla="*/ 114 h 897"/>
                    <a:gd name="T18" fmla="*/ 884 w 897"/>
                    <a:gd name="T19" fmla="*/ 234 h 897"/>
                    <a:gd name="T20" fmla="*/ 897 w 897"/>
                    <a:gd name="T21" fmla="*/ 407 h 897"/>
                    <a:gd name="T22" fmla="*/ 778 w 897"/>
                    <a:gd name="T23" fmla="*/ 405 h 897"/>
                    <a:gd name="T24" fmla="*/ 801 w 897"/>
                    <a:gd name="T25" fmla="*/ 673 h 897"/>
                    <a:gd name="T26" fmla="*/ 702 w 897"/>
                    <a:gd name="T27" fmla="*/ 861 h 897"/>
                    <a:gd name="T28" fmla="*/ 403 w 897"/>
                    <a:gd name="T29" fmla="*/ 897 h 897"/>
                    <a:gd name="T30" fmla="*/ 21 w 897"/>
                    <a:gd name="T31" fmla="*/ 804 h 897"/>
                    <a:gd name="T32" fmla="*/ 21 w 897"/>
                    <a:gd name="T33" fmla="*/ 804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7" h="897">
                      <a:moveTo>
                        <a:pt x="21" y="804"/>
                      </a:moveTo>
                      <a:lnTo>
                        <a:pt x="33" y="678"/>
                      </a:lnTo>
                      <a:lnTo>
                        <a:pt x="2" y="559"/>
                      </a:lnTo>
                      <a:lnTo>
                        <a:pt x="0" y="355"/>
                      </a:lnTo>
                      <a:lnTo>
                        <a:pt x="44" y="154"/>
                      </a:lnTo>
                      <a:lnTo>
                        <a:pt x="126" y="76"/>
                      </a:lnTo>
                      <a:lnTo>
                        <a:pt x="278" y="0"/>
                      </a:lnTo>
                      <a:lnTo>
                        <a:pt x="732" y="40"/>
                      </a:lnTo>
                      <a:lnTo>
                        <a:pt x="835" y="114"/>
                      </a:lnTo>
                      <a:lnTo>
                        <a:pt x="884" y="234"/>
                      </a:lnTo>
                      <a:lnTo>
                        <a:pt x="897" y="407"/>
                      </a:lnTo>
                      <a:lnTo>
                        <a:pt x="778" y="405"/>
                      </a:lnTo>
                      <a:lnTo>
                        <a:pt x="801" y="673"/>
                      </a:lnTo>
                      <a:lnTo>
                        <a:pt x="702" y="861"/>
                      </a:lnTo>
                      <a:lnTo>
                        <a:pt x="403" y="897"/>
                      </a:lnTo>
                      <a:lnTo>
                        <a:pt x="21" y="804"/>
                      </a:lnTo>
                      <a:lnTo>
                        <a:pt x="21" y="804"/>
                      </a:lnTo>
                      <a:close/>
                    </a:path>
                  </a:pathLst>
                </a:custGeom>
                <a:solidFill>
                  <a:srgbClr val="A6E8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 userDrawn="1"/>
              </p:nvSpPr>
              <p:spPr bwMode="auto">
                <a:xfrm>
                  <a:off x="1434" y="434"/>
                  <a:ext cx="273" cy="136"/>
                </a:xfrm>
                <a:custGeom>
                  <a:avLst/>
                  <a:gdLst>
                    <a:gd name="T0" fmla="*/ 0 w 548"/>
                    <a:gd name="T1" fmla="*/ 16 h 272"/>
                    <a:gd name="T2" fmla="*/ 4 w 548"/>
                    <a:gd name="T3" fmla="*/ 23 h 272"/>
                    <a:gd name="T4" fmla="*/ 12 w 548"/>
                    <a:gd name="T5" fmla="*/ 36 h 272"/>
                    <a:gd name="T6" fmla="*/ 15 w 548"/>
                    <a:gd name="T7" fmla="*/ 44 h 272"/>
                    <a:gd name="T8" fmla="*/ 21 w 548"/>
                    <a:gd name="T9" fmla="*/ 54 h 272"/>
                    <a:gd name="T10" fmla="*/ 27 w 548"/>
                    <a:gd name="T11" fmla="*/ 63 h 272"/>
                    <a:gd name="T12" fmla="*/ 34 w 548"/>
                    <a:gd name="T13" fmla="*/ 73 h 272"/>
                    <a:gd name="T14" fmla="*/ 40 w 548"/>
                    <a:gd name="T15" fmla="*/ 84 h 272"/>
                    <a:gd name="T16" fmla="*/ 48 w 548"/>
                    <a:gd name="T17" fmla="*/ 95 h 272"/>
                    <a:gd name="T18" fmla="*/ 55 w 548"/>
                    <a:gd name="T19" fmla="*/ 107 h 272"/>
                    <a:gd name="T20" fmla="*/ 65 w 548"/>
                    <a:gd name="T21" fmla="*/ 118 h 272"/>
                    <a:gd name="T22" fmla="*/ 74 w 548"/>
                    <a:gd name="T23" fmla="*/ 131 h 272"/>
                    <a:gd name="T24" fmla="*/ 86 w 548"/>
                    <a:gd name="T25" fmla="*/ 145 h 272"/>
                    <a:gd name="T26" fmla="*/ 95 w 548"/>
                    <a:gd name="T27" fmla="*/ 156 h 272"/>
                    <a:gd name="T28" fmla="*/ 105 w 548"/>
                    <a:gd name="T29" fmla="*/ 168 h 272"/>
                    <a:gd name="T30" fmla="*/ 114 w 548"/>
                    <a:gd name="T31" fmla="*/ 179 h 272"/>
                    <a:gd name="T32" fmla="*/ 128 w 548"/>
                    <a:gd name="T33" fmla="*/ 190 h 272"/>
                    <a:gd name="T34" fmla="*/ 139 w 548"/>
                    <a:gd name="T35" fmla="*/ 202 h 272"/>
                    <a:gd name="T36" fmla="*/ 152 w 548"/>
                    <a:gd name="T37" fmla="*/ 213 h 272"/>
                    <a:gd name="T38" fmla="*/ 164 w 548"/>
                    <a:gd name="T39" fmla="*/ 223 h 272"/>
                    <a:gd name="T40" fmla="*/ 177 w 548"/>
                    <a:gd name="T41" fmla="*/ 234 h 272"/>
                    <a:gd name="T42" fmla="*/ 190 w 548"/>
                    <a:gd name="T43" fmla="*/ 242 h 272"/>
                    <a:gd name="T44" fmla="*/ 204 w 548"/>
                    <a:gd name="T45" fmla="*/ 249 h 272"/>
                    <a:gd name="T46" fmla="*/ 217 w 548"/>
                    <a:gd name="T47" fmla="*/ 257 h 272"/>
                    <a:gd name="T48" fmla="*/ 232 w 548"/>
                    <a:gd name="T49" fmla="*/ 263 h 272"/>
                    <a:gd name="T50" fmla="*/ 245 w 548"/>
                    <a:gd name="T51" fmla="*/ 266 h 272"/>
                    <a:gd name="T52" fmla="*/ 261 w 548"/>
                    <a:gd name="T53" fmla="*/ 268 h 272"/>
                    <a:gd name="T54" fmla="*/ 274 w 548"/>
                    <a:gd name="T55" fmla="*/ 270 h 272"/>
                    <a:gd name="T56" fmla="*/ 289 w 548"/>
                    <a:gd name="T57" fmla="*/ 272 h 272"/>
                    <a:gd name="T58" fmla="*/ 304 w 548"/>
                    <a:gd name="T59" fmla="*/ 268 h 272"/>
                    <a:gd name="T60" fmla="*/ 318 w 548"/>
                    <a:gd name="T61" fmla="*/ 266 h 272"/>
                    <a:gd name="T62" fmla="*/ 331 w 548"/>
                    <a:gd name="T63" fmla="*/ 263 h 272"/>
                    <a:gd name="T64" fmla="*/ 344 w 548"/>
                    <a:gd name="T65" fmla="*/ 259 h 272"/>
                    <a:gd name="T66" fmla="*/ 358 w 548"/>
                    <a:gd name="T67" fmla="*/ 253 h 272"/>
                    <a:gd name="T68" fmla="*/ 371 w 548"/>
                    <a:gd name="T69" fmla="*/ 245 h 272"/>
                    <a:gd name="T70" fmla="*/ 382 w 548"/>
                    <a:gd name="T71" fmla="*/ 238 h 272"/>
                    <a:gd name="T72" fmla="*/ 396 w 548"/>
                    <a:gd name="T73" fmla="*/ 230 h 272"/>
                    <a:gd name="T74" fmla="*/ 407 w 548"/>
                    <a:gd name="T75" fmla="*/ 221 h 272"/>
                    <a:gd name="T76" fmla="*/ 418 w 548"/>
                    <a:gd name="T77" fmla="*/ 213 h 272"/>
                    <a:gd name="T78" fmla="*/ 428 w 548"/>
                    <a:gd name="T79" fmla="*/ 202 h 272"/>
                    <a:gd name="T80" fmla="*/ 439 w 548"/>
                    <a:gd name="T81" fmla="*/ 192 h 272"/>
                    <a:gd name="T82" fmla="*/ 449 w 548"/>
                    <a:gd name="T83" fmla="*/ 181 h 272"/>
                    <a:gd name="T84" fmla="*/ 458 w 548"/>
                    <a:gd name="T85" fmla="*/ 169 h 272"/>
                    <a:gd name="T86" fmla="*/ 468 w 548"/>
                    <a:gd name="T87" fmla="*/ 160 h 272"/>
                    <a:gd name="T88" fmla="*/ 477 w 548"/>
                    <a:gd name="T89" fmla="*/ 149 h 272"/>
                    <a:gd name="T90" fmla="*/ 485 w 548"/>
                    <a:gd name="T91" fmla="*/ 137 h 272"/>
                    <a:gd name="T92" fmla="*/ 493 w 548"/>
                    <a:gd name="T93" fmla="*/ 126 h 272"/>
                    <a:gd name="T94" fmla="*/ 500 w 548"/>
                    <a:gd name="T95" fmla="*/ 114 h 272"/>
                    <a:gd name="T96" fmla="*/ 506 w 548"/>
                    <a:gd name="T97" fmla="*/ 105 h 272"/>
                    <a:gd name="T98" fmla="*/ 513 w 548"/>
                    <a:gd name="T99" fmla="*/ 95 h 272"/>
                    <a:gd name="T100" fmla="*/ 519 w 548"/>
                    <a:gd name="T101" fmla="*/ 86 h 272"/>
                    <a:gd name="T102" fmla="*/ 523 w 548"/>
                    <a:gd name="T103" fmla="*/ 74 h 272"/>
                    <a:gd name="T104" fmla="*/ 529 w 548"/>
                    <a:gd name="T105" fmla="*/ 69 h 272"/>
                    <a:gd name="T106" fmla="*/ 536 w 548"/>
                    <a:gd name="T107" fmla="*/ 54 h 272"/>
                    <a:gd name="T108" fmla="*/ 544 w 548"/>
                    <a:gd name="T109" fmla="*/ 42 h 272"/>
                    <a:gd name="T110" fmla="*/ 546 w 548"/>
                    <a:gd name="T111" fmla="*/ 35 h 272"/>
                    <a:gd name="T112" fmla="*/ 548 w 548"/>
                    <a:gd name="T113" fmla="*/ 31 h 272"/>
                    <a:gd name="T114" fmla="*/ 0 w 548"/>
                    <a:gd name="T115" fmla="*/ 14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8" h="272">
                      <a:moveTo>
                        <a:pt x="0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8" y="29"/>
                      </a:lnTo>
                      <a:lnTo>
                        <a:pt x="12" y="36"/>
                      </a:lnTo>
                      <a:lnTo>
                        <a:pt x="14" y="40"/>
                      </a:lnTo>
                      <a:lnTo>
                        <a:pt x="15" y="44"/>
                      </a:lnTo>
                      <a:lnTo>
                        <a:pt x="19" y="48"/>
                      </a:lnTo>
                      <a:lnTo>
                        <a:pt x="21" y="54"/>
                      </a:lnTo>
                      <a:lnTo>
                        <a:pt x="25" y="57"/>
                      </a:lnTo>
                      <a:lnTo>
                        <a:pt x="27" y="63"/>
                      </a:lnTo>
                      <a:lnTo>
                        <a:pt x="31" y="67"/>
                      </a:lnTo>
                      <a:lnTo>
                        <a:pt x="34" y="73"/>
                      </a:lnTo>
                      <a:lnTo>
                        <a:pt x="36" y="78"/>
                      </a:lnTo>
                      <a:lnTo>
                        <a:pt x="40" y="84"/>
                      </a:lnTo>
                      <a:lnTo>
                        <a:pt x="44" y="90"/>
                      </a:lnTo>
                      <a:lnTo>
                        <a:pt x="48" y="95"/>
                      </a:lnTo>
                      <a:lnTo>
                        <a:pt x="52" y="101"/>
                      </a:lnTo>
                      <a:lnTo>
                        <a:pt x="55" y="107"/>
                      </a:lnTo>
                      <a:lnTo>
                        <a:pt x="61" y="112"/>
                      </a:lnTo>
                      <a:lnTo>
                        <a:pt x="65" y="118"/>
                      </a:lnTo>
                      <a:lnTo>
                        <a:pt x="71" y="124"/>
                      </a:lnTo>
                      <a:lnTo>
                        <a:pt x="74" y="131"/>
                      </a:lnTo>
                      <a:lnTo>
                        <a:pt x="80" y="137"/>
                      </a:lnTo>
                      <a:lnTo>
                        <a:pt x="86" y="145"/>
                      </a:lnTo>
                      <a:lnTo>
                        <a:pt x="90" y="150"/>
                      </a:lnTo>
                      <a:lnTo>
                        <a:pt x="95" y="156"/>
                      </a:lnTo>
                      <a:lnTo>
                        <a:pt x="99" y="162"/>
                      </a:lnTo>
                      <a:lnTo>
                        <a:pt x="105" y="168"/>
                      </a:lnTo>
                      <a:lnTo>
                        <a:pt x="109" y="173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28" y="190"/>
                      </a:lnTo>
                      <a:lnTo>
                        <a:pt x="133" y="196"/>
                      </a:lnTo>
                      <a:lnTo>
                        <a:pt x="139" y="202"/>
                      </a:lnTo>
                      <a:lnTo>
                        <a:pt x="145" y="207"/>
                      </a:lnTo>
                      <a:lnTo>
                        <a:pt x="152" y="213"/>
                      </a:lnTo>
                      <a:lnTo>
                        <a:pt x="158" y="219"/>
                      </a:lnTo>
                      <a:lnTo>
                        <a:pt x="164" y="223"/>
                      </a:lnTo>
                      <a:lnTo>
                        <a:pt x="169" y="228"/>
                      </a:lnTo>
                      <a:lnTo>
                        <a:pt x="177" y="234"/>
                      </a:lnTo>
                      <a:lnTo>
                        <a:pt x="183" y="238"/>
                      </a:lnTo>
                      <a:lnTo>
                        <a:pt x="190" y="242"/>
                      </a:lnTo>
                      <a:lnTo>
                        <a:pt x="196" y="245"/>
                      </a:lnTo>
                      <a:lnTo>
                        <a:pt x="204" y="249"/>
                      </a:lnTo>
                      <a:lnTo>
                        <a:pt x="209" y="253"/>
                      </a:lnTo>
                      <a:lnTo>
                        <a:pt x="217" y="257"/>
                      </a:lnTo>
                      <a:lnTo>
                        <a:pt x="225" y="259"/>
                      </a:lnTo>
                      <a:lnTo>
                        <a:pt x="232" y="263"/>
                      </a:lnTo>
                      <a:lnTo>
                        <a:pt x="238" y="263"/>
                      </a:lnTo>
                      <a:lnTo>
                        <a:pt x="245" y="266"/>
                      </a:lnTo>
                      <a:lnTo>
                        <a:pt x="253" y="266"/>
                      </a:lnTo>
                      <a:lnTo>
                        <a:pt x="261" y="268"/>
                      </a:lnTo>
                      <a:lnTo>
                        <a:pt x="268" y="270"/>
                      </a:lnTo>
                      <a:lnTo>
                        <a:pt x="274" y="270"/>
                      </a:lnTo>
                      <a:lnTo>
                        <a:pt x="282" y="270"/>
                      </a:lnTo>
                      <a:lnTo>
                        <a:pt x="289" y="272"/>
                      </a:lnTo>
                      <a:lnTo>
                        <a:pt x="297" y="270"/>
                      </a:lnTo>
                      <a:lnTo>
                        <a:pt x="304" y="268"/>
                      </a:lnTo>
                      <a:lnTo>
                        <a:pt x="310" y="268"/>
                      </a:lnTo>
                      <a:lnTo>
                        <a:pt x="318" y="266"/>
                      </a:lnTo>
                      <a:lnTo>
                        <a:pt x="325" y="264"/>
                      </a:lnTo>
                      <a:lnTo>
                        <a:pt x="331" y="263"/>
                      </a:lnTo>
                      <a:lnTo>
                        <a:pt x="339" y="261"/>
                      </a:lnTo>
                      <a:lnTo>
                        <a:pt x="344" y="259"/>
                      </a:lnTo>
                      <a:lnTo>
                        <a:pt x="350" y="255"/>
                      </a:lnTo>
                      <a:lnTo>
                        <a:pt x="358" y="253"/>
                      </a:lnTo>
                      <a:lnTo>
                        <a:pt x="363" y="249"/>
                      </a:lnTo>
                      <a:lnTo>
                        <a:pt x="371" y="245"/>
                      </a:lnTo>
                      <a:lnTo>
                        <a:pt x="377" y="242"/>
                      </a:lnTo>
                      <a:lnTo>
                        <a:pt x="382" y="238"/>
                      </a:lnTo>
                      <a:lnTo>
                        <a:pt x="390" y="234"/>
                      </a:lnTo>
                      <a:lnTo>
                        <a:pt x="396" y="230"/>
                      </a:lnTo>
                      <a:lnTo>
                        <a:pt x="401" y="226"/>
                      </a:lnTo>
                      <a:lnTo>
                        <a:pt x="407" y="221"/>
                      </a:lnTo>
                      <a:lnTo>
                        <a:pt x="413" y="217"/>
                      </a:lnTo>
                      <a:lnTo>
                        <a:pt x="418" y="213"/>
                      </a:lnTo>
                      <a:lnTo>
                        <a:pt x="422" y="206"/>
                      </a:lnTo>
                      <a:lnTo>
                        <a:pt x="428" y="202"/>
                      </a:lnTo>
                      <a:lnTo>
                        <a:pt x="434" y="196"/>
                      </a:lnTo>
                      <a:lnTo>
                        <a:pt x="439" y="192"/>
                      </a:lnTo>
                      <a:lnTo>
                        <a:pt x="445" y="187"/>
                      </a:lnTo>
                      <a:lnTo>
                        <a:pt x="449" y="181"/>
                      </a:lnTo>
                      <a:lnTo>
                        <a:pt x="455" y="175"/>
                      </a:lnTo>
                      <a:lnTo>
                        <a:pt x="458" y="169"/>
                      </a:lnTo>
                      <a:lnTo>
                        <a:pt x="464" y="164"/>
                      </a:lnTo>
                      <a:lnTo>
                        <a:pt x="468" y="160"/>
                      </a:lnTo>
                      <a:lnTo>
                        <a:pt x="474" y="154"/>
                      </a:lnTo>
                      <a:lnTo>
                        <a:pt x="477" y="149"/>
                      </a:lnTo>
                      <a:lnTo>
                        <a:pt x="481" y="143"/>
                      </a:lnTo>
                      <a:lnTo>
                        <a:pt x="485" y="137"/>
                      </a:lnTo>
                      <a:lnTo>
                        <a:pt x="489" y="131"/>
                      </a:lnTo>
                      <a:lnTo>
                        <a:pt x="493" y="126"/>
                      </a:lnTo>
                      <a:lnTo>
                        <a:pt x="496" y="120"/>
                      </a:lnTo>
                      <a:lnTo>
                        <a:pt x="500" y="114"/>
                      </a:lnTo>
                      <a:lnTo>
                        <a:pt x="502" y="111"/>
                      </a:lnTo>
                      <a:lnTo>
                        <a:pt x="506" y="105"/>
                      </a:lnTo>
                      <a:lnTo>
                        <a:pt x="510" y="99"/>
                      </a:lnTo>
                      <a:lnTo>
                        <a:pt x="513" y="95"/>
                      </a:lnTo>
                      <a:lnTo>
                        <a:pt x="515" y="90"/>
                      </a:lnTo>
                      <a:lnTo>
                        <a:pt x="519" y="86"/>
                      </a:lnTo>
                      <a:lnTo>
                        <a:pt x="521" y="80"/>
                      </a:lnTo>
                      <a:lnTo>
                        <a:pt x="523" y="74"/>
                      </a:lnTo>
                      <a:lnTo>
                        <a:pt x="527" y="71"/>
                      </a:lnTo>
                      <a:lnTo>
                        <a:pt x="529" y="69"/>
                      </a:lnTo>
                      <a:lnTo>
                        <a:pt x="532" y="59"/>
                      </a:lnTo>
                      <a:lnTo>
                        <a:pt x="536" y="54"/>
                      </a:lnTo>
                      <a:lnTo>
                        <a:pt x="540" y="46"/>
                      </a:lnTo>
                      <a:lnTo>
                        <a:pt x="544" y="42"/>
                      </a:lnTo>
                      <a:lnTo>
                        <a:pt x="546" y="36"/>
                      </a:lnTo>
                      <a:lnTo>
                        <a:pt x="546" y="35"/>
                      </a:lnTo>
                      <a:lnTo>
                        <a:pt x="548" y="31"/>
                      </a:lnTo>
                      <a:lnTo>
                        <a:pt x="548" y="31"/>
                      </a:lnTo>
                      <a:lnTo>
                        <a:pt x="517" y="0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 userDrawn="1"/>
              </p:nvSpPr>
              <p:spPr bwMode="auto">
                <a:xfrm>
                  <a:off x="1360" y="131"/>
                  <a:ext cx="368" cy="363"/>
                </a:xfrm>
                <a:custGeom>
                  <a:avLst/>
                  <a:gdLst>
                    <a:gd name="T0" fmla="*/ 101 w 736"/>
                    <a:gd name="T1" fmla="*/ 25 h 726"/>
                    <a:gd name="T2" fmla="*/ 36 w 736"/>
                    <a:gd name="T3" fmla="*/ 302 h 726"/>
                    <a:gd name="T4" fmla="*/ 0 w 736"/>
                    <a:gd name="T5" fmla="*/ 369 h 726"/>
                    <a:gd name="T6" fmla="*/ 11 w 736"/>
                    <a:gd name="T7" fmla="*/ 441 h 726"/>
                    <a:gd name="T8" fmla="*/ 42 w 736"/>
                    <a:gd name="T9" fmla="*/ 470 h 726"/>
                    <a:gd name="T10" fmla="*/ 99 w 736"/>
                    <a:gd name="T11" fmla="*/ 483 h 726"/>
                    <a:gd name="T12" fmla="*/ 142 w 736"/>
                    <a:gd name="T13" fmla="*/ 563 h 726"/>
                    <a:gd name="T14" fmla="*/ 300 w 736"/>
                    <a:gd name="T15" fmla="*/ 690 h 726"/>
                    <a:gd name="T16" fmla="*/ 477 w 736"/>
                    <a:gd name="T17" fmla="*/ 726 h 726"/>
                    <a:gd name="T18" fmla="*/ 599 w 736"/>
                    <a:gd name="T19" fmla="*/ 682 h 726"/>
                    <a:gd name="T20" fmla="*/ 680 w 736"/>
                    <a:gd name="T21" fmla="*/ 587 h 726"/>
                    <a:gd name="T22" fmla="*/ 726 w 736"/>
                    <a:gd name="T23" fmla="*/ 473 h 726"/>
                    <a:gd name="T24" fmla="*/ 736 w 736"/>
                    <a:gd name="T25" fmla="*/ 405 h 726"/>
                    <a:gd name="T26" fmla="*/ 707 w 736"/>
                    <a:gd name="T27" fmla="*/ 348 h 726"/>
                    <a:gd name="T28" fmla="*/ 732 w 736"/>
                    <a:gd name="T29" fmla="*/ 207 h 726"/>
                    <a:gd name="T30" fmla="*/ 654 w 736"/>
                    <a:gd name="T31" fmla="*/ 0 h 726"/>
                    <a:gd name="T32" fmla="*/ 101 w 736"/>
                    <a:gd name="T33" fmla="*/ 25 h 726"/>
                    <a:gd name="T34" fmla="*/ 101 w 736"/>
                    <a:gd name="T35" fmla="*/ 25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36" h="726">
                      <a:moveTo>
                        <a:pt x="101" y="25"/>
                      </a:moveTo>
                      <a:lnTo>
                        <a:pt x="36" y="302"/>
                      </a:lnTo>
                      <a:lnTo>
                        <a:pt x="0" y="369"/>
                      </a:lnTo>
                      <a:lnTo>
                        <a:pt x="11" y="441"/>
                      </a:lnTo>
                      <a:lnTo>
                        <a:pt x="42" y="470"/>
                      </a:lnTo>
                      <a:lnTo>
                        <a:pt x="99" y="483"/>
                      </a:lnTo>
                      <a:lnTo>
                        <a:pt x="142" y="563"/>
                      </a:lnTo>
                      <a:lnTo>
                        <a:pt x="300" y="690"/>
                      </a:lnTo>
                      <a:lnTo>
                        <a:pt x="477" y="726"/>
                      </a:lnTo>
                      <a:lnTo>
                        <a:pt x="599" y="682"/>
                      </a:lnTo>
                      <a:lnTo>
                        <a:pt x="680" y="587"/>
                      </a:lnTo>
                      <a:lnTo>
                        <a:pt x="726" y="473"/>
                      </a:lnTo>
                      <a:lnTo>
                        <a:pt x="736" y="405"/>
                      </a:lnTo>
                      <a:lnTo>
                        <a:pt x="707" y="348"/>
                      </a:lnTo>
                      <a:lnTo>
                        <a:pt x="732" y="207"/>
                      </a:lnTo>
                      <a:lnTo>
                        <a:pt x="654" y="0"/>
                      </a:lnTo>
                      <a:lnTo>
                        <a:pt x="101" y="25"/>
                      </a:lnTo>
                      <a:lnTo>
                        <a:pt x="101" y="25"/>
                      </a:lnTo>
                      <a:close/>
                    </a:path>
                  </a:pathLst>
                </a:custGeom>
                <a:solidFill>
                  <a:srgbClr val="CC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 userDrawn="1"/>
              </p:nvSpPr>
              <p:spPr bwMode="auto">
                <a:xfrm>
                  <a:off x="1469" y="177"/>
                  <a:ext cx="238" cy="311"/>
                </a:xfrm>
                <a:custGeom>
                  <a:avLst/>
                  <a:gdLst>
                    <a:gd name="T0" fmla="*/ 112 w 477"/>
                    <a:gd name="T1" fmla="*/ 18 h 624"/>
                    <a:gd name="T2" fmla="*/ 89 w 477"/>
                    <a:gd name="T3" fmla="*/ 27 h 624"/>
                    <a:gd name="T4" fmla="*/ 68 w 477"/>
                    <a:gd name="T5" fmla="*/ 44 h 624"/>
                    <a:gd name="T6" fmla="*/ 53 w 477"/>
                    <a:gd name="T7" fmla="*/ 71 h 624"/>
                    <a:gd name="T8" fmla="*/ 45 w 477"/>
                    <a:gd name="T9" fmla="*/ 90 h 624"/>
                    <a:gd name="T10" fmla="*/ 41 w 477"/>
                    <a:gd name="T11" fmla="*/ 111 h 624"/>
                    <a:gd name="T12" fmla="*/ 41 w 477"/>
                    <a:gd name="T13" fmla="*/ 133 h 624"/>
                    <a:gd name="T14" fmla="*/ 41 w 477"/>
                    <a:gd name="T15" fmla="*/ 154 h 624"/>
                    <a:gd name="T16" fmla="*/ 43 w 477"/>
                    <a:gd name="T17" fmla="*/ 175 h 624"/>
                    <a:gd name="T18" fmla="*/ 45 w 477"/>
                    <a:gd name="T19" fmla="*/ 198 h 624"/>
                    <a:gd name="T20" fmla="*/ 43 w 477"/>
                    <a:gd name="T21" fmla="*/ 227 h 624"/>
                    <a:gd name="T22" fmla="*/ 30 w 477"/>
                    <a:gd name="T23" fmla="*/ 249 h 624"/>
                    <a:gd name="T24" fmla="*/ 19 w 477"/>
                    <a:gd name="T25" fmla="*/ 272 h 624"/>
                    <a:gd name="T26" fmla="*/ 11 w 477"/>
                    <a:gd name="T27" fmla="*/ 293 h 624"/>
                    <a:gd name="T28" fmla="*/ 3 w 477"/>
                    <a:gd name="T29" fmla="*/ 314 h 624"/>
                    <a:gd name="T30" fmla="*/ 0 w 477"/>
                    <a:gd name="T31" fmla="*/ 342 h 624"/>
                    <a:gd name="T32" fmla="*/ 1 w 477"/>
                    <a:gd name="T33" fmla="*/ 369 h 624"/>
                    <a:gd name="T34" fmla="*/ 11 w 477"/>
                    <a:gd name="T35" fmla="*/ 399 h 624"/>
                    <a:gd name="T36" fmla="*/ 24 w 477"/>
                    <a:gd name="T37" fmla="*/ 432 h 624"/>
                    <a:gd name="T38" fmla="*/ 36 w 477"/>
                    <a:gd name="T39" fmla="*/ 453 h 624"/>
                    <a:gd name="T40" fmla="*/ 47 w 477"/>
                    <a:gd name="T41" fmla="*/ 474 h 624"/>
                    <a:gd name="T42" fmla="*/ 59 w 477"/>
                    <a:gd name="T43" fmla="*/ 491 h 624"/>
                    <a:gd name="T44" fmla="*/ 70 w 477"/>
                    <a:gd name="T45" fmla="*/ 512 h 624"/>
                    <a:gd name="T46" fmla="*/ 85 w 477"/>
                    <a:gd name="T47" fmla="*/ 529 h 624"/>
                    <a:gd name="T48" fmla="*/ 98 w 477"/>
                    <a:gd name="T49" fmla="*/ 548 h 624"/>
                    <a:gd name="T50" fmla="*/ 127 w 477"/>
                    <a:gd name="T51" fmla="*/ 576 h 624"/>
                    <a:gd name="T52" fmla="*/ 157 w 477"/>
                    <a:gd name="T53" fmla="*/ 601 h 624"/>
                    <a:gd name="T54" fmla="*/ 174 w 477"/>
                    <a:gd name="T55" fmla="*/ 610 h 624"/>
                    <a:gd name="T56" fmla="*/ 193 w 477"/>
                    <a:gd name="T57" fmla="*/ 618 h 624"/>
                    <a:gd name="T58" fmla="*/ 212 w 477"/>
                    <a:gd name="T59" fmla="*/ 624 h 624"/>
                    <a:gd name="T60" fmla="*/ 233 w 477"/>
                    <a:gd name="T61" fmla="*/ 624 h 624"/>
                    <a:gd name="T62" fmla="*/ 252 w 477"/>
                    <a:gd name="T63" fmla="*/ 624 h 624"/>
                    <a:gd name="T64" fmla="*/ 270 w 477"/>
                    <a:gd name="T65" fmla="*/ 618 h 624"/>
                    <a:gd name="T66" fmla="*/ 292 w 477"/>
                    <a:gd name="T67" fmla="*/ 614 h 624"/>
                    <a:gd name="T68" fmla="*/ 323 w 477"/>
                    <a:gd name="T69" fmla="*/ 601 h 624"/>
                    <a:gd name="T70" fmla="*/ 351 w 477"/>
                    <a:gd name="T71" fmla="*/ 584 h 624"/>
                    <a:gd name="T72" fmla="*/ 376 w 477"/>
                    <a:gd name="T73" fmla="*/ 561 h 624"/>
                    <a:gd name="T74" fmla="*/ 399 w 477"/>
                    <a:gd name="T75" fmla="*/ 531 h 624"/>
                    <a:gd name="T76" fmla="*/ 414 w 477"/>
                    <a:gd name="T77" fmla="*/ 508 h 624"/>
                    <a:gd name="T78" fmla="*/ 423 w 477"/>
                    <a:gd name="T79" fmla="*/ 487 h 624"/>
                    <a:gd name="T80" fmla="*/ 433 w 477"/>
                    <a:gd name="T81" fmla="*/ 464 h 624"/>
                    <a:gd name="T82" fmla="*/ 442 w 477"/>
                    <a:gd name="T83" fmla="*/ 437 h 624"/>
                    <a:gd name="T84" fmla="*/ 452 w 477"/>
                    <a:gd name="T85" fmla="*/ 409 h 624"/>
                    <a:gd name="T86" fmla="*/ 461 w 477"/>
                    <a:gd name="T87" fmla="*/ 380 h 624"/>
                    <a:gd name="T88" fmla="*/ 469 w 477"/>
                    <a:gd name="T89" fmla="*/ 354 h 624"/>
                    <a:gd name="T90" fmla="*/ 473 w 477"/>
                    <a:gd name="T91" fmla="*/ 327 h 624"/>
                    <a:gd name="T92" fmla="*/ 475 w 477"/>
                    <a:gd name="T93" fmla="*/ 304 h 624"/>
                    <a:gd name="T94" fmla="*/ 477 w 477"/>
                    <a:gd name="T95" fmla="*/ 282 h 624"/>
                    <a:gd name="T96" fmla="*/ 477 w 477"/>
                    <a:gd name="T97" fmla="*/ 263 h 624"/>
                    <a:gd name="T98" fmla="*/ 475 w 477"/>
                    <a:gd name="T99" fmla="*/ 244 h 624"/>
                    <a:gd name="T100" fmla="*/ 471 w 477"/>
                    <a:gd name="T101" fmla="*/ 217 h 624"/>
                    <a:gd name="T102" fmla="*/ 467 w 477"/>
                    <a:gd name="T103" fmla="*/ 196 h 624"/>
                    <a:gd name="T104" fmla="*/ 458 w 477"/>
                    <a:gd name="T105" fmla="*/ 166 h 624"/>
                    <a:gd name="T106" fmla="*/ 450 w 477"/>
                    <a:gd name="T107" fmla="*/ 135 h 624"/>
                    <a:gd name="T108" fmla="*/ 444 w 477"/>
                    <a:gd name="T109" fmla="*/ 107 h 624"/>
                    <a:gd name="T110" fmla="*/ 439 w 477"/>
                    <a:gd name="T111" fmla="*/ 78 h 624"/>
                    <a:gd name="T112" fmla="*/ 431 w 477"/>
                    <a:gd name="T113" fmla="*/ 57 h 624"/>
                    <a:gd name="T114" fmla="*/ 422 w 477"/>
                    <a:gd name="T115" fmla="*/ 38 h 624"/>
                    <a:gd name="T116" fmla="*/ 404 w 477"/>
                    <a:gd name="T117" fmla="*/ 18 h 624"/>
                    <a:gd name="T118" fmla="*/ 382 w 477"/>
                    <a:gd name="T119" fmla="*/ 2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7" h="624">
                      <a:moveTo>
                        <a:pt x="129" y="12"/>
                      </a:moveTo>
                      <a:lnTo>
                        <a:pt x="123" y="12"/>
                      </a:lnTo>
                      <a:lnTo>
                        <a:pt x="117" y="16"/>
                      </a:lnTo>
                      <a:lnTo>
                        <a:pt x="112" y="18"/>
                      </a:lnTo>
                      <a:lnTo>
                        <a:pt x="106" y="19"/>
                      </a:lnTo>
                      <a:lnTo>
                        <a:pt x="100" y="21"/>
                      </a:lnTo>
                      <a:lnTo>
                        <a:pt x="95" y="23"/>
                      </a:lnTo>
                      <a:lnTo>
                        <a:pt x="89" y="27"/>
                      </a:lnTo>
                      <a:lnTo>
                        <a:pt x="83" y="31"/>
                      </a:lnTo>
                      <a:lnTo>
                        <a:pt x="78" y="35"/>
                      </a:lnTo>
                      <a:lnTo>
                        <a:pt x="74" y="38"/>
                      </a:lnTo>
                      <a:lnTo>
                        <a:pt x="68" y="44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5" y="65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9" y="80"/>
                      </a:lnTo>
                      <a:lnTo>
                        <a:pt x="49" y="86"/>
                      </a:lnTo>
                      <a:lnTo>
                        <a:pt x="45" y="90"/>
                      </a:lnTo>
                      <a:lnTo>
                        <a:pt x="43" y="95"/>
                      </a:lnTo>
                      <a:lnTo>
                        <a:pt x="43" y="101"/>
                      </a:lnTo>
                      <a:lnTo>
                        <a:pt x="43" y="107"/>
                      </a:lnTo>
                      <a:lnTo>
                        <a:pt x="41" y="111"/>
                      </a:lnTo>
                      <a:lnTo>
                        <a:pt x="41" y="116"/>
                      </a:lnTo>
                      <a:lnTo>
                        <a:pt x="41" y="122"/>
                      </a:lnTo>
                      <a:lnTo>
                        <a:pt x="41" y="128"/>
                      </a:lnTo>
                      <a:lnTo>
                        <a:pt x="41" y="133"/>
                      </a:lnTo>
                      <a:lnTo>
                        <a:pt x="41" y="139"/>
                      </a:lnTo>
                      <a:lnTo>
                        <a:pt x="41" y="143"/>
                      </a:lnTo>
                      <a:lnTo>
                        <a:pt x="41" y="151"/>
                      </a:lnTo>
                      <a:lnTo>
                        <a:pt x="41" y="154"/>
                      </a:lnTo>
                      <a:lnTo>
                        <a:pt x="43" y="160"/>
                      </a:lnTo>
                      <a:lnTo>
                        <a:pt x="43" y="166"/>
                      </a:lnTo>
                      <a:lnTo>
                        <a:pt x="43" y="171"/>
                      </a:lnTo>
                      <a:lnTo>
                        <a:pt x="43" y="175"/>
                      </a:lnTo>
                      <a:lnTo>
                        <a:pt x="43" y="179"/>
                      </a:lnTo>
                      <a:lnTo>
                        <a:pt x="43" y="185"/>
                      </a:lnTo>
                      <a:lnTo>
                        <a:pt x="45" y="189"/>
                      </a:lnTo>
                      <a:lnTo>
                        <a:pt x="45" y="198"/>
                      </a:lnTo>
                      <a:lnTo>
                        <a:pt x="47" y="206"/>
                      </a:lnTo>
                      <a:lnTo>
                        <a:pt x="45" y="213"/>
                      </a:lnTo>
                      <a:lnTo>
                        <a:pt x="45" y="221"/>
                      </a:lnTo>
                      <a:lnTo>
                        <a:pt x="43" y="227"/>
                      </a:lnTo>
                      <a:lnTo>
                        <a:pt x="41" y="232"/>
                      </a:lnTo>
                      <a:lnTo>
                        <a:pt x="38" y="238"/>
                      </a:lnTo>
                      <a:lnTo>
                        <a:pt x="34" y="244"/>
                      </a:lnTo>
                      <a:lnTo>
                        <a:pt x="30" y="249"/>
                      </a:lnTo>
                      <a:lnTo>
                        <a:pt x="26" y="259"/>
                      </a:lnTo>
                      <a:lnTo>
                        <a:pt x="22" y="263"/>
                      </a:lnTo>
                      <a:lnTo>
                        <a:pt x="20" y="266"/>
                      </a:lnTo>
                      <a:lnTo>
                        <a:pt x="19" y="272"/>
                      </a:lnTo>
                      <a:lnTo>
                        <a:pt x="17" y="276"/>
                      </a:lnTo>
                      <a:lnTo>
                        <a:pt x="15" y="282"/>
                      </a:lnTo>
                      <a:lnTo>
                        <a:pt x="11" y="287"/>
                      </a:lnTo>
                      <a:lnTo>
                        <a:pt x="11" y="293"/>
                      </a:lnTo>
                      <a:lnTo>
                        <a:pt x="9" y="299"/>
                      </a:lnTo>
                      <a:lnTo>
                        <a:pt x="5" y="304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" y="322"/>
                      </a:lnTo>
                      <a:lnTo>
                        <a:pt x="1" y="327"/>
                      </a:lnTo>
                      <a:lnTo>
                        <a:pt x="0" y="335"/>
                      </a:lnTo>
                      <a:lnTo>
                        <a:pt x="0" y="342"/>
                      </a:lnTo>
                      <a:lnTo>
                        <a:pt x="1" y="348"/>
                      </a:lnTo>
                      <a:lnTo>
                        <a:pt x="1" y="356"/>
                      </a:lnTo>
                      <a:lnTo>
                        <a:pt x="1" y="363"/>
                      </a:lnTo>
                      <a:lnTo>
                        <a:pt x="1" y="369"/>
                      </a:lnTo>
                      <a:lnTo>
                        <a:pt x="5" y="377"/>
                      </a:lnTo>
                      <a:lnTo>
                        <a:pt x="5" y="384"/>
                      </a:lnTo>
                      <a:lnTo>
                        <a:pt x="9" y="392"/>
                      </a:lnTo>
                      <a:lnTo>
                        <a:pt x="11" y="399"/>
                      </a:lnTo>
                      <a:lnTo>
                        <a:pt x="15" y="409"/>
                      </a:lnTo>
                      <a:lnTo>
                        <a:pt x="17" y="415"/>
                      </a:lnTo>
                      <a:lnTo>
                        <a:pt x="20" y="424"/>
                      </a:lnTo>
                      <a:lnTo>
                        <a:pt x="24" y="432"/>
                      </a:lnTo>
                      <a:lnTo>
                        <a:pt x="30" y="441"/>
                      </a:lnTo>
                      <a:lnTo>
                        <a:pt x="32" y="445"/>
                      </a:lnTo>
                      <a:lnTo>
                        <a:pt x="34" y="449"/>
                      </a:lnTo>
                      <a:lnTo>
                        <a:pt x="36" y="453"/>
                      </a:lnTo>
                      <a:lnTo>
                        <a:pt x="38" y="458"/>
                      </a:lnTo>
                      <a:lnTo>
                        <a:pt x="41" y="464"/>
                      </a:lnTo>
                      <a:lnTo>
                        <a:pt x="43" y="468"/>
                      </a:lnTo>
                      <a:lnTo>
                        <a:pt x="47" y="474"/>
                      </a:lnTo>
                      <a:lnTo>
                        <a:pt x="49" y="477"/>
                      </a:lnTo>
                      <a:lnTo>
                        <a:pt x="53" y="481"/>
                      </a:lnTo>
                      <a:lnTo>
                        <a:pt x="55" y="487"/>
                      </a:lnTo>
                      <a:lnTo>
                        <a:pt x="59" y="491"/>
                      </a:lnTo>
                      <a:lnTo>
                        <a:pt x="60" y="496"/>
                      </a:lnTo>
                      <a:lnTo>
                        <a:pt x="64" y="502"/>
                      </a:lnTo>
                      <a:lnTo>
                        <a:pt x="68" y="506"/>
                      </a:lnTo>
                      <a:lnTo>
                        <a:pt x="70" y="512"/>
                      </a:lnTo>
                      <a:lnTo>
                        <a:pt x="76" y="515"/>
                      </a:lnTo>
                      <a:lnTo>
                        <a:pt x="78" y="519"/>
                      </a:lnTo>
                      <a:lnTo>
                        <a:pt x="81" y="525"/>
                      </a:lnTo>
                      <a:lnTo>
                        <a:pt x="85" y="529"/>
                      </a:lnTo>
                      <a:lnTo>
                        <a:pt x="89" y="534"/>
                      </a:lnTo>
                      <a:lnTo>
                        <a:pt x="91" y="538"/>
                      </a:lnTo>
                      <a:lnTo>
                        <a:pt x="97" y="544"/>
                      </a:lnTo>
                      <a:lnTo>
                        <a:pt x="98" y="548"/>
                      </a:lnTo>
                      <a:lnTo>
                        <a:pt x="104" y="553"/>
                      </a:lnTo>
                      <a:lnTo>
                        <a:pt x="112" y="561"/>
                      </a:lnTo>
                      <a:lnTo>
                        <a:pt x="119" y="569"/>
                      </a:lnTo>
                      <a:lnTo>
                        <a:pt x="127" y="576"/>
                      </a:lnTo>
                      <a:lnTo>
                        <a:pt x="136" y="584"/>
                      </a:lnTo>
                      <a:lnTo>
                        <a:pt x="144" y="591"/>
                      </a:lnTo>
                      <a:lnTo>
                        <a:pt x="152" y="597"/>
                      </a:lnTo>
                      <a:lnTo>
                        <a:pt x="157" y="601"/>
                      </a:lnTo>
                      <a:lnTo>
                        <a:pt x="161" y="603"/>
                      </a:lnTo>
                      <a:lnTo>
                        <a:pt x="167" y="607"/>
                      </a:lnTo>
                      <a:lnTo>
                        <a:pt x="171" y="608"/>
                      </a:lnTo>
                      <a:lnTo>
                        <a:pt x="174" y="610"/>
                      </a:lnTo>
                      <a:lnTo>
                        <a:pt x="180" y="612"/>
                      </a:lnTo>
                      <a:lnTo>
                        <a:pt x="184" y="614"/>
                      </a:lnTo>
                      <a:lnTo>
                        <a:pt x="190" y="616"/>
                      </a:lnTo>
                      <a:lnTo>
                        <a:pt x="193" y="618"/>
                      </a:lnTo>
                      <a:lnTo>
                        <a:pt x="199" y="620"/>
                      </a:lnTo>
                      <a:lnTo>
                        <a:pt x="203" y="622"/>
                      </a:lnTo>
                      <a:lnTo>
                        <a:pt x="209" y="624"/>
                      </a:lnTo>
                      <a:lnTo>
                        <a:pt x="212" y="624"/>
                      </a:lnTo>
                      <a:lnTo>
                        <a:pt x="218" y="624"/>
                      </a:lnTo>
                      <a:lnTo>
                        <a:pt x="222" y="624"/>
                      </a:lnTo>
                      <a:lnTo>
                        <a:pt x="228" y="624"/>
                      </a:lnTo>
                      <a:lnTo>
                        <a:pt x="233" y="624"/>
                      </a:lnTo>
                      <a:lnTo>
                        <a:pt x="237" y="624"/>
                      </a:lnTo>
                      <a:lnTo>
                        <a:pt x="243" y="624"/>
                      </a:lnTo>
                      <a:lnTo>
                        <a:pt x="249" y="624"/>
                      </a:lnTo>
                      <a:lnTo>
                        <a:pt x="252" y="624"/>
                      </a:lnTo>
                      <a:lnTo>
                        <a:pt x="256" y="622"/>
                      </a:lnTo>
                      <a:lnTo>
                        <a:pt x="260" y="622"/>
                      </a:lnTo>
                      <a:lnTo>
                        <a:pt x="266" y="620"/>
                      </a:lnTo>
                      <a:lnTo>
                        <a:pt x="270" y="618"/>
                      </a:lnTo>
                      <a:lnTo>
                        <a:pt x="275" y="618"/>
                      </a:lnTo>
                      <a:lnTo>
                        <a:pt x="279" y="616"/>
                      </a:lnTo>
                      <a:lnTo>
                        <a:pt x="283" y="616"/>
                      </a:lnTo>
                      <a:lnTo>
                        <a:pt x="292" y="614"/>
                      </a:lnTo>
                      <a:lnTo>
                        <a:pt x="300" y="612"/>
                      </a:lnTo>
                      <a:lnTo>
                        <a:pt x="308" y="608"/>
                      </a:lnTo>
                      <a:lnTo>
                        <a:pt x="315" y="607"/>
                      </a:lnTo>
                      <a:lnTo>
                        <a:pt x="323" y="601"/>
                      </a:lnTo>
                      <a:lnTo>
                        <a:pt x="330" y="597"/>
                      </a:lnTo>
                      <a:lnTo>
                        <a:pt x="338" y="593"/>
                      </a:lnTo>
                      <a:lnTo>
                        <a:pt x="344" y="589"/>
                      </a:lnTo>
                      <a:lnTo>
                        <a:pt x="351" y="584"/>
                      </a:lnTo>
                      <a:lnTo>
                        <a:pt x="359" y="578"/>
                      </a:lnTo>
                      <a:lnTo>
                        <a:pt x="365" y="572"/>
                      </a:lnTo>
                      <a:lnTo>
                        <a:pt x="370" y="569"/>
                      </a:lnTo>
                      <a:lnTo>
                        <a:pt x="376" y="561"/>
                      </a:lnTo>
                      <a:lnTo>
                        <a:pt x="382" y="553"/>
                      </a:lnTo>
                      <a:lnTo>
                        <a:pt x="387" y="546"/>
                      </a:lnTo>
                      <a:lnTo>
                        <a:pt x="395" y="540"/>
                      </a:lnTo>
                      <a:lnTo>
                        <a:pt x="399" y="531"/>
                      </a:lnTo>
                      <a:lnTo>
                        <a:pt x="404" y="523"/>
                      </a:lnTo>
                      <a:lnTo>
                        <a:pt x="408" y="517"/>
                      </a:lnTo>
                      <a:lnTo>
                        <a:pt x="410" y="512"/>
                      </a:lnTo>
                      <a:lnTo>
                        <a:pt x="414" y="508"/>
                      </a:lnTo>
                      <a:lnTo>
                        <a:pt x="416" y="504"/>
                      </a:lnTo>
                      <a:lnTo>
                        <a:pt x="420" y="498"/>
                      </a:lnTo>
                      <a:lnTo>
                        <a:pt x="422" y="493"/>
                      </a:lnTo>
                      <a:lnTo>
                        <a:pt x="423" y="487"/>
                      </a:lnTo>
                      <a:lnTo>
                        <a:pt x="425" y="481"/>
                      </a:lnTo>
                      <a:lnTo>
                        <a:pt x="429" y="475"/>
                      </a:lnTo>
                      <a:lnTo>
                        <a:pt x="431" y="470"/>
                      </a:lnTo>
                      <a:lnTo>
                        <a:pt x="433" y="464"/>
                      </a:lnTo>
                      <a:lnTo>
                        <a:pt x="435" y="458"/>
                      </a:lnTo>
                      <a:lnTo>
                        <a:pt x="439" y="451"/>
                      </a:lnTo>
                      <a:lnTo>
                        <a:pt x="441" y="445"/>
                      </a:lnTo>
                      <a:lnTo>
                        <a:pt x="442" y="437"/>
                      </a:lnTo>
                      <a:lnTo>
                        <a:pt x="446" y="432"/>
                      </a:lnTo>
                      <a:lnTo>
                        <a:pt x="448" y="424"/>
                      </a:lnTo>
                      <a:lnTo>
                        <a:pt x="450" y="417"/>
                      </a:lnTo>
                      <a:lnTo>
                        <a:pt x="452" y="409"/>
                      </a:lnTo>
                      <a:lnTo>
                        <a:pt x="456" y="403"/>
                      </a:lnTo>
                      <a:lnTo>
                        <a:pt x="458" y="396"/>
                      </a:lnTo>
                      <a:lnTo>
                        <a:pt x="460" y="388"/>
                      </a:lnTo>
                      <a:lnTo>
                        <a:pt x="461" y="380"/>
                      </a:lnTo>
                      <a:lnTo>
                        <a:pt x="463" y="373"/>
                      </a:lnTo>
                      <a:lnTo>
                        <a:pt x="465" y="365"/>
                      </a:lnTo>
                      <a:lnTo>
                        <a:pt x="467" y="360"/>
                      </a:lnTo>
                      <a:lnTo>
                        <a:pt x="469" y="354"/>
                      </a:lnTo>
                      <a:lnTo>
                        <a:pt x="469" y="346"/>
                      </a:lnTo>
                      <a:lnTo>
                        <a:pt x="471" y="339"/>
                      </a:lnTo>
                      <a:lnTo>
                        <a:pt x="471" y="333"/>
                      </a:lnTo>
                      <a:lnTo>
                        <a:pt x="473" y="327"/>
                      </a:lnTo>
                      <a:lnTo>
                        <a:pt x="475" y="322"/>
                      </a:lnTo>
                      <a:lnTo>
                        <a:pt x="475" y="314"/>
                      </a:lnTo>
                      <a:lnTo>
                        <a:pt x="475" y="308"/>
                      </a:lnTo>
                      <a:lnTo>
                        <a:pt x="475" y="304"/>
                      </a:lnTo>
                      <a:lnTo>
                        <a:pt x="477" y="299"/>
                      </a:lnTo>
                      <a:lnTo>
                        <a:pt x="477" y="293"/>
                      </a:lnTo>
                      <a:lnTo>
                        <a:pt x="477" y="287"/>
                      </a:lnTo>
                      <a:lnTo>
                        <a:pt x="477" y="282"/>
                      </a:lnTo>
                      <a:lnTo>
                        <a:pt x="477" y="276"/>
                      </a:lnTo>
                      <a:lnTo>
                        <a:pt x="477" y="272"/>
                      </a:lnTo>
                      <a:lnTo>
                        <a:pt x="477" y="266"/>
                      </a:lnTo>
                      <a:lnTo>
                        <a:pt x="477" y="263"/>
                      </a:lnTo>
                      <a:lnTo>
                        <a:pt x="477" y="257"/>
                      </a:lnTo>
                      <a:lnTo>
                        <a:pt x="477" y="253"/>
                      </a:lnTo>
                      <a:lnTo>
                        <a:pt x="475" y="247"/>
                      </a:lnTo>
                      <a:lnTo>
                        <a:pt x="475" y="244"/>
                      </a:lnTo>
                      <a:lnTo>
                        <a:pt x="475" y="238"/>
                      </a:lnTo>
                      <a:lnTo>
                        <a:pt x="475" y="230"/>
                      </a:lnTo>
                      <a:lnTo>
                        <a:pt x="473" y="221"/>
                      </a:lnTo>
                      <a:lnTo>
                        <a:pt x="471" y="217"/>
                      </a:lnTo>
                      <a:lnTo>
                        <a:pt x="471" y="211"/>
                      </a:lnTo>
                      <a:lnTo>
                        <a:pt x="469" y="208"/>
                      </a:lnTo>
                      <a:lnTo>
                        <a:pt x="469" y="204"/>
                      </a:lnTo>
                      <a:lnTo>
                        <a:pt x="467" y="196"/>
                      </a:lnTo>
                      <a:lnTo>
                        <a:pt x="465" y="189"/>
                      </a:lnTo>
                      <a:lnTo>
                        <a:pt x="463" y="181"/>
                      </a:lnTo>
                      <a:lnTo>
                        <a:pt x="461" y="173"/>
                      </a:lnTo>
                      <a:lnTo>
                        <a:pt x="458" y="166"/>
                      </a:lnTo>
                      <a:lnTo>
                        <a:pt x="458" y="158"/>
                      </a:lnTo>
                      <a:lnTo>
                        <a:pt x="454" y="151"/>
                      </a:lnTo>
                      <a:lnTo>
                        <a:pt x="452" y="143"/>
                      </a:lnTo>
                      <a:lnTo>
                        <a:pt x="450" y="135"/>
                      </a:lnTo>
                      <a:lnTo>
                        <a:pt x="448" y="128"/>
                      </a:lnTo>
                      <a:lnTo>
                        <a:pt x="446" y="122"/>
                      </a:lnTo>
                      <a:lnTo>
                        <a:pt x="446" y="114"/>
                      </a:lnTo>
                      <a:lnTo>
                        <a:pt x="444" y="107"/>
                      </a:lnTo>
                      <a:lnTo>
                        <a:pt x="442" y="99"/>
                      </a:lnTo>
                      <a:lnTo>
                        <a:pt x="442" y="94"/>
                      </a:lnTo>
                      <a:lnTo>
                        <a:pt x="441" y="86"/>
                      </a:lnTo>
                      <a:lnTo>
                        <a:pt x="439" y="78"/>
                      </a:lnTo>
                      <a:lnTo>
                        <a:pt x="437" y="73"/>
                      </a:lnTo>
                      <a:lnTo>
                        <a:pt x="435" y="67"/>
                      </a:lnTo>
                      <a:lnTo>
                        <a:pt x="433" y="61"/>
                      </a:lnTo>
                      <a:lnTo>
                        <a:pt x="431" y="57"/>
                      </a:lnTo>
                      <a:lnTo>
                        <a:pt x="429" y="52"/>
                      </a:lnTo>
                      <a:lnTo>
                        <a:pt x="425" y="48"/>
                      </a:lnTo>
                      <a:lnTo>
                        <a:pt x="423" y="44"/>
                      </a:lnTo>
                      <a:lnTo>
                        <a:pt x="422" y="38"/>
                      </a:lnTo>
                      <a:lnTo>
                        <a:pt x="420" y="37"/>
                      </a:lnTo>
                      <a:lnTo>
                        <a:pt x="414" y="29"/>
                      </a:lnTo>
                      <a:lnTo>
                        <a:pt x="408" y="23"/>
                      </a:lnTo>
                      <a:lnTo>
                        <a:pt x="404" y="18"/>
                      </a:lnTo>
                      <a:lnTo>
                        <a:pt x="399" y="14"/>
                      </a:lnTo>
                      <a:lnTo>
                        <a:pt x="393" y="10"/>
                      </a:lnTo>
                      <a:lnTo>
                        <a:pt x="389" y="8"/>
                      </a:lnTo>
                      <a:lnTo>
                        <a:pt x="382" y="2"/>
                      </a:lnTo>
                      <a:lnTo>
                        <a:pt x="376" y="0"/>
                      </a:lnTo>
                      <a:lnTo>
                        <a:pt x="129" y="12"/>
                      </a:lnTo>
                      <a:lnTo>
                        <a:pt x="129" y="12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5" name="Freeform 199"/>
                <p:cNvSpPr>
                  <a:spLocks/>
                </p:cNvSpPr>
                <p:nvPr userDrawn="1"/>
              </p:nvSpPr>
              <p:spPr bwMode="auto">
                <a:xfrm>
                  <a:off x="1338" y="621"/>
                  <a:ext cx="615" cy="173"/>
                </a:xfrm>
                <a:custGeom>
                  <a:avLst/>
                  <a:gdLst>
                    <a:gd name="T0" fmla="*/ 0 w 1230"/>
                    <a:gd name="T1" fmla="*/ 114 h 345"/>
                    <a:gd name="T2" fmla="*/ 84 w 1230"/>
                    <a:gd name="T3" fmla="*/ 68 h 345"/>
                    <a:gd name="T4" fmla="*/ 230 w 1230"/>
                    <a:gd name="T5" fmla="*/ 89 h 345"/>
                    <a:gd name="T6" fmla="*/ 470 w 1230"/>
                    <a:gd name="T7" fmla="*/ 98 h 345"/>
                    <a:gd name="T8" fmla="*/ 764 w 1230"/>
                    <a:gd name="T9" fmla="*/ 13 h 345"/>
                    <a:gd name="T10" fmla="*/ 896 w 1230"/>
                    <a:gd name="T11" fmla="*/ 0 h 345"/>
                    <a:gd name="T12" fmla="*/ 920 w 1230"/>
                    <a:gd name="T13" fmla="*/ 62 h 345"/>
                    <a:gd name="T14" fmla="*/ 1230 w 1230"/>
                    <a:gd name="T15" fmla="*/ 176 h 345"/>
                    <a:gd name="T16" fmla="*/ 789 w 1230"/>
                    <a:gd name="T17" fmla="*/ 266 h 345"/>
                    <a:gd name="T18" fmla="*/ 753 w 1230"/>
                    <a:gd name="T19" fmla="*/ 218 h 345"/>
                    <a:gd name="T20" fmla="*/ 732 w 1230"/>
                    <a:gd name="T21" fmla="*/ 256 h 345"/>
                    <a:gd name="T22" fmla="*/ 677 w 1230"/>
                    <a:gd name="T23" fmla="*/ 250 h 345"/>
                    <a:gd name="T24" fmla="*/ 662 w 1230"/>
                    <a:gd name="T25" fmla="*/ 283 h 345"/>
                    <a:gd name="T26" fmla="*/ 628 w 1230"/>
                    <a:gd name="T27" fmla="*/ 271 h 345"/>
                    <a:gd name="T28" fmla="*/ 576 w 1230"/>
                    <a:gd name="T29" fmla="*/ 237 h 345"/>
                    <a:gd name="T30" fmla="*/ 447 w 1230"/>
                    <a:gd name="T31" fmla="*/ 269 h 345"/>
                    <a:gd name="T32" fmla="*/ 264 w 1230"/>
                    <a:gd name="T33" fmla="*/ 345 h 345"/>
                    <a:gd name="T34" fmla="*/ 145 w 1230"/>
                    <a:gd name="T35" fmla="*/ 345 h 345"/>
                    <a:gd name="T36" fmla="*/ 38 w 1230"/>
                    <a:gd name="T37" fmla="*/ 288 h 345"/>
                    <a:gd name="T38" fmla="*/ 0 w 1230"/>
                    <a:gd name="T39" fmla="*/ 114 h 345"/>
                    <a:gd name="T40" fmla="*/ 0 w 1230"/>
                    <a:gd name="T41" fmla="*/ 114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0" h="345">
                      <a:moveTo>
                        <a:pt x="0" y="114"/>
                      </a:moveTo>
                      <a:lnTo>
                        <a:pt x="84" y="68"/>
                      </a:lnTo>
                      <a:lnTo>
                        <a:pt x="230" y="89"/>
                      </a:lnTo>
                      <a:lnTo>
                        <a:pt x="470" y="98"/>
                      </a:lnTo>
                      <a:lnTo>
                        <a:pt x="764" y="13"/>
                      </a:lnTo>
                      <a:lnTo>
                        <a:pt x="896" y="0"/>
                      </a:lnTo>
                      <a:lnTo>
                        <a:pt x="920" y="62"/>
                      </a:lnTo>
                      <a:lnTo>
                        <a:pt x="1230" y="176"/>
                      </a:lnTo>
                      <a:lnTo>
                        <a:pt x="789" y="266"/>
                      </a:lnTo>
                      <a:lnTo>
                        <a:pt x="753" y="218"/>
                      </a:lnTo>
                      <a:lnTo>
                        <a:pt x="732" y="256"/>
                      </a:lnTo>
                      <a:lnTo>
                        <a:pt x="677" y="250"/>
                      </a:lnTo>
                      <a:lnTo>
                        <a:pt x="662" y="283"/>
                      </a:lnTo>
                      <a:lnTo>
                        <a:pt x="628" y="271"/>
                      </a:lnTo>
                      <a:lnTo>
                        <a:pt x="576" y="237"/>
                      </a:lnTo>
                      <a:lnTo>
                        <a:pt x="447" y="269"/>
                      </a:lnTo>
                      <a:lnTo>
                        <a:pt x="264" y="345"/>
                      </a:lnTo>
                      <a:lnTo>
                        <a:pt x="145" y="345"/>
                      </a:lnTo>
                      <a:lnTo>
                        <a:pt x="38" y="288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C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6" name="Freeform 200"/>
                <p:cNvSpPr>
                  <a:spLocks/>
                </p:cNvSpPr>
                <p:nvPr userDrawn="1"/>
              </p:nvSpPr>
              <p:spPr bwMode="auto">
                <a:xfrm>
                  <a:off x="1675" y="712"/>
                  <a:ext cx="298" cy="174"/>
                </a:xfrm>
                <a:custGeom>
                  <a:avLst/>
                  <a:gdLst>
                    <a:gd name="T0" fmla="*/ 0 w 597"/>
                    <a:gd name="T1" fmla="*/ 146 h 350"/>
                    <a:gd name="T2" fmla="*/ 57 w 597"/>
                    <a:gd name="T3" fmla="*/ 259 h 350"/>
                    <a:gd name="T4" fmla="*/ 338 w 597"/>
                    <a:gd name="T5" fmla="*/ 272 h 350"/>
                    <a:gd name="T6" fmla="*/ 454 w 597"/>
                    <a:gd name="T7" fmla="*/ 350 h 350"/>
                    <a:gd name="T8" fmla="*/ 597 w 597"/>
                    <a:gd name="T9" fmla="*/ 342 h 350"/>
                    <a:gd name="T10" fmla="*/ 593 w 597"/>
                    <a:gd name="T11" fmla="*/ 0 h 350"/>
                    <a:gd name="T12" fmla="*/ 340 w 597"/>
                    <a:gd name="T13" fmla="*/ 19 h 350"/>
                    <a:gd name="T14" fmla="*/ 333 w 597"/>
                    <a:gd name="T15" fmla="*/ 65 h 350"/>
                    <a:gd name="T16" fmla="*/ 264 w 597"/>
                    <a:gd name="T17" fmla="*/ 57 h 350"/>
                    <a:gd name="T18" fmla="*/ 30 w 597"/>
                    <a:gd name="T19" fmla="*/ 110 h 350"/>
                    <a:gd name="T20" fmla="*/ 0 w 597"/>
                    <a:gd name="T21" fmla="*/ 146 h 350"/>
                    <a:gd name="T22" fmla="*/ 0 w 597"/>
                    <a:gd name="T23" fmla="*/ 146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7" h="350">
                      <a:moveTo>
                        <a:pt x="0" y="146"/>
                      </a:moveTo>
                      <a:lnTo>
                        <a:pt x="57" y="259"/>
                      </a:lnTo>
                      <a:lnTo>
                        <a:pt x="338" y="272"/>
                      </a:lnTo>
                      <a:lnTo>
                        <a:pt x="454" y="350"/>
                      </a:lnTo>
                      <a:lnTo>
                        <a:pt x="597" y="342"/>
                      </a:lnTo>
                      <a:lnTo>
                        <a:pt x="593" y="0"/>
                      </a:lnTo>
                      <a:lnTo>
                        <a:pt x="340" y="19"/>
                      </a:lnTo>
                      <a:lnTo>
                        <a:pt x="333" y="65"/>
                      </a:lnTo>
                      <a:lnTo>
                        <a:pt x="264" y="57"/>
                      </a:lnTo>
                      <a:lnTo>
                        <a:pt x="30" y="110"/>
                      </a:lnTo>
                      <a:lnTo>
                        <a:pt x="0" y="14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7" name="Freeform 201"/>
                <p:cNvSpPr>
                  <a:spLocks/>
                </p:cNvSpPr>
                <p:nvPr userDrawn="1"/>
              </p:nvSpPr>
              <p:spPr bwMode="auto">
                <a:xfrm>
                  <a:off x="1943" y="601"/>
                  <a:ext cx="488" cy="282"/>
                </a:xfrm>
                <a:custGeom>
                  <a:avLst/>
                  <a:gdLst>
                    <a:gd name="T0" fmla="*/ 50 w 975"/>
                    <a:gd name="T1" fmla="*/ 228 h 562"/>
                    <a:gd name="T2" fmla="*/ 314 w 975"/>
                    <a:gd name="T3" fmla="*/ 203 h 562"/>
                    <a:gd name="T4" fmla="*/ 297 w 975"/>
                    <a:gd name="T5" fmla="*/ 152 h 562"/>
                    <a:gd name="T6" fmla="*/ 0 w 975"/>
                    <a:gd name="T7" fmla="*/ 138 h 562"/>
                    <a:gd name="T8" fmla="*/ 458 w 975"/>
                    <a:gd name="T9" fmla="*/ 0 h 562"/>
                    <a:gd name="T10" fmla="*/ 683 w 975"/>
                    <a:gd name="T11" fmla="*/ 57 h 562"/>
                    <a:gd name="T12" fmla="*/ 951 w 975"/>
                    <a:gd name="T13" fmla="*/ 32 h 562"/>
                    <a:gd name="T14" fmla="*/ 831 w 975"/>
                    <a:gd name="T15" fmla="*/ 121 h 562"/>
                    <a:gd name="T16" fmla="*/ 827 w 975"/>
                    <a:gd name="T17" fmla="*/ 182 h 562"/>
                    <a:gd name="T18" fmla="*/ 975 w 975"/>
                    <a:gd name="T19" fmla="*/ 203 h 562"/>
                    <a:gd name="T20" fmla="*/ 970 w 975"/>
                    <a:gd name="T21" fmla="*/ 543 h 562"/>
                    <a:gd name="T22" fmla="*/ 61 w 975"/>
                    <a:gd name="T23" fmla="*/ 562 h 562"/>
                    <a:gd name="T24" fmla="*/ 50 w 975"/>
                    <a:gd name="T25" fmla="*/ 228 h 562"/>
                    <a:gd name="T26" fmla="*/ 50 w 975"/>
                    <a:gd name="T27" fmla="*/ 228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5" h="562">
                      <a:moveTo>
                        <a:pt x="50" y="228"/>
                      </a:moveTo>
                      <a:lnTo>
                        <a:pt x="314" y="203"/>
                      </a:lnTo>
                      <a:lnTo>
                        <a:pt x="297" y="152"/>
                      </a:lnTo>
                      <a:lnTo>
                        <a:pt x="0" y="138"/>
                      </a:lnTo>
                      <a:lnTo>
                        <a:pt x="458" y="0"/>
                      </a:lnTo>
                      <a:lnTo>
                        <a:pt x="683" y="57"/>
                      </a:lnTo>
                      <a:lnTo>
                        <a:pt x="951" y="32"/>
                      </a:lnTo>
                      <a:lnTo>
                        <a:pt x="831" y="121"/>
                      </a:lnTo>
                      <a:lnTo>
                        <a:pt x="827" y="182"/>
                      </a:lnTo>
                      <a:lnTo>
                        <a:pt x="975" y="203"/>
                      </a:lnTo>
                      <a:lnTo>
                        <a:pt x="970" y="543"/>
                      </a:lnTo>
                      <a:lnTo>
                        <a:pt x="61" y="562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8" name="Freeform 202"/>
                <p:cNvSpPr>
                  <a:spLocks/>
                </p:cNvSpPr>
                <p:nvPr userDrawn="1"/>
              </p:nvSpPr>
              <p:spPr bwMode="auto">
                <a:xfrm>
                  <a:off x="1819" y="169"/>
                  <a:ext cx="364" cy="505"/>
                </a:xfrm>
                <a:custGeom>
                  <a:avLst/>
                  <a:gdLst>
                    <a:gd name="T0" fmla="*/ 120 w 728"/>
                    <a:gd name="T1" fmla="*/ 1009 h 1009"/>
                    <a:gd name="T2" fmla="*/ 728 w 728"/>
                    <a:gd name="T3" fmla="*/ 865 h 1009"/>
                    <a:gd name="T4" fmla="*/ 715 w 728"/>
                    <a:gd name="T5" fmla="*/ 209 h 1009"/>
                    <a:gd name="T6" fmla="*/ 152 w 728"/>
                    <a:gd name="T7" fmla="*/ 0 h 1009"/>
                    <a:gd name="T8" fmla="*/ 97 w 728"/>
                    <a:gd name="T9" fmla="*/ 65 h 1009"/>
                    <a:gd name="T10" fmla="*/ 21 w 728"/>
                    <a:gd name="T11" fmla="*/ 365 h 1009"/>
                    <a:gd name="T12" fmla="*/ 0 w 728"/>
                    <a:gd name="T13" fmla="*/ 561 h 1009"/>
                    <a:gd name="T14" fmla="*/ 53 w 728"/>
                    <a:gd name="T15" fmla="*/ 823 h 1009"/>
                    <a:gd name="T16" fmla="*/ 120 w 728"/>
                    <a:gd name="T17" fmla="*/ 1009 h 1009"/>
                    <a:gd name="T18" fmla="*/ 120 w 728"/>
                    <a:gd name="T19" fmla="*/ 1009 h 10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8" h="1009">
                      <a:moveTo>
                        <a:pt x="120" y="1009"/>
                      </a:moveTo>
                      <a:lnTo>
                        <a:pt x="728" y="865"/>
                      </a:lnTo>
                      <a:lnTo>
                        <a:pt x="715" y="209"/>
                      </a:lnTo>
                      <a:lnTo>
                        <a:pt x="152" y="0"/>
                      </a:lnTo>
                      <a:lnTo>
                        <a:pt x="97" y="65"/>
                      </a:lnTo>
                      <a:lnTo>
                        <a:pt x="21" y="365"/>
                      </a:lnTo>
                      <a:lnTo>
                        <a:pt x="0" y="561"/>
                      </a:lnTo>
                      <a:lnTo>
                        <a:pt x="53" y="823"/>
                      </a:lnTo>
                      <a:lnTo>
                        <a:pt x="120" y="1009"/>
                      </a:lnTo>
                      <a:lnTo>
                        <a:pt x="120" y="1009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9" name="Freeform 203"/>
                <p:cNvSpPr>
                  <a:spLocks/>
                </p:cNvSpPr>
                <p:nvPr userDrawn="1"/>
              </p:nvSpPr>
              <p:spPr bwMode="auto">
                <a:xfrm>
                  <a:off x="1908" y="132"/>
                  <a:ext cx="540" cy="145"/>
                </a:xfrm>
                <a:custGeom>
                  <a:avLst/>
                  <a:gdLst>
                    <a:gd name="T0" fmla="*/ 0 w 1080"/>
                    <a:gd name="T1" fmla="*/ 63 h 291"/>
                    <a:gd name="T2" fmla="*/ 6 w 1080"/>
                    <a:gd name="T3" fmla="*/ 65 h 291"/>
                    <a:gd name="T4" fmla="*/ 13 w 1080"/>
                    <a:gd name="T5" fmla="*/ 70 h 291"/>
                    <a:gd name="T6" fmla="*/ 25 w 1080"/>
                    <a:gd name="T7" fmla="*/ 74 h 291"/>
                    <a:gd name="T8" fmla="*/ 38 w 1080"/>
                    <a:gd name="T9" fmla="*/ 80 h 291"/>
                    <a:gd name="T10" fmla="*/ 53 w 1080"/>
                    <a:gd name="T11" fmla="*/ 88 h 291"/>
                    <a:gd name="T12" fmla="*/ 70 w 1080"/>
                    <a:gd name="T13" fmla="*/ 95 h 291"/>
                    <a:gd name="T14" fmla="*/ 87 w 1080"/>
                    <a:gd name="T15" fmla="*/ 103 h 291"/>
                    <a:gd name="T16" fmla="*/ 108 w 1080"/>
                    <a:gd name="T17" fmla="*/ 110 h 291"/>
                    <a:gd name="T18" fmla="*/ 129 w 1080"/>
                    <a:gd name="T19" fmla="*/ 118 h 291"/>
                    <a:gd name="T20" fmla="*/ 154 w 1080"/>
                    <a:gd name="T21" fmla="*/ 127 h 291"/>
                    <a:gd name="T22" fmla="*/ 177 w 1080"/>
                    <a:gd name="T23" fmla="*/ 139 h 291"/>
                    <a:gd name="T24" fmla="*/ 201 w 1080"/>
                    <a:gd name="T25" fmla="*/ 148 h 291"/>
                    <a:gd name="T26" fmla="*/ 226 w 1080"/>
                    <a:gd name="T27" fmla="*/ 158 h 291"/>
                    <a:gd name="T28" fmla="*/ 253 w 1080"/>
                    <a:gd name="T29" fmla="*/ 167 h 291"/>
                    <a:gd name="T30" fmla="*/ 277 w 1080"/>
                    <a:gd name="T31" fmla="*/ 177 h 291"/>
                    <a:gd name="T32" fmla="*/ 300 w 1080"/>
                    <a:gd name="T33" fmla="*/ 186 h 291"/>
                    <a:gd name="T34" fmla="*/ 327 w 1080"/>
                    <a:gd name="T35" fmla="*/ 196 h 291"/>
                    <a:gd name="T36" fmla="*/ 350 w 1080"/>
                    <a:gd name="T37" fmla="*/ 205 h 291"/>
                    <a:gd name="T38" fmla="*/ 374 w 1080"/>
                    <a:gd name="T39" fmla="*/ 215 h 291"/>
                    <a:gd name="T40" fmla="*/ 397 w 1080"/>
                    <a:gd name="T41" fmla="*/ 222 h 291"/>
                    <a:gd name="T42" fmla="*/ 420 w 1080"/>
                    <a:gd name="T43" fmla="*/ 232 h 291"/>
                    <a:gd name="T44" fmla="*/ 439 w 1080"/>
                    <a:gd name="T45" fmla="*/ 240 h 291"/>
                    <a:gd name="T46" fmla="*/ 458 w 1080"/>
                    <a:gd name="T47" fmla="*/ 247 h 291"/>
                    <a:gd name="T48" fmla="*/ 475 w 1080"/>
                    <a:gd name="T49" fmla="*/ 253 h 291"/>
                    <a:gd name="T50" fmla="*/ 492 w 1080"/>
                    <a:gd name="T51" fmla="*/ 259 h 291"/>
                    <a:gd name="T52" fmla="*/ 505 w 1080"/>
                    <a:gd name="T53" fmla="*/ 264 h 291"/>
                    <a:gd name="T54" fmla="*/ 517 w 1080"/>
                    <a:gd name="T55" fmla="*/ 268 h 291"/>
                    <a:gd name="T56" fmla="*/ 524 w 1080"/>
                    <a:gd name="T57" fmla="*/ 272 h 291"/>
                    <a:gd name="T58" fmla="*/ 532 w 1080"/>
                    <a:gd name="T59" fmla="*/ 276 h 291"/>
                    <a:gd name="T60" fmla="*/ 1080 w 1080"/>
                    <a:gd name="T61" fmla="*/ 291 h 291"/>
                    <a:gd name="T62" fmla="*/ 549 w 1080"/>
                    <a:gd name="T63" fmla="*/ 0 h 291"/>
                    <a:gd name="T64" fmla="*/ 0 w 1080"/>
                    <a:gd name="T65" fmla="*/ 6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80" h="291">
                      <a:moveTo>
                        <a:pt x="0" y="61"/>
                      </a:moveTo>
                      <a:lnTo>
                        <a:pt x="0" y="63"/>
                      </a:lnTo>
                      <a:lnTo>
                        <a:pt x="4" y="65"/>
                      </a:lnTo>
                      <a:lnTo>
                        <a:pt x="6" y="65"/>
                      </a:lnTo>
                      <a:lnTo>
                        <a:pt x="9" y="69"/>
                      </a:lnTo>
                      <a:lnTo>
                        <a:pt x="13" y="70"/>
                      </a:lnTo>
                      <a:lnTo>
                        <a:pt x="19" y="72"/>
                      </a:lnTo>
                      <a:lnTo>
                        <a:pt x="25" y="74"/>
                      </a:lnTo>
                      <a:lnTo>
                        <a:pt x="30" y="78"/>
                      </a:lnTo>
                      <a:lnTo>
                        <a:pt x="38" y="80"/>
                      </a:lnTo>
                      <a:lnTo>
                        <a:pt x="45" y="86"/>
                      </a:lnTo>
                      <a:lnTo>
                        <a:pt x="53" y="88"/>
                      </a:lnTo>
                      <a:lnTo>
                        <a:pt x="61" y="91"/>
                      </a:lnTo>
                      <a:lnTo>
                        <a:pt x="70" y="95"/>
                      </a:lnTo>
                      <a:lnTo>
                        <a:pt x="80" y="99"/>
                      </a:lnTo>
                      <a:lnTo>
                        <a:pt x="87" y="103"/>
                      </a:lnTo>
                      <a:lnTo>
                        <a:pt x="99" y="107"/>
                      </a:lnTo>
                      <a:lnTo>
                        <a:pt x="108" y="110"/>
                      </a:lnTo>
                      <a:lnTo>
                        <a:pt x="120" y="114"/>
                      </a:lnTo>
                      <a:lnTo>
                        <a:pt x="129" y="118"/>
                      </a:lnTo>
                      <a:lnTo>
                        <a:pt x="140" y="124"/>
                      </a:lnTo>
                      <a:lnTo>
                        <a:pt x="154" y="127"/>
                      </a:lnTo>
                      <a:lnTo>
                        <a:pt x="165" y="133"/>
                      </a:lnTo>
                      <a:lnTo>
                        <a:pt x="177" y="139"/>
                      </a:lnTo>
                      <a:lnTo>
                        <a:pt x="188" y="143"/>
                      </a:lnTo>
                      <a:lnTo>
                        <a:pt x="201" y="148"/>
                      </a:lnTo>
                      <a:lnTo>
                        <a:pt x="213" y="152"/>
                      </a:lnTo>
                      <a:lnTo>
                        <a:pt x="226" y="158"/>
                      </a:lnTo>
                      <a:lnTo>
                        <a:pt x="239" y="162"/>
                      </a:lnTo>
                      <a:lnTo>
                        <a:pt x="253" y="167"/>
                      </a:lnTo>
                      <a:lnTo>
                        <a:pt x="264" y="173"/>
                      </a:lnTo>
                      <a:lnTo>
                        <a:pt x="277" y="177"/>
                      </a:lnTo>
                      <a:lnTo>
                        <a:pt x="289" y="183"/>
                      </a:lnTo>
                      <a:lnTo>
                        <a:pt x="300" y="186"/>
                      </a:lnTo>
                      <a:lnTo>
                        <a:pt x="313" y="192"/>
                      </a:lnTo>
                      <a:lnTo>
                        <a:pt x="327" y="196"/>
                      </a:lnTo>
                      <a:lnTo>
                        <a:pt x="338" y="200"/>
                      </a:lnTo>
                      <a:lnTo>
                        <a:pt x="350" y="205"/>
                      </a:lnTo>
                      <a:lnTo>
                        <a:pt x="363" y="211"/>
                      </a:lnTo>
                      <a:lnTo>
                        <a:pt x="374" y="215"/>
                      </a:lnTo>
                      <a:lnTo>
                        <a:pt x="386" y="219"/>
                      </a:lnTo>
                      <a:lnTo>
                        <a:pt x="397" y="222"/>
                      </a:lnTo>
                      <a:lnTo>
                        <a:pt x="409" y="228"/>
                      </a:lnTo>
                      <a:lnTo>
                        <a:pt x="420" y="232"/>
                      </a:lnTo>
                      <a:lnTo>
                        <a:pt x="429" y="236"/>
                      </a:lnTo>
                      <a:lnTo>
                        <a:pt x="439" y="240"/>
                      </a:lnTo>
                      <a:lnTo>
                        <a:pt x="450" y="243"/>
                      </a:lnTo>
                      <a:lnTo>
                        <a:pt x="458" y="247"/>
                      </a:lnTo>
                      <a:lnTo>
                        <a:pt x="467" y="249"/>
                      </a:lnTo>
                      <a:lnTo>
                        <a:pt x="475" y="253"/>
                      </a:lnTo>
                      <a:lnTo>
                        <a:pt x="485" y="257"/>
                      </a:lnTo>
                      <a:lnTo>
                        <a:pt x="492" y="259"/>
                      </a:lnTo>
                      <a:lnTo>
                        <a:pt x="498" y="260"/>
                      </a:lnTo>
                      <a:lnTo>
                        <a:pt x="505" y="264"/>
                      </a:lnTo>
                      <a:lnTo>
                        <a:pt x="511" y="266"/>
                      </a:lnTo>
                      <a:lnTo>
                        <a:pt x="517" y="268"/>
                      </a:lnTo>
                      <a:lnTo>
                        <a:pt x="521" y="270"/>
                      </a:lnTo>
                      <a:lnTo>
                        <a:pt x="524" y="272"/>
                      </a:lnTo>
                      <a:lnTo>
                        <a:pt x="528" y="274"/>
                      </a:lnTo>
                      <a:lnTo>
                        <a:pt x="532" y="276"/>
                      </a:lnTo>
                      <a:lnTo>
                        <a:pt x="536" y="276"/>
                      </a:lnTo>
                      <a:lnTo>
                        <a:pt x="1080" y="291"/>
                      </a:lnTo>
                      <a:lnTo>
                        <a:pt x="935" y="99"/>
                      </a:lnTo>
                      <a:lnTo>
                        <a:pt x="549" y="0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0" name="Freeform 204"/>
                <p:cNvSpPr>
                  <a:spLocks/>
                </p:cNvSpPr>
                <p:nvPr userDrawn="1"/>
              </p:nvSpPr>
              <p:spPr bwMode="auto">
                <a:xfrm>
                  <a:off x="1521" y="267"/>
                  <a:ext cx="26" cy="43"/>
                </a:xfrm>
                <a:custGeom>
                  <a:avLst/>
                  <a:gdLst>
                    <a:gd name="T0" fmla="*/ 50 w 51"/>
                    <a:gd name="T1" fmla="*/ 0 h 85"/>
                    <a:gd name="T2" fmla="*/ 42 w 51"/>
                    <a:gd name="T3" fmla="*/ 0 h 85"/>
                    <a:gd name="T4" fmla="*/ 34 w 51"/>
                    <a:gd name="T5" fmla="*/ 0 h 85"/>
                    <a:gd name="T6" fmla="*/ 27 w 51"/>
                    <a:gd name="T7" fmla="*/ 0 h 85"/>
                    <a:gd name="T8" fmla="*/ 23 w 51"/>
                    <a:gd name="T9" fmla="*/ 2 h 85"/>
                    <a:gd name="T10" fmla="*/ 17 w 51"/>
                    <a:gd name="T11" fmla="*/ 4 h 85"/>
                    <a:gd name="T12" fmla="*/ 13 w 51"/>
                    <a:gd name="T13" fmla="*/ 8 h 85"/>
                    <a:gd name="T14" fmla="*/ 12 w 51"/>
                    <a:gd name="T15" fmla="*/ 9 h 85"/>
                    <a:gd name="T16" fmla="*/ 10 w 51"/>
                    <a:gd name="T17" fmla="*/ 13 h 85"/>
                    <a:gd name="T18" fmla="*/ 8 w 51"/>
                    <a:gd name="T19" fmla="*/ 19 h 85"/>
                    <a:gd name="T20" fmla="*/ 6 w 51"/>
                    <a:gd name="T21" fmla="*/ 27 h 85"/>
                    <a:gd name="T22" fmla="*/ 4 w 51"/>
                    <a:gd name="T23" fmla="*/ 30 h 85"/>
                    <a:gd name="T24" fmla="*/ 4 w 51"/>
                    <a:gd name="T25" fmla="*/ 36 h 85"/>
                    <a:gd name="T26" fmla="*/ 2 w 51"/>
                    <a:gd name="T27" fmla="*/ 40 h 85"/>
                    <a:gd name="T28" fmla="*/ 2 w 51"/>
                    <a:gd name="T29" fmla="*/ 46 h 85"/>
                    <a:gd name="T30" fmla="*/ 2 w 51"/>
                    <a:gd name="T31" fmla="*/ 51 h 85"/>
                    <a:gd name="T32" fmla="*/ 0 w 51"/>
                    <a:gd name="T33" fmla="*/ 55 h 85"/>
                    <a:gd name="T34" fmla="*/ 0 w 51"/>
                    <a:gd name="T35" fmla="*/ 61 h 85"/>
                    <a:gd name="T36" fmla="*/ 0 w 51"/>
                    <a:gd name="T37" fmla="*/ 65 h 85"/>
                    <a:gd name="T38" fmla="*/ 0 w 51"/>
                    <a:gd name="T39" fmla="*/ 72 h 85"/>
                    <a:gd name="T40" fmla="*/ 4 w 51"/>
                    <a:gd name="T41" fmla="*/ 78 h 85"/>
                    <a:gd name="T42" fmla="*/ 6 w 51"/>
                    <a:gd name="T43" fmla="*/ 80 h 85"/>
                    <a:gd name="T44" fmla="*/ 12 w 51"/>
                    <a:gd name="T45" fmla="*/ 82 h 85"/>
                    <a:gd name="T46" fmla="*/ 17 w 51"/>
                    <a:gd name="T47" fmla="*/ 84 h 85"/>
                    <a:gd name="T48" fmla="*/ 25 w 51"/>
                    <a:gd name="T49" fmla="*/ 85 h 85"/>
                    <a:gd name="T50" fmla="*/ 31 w 51"/>
                    <a:gd name="T51" fmla="*/ 84 h 85"/>
                    <a:gd name="T52" fmla="*/ 38 w 51"/>
                    <a:gd name="T53" fmla="*/ 84 h 85"/>
                    <a:gd name="T54" fmla="*/ 42 w 51"/>
                    <a:gd name="T55" fmla="*/ 82 h 85"/>
                    <a:gd name="T56" fmla="*/ 46 w 51"/>
                    <a:gd name="T57" fmla="*/ 78 h 85"/>
                    <a:gd name="T58" fmla="*/ 46 w 51"/>
                    <a:gd name="T59" fmla="*/ 74 h 85"/>
                    <a:gd name="T60" fmla="*/ 48 w 51"/>
                    <a:gd name="T61" fmla="*/ 68 h 85"/>
                    <a:gd name="T62" fmla="*/ 48 w 51"/>
                    <a:gd name="T63" fmla="*/ 63 h 85"/>
                    <a:gd name="T64" fmla="*/ 50 w 51"/>
                    <a:gd name="T65" fmla="*/ 59 h 85"/>
                    <a:gd name="T66" fmla="*/ 50 w 51"/>
                    <a:gd name="T67" fmla="*/ 51 h 85"/>
                    <a:gd name="T68" fmla="*/ 50 w 51"/>
                    <a:gd name="T69" fmla="*/ 46 h 85"/>
                    <a:gd name="T70" fmla="*/ 51 w 51"/>
                    <a:gd name="T71" fmla="*/ 40 h 85"/>
                    <a:gd name="T72" fmla="*/ 51 w 51"/>
                    <a:gd name="T73" fmla="*/ 32 h 85"/>
                    <a:gd name="T74" fmla="*/ 51 w 51"/>
                    <a:gd name="T75" fmla="*/ 25 h 85"/>
                    <a:gd name="T76" fmla="*/ 51 w 51"/>
                    <a:gd name="T77" fmla="*/ 19 h 85"/>
                    <a:gd name="T78" fmla="*/ 51 w 51"/>
                    <a:gd name="T79" fmla="*/ 13 h 85"/>
                    <a:gd name="T80" fmla="*/ 51 w 51"/>
                    <a:gd name="T81" fmla="*/ 9 h 85"/>
                    <a:gd name="T82" fmla="*/ 51 w 51"/>
                    <a:gd name="T83" fmla="*/ 4 h 85"/>
                    <a:gd name="T84" fmla="*/ 51 w 51"/>
                    <a:gd name="T85" fmla="*/ 2 h 85"/>
                    <a:gd name="T86" fmla="*/ 50 w 51"/>
                    <a:gd name="T87" fmla="*/ 0 h 85"/>
                    <a:gd name="T88" fmla="*/ 50 w 51"/>
                    <a:gd name="T89" fmla="*/ 0 h 85"/>
                    <a:gd name="T90" fmla="*/ 50 w 51"/>
                    <a:gd name="T9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1" h="85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7" y="4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0" y="13"/>
                      </a:lnTo>
                      <a:lnTo>
                        <a:pt x="8" y="19"/>
                      </a:lnTo>
                      <a:lnTo>
                        <a:pt x="6" y="27"/>
                      </a:lnTo>
                      <a:lnTo>
                        <a:pt x="4" y="30"/>
                      </a:lnTo>
                      <a:lnTo>
                        <a:pt x="4" y="36"/>
                      </a:lnTo>
                      <a:lnTo>
                        <a:pt x="2" y="40"/>
                      </a:lnTo>
                      <a:lnTo>
                        <a:pt x="2" y="46"/>
                      </a:lnTo>
                      <a:lnTo>
                        <a:pt x="2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5"/>
                      </a:lnTo>
                      <a:lnTo>
                        <a:pt x="0" y="72"/>
                      </a:lnTo>
                      <a:lnTo>
                        <a:pt x="4" y="78"/>
                      </a:lnTo>
                      <a:lnTo>
                        <a:pt x="6" y="80"/>
                      </a:lnTo>
                      <a:lnTo>
                        <a:pt x="12" y="82"/>
                      </a:lnTo>
                      <a:lnTo>
                        <a:pt x="17" y="84"/>
                      </a:lnTo>
                      <a:lnTo>
                        <a:pt x="25" y="85"/>
                      </a:lnTo>
                      <a:lnTo>
                        <a:pt x="31" y="84"/>
                      </a:lnTo>
                      <a:lnTo>
                        <a:pt x="38" y="84"/>
                      </a:lnTo>
                      <a:lnTo>
                        <a:pt x="42" y="82"/>
                      </a:lnTo>
                      <a:lnTo>
                        <a:pt x="46" y="78"/>
                      </a:lnTo>
                      <a:lnTo>
                        <a:pt x="46" y="74"/>
                      </a:lnTo>
                      <a:lnTo>
                        <a:pt x="48" y="68"/>
                      </a:lnTo>
                      <a:lnTo>
                        <a:pt x="48" y="63"/>
                      </a:lnTo>
                      <a:lnTo>
                        <a:pt x="50" y="59"/>
                      </a:ln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51" y="40"/>
                      </a:lnTo>
                      <a:lnTo>
                        <a:pt x="51" y="32"/>
                      </a:lnTo>
                      <a:lnTo>
                        <a:pt x="51" y="25"/>
                      </a:lnTo>
                      <a:lnTo>
                        <a:pt x="51" y="19"/>
                      </a:lnTo>
                      <a:lnTo>
                        <a:pt x="51" y="13"/>
                      </a:lnTo>
                      <a:lnTo>
                        <a:pt x="51" y="9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1" name="Freeform 205"/>
                <p:cNvSpPr>
                  <a:spLocks/>
                </p:cNvSpPr>
                <p:nvPr userDrawn="1"/>
              </p:nvSpPr>
              <p:spPr bwMode="auto">
                <a:xfrm>
                  <a:off x="1663" y="265"/>
                  <a:ext cx="22" cy="42"/>
                </a:xfrm>
                <a:custGeom>
                  <a:avLst/>
                  <a:gdLst>
                    <a:gd name="T0" fmla="*/ 36 w 44"/>
                    <a:gd name="T1" fmla="*/ 4 h 84"/>
                    <a:gd name="T2" fmla="*/ 31 w 44"/>
                    <a:gd name="T3" fmla="*/ 2 h 84"/>
                    <a:gd name="T4" fmla="*/ 27 w 44"/>
                    <a:gd name="T5" fmla="*/ 2 h 84"/>
                    <a:gd name="T6" fmla="*/ 25 w 44"/>
                    <a:gd name="T7" fmla="*/ 0 h 84"/>
                    <a:gd name="T8" fmla="*/ 23 w 44"/>
                    <a:gd name="T9" fmla="*/ 0 h 84"/>
                    <a:gd name="T10" fmla="*/ 21 w 44"/>
                    <a:gd name="T11" fmla="*/ 0 h 84"/>
                    <a:gd name="T12" fmla="*/ 19 w 44"/>
                    <a:gd name="T13" fmla="*/ 2 h 84"/>
                    <a:gd name="T14" fmla="*/ 17 w 44"/>
                    <a:gd name="T15" fmla="*/ 6 h 84"/>
                    <a:gd name="T16" fmla="*/ 16 w 44"/>
                    <a:gd name="T17" fmla="*/ 13 h 84"/>
                    <a:gd name="T18" fmla="*/ 14 w 44"/>
                    <a:gd name="T19" fmla="*/ 17 h 84"/>
                    <a:gd name="T20" fmla="*/ 12 w 44"/>
                    <a:gd name="T21" fmla="*/ 23 h 84"/>
                    <a:gd name="T22" fmla="*/ 10 w 44"/>
                    <a:gd name="T23" fmla="*/ 27 h 84"/>
                    <a:gd name="T24" fmla="*/ 8 w 44"/>
                    <a:gd name="T25" fmla="*/ 32 h 84"/>
                    <a:gd name="T26" fmla="*/ 6 w 44"/>
                    <a:gd name="T27" fmla="*/ 36 h 84"/>
                    <a:gd name="T28" fmla="*/ 6 w 44"/>
                    <a:gd name="T29" fmla="*/ 42 h 84"/>
                    <a:gd name="T30" fmla="*/ 4 w 44"/>
                    <a:gd name="T31" fmla="*/ 48 h 84"/>
                    <a:gd name="T32" fmla="*/ 4 w 44"/>
                    <a:gd name="T33" fmla="*/ 53 h 84"/>
                    <a:gd name="T34" fmla="*/ 2 w 44"/>
                    <a:gd name="T35" fmla="*/ 57 h 84"/>
                    <a:gd name="T36" fmla="*/ 0 w 44"/>
                    <a:gd name="T37" fmla="*/ 61 h 84"/>
                    <a:gd name="T38" fmla="*/ 0 w 44"/>
                    <a:gd name="T39" fmla="*/ 67 h 84"/>
                    <a:gd name="T40" fmla="*/ 2 w 44"/>
                    <a:gd name="T41" fmla="*/ 70 h 84"/>
                    <a:gd name="T42" fmla="*/ 4 w 44"/>
                    <a:gd name="T43" fmla="*/ 76 h 84"/>
                    <a:gd name="T44" fmla="*/ 8 w 44"/>
                    <a:gd name="T45" fmla="*/ 80 h 84"/>
                    <a:gd name="T46" fmla="*/ 12 w 44"/>
                    <a:gd name="T47" fmla="*/ 80 h 84"/>
                    <a:gd name="T48" fmla="*/ 17 w 44"/>
                    <a:gd name="T49" fmla="*/ 82 h 84"/>
                    <a:gd name="T50" fmla="*/ 23 w 44"/>
                    <a:gd name="T51" fmla="*/ 82 h 84"/>
                    <a:gd name="T52" fmla="*/ 29 w 44"/>
                    <a:gd name="T53" fmla="*/ 84 h 84"/>
                    <a:gd name="T54" fmla="*/ 33 w 44"/>
                    <a:gd name="T55" fmla="*/ 82 h 84"/>
                    <a:gd name="T56" fmla="*/ 36 w 44"/>
                    <a:gd name="T57" fmla="*/ 80 h 84"/>
                    <a:gd name="T58" fmla="*/ 38 w 44"/>
                    <a:gd name="T59" fmla="*/ 76 h 84"/>
                    <a:gd name="T60" fmla="*/ 42 w 44"/>
                    <a:gd name="T61" fmla="*/ 72 h 84"/>
                    <a:gd name="T62" fmla="*/ 42 w 44"/>
                    <a:gd name="T63" fmla="*/ 70 h 84"/>
                    <a:gd name="T64" fmla="*/ 42 w 44"/>
                    <a:gd name="T65" fmla="*/ 67 h 84"/>
                    <a:gd name="T66" fmla="*/ 42 w 44"/>
                    <a:gd name="T67" fmla="*/ 61 h 84"/>
                    <a:gd name="T68" fmla="*/ 44 w 44"/>
                    <a:gd name="T69" fmla="*/ 57 h 84"/>
                    <a:gd name="T70" fmla="*/ 44 w 44"/>
                    <a:gd name="T71" fmla="*/ 50 h 84"/>
                    <a:gd name="T72" fmla="*/ 44 w 44"/>
                    <a:gd name="T73" fmla="*/ 46 h 84"/>
                    <a:gd name="T74" fmla="*/ 44 w 44"/>
                    <a:gd name="T75" fmla="*/ 40 h 84"/>
                    <a:gd name="T76" fmla="*/ 44 w 44"/>
                    <a:gd name="T77" fmla="*/ 34 h 84"/>
                    <a:gd name="T78" fmla="*/ 44 w 44"/>
                    <a:gd name="T79" fmla="*/ 27 h 84"/>
                    <a:gd name="T80" fmla="*/ 44 w 44"/>
                    <a:gd name="T81" fmla="*/ 23 h 84"/>
                    <a:gd name="T82" fmla="*/ 44 w 44"/>
                    <a:gd name="T83" fmla="*/ 17 h 84"/>
                    <a:gd name="T84" fmla="*/ 42 w 44"/>
                    <a:gd name="T85" fmla="*/ 13 h 84"/>
                    <a:gd name="T86" fmla="*/ 40 w 44"/>
                    <a:gd name="T87" fmla="*/ 6 h 84"/>
                    <a:gd name="T88" fmla="*/ 36 w 44"/>
                    <a:gd name="T89" fmla="*/ 4 h 84"/>
                    <a:gd name="T90" fmla="*/ 36 w 44"/>
                    <a:gd name="T91" fmla="*/ 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4" h="84">
                      <a:moveTo>
                        <a:pt x="36" y="4"/>
                      </a:move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lnTo>
                        <a:pt x="16" y="13"/>
                      </a:lnTo>
                      <a:lnTo>
                        <a:pt x="14" y="17"/>
                      </a:lnTo>
                      <a:lnTo>
                        <a:pt x="12" y="23"/>
                      </a:lnTo>
                      <a:lnTo>
                        <a:pt x="10" y="27"/>
                      </a:lnTo>
                      <a:lnTo>
                        <a:pt x="8" y="32"/>
                      </a:lnTo>
                      <a:lnTo>
                        <a:pt x="6" y="36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2" y="70"/>
                      </a:lnTo>
                      <a:lnTo>
                        <a:pt x="4" y="76"/>
                      </a:lnTo>
                      <a:lnTo>
                        <a:pt x="8" y="80"/>
                      </a:lnTo>
                      <a:lnTo>
                        <a:pt x="12" y="80"/>
                      </a:lnTo>
                      <a:lnTo>
                        <a:pt x="17" y="82"/>
                      </a:lnTo>
                      <a:lnTo>
                        <a:pt x="23" y="82"/>
                      </a:lnTo>
                      <a:lnTo>
                        <a:pt x="29" y="84"/>
                      </a:lnTo>
                      <a:lnTo>
                        <a:pt x="33" y="82"/>
                      </a:lnTo>
                      <a:lnTo>
                        <a:pt x="36" y="80"/>
                      </a:lnTo>
                      <a:lnTo>
                        <a:pt x="38" y="76"/>
                      </a:lnTo>
                      <a:lnTo>
                        <a:pt x="42" y="72"/>
                      </a:lnTo>
                      <a:lnTo>
                        <a:pt x="42" y="70"/>
                      </a:lnTo>
                      <a:lnTo>
                        <a:pt x="42" y="67"/>
                      </a:lnTo>
                      <a:lnTo>
                        <a:pt x="42" y="61"/>
                      </a:lnTo>
                      <a:lnTo>
                        <a:pt x="44" y="57"/>
                      </a:lnTo>
                      <a:lnTo>
                        <a:pt x="44" y="50"/>
                      </a:lnTo>
                      <a:lnTo>
                        <a:pt x="44" y="46"/>
                      </a:lnTo>
                      <a:lnTo>
                        <a:pt x="44" y="40"/>
                      </a:lnTo>
                      <a:lnTo>
                        <a:pt x="44" y="34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17"/>
                      </a:lnTo>
                      <a:lnTo>
                        <a:pt x="42" y="13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2" name="Freeform 206"/>
                <p:cNvSpPr>
                  <a:spLocks/>
                </p:cNvSpPr>
                <p:nvPr userDrawn="1"/>
              </p:nvSpPr>
              <p:spPr bwMode="auto">
                <a:xfrm>
                  <a:off x="1585" y="337"/>
                  <a:ext cx="63" cy="32"/>
                </a:xfrm>
                <a:custGeom>
                  <a:avLst/>
                  <a:gdLst>
                    <a:gd name="T0" fmla="*/ 124 w 128"/>
                    <a:gd name="T1" fmla="*/ 0 h 62"/>
                    <a:gd name="T2" fmla="*/ 118 w 128"/>
                    <a:gd name="T3" fmla="*/ 1 h 62"/>
                    <a:gd name="T4" fmla="*/ 115 w 128"/>
                    <a:gd name="T5" fmla="*/ 3 h 62"/>
                    <a:gd name="T6" fmla="*/ 111 w 128"/>
                    <a:gd name="T7" fmla="*/ 7 h 62"/>
                    <a:gd name="T8" fmla="*/ 107 w 128"/>
                    <a:gd name="T9" fmla="*/ 9 h 62"/>
                    <a:gd name="T10" fmla="*/ 101 w 128"/>
                    <a:gd name="T11" fmla="*/ 11 h 62"/>
                    <a:gd name="T12" fmla="*/ 94 w 128"/>
                    <a:gd name="T13" fmla="*/ 15 h 62"/>
                    <a:gd name="T14" fmla="*/ 88 w 128"/>
                    <a:gd name="T15" fmla="*/ 15 h 62"/>
                    <a:gd name="T16" fmla="*/ 82 w 128"/>
                    <a:gd name="T17" fmla="*/ 15 h 62"/>
                    <a:gd name="T18" fmla="*/ 75 w 128"/>
                    <a:gd name="T19" fmla="*/ 15 h 62"/>
                    <a:gd name="T20" fmla="*/ 67 w 128"/>
                    <a:gd name="T21" fmla="*/ 17 h 62"/>
                    <a:gd name="T22" fmla="*/ 63 w 128"/>
                    <a:gd name="T23" fmla="*/ 15 h 62"/>
                    <a:gd name="T24" fmla="*/ 58 w 128"/>
                    <a:gd name="T25" fmla="*/ 15 h 62"/>
                    <a:gd name="T26" fmla="*/ 54 w 128"/>
                    <a:gd name="T27" fmla="*/ 15 h 62"/>
                    <a:gd name="T28" fmla="*/ 50 w 128"/>
                    <a:gd name="T29" fmla="*/ 15 h 62"/>
                    <a:gd name="T30" fmla="*/ 42 w 128"/>
                    <a:gd name="T31" fmla="*/ 13 h 62"/>
                    <a:gd name="T32" fmla="*/ 37 w 128"/>
                    <a:gd name="T33" fmla="*/ 13 h 62"/>
                    <a:gd name="T34" fmla="*/ 29 w 128"/>
                    <a:gd name="T35" fmla="*/ 13 h 62"/>
                    <a:gd name="T36" fmla="*/ 23 w 128"/>
                    <a:gd name="T37" fmla="*/ 11 h 62"/>
                    <a:gd name="T38" fmla="*/ 19 w 128"/>
                    <a:gd name="T39" fmla="*/ 11 h 62"/>
                    <a:gd name="T40" fmla="*/ 14 w 128"/>
                    <a:gd name="T41" fmla="*/ 11 h 62"/>
                    <a:gd name="T42" fmla="*/ 8 w 128"/>
                    <a:gd name="T43" fmla="*/ 9 h 62"/>
                    <a:gd name="T44" fmla="*/ 2 w 128"/>
                    <a:gd name="T45" fmla="*/ 11 h 62"/>
                    <a:gd name="T46" fmla="*/ 0 w 128"/>
                    <a:gd name="T47" fmla="*/ 13 h 62"/>
                    <a:gd name="T48" fmla="*/ 0 w 128"/>
                    <a:gd name="T49" fmla="*/ 17 h 62"/>
                    <a:gd name="T50" fmla="*/ 0 w 128"/>
                    <a:gd name="T51" fmla="*/ 20 h 62"/>
                    <a:gd name="T52" fmla="*/ 4 w 128"/>
                    <a:gd name="T53" fmla="*/ 26 h 62"/>
                    <a:gd name="T54" fmla="*/ 8 w 128"/>
                    <a:gd name="T55" fmla="*/ 32 h 62"/>
                    <a:gd name="T56" fmla="*/ 18 w 128"/>
                    <a:gd name="T57" fmla="*/ 41 h 62"/>
                    <a:gd name="T58" fmla="*/ 21 w 128"/>
                    <a:gd name="T59" fmla="*/ 43 h 62"/>
                    <a:gd name="T60" fmla="*/ 25 w 128"/>
                    <a:gd name="T61" fmla="*/ 47 h 62"/>
                    <a:gd name="T62" fmla="*/ 31 w 128"/>
                    <a:gd name="T63" fmla="*/ 51 h 62"/>
                    <a:gd name="T64" fmla="*/ 37 w 128"/>
                    <a:gd name="T65" fmla="*/ 53 h 62"/>
                    <a:gd name="T66" fmla="*/ 42 w 128"/>
                    <a:gd name="T67" fmla="*/ 57 h 62"/>
                    <a:gd name="T68" fmla="*/ 48 w 128"/>
                    <a:gd name="T69" fmla="*/ 58 h 62"/>
                    <a:gd name="T70" fmla="*/ 56 w 128"/>
                    <a:gd name="T71" fmla="*/ 60 h 62"/>
                    <a:gd name="T72" fmla="*/ 63 w 128"/>
                    <a:gd name="T73" fmla="*/ 62 h 62"/>
                    <a:gd name="T74" fmla="*/ 69 w 128"/>
                    <a:gd name="T75" fmla="*/ 62 h 62"/>
                    <a:gd name="T76" fmla="*/ 75 w 128"/>
                    <a:gd name="T77" fmla="*/ 62 h 62"/>
                    <a:gd name="T78" fmla="*/ 80 w 128"/>
                    <a:gd name="T79" fmla="*/ 60 h 62"/>
                    <a:gd name="T80" fmla="*/ 88 w 128"/>
                    <a:gd name="T81" fmla="*/ 58 h 62"/>
                    <a:gd name="T82" fmla="*/ 92 w 128"/>
                    <a:gd name="T83" fmla="*/ 55 h 62"/>
                    <a:gd name="T84" fmla="*/ 97 w 128"/>
                    <a:gd name="T85" fmla="*/ 53 h 62"/>
                    <a:gd name="T86" fmla="*/ 101 w 128"/>
                    <a:gd name="T87" fmla="*/ 49 h 62"/>
                    <a:gd name="T88" fmla="*/ 107 w 128"/>
                    <a:gd name="T89" fmla="*/ 47 h 62"/>
                    <a:gd name="T90" fmla="*/ 113 w 128"/>
                    <a:gd name="T91" fmla="*/ 39 h 62"/>
                    <a:gd name="T92" fmla="*/ 118 w 128"/>
                    <a:gd name="T93" fmla="*/ 32 h 62"/>
                    <a:gd name="T94" fmla="*/ 122 w 128"/>
                    <a:gd name="T95" fmla="*/ 26 h 62"/>
                    <a:gd name="T96" fmla="*/ 126 w 128"/>
                    <a:gd name="T97" fmla="*/ 22 h 62"/>
                    <a:gd name="T98" fmla="*/ 128 w 128"/>
                    <a:gd name="T99" fmla="*/ 20 h 62"/>
                    <a:gd name="T100" fmla="*/ 128 w 128"/>
                    <a:gd name="T101" fmla="*/ 15 h 62"/>
                    <a:gd name="T102" fmla="*/ 128 w 128"/>
                    <a:gd name="T103" fmla="*/ 11 h 62"/>
                    <a:gd name="T104" fmla="*/ 128 w 128"/>
                    <a:gd name="T105" fmla="*/ 9 h 62"/>
                    <a:gd name="T106" fmla="*/ 124 w 128"/>
                    <a:gd name="T107" fmla="*/ 1 h 62"/>
                    <a:gd name="T108" fmla="*/ 124 w 128"/>
                    <a:gd name="T109" fmla="*/ 0 h 62"/>
                    <a:gd name="T110" fmla="*/ 124 w 128"/>
                    <a:gd name="T1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8" h="62">
                      <a:moveTo>
                        <a:pt x="124" y="0"/>
                      </a:moveTo>
                      <a:lnTo>
                        <a:pt x="118" y="1"/>
                      </a:lnTo>
                      <a:lnTo>
                        <a:pt x="115" y="3"/>
                      </a:lnTo>
                      <a:lnTo>
                        <a:pt x="111" y="7"/>
                      </a:lnTo>
                      <a:lnTo>
                        <a:pt x="107" y="9"/>
                      </a:lnTo>
                      <a:lnTo>
                        <a:pt x="101" y="11"/>
                      </a:lnTo>
                      <a:lnTo>
                        <a:pt x="94" y="15"/>
                      </a:lnTo>
                      <a:lnTo>
                        <a:pt x="88" y="15"/>
                      </a:lnTo>
                      <a:lnTo>
                        <a:pt x="82" y="15"/>
                      </a:lnTo>
                      <a:lnTo>
                        <a:pt x="75" y="15"/>
                      </a:lnTo>
                      <a:lnTo>
                        <a:pt x="67" y="17"/>
                      </a:lnTo>
                      <a:lnTo>
                        <a:pt x="63" y="15"/>
                      </a:lnTo>
                      <a:lnTo>
                        <a:pt x="58" y="15"/>
                      </a:lnTo>
                      <a:lnTo>
                        <a:pt x="54" y="15"/>
                      </a:lnTo>
                      <a:lnTo>
                        <a:pt x="50" y="15"/>
                      </a:lnTo>
                      <a:lnTo>
                        <a:pt x="42" y="13"/>
                      </a:lnTo>
                      <a:lnTo>
                        <a:pt x="37" y="13"/>
                      </a:lnTo>
                      <a:lnTo>
                        <a:pt x="29" y="13"/>
                      </a:lnTo>
                      <a:lnTo>
                        <a:pt x="23" y="11"/>
                      </a:lnTo>
                      <a:lnTo>
                        <a:pt x="19" y="11"/>
                      </a:lnTo>
                      <a:lnTo>
                        <a:pt x="14" y="11"/>
                      </a:lnTo>
                      <a:lnTo>
                        <a:pt x="8" y="9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4" y="26"/>
                      </a:lnTo>
                      <a:lnTo>
                        <a:pt x="8" y="32"/>
                      </a:lnTo>
                      <a:lnTo>
                        <a:pt x="18" y="41"/>
                      </a:lnTo>
                      <a:lnTo>
                        <a:pt x="21" y="43"/>
                      </a:lnTo>
                      <a:lnTo>
                        <a:pt x="25" y="47"/>
                      </a:lnTo>
                      <a:lnTo>
                        <a:pt x="31" y="51"/>
                      </a:lnTo>
                      <a:lnTo>
                        <a:pt x="37" y="53"/>
                      </a:lnTo>
                      <a:lnTo>
                        <a:pt x="42" y="57"/>
                      </a:lnTo>
                      <a:lnTo>
                        <a:pt x="48" y="58"/>
                      </a:lnTo>
                      <a:lnTo>
                        <a:pt x="56" y="60"/>
                      </a:lnTo>
                      <a:lnTo>
                        <a:pt x="63" y="62"/>
                      </a:lnTo>
                      <a:lnTo>
                        <a:pt x="69" y="62"/>
                      </a:lnTo>
                      <a:lnTo>
                        <a:pt x="75" y="62"/>
                      </a:lnTo>
                      <a:lnTo>
                        <a:pt x="80" y="60"/>
                      </a:lnTo>
                      <a:lnTo>
                        <a:pt x="88" y="58"/>
                      </a:lnTo>
                      <a:lnTo>
                        <a:pt x="92" y="55"/>
                      </a:lnTo>
                      <a:lnTo>
                        <a:pt x="97" y="53"/>
                      </a:lnTo>
                      <a:lnTo>
                        <a:pt x="101" y="49"/>
                      </a:lnTo>
                      <a:lnTo>
                        <a:pt x="107" y="47"/>
                      </a:lnTo>
                      <a:lnTo>
                        <a:pt x="113" y="39"/>
                      </a:lnTo>
                      <a:lnTo>
                        <a:pt x="118" y="32"/>
                      </a:lnTo>
                      <a:lnTo>
                        <a:pt x="122" y="26"/>
                      </a:lnTo>
                      <a:lnTo>
                        <a:pt x="126" y="22"/>
                      </a:lnTo>
                      <a:lnTo>
                        <a:pt x="128" y="20"/>
                      </a:lnTo>
                      <a:lnTo>
                        <a:pt x="128" y="15"/>
                      </a:lnTo>
                      <a:lnTo>
                        <a:pt x="128" y="11"/>
                      </a:lnTo>
                      <a:lnTo>
                        <a:pt x="128" y="9"/>
                      </a:lnTo>
                      <a:lnTo>
                        <a:pt x="124" y="1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3" name="Freeform 207"/>
                <p:cNvSpPr>
                  <a:spLocks/>
                </p:cNvSpPr>
                <p:nvPr userDrawn="1"/>
              </p:nvSpPr>
              <p:spPr bwMode="auto">
                <a:xfrm>
                  <a:off x="1483" y="356"/>
                  <a:ext cx="173" cy="44"/>
                </a:xfrm>
                <a:custGeom>
                  <a:avLst/>
                  <a:gdLst>
                    <a:gd name="T0" fmla="*/ 321 w 346"/>
                    <a:gd name="T1" fmla="*/ 49 h 87"/>
                    <a:gd name="T2" fmla="*/ 304 w 346"/>
                    <a:gd name="T3" fmla="*/ 53 h 87"/>
                    <a:gd name="T4" fmla="*/ 289 w 346"/>
                    <a:gd name="T5" fmla="*/ 57 h 87"/>
                    <a:gd name="T6" fmla="*/ 274 w 346"/>
                    <a:gd name="T7" fmla="*/ 58 h 87"/>
                    <a:gd name="T8" fmla="*/ 259 w 346"/>
                    <a:gd name="T9" fmla="*/ 60 h 87"/>
                    <a:gd name="T10" fmla="*/ 240 w 346"/>
                    <a:gd name="T11" fmla="*/ 60 h 87"/>
                    <a:gd name="T12" fmla="*/ 222 w 346"/>
                    <a:gd name="T13" fmla="*/ 62 h 87"/>
                    <a:gd name="T14" fmla="*/ 202 w 346"/>
                    <a:gd name="T15" fmla="*/ 62 h 87"/>
                    <a:gd name="T16" fmla="*/ 181 w 346"/>
                    <a:gd name="T17" fmla="*/ 62 h 87"/>
                    <a:gd name="T18" fmla="*/ 158 w 346"/>
                    <a:gd name="T19" fmla="*/ 60 h 87"/>
                    <a:gd name="T20" fmla="*/ 135 w 346"/>
                    <a:gd name="T21" fmla="*/ 55 h 87"/>
                    <a:gd name="T22" fmla="*/ 116 w 346"/>
                    <a:gd name="T23" fmla="*/ 51 h 87"/>
                    <a:gd name="T24" fmla="*/ 99 w 346"/>
                    <a:gd name="T25" fmla="*/ 43 h 87"/>
                    <a:gd name="T26" fmla="*/ 84 w 346"/>
                    <a:gd name="T27" fmla="*/ 38 h 87"/>
                    <a:gd name="T28" fmla="*/ 70 w 346"/>
                    <a:gd name="T29" fmla="*/ 32 h 87"/>
                    <a:gd name="T30" fmla="*/ 53 w 346"/>
                    <a:gd name="T31" fmla="*/ 22 h 87"/>
                    <a:gd name="T32" fmla="*/ 42 w 346"/>
                    <a:gd name="T33" fmla="*/ 13 h 87"/>
                    <a:gd name="T34" fmla="*/ 48 w 346"/>
                    <a:gd name="T35" fmla="*/ 7 h 87"/>
                    <a:gd name="T36" fmla="*/ 46 w 346"/>
                    <a:gd name="T37" fmla="*/ 0 h 87"/>
                    <a:gd name="T38" fmla="*/ 36 w 346"/>
                    <a:gd name="T39" fmla="*/ 3 h 87"/>
                    <a:gd name="T40" fmla="*/ 21 w 346"/>
                    <a:gd name="T41" fmla="*/ 9 h 87"/>
                    <a:gd name="T42" fmla="*/ 4 w 346"/>
                    <a:gd name="T43" fmla="*/ 22 h 87"/>
                    <a:gd name="T44" fmla="*/ 4 w 346"/>
                    <a:gd name="T45" fmla="*/ 32 h 87"/>
                    <a:gd name="T46" fmla="*/ 17 w 346"/>
                    <a:gd name="T47" fmla="*/ 34 h 87"/>
                    <a:gd name="T48" fmla="*/ 25 w 346"/>
                    <a:gd name="T49" fmla="*/ 34 h 87"/>
                    <a:gd name="T50" fmla="*/ 36 w 346"/>
                    <a:gd name="T51" fmla="*/ 51 h 87"/>
                    <a:gd name="T52" fmla="*/ 50 w 346"/>
                    <a:gd name="T53" fmla="*/ 60 h 87"/>
                    <a:gd name="T54" fmla="*/ 65 w 346"/>
                    <a:gd name="T55" fmla="*/ 68 h 87"/>
                    <a:gd name="T56" fmla="*/ 82 w 346"/>
                    <a:gd name="T57" fmla="*/ 72 h 87"/>
                    <a:gd name="T58" fmla="*/ 107 w 346"/>
                    <a:gd name="T59" fmla="*/ 77 h 87"/>
                    <a:gd name="T60" fmla="*/ 120 w 346"/>
                    <a:gd name="T61" fmla="*/ 79 h 87"/>
                    <a:gd name="T62" fmla="*/ 135 w 346"/>
                    <a:gd name="T63" fmla="*/ 81 h 87"/>
                    <a:gd name="T64" fmla="*/ 148 w 346"/>
                    <a:gd name="T65" fmla="*/ 83 h 87"/>
                    <a:gd name="T66" fmla="*/ 162 w 346"/>
                    <a:gd name="T67" fmla="*/ 85 h 87"/>
                    <a:gd name="T68" fmla="*/ 177 w 346"/>
                    <a:gd name="T69" fmla="*/ 85 h 87"/>
                    <a:gd name="T70" fmla="*/ 190 w 346"/>
                    <a:gd name="T71" fmla="*/ 87 h 87"/>
                    <a:gd name="T72" fmla="*/ 209 w 346"/>
                    <a:gd name="T73" fmla="*/ 87 h 87"/>
                    <a:gd name="T74" fmla="*/ 226 w 346"/>
                    <a:gd name="T75" fmla="*/ 87 h 87"/>
                    <a:gd name="T76" fmla="*/ 243 w 346"/>
                    <a:gd name="T77" fmla="*/ 87 h 87"/>
                    <a:gd name="T78" fmla="*/ 268 w 346"/>
                    <a:gd name="T79" fmla="*/ 87 h 87"/>
                    <a:gd name="T80" fmla="*/ 289 w 346"/>
                    <a:gd name="T81" fmla="*/ 83 h 87"/>
                    <a:gd name="T82" fmla="*/ 306 w 346"/>
                    <a:gd name="T83" fmla="*/ 81 h 87"/>
                    <a:gd name="T84" fmla="*/ 321 w 346"/>
                    <a:gd name="T85" fmla="*/ 77 h 87"/>
                    <a:gd name="T86" fmla="*/ 335 w 346"/>
                    <a:gd name="T87" fmla="*/ 76 h 87"/>
                    <a:gd name="T88" fmla="*/ 346 w 346"/>
                    <a:gd name="T89" fmla="*/ 66 h 87"/>
                    <a:gd name="T90" fmla="*/ 342 w 346"/>
                    <a:gd name="T91" fmla="*/ 55 h 87"/>
                    <a:gd name="T92" fmla="*/ 331 w 346"/>
                    <a:gd name="T93" fmla="*/ 4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6" h="87">
                      <a:moveTo>
                        <a:pt x="329" y="49"/>
                      </a:moveTo>
                      <a:lnTo>
                        <a:pt x="325" y="49"/>
                      </a:lnTo>
                      <a:lnTo>
                        <a:pt x="321" y="49"/>
                      </a:lnTo>
                      <a:lnTo>
                        <a:pt x="318" y="51"/>
                      </a:lnTo>
                      <a:lnTo>
                        <a:pt x="312" y="53"/>
                      </a:lnTo>
                      <a:lnTo>
                        <a:pt x="304" y="53"/>
                      </a:lnTo>
                      <a:lnTo>
                        <a:pt x="299" y="55"/>
                      </a:lnTo>
                      <a:lnTo>
                        <a:pt x="293" y="55"/>
                      </a:lnTo>
                      <a:lnTo>
                        <a:pt x="289" y="57"/>
                      </a:lnTo>
                      <a:lnTo>
                        <a:pt x="283" y="57"/>
                      </a:lnTo>
                      <a:lnTo>
                        <a:pt x="280" y="58"/>
                      </a:lnTo>
                      <a:lnTo>
                        <a:pt x="274" y="58"/>
                      </a:lnTo>
                      <a:lnTo>
                        <a:pt x="270" y="60"/>
                      </a:lnTo>
                      <a:lnTo>
                        <a:pt x="264" y="60"/>
                      </a:lnTo>
                      <a:lnTo>
                        <a:pt x="259" y="60"/>
                      </a:lnTo>
                      <a:lnTo>
                        <a:pt x="251" y="60"/>
                      </a:lnTo>
                      <a:lnTo>
                        <a:pt x="245" y="60"/>
                      </a:lnTo>
                      <a:lnTo>
                        <a:pt x="240" y="60"/>
                      </a:lnTo>
                      <a:lnTo>
                        <a:pt x="234" y="62"/>
                      </a:lnTo>
                      <a:lnTo>
                        <a:pt x="228" y="62"/>
                      </a:lnTo>
                      <a:lnTo>
                        <a:pt x="222" y="62"/>
                      </a:lnTo>
                      <a:lnTo>
                        <a:pt x="215" y="62"/>
                      </a:lnTo>
                      <a:lnTo>
                        <a:pt x="209" y="62"/>
                      </a:lnTo>
                      <a:lnTo>
                        <a:pt x="202" y="62"/>
                      </a:lnTo>
                      <a:lnTo>
                        <a:pt x="194" y="62"/>
                      </a:lnTo>
                      <a:lnTo>
                        <a:pt x="186" y="62"/>
                      </a:lnTo>
                      <a:lnTo>
                        <a:pt x="181" y="62"/>
                      </a:lnTo>
                      <a:lnTo>
                        <a:pt x="173" y="62"/>
                      </a:lnTo>
                      <a:lnTo>
                        <a:pt x="165" y="60"/>
                      </a:lnTo>
                      <a:lnTo>
                        <a:pt x="158" y="60"/>
                      </a:lnTo>
                      <a:lnTo>
                        <a:pt x="150" y="58"/>
                      </a:lnTo>
                      <a:lnTo>
                        <a:pt x="143" y="57"/>
                      </a:lnTo>
                      <a:lnTo>
                        <a:pt x="135" y="55"/>
                      </a:lnTo>
                      <a:lnTo>
                        <a:pt x="129" y="53"/>
                      </a:lnTo>
                      <a:lnTo>
                        <a:pt x="124" y="53"/>
                      </a:lnTo>
                      <a:lnTo>
                        <a:pt x="116" y="51"/>
                      </a:lnTo>
                      <a:lnTo>
                        <a:pt x="110" y="49"/>
                      </a:lnTo>
                      <a:lnTo>
                        <a:pt x="105" y="45"/>
                      </a:lnTo>
                      <a:lnTo>
                        <a:pt x="99" y="43"/>
                      </a:lnTo>
                      <a:lnTo>
                        <a:pt x="93" y="41"/>
                      </a:lnTo>
                      <a:lnTo>
                        <a:pt x="89" y="39"/>
                      </a:lnTo>
                      <a:lnTo>
                        <a:pt x="84" y="38"/>
                      </a:lnTo>
                      <a:lnTo>
                        <a:pt x="80" y="36"/>
                      </a:lnTo>
                      <a:lnTo>
                        <a:pt x="74" y="34"/>
                      </a:lnTo>
                      <a:lnTo>
                        <a:pt x="70" y="32"/>
                      </a:lnTo>
                      <a:lnTo>
                        <a:pt x="65" y="28"/>
                      </a:lnTo>
                      <a:lnTo>
                        <a:pt x="61" y="26"/>
                      </a:lnTo>
                      <a:lnTo>
                        <a:pt x="53" y="22"/>
                      </a:lnTo>
                      <a:lnTo>
                        <a:pt x="50" y="19"/>
                      </a:lnTo>
                      <a:lnTo>
                        <a:pt x="44" y="15"/>
                      </a:lnTo>
                      <a:lnTo>
                        <a:pt x="42" y="13"/>
                      </a:lnTo>
                      <a:lnTo>
                        <a:pt x="40" y="11"/>
                      </a:lnTo>
                      <a:lnTo>
                        <a:pt x="42" y="9"/>
                      </a:lnTo>
                      <a:lnTo>
                        <a:pt x="48" y="7"/>
                      </a:lnTo>
                      <a:lnTo>
                        <a:pt x="51" y="5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3"/>
                      </a:lnTo>
                      <a:lnTo>
                        <a:pt x="31" y="3"/>
                      </a:lnTo>
                      <a:lnTo>
                        <a:pt x="27" y="5"/>
                      </a:lnTo>
                      <a:lnTo>
                        <a:pt x="21" y="9"/>
                      </a:lnTo>
                      <a:lnTo>
                        <a:pt x="17" y="11"/>
                      </a:lnTo>
                      <a:lnTo>
                        <a:pt x="10" y="17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10" y="34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7" y="38"/>
                      </a:lnTo>
                      <a:lnTo>
                        <a:pt x="31" y="43"/>
                      </a:lnTo>
                      <a:lnTo>
                        <a:pt x="36" y="51"/>
                      </a:lnTo>
                      <a:lnTo>
                        <a:pt x="40" y="55"/>
                      </a:lnTo>
                      <a:lnTo>
                        <a:pt x="48" y="58"/>
                      </a:lnTo>
                      <a:lnTo>
                        <a:pt x="50" y="60"/>
                      </a:lnTo>
                      <a:lnTo>
                        <a:pt x="53" y="62"/>
                      </a:lnTo>
                      <a:lnTo>
                        <a:pt x="59" y="64"/>
                      </a:lnTo>
                      <a:lnTo>
                        <a:pt x="65" y="68"/>
                      </a:lnTo>
                      <a:lnTo>
                        <a:pt x="70" y="70"/>
                      </a:lnTo>
                      <a:lnTo>
                        <a:pt x="76" y="70"/>
                      </a:lnTo>
                      <a:lnTo>
                        <a:pt x="82" y="72"/>
                      </a:lnTo>
                      <a:lnTo>
                        <a:pt x="89" y="74"/>
                      </a:lnTo>
                      <a:lnTo>
                        <a:pt x="97" y="76"/>
                      </a:lnTo>
                      <a:lnTo>
                        <a:pt x="107" y="77"/>
                      </a:lnTo>
                      <a:lnTo>
                        <a:pt x="110" y="77"/>
                      </a:lnTo>
                      <a:lnTo>
                        <a:pt x="114" y="79"/>
                      </a:lnTo>
                      <a:lnTo>
                        <a:pt x="120" y="79"/>
                      </a:lnTo>
                      <a:lnTo>
                        <a:pt x="126" y="81"/>
                      </a:lnTo>
                      <a:lnTo>
                        <a:pt x="129" y="81"/>
                      </a:lnTo>
                      <a:lnTo>
                        <a:pt x="135" y="81"/>
                      </a:lnTo>
                      <a:lnTo>
                        <a:pt x="139" y="81"/>
                      </a:lnTo>
                      <a:lnTo>
                        <a:pt x="145" y="83"/>
                      </a:lnTo>
                      <a:lnTo>
                        <a:pt x="148" y="83"/>
                      </a:lnTo>
                      <a:lnTo>
                        <a:pt x="152" y="83"/>
                      </a:lnTo>
                      <a:lnTo>
                        <a:pt x="158" y="83"/>
                      </a:lnTo>
                      <a:lnTo>
                        <a:pt x="162" y="85"/>
                      </a:lnTo>
                      <a:lnTo>
                        <a:pt x="167" y="85"/>
                      </a:lnTo>
                      <a:lnTo>
                        <a:pt x="171" y="85"/>
                      </a:lnTo>
                      <a:lnTo>
                        <a:pt x="177" y="85"/>
                      </a:lnTo>
                      <a:lnTo>
                        <a:pt x="181" y="85"/>
                      </a:lnTo>
                      <a:lnTo>
                        <a:pt x="186" y="85"/>
                      </a:lnTo>
                      <a:lnTo>
                        <a:pt x="190" y="87"/>
                      </a:lnTo>
                      <a:lnTo>
                        <a:pt x="196" y="87"/>
                      </a:lnTo>
                      <a:lnTo>
                        <a:pt x="200" y="87"/>
                      </a:lnTo>
                      <a:lnTo>
                        <a:pt x="209" y="87"/>
                      </a:lnTo>
                      <a:lnTo>
                        <a:pt x="217" y="87"/>
                      </a:lnTo>
                      <a:lnTo>
                        <a:pt x="222" y="87"/>
                      </a:lnTo>
                      <a:lnTo>
                        <a:pt x="226" y="87"/>
                      </a:lnTo>
                      <a:lnTo>
                        <a:pt x="230" y="87"/>
                      </a:lnTo>
                      <a:lnTo>
                        <a:pt x="236" y="87"/>
                      </a:lnTo>
                      <a:lnTo>
                        <a:pt x="243" y="87"/>
                      </a:lnTo>
                      <a:lnTo>
                        <a:pt x="253" y="87"/>
                      </a:lnTo>
                      <a:lnTo>
                        <a:pt x="261" y="87"/>
                      </a:lnTo>
                      <a:lnTo>
                        <a:pt x="268" y="87"/>
                      </a:lnTo>
                      <a:lnTo>
                        <a:pt x="276" y="85"/>
                      </a:lnTo>
                      <a:lnTo>
                        <a:pt x="283" y="85"/>
                      </a:lnTo>
                      <a:lnTo>
                        <a:pt x="289" y="83"/>
                      </a:lnTo>
                      <a:lnTo>
                        <a:pt x="295" y="83"/>
                      </a:lnTo>
                      <a:lnTo>
                        <a:pt x="300" y="81"/>
                      </a:lnTo>
                      <a:lnTo>
                        <a:pt x="306" y="81"/>
                      </a:lnTo>
                      <a:lnTo>
                        <a:pt x="312" y="79"/>
                      </a:lnTo>
                      <a:lnTo>
                        <a:pt x="318" y="79"/>
                      </a:lnTo>
                      <a:lnTo>
                        <a:pt x="321" y="77"/>
                      </a:lnTo>
                      <a:lnTo>
                        <a:pt x="327" y="77"/>
                      </a:lnTo>
                      <a:lnTo>
                        <a:pt x="331" y="76"/>
                      </a:lnTo>
                      <a:lnTo>
                        <a:pt x="335" y="76"/>
                      </a:lnTo>
                      <a:lnTo>
                        <a:pt x="340" y="72"/>
                      </a:lnTo>
                      <a:lnTo>
                        <a:pt x="344" y="70"/>
                      </a:lnTo>
                      <a:lnTo>
                        <a:pt x="346" y="66"/>
                      </a:lnTo>
                      <a:lnTo>
                        <a:pt x="346" y="60"/>
                      </a:lnTo>
                      <a:lnTo>
                        <a:pt x="344" y="57"/>
                      </a:lnTo>
                      <a:lnTo>
                        <a:pt x="342" y="55"/>
                      </a:lnTo>
                      <a:lnTo>
                        <a:pt x="337" y="51"/>
                      </a:lnTo>
                      <a:lnTo>
                        <a:pt x="333" y="49"/>
                      </a:lnTo>
                      <a:lnTo>
                        <a:pt x="331" y="49"/>
                      </a:lnTo>
                      <a:lnTo>
                        <a:pt x="329" y="49"/>
                      </a:lnTo>
                      <a:lnTo>
                        <a:pt x="329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4" name="Freeform 208"/>
                <p:cNvSpPr>
                  <a:spLocks/>
                </p:cNvSpPr>
                <p:nvPr userDrawn="1"/>
              </p:nvSpPr>
              <p:spPr bwMode="auto">
                <a:xfrm>
                  <a:off x="1357" y="64"/>
                  <a:ext cx="376" cy="449"/>
                </a:xfrm>
                <a:custGeom>
                  <a:avLst/>
                  <a:gdLst>
                    <a:gd name="T0" fmla="*/ 154 w 753"/>
                    <a:gd name="T1" fmla="*/ 458 h 899"/>
                    <a:gd name="T2" fmla="*/ 192 w 753"/>
                    <a:gd name="T3" fmla="*/ 388 h 899"/>
                    <a:gd name="T4" fmla="*/ 206 w 753"/>
                    <a:gd name="T5" fmla="*/ 339 h 899"/>
                    <a:gd name="T6" fmla="*/ 188 w 753"/>
                    <a:gd name="T7" fmla="*/ 280 h 899"/>
                    <a:gd name="T8" fmla="*/ 171 w 753"/>
                    <a:gd name="T9" fmla="*/ 226 h 899"/>
                    <a:gd name="T10" fmla="*/ 225 w 753"/>
                    <a:gd name="T11" fmla="*/ 240 h 899"/>
                    <a:gd name="T12" fmla="*/ 295 w 753"/>
                    <a:gd name="T13" fmla="*/ 257 h 899"/>
                    <a:gd name="T14" fmla="*/ 373 w 753"/>
                    <a:gd name="T15" fmla="*/ 274 h 899"/>
                    <a:gd name="T16" fmla="*/ 447 w 753"/>
                    <a:gd name="T17" fmla="*/ 283 h 899"/>
                    <a:gd name="T18" fmla="*/ 512 w 753"/>
                    <a:gd name="T19" fmla="*/ 287 h 899"/>
                    <a:gd name="T20" fmla="*/ 584 w 753"/>
                    <a:gd name="T21" fmla="*/ 255 h 899"/>
                    <a:gd name="T22" fmla="*/ 648 w 753"/>
                    <a:gd name="T23" fmla="*/ 219 h 899"/>
                    <a:gd name="T24" fmla="*/ 686 w 753"/>
                    <a:gd name="T25" fmla="*/ 226 h 899"/>
                    <a:gd name="T26" fmla="*/ 715 w 753"/>
                    <a:gd name="T27" fmla="*/ 289 h 899"/>
                    <a:gd name="T28" fmla="*/ 730 w 753"/>
                    <a:gd name="T29" fmla="*/ 369 h 899"/>
                    <a:gd name="T30" fmla="*/ 721 w 753"/>
                    <a:gd name="T31" fmla="*/ 430 h 899"/>
                    <a:gd name="T32" fmla="*/ 713 w 753"/>
                    <a:gd name="T33" fmla="*/ 496 h 899"/>
                    <a:gd name="T34" fmla="*/ 732 w 753"/>
                    <a:gd name="T35" fmla="*/ 559 h 899"/>
                    <a:gd name="T36" fmla="*/ 717 w 753"/>
                    <a:gd name="T37" fmla="*/ 627 h 899"/>
                    <a:gd name="T38" fmla="*/ 683 w 753"/>
                    <a:gd name="T39" fmla="*/ 692 h 899"/>
                    <a:gd name="T40" fmla="*/ 639 w 753"/>
                    <a:gd name="T41" fmla="*/ 751 h 899"/>
                    <a:gd name="T42" fmla="*/ 580 w 753"/>
                    <a:gd name="T43" fmla="*/ 798 h 899"/>
                    <a:gd name="T44" fmla="*/ 519 w 753"/>
                    <a:gd name="T45" fmla="*/ 827 h 899"/>
                    <a:gd name="T46" fmla="*/ 447 w 753"/>
                    <a:gd name="T47" fmla="*/ 833 h 899"/>
                    <a:gd name="T48" fmla="*/ 379 w 753"/>
                    <a:gd name="T49" fmla="*/ 823 h 899"/>
                    <a:gd name="T50" fmla="*/ 312 w 753"/>
                    <a:gd name="T51" fmla="*/ 802 h 899"/>
                    <a:gd name="T52" fmla="*/ 253 w 753"/>
                    <a:gd name="T53" fmla="*/ 770 h 899"/>
                    <a:gd name="T54" fmla="*/ 192 w 753"/>
                    <a:gd name="T55" fmla="*/ 720 h 899"/>
                    <a:gd name="T56" fmla="*/ 133 w 753"/>
                    <a:gd name="T57" fmla="*/ 652 h 899"/>
                    <a:gd name="T58" fmla="*/ 118 w 753"/>
                    <a:gd name="T59" fmla="*/ 669 h 899"/>
                    <a:gd name="T60" fmla="*/ 162 w 753"/>
                    <a:gd name="T61" fmla="*/ 730 h 899"/>
                    <a:gd name="T62" fmla="*/ 213 w 753"/>
                    <a:gd name="T63" fmla="*/ 783 h 899"/>
                    <a:gd name="T64" fmla="*/ 284 w 753"/>
                    <a:gd name="T65" fmla="*/ 836 h 899"/>
                    <a:gd name="T66" fmla="*/ 371 w 753"/>
                    <a:gd name="T67" fmla="*/ 878 h 899"/>
                    <a:gd name="T68" fmla="*/ 477 w 753"/>
                    <a:gd name="T69" fmla="*/ 899 h 899"/>
                    <a:gd name="T70" fmla="*/ 569 w 753"/>
                    <a:gd name="T71" fmla="*/ 869 h 899"/>
                    <a:gd name="T72" fmla="*/ 641 w 753"/>
                    <a:gd name="T73" fmla="*/ 802 h 899"/>
                    <a:gd name="T74" fmla="*/ 694 w 753"/>
                    <a:gd name="T75" fmla="*/ 720 h 899"/>
                    <a:gd name="T76" fmla="*/ 732 w 753"/>
                    <a:gd name="T77" fmla="*/ 641 h 899"/>
                    <a:gd name="T78" fmla="*/ 749 w 753"/>
                    <a:gd name="T79" fmla="*/ 584 h 899"/>
                    <a:gd name="T80" fmla="*/ 738 w 753"/>
                    <a:gd name="T81" fmla="*/ 511 h 899"/>
                    <a:gd name="T82" fmla="*/ 726 w 753"/>
                    <a:gd name="T83" fmla="*/ 462 h 899"/>
                    <a:gd name="T84" fmla="*/ 740 w 753"/>
                    <a:gd name="T85" fmla="*/ 407 h 899"/>
                    <a:gd name="T86" fmla="*/ 751 w 753"/>
                    <a:gd name="T87" fmla="*/ 350 h 899"/>
                    <a:gd name="T88" fmla="*/ 736 w 753"/>
                    <a:gd name="T89" fmla="*/ 278 h 899"/>
                    <a:gd name="T90" fmla="*/ 706 w 753"/>
                    <a:gd name="T91" fmla="*/ 188 h 899"/>
                    <a:gd name="T92" fmla="*/ 694 w 753"/>
                    <a:gd name="T93" fmla="*/ 143 h 899"/>
                    <a:gd name="T94" fmla="*/ 662 w 753"/>
                    <a:gd name="T95" fmla="*/ 76 h 899"/>
                    <a:gd name="T96" fmla="*/ 601 w 753"/>
                    <a:gd name="T97" fmla="*/ 36 h 899"/>
                    <a:gd name="T98" fmla="*/ 538 w 753"/>
                    <a:gd name="T99" fmla="*/ 14 h 899"/>
                    <a:gd name="T100" fmla="*/ 453 w 753"/>
                    <a:gd name="T101" fmla="*/ 0 h 899"/>
                    <a:gd name="T102" fmla="*/ 352 w 753"/>
                    <a:gd name="T103" fmla="*/ 0 h 899"/>
                    <a:gd name="T104" fmla="*/ 268 w 753"/>
                    <a:gd name="T105" fmla="*/ 8 h 899"/>
                    <a:gd name="T106" fmla="*/ 200 w 753"/>
                    <a:gd name="T107" fmla="*/ 19 h 899"/>
                    <a:gd name="T108" fmla="*/ 131 w 753"/>
                    <a:gd name="T109" fmla="*/ 50 h 899"/>
                    <a:gd name="T110" fmla="*/ 69 w 753"/>
                    <a:gd name="T111" fmla="*/ 118 h 899"/>
                    <a:gd name="T112" fmla="*/ 29 w 753"/>
                    <a:gd name="T113" fmla="*/ 209 h 899"/>
                    <a:gd name="T114" fmla="*/ 6 w 753"/>
                    <a:gd name="T115" fmla="*/ 295 h 899"/>
                    <a:gd name="T116" fmla="*/ 2 w 753"/>
                    <a:gd name="T117" fmla="*/ 358 h 899"/>
                    <a:gd name="T118" fmla="*/ 12 w 753"/>
                    <a:gd name="T119" fmla="*/ 413 h 899"/>
                    <a:gd name="T120" fmla="*/ 31 w 753"/>
                    <a:gd name="T121" fmla="*/ 472 h 899"/>
                    <a:gd name="T122" fmla="*/ 76 w 753"/>
                    <a:gd name="T123" fmla="*/ 464 h 899"/>
                    <a:gd name="T124" fmla="*/ 128 w 753"/>
                    <a:gd name="T125" fmla="*/ 504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3" h="899">
                      <a:moveTo>
                        <a:pt x="128" y="504"/>
                      </a:moveTo>
                      <a:lnTo>
                        <a:pt x="128" y="502"/>
                      </a:lnTo>
                      <a:lnTo>
                        <a:pt x="131" y="496"/>
                      </a:lnTo>
                      <a:lnTo>
                        <a:pt x="131" y="492"/>
                      </a:lnTo>
                      <a:lnTo>
                        <a:pt x="135" y="491"/>
                      </a:lnTo>
                      <a:lnTo>
                        <a:pt x="137" y="487"/>
                      </a:lnTo>
                      <a:lnTo>
                        <a:pt x="141" y="481"/>
                      </a:lnTo>
                      <a:lnTo>
                        <a:pt x="143" y="475"/>
                      </a:lnTo>
                      <a:lnTo>
                        <a:pt x="147" y="470"/>
                      </a:lnTo>
                      <a:lnTo>
                        <a:pt x="149" y="464"/>
                      </a:lnTo>
                      <a:lnTo>
                        <a:pt x="154" y="458"/>
                      </a:lnTo>
                      <a:lnTo>
                        <a:pt x="156" y="453"/>
                      </a:lnTo>
                      <a:lnTo>
                        <a:pt x="160" y="447"/>
                      </a:lnTo>
                      <a:lnTo>
                        <a:pt x="164" y="439"/>
                      </a:lnTo>
                      <a:lnTo>
                        <a:pt x="169" y="434"/>
                      </a:lnTo>
                      <a:lnTo>
                        <a:pt x="171" y="426"/>
                      </a:lnTo>
                      <a:lnTo>
                        <a:pt x="175" y="420"/>
                      </a:lnTo>
                      <a:lnTo>
                        <a:pt x="179" y="415"/>
                      </a:lnTo>
                      <a:lnTo>
                        <a:pt x="183" y="407"/>
                      </a:lnTo>
                      <a:lnTo>
                        <a:pt x="187" y="401"/>
                      </a:lnTo>
                      <a:lnTo>
                        <a:pt x="190" y="396"/>
                      </a:lnTo>
                      <a:lnTo>
                        <a:pt x="192" y="388"/>
                      </a:lnTo>
                      <a:lnTo>
                        <a:pt x="196" y="384"/>
                      </a:lnTo>
                      <a:lnTo>
                        <a:pt x="198" y="378"/>
                      </a:lnTo>
                      <a:lnTo>
                        <a:pt x="202" y="373"/>
                      </a:lnTo>
                      <a:lnTo>
                        <a:pt x="204" y="369"/>
                      </a:lnTo>
                      <a:lnTo>
                        <a:pt x="206" y="365"/>
                      </a:lnTo>
                      <a:lnTo>
                        <a:pt x="207" y="359"/>
                      </a:lnTo>
                      <a:lnTo>
                        <a:pt x="209" y="356"/>
                      </a:lnTo>
                      <a:lnTo>
                        <a:pt x="209" y="352"/>
                      </a:lnTo>
                      <a:lnTo>
                        <a:pt x="207" y="346"/>
                      </a:lnTo>
                      <a:lnTo>
                        <a:pt x="206" y="342"/>
                      </a:lnTo>
                      <a:lnTo>
                        <a:pt x="206" y="339"/>
                      </a:lnTo>
                      <a:lnTo>
                        <a:pt x="204" y="333"/>
                      </a:lnTo>
                      <a:lnTo>
                        <a:pt x="204" y="329"/>
                      </a:lnTo>
                      <a:lnTo>
                        <a:pt x="202" y="323"/>
                      </a:lnTo>
                      <a:lnTo>
                        <a:pt x="200" y="320"/>
                      </a:lnTo>
                      <a:lnTo>
                        <a:pt x="198" y="314"/>
                      </a:lnTo>
                      <a:lnTo>
                        <a:pt x="198" y="308"/>
                      </a:lnTo>
                      <a:lnTo>
                        <a:pt x="196" y="302"/>
                      </a:lnTo>
                      <a:lnTo>
                        <a:pt x="194" y="297"/>
                      </a:lnTo>
                      <a:lnTo>
                        <a:pt x="192" y="291"/>
                      </a:lnTo>
                      <a:lnTo>
                        <a:pt x="190" y="285"/>
                      </a:lnTo>
                      <a:lnTo>
                        <a:pt x="188" y="280"/>
                      </a:lnTo>
                      <a:lnTo>
                        <a:pt x="187" y="274"/>
                      </a:lnTo>
                      <a:lnTo>
                        <a:pt x="185" y="268"/>
                      </a:lnTo>
                      <a:lnTo>
                        <a:pt x="183" y="263"/>
                      </a:lnTo>
                      <a:lnTo>
                        <a:pt x="181" y="259"/>
                      </a:lnTo>
                      <a:lnTo>
                        <a:pt x="181" y="253"/>
                      </a:lnTo>
                      <a:lnTo>
                        <a:pt x="179" y="249"/>
                      </a:lnTo>
                      <a:lnTo>
                        <a:pt x="177" y="245"/>
                      </a:lnTo>
                      <a:lnTo>
                        <a:pt x="175" y="238"/>
                      </a:lnTo>
                      <a:lnTo>
                        <a:pt x="173" y="232"/>
                      </a:lnTo>
                      <a:lnTo>
                        <a:pt x="171" y="228"/>
                      </a:lnTo>
                      <a:lnTo>
                        <a:pt x="171" y="226"/>
                      </a:lnTo>
                      <a:lnTo>
                        <a:pt x="175" y="226"/>
                      </a:lnTo>
                      <a:lnTo>
                        <a:pt x="177" y="228"/>
                      </a:lnTo>
                      <a:lnTo>
                        <a:pt x="183" y="230"/>
                      </a:lnTo>
                      <a:lnTo>
                        <a:pt x="188" y="230"/>
                      </a:lnTo>
                      <a:lnTo>
                        <a:pt x="196" y="232"/>
                      </a:lnTo>
                      <a:lnTo>
                        <a:pt x="200" y="234"/>
                      </a:lnTo>
                      <a:lnTo>
                        <a:pt x="206" y="236"/>
                      </a:lnTo>
                      <a:lnTo>
                        <a:pt x="209" y="236"/>
                      </a:lnTo>
                      <a:lnTo>
                        <a:pt x="215" y="238"/>
                      </a:lnTo>
                      <a:lnTo>
                        <a:pt x="219" y="238"/>
                      </a:lnTo>
                      <a:lnTo>
                        <a:pt x="225" y="240"/>
                      </a:lnTo>
                      <a:lnTo>
                        <a:pt x="230" y="242"/>
                      </a:lnTo>
                      <a:lnTo>
                        <a:pt x="236" y="244"/>
                      </a:lnTo>
                      <a:lnTo>
                        <a:pt x="242" y="244"/>
                      </a:lnTo>
                      <a:lnTo>
                        <a:pt x="247" y="245"/>
                      </a:lnTo>
                      <a:lnTo>
                        <a:pt x="253" y="245"/>
                      </a:lnTo>
                      <a:lnTo>
                        <a:pt x="261" y="249"/>
                      </a:lnTo>
                      <a:lnTo>
                        <a:pt x="266" y="249"/>
                      </a:lnTo>
                      <a:lnTo>
                        <a:pt x="274" y="251"/>
                      </a:lnTo>
                      <a:lnTo>
                        <a:pt x="280" y="253"/>
                      </a:lnTo>
                      <a:lnTo>
                        <a:pt x="287" y="255"/>
                      </a:lnTo>
                      <a:lnTo>
                        <a:pt x="295" y="257"/>
                      </a:lnTo>
                      <a:lnTo>
                        <a:pt x="301" y="259"/>
                      </a:lnTo>
                      <a:lnTo>
                        <a:pt x="308" y="261"/>
                      </a:lnTo>
                      <a:lnTo>
                        <a:pt x="316" y="263"/>
                      </a:lnTo>
                      <a:lnTo>
                        <a:pt x="323" y="263"/>
                      </a:lnTo>
                      <a:lnTo>
                        <a:pt x="329" y="264"/>
                      </a:lnTo>
                      <a:lnTo>
                        <a:pt x="337" y="264"/>
                      </a:lnTo>
                      <a:lnTo>
                        <a:pt x="344" y="268"/>
                      </a:lnTo>
                      <a:lnTo>
                        <a:pt x="352" y="268"/>
                      </a:lnTo>
                      <a:lnTo>
                        <a:pt x="360" y="270"/>
                      </a:lnTo>
                      <a:lnTo>
                        <a:pt x="367" y="270"/>
                      </a:lnTo>
                      <a:lnTo>
                        <a:pt x="373" y="274"/>
                      </a:lnTo>
                      <a:lnTo>
                        <a:pt x="380" y="274"/>
                      </a:lnTo>
                      <a:lnTo>
                        <a:pt x="388" y="276"/>
                      </a:lnTo>
                      <a:lnTo>
                        <a:pt x="394" y="276"/>
                      </a:lnTo>
                      <a:lnTo>
                        <a:pt x="401" y="278"/>
                      </a:lnTo>
                      <a:lnTo>
                        <a:pt x="407" y="278"/>
                      </a:lnTo>
                      <a:lnTo>
                        <a:pt x="415" y="280"/>
                      </a:lnTo>
                      <a:lnTo>
                        <a:pt x="422" y="282"/>
                      </a:lnTo>
                      <a:lnTo>
                        <a:pt x="430" y="282"/>
                      </a:lnTo>
                      <a:lnTo>
                        <a:pt x="436" y="282"/>
                      </a:lnTo>
                      <a:lnTo>
                        <a:pt x="441" y="283"/>
                      </a:lnTo>
                      <a:lnTo>
                        <a:pt x="447" y="283"/>
                      </a:lnTo>
                      <a:lnTo>
                        <a:pt x="453" y="285"/>
                      </a:lnTo>
                      <a:lnTo>
                        <a:pt x="460" y="285"/>
                      </a:lnTo>
                      <a:lnTo>
                        <a:pt x="464" y="285"/>
                      </a:lnTo>
                      <a:lnTo>
                        <a:pt x="470" y="287"/>
                      </a:lnTo>
                      <a:lnTo>
                        <a:pt x="475" y="287"/>
                      </a:lnTo>
                      <a:lnTo>
                        <a:pt x="481" y="287"/>
                      </a:lnTo>
                      <a:lnTo>
                        <a:pt x="485" y="287"/>
                      </a:lnTo>
                      <a:lnTo>
                        <a:pt x="491" y="287"/>
                      </a:lnTo>
                      <a:lnTo>
                        <a:pt x="496" y="287"/>
                      </a:lnTo>
                      <a:lnTo>
                        <a:pt x="502" y="287"/>
                      </a:lnTo>
                      <a:lnTo>
                        <a:pt x="512" y="287"/>
                      </a:lnTo>
                      <a:lnTo>
                        <a:pt x="517" y="283"/>
                      </a:lnTo>
                      <a:lnTo>
                        <a:pt x="523" y="282"/>
                      </a:lnTo>
                      <a:lnTo>
                        <a:pt x="529" y="280"/>
                      </a:lnTo>
                      <a:lnTo>
                        <a:pt x="536" y="278"/>
                      </a:lnTo>
                      <a:lnTo>
                        <a:pt x="542" y="274"/>
                      </a:lnTo>
                      <a:lnTo>
                        <a:pt x="550" y="272"/>
                      </a:lnTo>
                      <a:lnTo>
                        <a:pt x="557" y="268"/>
                      </a:lnTo>
                      <a:lnTo>
                        <a:pt x="563" y="266"/>
                      </a:lnTo>
                      <a:lnTo>
                        <a:pt x="571" y="263"/>
                      </a:lnTo>
                      <a:lnTo>
                        <a:pt x="576" y="259"/>
                      </a:lnTo>
                      <a:lnTo>
                        <a:pt x="584" y="255"/>
                      </a:lnTo>
                      <a:lnTo>
                        <a:pt x="590" y="253"/>
                      </a:lnTo>
                      <a:lnTo>
                        <a:pt x="597" y="249"/>
                      </a:lnTo>
                      <a:lnTo>
                        <a:pt x="603" y="245"/>
                      </a:lnTo>
                      <a:lnTo>
                        <a:pt x="610" y="242"/>
                      </a:lnTo>
                      <a:lnTo>
                        <a:pt x="616" y="238"/>
                      </a:lnTo>
                      <a:lnTo>
                        <a:pt x="622" y="234"/>
                      </a:lnTo>
                      <a:lnTo>
                        <a:pt x="628" y="232"/>
                      </a:lnTo>
                      <a:lnTo>
                        <a:pt x="633" y="228"/>
                      </a:lnTo>
                      <a:lnTo>
                        <a:pt x="639" y="225"/>
                      </a:lnTo>
                      <a:lnTo>
                        <a:pt x="643" y="223"/>
                      </a:lnTo>
                      <a:lnTo>
                        <a:pt x="648" y="219"/>
                      </a:lnTo>
                      <a:lnTo>
                        <a:pt x="652" y="217"/>
                      </a:lnTo>
                      <a:lnTo>
                        <a:pt x="656" y="215"/>
                      </a:lnTo>
                      <a:lnTo>
                        <a:pt x="664" y="209"/>
                      </a:lnTo>
                      <a:lnTo>
                        <a:pt x="667" y="207"/>
                      </a:lnTo>
                      <a:lnTo>
                        <a:pt x="671" y="206"/>
                      </a:lnTo>
                      <a:lnTo>
                        <a:pt x="673" y="206"/>
                      </a:lnTo>
                      <a:lnTo>
                        <a:pt x="675" y="207"/>
                      </a:lnTo>
                      <a:lnTo>
                        <a:pt x="677" y="211"/>
                      </a:lnTo>
                      <a:lnTo>
                        <a:pt x="683" y="219"/>
                      </a:lnTo>
                      <a:lnTo>
                        <a:pt x="683" y="223"/>
                      </a:lnTo>
                      <a:lnTo>
                        <a:pt x="686" y="226"/>
                      </a:lnTo>
                      <a:lnTo>
                        <a:pt x="688" y="232"/>
                      </a:lnTo>
                      <a:lnTo>
                        <a:pt x="690" y="236"/>
                      </a:lnTo>
                      <a:lnTo>
                        <a:pt x="694" y="242"/>
                      </a:lnTo>
                      <a:lnTo>
                        <a:pt x="696" y="245"/>
                      </a:lnTo>
                      <a:lnTo>
                        <a:pt x="700" y="251"/>
                      </a:lnTo>
                      <a:lnTo>
                        <a:pt x="702" y="259"/>
                      </a:lnTo>
                      <a:lnTo>
                        <a:pt x="706" y="263"/>
                      </a:lnTo>
                      <a:lnTo>
                        <a:pt x="707" y="270"/>
                      </a:lnTo>
                      <a:lnTo>
                        <a:pt x="709" y="276"/>
                      </a:lnTo>
                      <a:lnTo>
                        <a:pt x="713" y="282"/>
                      </a:lnTo>
                      <a:lnTo>
                        <a:pt x="715" y="289"/>
                      </a:lnTo>
                      <a:lnTo>
                        <a:pt x="717" y="297"/>
                      </a:lnTo>
                      <a:lnTo>
                        <a:pt x="719" y="304"/>
                      </a:lnTo>
                      <a:lnTo>
                        <a:pt x="721" y="310"/>
                      </a:lnTo>
                      <a:lnTo>
                        <a:pt x="723" y="318"/>
                      </a:lnTo>
                      <a:lnTo>
                        <a:pt x="725" y="325"/>
                      </a:lnTo>
                      <a:lnTo>
                        <a:pt x="726" y="331"/>
                      </a:lnTo>
                      <a:lnTo>
                        <a:pt x="728" y="339"/>
                      </a:lnTo>
                      <a:lnTo>
                        <a:pt x="728" y="346"/>
                      </a:lnTo>
                      <a:lnTo>
                        <a:pt x="728" y="354"/>
                      </a:lnTo>
                      <a:lnTo>
                        <a:pt x="728" y="361"/>
                      </a:lnTo>
                      <a:lnTo>
                        <a:pt x="730" y="369"/>
                      </a:lnTo>
                      <a:lnTo>
                        <a:pt x="728" y="375"/>
                      </a:lnTo>
                      <a:lnTo>
                        <a:pt x="728" y="382"/>
                      </a:lnTo>
                      <a:lnTo>
                        <a:pt x="726" y="388"/>
                      </a:lnTo>
                      <a:lnTo>
                        <a:pt x="726" y="394"/>
                      </a:lnTo>
                      <a:lnTo>
                        <a:pt x="726" y="399"/>
                      </a:lnTo>
                      <a:lnTo>
                        <a:pt x="725" y="405"/>
                      </a:lnTo>
                      <a:lnTo>
                        <a:pt x="725" y="411"/>
                      </a:lnTo>
                      <a:lnTo>
                        <a:pt x="725" y="416"/>
                      </a:lnTo>
                      <a:lnTo>
                        <a:pt x="723" y="420"/>
                      </a:lnTo>
                      <a:lnTo>
                        <a:pt x="723" y="426"/>
                      </a:lnTo>
                      <a:lnTo>
                        <a:pt x="721" y="430"/>
                      </a:lnTo>
                      <a:lnTo>
                        <a:pt x="721" y="435"/>
                      </a:lnTo>
                      <a:lnTo>
                        <a:pt x="719" y="443"/>
                      </a:lnTo>
                      <a:lnTo>
                        <a:pt x="717" y="453"/>
                      </a:lnTo>
                      <a:lnTo>
                        <a:pt x="715" y="458"/>
                      </a:lnTo>
                      <a:lnTo>
                        <a:pt x="713" y="464"/>
                      </a:lnTo>
                      <a:lnTo>
                        <a:pt x="711" y="468"/>
                      </a:lnTo>
                      <a:lnTo>
                        <a:pt x="711" y="473"/>
                      </a:lnTo>
                      <a:lnTo>
                        <a:pt x="709" y="479"/>
                      </a:lnTo>
                      <a:lnTo>
                        <a:pt x="709" y="485"/>
                      </a:lnTo>
                      <a:lnTo>
                        <a:pt x="709" y="489"/>
                      </a:lnTo>
                      <a:lnTo>
                        <a:pt x="713" y="496"/>
                      </a:lnTo>
                      <a:lnTo>
                        <a:pt x="715" y="500"/>
                      </a:lnTo>
                      <a:lnTo>
                        <a:pt x="717" y="506"/>
                      </a:lnTo>
                      <a:lnTo>
                        <a:pt x="721" y="513"/>
                      </a:lnTo>
                      <a:lnTo>
                        <a:pt x="725" y="519"/>
                      </a:lnTo>
                      <a:lnTo>
                        <a:pt x="726" y="527"/>
                      </a:lnTo>
                      <a:lnTo>
                        <a:pt x="728" y="534"/>
                      </a:lnTo>
                      <a:lnTo>
                        <a:pt x="728" y="540"/>
                      </a:lnTo>
                      <a:lnTo>
                        <a:pt x="730" y="544"/>
                      </a:lnTo>
                      <a:lnTo>
                        <a:pt x="730" y="549"/>
                      </a:lnTo>
                      <a:lnTo>
                        <a:pt x="732" y="553"/>
                      </a:lnTo>
                      <a:lnTo>
                        <a:pt x="732" y="559"/>
                      </a:lnTo>
                      <a:lnTo>
                        <a:pt x="732" y="563"/>
                      </a:lnTo>
                      <a:lnTo>
                        <a:pt x="732" y="568"/>
                      </a:lnTo>
                      <a:lnTo>
                        <a:pt x="732" y="576"/>
                      </a:lnTo>
                      <a:lnTo>
                        <a:pt x="730" y="580"/>
                      </a:lnTo>
                      <a:lnTo>
                        <a:pt x="730" y="587"/>
                      </a:lnTo>
                      <a:lnTo>
                        <a:pt x="728" y="593"/>
                      </a:lnTo>
                      <a:lnTo>
                        <a:pt x="726" y="601"/>
                      </a:lnTo>
                      <a:lnTo>
                        <a:pt x="725" y="606"/>
                      </a:lnTo>
                      <a:lnTo>
                        <a:pt x="723" y="612"/>
                      </a:lnTo>
                      <a:lnTo>
                        <a:pt x="719" y="620"/>
                      </a:lnTo>
                      <a:lnTo>
                        <a:pt x="717" y="627"/>
                      </a:lnTo>
                      <a:lnTo>
                        <a:pt x="713" y="635"/>
                      </a:lnTo>
                      <a:lnTo>
                        <a:pt x="709" y="644"/>
                      </a:lnTo>
                      <a:lnTo>
                        <a:pt x="707" y="648"/>
                      </a:lnTo>
                      <a:lnTo>
                        <a:pt x="706" y="652"/>
                      </a:lnTo>
                      <a:lnTo>
                        <a:pt x="704" y="656"/>
                      </a:lnTo>
                      <a:lnTo>
                        <a:pt x="702" y="662"/>
                      </a:lnTo>
                      <a:lnTo>
                        <a:pt x="696" y="669"/>
                      </a:lnTo>
                      <a:lnTo>
                        <a:pt x="692" y="679"/>
                      </a:lnTo>
                      <a:lnTo>
                        <a:pt x="688" y="682"/>
                      </a:lnTo>
                      <a:lnTo>
                        <a:pt x="686" y="688"/>
                      </a:lnTo>
                      <a:lnTo>
                        <a:pt x="683" y="692"/>
                      </a:lnTo>
                      <a:lnTo>
                        <a:pt x="681" y="698"/>
                      </a:lnTo>
                      <a:lnTo>
                        <a:pt x="677" y="701"/>
                      </a:lnTo>
                      <a:lnTo>
                        <a:pt x="675" y="705"/>
                      </a:lnTo>
                      <a:lnTo>
                        <a:pt x="671" y="711"/>
                      </a:lnTo>
                      <a:lnTo>
                        <a:pt x="667" y="715"/>
                      </a:lnTo>
                      <a:lnTo>
                        <a:pt x="666" y="719"/>
                      </a:lnTo>
                      <a:lnTo>
                        <a:pt x="662" y="724"/>
                      </a:lnTo>
                      <a:lnTo>
                        <a:pt x="658" y="728"/>
                      </a:lnTo>
                      <a:lnTo>
                        <a:pt x="656" y="734"/>
                      </a:lnTo>
                      <a:lnTo>
                        <a:pt x="647" y="741"/>
                      </a:lnTo>
                      <a:lnTo>
                        <a:pt x="639" y="751"/>
                      </a:lnTo>
                      <a:lnTo>
                        <a:pt x="631" y="758"/>
                      </a:lnTo>
                      <a:lnTo>
                        <a:pt x="622" y="766"/>
                      </a:lnTo>
                      <a:lnTo>
                        <a:pt x="618" y="770"/>
                      </a:lnTo>
                      <a:lnTo>
                        <a:pt x="612" y="774"/>
                      </a:lnTo>
                      <a:lnTo>
                        <a:pt x="609" y="777"/>
                      </a:lnTo>
                      <a:lnTo>
                        <a:pt x="605" y="781"/>
                      </a:lnTo>
                      <a:lnTo>
                        <a:pt x="599" y="785"/>
                      </a:lnTo>
                      <a:lnTo>
                        <a:pt x="595" y="789"/>
                      </a:lnTo>
                      <a:lnTo>
                        <a:pt x="590" y="793"/>
                      </a:lnTo>
                      <a:lnTo>
                        <a:pt x="586" y="796"/>
                      </a:lnTo>
                      <a:lnTo>
                        <a:pt x="580" y="798"/>
                      </a:lnTo>
                      <a:lnTo>
                        <a:pt x="574" y="802"/>
                      </a:lnTo>
                      <a:lnTo>
                        <a:pt x="569" y="804"/>
                      </a:lnTo>
                      <a:lnTo>
                        <a:pt x="563" y="808"/>
                      </a:lnTo>
                      <a:lnTo>
                        <a:pt x="557" y="810"/>
                      </a:lnTo>
                      <a:lnTo>
                        <a:pt x="552" y="814"/>
                      </a:lnTo>
                      <a:lnTo>
                        <a:pt x="546" y="815"/>
                      </a:lnTo>
                      <a:lnTo>
                        <a:pt x="542" y="819"/>
                      </a:lnTo>
                      <a:lnTo>
                        <a:pt x="536" y="821"/>
                      </a:lnTo>
                      <a:lnTo>
                        <a:pt x="531" y="821"/>
                      </a:lnTo>
                      <a:lnTo>
                        <a:pt x="525" y="823"/>
                      </a:lnTo>
                      <a:lnTo>
                        <a:pt x="519" y="827"/>
                      </a:lnTo>
                      <a:lnTo>
                        <a:pt x="512" y="827"/>
                      </a:lnTo>
                      <a:lnTo>
                        <a:pt x="506" y="829"/>
                      </a:lnTo>
                      <a:lnTo>
                        <a:pt x="500" y="831"/>
                      </a:lnTo>
                      <a:lnTo>
                        <a:pt x="495" y="833"/>
                      </a:lnTo>
                      <a:lnTo>
                        <a:pt x="487" y="833"/>
                      </a:lnTo>
                      <a:lnTo>
                        <a:pt x="481" y="833"/>
                      </a:lnTo>
                      <a:lnTo>
                        <a:pt x="474" y="833"/>
                      </a:lnTo>
                      <a:lnTo>
                        <a:pt x="468" y="833"/>
                      </a:lnTo>
                      <a:lnTo>
                        <a:pt x="460" y="833"/>
                      </a:lnTo>
                      <a:lnTo>
                        <a:pt x="455" y="833"/>
                      </a:lnTo>
                      <a:lnTo>
                        <a:pt x="447" y="833"/>
                      </a:lnTo>
                      <a:lnTo>
                        <a:pt x="441" y="833"/>
                      </a:lnTo>
                      <a:lnTo>
                        <a:pt x="434" y="833"/>
                      </a:lnTo>
                      <a:lnTo>
                        <a:pt x="428" y="833"/>
                      </a:lnTo>
                      <a:lnTo>
                        <a:pt x="422" y="831"/>
                      </a:lnTo>
                      <a:lnTo>
                        <a:pt x="415" y="831"/>
                      </a:lnTo>
                      <a:lnTo>
                        <a:pt x="409" y="829"/>
                      </a:lnTo>
                      <a:lnTo>
                        <a:pt x="403" y="829"/>
                      </a:lnTo>
                      <a:lnTo>
                        <a:pt x="398" y="827"/>
                      </a:lnTo>
                      <a:lnTo>
                        <a:pt x="392" y="827"/>
                      </a:lnTo>
                      <a:lnTo>
                        <a:pt x="384" y="825"/>
                      </a:lnTo>
                      <a:lnTo>
                        <a:pt x="379" y="823"/>
                      </a:lnTo>
                      <a:lnTo>
                        <a:pt x="371" y="821"/>
                      </a:lnTo>
                      <a:lnTo>
                        <a:pt x="367" y="821"/>
                      </a:lnTo>
                      <a:lnTo>
                        <a:pt x="360" y="817"/>
                      </a:lnTo>
                      <a:lnTo>
                        <a:pt x="354" y="815"/>
                      </a:lnTo>
                      <a:lnTo>
                        <a:pt x="348" y="815"/>
                      </a:lnTo>
                      <a:lnTo>
                        <a:pt x="342" y="814"/>
                      </a:lnTo>
                      <a:lnTo>
                        <a:pt x="335" y="810"/>
                      </a:lnTo>
                      <a:lnTo>
                        <a:pt x="329" y="808"/>
                      </a:lnTo>
                      <a:lnTo>
                        <a:pt x="323" y="806"/>
                      </a:lnTo>
                      <a:lnTo>
                        <a:pt x="318" y="804"/>
                      </a:lnTo>
                      <a:lnTo>
                        <a:pt x="312" y="802"/>
                      </a:lnTo>
                      <a:lnTo>
                        <a:pt x="306" y="798"/>
                      </a:lnTo>
                      <a:lnTo>
                        <a:pt x="301" y="796"/>
                      </a:lnTo>
                      <a:lnTo>
                        <a:pt x="297" y="795"/>
                      </a:lnTo>
                      <a:lnTo>
                        <a:pt x="291" y="791"/>
                      </a:lnTo>
                      <a:lnTo>
                        <a:pt x="285" y="789"/>
                      </a:lnTo>
                      <a:lnTo>
                        <a:pt x="278" y="785"/>
                      </a:lnTo>
                      <a:lnTo>
                        <a:pt x="274" y="783"/>
                      </a:lnTo>
                      <a:lnTo>
                        <a:pt x="268" y="779"/>
                      </a:lnTo>
                      <a:lnTo>
                        <a:pt x="263" y="776"/>
                      </a:lnTo>
                      <a:lnTo>
                        <a:pt x="259" y="772"/>
                      </a:lnTo>
                      <a:lnTo>
                        <a:pt x="253" y="770"/>
                      </a:lnTo>
                      <a:lnTo>
                        <a:pt x="249" y="766"/>
                      </a:lnTo>
                      <a:lnTo>
                        <a:pt x="244" y="762"/>
                      </a:lnTo>
                      <a:lnTo>
                        <a:pt x="240" y="760"/>
                      </a:lnTo>
                      <a:lnTo>
                        <a:pt x="234" y="757"/>
                      </a:lnTo>
                      <a:lnTo>
                        <a:pt x="230" y="753"/>
                      </a:lnTo>
                      <a:lnTo>
                        <a:pt x="225" y="749"/>
                      </a:lnTo>
                      <a:lnTo>
                        <a:pt x="221" y="745"/>
                      </a:lnTo>
                      <a:lnTo>
                        <a:pt x="217" y="743"/>
                      </a:lnTo>
                      <a:lnTo>
                        <a:pt x="207" y="736"/>
                      </a:lnTo>
                      <a:lnTo>
                        <a:pt x="200" y="728"/>
                      </a:lnTo>
                      <a:lnTo>
                        <a:pt x="192" y="720"/>
                      </a:lnTo>
                      <a:lnTo>
                        <a:pt x="185" y="713"/>
                      </a:lnTo>
                      <a:lnTo>
                        <a:pt x="177" y="705"/>
                      </a:lnTo>
                      <a:lnTo>
                        <a:pt x="171" y="700"/>
                      </a:lnTo>
                      <a:lnTo>
                        <a:pt x="164" y="692"/>
                      </a:lnTo>
                      <a:lnTo>
                        <a:pt x="160" y="684"/>
                      </a:lnTo>
                      <a:lnTo>
                        <a:pt x="154" y="677"/>
                      </a:lnTo>
                      <a:lnTo>
                        <a:pt x="149" y="671"/>
                      </a:lnTo>
                      <a:lnTo>
                        <a:pt x="145" y="665"/>
                      </a:lnTo>
                      <a:lnTo>
                        <a:pt x="141" y="662"/>
                      </a:lnTo>
                      <a:lnTo>
                        <a:pt x="137" y="656"/>
                      </a:lnTo>
                      <a:lnTo>
                        <a:pt x="133" y="652"/>
                      </a:lnTo>
                      <a:lnTo>
                        <a:pt x="131" y="650"/>
                      </a:lnTo>
                      <a:lnTo>
                        <a:pt x="130" y="648"/>
                      </a:lnTo>
                      <a:lnTo>
                        <a:pt x="124" y="644"/>
                      </a:lnTo>
                      <a:lnTo>
                        <a:pt x="120" y="644"/>
                      </a:lnTo>
                      <a:lnTo>
                        <a:pt x="118" y="644"/>
                      </a:lnTo>
                      <a:lnTo>
                        <a:pt x="116" y="646"/>
                      </a:lnTo>
                      <a:lnTo>
                        <a:pt x="116" y="650"/>
                      </a:lnTo>
                      <a:lnTo>
                        <a:pt x="116" y="658"/>
                      </a:lnTo>
                      <a:lnTo>
                        <a:pt x="116" y="663"/>
                      </a:lnTo>
                      <a:lnTo>
                        <a:pt x="118" y="667"/>
                      </a:lnTo>
                      <a:lnTo>
                        <a:pt x="118" y="669"/>
                      </a:lnTo>
                      <a:lnTo>
                        <a:pt x="122" y="675"/>
                      </a:lnTo>
                      <a:lnTo>
                        <a:pt x="126" y="679"/>
                      </a:lnTo>
                      <a:lnTo>
                        <a:pt x="128" y="684"/>
                      </a:lnTo>
                      <a:lnTo>
                        <a:pt x="131" y="690"/>
                      </a:lnTo>
                      <a:lnTo>
                        <a:pt x="137" y="698"/>
                      </a:lnTo>
                      <a:lnTo>
                        <a:pt x="143" y="705"/>
                      </a:lnTo>
                      <a:lnTo>
                        <a:pt x="149" y="713"/>
                      </a:lnTo>
                      <a:lnTo>
                        <a:pt x="150" y="717"/>
                      </a:lnTo>
                      <a:lnTo>
                        <a:pt x="154" y="720"/>
                      </a:lnTo>
                      <a:lnTo>
                        <a:pt x="158" y="726"/>
                      </a:lnTo>
                      <a:lnTo>
                        <a:pt x="162" y="730"/>
                      </a:lnTo>
                      <a:lnTo>
                        <a:pt x="166" y="734"/>
                      </a:lnTo>
                      <a:lnTo>
                        <a:pt x="169" y="739"/>
                      </a:lnTo>
                      <a:lnTo>
                        <a:pt x="175" y="743"/>
                      </a:lnTo>
                      <a:lnTo>
                        <a:pt x="179" y="749"/>
                      </a:lnTo>
                      <a:lnTo>
                        <a:pt x="183" y="755"/>
                      </a:lnTo>
                      <a:lnTo>
                        <a:pt x="188" y="758"/>
                      </a:lnTo>
                      <a:lnTo>
                        <a:pt x="192" y="764"/>
                      </a:lnTo>
                      <a:lnTo>
                        <a:pt x="198" y="770"/>
                      </a:lnTo>
                      <a:lnTo>
                        <a:pt x="204" y="774"/>
                      </a:lnTo>
                      <a:lnTo>
                        <a:pt x="207" y="779"/>
                      </a:lnTo>
                      <a:lnTo>
                        <a:pt x="213" y="783"/>
                      </a:lnTo>
                      <a:lnTo>
                        <a:pt x="219" y="789"/>
                      </a:lnTo>
                      <a:lnTo>
                        <a:pt x="225" y="795"/>
                      </a:lnTo>
                      <a:lnTo>
                        <a:pt x="230" y="798"/>
                      </a:lnTo>
                      <a:lnTo>
                        <a:pt x="236" y="804"/>
                      </a:lnTo>
                      <a:lnTo>
                        <a:pt x="244" y="808"/>
                      </a:lnTo>
                      <a:lnTo>
                        <a:pt x="249" y="812"/>
                      </a:lnTo>
                      <a:lnTo>
                        <a:pt x="255" y="817"/>
                      </a:lnTo>
                      <a:lnTo>
                        <a:pt x="263" y="821"/>
                      </a:lnTo>
                      <a:lnTo>
                        <a:pt x="270" y="827"/>
                      </a:lnTo>
                      <a:lnTo>
                        <a:pt x="276" y="833"/>
                      </a:lnTo>
                      <a:lnTo>
                        <a:pt x="284" y="836"/>
                      </a:lnTo>
                      <a:lnTo>
                        <a:pt x="291" y="842"/>
                      </a:lnTo>
                      <a:lnTo>
                        <a:pt x="299" y="846"/>
                      </a:lnTo>
                      <a:lnTo>
                        <a:pt x="306" y="850"/>
                      </a:lnTo>
                      <a:lnTo>
                        <a:pt x="314" y="853"/>
                      </a:lnTo>
                      <a:lnTo>
                        <a:pt x="322" y="857"/>
                      </a:lnTo>
                      <a:lnTo>
                        <a:pt x="329" y="861"/>
                      </a:lnTo>
                      <a:lnTo>
                        <a:pt x="337" y="865"/>
                      </a:lnTo>
                      <a:lnTo>
                        <a:pt x="346" y="869"/>
                      </a:lnTo>
                      <a:lnTo>
                        <a:pt x="354" y="872"/>
                      </a:lnTo>
                      <a:lnTo>
                        <a:pt x="363" y="876"/>
                      </a:lnTo>
                      <a:lnTo>
                        <a:pt x="371" y="878"/>
                      </a:lnTo>
                      <a:lnTo>
                        <a:pt x="380" y="882"/>
                      </a:lnTo>
                      <a:lnTo>
                        <a:pt x="390" y="884"/>
                      </a:lnTo>
                      <a:lnTo>
                        <a:pt x="399" y="888"/>
                      </a:lnTo>
                      <a:lnTo>
                        <a:pt x="409" y="890"/>
                      </a:lnTo>
                      <a:lnTo>
                        <a:pt x="418" y="891"/>
                      </a:lnTo>
                      <a:lnTo>
                        <a:pt x="428" y="893"/>
                      </a:lnTo>
                      <a:lnTo>
                        <a:pt x="439" y="897"/>
                      </a:lnTo>
                      <a:lnTo>
                        <a:pt x="447" y="897"/>
                      </a:lnTo>
                      <a:lnTo>
                        <a:pt x="458" y="899"/>
                      </a:lnTo>
                      <a:lnTo>
                        <a:pt x="468" y="899"/>
                      </a:lnTo>
                      <a:lnTo>
                        <a:pt x="477" y="899"/>
                      </a:lnTo>
                      <a:lnTo>
                        <a:pt x="485" y="897"/>
                      </a:lnTo>
                      <a:lnTo>
                        <a:pt x="495" y="895"/>
                      </a:lnTo>
                      <a:lnTo>
                        <a:pt x="504" y="893"/>
                      </a:lnTo>
                      <a:lnTo>
                        <a:pt x="514" y="893"/>
                      </a:lnTo>
                      <a:lnTo>
                        <a:pt x="521" y="890"/>
                      </a:lnTo>
                      <a:lnTo>
                        <a:pt x="529" y="888"/>
                      </a:lnTo>
                      <a:lnTo>
                        <a:pt x="536" y="884"/>
                      </a:lnTo>
                      <a:lnTo>
                        <a:pt x="546" y="882"/>
                      </a:lnTo>
                      <a:lnTo>
                        <a:pt x="553" y="876"/>
                      </a:lnTo>
                      <a:lnTo>
                        <a:pt x="561" y="872"/>
                      </a:lnTo>
                      <a:lnTo>
                        <a:pt x="569" y="869"/>
                      </a:lnTo>
                      <a:lnTo>
                        <a:pt x="576" y="865"/>
                      </a:lnTo>
                      <a:lnTo>
                        <a:pt x="584" y="859"/>
                      </a:lnTo>
                      <a:lnTo>
                        <a:pt x="590" y="853"/>
                      </a:lnTo>
                      <a:lnTo>
                        <a:pt x="597" y="848"/>
                      </a:lnTo>
                      <a:lnTo>
                        <a:pt x="605" y="842"/>
                      </a:lnTo>
                      <a:lnTo>
                        <a:pt x="610" y="836"/>
                      </a:lnTo>
                      <a:lnTo>
                        <a:pt x="618" y="829"/>
                      </a:lnTo>
                      <a:lnTo>
                        <a:pt x="624" y="823"/>
                      </a:lnTo>
                      <a:lnTo>
                        <a:pt x="629" y="817"/>
                      </a:lnTo>
                      <a:lnTo>
                        <a:pt x="635" y="810"/>
                      </a:lnTo>
                      <a:lnTo>
                        <a:pt x="641" y="802"/>
                      </a:lnTo>
                      <a:lnTo>
                        <a:pt x="647" y="795"/>
                      </a:lnTo>
                      <a:lnTo>
                        <a:pt x="652" y="789"/>
                      </a:lnTo>
                      <a:lnTo>
                        <a:pt x="658" y="781"/>
                      </a:lnTo>
                      <a:lnTo>
                        <a:pt x="664" y="774"/>
                      </a:lnTo>
                      <a:lnTo>
                        <a:pt x="667" y="766"/>
                      </a:lnTo>
                      <a:lnTo>
                        <a:pt x="673" y="760"/>
                      </a:lnTo>
                      <a:lnTo>
                        <a:pt x="677" y="751"/>
                      </a:lnTo>
                      <a:lnTo>
                        <a:pt x="683" y="743"/>
                      </a:lnTo>
                      <a:lnTo>
                        <a:pt x="686" y="736"/>
                      </a:lnTo>
                      <a:lnTo>
                        <a:pt x="690" y="728"/>
                      </a:lnTo>
                      <a:lnTo>
                        <a:pt x="694" y="720"/>
                      </a:lnTo>
                      <a:lnTo>
                        <a:pt x="700" y="713"/>
                      </a:lnTo>
                      <a:lnTo>
                        <a:pt x="704" y="705"/>
                      </a:lnTo>
                      <a:lnTo>
                        <a:pt x="707" y="698"/>
                      </a:lnTo>
                      <a:lnTo>
                        <a:pt x="711" y="690"/>
                      </a:lnTo>
                      <a:lnTo>
                        <a:pt x="713" y="682"/>
                      </a:lnTo>
                      <a:lnTo>
                        <a:pt x="717" y="675"/>
                      </a:lnTo>
                      <a:lnTo>
                        <a:pt x="721" y="667"/>
                      </a:lnTo>
                      <a:lnTo>
                        <a:pt x="723" y="662"/>
                      </a:lnTo>
                      <a:lnTo>
                        <a:pt x="726" y="654"/>
                      </a:lnTo>
                      <a:lnTo>
                        <a:pt x="728" y="646"/>
                      </a:lnTo>
                      <a:lnTo>
                        <a:pt x="732" y="641"/>
                      </a:lnTo>
                      <a:lnTo>
                        <a:pt x="732" y="635"/>
                      </a:lnTo>
                      <a:lnTo>
                        <a:pt x="736" y="627"/>
                      </a:lnTo>
                      <a:lnTo>
                        <a:pt x="738" y="622"/>
                      </a:lnTo>
                      <a:lnTo>
                        <a:pt x="740" y="616"/>
                      </a:lnTo>
                      <a:lnTo>
                        <a:pt x="742" y="610"/>
                      </a:lnTo>
                      <a:lnTo>
                        <a:pt x="744" y="605"/>
                      </a:lnTo>
                      <a:lnTo>
                        <a:pt x="744" y="601"/>
                      </a:lnTo>
                      <a:lnTo>
                        <a:pt x="745" y="595"/>
                      </a:lnTo>
                      <a:lnTo>
                        <a:pt x="747" y="591"/>
                      </a:lnTo>
                      <a:lnTo>
                        <a:pt x="747" y="587"/>
                      </a:lnTo>
                      <a:lnTo>
                        <a:pt x="749" y="584"/>
                      </a:lnTo>
                      <a:lnTo>
                        <a:pt x="749" y="580"/>
                      </a:lnTo>
                      <a:lnTo>
                        <a:pt x="751" y="574"/>
                      </a:lnTo>
                      <a:lnTo>
                        <a:pt x="753" y="570"/>
                      </a:lnTo>
                      <a:lnTo>
                        <a:pt x="751" y="563"/>
                      </a:lnTo>
                      <a:lnTo>
                        <a:pt x="751" y="555"/>
                      </a:lnTo>
                      <a:lnTo>
                        <a:pt x="749" y="548"/>
                      </a:lnTo>
                      <a:lnTo>
                        <a:pt x="749" y="540"/>
                      </a:lnTo>
                      <a:lnTo>
                        <a:pt x="745" y="532"/>
                      </a:lnTo>
                      <a:lnTo>
                        <a:pt x="744" y="525"/>
                      </a:lnTo>
                      <a:lnTo>
                        <a:pt x="742" y="519"/>
                      </a:lnTo>
                      <a:lnTo>
                        <a:pt x="738" y="511"/>
                      </a:lnTo>
                      <a:lnTo>
                        <a:pt x="736" y="504"/>
                      </a:lnTo>
                      <a:lnTo>
                        <a:pt x="732" y="500"/>
                      </a:lnTo>
                      <a:lnTo>
                        <a:pt x="730" y="494"/>
                      </a:lnTo>
                      <a:lnTo>
                        <a:pt x="726" y="491"/>
                      </a:lnTo>
                      <a:lnTo>
                        <a:pt x="725" y="485"/>
                      </a:lnTo>
                      <a:lnTo>
                        <a:pt x="723" y="483"/>
                      </a:lnTo>
                      <a:lnTo>
                        <a:pt x="723" y="481"/>
                      </a:lnTo>
                      <a:lnTo>
                        <a:pt x="723" y="477"/>
                      </a:lnTo>
                      <a:lnTo>
                        <a:pt x="725" y="473"/>
                      </a:lnTo>
                      <a:lnTo>
                        <a:pt x="726" y="466"/>
                      </a:lnTo>
                      <a:lnTo>
                        <a:pt x="726" y="462"/>
                      </a:lnTo>
                      <a:lnTo>
                        <a:pt x="728" y="458"/>
                      </a:lnTo>
                      <a:lnTo>
                        <a:pt x="728" y="453"/>
                      </a:lnTo>
                      <a:lnTo>
                        <a:pt x="730" y="449"/>
                      </a:lnTo>
                      <a:lnTo>
                        <a:pt x="732" y="445"/>
                      </a:lnTo>
                      <a:lnTo>
                        <a:pt x="732" y="439"/>
                      </a:lnTo>
                      <a:lnTo>
                        <a:pt x="734" y="435"/>
                      </a:lnTo>
                      <a:lnTo>
                        <a:pt x="736" y="430"/>
                      </a:lnTo>
                      <a:lnTo>
                        <a:pt x="736" y="424"/>
                      </a:lnTo>
                      <a:lnTo>
                        <a:pt x="738" y="418"/>
                      </a:lnTo>
                      <a:lnTo>
                        <a:pt x="738" y="413"/>
                      </a:lnTo>
                      <a:lnTo>
                        <a:pt x="740" y="407"/>
                      </a:lnTo>
                      <a:lnTo>
                        <a:pt x="742" y="401"/>
                      </a:lnTo>
                      <a:lnTo>
                        <a:pt x="744" y="397"/>
                      </a:lnTo>
                      <a:lnTo>
                        <a:pt x="744" y="392"/>
                      </a:lnTo>
                      <a:lnTo>
                        <a:pt x="745" y="386"/>
                      </a:lnTo>
                      <a:lnTo>
                        <a:pt x="745" y="382"/>
                      </a:lnTo>
                      <a:lnTo>
                        <a:pt x="747" y="377"/>
                      </a:lnTo>
                      <a:lnTo>
                        <a:pt x="747" y="371"/>
                      </a:lnTo>
                      <a:lnTo>
                        <a:pt x="749" y="367"/>
                      </a:lnTo>
                      <a:lnTo>
                        <a:pt x="749" y="359"/>
                      </a:lnTo>
                      <a:lnTo>
                        <a:pt x="753" y="354"/>
                      </a:lnTo>
                      <a:lnTo>
                        <a:pt x="751" y="350"/>
                      </a:lnTo>
                      <a:lnTo>
                        <a:pt x="751" y="346"/>
                      </a:lnTo>
                      <a:lnTo>
                        <a:pt x="751" y="340"/>
                      </a:lnTo>
                      <a:lnTo>
                        <a:pt x="751" y="335"/>
                      </a:lnTo>
                      <a:lnTo>
                        <a:pt x="749" y="329"/>
                      </a:lnTo>
                      <a:lnTo>
                        <a:pt x="747" y="323"/>
                      </a:lnTo>
                      <a:lnTo>
                        <a:pt x="745" y="316"/>
                      </a:lnTo>
                      <a:lnTo>
                        <a:pt x="745" y="310"/>
                      </a:lnTo>
                      <a:lnTo>
                        <a:pt x="744" y="301"/>
                      </a:lnTo>
                      <a:lnTo>
                        <a:pt x="740" y="293"/>
                      </a:lnTo>
                      <a:lnTo>
                        <a:pt x="738" y="285"/>
                      </a:lnTo>
                      <a:lnTo>
                        <a:pt x="736" y="278"/>
                      </a:lnTo>
                      <a:lnTo>
                        <a:pt x="732" y="268"/>
                      </a:lnTo>
                      <a:lnTo>
                        <a:pt x="730" y="261"/>
                      </a:lnTo>
                      <a:lnTo>
                        <a:pt x="726" y="251"/>
                      </a:lnTo>
                      <a:lnTo>
                        <a:pt x="725" y="244"/>
                      </a:lnTo>
                      <a:lnTo>
                        <a:pt x="721" y="234"/>
                      </a:lnTo>
                      <a:lnTo>
                        <a:pt x="719" y="226"/>
                      </a:lnTo>
                      <a:lnTo>
                        <a:pt x="715" y="217"/>
                      </a:lnTo>
                      <a:lnTo>
                        <a:pt x="713" y="209"/>
                      </a:lnTo>
                      <a:lnTo>
                        <a:pt x="711" y="202"/>
                      </a:lnTo>
                      <a:lnTo>
                        <a:pt x="707" y="194"/>
                      </a:lnTo>
                      <a:lnTo>
                        <a:pt x="706" y="188"/>
                      </a:lnTo>
                      <a:lnTo>
                        <a:pt x="704" y="183"/>
                      </a:lnTo>
                      <a:lnTo>
                        <a:pt x="700" y="175"/>
                      </a:lnTo>
                      <a:lnTo>
                        <a:pt x="698" y="171"/>
                      </a:lnTo>
                      <a:lnTo>
                        <a:pt x="696" y="166"/>
                      </a:lnTo>
                      <a:lnTo>
                        <a:pt x="696" y="162"/>
                      </a:lnTo>
                      <a:lnTo>
                        <a:pt x="694" y="158"/>
                      </a:lnTo>
                      <a:lnTo>
                        <a:pt x="694" y="156"/>
                      </a:lnTo>
                      <a:lnTo>
                        <a:pt x="694" y="154"/>
                      </a:lnTo>
                      <a:lnTo>
                        <a:pt x="694" y="150"/>
                      </a:lnTo>
                      <a:lnTo>
                        <a:pt x="694" y="147"/>
                      </a:lnTo>
                      <a:lnTo>
                        <a:pt x="694" y="143"/>
                      </a:lnTo>
                      <a:lnTo>
                        <a:pt x="694" y="135"/>
                      </a:lnTo>
                      <a:lnTo>
                        <a:pt x="694" y="130"/>
                      </a:lnTo>
                      <a:lnTo>
                        <a:pt x="694" y="122"/>
                      </a:lnTo>
                      <a:lnTo>
                        <a:pt x="694" y="116"/>
                      </a:lnTo>
                      <a:lnTo>
                        <a:pt x="692" y="112"/>
                      </a:lnTo>
                      <a:lnTo>
                        <a:pt x="688" y="107"/>
                      </a:lnTo>
                      <a:lnTo>
                        <a:pt x="683" y="99"/>
                      </a:lnTo>
                      <a:lnTo>
                        <a:pt x="677" y="92"/>
                      </a:lnTo>
                      <a:lnTo>
                        <a:pt x="671" y="86"/>
                      </a:lnTo>
                      <a:lnTo>
                        <a:pt x="667" y="82"/>
                      </a:lnTo>
                      <a:lnTo>
                        <a:pt x="662" y="76"/>
                      </a:lnTo>
                      <a:lnTo>
                        <a:pt x="656" y="73"/>
                      </a:lnTo>
                      <a:lnTo>
                        <a:pt x="650" y="67"/>
                      </a:lnTo>
                      <a:lnTo>
                        <a:pt x="645" y="61"/>
                      </a:lnTo>
                      <a:lnTo>
                        <a:pt x="637" y="57"/>
                      </a:lnTo>
                      <a:lnTo>
                        <a:pt x="629" y="52"/>
                      </a:lnTo>
                      <a:lnTo>
                        <a:pt x="626" y="50"/>
                      </a:lnTo>
                      <a:lnTo>
                        <a:pt x="622" y="46"/>
                      </a:lnTo>
                      <a:lnTo>
                        <a:pt x="616" y="44"/>
                      </a:lnTo>
                      <a:lnTo>
                        <a:pt x="612" y="42"/>
                      </a:lnTo>
                      <a:lnTo>
                        <a:pt x="607" y="40"/>
                      </a:lnTo>
                      <a:lnTo>
                        <a:pt x="601" y="36"/>
                      </a:lnTo>
                      <a:lnTo>
                        <a:pt x="597" y="35"/>
                      </a:lnTo>
                      <a:lnTo>
                        <a:pt x="591" y="33"/>
                      </a:lnTo>
                      <a:lnTo>
                        <a:pt x="586" y="29"/>
                      </a:lnTo>
                      <a:lnTo>
                        <a:pt x="580" y="27"/>
                      </a:lnTo>
                      <a:lnTo>
                        <a:pt x="574" y="25"/>
                      </a:lnTo>
                      <a:lnTo>
                        <a:pt x="569" y="23"/>
                      </a:lnTo>
                      <a:lnTo>
                        <a:pt x="563" y="21"/>
                      </a:lnTo>
                      <a:lnTo>
                        <a:pt x="557" y="19"/>
                      </a:lnTo>
                      <a:lnTo>
                        <a:pt x="552" y="17"/>
                      </a:lnTo>
                      <a:lnTo>
                        <a:pt x="546" y="16"/>
                      </a:lnTo>
                      <a:lnTo>
                        <a:pt x="538" y="14"/>
                      </a:lnTo>
                      <a:lnTo>
                        <a:pt x="531" y="12"/>
                      </a:lnTo>
                      <a:lnTo>
                        <a:pt x="523" y="10"/>
                      </a:lnTo>
                      <a:lnTo>
                        <a:pt x="517" y="8"/>
                      </a:lnTo>
                      <a:lnTo>
                        <a:pt x="508" y="8"/>
                      </a:lnTo>
                      <a:lnTo>
                        <a:pt x="502" y="6"/>
                      </a:lnTo>
                      <a:lnTo>
                        <a:pt x="495" y="4"/>
                      </a:lnTo>
                      <a:lnTo>
                        <a:pt x="487" y="4"/>
                      </a:lnTo>
                      <a:lnTo>
                        <a:pt x="477" y="2"/>
                      </a:lnTo>
                      <a:lnTo>
                        <a:pt x="470" y="2"/>
                      </a:lnTo>
                      <a:lnTo>
                        <a:pt x="460" y="0"/>
                      </a:lnTo>
                      <a:lnTo>
                        <a:pt x="453" y="0"/>
                      </a:lnTo>
                      <a:lnTo>
                        <a:pt x="443" y="0"/>
                      </a:lnTo>
                      <a:lnTo>
                        <a:pt x="434" y="0"/>
                      </a:lnTo>
                      <a:lnTo>
                        <a:pt x="426" y="0"/>
                      </a:lnTo>
                      <a:lnTo>
                        <a:pt x="417" y="0"/>
                      </a:lnTo>
                      <a:lnTo>
                        <a:pt x="407" y="0"/>
                      </a:lnTo>
                      <a:lnTo>
                        <a:pt x="398" y="0"/>
                      </a:lnTo>
                      <a:lnTo>
                        <a:pt x="388" y="0"/>
                      </a:lnTo>
                      <a:lnTo>
                        <a:pt x="379" y="0"/>
                      </a:lnTo>
                      <a:lnTo>
                        <a:pt x="369" y="0"/>
                      </a:lnTo>
                      <a:lnTo>
                        <a:pt x="361" y="0"/>
                      </a:lnTo>
                      <a:lnTo>
                        <a:pt x="352" y="0"/>
                      </a:lnTo>
                      <a:lnTo>
                        <a:pt x="344" y="0"/>
                      </a:lnTo>
                      <a:lnTo>
                        <a:pt x="335" y="0"/>
                      </a:lnTo>
                      <a:lnTo>
                        <a:pt x="327" y="0"/>
                      </a:lnTo>
                      <a:lnTo>
                        <a:pt x="318" y="2"/>
                      </a:lnTo>
                      <a:lnTo>
                        <a:pt x="312" y="2"/>
                      </a:lnTo>
                      <a:lnTo>
                        <a:pt x="303" y="2"/>
                      </a:lnTo>
                      <a:lnTo>
                        <a:pt x="295" y="4"/>
                      </a:lnTo>
                      <a:lnTo>
                        <a:pt x="289" y="4"/>
                      </a:lnTo>
                      <a:lnTo>
                        <a:pt x="282" y="6"/>
                      </a:lnTo>
                      <a:lnTo>
                        <a:pt x="274" y="6"/>
                      </a:lnTo>
                      <a:lnTo>
                        <a:pt x="268" y="8"/>
                      </a:lnTo>
                      <a:lnTo>
                        <a:pt x="261" y="8"/>
                      </a:lnTo>
                      <a:lnTo>
                        <a:pt x="253" y="8"/>
                      </a:lnTo>
                      <a:lnTo>
                        <a:pt x="245" y="10"/>
                      </a:lnTo>
                      <a:lnTo>
                        <a:pt x="240" y="12"/>
                      </a:lnTo>
                      <a:lnTo>
                        <a:pt x="234" y="12"/>
                      </a:lnTo>
                      <a:lnTo>
                        <a:pt x="228" y="14"/>
                      </a:lnTo>
                      <a:lnTo>
                        <a:pt x="223" y="14"/>
                      </a:lnTo>
                      <a:lnTo>
                        <a:pt x="217" y="16"/>
                      </a:lnTo>
                      <a:lnTo>
                        <a:pt x="209" y="17"/>
                      </a:lnTo>
                      <a:lnTo>
                        <a:pt x="206" y="17"/>
                      </a:lnTo>
                      <a:lnTo>
                        <a:pt x="200" y="19"/>
                      </a:lnTo>
                      <a:lnTo>
                        <a:pt x="194" y="21"/>
                      </a:lnTo>
                      <a:lnTo>
                        <a:pt x="190" y="23"/>
                      </a:lnTo>
                      <a:lnTo>
                        <a:pt x="185" y="25"/>
                      </a:lnTo>
                      <a:lnTo>
                        <a:pt x="179" y="27"/>
                      </a:lnTo>
                      <a:lnTo>
                        <a:pt x="175" y="29"/>
                      </a:lnTo>
                      <a:lnTo>
                        <a:pt x="169" y="29"/>
                      </a:lnTo>
                      <a:lnTo>
                        <a:pt x="164" y="33"/>
                      </a:lnTo>
                      <a:lnTo>
                        <a:pt x="156" y="35"/>
                      </a:lnTo>
                      <a:lnTo>
                        <a:pt x="147" y="40"/>
                      </a:lnTo>
                      <a:lnTo>
                        <a:pt x="139" y="44"/>
                      </a:lnTo>
                      <a:lnTo>
                        <a:pt x="131" y="50"/>
                      </a:lnTo>
                      <a:lnTo>
                        <a:pt x="124" y="54"/>
                      </a:lnTo>
                      <a:lnTo>
                        <a:pt x="118" y="59"/>
                      </a:lnTo>
                      <a:lnTo>
                        <a:pt x="111" y="65"/>
                      </a:lnTo>
                      <a:lnTo>
                        <a:pt x="105" y="71"/>
                      </a:lnTo>
                      <a:lnTo>
                        <a:pt x="99" y="76"/>
                      </a:lnTo>
                      <a:lnTo>
                        <a:pt x="93" y="84"/>
                      </a:lnTo>
                      <a:lnTo>
                        <a:pt x="88" y="90"/>
                      </a:lnTo>
                      <a:lnTo>
                        <a:pt x="82" y="95"/>
                      </a:lnTo>
                      <a:lnTo>
                        <a:pt x="78" y="103"/>
                      </a:lnTo>
                      <a:lnTo>
                        <a:pt x="72" y="112"/>
                      </a:lnTo>
                      <a:lnTo>
                        <a:pt x="69" y="118"/>
                      </a:lnTo>
                      <a:lnTo>
                        <a:pt x="63" y="126"/>
                      </a:lnTo>
                      <a:lnTo>
                        <a:pt x="59" y="133"/>
                      </a:lnTo>
                      <a:lnTo>
                        <a:pt x="55" y="143"/>
                      </a:lnTo>
                      <a:lnTo>
                        <a:pt x="52" y="150"/>
                      </a:lnTo>
                      <a:lnTo>
                        <a:pt x="48" y="158"/>
                      </a:lnTo>
                      <a:lnTo>
                        <a:pt x="44" y="166"/>
                      </a:lnTo>
                      <a:lnTo>
                        <a:pt x="42" y="175"/>
                      </a:lnTo>
                      <a:lnTo>
                        <a:pt x="38" y="183"/>
                      </a:lnTo>
                      <a:lnTo>
                        <a:pt x="34" y="192"/>
                      </a:lnTo>
                      <a:lnTo>
                        <a:pt x="31" y="200"/>
                      </a:lnTo>
                      <a:lnTo>
                        <a:pt x="29" y="209"/>
                      </a:lnTo>
                      <a:lnTo>
                        <a:pt x="25" y="217"/>
                      </a:lnTo>
                      <a:lnTo>
                        <a:pt x="23" y="225"/>
                      </a:lnTo>
                      <a:lnTo>
                        <a:pt x="21" y="232"/>
                      </a:lnTo>
                      <a:lnTo>
                        <a:pt x="19" y="242"/>
                      </a:lnTo>
                      <a:lnTo>
                        <a:pt x="17" y="249"/>
                      </a:lnTo>
                      <a:lnTo>
                        <a:pt x="14" y="257"/>
                      </a:lnTo>
                      <a:lnTo>
                        <a:pt x="12" y="264"/>
                      </a:lnTo>
                      <a:lnTo>
                        <a:pt x="10" y="274"/>
                      </a:lnTo>
                      <a:lnTo>
                        <a:pt x="8" y="282"/>
                      </a:lnTo>
                      <a:lnTo>
                        <a:pt x="6" y="287"/>
                      </a:lnTo>
                      <a:lnTo>
                        <a:pt x="6" y="295"/>
                      </a:lnTo>
                      <a:lnTo>
                        <a:pt x="6" y="302"/>
                      </a:lnTo>
                      <a:lnTo>
                        <a:pt x="4" y="310"/>
                      </a:lnTo>
                      <a:lnTo>
                        <a:pt x="2" y="316"/>
                      </a:lnTo>
                      <a:lnTo>
                        <a:pt x="2" y="321"/>
                      </a:lnTo>
                      <a:lnTo>
                        <a:pt x="2" y="329"/>
                      </a:lnTo>
                      <a:lnTo>
                        <a:pt x="0" y="333"/>
                      </a:lnTo>
                      <a:lnTo>
                        <a:pt x="0" y="339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2" y="354"/>
                      </a:lnTo>
                      <a:lnTo>
                        <a:pt x="2" y="358"/>
                      </a:lnTo>
                      <a:lnTo>
                        <a:pt x="2" y="363"/>
                      </a:lnTo>
                      <a:lnTo>
                        <a:pt x="4" y="367"/>
                      </a:lnTo>
                      <a:lnTo>
                        <a:pt x="4" y="373"/>
                      </a:lnTo>
                      <a:lnTo>
                        <a:pt x="6" y="377"/>
                      </a:lnTo>
                      <a:lnTo>
                        <a:pt x="6" y="382"/>
                      </a:lnTo>
                      <a:lnTo>
                        <a:pt x="8" y="388"/>
                      </a:lnTo>
                      <a:lnTo>
                        <a:pt x="8" y="392"/>
                      </a:lnTo>
                      <a:lnTo>
                        <a:pt x="10" y="397"/>
                      </a:lnTo>
                      <a:lnTo>
                        <a:pt x="10" y="403"/>
                      </a:lnTo>
                      <a:lnTo>
                        <a:pt x="12" y="409"/>
                      </a:lnTo>
                      <a:lnTo>
                        <a:pt x="12" y="413"/>
                      </a:lnTo>
                      <a:lnTo>
                        <a:pt x="14" y="418"/>
                      </a:lnTo>
                      <a:lnTo>
                        <a:pt x="15" y="422"/>
                      </a:lnTo>
                      <a:lnTo>
                        <a:pt x="17" y="428"/>
                      </a:lnTo>
                      <a:lnTo>
                        <a:pt x="19" y="435"/>
                      </a:lnTo>
                      <a:lnTo>
                        <a:pt x="21" y="445"/>
                      </a:lnTo>
                      <a:lnTo>
                        <a:pt x="23" y="453"/>
                      </a:lnTo>
                      <a:lnTo>
                        <a:pt x="27" y="458"/>
                      </a:lnTo>
                      <a:lnTo>
                        <a:pt x="27" y="464"/>
                      </a:lnTo>
                      <a:lnTo>
                        <a:pt x="29" y="468"/>
                      </a:lnTo>
                      <a:lnTo>
                        <a:pt x="31" y="470"/>
                      </a:lnTo>
                      <a:lnTo>
                        <a:pt x="31" y="472"/>
                      </a:lnTo>
                      <a:lnTo>
                        <a:pt x="31" y="470"/>
                      </a:lnTo>
                      <a:lnTo>
                        <a:pt x="33" y="468"/>
                      </a:lnTo>
                      <a:lnTo>
                        <a:pt x="34" y="464"/>
                      </a:lnTo>
                      <a:lnTo>
                        <a:pt x="38" y="462"/>
                      </a:lnTo>
                      <a:lnTo>
                        <a:pt x="44" y="458"/>
                      </a:lnTo>
                      <a:lnTo>
                        <a:pt x="52" y="458"/>
                      </a:lnTo>
                      <a:lnTo>
                        <a:pt x="55" y="458"/>
                      </a:lnTo>
                      <a:lnTo>
                        <a:pt x="61" y="458"/>
                      </a:lnTo>
                      <a:lnTo>
                        <a:pt x="65" y="458"/>
                      </a:lnTo>
                      <a:lnTo>
                        <a:pt x="71" y="462"/>
                      </a:lnTo>
                      <a:lnTo>
                        <a:pt x="76" y="464"/>
                      </a:lnTo>
                      <a:lnTo>
                        <a:pt x="82" y="466"/>
                      </a:lnTo>
                      <a:lnTo>
                        <a:pt x="86" y="468"/>
                      </a:lnTo>
                      <a:lnTo>
                        <a:pt x="92" y="472"/>
                      </a:lnTo>
                      <a:lnTo>
                        <a:pt x="97" y="473"/>
                      </a:lnTo>
                      <a:lnTo>
                        <a:pt x="101" y="479"/>
                      </a:lnTo>
                      <a:lnTo>
                        <a:pt x="105" y="481"/>
                      </a:lnTo>
                      <a:lnTo>
                        <a:pt x="111" y="487"/>
                      </a:lnTo>
                      <a:lnTo>
                        <a:pt x="116" y="492"/>
                      </a:lnTo>
                      <a:lnTo>
                        <a:pt x="122" y="498"/>
                      </a:lnTo>
                      <a:lnTo>
                        <a:pt x="126" y="502"/>
                      </a:lnTo>
                      <a:lnTo>
                        <a:pt x="128" y="504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5" name="Freeform 209"/>
                <p:cNvSpPr>
                  <a:spLocks/>
                </p:cNvSpPr>
                <p:nvPr userDrawn="1"/>
              </p:nvSpPr>
              <p:spPr bwMode="auto">
                <a:xfrm>
                  <a:off x="1351" y="286"/>
                  <a:ext cx="64" cy="97"/>
                </a:xfrm>
                <a:custGeom>
                  <a:avLst/>
                  <a:gdLst>
                    <a:gd name="T0" fmla="*/ 91 w 127"/>
                    <a:gd name="T1" fmla="*/ 17 h 194"/>
                    <a:gd name="T2" fmla="*/ 78 w 127"/>
                    <a:gd name="T3" fmla="*/ 17 h 194"/>
                    <a:gd name="T4" fmla="*/ 66 w 127"/>
                    <a:gd name="T5" fmla="*/ 23 h 194"/>
                    <a:gd name="T6" fmla="*/ 57 w 127"/>
                    <a:gd name="T7" fmla="*/ 28 h 194"/>
                    <a:gd name="T8" fmla="*/ 49 w 127"/>
                    <a:gd name="T9" fmla="*/ 38 h 194"/>
                    <a:gd name="T10" fmla="*/ 44 w 127"/>
                    <a:gd name="T11" fmla="*/ 47 h 194"/>
                    <a:gd name="T12" fmla="*/ 42 w 127"/>
                    <a:gd name="T13" fmla="*/ 55 h 194"/>
                    <a:gd name="T14" fmla="*/ 40 w 127"/>
                    <a:gd name="T15" fmla="*/ 68 h 194"/>
                    <a:gd name="T16" fmla="*/ 40 w 127"/>
                    <a:gd name="T17" fmla="*/ 84 h 194"/>
                    <a:gd name="T18" fmla="*/ 42 w 127"/>
                    <a:gd name="T19" fmla="*/ 99 h 194"/>
                    <a:gd name="T20" fmla="*/ 45 w 127"/>
                    <a:gd name="T21" fmla="*/ 112 h 194"/>
                    <a:gd name="T22" fmla="*/ 51 w 127"/>
                    <a:gd name="T23" fmla="*/ 123 h 194"/>
                    <a:gd name="T24" fmla="*/ 57 w 127"/>
                    <a:gd name="T25" fmla="*/ 135 h 194"/>
                    <a:gd name="T26" fmla="*/ 68 w 127"/>
                    <a:gd name="T27" fmla="*/ 148 h 194"/>
                    <a:gd name="T28" fmla="*/ 82 w 127"/>
                    <a:gd name="T29" fmla="*/ 160 h 194"/>
                    <a:gd name="T30" fmla="*/ 99 w 127"/>
                    <a:gd name="T31" fmla="*/ 165 h 194"/>
                    <a:gd name="T32" fmla="*/ 114 w 127"/>
                    <a:gd name="T33" fmla="*/ 167 h 194"/>
                    <a:gd name="T34" fmla="*/ 125 w 127"/>
                    <a:gd name="T35" fmla="*/ 169 h 194"/>
                    <a:gd name="T36" fmla="*/ 127 w 127"/>
                    <a:gd name="T37" fmla="*/ 173 h 194"/>
                    <a:gd name="T38" fmla="*/ 127 w 127"/>
                    <a:gd name="T39" fmla="*/ 182 h 194"/>
                    <a:gd name="T40" fmla="*/ 125 w 127"/>
                    <a:gd name="T41" fmla="*/ 190 h 194"/>
                    <a:gd name="T42" fmla="*/ 122 w 127"/>
                    <a:gd name="T43" fmla="*/ 194 h 194"/>
                    <a:gd name="T44" fmla="*/ 110 w 127"/>
                    <a:gd name="T45" fmla="*/ 184 h 194"/>
                    <a:gd name="T46" fmla="*/ 104 w 127"/>
                    <a:gd name="T47" fmla="*/ 177 h 194"/>
                    <a:gd name="T48" fmla="*/ 99 w 127"/>
                    <a:gd name="T49" fmla="*/ 175 h 194"/>
                    <a:gd name="T50" fmla="*/ 87 w 127"/>
                    <a:gd name="T51" fmla="*/ 173 h 194"/>
                    <a:gd name="T52" fmla="*/ 80 w 127"/>
                    <a:gd name="T53" fmla="*/ 171 h 194"/>
                    <a:gd name="T54" fmla="*/ 70 w 127"/>
                    <a:gd name="T55" fmla="*/ 169 h 194"/>
                    <a:gd name="T56" fmla="*/ 61 w 127"/>
                    <a:gd name="T57" fmla="*/ 167 h 194"/>
                    <a:gd name="T58" fmla="*/ 53 w 127"/>
                    <a:gd name="T59" fmla="*/ 163 h 194"/>
                    <a:gd name="T60" fmla="*/ 44 w 127"/>
                    <a:gd name="T61" fmla="*/ 158 h 194"/>
                    <a:gd name="T62" fmla="*/ 34 w 127"/>
                    <a:gd name="T63" fmla="*/ 152 h 194"/>
                    <a:gd name="T64" fmla="*/ 23 w 127"/>
                    <a:gd name="T65" fmla="*/ 146 h 194"/>
                    <a:gd name="T66" fmla="*/ 17 w 127"/>
                    <a:gd name="T67" fmla="*/ 139 h 194"/>
                    <a:gd name="T68" fmla="*/ 9 w 127"/>
                    <a:gd name="T69" fmla="*/ 129 h 194"/>
                    <a:gd name="T70" fmla="*/ 4 w 127"/>
                    <a:gd name="T71" fmla="*/ 120 h 194"/>
                    <a:gd name="T72" fmla="*/ 0 w 127"/>
                    <a:gd name="T73" fmla="*/ 108 h 194"/>
                    <a:gd name="T74" fmla="*/ 0 w 127"/>
                    <a:gd name="T75" fmla="*/ 95 h 194"/>
                    <a:gd name="T76" fmla="*/ 0 w 127"/>
                    <a:gd name="T77" fmla="*/ 84 h 194"/>
                    <a:gd name="T78" fmla="*/ 2 w 127"/>
                    <a:gd name="T79" fmla="*/ 70 h 194"/>
                    <a:gd name="T80" fmla="*/ 4 w 127"/>
                    <a:gd name="T81" fmla="*/ 61 h 194"/>
                    <a:gd name="T82" fmla="*/ 6 w 127"/>
                    <a:gd name="T83" fmla="*/ 51 h 194"/>
                    <a:gd name="T84" fmla="*/ 9 w 127"/>
                    <a:gd name="T85" fmla="*/ 42 h 194"/>
                    <a:gd name="T86" fmla="*/ 13 w 127"/>
                    <a:gd name="T87" fmla="*/ 36 h 194"/>
                    <a:gd name="T88" fmla="*/ 23 w 127"/>
                    <a:gd name="T89" fmla="*/ 25 h 194"/>
                    <a:gd name="T90" fmla="*/ 30 w 127"/>
                    <a:gd name="T91" fmla="*/ 15 h 194"/>
                    <a:gd name="T92" fmla="*/ 38 w 127"/>
                    <a:gd name="T93" fmla="*/ 9 h 194"/>
                    <a:gd name="T94" fmla="*/ 44 w 127"/>
                    <a:gd name="T95" fmla="*/ 6 h 194"/>
                    <a:gd name="T96" fmla="*/ 93 w 127"/>
                    <a:gd name="T97" fmla="*/ 19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7" h="194">
                      <a:moveTo>
                        <a:pt x="93" y="19"/>
                      </a:move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78" y="17"/>
                      </a:lnTo>
                      <a:lnTo>
                        <a:pt x="70" y="21"/>
                      </a:lnTo>
                      <a:lnTo>
                        <a:pt x="66" y="23"/>
                      </a:lnTo>
                      <a:lnTo>
                        <a:pt x="61" y="25"/>
                      </a:lnTo>
                      <a:lnTo>
                        <a:pt x="57" y="28"/>
                      </a:lnTo>
                      <a:lnTo>
                        <a:pt x="53" y="32"/>
                      </a:lnTo>
                      <a:lnTo>
                        <a:pt x="49" y="38"/>
                      </a:lnTo>
                      <a:lnTo>
                        <a:pt x="45" y="44"/>
                      </a:lnTo>
                      <a:lnTo>
                        <a:pt x="44" y="47"/>
                      </a:lnTo>
                      <a:lnTo>
                        <a:pt x="44" y="51"/>
                      </a:lnTo>
                      <a:lnTo>
                        <a:pt x="42" y="55"/>
                      </a:lnTo>
                      <a:lnTo>
                        <a:pt x="42" y="61"/>
                      </a:lnTo>
                      <a:lnTo>
                        <a:pt x="40" y="68"/>
                      </a:lnTo>
                      <a:lnTo>
                        <a:pt x="40" y="76"/>
                      </a:lnTo>
                      <a:lnTo>
                        <a:pt x="40" y="84"/>
                      </a:lnTo>
                      <a:lnTo>
                        <a:pt x="40" y="91"/>
                      </a:lnTo>
                      <a:lnTo>
                        <a:pt x="42" y="99"/>
                      </a:lnTo>
                      <a:lnTo>
                        <a:pt x="44" y="106"/>
                      </a:lnTo>
                      <a:lnTo>
                        <a:pt x="45" y="112"/>
                      </a:lnTo>
                      <a:lnTo>
                        <a:pt x="49" y="120"/>
                      </a:lnTo>
                      <a:lnTo>
                        <a:pt x="51" y="123"/>
                      </a:lnTo>
                      <a:lnTo>
                        <a:pt x="55" y="129"/>
                      </a:lnTo>
                      <a:lnTo>
                        <a:pt x="57" y="135"/>
                      </a:lnTo>
                      <a:lnTo>
                        <a:pt x="61" y="141"/>
                      </a:lnTo>
                      <a:lnTo>
                        <a:pt x="68" y="148"/>
                      </a:lnTo>
                      <a:lnTo>
                        <a:pt x="76" y="156"/>
                      </a:lnTo>
                      <a:lnTo>
                        <a:pt x="82" y="160"/>
                      </a:lnTo>
                      <a:lnTo>
                        <a:pt x="91" y="163"/>
                      </a:lnTo>
                      <a:lnTo>
                        <a:pt x="99" y="165"/>
                      </a:lnTo>
                      <a:lnTo>
                        <a:pt x="108" y="167"/>
                      </a:lnTo>
                      <a:lnTo>
                        <a:pt x="114" y="167"/>
                      </a:lnTo>
                      <a:lnTo>
                        <a:pt x="120" y="169"/>
                      </a:lnTo>
                      <a:lnTo>
                        <a:pt x="125" y="169"/>
                      </a:lnTo>
                      <a:lnTo>
                        <a:pt x="127" y="169"/>
                      </a:lnTo>
                      <a:lnTo>
                        <a:pt x="127" y="173"/>
                      </a:lnTo>
                      <a:lnTo>
                        <a:pt x="127" y="177"/>
                      </a:lnTo>
                      <a:lnTo>
                        <a:pt x="127" y="182"/>
                      </a:lnTo>
                      <a:lnTo>
                        <a:pt x="125" y="186"/>
                      </a:lnTo>
                      <a:lnTo>
                        <a:pt x="125" y="190"/>
                      </a:lnTo>
                      <a:lnTo>
                        <a:pt x="123" y="194"/>
                      </a:lnTo>
                      <a:lnTo>
                        <a:pt x="122" y="194"/>
                      </a:lnTo>
                      <a:lnTo>
                        <a:pt x="116" y="190"/>
                      </a:lnTo>
                      <a:lnTo>
                        <a:pt x="110" y="184"/>
                      </a:lnTo>
                      <a:lnTo>
                        <a:pt x="104" y="179"/>
                      </a:lnTo>
                      <a:lnTo>
                        <a:pt x="104" y="177"/>
                      </a:lnTo>
                      <a:lnTo>
                        <a:pt x="103" y="175"/>
                      </a:lnTo>
                      <a:lnTo>
                        <a:pt x="99" y="175"/>
                      </a:lnTo>
                      <a:lnTo>
                        <a:pt x="93" y="175"/>
                      </a:lnTo>
                      <a:lnTo>
                        <a:pt x="87" y="173"/>
                      </a:lnTo>
                      <a:lnTo>
                        <a:pt x="83" y="173"/>
                      </a:lnTo>
                      <a:lnTo>
                        <a:pt x="80" y="171"/>
                      </a:lnTo>
                      <a:lnTo>
                        <a:pt x="74" y="171"/>
                      </a:lnTo>
                      <a:lnTo>
                        <a:pt x="70" y="169"/>
                      </a:lnTo>
                      <a:lnTo>
                        <a:pt x="66" y="167"/>
                      </a:lnTo>
                      <a:lnTo>
                        <a:pt x="61" y="167"/>
                      </a:lnTo>
                      <a:lnTo>
                        <a:pt x="57" y="165"/>
                      </a:lnTo>
                      <a:lnTo>
                        <a:pt x="53" y="163"/>
                      </a:lnTo>
                      <a:lnTo>
                        <a:pt x="47" y="160"/>
                      </a:lnTo>
                      <a:lnTo>
                        <a:pt x="44" y="158"/>
                      </a:lnTo>
                      <a:lnTo>
                        <a:pt x="38" y="156"/>
                      </a:lnTo>
                      <a:lnTo>
                        <a:pt x="34" y="152"/>
                      </a:lnTo>
                      <a:lnTo>
                        <a:pt x="28" y="150"/>
                      </a:lnTo>
                      <a:lnTo>
                        <a:pt x="23" y="146"/>
                      </a:lnTo>
                      <a:lnTo>
                        <a:pt x="19" y="142"/>
                      </a:lnTo>
                      <a:lnTo>
                        <a:pt x="17" y="139"/>
                      </a:lnTo>
                      <a:lnTo>
                        <a:pt x="11" y="135"/>
                      </a:lnTo>
                      <a:lnTo>
                        <a:pt x="9" y="129"/>
                      </a:lnTo>
                      <a:lnTo>
                        <a:pt x="6" y="123"/>
                      </a:lnTo>
                      <a:lnTo>
                        <a:pt x="4" y="120"/>
                      </a:lnTo>
                      <a:lnTo>
                        <a:pt x="2" y="114"/>
                      </a:lnTo>
                      <a:lnTo>
                        <a:pt x="0" y="108"/>
                      </a:lnTo>
                      <a:lnTo>
                        <a:pt x="0" y="103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0" y="84"/>
                      </a:lnTo>
                      <a:lnTo>
                        <a:pt x="0" y="76"/>
                      </a:lnTo>
                      <a:lnTo>
                        <a:pt x="2" y="70"/>
                      </a:lnTo>
                      <a:lnTo>
                        <a:pt x="2" y="65"/>
                      </a:lnTo>
                      <a:lnTo>
                        <a:pt x="4" y="61"/>
                      </a:lnTo>
                      <a:lnTo>
                        <a:pt x="4" y="55"/>
                      </a:lnTo>
                      <a:lnTo>
                        <a:pt x="6" y="51"/>
                      </a:lnTo>
                      <a:lnTo>
                        <a:pt x="7" y="46"/>
                      </a:lnTo>
                      <a:lnTo>
                        <a:pt x="9" y="42"/>
                      </a:lnTo>
                      <a:lnTo>
                        <a:pt x="11" y="38"/>
                      </a:lnTo>
                      <a:lnTo>
                        <a:pt x="13" y="36"/>
                      </a:lnTo>
                      <a:lnTo>
                        <a:pt x="17" y="28"/>
                      </a:lnTo>
                      <a:lnTo>
                        <a:pt x="23" y="25"/>
                      </a:lnTo>
                      <a:lnTo>
                        <a:pt x="26" y="19"/>
                      </a:lnTo>
                      <a:lnTo>
                        <a:pt x="30" y="15"/>
                      </a:lnTo>
                      <a:lnTo>
                        <a:pt x="34" y="11"/>
                      </a:lnTo>
                      <a:lnTo>
                        <a:pt x="38" y="9"/>
                      </a:lnTo>
                      <a:lnTo>
                        <a:pt x="42" y="6"/>
                      </a:lnTo>
                      <a:lnTo>
                        <a:pt x="44" y="6"/>
                      </a:lnTo>
                      <a:lnTo>
                        <a:pt x="91" y="0"/>
                      </a:lnTo>
                      <a:lnTo>
                        <a:pt x="93" y="19"/>
                      </a:lnTo>
                      <a:lnTo>
                        <a:pt x="9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6" name="Freeform 210"/>
                <p:cNvSpPr>
                  <a:spLocks/>
                </p:cNvSpPr>
                <p:nvPr userDrawn="1"/>
              </p:nvSpPr>
              <p:spPr bwMode="auto">
                <a:xfrm>
                  <a:off x="1369" y="555"/>
                  <a:ext cx="436" cy="215"/>
                </a:xfrm>
                <a:custGeom>
                  <a:avLst/>
                  <a:gdLst>
                    <a:gd name="T0" fmla="*/ 156 w 873"/>
                    <a:gd name="T1" fmla="*/ 26 h 429"/>
                    <a:gd name="T2" fmla="*/ 156 w 873"/>
                    <a:gd name="T3" fmla="*/ 81 h 429"/>
                    <a:gd name="T4" fmla="*/ 160 w 873"/>
                    <a:gd name="T5" fmla="*/ 154 h 429"/>
                    <a:gd name="T6" fmla="*/ 162 w 873"/>
                    <a:gd name="T7" fmla="*/ 195 h 429"/>
                    <a:gd name="T8" fmla="*/ 118 w 873"/>
                    <a:gd name="T9" fmla="*/ 205 h 429"/>
                    <a:gd name="T10" fmla="*/ 68 w 873"/>
                    <a:gd name="T11" fmla="*/ 218 h 429"/>
                    <a:gd name="T12" fmla="*/ 8 w 873"/>
                    <a:gd name="T13" fmla="*/ 256 h 429"/>
                    <a:gd name="T14" fmla="*/ 40 w 873"/>
                    <a:gd name="T15" fmla="*/ 264 h 429"/>
                    <a:gd name="T16" fmla="*/ 99 w 873"/>
                    <a:gd name="T17" fmla="*/ 245 h 429"/>
                    <a:gd name="T18" fmla="*/ 162 w 873"/>
                    <a:gd name="T19" fmla="*/ 243 h 429"/>
                    <a:gd name="T20" fmla="*/ 232 w 873"/>
                    <a:gd name="T21" fmla="*/ 250 h 429"/>
                    <a:gd name="T22" fmla="*/ 278 w 873"/>
                    <a:gd name="T23" fmla="*/ 254 h 429"/>
                    <a:gd name="T24" fmla="*/ 327 w 873"/>
                    <a:gd name="T25" fmla="*/ 256 h 429"/>
                    <a:gd name="T26" fmla="*/ 376 w 873"/>
                    <a:gd name="T27" fmla="*/ 254 h 429"/>
                    <a:gd name="T28" fmla="*/ 428 w 873"/>
                    <a:gd name="T29" fmla="*/ 245 h 429"/>
                    <a:gd name="T30" fmla="*/ 485 w 873"/>
                    <a:gd name="T31" fmla="*/ 228 h 429"/>
                    <a:gd name="T32" fmla="*/ 544 w 873"/>
                    <a:gd name="T33" fmla="*/ 209 h 429"/>
                    <a:gd name="T34" fmla="*/ 599 w 873"/>
                    <a:gd name="T35" fmla="*/ 190 h 429"/>
                    <a:gd name="T36" fmla="*/ 650 w 873"/>
                    <a:gd name="T37" fmla="*/ 174 h 429"/>
                    <a:gd name="T38" fmla="*/ 713 w 873"/>
                    <a:gd name="T39" fmla="*/ 167 h 429"/>
                    <a:gd name="T40" fmla="*/ 772 w 873"/>
                    <a:gd name="T41" fmla="*/ 193 h 429"/>
                    <a:gd name="T42" fmla="*/ 817 w 873"/>
                    <a:gd name="T43" fmla="*/ 243 h 429"/>
                    <a:gd name="T44" fmla="*/ 836 w 873"/>
                    <a:gd name="T45" fmla="*/ 290 h 429"/>
                    <a:gd name="T46" fmla="*/ 785 w 873"/>
                    <a:gd name="T47" fmla="*/ 294 h 429"/>
                    <a:gd name="T48" fmla="*/ 758 w 873"/>
                    <a:gd name="T49" fmla="*/ 306 h 429"/>
                    <a:gd name="T50" fmla="*/ 719 w 873"/>
                    <a:gd name="T51" fmla="*/ 351 h 429"/>
                    <a:gd name="T52" fmla="*/ 671 w 873"/>
                    <a:gd name="T53" fmla="*/ 311 h 429"/>
                    <a:gd name="T54" fmla="*/ 677 w 873"/>
                    <a:gd name="T55" fmla="*/ 338 h 429"/>
                    <a:gd name="T56" fmla="*/ 642 w 873"/>
                    <a:gd name="T57" fmla="*/ 376 h 429"/>
                    <a:gd name="T58" fmla="*/ 599 w 873"/>
                    <a:gd name="T59" fmla="*/ 344 h 429"/>
                    <a:gd name="T60" fmla="*/ 599 w 873"/>
                    <a:gd name="T61" fmla="*/ 385 h 429"/>
                    <a:gd name="T62" fmla="*/ 553 w 873"/>
                    <a:gd name="T63" fmla="*/ 372 h 429"/>
                    <a:gd name="T64" fmla="*/ 502 w 873"/>
                    <a:gd name="T65" fmla="*/ 345 h 429"/>
                    <a:gd name="T66" fmla="*/ 521 w 873"/>
                    <a:gd name="T67" fmla="*/ 372 h 429"/>
                    <a:gd name="T68" fmla="*/ 563 w 873"/>
                    <a:gd name="T69" fmla="*/ 418 h 429"/>
                    <a:gd name="T70" fmla="*/ 614 w 873"/>
                    <a:gd name="T71" fmla="*/ 416 h 429"/>
                    <a:gd name="T72" fmla="*/ 639 w 873"/>
                    <a:gd name="T73" fmla="*/ 404 h 429"/>
                    <a:gd name="T74" fmla="*/ 690 w 873"/>
                    <a:gd name="T75" fmla="*/ 391 h 429"/>
                    <a:gd name="T76" fmla="*/ 722 w 873"/>
                    <a:gd name="T77" fmla="*/ 387 h 429"/>
                    <a:gd name="T78" fmla="*/ 764 w 873"/>
                    <a:gd name="T79" fmla="*/ 355 h 429"/>
                    <a:gd name="T80" fmla="*/ 791 w 873"/>
                    <a:gd name="T81" fmla="*/ 330 h 429"/>
                    <a:gd name="T82" fmla="*/ 840 w 873"/>
                    <a:gd name="T83" fmla="*/ 361 h 429"/>
                    <a:gd name="T84" fmla="*/ 873 w 873"/>
                    <a:gd name="T85" fmla="*/ 311 h 429"/>
                    <a:gd name="T86" fmla="*/ 859 w 873"/>
                    <a:gd name="T87" fmla="*/ 258 h 429"/>
                    <a:gd name="T88" fmla="*/ 827 w 873"/>
                    <a:gd name="T89" fmla="*/ 209 h 429"/>
                    <a:gd name="T90" fmla="*/ 776 w 873"/>
                    <a:gd name="T91" fmla="*/ 167 h 429"/>
                    <a:gd name="T92" fmla="*/ 713 w 873"/>
                    <a:gd name="T93" fmla="*/ 142 h 429"/>
                    <a:gd name="T94" fmla="*/ 644 w 873"/>
                    <a:gd name="T95" fmla="*/ 150 h 429"/>
                    <a:gd name="T96" fmla="*/ 597 w 873"/>
                    <a:gd name="T97" fmla="*/ 163 h 429"/>
                    <a:gd name="T98" fmla="*/ 549 w 873"/>
                    <a:gd name="T99" fmla="*/ 180 h 429"/>
                    <a:gd name="T100" fmla="*/ 502 w 873"/>
                    <a:gd name="T101" fmla="*/ 195 h 429"/>
                    <a:gd name="T102" fmla="*/ 433 w 873"/>
                    <a:gd name="T103" fmla="*/ 214 h 429"/>
                    <a:gd name="T104" fmla="*/ 378 w 873"/>
                    <a:gd name="T105" fmla="*/ 218 h 429"/>
                    <a:gd name="T106" fmla="*/ 327 w 873"/>
                    <a:gd name="T107" fmla="*/ 218 h 429"/>
                    <a:gd name="T108" fmla="*/ 279 w 873"/>
                    <a:gd name="T109" fmla="*/ 218 h 429"/>
                    <a:gd name="T110" fmla="*/ 220 w 873"/>
                    <a:gd name="T111" fmla="*/ 214 h 429"/>
                    <a:gd name="T112" fmla="*/ 203 w 873"/>
                    <a:gd name="T113" fmla="*/ 190 h 429"/>
                    <a:gd name="T114" fmla="*/ 198 w 873"/>
                    <a:gd name="T115" fmla="*/ 117 h 429"/>
                    <a:gd name="T116" fmla="*/ 196 w 873"/>
                    <a:gd name="T117" fmla="*/ 51 h 429"/>
                    <a:gd name="T118" fmla="*/ 177 w 873"/>
                    <a:gd name="T119" fmla="*/ 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73" h="429">
                      <a:moveTo>
                        <a:pt x="177" y="0"/>
                      </a:moveTo>
                      <a:lnTo>
                        <a:pt x="173" y="0"/>
                      </a:lnTo>
                      <a:lnTo>
                        <a:pt x="167" y="3"/>
                      </a:lnTo>
                      <a:lnTo>
                        <a:pt x="163" y="5"/>
                      </a:lnTo>
                      <a:lnTo>
                        <a:pt x="162" y="9"/>
                      </a:lnTo>
                      <a:lnTo>
                        <a:pt x="160" y="13"/>
                      </a:lnTo>
                      <a:lnTo>
                        <a:pt x="158" y="17"/>
                      </a:lnTo>
                      <a:lnTo>
                        <a:pt x="158" y="21"/>
                      </a:lnTo>
                      <a:lnTo>
                        <a:pt x="158" y="24"/>
                      </a:lnTo>
                      <a:lnTo>
                        <a:pt x="156" y="26"/>
                      </a:lnTo>
                      <a:lnTo>
                        <a:pt x="156" y="30"/>
                      </a:lnTo>
                      <a:lnTo>
                        <a:pt x="156" y="34"/>
                      </a:lnTo>
                      <a:lnTo>
                        <a:pt x="156" y="40"/>
                      </a:lnTo>
                      <a:lnTo>
                        <a:pt x="156" y="43"/>
                      </a:lnTo>
                      <a:lnTo>
                        <a:pt x="156" y="49"/>
                      </a:lnTo>
                      <a:lnTo>
                        <a:pt x="156" y="55"/>
                      </a:lnTo>
                      <a:lnTo>
                        <a:pt x="156" y="62"/>
                      </a:lnTo>
                      <a:lnTo>
                        <a:pt x="156" y="68"/>
                      </a:lnTo>
                      <a:lnTo>
                        <a:pt x="156" y="76"/>
                      </a:lnTo>
                      <a:lnTo>
                        <a:pt x="156" y="81"/>
                      </a:lnTo>
                      <a:lnTo>
                        <a:pt x="156" y="89"/>
                      </a:lnTo>
                      <a:lnTo>
                        <a:pt x="156" y="97"/>
                      </a:lnTo>
                      <a:lnTo>
                        <a:pt x="158" y="104"/>
                      </a:lnTo>
                      <a:lnTo>
                        <a:pt x="158" y="112"/>
                      </a:lnTo>
                      <a:lnTo>
                        <a:pt x="160" y="119"/>
                      </a:lnTo>
                      <a:lnTo>
                        <a:pt x="160" y="125"/>
                      </a:lnTo>
                      <a:lnTo>
                        <a:pt x="160" y="133"/>
                      </a:lnTo>
                      <a:lnTo>
                        <a:pt x="160" y="140"/>
                      </a:lnTo>
                      <a:lnTo>
                        <a:pt x="160" y="148"/>
                      </a:lnTo>
                      <a:lnTo>
                        <a:pt x="160" y="154"/>
                      </a:lnTo>
                      <a:lnTo>
                        <a:pt x="162" y="159"/>
                      </a:lnTo>
                      <a:lnTo>
                        <a:pt x="162" y="165"/>
                      </a:lnTo>
                      <a:lnTo>
                        <a:pt x="162" y="173"/>
                      </a:lnTo>
                      <a:lnTo>
                        <a:pt x="162" y="176"/>
                      </a:lnTo>
                      <a:lnTo>
                        <a:pt x="162" y="180"/>
                      </a:lnTo>
                      <a:lnTo>
                        <a:pt x="162" y="184"/>
                      </a:lnTo>
                      <a:lnTo>
                        <a:pt x="163" y="188"/>
                      </a:lnTo>
                      <a:lnTo>
                        <a:pt x="163" y="193"/>
                      </a:lnTo>
                      <a:lnTo>
                        <a:pt x="163" y="195"/>
                      </a:lnTo>
                      <a:lnTo>
                        <a:pt x="162" y="195"/>
                      </a:lnTo>
                      <a:lnTo>
                        <a:pt x="160" y="195"/>
                      </a:lnTo>
                      <a:lnTo>
                        <a:pt x="154" y="195"/>
                      </a:lnTo>
                      <a:lnTo>
                        <a:pt x="148" y="197"/>
                      </a:lnTo>
                      <a:lnTo>
                        <a:pt x="144" y="197"/>
                      </a:lnTo>
                      <a:lnTo>
                        <a:pt x="141" y="199"/>
                      </a:lnTo>
                      <a:lnTo>
                        <a:pt x="137" y="199"/>
                      </a:lnTo>
                      <a:lnTo>
                        <a:pt x="133" y="201"/>
                      </a:lnTo>
                      <a:lnTo>
                        <a:pt x="127" y="201"/>
                      </a:lnTo>
                      <a:lnTo>
                        <a:pt x="124" y="203"/>
                      </a:lnTo>
                      <a:lnTo>
                        <a:pt x="118" y="205"/>
                      </a:lnTo>
                      <a:lnTo>
                        <a:pt x="114" y="207"/>
                      </a:lnTo>
                      <a:lnTo>
                        <a:pt x="108" y="207"/>
                      </a:lnTo>
                      <a:lnTo>
                        <a:pt x="103" y="209"/>
                      </a:lnTo>
                      <a:lnTo>
                        <a:pt x="99" y="209"/>
                      </a:lnTo>
                      <a:lnTo>
                        <a:pt x="93" y="211"/>
                      </a:lnTo>
                      <a:lnTo>
                        <a:pt x="87" y="212"/>
                      </a:lnTo>
                      <a:lnTo>
                        <a:pt x="82" y="214"/>
                      </a:lnTo>
                      <a:lnTo>
                        <a:pt x="78" y="214"/>
                      </a:lnTo>
                      <a:lnTo>
                        <a:pt x="72" y="218"/>
                      </a:lnTo>
                      <a:lnTo>
                        <a:pt x="68" y="218"/>
                      </a:lnTo>
                      <a:lnTo>
                        <a:pt x="63" y="220"/>
                      </a:lnTo>
                      <a:lnTo>
                        <a:pt x="57" y="222"/>
                      </a:lnTo>
                      <a:lnTo>
                        <a:pt x="53" y="224"/>
                      </a:lnTo>
                      <a:lnTo>
                        <a:pt x="44" y="228"/>
                      </a:lnTo>
                      <a:lnTo>
                        <a:pt x="38" y="231"/>
                      </a:lnTo>
                      <a:lnTo>
                        <a:pt x="30" y="235"/>
                      </a:lnTo>
                      <a:lnTo>
                        <a:pt x="25" y="239"/>
                      </a:lnTo>
                      <a:lnTo>
                        <a:pt x="19" y="243"/>
                      </a:lnTo>
                      <a:lnTo>
                        <a:pt x="13" y="247"/>
                      </a:lnTo>
                      <a:lnTo>
                        <a:pt x="8" y="256"/>
                      </a:lnTo>
                      <a:lnTo>
                        <a:pt x="2" y="264"/>
                      </a:lnTo>
                      <a:lnTo>
                        <a:pt x="0" y="269"/>
                      </a:lnTo>
                      <a:lnTo>
                        <a:pt x="0" y="275"/>
                      </a:lnTo>
                      <a:lnTo>
                        <a:pt x="2" y="277"/>
                      </a:lnTo>
                      <a:lnTo>
                        <a:pt x="8" y="279"/>
                      </a:lnTo>
                      <a:lnTo>
                        <a:pt x="15" y="275"/>
                      </a:lnTo>
                      <a:lnTo>
                        <a:pt x="25" y="273"/>
                      </a:lnTo>
                      <a:lnTo>
                        <a:pt x="28" y="269"/>
                      </a:lnTo>
                      <a:lnTo>
                        <a:pt x="34" y="268"/>
                      </a:lnTo>
                      <a:lnTo>
                        <a:pt x="40" y="264"/>
                      </a:lnTo>
                      <a:lnTo>
                        <a:pt x="46" y="262"/>
                      </a:lnTo>
                      <a:lnTo>
                        <a:pt x="53" y="258"/>
                      </a:lnTo>
                      <a:lnTo>
                        <a:pt x="59" y="256"/>
                      </a:lnTo>
                      <a:lnTo>
                        <a:pt x="67" y="254"/>
                      </a:lnTo>
                      <a:lnTo>
                        <a:pt x="76" y="250"/>
                      </a:lnTo>
                      <a:lnTo>
                        <a:pt x="80" y="250"/>
                      </a:lnTo>
                      <a:lnTo>
                        <a:pt x="84" y="249"/>
                      </a:lnTo>
                      <a:lnTo>
                        <a:pt x="89" y="247"/>
                      </a:lnTo>
                      <a:lnTo>
                        <a:pt x="95" y="247"/>
                      </a:lnTo>
                      <a:lnTo>
                        <a:pt x="99" y="245"/>
                      </a:lnTo>
                      <a:lnTo>
                        <a:pt x="105" y="245"/>
                      </a:lnTo>
                      <a:lnTo>
                        <a:pt x="110" y="245"/>
                      </a:lnTo>
                      <a:lnTo>
                        <a:pt x="116" y="245"/>
                      </a:lnTo>
                      <a:lnTo>
                        <a:pt x="120" y="243"/>
                      </a:lnTo>
                      <a:lnTo>
                        <a:pt x="127" y="243"/>
                      </a:lnTo>
                      <a:lnTo>
                        <a:pt x="133" y="243"/>
                      </a:lnTo>
                      <a:lnTo>
                        <a:pt x="139" y="243"/>
                      </a:lnTo>
                      <a:lnTo>
                        <a:pt x="146" y="243"/>
                      </a:lnTo>
                      <a:lnTo>
                        <a:pt x="154" y="243"/>
                      </a:lnTo>
                      <a:lnTo>
                        <a:pt x="162" y="243"/>
                      </a:lnTo>
                      <a:lnTo>
                        <a:pt x="169" y="245"/>
                      </a:lnTo>
                      <a:lnTo>
                        <a:pt x="177" y="245"/>
                      </a:lnTo>
                      <a:lnTo>
                        <a:pt x="184" y="245"/>
                      </a:lnTo>
                      <a:lnTo>
                        <a:pt x="192" y="245"/>
                      </a:lnTo>
                      <a:lnTo>
                        <a:pt x="201" y="247"/>
                      </a:lnTo>
                      <a:lnTo>
                        <a:pt x="209" y="249"/>
                      </a:lnTo>
                      <a:lnTo>
                        <a:pt x="219" y="250"/>
                      </a:lnTo>
                      <a:lnTo>
                        <a:pt x="222" y="250"/>
                      </a:lnTo>
                      <a:lnTo>
                        <a:pt x="226" y="250"/>
                      </a:lnTo>
                      <a:lnTo>
                        <a:pt x="232" y="250"/>
                      </a:lnTo>
                      <a:lnTo>
                        <a:pt x="238" y="252"/>
                      </a:lnTo>
                      <a:lnTo>
                        <a:pt x="241" y="252"/>
                      </a:lnTo>
                      <a:lnTo>
                        <a:pt x="245" y="252"/>
                      </a:lnTo>
                      <a:lnTo>
                        <a:pt x="249" y="252"/>
                      </a:lnTo>
                      <a:lnTo>
                        <a:pt x="255" y="252"/>
                      </a:lnTo>
                      <a:lnTo>
                        <a:pt x="259" y="252"/>
                      </a:lnTo>
                      <a:lnTo>
                        <a:pt x="264" y="254"/>
                      </a:lnTo>
                      <a:lnTo>
                        <a:pt x="268" y="254"/>
                      </a:lnTo>
                      <a:lnTo>
                        <a:pt x="274" y="254"/>
                      </a:lnTo>
                      <a:lnTo>
                        <a:pt x="278" y="254"/>
                      </a:lnTo>
                      <a:lnTo>
                        <a:pt x="283" y="254"/>
                      </a:lnTo>
                      <a:lnTo>
                        <a:pt x="287" y="254"/>
                      </a:lnTo>
                      <a:lnTo>
                        <a:pt x="293" y="256"/>
                      </a:lnTo>
                      <a:lnTo>
                        <a:pt x="298" y="256"/>
                      </a:lnTo>
                      <a:lnTo>
                        <a:pt x="302" y="256"/>
                      </a:lnTo>
                      <a:lnTo>
                        <a:pt x="308" y="256"/>
                      </a:lnTo>
                      <a:lnTo>
                        <a:pt x="314" y="256"/>
                      </a:lnTo>
                      <a:lnTo>
                        <a:pt x="317" y="256"/>
                      </a:lnTo>
                      <a:lnTo>
                        <a:pt x="323" y="256"/>
                      </a:lnTo>
                      <a:lnTo>
                        <a:pt x="327" y="256"/>
                      </a:lnTo>
                      <a:lnTo>
                        <a:pt x="333" y="256"/>
                      </a:lnTo>
                      <a:lnTo>
                        <a:pt x="336" y="256"/>
                      </a:lnTo>
                      <a:lnTo>
                        <a:pt x="342" y="256"/>
                      </a:lnTo>
                      <a:lnTo>
                        <a:pt x="346" y="256"/>
                      </a:lnTo>
                      <a:lnTo>
                        <a:pt x="352" y="256"/>
                      </a:lnTo>
                      <a:lnTo>
                        <a:pt x="357" y="256"/>
                      </a:lnTo>
                      <a:lnTo>
                        <a:pt x="363" y="256"/>
                      </a:lnTo>
                      <a:lnTo>
                        <a:pt x="367" y="254"/>
                      </a:lnTo>
                      <a:lnTo>
                        <a:pt x="373" y="254"/>
                      </a:lnTo>
                      <a:lnTo>
                        <a:pt x="376" y="254"/>
                      </a:lnTo>
                      <a:lnTo>
                        <a:pt x="382" y="254"/>
                      </a:lnTo>
                      <a:lnTo>
                        <a:pt x="388" y="252"/>
                      </a:lnTo>
                      <a:lnTo>
                        <a:pt x="393" y="252"/>
                      </a:lnTo>
                      <a:lnTo>
                        <a:pt x="397" y="250"/>
                      </a:lnTo>
                      <a:lnTo>
                        <a:pt x="403" y="250"/>
                      </a:lnTo>
                      <a:lnTo>
                        <a:pt x="407" y="249"/>
                      </a:lnTo>
                      <a:lnTo>
                        <a:pt x="412" y="249"/>
                      </a:lnTo>
                      <a:lnTo>
                        <a:pt x="418" y="247"/>
                      </a:lnTo>
                      <a:lnTo>
                        <a:pt x="422" y="245"/>
                      </a:lnTo>
                      <a:lnTo>
                        <a:pt x="428" y="245"/>
                      </a:lnTo>
                      <a:lnTo>
                        <a:pt x="435" y="245"/>
                      </a:lnTo>
                      <a:lnTo>
                        <a:pt x="439" y="241"/>
                      </a:lnTo>
                      <a:lnTo>
                        <a:pt x="445" y="241"/>
                      </a:lnTo>
                      <a:lnTo>
                        <a:pt x="450" y="239"/>
                      </a:lnTo>
                      <a:lnTo>
                        <a:pt x="456" y="237"/>
                      </a:lnTo>
                      <a:lnTo>
                        <a:pt x="462" y="235"/>
                      </a:lnTo>
                      <a:lnTo>
                        <a:pt x="468" y="235"/>
                      </a:lnTo>
                      <a:lnTo>
                        <a:pt x="473" y="231"/>
                      </a:lnTo>
                      <a:lnTo>
                        <a:pt x="479" y="231"/>
                      </a:lnTo>
                      <a:lnTo>
                        <a:pt x="485" y="228"/>
                      </a:lnTo>
                      <a:lnTo>
                        <a:pt x="490" y="228"/>
                      </a:lnTo>
                      <a:lnTo>
                        <a:pt x="496" y="224"/>
                      </a:lnTo>
                      <a:lnTo>
                        <a:pt x="502" y="224"/>
                      </a:lnTo>
                      <a:lnTo>
                        <a:pt x="508" y="220"/>
                      </a:lnTo>
                      <a:lnTo>
                        <a:pt x="513" y="218"/>
                      </a:lnTo>
                      <a:lnTo>
                        <a:pt x="519" y="216"/>
                      </a:lnTo>
                      <a:lnTo>
                        <a:pt x="527" y="214"/>
                      </a:lnTo>
                      <a:lnTo>
                        <a:pt x="530" y="212"/>
                      </a:lnTo>
                      <a:lnTo>
                        <a:pt x="538" y="211"/>
                      </a:lnTo>
                      <a:lnTo>
                        <a:pt x="544" y="209"/>
                      </a:lnTo>
                      <a:lnTo>
                        <a:pt x="549" y="207"/>
                      </a:lnTo>
                      <a:lnTo>
                        <a:pt x="553" y="205"/>
                      </a:lnTo>
                      <a:lnTo>
                        <a:pt x="561" y="203"/>
                      </a:lnTo>
                      <a:lnTo>
                        <a:pt x="566" y="201"/>
                      </a:lnTo>
                      <a:lnTo>
                        <a:pt x="572" y="199"/>
                      </a:lnTo>
                      <a:lnTo>
                        <a:pt x="578" y="197"/>
                      </a:lnTo>
                      <a:lnTo>
                        <a:pt x="584" y="195"/>
                      </a:lnTo>
                      <a:lnTo>
                        <a:pt x="587" y="193"/>
                      </a:lnTo>
                      <a:lnTo>
                        <a:pt x="593" y="192"/>
                      </a:lnTo>
                      <a:lnTo>
                        <a:pt x="599" y="190"/>
                      </a:lnTo>
                      <a:lnTo>
                        <a:pt x="604" y="188"/>
                      </a:lnTo>
                      <a:lnTo>
                        <a:pt x="610" y="186"/>
                      </a:lnTo>
                      <a:lnTo>
                        <a:pt x="616" y="184"/>
                      </a:lnTo>
                      <a:lnTo>
                        <a:pt x="620" y="182"/>
                      </a:lnTo>
                      <a:lnTo>
                        <a:pt x="625" y="180"/>
                      </a:lnTo>
                      <a:lnTo>
                        <a:pt x="631" y="180"/>
                      </a:lnTo>
                      <a:lnTo>
                        <a:pt x="635" y="178"/>
                      </a:lnTo>
                      <a:lnTo>
                        <a:pt x="641" y="176"/>
                      </a:lnTo>
                      <a:lnTo>
                        <a:pt x="646" y="176"/>
                      </a:lnTo>
                      <a:lnTo>
                        <a:pt x="650" y="174"/>
                      </a:lnTo>
                      <a:lnTo>
                        <a:pt x="656" y="174"/>
                      </a:lnTo>
                      <a:lnTo>
                        <a:pt x="660" y="173"/>
                      </a:lnTo>
                      <a:lnTo>
                        <a:pt x="665" y="171"/>
                      </a:lnTo>
                      <a:lnTo>
                        <a:pt x="669" y="169"/>
                      </a:lnTo>
                      <a:lnTo>
                        <a:pt x="675" y="169"/>
                      </a:lnTo>
                      <a:lnTo>
                        <a:pt x="682" y="167"/>
                      </a:lnTo>
                      <a:lnTo>
                        <a:pt x="690" y="167"/>
                      </a:lnTo>
                      <a:lnTo>
                        <a:pt x="698" y="167"/>
                      </a:lnTo>
                      <a:lnTo>
                        <a:pt x="705" y="167"/>
                      </a:lnTo>
                      <a:lnTo>
                        <a:pt x="713" y="167"/>
                      </a:lnTo>
                      <a:lnTo>
                        <a:pt x="719" y="169"/>
                      </a:lnTo>
                      <a:lnTo>
                        <a:pt x="724" y="169"/>
                      </a:lnTo>
                      <a:lnTo>
                        <a:pt x="730" y="171"/>
                      </a:lnTo>
                      <a:lnTo>
                        <a:pt x="736" y="173"/>
                      </a:lnTo>
                      <a:lnTo>
                        <a:pt x="743" y="176"/>
                      </a:lnTo>
                      <a:lnTo>
                        <a:pt x="747" y="178"/>
                      </a:lnTo>
                      <a:lnTo>
                        <a:pt x="755" y="182"/>
                      </a:lnTo>
                      <a:lnTo>
                        <a:pt x="760" y="184"/>
                      </a:lnTo>
                      <a:lnTo>
                        <a:pt x="766" y="190"/>
                      </a:lnTo>
                      <a:lnTo>
                        <a:pt x="772" y="193"/>
                      </a:lnTo>
                      <a:lnTo>
                        <a:pt x="777" y="197"/>
                      </a:lnTo>
                      <a:lnTo>
                        <a:pt x="781" y="203"/>
                      </a:lnTo>
                      <a:lnTo>
                        <a:pt x="787" y="207"/>
                      </a:lnTo>
                      <a:lnTo>
                        <a:pt x="793" y="212"/>
                      </a:lnTo>
                      <a:lnTo>
                        <a:pt x="796" y="218"/>
                      </a:lnTo>
                      <a:lnTo>
                        <a:pt x="802" y="222"/>
                      </a:lnTo>
                      <a:lnTo>
                        <a:pt x="806" y="228"/>
                      </a:lnTo>
                      <a:lnTo>
                        <a:pt x="810" y="233"/>
                      </a:lnTo>
                      <a:lnTo>
                        <a:pt x="814" y="237"/>
                      </a:lnTo>
                      <a:lnTo>
                        <a:pt x="817" y="243"/>
                      </a:lnTo>
                      <a:lnTo>
                        <a:pt x="821" y="247"/>
                      </a:lnTo>
                      <a:lnTo>
                        <a:pt x="823" y="252"/>
                      </a:lnTo>
                      <a:lnTo>
                        <a:pt x="827" y="256"/>
                      </a:lnTo>
                      <a:lnTo>
                        <a:pt x="829" y="262"/>
                      </a:lnTo>
                      <a:lnTo>
                        <a:pt x="833" y="268"/>
                      </a:lnTo>
                      <a:lnTo>
                        <a:pt x="833" y="271"/>
                      </a:lnTo>
                      <a:lnTo>
                        <a:pt x="834" y="275"/>
                      </a:lnTo>
                      <a:lnTo>
                        <a:pt x="836" y="279"/>
                      </a:lnTo>
                      <a:lnTo>
                        <a:pt x="836" y="285"/>
                      </a:lnTo>
                      <a:lnTo>
                        <a:pt x="836" y="290"/>
                      </a:lnTo>
                      <a:lnTo>
                        <a:pt x="834" y="296"/>
                      </a:lnTo>
                      <a:lnTo>
                        <a:pt x="829" y="304"/>
                      </a:lnTo>
                      <a:lnTo>
                        <a:pt x="823" y="309"/>
                      </a:lnTo>
                      <a:lnTo>
                        <a:pt x="817" y="311"/>
                      </a:lnTo>
                      <a:lnTo>
                        <a:pt x="812" y="311"/>
                      </a:lnTo>
                      <a:lnTo>
                        <a:pt x="806" y="309"/>
                      </a:lnTo>
                      <a:lnTo>
                        <a:pt x="802" y="306"/>
                      </a:lnTo>
                      <a:lnTo>
                        <a:pt x="796" y="304"/>
                      </a:lnTo>
                      <a:lnTo>
                        <a:pt x="793" y="300"/>
                      </a:lnTo>
                      <a:lnTo>
                        <a:pt x="785" y="294"/>
                      </a:lnTo>
                      <a:lnTo>
                        <a:pt x="779" y="287"/>
                      </a:lnTo>
                      <a:lnTo>
                        <a:pt x="772" y="279"/>
                      </a:lnTo>
                      <a:lnTo>
                        <a:pt x="766" y="271"/>
                      </a:lnTo>
                      <a:lnTo>
                        <a:pt x="764" y="271"/>
                      </a:lnTo>
                      <a:lnTo>
                        <a:pt x="764" y="275"/>
                      </a:lnTo>
                      <a:lnTo>
                        <a:pt x="764" y="279"/>
                      </a:lnTo>
                      <a:lnTo>
                        <a:pt x="764" y="285"/>
                      </a:lnTo>
                      <a:lnTo>
                        <a:pt x="762" y="290"/>
                      </a:lnTo>
                      <a:lnTo>
                        <a:pt x="760" y="298"/>
                      </a:lnTo>
                      <a:lnTo>
                        <a:pt x="758" y="306"/>
                      </a:lnTo>
                      <a:lnTo>
                        <a:pt x="757" y="313"/>
                      </a:lnTo>
                      <a:lnTo>
                        <a:pt x="755" y="321"/>
                      </a:lnTo>
                      <a:lnTo>
                        <a:pt x="751" y="328"/>
                      </a:lnTo>
                      <a:lnTo>
                        <a:pt x="749" y="334"/>
                      </a:lnTo>
                      <a:lnTo>
                        <a:pt x="745" y="342"/>
                      </a:lnTo>
                      <a:lnTo>
                        <a:pt x="739" y="345"/>
                      </a:lnTo>
                      <a:lnTo>
                        <a:pt x="736" y="349"/>
                      </a:lnTo>
                      <a:lnTo>
                        <a:pt x="730" y="353"/>
                      </a:lnTo>
                      <a:lnTo>
                        <a:pt x="726" y="353"/>
                      </a:lnTo>
                      <a:lnTo>
                        <a:pt x="719" y="351"/>
                      </a:lnTo>
                      <a:lnTo>
                        <a:pt x="713" y="349"/>
                      </a:lnTo>
                      <a:lnTo>
                        <a:pt x="705" y="347"/>
                      </a:lnTo>
                      <a:lnTo>
                        <a:pt x="701" y="344"/>
                      </a:lnTo>
                      <a:lnTo>
                        <a:pt x="696" y="340"/>
                      </a:lnTo>
                      <a:lnTo>
                        <a:pt x="690" y="334"/>
                      </a:lnTo>
                      <a:lnTo>
                        <a:pt x="686" y="330"/>
                      </a:lnTo>
                      <a:lnTo>
                        <a:pt x="681" y="326"/>
                      </a:lnTo>
                      <a:lnTo>
                        <a:pt x="677" y="321"/>
                      </a:lnTo>
                      <a:lnTo>
                        <a:pt x="673" y="317"/>
                      </a:lnTo>
                      <a:lnTo>
                        <a:pt x="671" y="311"/>
                      </a:lnTo>
                      <a:lnTo>
                        <a:pt x="669" y="307"/>
                      </a:lnTo>
                      <a:lnTo>
                        <a:pt x="665" y="302"/>
                      </a:lnTo>
                      <a:lnTo>
                        <a:pt x="663" y="302"/>
                      </a:lnTo>
                      <a:lnTo>
                        <a:pt x="665" y="304"/>
                      </a:lnTo>
                      <a:lnTo>
                        <a:pt x="667" y="306"/>
                      </a:lnTo>
                      <a:lnTo>
                        <a:pt x="669" y="311"/>
                      </a:lnTo>
                      <a:lnTo>
                        <a:pt x="671" y="317"/>
                      </a:lnTo>
                      <a:lnTo>
                        <a:pt x="673" y="323"/>
                      </a:lnTo>
                      <a:lnTo>
                        <a:pt x="675" y="330"/>
                      </a:lnTo>
                      <a:lnTo>
                        <a:pt x="677" y="338"/>
                      </a:lnTo>
                      <a:lnTo>
                        <a:pt x="677" y="344"/>
                      </a:lnTo>
                      <a:lnTo>
                        <a:pt x="677" y="349"/>
                      </a:lnTo>
                      <a:lnTo>
                        <a:pt x="675" y="357"/>
                      </a:lnTo>
                      <a:lnTo>
                        <a:pt x="675" y="363"/>
                      </a:lnTo>
                      <a:lnTo>
                        <a:pt x="671" y="366"/>
                      </a:lnTo>
                      <a:lnTo>
                        <a:pt x="665" y="372"/>
                      </a:lnTo>
                      <a:lnTo>
                        <a:pt x="660" y="374"/>
                      </a:lnTo>
                      <a:lnTo>
                        <a:pt x="652" y="378"/>
                      </a:lnTo>
                      <a:lnTo>
                        <a:pt x="646" y="376"/>
                      </a:lnTo>
                      <a:lnTo>
                        <a:pt x="642" y="376"/>
                      </a:lnTo>
                      <a:lnTo>
                        <a:pt x="639" y="376"/>
                      </a:lnTo>
                      <a:lnTo>
                        <a:pt x="635" y="374"/>
                      </a:lnTo>
                      <a:lnTo>
                        <a:pt x="627" y="372"/>
                      </a:lnTo>
                      <a:lnTo>
                        <a:pt x="623" y="370"/>
                      </a:lnTo>
                      <a:lnTo>
                        <a:pt x="616" y="366"/>
                      </a:lnTo>
                      <a:lnTo>
                        <a:pt x="612" y="361"/>
                      </a:lnTo>
                      <a:lnTo>
                        <a:pt x="608" y="357"/>
                      </a:lnTo>
                      <a:lnTo>
                        <a:pt x="604" y="353"/>
                      </a:lnTo>
                      <a:lnTo>
                        <a:pt x="601" y="347"/>
                      </a:lnTo>
                      <a:lnTo>
                        <a:pt x="599" y="344"/>
                      </a:lnTo>
                      <a:lnTo>
                        <a:pt x="595" y="336"/>
                      </a:lnTo>
                      <a:lnTo>
                        <a:pt x="597" y="344"/>
                      </a:lnTo>
                      <a:lnTo>
                        <a:pt x="599" y="349"/>
                      </a:lnTo>
                      <a:lnTo>
                        <a:pt x="601" y="355"/>
                      </a:lnTo>
                      <a:lnTo>
                        <a:pt x="603" y="361"/>
                      </a:lnTo>
                      <a:lnTo>
                        <a:pt x="603" y="366"/>
                      </a:lnTo>
                      <a:lnTo>
                        <a:pt x="603" y="372"/>
                      </a:lnTo>
                      <a:lnTo>
                        <a:pt x="603" y="378"/>
                      </a:lnTo>
                      <a:lnTo>
                        <a:pt x="601" y="383"/>
                      </a:lnTo>
                      <a:lnTo>
                        <a:pt x="599" y="385"/>
                      </a:lnTo>
                      <a:lnTo>
                        <a:pt x="597" y="389"/>
                      </a:lnTo>
                      <a:lnTo>
                        <a:pt x="593" y="391"/>
                      </a:lnTo>
                      <a:lnTo>
                        <a:pt x="589" y="391"/>
                      </a:lnTo>
                      <a:lnTo>
                        <a:pt x="584" y="389"/>
                      </a:lnTo>
                      <a:lnTo>
                        <a:pt x="578" y="389"/>
                      </a:lnTo>
                      <a:lnTo>
                        <a:pt x="572" y="385"/>
                      </a:lnTo>
                      <a:lnTo>
                        <a:pt x="568" y="383"/>
                      </a:lnTo>
                      <a:lnTo>
                        <a:pt x="563" y="378"/>
                      </a:lnTo>
                      <a:lnTo>
                        <a:pt x="559" y="376"/>
                      </a:lnTo>
                      <a:lnTo>
                        <a:pt x="553" y="372"/>
                      </a:lnTo>
                      <a:lnTo>
                        <a:pt x="549" y="366"/>
                      </a:lnTo>
                      <a:lnTo>
                        <a:pt x="542" y="359"/>
                      </a:lnTo>
                      <a:lnTo>
                        <a:pt x="538" y="351"/>
                      </a:lnTo>
                      <a:lnTo>
                        <a:pt x="532" y="347"/>
                      </a:lnTo>
                      <a:lnTo>
                        <a:pt x="532" y="345"/>
                      </a:lnTo>
                      <a:lnTo>
                        <a:pt x="530" y="345"/>
                      </a:lnTo>
                      <a:lnTo>
                        <a:pt x="525" y="345"/>
                      </a:lnTo>
                      <a:lnTo>
                        <a:pt x="517" y="344"/>
                      </a:lnTo>
                      <a:lnTo>
                        <a:pt x="511" y="345"/>
                      </a:lnTo>
                      <a:lnTo>
                        <a:pt x="502" y="345"/>
                      </a:lnTo>
                      <a:lnTo>
                        <a:pt x="496" y="345"/>
                      </a:lnTo>
                      <a:lnTo>
                        <a:pt x="492" y="349"/>
                      </a:lnTo>
                      <a:lnTo>
                        <a:pt x="492" y="353"/>
                      </a:lnTo>
                      <a:lnTo>
                        <a:pt x="494" y="357"/>
                      </a:lnTo>
                      <a:lnTo>
                        <a:pt x="498" y="361"/>
                      </a:lnTo>
                      <a:lnTo>
                        <a:pt x="502" y="364"/>
                      </a:lnTo>
                      <a:lnTo>
                        <a:pt x="508" y="368"/>
                      </a:lnTo>
                      <a:lnTo>
                        <a:pt x="513" y="370"/>
                      </a:lnTo>
                      <a:lnTo>
                        <a:pt x="519" y="372"/>
                      </a:lnTo>
                      <a:lnTo>
                        <a:pt x="521" y="372"/>
                      </a:lnTo>
                      <a:lnTo>
                        <a:pt x="523" y="372"/>
                      </a:lnTo>
                      <a:lnTo>
                        <a:pt x="525" y="374"/>
                      </a:lnTo>
                      <a:lnTo>
                        <a:pt x="530" y="382"/>
                      </a:lnTo>
                      <a:lnTo>
                        <a:pt x="532" y="387"/>
                      </a:lnTo>
                      <a:lnTo>
                        <a:pt x="538" y="391"/>
                      </a:lnTo>
                      <a:lnTo>
                        <a:pt x="542" y="397"/>
                      </a:lnTo>
                      <a:lnTo>
                        <a:pt x="547" y="404"/>
                      </a:lnTo>
                      <a:lnTo>
                        <a:pt x="551" y="408"/>
                      </a:lnTo>
                      <a:lnTo>
                        <a:pt x="557" y="414"/>
                      </a:lnTo>
                      <a:lnTo>
                        <a:pt x="563" y="418"/>
                      </a:lnTo>
                      <a:lnTo>
                        <a:pt x="570" y="423"/>
                      </a:lnTo>
                      <a:lnTo>
                        <a:pt x="576" y="425"/>
                      </a:lnTo>
                      <a:lnTo>
                        <a:pt x="582" y="429"/>
                      </a:lnTo>
                      <a:lnTo>
                        <a:pt x="587" y="429"/>
                      </a:lnTo>
                      <a:lnTo>
                        <a:pt x="593" y="429"/>
                      </a:lnTo>
                      <a:lnTo>
                        <a:pt x="597" y="427"/>
                      </a:lnTo>
                      <a:lnTo>
                        <a:pt x="601" y="425"/>
                      </a:lnTo>
                      <a:lnTo>
                        <a:pt x="604" y="423"/>
                      </a:lnTo>
                      <a:lnTo>
                        <a:pt x="608" y="421"/>
                      </a:lnTo>
                      <a:lnTo>
                        <a:pt x="614" y="416"/>
                      </a:lnTo>
                      <a:lnTo>
                        <a:pt x="616" y="410"/>
                      </a:lnTo>
                      <a:lnTo>
                        <a:pt x="618" y="404"/>
                      </a:lnTo>
                      <a:lnTo>
                        <a:pt x="620" y="399"/>
                      </a:lnTo>
                      <a:lnTo>
                        <a:pt x="620" y="397"/>
                      </a:lnTo>
                      <a:lnTo>
                        <a:pt x="620" y="395"/>
                      </a:lnTo>
                      <a:lnTo>
                        <a:pt x="622" y="395"/>
                      </a:lnTo>
                      <a:lnTo>
                        <a:pt x="627" y="399"/>
                      </a:lnTo>
                      <a:lnTo>
                        <a:pt x="629" y="399"/>
                      </a:lnTo>
                      <a:lnTo>
                        <a:pt x="633" y="402"/>
                      </a:lnTo>
                      <a:lnTo>
                        <a:pt x="639" y="404"/>
                      </a:lnTo>
                      <a:lnTo>
                        <a:pt x="642" y="406"/>
                      </a:lnTo>
                      <a:lnTo>
                        <a:pt x="646" y="406"/>
                      </a:lnTo>
                      <a:lnTo>
                        <a:pt x="652" y="408"/>
                      </a:lnTo>
                      <a:lnTo>
                        <a:pt x="658" y="410"/>
                      </a:lnTo>
                      <a:lnTo>
                        <a:pt x="661" y="410"/>
                      </a:lnTo>
                      <a:lnTo>
                        <a:pt x="669" y="410"/>
                      </a:lnTo>
                      <a:lnTo>
                        <a:pt x="677" y="408"/>
                      </a:lnTo>
                      <a:lnTo>
                        <a:pt x="682" y="402"/>
                      </a:lnTo>
                      <a:lnTo>
                        <a:pt x="686" y="397"/>
                      </a:lnTo>
                      <a:lnTo>
                        <a:pt x="690" y="391"/>
                      </a:lnTo>
                      <a:lnTo>
                        <a:pt x="692" y="385"/>
                      </a:lnTo>
                      <a:lnTo>
                        <a:pt x="694" y="380"/>
                      </a:lnTo>
                      <a:lnTo>
                        <a:pt x="696" y="376"/>
                      </a:lnTo>
                      <a:lnTo>
                        <a:pt x="696" y="372"/>
                      </a:lnTo>
                      <a:lnTo>
                        <a:pt x="696" y="372"/>
                      </a:lnTo>
                      <a:lnTo>
                        <a:pt x="700" y="376"/>
                      </a:lnTo>
                      <a:lnTo>
                        <a:pt x="701" y="380"/>
                      </a:lnTo>
                      <a:lnTo>
                        <a:pt x="707" y="383"/>
                      </a:lnTo>
                      <a:lnTo>
                        <a:pt x="715" y="385"/>
                      </a:lnTo>
                      <a:lnTo>
                        <a:pt x="722" y="387"/>
                      </a:lnTo>
                      <a:lnTo>
                        <a:pt x="726" y="387"/>
                      </a:lnTo>
                      <a:lnTo>
                        <a:pt x="730" y="387"/>
                      </a:lnTo>
                      <a:lnTo>
                        <a:pt x="736" y="385"/>
                      </a:lnTo>
                      <a:lnTo>
                        <a:pt x="739" y="383"/>
                      </a:lnTo>
                      <a:lnTo>
                        <a:pt x="745" y="380"/>
                      </a:lnTo>
                      <a:lnTo>
                        <a:pt x="749" y="376"/>
                      </a:lnTo>
                      <a:lnTo>
                        <a:pt x="753" y="370"/>
                      </a:lnTo>
                      <a:lnTo>
                        <a:pt x="757" y="366"/>
                      </a:lnTo>
                      <a:lnTo>
                        <a:pt x="760" y="361"/>
                      </a:lnTo>
                      <a:lnTo>
                        <a:pt x="764" y="355"/>
                      </a:lnTo>
                      <a:lnTo>
                        <a:pt x="768" y="351"/>
                      </a:lnTo>
                      <a:lnTo>
                        <a:pt x="772" y="345"/>
                      </a:lnTo>
                      <a:lnTo>
                        <a:pt x="774" y="340"/>
                      </a:lnTo>
                      <a:lnTo>
                        <a:pt x="777" y="336"/>
                      </a:lnTo>
                      <a:lnTo>
                        <a:pt x="777" y="332"/>
                      </a:lnTo>
                      <a:lnTo>
                        <a:pt x="781" y="328"/>
                      </a:lnTo>
                      <a:lnTo>
                        <a:pt x="783" y="323"/>
                      </a:lnTo>
                      <a:lnTo>
                        <a:pt x="785" y="323"/>
                      </a:lnTo>
                      <a:lnTo>
                        <a:pt x="787" y="323"/>
                      </a:lnTo>
                      <a:lnTo>
                        <a:pt x="791" y="330"/>
                      </a:lnTo>
                      <a:lnTo>
                        <a:pt x="795" y="334"/>
                      </a:lnTo>
                      <a:lnTo>
                        <a:pt x="798" y="340"/>
                      </a:lnTo>
                      <a:lnTo>
                        <a:pt x="802" y="345"/>
                      </a:lnTo>
                      <a:lnTo>
                        <a:pt x="808" y="349"/>
                      </a:lnTo>
                      <a:lnTo>
                        <a:pt x="814" y="353"/>
                      </a:lnTo>
                      <a:lnTo>
                        <a:pt x="819" y="357"/>
                      </a:lnTo>
                      <a:lnTo>
                        <a:pt x="823" y="359"/>
                      </a:lnTo>
                      <a:lnTo>
                        <a:pt x="831" y="361"/>
                      </a:lnTo>
                      <a:lnTo>
                        <a:pt x="834" y="361"/>
                      </a:lnTo>
                      <a:lnTo>
                        <a:pt x="840" y="361"/>
                      </a:lnTo>
                      <a:lnTo>
                        <a:pt x="846" y="357"/>
                      </a:lnTo>
                      <a:lnTo>
                        <a:pt x="852" y="353"/>
                      </a:lnTo>
                      <a:lnTo>
                        <a:pt x="855" y="347"/>
                      </a:lnTo>
                      <a:lnTo>
                        <a:pt x="859" y="342"/>
                      </a:lnTo>
                      <a:lnTo>
                        <a:pt x="863" y="338"/>
                      </a:lnTo>
                      <a:lnTo>
                        <a:pt x="865" y="334"/>
                      </a:lnTo>
                      <a:lnTo>
                        <a:pt x="871" y="326"/>
                      </a:lnTo>
                      <a:lnTo>
                        <a:pt x="873" y="319"/>
                      </a:lnTo>
                      <a:lnTo>
                        <a:pt x="873" y="315"/>
                      </a:lnTo>
                      <a:lnTo>
                        <a:pt x="873" y="311"/>
                      </a:lnTo>
                      <a:lnTo>
                        <a:pt x="873" y="306"/>
                      </a:lnTo>
                      <a:lnTo>
                        <a:pt x="873" y="302"/>
                      </a:lnTo>
                      <a:lnTo>
                        <a:pt x="871" y="294"/>
                      </a:lnTo>
                      <a:lnTo>
                        <a:pt x="871" y="288"/>
                      </a:lnTo>
                      <a:lnTo>
                        <a:pt x="869" y="283"/>
                      </a:lnTo>
                      <a:lnTo>
                        <a:pt x="867" y="275"/>
                      </a:lnTo>
                      <a:lnTo>
                        <a:pt x="865" y="271"/>
                      </a:lnTo>
                      <a:lnTo>
                        <a:pt x="863" y="268"/>
                      </a:lnTo>
                      <a:lnTo>
                        <a:pt x="861" y="262"/>
                      </a:lnTo>
                      <a:lnTo>
                        <a:pt x="859" y="258"/>
                      </a:lnTo>
                      <a:lnTo>
                        <a:pt x="855" y="252"/>
                      </a:lnTo>
                      <a:lnTo>
                        <a:pt x="853" y="249"/>
                      </a:lnTo>
                      <a:lnTo>
                        <a:pt x="852" y="243"/>
                      </a:lnTo>
                      <a:lnTo>
                        <a:pt x="850" y="239"/>
                      </a:lnTo>
                      <a:lnTo>
                        <a:pt x="844" y="233"/>
                      </a:lnTo>
                      <a:lnTo>
                        <a:pt x="842" y="228"/>
                      </a:lnTo>
                      <a:lnTo>
                        <a:pt x="838" y="224"/>
                      </a:lnTo>
                      <a:lnTo>
                        <a:pt x="834" y="218"/>
                      </a:lnTo>
                      <a:lnTo>
                        <a:pt x="831" y="214"/>
                      </a:lnTo>
                      <a:lnTo>
                        <a:pt x="827" y="209"/>
                      </a:lnTo>
                      <a:lnTo>
                        <a:pt x="821" y="205"/>
                      </a:lnTo>
                      <a:lnTo>
                        <a:pt x="817" y="201"/>
                      </a:lnTo>
                      <a:lnTo>
                        <a:pt x="812" y="195"/>
                      </a:lnTo>
                      <a:lnTo>
                        <a:pt x="808" y="190"/>
                      </a:lnTo>
                      <a:lnTo>
                        <a:pt x="802" y="186"/>
                      </a:lnTo>
                      <a:lnTo>
                        <a:pt x="798" y="182"/>
                      </a:lnTo>
                      <a:lnTo>
                        <a:pt x="793" y="176"/>
                      </a:lnTo>
                      <a:lnTo>
                        <a:pt x="787" y="174"/>
                      </a:lnTo>
                      <a:lnTo>
                        <a:pt x="781" y="169"/>
                      </a:lnTo>
                      <a:lnTo>
                        <a:pt x="776" y="167"/>
                      </a:lnTo>
                      <a:lnTo>
                        <a:pt x="770" y="163"/>
                      </a:lnTo>
                      <a:lnTo>
                        <a:pt x="764" y="159"/>
                      </a:lnTo>
                      <a:lnTo>
                        <a:pt x="758" y="155"/>
                      </a:lnTo>
                      <a:lnTo>
                        <a:pt x="753" y="154"/>
                      </a:lnTo>
                      <a:lnTo>
                        <a:pt x="745" y="152"/>
                      </a:lnTo>
                      <a:lnTo>
                        <a:pt x="739" y="148"/>
                      </a:lnTo>
                      <a:lnTo>
                        <a:pt x="734" y="146"/>
                      </a:lnTo>
                      <a:lnTo>
                        <a:pt x="728" y="146"/>
                      </a:lnTo>
                      <a:lnTo>
                        <a:pt x="720" y="142"/>
                      </a:lnTo>
                      <a:lnTo>
                        <a:pt x="713" y="142"/>
                      </a:lnTo>
                      <a:lnTo>
                        <a:pt x="705" y="142"/>
                      </a:lnTo>
                      <a:lnTo>
                        <a:pt x="698" y="142"/>
                      </a:lnTo>
                      <a:lnTo>
                        <a:pt x="688" y="142"/>
                      </a:lnTo>
                      <a:lnTo>
                        <a:pt x="681" y="144"/>
                      </a:lnTo>
                      <a:lnTo>
                        <a:pt x="673" y="144"/>
                      </a:lnTo>
                      <a:lnTo>
                        <a:pt x="663" y="146"/>
                      </a:lnTo>
                      <a:lnTo>
                        <a:pt x="660" y="146"/>
                      </a:lnTo>
                      <a:lnTo>
                        <a:pt x="654" y="148"/>
                      </a:lnTo>
                      <a:lnTo>
                        <a:pt x="650" y="148"/>
                      </a:lnTo>
                      <a:lnTo>
                        <a:pt x="644" y="150"/>
                      </a:lnTo>
                      <a:lnTo>
                        <a:pt x="641" y="152"/>
                      </a:lnTo>
                      <a:lnTo>
                        <a:pt x="635" y="152"/>
                      </a:lnTo>
                      <a:lnTo>
                        <a:pt x="631" y="154"/>
                      </a:lnTo>
                      <a:lnTo>
                        <a:pt x="625" y="155"/>
                      </a:lnTo>
                      <a:lnTo>
                        <a:pt x="622" y="155"/>
                      </a:lnTo>
                      <a:lnTo>
                        <a:pt x="616" y="157"/>
                      </a:lnTo>
                      <a:lnTo>
                        <a:pt x="612" y="157"/>
                      </a:lnTo>
                      <a:lnTo>
                        <a:pt x="606" y="159"/>
                      </a:lnTo>
                      <a:lnTo>
                        <a:pt x="603" y="161"/>
                      </a:lnTo>
                      <a:lnTo>
                        <a:pt x="597" y="163"/>
                      </a:lnTo>
                      <a:lnTo>
                        <a:pt x="593" y="163"/>
                      </a:lnTo>
                      <a:lnTo>
                        <a:pt x="587" y="167"/>
                      </a:lnTo>
                      <a:lnTo>
                        <a:pt x="582" y="167"/>
                      </a:lnTo>
                      <a:lnTo>
                        <a:pt x="578" y="169"/>
                      </a:lnTo>
                      <a:lnTo>
                        <a:pt x="572" y="171"/>
                      </a:lnTo>
                      <a:lnTo>
                        <a:pt x="568" y="173"/>
                      </a:lnTo>
                      <a:lnTo>
                        <a:pt x="563" y="174"/>
                      </a:lnTo>
                      <a:lnTo>
                        <a:pt x="559" y="174"/>
                      </a:lnTo>
                      <a:lnTo>
                        <a:pt x="553" y="176"/>
                      </a:lnTo>
                      <a:lnTo>
                        <a:pt x="549" y="180"/>
                      </a:lnTo>
                      <a:lnTo>
                        <a:pt x="544" y="180"/>
                      </a:lnTo>
                      <a:lnTo>
                        <a:pt x="538" y="182"/>
                      </a:lnTo>
                      <a:lnTo>
                        <a:pt x="534" y="184"/>
                      </a:lnTo>
                      <a:lnTo>
                        <a:pt x="530" y="186"/>
                      </a:lnTo>
                      <a:lnTo>
                        <a:pt x="525" y="186"/>
                      </a:lnTo>
                      <a:lnTo>
                        <a:pt x="521" y="188"/>
                      </a:lnTo>
                      <a:lnTo>
                        <a:pt x="515" y="190"/>
                      </a:lnTo>
                      <a:lnTo>
                        <a:pt x="511" y="192"/>
                      </a:lnTo>
                      <a:lnTo>
                        <a:pt x="508" y="193"/>
                      </a:lnTo>
                      <a:lnTo>
                        <a:pt x="502" y="195"/>
                      </a:lnTo>
                      <a:lnTo>
                        <a:pt x="498" y="195"/>
                      </a:lnTo>
                      <a:lnTo>
                        <a:pt x="494" y="197"/>
                      </a:lnTo>
                      <a:lnTo>
                        <a:pt x="485" y="201"/>
                      </a:lnTo>
                      <a:lnTo>
                        <a:pt x="477" y="203"/>
                      </a:lnTo>
                      <a:lnTo>
                        <a:pt x="470" y="205"/>
                      </a:lnTo>
                      <a:lnTo>
                        <a:pt x="462" y="207"/>
                      </a:lnTo>
                      <a:lnTo>
                        <a:pt x="454" y="211"/>
                      </a:lnTo>
                      <a:lnTo>
                        <a:pt x="449" y="212"/>
                      </a:lnTo>
                      <a:lnTo>
                        <a:pt x="439" y="212"/>
                      </a:lnTo>
                      <a:lnTo>
                        <a:pt x="433" y="214"/>
                      </a:lnTo>
                      <a:lnTo>
                        <a:pt x="424" y="214"/>
                      </a:lnTo>
                      <a:lnTo>
                        <a:pt x="416" y="216"/>
                      </a:lnTo>
                      <a:lnTo>
                        <a:pt x="411" y="216"/>
                      </a:lnTo>
                      <a:lnTo>
                        <a:pt x="407" y="216"/>
                      </a:lnTo>
                      <a:lnTo>
                        <a:pt x="401" y="216"/>
                      </a:lnTo>
                      <a:lnTo>
                        <a:pt x="397" y="216"/>
                      </a:lnTo>
                      <a:lnTo>
                        <a:pt x="392" y="216"/>
                      </a:lnTo>
                      <a:lnTo>
                        <a:pt x="388" y="218"/>
                      </a:lnTo>
                      <a:lnTo>
                        <a:pt x="382" y="218"/>
                      </a:lnTo>
                      <a:lnTo>
                        <a:pt x="378" y="218"/>
                      </a:lnTo>
                      <a:lnTo>
                        <a:pt x="373" y="218"/>
                      </a:lnTo>
                      <a:lnTo>
                        <a:pt x="369" y="218"/>
                      </a:lnTo>
                      <a:lnTo>
                        <a:pt x="363" y="218"/>
                      </a:lnTo>
                      <a:lnTo>
                        <a:pt x="357" y="218"/>
                      </a:lnTo>
                      <a:lnTo>
                        <a:pt x="352" y="218"/>
                      </a:lnTo>
                      <a:lnTo>
                        <a:pt x="348" y="218"/>
                      </a:lnTo>
                      <a:lnTo>
                        <a:pt x="342" y="218"/>
                      </a:lnTo>
                      <a:lnTo>
                        <a:pt x="338" y="218"/>
                      </a:lnTo>
                      <a:lnTo>
                        <a:pt x="333" y="218"/>
                      </a:lnTo>
                      <a:lnTo>
                        <a:pt x="327" y="218"/>
                      </a:lnTo>
                      <a:lnTo>
                        <a:pt x="323" y="218"/>
                      </a:lnTo>
                      <a:lnTo>
                        <a:pt x="317" y="218"/>
                      </a:lnTo>
                      <a:lnTo>
                        <a:pt x="314" y="218"/>
                      </a:lnTo>
                      <a:lnTo>
                        <a:pt x="308" y="218"/>
                      </a:lnTo>
                      <a:lnTo>
                        <a:pt x="304" y="218"/>
                      </a:lnTo>
                      <a:lnTo>
                        <a:pt x="298" y="218"/>
                      </a:lnTo>
                      <a:lnTo>
                        <a:pt x="293" y="218"/>
                      </a:lnTo>
                      <a:lnTo>
                        <a:pt x="289" y="218"/>
                      </a:lnTo>
                      <a:lnTo>
                        <a:pt x="283" y="218"/>
                      </a:lnTo>
                      <a:lnTo>
                        <a:pt x="279" y="218"/>
                      </a:lnTo>
                      <a:lnTo>
                        <a:pt x="274" y="218"/>
                      </a:lnTo>
                      <a:lnTo>
                        <a:pt x="270" y="218"/>
                      </a:lnTo>
                      <a:lnTo>
                        <a:pt x="266" y="218"/>
                      </a:lnTo>
                      <a:lnTo>
                        <a:pt x="260" y="218"/>
                      </a:lnTo>
                      <a:lnTo>
                        <a:pt x="253" y="216"/>
                      </a:lnTo>
                      <a:lnTo>
                        <a:pt x="245" y="216"/>
                      </a:lnTo>
                      <a:lnTo>
                        <a:pt x="238" y="216"/>
                      </a:lnTo>
                      <a:lnTo>
                        <a:pt x="232" y="216"/>
                      </a:lnTo>
                      <a:lnTo>
                        <a:pt x="224" y="214"/>
                      </a:lnTo>
                      <a:lnTo>
                        <a:pt x="220" y="214"/>
                      </a:lnTo>
                      <a:lnTo>
                        <a:pt x="215" y="214"/>
                      </a:lnTo>
                      <a:lnTo>
                        <a:pt x="211" y="214"/>
                      </a:lnTo>
                      <a:lnTo>
                        <a:pt x="205" y="214"/>
                      </a:lnTo>
                      <a:lnTo>
                        <a:pt x="205" y="214"/>
                      </a:lnTo>
                      <a:lnTo>
                        <a:pt x="203" y="212"/>
                      </a:lnTo>
                      <a:lnTo>
                        <a:pt x="203" y="207"/>
                      </a:lnTo>
                      <a:lnTo>
                        <a:pt x="203" y="203"/>
                      </a:lnTo>
                      <a:lnTo>
                        <a:pt x="203" y="199"/>
                      </a:lnTo>
                      <a:lnTo>
                        <a:pt x="203" y="195"/>
                      </a:lnTo>
                      <a:lnTo>
                        <a:pt x="203" y="190"/>
                      </a:lnTo>
                      <a:lnTo>
                        <a:pt x="201" y="184"/>
                      </a:lnTo>
                      <a:lnTo>
                        <a:pt x="201" y="176"/>
                      </a:lnTo>
                      <a:lnTo>
                        <a:pt x="201" y="169"/>
                      </a:lnTo>
                      <a:lnTo>
                        <a:pt x="201" y="163"/>
                      </a:lnTo>
                      <a:lnTo>
                        <a:pt x="200" y="155"/>
                      </a:lnTo>
                      <a:lnTo>
                        <a:pt x="200" y="148"/>
                      </a:lnTo>
                      <a:lnTo>
                        <a:pt x="200" y="140"/>
                      </a:lnTo>
                      <a:lnTo>
                        <a:pt x="200" y="133"/>
                      </a:lnTo>
                      <a:lnTo>
                        <a:pt x="200" y="125"/>
                      </a:lnTo>
                      <a:lnTo>
                        <a:pt x="198" y="117"/>
                      </a:lnTo>
                      <a:lnTo>
                        <a:pt x="198" y="108"/>
                      </a:lnTo>
                      <a:lnTo>
                        <a:pt x="198" y="102"/>
                      </a:lnTo>
                      <a:lnTo>
                        <a:pt x="196" y="95"/>
                      </a:lnTo>
                      <a:lnTo>
                        <a:pt x="196" y="87"/>
                      </a:lnTo>
                      <a:lnTo>
                        <a:pt x="196" y="79"/>
                      </a:lnTo>
                      <a:lnTo>
                        <a:pt x="196" y="74"/>
                      </a:lnTo>
                      <a:lnTo>
                        <a:pt x="196" y="66"/>
                      </a:lnTo>
                      <a:lnTo>
                        <a:pt x="196" y="60"/>
                      </a:lnTo>
                      <a:lnTo>
                        <a:pt x="196" y="55"/>
                      </a:lnTo>
                      <a:lnTo>
                        <a:pt x="196" y="51"/>
                      </a:lnTo>
                      <a:lnTo>
                        <a:pt x="196" y="41"/>
                      </a:lnTo>
                      <a:lnTo>
                        <a:pt x="196" y="38"/>
                      </a:lnTo>
                      <a:lnTo>
                        <a:pt x="194" y="30"/>
                      </a:lnTo>
                      <a:lnTo>
                        <a:pt x="192" y="24"/>
                      </a:lnTo>
                      <a:lnTo>
                        <a:pt x="188" y="17"/>
                      </a:lnTo>
                      <a:lnTo>
                        <a:pt x="186" y="11"/>
                      </a:lnTo>
                      <a:lnTo>
                        <a:pt x="182" y="5"/>
                      </a:lnTo>
                      <a:lnTo>
                        <a:pt x="179" y="3"/>
                      </a:lnTo>
                      <a:lnTo>
                        <a:pt x="177" y="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7" name="Freeform 211"/>
                <p:cNvSpPr>
                  <a:spLocks/>
                </p:cNvSpPr>
                <p:nvPr userDrawn="1"/>
              </p:nvSpPr>
              <p:spPr bwMode="auto">
                <a:xfrm>
                  <a:off x="1330" y="432"/>
                  <a:ext cx="302" cy="371"/>
                </a:xfrm>
                <a:custGeom>
                  <a:avLst/>
                  <a:gdLst>
                    <a:gd name="T0" fmla="*/ 160 w 605"/>
                    <a:gd name="T1" fmla="*/ 13 h 741"/>
                    <a:gd name="T2" fmla="*/ 116 w 605"/>
                    <a:gd name="T3" fmla="*/ 47 h 741"/>
                    <a:gd name="T4" fmla="*/ 70 w 605"/>
                    <a:gd name="T5" fmla="*/ 100 h 741"/>
                    <a:gd name="T6" fmla="*/ 48 w 605"/>
                    <a:gd name="T7" fmla="*/ 138 h 741"/>
                    <a:gd name="T8" fmla="*/ 27 w 605"/>
                    <a:gd name="T9" fmla="*/ 182 h 741"/>
                    <a:gd name="T10" fmla="*/ 13 w 605"/>
                    <a:gd name="T11" fmla="*/ 241 h 741"/>
                    <a:gd name="T12" fmla="*/ 4 w 605"/>
                    <a:gd name="T13" fmla="*/ 305 h 741"/>
                    <a:gd name="T14" fmla="*/ 0 w 605"/>
                    <a:gd name="T15" fmla="*/ 374 h 741"/>
                    <a:gd name="T16" fmla="*/ 0 w 605"/>
                    <a:gd name="T17" fmla="*/ 440 h 741"/>
                    <a:gd name="T18" fmla="*/ 2 w 605"/>
                    <a:gd name="T19" fmla="*/ 505 h 741"/>
                    <a:gd name="T20" fmla="*/ 8 w 605"/>
                    <a:gd name="T21" fmla="*/ 558 h 741"/>
                    <a:gd name="T22" fmla="*/ 17 w 605"/>
                    <a:gd name="T23" fmla="*/ 600 h 741"/>
                    <a:gd name="T24" fmla="*/ 36 w 605"/>
                    <a:gd name="T25" fmla="*/ 644 h 741"/>
                    <a:gd name="T26" fmla="*/ 76 w 605"/>
                    <a:gd name="T27" fmla="*/ 695 h 741"/>
                    <a:gd name="T28" fmla="*/ 127 w 605"/>
                    <a:gd name="T29" fmla="*/ 727 h 741"/>
                    <a:gd name="T30" fmla="*/ 169 w 605"/>
                    <a:gd name="T31" fmla="*/ 739 h 741"/>
                    <a:gd name="T32" fmla="*/ 217 w 605"/>
                    <a:gd name="T33" fmla="*/ 739 h 741"/>
                    <a:gd name="T34" fmla="*/ 274 w 605"/>
                    <a:gd name="T35" fmla="*/ 731 h 741"/>
                    <a:gd name="T36" fmla="*/ 331 w 605"/>
                    <a:gd name="T37" fmla="*/ 712 h 741"/>
                    <a:gd name="T38" fmla="*/ 376 w 605"/>
                    <a:gd name="T39" fmla="*/ 697 h 741"/>
                    <a:gd name="T40" fmla="*/ 424 w 605"/>
                    <a:gd name="T41" fmla="*/ 680 h 741"/>
                    <a:gd name="T42" fmla="*/ 471 w 605"/>
                    <a:gd name="T43" fmla="*/ 657 h 741"/>
                    <a:gd name="T44" fmla="*/ 528 w 605"/>
                    <a:gd name="T45" fmla="*/ 636 h 741"/>
                    <a:gd name="T46" fmla="*/ 587 w 605"/>
                    <a:gd name="T47" fmla="*/ 628 h 741"/>
                    <a:gd name="T48" fmla="*/ 587 w 605"/>
                    <a:gd name="T49" fmla="*/ 606 h 741"/>
                    <a:gd name="T50" fmla="*/ 538 w 605"/>
                    <a:gd name="T51" fmla="*/ 611 h 741"/>
                    <a:gd name="T52" fmla="*/ 496 w 605"/>
                    <a:gd name="T53" fmla="*/ 619 h 741"/>
                    <a:gd name="T54" fmla="*/ 451 w 605"/>
                    <a:gd name="T55" fmla="*/ 630 h 741"/>
                    <a:gd name="T56" fmla="*/ 407 w 605"/>
                    <a:gd name="T57" fmla="*/ 647 h 741"/>
                    <a:gd name="T58" fmla="*/ 359 w 605"/>
                    <a:gd name="T59" fmla="*/ 668 h 741"/>
                    <a:gd name="T60" fmla="*/ 310 w 605"/>
                    <a:gd name="T61" fmla="*/ 689 h 741"/>
                    <a:gd name="T62" fmla="*/ 251 w 605"/>
                    <a:gd name="T63" fmla="*/ 701 h 741"/>
                    <a:gd name="T64" fmla="*/ 205 w 605"/>
                    <a:gd name="T65" fmla="*/ 704 h 741"/>
                    <a:gd name="T66" fmla="*/ 167 w 605"/>
                    <a:gd name="T67" fmla="*/ 699 h 741"/>
                    <a:gd name="T68" fmla="*/ 122 w 605"/>
                    <a:gd name="T69" fmla="*/ 684 h 741"/>
                    <a:gd name="T70" fmla="*/ 78 w 605"/>
                    <a:gd name="T71" fmla="*/ 647 h 741"/>
                    <a:gd name="T72" fmla="*/ 53 w 605"/>
                    <a:gd name="T73" fmla="*/ 608 h 741"/>
                    <a:gd name="T74" fmla="*/ 34 w 605"/>
                    <a:gd name="T75" fmla="*/ 552 h 741"/>
                    <a:gd name="T76" fmla="*/ 32 w 605"/>
                    <a:gd name="T77" fmla="*/ 495 h 741"/>
                    <a:gd name="T78" fmla="*/ 65 w 605"/>
                    <a:gd name="T79" fmla="*/ 476 h 741"/>
                    <a:gd name="T80" fmla="*/ 110 w 605"/>
                    <a:gd name="T81" fmla="*/ 467 h 741"/>
                    <a:gd name="T82" fmla="*/ 150 w 605"/>
                    <a:gd name="T83" fmla="*/ 467 h 741"/>
                    <a:gd name="T84" fmla="*/ 234 w 605"/>
                    <a:gd name="T85" fmla="*/ 437 h 741"/>
                    <a:gd name="T86" fmla="*/ 177 w 605"/>
                    <a:gd name="T87" fmla="*/ 435 h 741"/>
                    <a:gd name="T88" fmla="*/ 135 w 605"/>
                    <a:gd name="T89" fmla="*/ 433 h 741"/>
                    <a:gd name="T90" fmla="*/ 91 w 605"/>
                    <a:gd name="T91" fmla="*/ 437 h 741"/>
                    <a:gd name="T92" fmla="*/ 40 w 605"/>
                    <a:gd name="T93" fmla="*/ 450 h 741"/>
                    <a:gd name="T94" fmla="*/ 32 w 605"/>
                    <a:gd name="T95" fmla="*/ 419 h 741"/>
                    <a:gd name="T96" fmla="*/ 32 w 605"/>
                    <a:gd name="T97" fmla="*/ 376 h 741"/>
                    <a:gd name="T98" fmla="*/ 34 w 605"/>
                    <a:gd name="T99" fmla="*/ 321 h 741"/>
                    <a:gd name="T100" fmla="*/ 42 w 605"/>
                    <a:gd name="T101" fmla="*/ 256 h 741"/>
                    <a:gd name="T102" fmla="*/ 59 w 605"/>
                    <a:gd name="T103" fmla="*/ 191 h 741"/>
                    <a:gd name="T104" fmla="*/ 86 w 605"/>
                    <a:gd name="T105" fmla="*/ 131 h 741"/>
                    <a:gd name="T106" fmla="*/ 124 w 605"/>
                    <a:gd name="T107" fmla="*/ 81 h 741"/>
                    <a:gd name="T108" fmla="*/ 165 w 605"/>
                    <a:gd name="T109" fmla="*/ 53 h 741"/>
                    <a:gd name="T110" fmla="*/ 207 w 605"/>
                    <a:gd name="T111" fmla="*/ 28 h 741"/>
                    <a:gd name="T112" fmla="*/ 196 w 605"/>
                    <a:gd name="T113" fmla="*/ 0 h 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05" h="741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9" y="1"/>
                      </a:lnTo>
                      <a:lnTo>
                        <a:pt x="173" y="5"/>
                      </a:lnTo>
                      <a:lnTo>
                        <a:pt x="169" y="7"/>
                      </a:lnTo>
                      <a:lnTo>
                        <a:pt x="164" y="11"/>
                      </a:lnTo>
                      <a:lnTo>
                        <a:pt x="160" y="13"/>
                      </a:lnTo>
                      <a:lnTo>
                        <a:pt x="156" y="17"/>
                      </a:lnTo>
                      <a:lnTo>
                        <a:pt x="150" y="19"/>
                      </a:lnTo>
                      <a:lnTo>
                        <a:pt x="145" y="22"/>
                      </a:lnTo>
                      <a:lnTo>
                        <a:pt x="141" y="28"/>
                      </a:lnTo>
                      <a:lnTo>
                        <a:pt x="135" y="32"/>
                      </a:lnTo>
                      <a:lnTo>
                        <a:pt x="129" y="36"/>
                      </a:lnTo>
                      <a:lnTo>
                        <a:pt x="124" y="41"/>
                      </a:lnTo>
                      <a:lnTo>
                        <a:pt x="116" y="47"/>
                      </a:lnTo>
                      <a:lnTo>
                        <a:pt x="110" y="53"/>
                      </a:lnTo>
                      <a:lnTo>
                        <a:pt x="105" y="58"/>
                      </a:lnTo>
                      <a:lnTo>
                        <a:pt x="99" y="64"/>
                      </a:lnTo>
                      <a:lnTo>
                        <a:pt x="91" y="72"/>
                      </a:lnTo>
                      <a:lnTo>
                        <a:pt x="86" y="79"/>
                      </a:lnTo>
                      <a:lnTo>
                        <a:pt x="80" y="87"/>
                      </a:lnTo>
                      <a:lnTo>
                        <a:pt x="74" y="95"/>
                      </a:lnTo>
                      <a:lnTo>
                        <a:pt x="70" y="100"/>
                      </a:lnTo>
                      <a:lnTo>
                        <a:pt x="68" y="104"/>
                      </a:lnTo>
                      <a:lnTo>
                        <a:pt x="65" y="108"/>
                      </a:lnTo>
                      <a:lnTo>
                        <a:pt x="63" y="114"/>
                      </a:lnTo>
                      <a:lnTo>
                        <a:pt x="59" y="117"/>
                      </a:lnTo>
                      <a:lnTo>
                        <a:pt x="55" y="121"/>
                      </a:lnTo>
                      <a:lnTo>
                        <a:pt x="53" y="127"/>
                      </a:lnTo>
                      <a:lnTo>
                        <a:pt x="49" y="133"/>
                      </a:lnTo>
                      <a:lnTo>
                        <a:pt x="48" y="138"/>
                      </a:lnTo>
                      <a:lnTo>
                        <a:pt x="46" y="142"/>
                      </a:lnTo>
                      <a:lnTo>
                        <a:pt x="42" y="148"/>
                      </a:lnTo>
                      <a:lnTo>
                        <a:pt x="40" y="155"/>
                      </a:lnTo>
                      <a:lnTo>
                        <a:pt x="38" y="159"/>
                      </a:lnTo>
                      <a:lnTo>
                        <a:pt x="34" y="165"/>
                      </a:lnTo>
                      <a:lnTo>
                        <a:pt x="32" y="171"/>
                      </a:lnTo>
                      <a:lnTo>
                        <a:pt x="30" y="178"/>
                      </a:lnTo>
                      <a:lnTo>
                        <a:pt x="27" y="182"/>
                      </a:lnTo>
                      <a:lnTo>
                        <a:pt x="25" y="190"/>
                      </a:lnTo>
                      <a:lnTo>
                        <a:pt x="23" y="197"/>
                      </a:lnTo>
                      <a:lnTo>
                        <a:pt x="21" y="205"/>
                      </a:lnTo>
                      <a:lnTo>
                        <a:pt x="19" y="210"/>
                      </a:lnTo>
                      <a:lnTo>
                        <a:pt x="17" y="218"/>
                      </a:lnTo>
                      <a:lnTo>
                        <a:pt x="15" y="226"/>
                      </a:lnTo>
                      <a:lnTo>
                        <a:pt x="15" y="233"/>
                      </a:lnTo>
                      <a:lnTo>
                        <a:pt x="13" y="241"/>
                      </a:lnTo>
                      <a:lnTo>
                        <a:pt x="11" y="248"/>
                      </a:lnTo>
                      <a:lnTo>
                        <a:pt x="10" y="256"/>
                      </a:lnTo>
                      <a:lnTo>
                        <a:pt x="10" y="266"/>
                      </a:lnTo>
                      <a:lnTo>
                        <a:pt x="8" y="271"/>
                      </a:lnTo>
                      <a:lnTo>
                        <a:pt x="8" y="281"/>
                      </a:lnTo>
                      <a:lnTo>
                        <a:pt x="6" y="288"/>
                      </a:lnTo>
                      <a:lnTo>
                        <a:pt x="4" y="298"/>
                      </a:lnTo>
                      <a:lnTo>
                        <a:pt x="4" y="305"/>
                      </a:lnTo>
                      <a:lnTo>
                        <a:pt x="4" y="315"/>
                      </a:lnTo>
                      <a:lnTo>
                        <a:pt x="2" y="323"/>
                      </a:lnTo>
                      <a:lnTo>
                        <a:pt x="2" y="330"/>
                      </a:lnTo>
                      <a:lnTo>
                        <a:pt x="2" y="340"/>
                      </a:lnTo>
                      <a:lnTo>
                        <a:pt x="0" y="347"/>
                      </a:lnTo>
                      <a:lnTo>
                        <a:pt x="0" y="357"/>
                      </a:lnTo>
                      <a:lnTo>
                        <a:pt x="0" y="364"/>
                      </a:lnTo>
                      <a:lnTo>
                        <a:pt x="0" y="374"/>
                      </a:lnTo>
                      <a:lnTo>
                        <a:pt x="0" y="381"/>
                      </a:lnTo>
                      <a:lnTo>
                        <a:pt x="0" y="391"/>
                      </a:lnTo>
                      <a:lnTo>
                        <a:pt x="0" y="400"/>
                      </a:lnTo>
                      <a:lnTo>
                        <a:pt x="0" y="408"/>
                      </a:lnTo>
                      <a:lnTo>
                        <a:pt x="0" y="416"/>
                      </a:lnTo>
                      <a:lnTo>
                        <a:pt x="0" y="425"/>
                      </a:lnTo>
                      <a:lnTo>
                        <a:pt x="0" y="433"/>
                      </a:lnTo>
                      <a:lnTo>
                        <a:pt x="0" y="440"/>
                      </a:lnTo>
                      <a:lnTo>
                        <a:pt x="0" y="450"/>
                      </a:lnTo>
                      <a:lnTo>
                        <a:pt x="0" y="457"/>
                      </a:lnTo>
                      <a:lnTo>
                        <a:pt x="0" y="465"/>
                      </a:lnTo>
                      <a:lnTo>
                        <a:pt x="0" y="473"/>
                      </a:lnTo>
                      <a:lnTo>
                        <a:pt x="0" y="480"/>
                      </a:lnTo>
                      <a:lnTo>
                        <a:pt x="2" y="490"/>
                      </a:lnTo>
                      <a:lnTo>
                        <a:pt x="2" y="497"/>
                      </a:lnTo>
                      <a:lnTo>
                        <a:pt x="2" y="505"/>
                      </a:lnTo>
                      <a:lnTo>
                        <a:pt x="4" y="513"/>
                      </a:lnTo>
                      <a:lnTo>
                        <a:pt x="4" y="518"/>
                      </a:lnTo>
                      <a:lnTo>
                        <a:pt x="4" y="526"/>
                      </a:lnTo>
                      <a:lnTo>
                        <a:pt x="4" y="533"/>
                      </a:lnTo>
                      <a:lnTo>
                        <a:pt x="6" y="539"/>
                      </a:lnTo>
                      <a:lnTo>
                        <a:pt x="6" y="547"/>
                      </a:lnTo>
                      <a:lnTo>
                        <a:pt x="8" y="552"/>
                      </a:lnTo>
                      <a:lnTo>
                        <a:pt x="8" y="558"/>
                      </a:lnTo>
                      <a:lnTo>
                        <a:pt x="10" y="564"/>
                      </a:lnTo>
                      <a:lnTo>
                        <a:pt x="10" y="570"/>
                      </a:lnTo>
                      <a:lnTo>
                        <a:pt x="11" y="575"/>
                      </a:lnTo>
                      <a:lnTo>
                        <a:pt x="11" y="581"/>
                      </a:lnTo>
                      <a:lnTo>
                        <a:pt x="13" y="585"/>
                      </a:lnTo>
                      <a:lnTo>
                        <a:pt x="15" y="590"/>
                      </a:lnTo>
                      <a:lnTo>
                        <a:pt x="15" y="594"/>
                      </a:lnTo>
                      <a:lnTo>
                        <a:pt x="17" y="600"/>
                      </a:lnTo>
                      <a:lnTo>
                        <a:pt x="19" y="604"/>
                      </a:lnTo>
                      <a:lnTo>
                        <a:pt x="19" y="608"/>
                      </a:lnTo>
                      <a:lnTo>
                        <a:pt x="21" y="611"/>
                      </a:lnTo>
                      <a:lnTo>
                        <a:pt x="23" y="617"/>
                      </a:lnTo>
                      <a:lnTo>
                        <a:pt x="25" y="623"/>
                      </a:lnTo>
                      <a:lnTo>
                        <a:pt x="29" y="630"/>
                      </a:lnTo>
                      <a:lnTo>
                        <a:pt x="32" y="638"/>
                      </a:lnTo>
                      <a:lnTo>
                        <a:pt x="36" y="644"/>
                      </a:lnTo>
                      <a:lnTo>
                        <a:pt x="40" y="651"/>
                      </a:lnTo>
                      <a:lnTo>
                        <a:pt x="44" y="657"/>
                      </a:lnTo>
                      <a:lnTo>
                        <a:pt x="48" y="665"/>
                      </a:lnTo>
                      <a:lnTo>
                        <a:pt x="53" y="670"/>
                      </a:lnTo>
                      <a:lnTo>
                        <a:pt x="59" y="678"/>
                      </a:lnTo>
                      <a:lnTo>
                        <a:pt x="65" y="684"/>
                      </a:lnTo>
                      <a:lnTo>
                        <a:pt x="70" y="689"/>
                      </a:lnTo>
                      <a:lnTo>
                        <a:pt x="76" y="695"/>
                      </a:lnTo>
                      <a:lnTo>
                        <a:pt x="84" y="703"/>
                      </a:lnTo>
                      <a:lnTo>
                        <a:pt x="91" y="708"/>
                      </a:lnTo>
                      <a:lnTo>
                        <a:pt x="99" y="714"/>
                      </a:lnTo>
                      <a:lnTo>
                        <a:pt x="106" y="718"/>
                      </a:lnTo>
                      <a:lnTo>
                        <a:pt x="114" y="722"/>
                      </a:lnTo>
                      <a:lnTo>
                        <a:pt x="118" y="723"/>
                      </a:lnTo>
                      <a:lnTo>
                        <a:pt x="124" y="725"/>
                      </a:lnTo>
                      <a:lnTo>
                        <a:pt x="127" y="727"/>
                      </a:lnTo>
                      <a:lnTo>
                        <a:pt x="133" y="729"/>
                      </a:lnTo>
                      <a:lnTo>
                        <a:pt x="137" y="731"/>
                      </a:lnTo>
                      <a:lnTo>
                        <a:pt x="141" y="733"/>
                      </a:lnTo>
                      <a:lnTo>
                        <a:pt x="146" y="733"/>
                      </a:lnTo>
                      <a:lnTo>
                        <a:pt x="152" y="735"/>
                      </a:lnTo>
                      <a:lnTo>
                        <a:pt x="158" y="735"/>
                      </a:lnTo>
                      <a:lnTo>
                        <a:pt x="162" y="737"/>
                      </a:lnTo>
                      <a:lnTo>
                        <a:pt x="169" y="739"/>
                      </a:lnTo>
                      <a:lnTo>
                        <a:pt x="175" y="739"/>
                      </a:lnTo>
                      <a:lnTo>
                        <a:pt x="179" y="739"/>
                      </a:lnTo>
                      <a:lnTo>
                        <a:pt x="184" y="739"/>
                      </a:lnTo>
                      <a:lnTo>
                        <a:pt x="190" y="739"/>
                      </a:lnTo>
                      <a:lnTo>
                        <a:pt x="198" y="741"/>
                      </a:lnTo>
                      <a:lnTo>
                        <a:pt x="203" y="739"/>
                      </a:lnTo>
                      <a:lnTo>
                        <a:pt x="209" y="739"/>
                      </a:lnTo>
                      <a:lnTo>
                        <a:pt x="217" y="739"/>
                      </a:lnTo>
                      <a:lnTo>
                        <a:pt x="222" y="739"/>
                      </a:lnTo>
                      <a:lnTo>
                        <a:pt x="230" y="739"/>
                      </a:lnTo>
                      <a:lnTo>
                        <a:pt x="238" y="737"/>
                      </a:lnTo>
                      <a:lnTo>
                        <a:pt x="245" y="737"/>
                      </a:lnTo>
                      <a:lnTo>
                        <a:pt x="251" y="735"/>
                      </a:lnTo>
                      <a:lnTo>
                        <a:pt x="259" y="733"/>
                      </a:lnTo>
                      <a:lnTo>
                        <a:pt x="266" y="733"/>
                      </a:lnTo>
                      <a:lnTo>
                        <a:pt x="274" y="731"/>
                      </a:lnTo>
                      <a:lnTo>
                        <a:pt x="283" y="729"/>
                      </a:lnTo>
                      <a:lnTo>
                        <a:pt x="289" y="727"/>
                      </a:lnTo>
                      <a:lnTo>
                        <a:pt x="297" y="723"/>
                      </a:lnTo>
                      <a:lnTo>
                        <a:pt x="304" y="722"/>
                      </a:lnTo>
                      <a:lnTo>
                        <a:pt x="310" y="720"/>
                      </a:lnTo>
                      <a:lnTo>
                        <a:pt x="317" y="716"/>
                      </a:lnTo>
                      <a:lnTo>
                        <a:pt x="325" y="716"/>
                      </a:lnTo>
                      <a:lnTo>
                        <a:pt x="331" y="712"/>
                      </a:lnTo>
                      <a:lnTo>
                        <a:pt x="338" y="710"/>
                      </a:lnTo>
                      <a:lnTo>
                        <a:pt x="344" y="708"/>
                      </a:lnTo>
                      <a:lnTo>
                        <a:pt x="348" y="706"/>
                      </a:lnTo>
                      <a:lnTo>
                        <a:pt x="354" y="704"/>
                      </a:lnTo>
                      <a:lnTo>
                        <a:pt x="361" y="703"/>
                      </a:lnTo>
                      <a:lnTo>
                        <a:pt x="365" y="701"/>
                      </a:lnTo>
                      <a:lnTo>
                        <a:pt x="371" y="699"/>
                      </a:lnTo>
                      <a:lnTo>
                        <a:pt x="376" y="697"/>
                      </a:lnTo>
                      <a:lnTo>
                        <a:pt x="382" y="697"/>
                      </a:lnTo>
                      <a:lnTo>
                        <a:pt x="386" y="695"/>
                      </a:lnTo>
                      <a:lnTo>
                        <a:pt x="392" y="693"/>
                      </a:lnTo>
                      <a:lnTo>
                        <a:pt x="395" y="691"/>
                      </a:lnTo>
                      <a:lnTo>
                        <a:pt x="399" y="689"/>
                      </a:lnTo>
                      <a:lnTo>
                        <a:pt x="407" y="685"/>
                      </a:lnTo>
                      <a:lnTo>
                        <a:pt x="416" y="684"/>
                      </a:lnTo>
                      <a:lnTo>
                        <a:pt x="424" y="680"/>
                      </a:lnTo>
                      <a:lnTo>
                        <a:pt x="430" y="678"/>
                      </a:lnTo>
                      <a:lnTo>
                        <a:pt x="437" y="674"/>
                      </a:lnTo>
                      <a:lnTo>
                        <a:pt x="443" y="672"/>
                      </a:lnTo>
                      <a:lnTo>
                        <a:pt x="449" y="668"/>
                      </a:lnTo>
                      <a:lnTo>
                        <a:pt x="452" y="666"/>
                      </a:lnTo>
                      <a:lnTo>
                        <a:pt x="458" y="665"/>
                      </a:lnTo>
                      <a:lnTo>
                        <a:pt x="462" y="661"/>
                      </a:lnTo>
                      <a:lnTo>
                        <a:pt x="471" y="657"/>
                      </a:lnTo>
                      <a:lnTo>
                        <a:pt x="479" y="655"/>
                      </a:lnTo>
                      <a:lnTo>
                        <a:pt x="485" y="651"/>
                      </a:lnTo>
                      <a:lnTo>
                        <a:pt x="492" y="647"/>
                      </a:lnTo>
                      <a:lnTo>
                        <a:pt x="500" y="644"/>
                      </a:lnTo>
                      <a:lnTo>
                        <a:pt x="508" y="644"/>
                      </a:lnTo>
                      <a:lnTo>
                        <a:pt x="513" y="640"/>
                      </a:lnTo>
                      <a:lnTo>
                        <a:pt x="521" y="638"/>
                      </a:lnTo>
                      <a:lnTo>
                        <a:pt x="528" y="636"/>
                      </a:lnTo>
                      <a:lnTo>
                        <a:pt x="538" y="634"/>
                      </a:lnTo>
                      <a:lnTo>
                        <a:pt x="546" y="632"/>
                      </a:lnTo>
                      <a:lnTo>
                        <a:pt x="553" y="632"/>
                      </a:lnTo>
                      <a:lnTo>
                        <a:pt x="561" y="630"/>
                      </a:lnTo>
                      <a:lnTo>
                        <a:pt x="568" y="630"/>
                      </a:lnTo>
                      <a:lnTo>
                        <a:pt x="576" y="628"/>
                      </a:lnTo>
                      <a:lnTo>
                        <a:pt x="582" y="628"/>
                      </a:lnTo>
                      <a:lnTo>
                        <a:pt x="587" y="628"/>
                      </a:lnTo>
                      <a:lnTo>
                        <a:pt x="593" y="628"/>
                      </a:lnTo>
                      <a:lnTo>
                        <a:pt x="597" y="628"/>
                      </a:lnTo>
                      <a:lnTo>
                        <a:pt x="601" y="628"/>
                      </a:lnTo>
                      <a:lnTo>
                        <a:pt x="603" y="628"/>
                      </a:lnTo>
                      <a:lnTo>
                        <a:pt x="605" y="628"/>
                      </a:lnTo>
                      <a:lnTo>
                        <a:pt x="591" y="606"/>
                      </a:lnTo>
                      <a:lnTo>
                        <a:pt x="589" y="606"/>
                      </a:lnTo>
                      <a:lnTo>
                        <a:pt x="587" y="606"/>
                      </a:lnTo>
                      <a:lnTo>
                        <a:pt x="584" y="606"/>
                      </a:lnTo>
                      <a:lnTo>
                        <a:pt x="578" y="606"/>
                      </a:lnTo>
                      <a:lnTo>
                        <a:pt x="572" y="606"/>
                      </a:lnTo>
                      <a:lnTo>
                        <a:pt x="565" y="608"/>
                      </a:lnTo>
                      <a:lnTo>
                        <a:pt x="557" y="608"/>
                      </a:lnTo>
                      <a:lnTo>
                        <a:pt x="549" y="609"/>
                      </a:lnTo>
                      <a:lnTo>
                        <a:pt x="544" y="609"/>
                      </a:lnTo>
                      <a:lnTo>
                        <a:pt x="538" y="611"/>
                      </a:lnTo>
                      <a:lnTo>
                        <a:pt x="534" y="611"/>
                      </a:lnTo>
                      <a:lnTo>
                        <a:pt x="528" y="611"/>
                      </a:lnTo>
                      <a:lnTo>
                        <a:pt x="523" y="613"/>
                      </a:lnTo>
                      <a:lnTo>
                        <a:pt x="517" y="615"/>
                      </a:lnTo>
                      <a:lnTo>
                        <a:pt x="513" y="615"/>
                      </a:lnTo>
                      <a:lnTo>
                        <a:pt x="508" y="617"/>
                      </a:lnTo>
                      <a:lnTo>
                        <a:pt x="500" y="617"/>
                      </a:lnTo>
                      <a:lnTo>
                        <a:pt x="496" y="619"/>
                      </a:lnTo>
                      <a:lnTo>
                        <a:pt x="490" y="621"/>
                      </a:lnTo>
                      <a:lnTo>
                        <a:pt x="485" y="623"/>
                      </a:lnTo>
                      <a:lnTo>
                        <a:pt x="479" y="623"/>
                      </a:lnTo>
                      <a:lnTo>
                        <a:pt x="473" y="625"/>
                      </a:lnTo>
                      <a:lnTo>
                        <a:pt x="468" y="627"/>
                      </a:lnTo>
                      <a:lnTo>
                        <a:pt x="462" y="628"/>
                      </a:lnTo>
                      <a:lnTo>
                        <a:pt x="456" y="628"/>
                      </a:lnTo>
                      <a:lnTo>
                        <a:pt x="451" y="630"/>
                      </a:lnTo>
                      <a:lnTo>
                        <a:pt x="445" y="632"/>
                      </a:lnTo>
                      <a:lnTo>
                        <a:pt x="439" y="634"/>
                      </a:lnTo>
                      <a:lnTo>
                        <a:pt x="433" y="636"/>
                      </a:lnTo>
                      <a:lnTo>
                        <a:pt x="428" y="638"/>
                      </a:lnTo>
                      <a:lnTo>
                        <a:pt x="422" y="640"/>
                      </a:lnTo>
                      <a:lnTo>
                        <a:pt x="418" y="644"/>
                      </a:lnTo>
                      <a:lnTo>
                        <a:pt x="413" y="646"/>
                      </a:lnTo>
                      <a:lnTo>
                        <a:pt x="407" y="647"/>
                      </a:lnTo>
                      <a:lnTo>
                        <a:pt x="401" y="651"/>
                      </a:lnTo>
                      <a:lnTo>
                        <a:pt x="395" y="653"/>
                      </a:lnTo>
                      <a:lnTo>
                        <a:pt x="390" y="655"/>
                      </a:lnTo>
                      <a:lnTo>
                        <a:pt x="384" y="659"/>
                      </a:lnTo>
                      <a:lnTo>
                        <a:pt x="378" y="661"/>
                      </a:lnTo>
                      <a:lnTo>
                        <a:pt x="373" y="665"/>
                      </a:lnTo>
                      <a:lnTo>
                        <a:pt x="367" y="666"/>
                      </a:lnTo>
                      <a:lnTo>
                        <a:pt x="359" y="668"/>
                      </a:lnTo>
                      <a:lnTo>
                        <a:pt x="354" y="672"/>
                      </a:lnTo>
                      <a:lnTo>
                        <a:pt x="348" y="674"/>
                      </a:lnTo>
                      <a:lnTo>
                        <a:pt x="342" y="676"/>
                      </a:lnTo>
                      <a:lnTo>
                        <a:pt x="337" y="678"/>
                      </a:lnTo>
                      <a:lnTo>
                        <a:pt x="329" y="682"/>
                      </a:lnTo>
                      <a:lnTo>
                        <a:pt x="323" y="684"/>
                      </a:lnTo>
                      <a:lnTo>
                        <a:pt x="316" y="685"/>
                      </a:lnTo>
                      <a:lnTo>
                        <a:pt x="310" y="689"/>
                      </a:lnTo>
                      <a:lnTo>
                        <a:pt x="302" y="689"/>
                      </a:lnTo>
                      <a:lnTo>
                        <a:pt x="297" y="693"/>
                      </a:lnTo>
                      <a:lnTo>
                        <a:pt x="289" y="695"/>
                      </a:lnTo>
                      <a:lnTo>
                        <a:pt x="281" y="695"/>
                      </a:lnTo>
                      <a:lnTo>
                        <a:pt x="274" y="697"/>
                      </a:lnTo>
                      <a:lnTo>
                        <a:pt x="266" y="699"/>
                      </a:lnTo>
                      <a:lnTo>
                        <a:pt x="259" y="701"/>
                      </a:lnTo>
                      <a:lnTo>
                        <a:pt x="251" y="701"/>
                      </a:lnTo>
                      <a:lnTo>
                        <a:pt x="241" y="703"/>
                      </a:lnTo>
                      <a:lnTo>
                        <a:pt x="234" y="704"/>
                      </a:lnTo>
                      <a:lnTo>
                        <a:pt x="228" y="704"/>
                      </a:lnTo>
                      <a:lnTo>
                        <a:pt x="222" y="704"/>
                      </a:lnTo>
                      <a:lnTo>
                        <a:pt x="219" y="704"/>
                      </a:lnTo>
                      <a:lnTo>
                        <a:pt x="215" y="704"/>
                      </a:lnTo>
                      <a:lnTo>
                        <a:pt x="209" y="704"/>
                      </a:lnTo>
                      <a:lnTo>
                        <a:pt x="205" y="704"/>
                      </a:lnTo>
                      <a:lnTo>
                        <a:pt x="200" y="704"/>
                      </a:lnTo>
                      <a:lnTo>
                        <a:pt x="196" y="704"/>
                      </a:lnTo>
                      <a:lnTo>
                        <a:pt x="192" y="703"/>
                      </a:lnTo>
                      <a:lnTo>
                        <a:pt x="186" y="703"/>
                      </a:lnTo>
                      <a:lnTo>
                        <a:pt x="183" y="701"/>
                      </a:lnTo>
                      <a:lnTo>
                        <a:pt x="177" y="701"/>
                      </a:lnTo>
                      <a:lnTo>
                        <a:pt x="173" y="699"/>
                      </a:lnTo>
                      <a:lnTo>
                        <a:pt x="167" y="699"/>
                      </a:lnTo>
                      <a:lnTo>
                        <a:pt x="162" y="697"/>
                      </a:lnTo>
                      <a:lnTo>
                        <a:pt x="158" y="697"/>
                      </a:lnTo>
                      <a:lnTo>
                        <a:pt x="152" y="695"/>
                      </a:lnTo>
                      <a:lnTo>
                        <a:pt x="148" y="693"/>
                      </a:lnTo>
                      <a:lnTo>
                        <a:pt x="143" y="691"/>
                      </a:lnTo>
                      <a:lnTo>
                        <a:pt x="139" y="691"/>
                      </a:lnTo>
                      <a:lnTo>
                        <a:pt x="129" y="687"/>
                      </a:lnTo>
                      <a:lnTo>
                        <a:pt x="122" y="684"/>
                      </a:lnTo>
                      <a:lnTo>
                        <a:pt x="116" y="680"/>
                      </a:lnTo>
                      <a:lnTo>
                        <a:pt x="112" y="676"/>
                      </a:lnTo>
                      <a:lnTo>
                        <a:pt x="106" y="672"/>
                      </a:lnTo>
                      <a:lnTo>
                        <a:pt x="103" y="670"/>
                      </a:lnTo>
                      <a:lnTo>
                        <a:pt x="93" y="663"/>
                      </a:lnTo>
                      <a:lnTo>
                        <a:pt x="86" y="657"/>
                      </a:lnTo>
                      <a:lnTo>
                        <a:pt x="82" y="651"/>
                      </a:lnTo>
                      <a:lnTo>
                        <a:pt x="78" y="647"/>
                      </a:lnTo>
                      <a:lnTo>
                        <a:pt x="74" y="644"/>
                      </a:lnTo>
                      <a:lnTo>
                        <a:pt x="70" y="638"/>
                      </a:lnTo>
                      <a:lnTo>
                        <a:pt x="68" y="634"/>
                      </a:lnTo>
                      <a:lnTo>
                        <a:pt x="65" y="628"/>
                      </a:lnTo>
                      <a:lnTo>
                        <a:pt x="61" y="625"/>
                      </a:lnTo>
                      <a:lnTo>
                        <a:pt x="59" y="619"/>
                      </a:lnTo>
                      <a:lnTo>
                        <a:pt x="55" y="613"/>
                      </a:lnTo>
                      <a:lnTo>
                        <a:pt x="53" y="608"/>
                      </a:lnTo>
                      <a:lnTo>
                        <a:pt x="49" y="600"/>
                      </a:lnTo>
                      <a:lnTo>
                        <a:pt x="48" y="594"/>
                      </a:lnTo>
                      <a:lnTo>
                        <a:pt x="44" y="589"/>
                      </a:lnTo>
                      <a:lnTo>
                        <a:pt x="42" y="583"/>
                      </a:lnTo>
                      <a:lnTo>
                        <a:pt x="40" y="575"/>
                      </a:lnTo>
                      <a:lnTo>
                        <a:pt x="38" y="568"/>
                      </a:lnTo>
                      <a:lnTo>
                        <a:pt x="36" y="560"/>
                      </a:lnTo>
                      <a:lnTo>
                        <a:pt x="34" y="552"/>
                      </a:lnTo>
                      <a:lnTo>
                        <a:pt x="32" y="545"/>
                      </a:lnTo>
                      <a:lnTo>
                        <a:pt x="32" y="537"/>
                      </a:lnTo>
                      <a:lnTo>
                        <a:pt x="30" y="528"/>
                      </a:lnTo>
                      <a:lnTo>
                        <a:pt x="30" y="520"/>
                      </a:lnTo>
                      <a:lnTo>
                        <a:pt x="30" y="511"/>
                      </a:lnTo>
                      <a:lnTo>
                        <a:pt x="30" y="501"/>
                      </a:lnTo>
                      <a:lnTo>
                        <a:pt x="30" y="501"/>
                      </a:lnTo>
                      <a:lnTo>
                        <a:pt x="32" y="495"/>
                      </a:lnTo>
                      <a:lnTo>
                        <a:pt x="34" y="494"/>
                      </a:lnTo>
                      <a:lnTo>
                        <a:pt x="38" y="490"/>
                      </a:lnTo>
                      <a:lnTo>
                        <a:pt x="42" y="486"/>
                      </a:lnTo>
                      <a:lnTo>
                        <a:pt x="48" y="484"/>
                      </a:lnTo>
                      <a:lnTo>
                        <a:pt x="51" y="482"/>
                      </a:lnTo>
                      <a:lnTo>
                        <a:pt x="55" y="480"/>
                      </a:lnTo>
                      <a:lnTo>
                        <a:pt x="59" y="478"/>
                      </a:lnTo>
                      <a:lnTo>
                        <a:pt x="65" y="476"/>
                      </a:lnTo>
                      <a:lnTo>
                        <a:pt x="70" y="475"/>
                      </a:lnTo>
                      <a:lnTo>
                        <a:pt x="76" y="473"/>
                      </a:lnTo>
                      <a:lnTo>
                        <a:pt x="80" y="473"/>
                      </a:lnTo>
                      <a:lnTo>
                        <a:pt x="87" y="471"/>
                      </a:lnTo>
                      <a:lnTo>
                        <a:pt x="95" y="469"/>
                      </a:lnTo>
                      <a:lnTo>
                        <a:pt x="103" y="469"/>
                      </a:lnTo>
                      <a:lnTo>
                        <a:pt x="106" y="469"/>
                      </a:lnTo>
                      <a:lnTo>
                        <a:pt x="110" y="467"/>
                      </a:lnTo>
                      <a:lnTo>
                        <a:pt x="116" y="467"/>
                      </a:lnTo>
                      <a:lnTo>
                        <a:pt x="120" y="467"/>
                      </a:lnTo>
                      <a:lnTo>
                        <a:pt x="124" y="467"/>
                      </a:lnTo>
                      <a:lnTo>
                        <a:pt x="129" y="467"/>
                      </a:lnTo>
                      <a:lnTo>
                        <a:pt x="135" y="467"/>
                      </a:lnTo>
                      <a:lnTo>
                        <a:pt x="141" y="467"/>
                      </a:lnTo>
                      <a:lnTo>
                        <a:pt x="145" y="467"/>
                      </a:lnTo>
                      <a:lnTo>
                        <a:pt x="150" y="467"/>
                      </a:lnTo>
                      <a:lnTo>
                        <a:pt x="156" y="467"/>
                      </a:lnTo>
                      <a:lnTo>
                        <a:pt x="162" y="467"/>
                      </a:lnTo>
                      <a:lnTo>
                        <a:pt x="255" y="440"/>
                      </a:lnTo>
                      <a:lnTo>
                        <a:pt x="253" y="440"/>
                      </a:lnTo>
                      <a:lnTo>
                        <a:pt x="247" y="438"/>
                      </a:lnTo>
                      <a:lnTo>
                        <a:pt x="243" y="438"/>
                      </a:lnTo>
                      <a:lnTo>
                        <a:pt x="240" y="438"/>
                      </a:lnTo>
                      <a:lnTo>
                        <a:pt x="234" y="437"/>
                      </a:lnTo>
                      <a:lnTo>
                        <a:pt x="228" y="437"/>
                      </a:lnTo>
                      <a:lnTo>
                        <a:pt x="222" y="437"/>
                      </a:lnTo>
                      <a:lnTo>
                        <a:pt x="217" y="435"/>
                      </a:lnTo>
                      <a:lnTo>
                        <a:pt x="209" y="435"/>
                      </a:lnTo>
                      <a:lnTo>
                        <a:pt x="202" y="435"/>
                      </a:lnTo>
                      <a:lnTo>
                        <a:pt x="192" y="435"/>
                      </a:lnTo>
                      <a:lnTo>
                        <a:pt x="184" y="435"/>
                      </a:lnTo>
                      <a:lnTo>
                        <a:pt x="177" y="435"/>
                      </a:lnTo>
                      <a:lnTo>
                        <a:pt x="169" y="435"/>
                      </a:lnTo>
                      <a:lnTo>
                        <a:pt x="164" y="433"/>
                      </a:lnTo>
                      <a:lnTo>
                        <a:pt x="158" y="433"/>
                      </a:lnTo>
                      <a:lnTo>
                        <a:pt x="154" y="433"/>
                      </a:lnTo>
                      <a:lnTo>
                        <a:pt x="150" y="433"/>
                      </a:lnTo>
                      <a:lnTo>
                        <a:pt x="145" y="433"/>
                      </a:lnTo>
                      <a:lnTo>
                        <a:pt x="141" y="433"/>
                      </a:lnTo>
                      <a:lnTo>
                        <a:pt x="135" y="433"/>
                      </a:lnTo>
                      <a:lnTo>
                        <a:pt x="131" y="435"/>
                      </a:lnTo>
                      <a:lnTo>
                        <a:pt x="127" y="435"/>
                      </a:lnTo>
                      <a:lnTo>
                        <a:pt x="122" y="435"/>
                      </a:lnTo>
                      <a:lnTo>
                        <a:pt x="118" y="435"/>
                      </a:lnTo>
                      <a:lnTo>
                        <a:pt x="112" y="435"/>
                      </a:lnTo>
                      <a:lnTo>
                        <a:pt x="103" y="435"/>
                      </a:lnTo>
                      <a:lnTo>
                        <a:pt x="95" y="437"/>
                      </a:lnTo>
                      <a:lnTo>
                        <a:pt x="91" y="437"/>
                      </a:lnTo>
                      <a:lnTo>
                        <a:pt x="86" y="437"/>
                      </a:lnTo>
                      <a:lnTo>
                        <a:pt x="82" y="438"/>
                      </a:lnTo>
                      <a:lnTo>
                        <a:pt x="78" y="438"/>
                      </a:lnTo>
                      <a:lnTo>
                        <a:pt x="68" y="440"/>
                      </a:lnTo>
                      <a:lnTo>
                        <a:pt x="61" y="442"/>
                      </a:lnTo>
                      <a:lnTo>
                        <a:pt x="53" y="444"/>
                      </a:lnTo>
                      <a:lnTo>
                        <a:pt x="46" y="446"/>
                      </a:lnTo>
                      <a:lnTo>
                        <a:pt x="40" y="450"/>
                      </a:lnTo>
                      <a:lnTo>
                        <a:pt x="34" y="454"/>
                      </a:lnTo>
                      <a:lnTo>
                        <a:pt x="32" y="452"/>
                      </a:lnTo>
                      <a:lnTo>
                        <a:pt x="32" y="450"/>
                      </a:lnTo>
                      <a:lnTo>
                        <a:pt x="32" y="446"/>
                      </a:lnTo>
                      <a:lnTo>
                        <a:pt x="32" y="440"/>
                      </a:lnTo>
                      <a:lnTo>
                        <a:pt x="32" y="433"/>
                      </a:lnTo>
                      <a:lnTo>
                        <a:pt x="32" y="425"/>
                      </a:lnTo>
                      <a:lnTo>
                        <a:pt x="32" y="419"/>
                      </a:lnTo>
                      <a:lnTo>
                        <a:pt x="32" y="416"/>
                      </a:lnTo>
                      <a:lnTo>
                        <a:pt x="32" y="410"/>
                      </a:lnTo>
                      <a:lnTo>
                        <a:pt x="32" y="406"/>
                      </a:lnTo>
                      <a:lnTo>
                        <a:pt x="32" y="400"/>
                      </a:lnTo>
                      <a:lnTo>
                        <a:pt x="32" y="395"/>
                      </a:lnTo>
                      <a:lnTo>
                        <a:pt x="32" y="387"/>
                      </a:lnTo>
                      <a:lnTo>
                        <a:pt x="32" y="381"/>
                      </a:lnTo>
                      <a:lnTo>
                        <a:pt x="32" y="376"/>
                      </a:lnTo>
                      <a:lnTo>
                        <a:pt x="32" y="370"/>
                      </a:lnTo>
                      <a:lnTo>
                        <a:pt x="32" y="362"/>
                      </a:lnTo>
                      <a:lnTo>
                        <a:pt x="32" y="357"/>
                      </a:lnTo>
                      <a:lnTo>
                        <a:pt x="32" y="349"/>
                      </a:lnTo>
                      <a:lnTo>
                        <a:pt x="32" y="342"/>
                      </a:lnTo>
                      <a:lnTo>
                        <a:pt x="32" y="334"/>
                      </a:lnTo>
                      <a:lnTo>
                        <a:pt x="34" y="328"/>
                      </a:lnTo>
                      <a:lnTo>
                        <a:pt x="34" y="321"/>
                      </a:lnTo>
                      <a:lnTo>
                        <a:pt x="36" y="313"/>
                      </a:lnTo>
                      <a:lnTo>
                        <a:pt x="36" y="304"/>
                      </a:lnTo>
                      <a:lnTo>
                        <a:pt x="38" y="298"/>
                      </a:lnTo>
                      <a:lnTo>
                        <a:pt x="38" y="288"/>
                      </a:lnTo>
                      <a:lnTo>
                        <a:pt x="40" y="281"/>
                      </a:lnTo>
                      <a:lnTo>
                        <a:pt x="40" y="271"/>
                      </a:lnTo>
                      <a:lnTo>
                        <a:pt x="42" y="266"/>
                      </a:lnTo>
                      <a:lnTo>
                        <a:pt x="42" y="256"/>
                      </a:lnTo>
                      <a:lnTo>
                        <a:pt x="44" y="248"/>
                      </a:lnTo>
                      <a:lnTo>
                        <a:pt x="46" y="239"/>
                      </a:lnTo>
                      <a:lnTo>
                        <a:pt x="48" y="231"/>
                      </a:lnTo>
                      <a:lnTo>
                        <a:pt x="49" y="224"/>
                      </a:lnTo>
                      <a:lnTo>
                        <a:pt x="51" y="216"/>
                      </a:lnTo>
                      <a:lnTo>
                        <a:pt x="53" y="207"/>
                      </a:lnTo>
                      <a:lnTo>
                        <a:pt x="57" y="199"/>
                      </a:lnTo>
                      <a:lnTo>
                        <a:pt x="59" y="191"/>
                      </a:lnTo>
                      <a:lnTo>
                        <a:pt x="61" y="184"/>
                      </a:lnTo>
                      <a:lnTo>
                        <a:pt x="65" y="176"/>
                      </a:lnTo>
                      <a:lnTo>
                        <a:pt x="68" y="169"/>
                      </a:lnTo>
                      <a:lnTo>
                        <a:pt x="70" y="161"/>
                      </a:lnTo>
                      <a:lnTo>
                        <a:pt x="74" y="153"/>
                      </a:lnTo>
                      <a:lnTo>
                        <a:pt x="76" y="146"/>
                      </a:lnTo>
                      <a:lnTo>
                        <a:pt x="82" y="138"/>
                      </a:lnTo>
                      <a:lnTo>
                        <a:pt x="86" y="131"/>
                      </a:lnTo>
                      <a:lnTo>
                        <a:pt x="89" y="123"/>
                      </a:lnTo>
                      <a:lnTo>
                        <a:pt x="93" y="117"/>
                      </a:lnTo>
                      <a:lnTo>
                        <a:pt x="99" y="112"/>
                      </a:lnTo>
                      <a:lnTo>
                        <a:pt x="103" y="104"/>
                      </a:lnTo>
                      <a:lnTo>
                        <a:pt x="108" y="98"/>
                      </a:lnTo>
                      <a:lnTo>
                        <a:pt x="112" y="91"/>
                      </a:lnTo>
                      <a:lnTo>
                        <a:pt x="118" y="87"/>
                      </a:lnTo>
                      <a:lnTo>
                        <a:pt x="124" y="81"/>
                      </a:lnTo>
                      <a:lnTo>
                        <a:pt x="129" y="76"/>
                      </a:lnTo>
                      <a:lnTo>
                        <a:pt x="135" y="70"/>
                      </a:lnTo>
                      <a:lnTo>
                        <a:pt x="141" y="66"/>
                      </a:lnTo>
                      <a:lnTo>
                        <a:pt x="143" y="64"/>
                      </a:lnTo>
                      <a:lnTo>
                        <a:pt x="146" y="62"/>
                      </a:lnTo>
                      <a:lnTo>
                        <a:pt x="152" y="60"/>
                      </a:lnTo>
                      <a:lnTo>
                        <a:pt x="162" y="57"/>
                      </a:lnTo>
                      <a:lnTo>
                        <a:pt x="165" y="53"/>
                      </a:lnTo>
                      <a:lnTo>
                        <a:pt x="169" y="51"/>
                      </a:lnTo>
                      <a:lnTo>
                        <a:pt x="175" y="47"/>
                      </a:lnTo>
                      <a:lnTo>
                        <a:pt x="179" y="45"/>
                      </a:lnTo>
                      <a:lnTo>
                        <a:pt x="184" y="41"/>
                      </a:lnTo>
                      <a:lnTo>
                        <a:pt x="190" y="39"/>
                      </a:lnTo>
                      <a:lnTo>
                        <a:pt x="194" y="36"/>
                      </a:lnTo>
                      <a:lnTo>
                        <a:pt x="200" y="34"/>
                      </a:lnTo>
                      <a:lnTo>
                        <a:pt x="207" y="28"/>
                      </a:lnTo>
                      <a:lnTo>
                        <a:pt x="213" y="20"/>
                      </a:lnTo>
                      <a:lnTo>
                        <a:pt x="217" y="15"/>
                      </a:lnTo>
                      <a:lnTo>
                        <a:pt x="219" y="11"/>
                      </a:lnTo>
                      <a:lnTo>
                        <a:pt x="217" y="5"/>
                      </a:lnTo>
                      <a:lnTo>
                        <a:pt x="211" y="1"/>
                      </a:lnTo>
                      <a:lnTo>
                        <a:pt x="207" y="0"/>
                      </a:lnTo>
                      <a:lnTo>
                        <a:pt x="202" y="0"/>
                      </a:lnTo>
                      <a:lnTo>
                        <a:pt x="196" y="0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8" name="Freeform 212"/>
                <p:cNvSpPr>
                  <a:spLocks/>
                </p:cNvSpPr>
                <p:nvPr userDrawn="1"/>
              </p:nvSpPr>
              <p:spPr bwMode="auto">
                <a:xfrm>
                  <a:off x="1687" y="428"/>
                  <a:ext cx="103" cy="173"/>
                </a:xfrm>
                <a:custGeom>
                  <a:avLst/>
                  <a:gdLst>
                    <a:gd name="T0" fmla="*/ 2 w 205"/>
                    <a:gd name="T1" fmla="*/ 27 h 348"/>
                    <a:gd name="T2" fmla="*/ 9 w 205"/>
                    <a:gd name="T3" fmla="*/ 29 h 348"/>
                    <a:gd name="T4" fmla="*/ 17 w 205"/>
                    <a:gd name="T5" fmla="*/ 32 h 348"/>
                    <a:gd name="T6" fmla="*/ 28 w 205"/>
                    <a:gd name="T7" fmla="*/ 38 h 348"/>
                    <a:gd name="T8" fmla="*/ 40 w 205"/>
                    <a:gd name="T9" fmla="*/ 46 h 348"/>
                    <a:gd name="T10" fmla="*/ 53 w 205"/>
                    <a:gd name="T11" fmla="*/ 55 h 348"/>
                    <a:gd name="T12" fmla="*/ 68 w 205"/>
                    <a:gd name="T13" fmla="*/ 65 h 348"/>
                    <a:gd name="T14" fmla="*/ 83 w 205"/>
                    <a:gd name="T15" fmla="*/ 78 h 348"/>
                    <a:gd name="T16" fmla="*/ 99 w 205"/>
                    <a:gd name="T17" fmla="*/ 91 h 348"/>
                    <a:gd name="T18" fmla="*/ 110 w 205"/>
                    <a:gd name="T19" fmla="*/ 105 h 348"/>
                    <a:gd name="T20" fmla="*/ 118 w 205"/>
                    <a:gd name="T21" fmla="*/ 112 h 348"/>
                    <a:gd name="T22" fmla="*/ 125 w 205"/>
                    <a:gd name="T23" fmla="*/ 122 h 348"/>
                    <a:gd name="T24" fmla="*/ 131 w 205"/>
                    <a:gd name="T25" fmla="*/ 131 h 348"/>
                    <a:gd name="T26" fmla="*/ 139 w 205"/>
                    <a:gd name="T27" fmla="*/ 143 h 348"/>
                    <a:gd name="T28" fmla="*/ 144 w 205"/>
                    <a:gd name="T29" fmla="*/ 154 h 348"/>
                    <a:gd name="T30" fmla="*/ 150 w 205"/>
                    <a:gd name="T31" fmla="*/ 165 h 348"/>
                    <a:gd name="T32" fmla="*/ 158 w 205"/>
                    <a:gd name="T33" fmla="*/ 177 h 348"/>
                    <a:gd name="T34" fmla="*/ 161 w 205"/>
                    <a:gd name="T35" fmla="*/ 190 h 348"/>
                    <a:gd name="T36" fmla="*/ 167 w 205"/>
                    <a:gd name="T37" fmla="*/ 203 h 348"/>
                    <a:gd name="T38" fmla="*/ 171 w 205"/>
                    <a:gd name="T39" fmla="*/ 219 h 348"/>
                    <a:gd name="T40" fmla="*/ 175 w 205"/>
                    <a:gd name="T41" fmla="*/ 232 h 348"/>
                    <a:gd name="T42" fmla="*/ 190 w 205"/>
                    <a:gd name="T43" fmla="*/ 348 h 348"/>
                    <a:gd name="T44" fmla="*/ 192 w 205"/>
                    <a:gd name="T45" fmla="*/ 344 h 348"/>
                    <a:gd name="T46" fmla="*/ 196 w 205"/>
                    <a:gd name="T47" fmla="*/ 338 h 348"/>
                    <a:gd name="T48" fmla="*/ 201 w 205"/>
                    <a:gd name="T49" fmla="*/ 329 h 348"/>
                    <a:gd name="T50" fmla="*/ 203 w 205"/>
                    <a:gd name="T51" fmla="*/ 314 h 348"/>
                    <a:gd name="T52" fmla="*/ 203 w 205"/>
                    <a:gd name="T53" fmla="*/ 304 h 348"/>
                    <a:gd name="T54" fmla="*/ 205 w 205"/>
                    <a:gd name="T55" fmla="*/ 295 h 348"/>
                    <a:gd name="T56" fmla="*/ 205 w 205"/>
                    <a:gd name="T57" fmla="*/ 281 h 348"/>
                    <a:gd name="T58" fmla="*/ 205 w 205"/>
                    <a:gd name="T59" fmla="*/ 268 h 348"/>
                    <a:gd name="T60" fmla="*/ 203 w 205"/>
                    <a:gd name="T61" fmla="*/ 251 h 348"/>
                    <a:gd name="T62" fmla="*/ 201 w 205"/>
                    <a:gd name="T63" fmla="*/ 234 h 348"/>
                    <a:gd name="T64" fmla="*/ 201 w 205"/>
                    <a:gd name="T65" fmla="*/ 224 h 348"/>
                    <a:gd name="T66" fmla="*/ 199 w 205"/>
                    <a:gd name="T67" fmla="*/ 215 h 348"/>
                    <a:gd name="T68" fmla="*/ 196 w 205"/>
                    <a:gd name="T69" fmla="*/ 205 h 348"/>
                    <a:gd name="T70" fmla="*/ 196 w 205"/>
                    <a:gd name="T71" fmla="*/ 196 h 348"/>
                    <a:gd name="T72" fmla="*/ 192 w 205"/>
                    <a:gd name="T73" fmla="*/ 186 h 348"/>
                    <a:gd name="T74" fmla="*/ 190 w 205"/>
                    <a:gd name="T75" fmla="*/ 177 h 348"/>
                    <a:gd name="T76" fmla="*/ 184 w 205"/>
                    <a:gd name="T77" fmla="*/ 160 h 348"/>
                    <a:gd name="T78" fmla="*/ 180 w 205"/>
                    <a:gd name="T79" fmla="*/ 150 h 348"/>
                    <a:gd name="T80" fmla="*/ 177 w 205"/>
                    <a:gd name="T81" fmla="*/ 143 h 348"/>
                    <a:gd name="T82" fmla="*/ 167 w 205"/>
                    <a:gd name="T83" fmla="*/ 125 h 348"/>
                    <a:gd name="T84" fmla="*/ 158 w 205"/>
                    <a:gd name="T85" fmla="*/ 108 h 348"/>
                    <a:gd name="T86" fmla="*/ 148 w 205"/>
                    <a:gd name="T87" fmla="*/ 93 h 348"/>
                    <a:gd name="T88" fmla="*/ 137 w 205"/>
                    <a:gd name="T89" fmla="*/ 76 h 348"/>
                    <a:gd name="T90" fmla="*/ 123 w 205"/>
                    <a:gd name="T91" fmla="*/ 63 h 348"/>
                    <a:gd name="T92" fmla="*/ 108 w 205"/>
                    <a:gd name="T93" fmla="*/ 49 h 348"/>
                    <a:gd name="T94" fmla="*/ 95 w 205"/>
                    <a:gd name="T95" fmla="*/ 38 h 348"/>
                    <a:gd name="T96" fmla="*/ 85 w 205"/>
                    <a:gd name="T97" fmla="*/ 32 h 348"/>
                    <a:gd name="T98" fmla="*/ 76 w 205"/>
                    <a:gd name="T99" fmla="*/ 27 h 348"/>
                    <a:gd name="T100" fmla="*/ 68 w 205"/>
                    <a:gd name="T101" fmla="*/ 21 h 348"/>
                    <a:gd name="T102" fmla="*/ 59 w 205"/>
                    <a:gd name="T103" fmla="*/ 17 h 348"/>
                    <a:gd name="T104" fmla="*/ 49 w 205"/>
                    <a:gd name="T105" fmla="*/ 11 h 348"/>
                    <a:gd name="T106" fmla="*/ 40 w 205"/>
                    <a:gd name="T107" fmla="*/ 8 h 348"/>
                    <a:gd name="T108" fmla="*/ 28 w 205"/>
                    <a:gd name="T109" fmla="*/ 4 h 348"/>
                    <a:gd name="T110" fmla="*/ 19 w 205"/>
                    <a:gd name="T111" fmla="*/ 0 h 348"/>
                    <a:gd name="T112" fmla="*/ 0 w 205"/>
                    <a:gd name="T113" fmla="*/ 2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5" h="348">
                      <a:moveTo>
                        <a:pt x="0" y="27"/>
                      </a:moveTo>
                      <a:lnTo>
                        <a:pt x="2" y="27"/>
                      </a:lnTo>
                      <a:lnTo>
                        <a:pt x="5" y="29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7" y="32"/>
                      </a:lnTo>
                      <a:lnTo>
                        <a:pt x="23" y="36"/>
                      </a:lnTo>
                      <a:lnTo>
                        <a:pt x="28" y="38"/>
                      </a:lnTo>
                      <a:lnTo>
                        <a:pt x="34" y="42"/>
                      </a:lnTo>
                      <a:lnTo>
                        <a:pt x="40" y="46"/>
                      </a:lnTo>
                      <a:lnTo>
                        <a:pt x="47" y="49"/>
                      </a:lnTo>
                      <a:lnTo>
                        <a:pt x="53" y="55"/>
                      </a:lnTo>
                      <a:lnTo>
                        <a:pt x="61" y="61"/>
                      </a:lnTo>
                      <a:lnTo>
                        <a:pt x="68" y="65"/>
                      </a:lnTo>
                      <a:lnTo>
                        <a:pt x="76" y="72"/>
                      </a:lnTo>
                      <a:lnTo>
                        <a:pt x="83" y="78"/>
                      </a:lnTo>
                      <a:lnTo>
                        <a:pt x="91" y="86"/>
                      </a:lnTo>
                      <a:lnTo>
                        <a:pt x="99" y="91"/>
                      </a:lnTo>
                      <a:lnTo>
                        <a:pt x="106" y="101"/>
                      </a:lnTo>
                      <a:lnTo>
                        <a:pt x="110" y="105"/>
                      </a:lnTo>
                      <a:lnTo>
                        <a:pt x="114" y="108"/>
                      </a:lnTo>
                      <a:lnTo>
                        <a:pt x="118" y="112"/>
                      </a:lnTo>
                      <a:lnTo>
                        <a:pt x="121" y="118"/>
                      </a:lnTo>
                      <a:lnTo>
                        <a:pt x="125" y="122"/>
                      </a:lnTo>
                      <a:lnTo>
                        <a:pt x="129" y="127"/>
                      </a:lnTo>
                      <a:lnTo>
                        <a:pt x="131" y="131"/>
                      </a:lnTo>
                      <a:lnTo>
                        <a:pt x="135" y="137"/>
                      </a:lnTo>
                      <a:lnTo>
                        <a:pt x="139" y="143"/>
                      </a:lnTo>
                      <a:lnTo>
                        <a:pt x="140" y="148"/>
                      </a:lnTo>
                      <a:lnTo>
                        <a:pt x="144" y="154"/>
                      </a:lnTo>
                      <a:lnTo>
                        <a:pt x="148" y="160"/>
                      </a:lnTo>
                      <a:lnTo>
                        <a:pt x="150" y="165"/>
                      </a:lnTo>
                      <a:lnTo>
                        <a:pt x="154" y="171"/>
                      </a:lnTo>
                      <a:lnTo>
                        <a:pt x="158" y="177"/>
                      </a:lnTo>
                      <a:lnTo>
                        <a:pt x="159" y="184"/>
                      </a:lnTo>
                      <a:lnTo>
                        <a:pt x="161" y="190"/>
                      </a:lnTo>
                      <a:lnTo>
                        <a:pt x="163" y="198"/>
                      </a:lnTo>
                      <a:lnTo>
                        <a:pt x="167" y="203"/>
                      </a:lnTo>
                      <a:lnTo>
                        <a:pt x="169" y="211"/>
                      </a:lnTo>
                      <a:lnTo>
                        <a:pt x="171" y="219"/>
                      </a:lnTo>
                      <a:lnTo>
                        <a:pt x="173" y="226"/>
                      </a:lnTo>
                      <a:lnTo>
                        <a:pt x="175" y="232"/>
                      </a:lnTo>
                      <a:lnTo>
                        <a:pt x="177" y="241"/>
                      </a:lnTo>
                      <a:lnTo>
                        <a:pt x="190" y="348"/>
                      </a:lnTo>
                      <a:lnTo>
                        <a:pt x="190" y="346"/>
                      </a:lnTo>
                      <a:lnTo>
                        <a:pt x="192" y="344"/>
                      </a:lnTo>
                      <a:lnTo>
                        <a:pt x="194" y="340"/>
                      </a:lnTo>
                      <a:lnTo>
                        <a:pt x="196" y="338"/>
                      </a:lnTo>
                      <a:lnTo>
                        <a:pt x="197" y="333"/>
                      </a:lnTo>
                      <a:lnTo>
                        <a:pt x="201" y="329"/>
                      </a:lnTo>
                      <a:lnTo>
                        <a:pt x="201" y="321"/>
                      </a:lnTo>
                      <a:lnTo>
                        <a:pt x="203" y="314"/>
                      </a:lnTo>
                      <a:lnTo>
                        <a:pt x="203" y="308"/>
                      </a:lnTo>
                      <a:lnTo>
                        <a:pt x="203" y="304"/>
                      </a:lnTo>
                      <a:lnTo>
                        <a:pt x="205" y="298"/>
                      </a:lnTo>
                      <a:lnTo>
                        <a:pt x="205" y="295"/>
                      </a:lnTo>
                      <a:lnTo>
                        <a:pt x="205" y="287"/>
                      </a:lnTo>
                      <a:lnTo>
                        <a:pt x="205" y="281"/>
                      </a:lnTo>
                      <a:lnTo>
                        <a:pt x="205" y="274"/>
                      </a:lnTo>
                      <a:lnTo>
                        <a:pt x="205" y="268"/>
                      </a:lnTo>
                      <a:lnTo>
                        <a:pt x="203" y="258"/>
                      </a:lnTo>
                      <a:lnTo>
                        <a:pt x="203" y="251"/>
                      </a:lnTo>
                      <a:lnTo>
                        <a:pt x="203" y="241"/>
                      </a:lnTo>
                      <a:lnTo>
                        <a:pt x="201" y="234"/>
                      </a:lnTo>
                      <a:lnTo>
                        <a:pt x="201" y="230"/>
                      </a:lnTo>
                      <a:lnTo>
                        <a:pt x="201" y="224"/>
                      </a:lnTo>
                      <a:lnTo>
                        <a:pt x="199" y="219"/>
                      </a:lnTo>
                      <a:lnTo>
                        <a:pt x="199" y="215"/>
                      </a:lnTo>
                      <a:lnTo>
                        <a:pt x="197" y="209"/>
                      </a:lnTo>
                      <a:lnTo>
                        <a:pt x="196" y="205"/>
                      </a:lnTo>
                      <a:lnTo>
                        <a:pt x="196" y="200"/>
                      </a:lnTo>
                      <a:lnTo>
                        <a:pt x="196" y="196"/>
                      </a:lnTo>
                      <a:lnTo>
                        <a:pt x="194" y="190"/>
                      </a:lnTo>
                      <a:lnTo>
                        <a:pt x="192" y="186"/>
                      </a:lnTo>
                      <a:lnTo>
                        <a:pt x="190" y="181"/>
                      </a:lnTo>
                      <a:lnTo>
                        <a:pt x="190" y="177"/>
                      </a:lnTo>
                      <a:lnTo>
                        <a:pt x="186" y="167"/>
                      </a:lnTo>
                      <a:lnTo>
                        <a:pt x="184" y="160"/>
                      </a:lnTo>
                      <a:lnTo>
                        <a:pt x="180" y="154"/>
                      </a:lnTo>
                      <a:lnTo>
                        <a:pt x="180" y="150"/>
                      </a:lnTo>
                      <a:lnTo>
                        <a:pt x="178" y="146"/>
                      </a:lnTo>
                      <a:lnTo>
                        <a:pt x="177" y="143"/>
                      </a:lnTo>
                      <a:lnTo>
                        <a:pt x="173" y="133"/>
                      </a:lnTo>
                      <a:lnTo>
                        <a:pt x="167" y="125"/>
                      </a:lnTo>
                      <a:lnTo>
                        <a:pt x="163" y="116"/>
                      </a:lnTo>
                      <a:lnTo>
                        <a:pt x="158" y="108"/>
                      </a:lnTo>
                      <a:lnTo>
                        <a:pt x="154" y="101"/>
                      </a:lnTo>
                      <a:lnTo>
                        <a:pt x="148" y="93"/>
                      </a:lnTo>
                      <a:lnTo>
                        <a:pt x="142" y="86"/>
                      </a:lnTo>
                      <a:lnTo>
                        <a:pt x="137" y="76"/>
                      </a:lnTo>
                      <a:lnTo>
                        <a:pt x="129" y="70"/>
                      </a:lnTo>
                      <a:lnTo>
                        <a:pt x="123" y="63"/>
                      </a:lnTo>
                      <a:lnTo>
                        <a:pt x="116" y="55"/>
                      </a:lnTo>
                      <a:lnTo>
                        <a:pt x="108" y="49"/>
                      </a:lnTo>
                      <a:lnTo>
                        <a:pt x="102" y="44"/>
                      </a:lnTo>
                      <a:lnTo>
                        <a:pt x="95" y="38"/>
                      </a:lnTo>
                      <a:lnTo>
                        <a:pt x="89" y="34"/>
                      </a:lnTo>
                      <a:lnTo>
                        <a:pt x="85" y="32"/>
                      </a:lnTo>
                      <a:lnTo>
                        <a:pt x="82" y="29"/>
                      </a:lnTo>
                      <a:lnTo>
                        <a:pt x="76" y="27"/>
                      </a:lnTo>
                      <a:lnTo>
                        <a:pt x="72" y="23"/>
                      </a:lnTo>
                      <a:lnTo>
                        <a:pt x="68" y="21"/>
                      </a:lnTo>
                      <a:lnTo>
                        <a:pt x="63" y="19"/>
                      </a:lnTo>
                      <a:lnTo>
                        <a:pt x="59" y="17"/>
                      </a:lnTo>
                      <a:lnTo>
                        <a:pt x="53" y="15"/>
                      </a:lnTo>
                      <a:lnTo>
                        <a:pt x="49" y="11"/>
                      </a:lnTo>
                      <a:lnTo>
                        <a:pt x="44" y="10"/>
                      </a:lnTo>
                      <a:lnTo>
                        <a:pt x="40" y="8"/>
                      </a:lnTo>
                      <a:lnTo>
                        <a:pt x="34" y="6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9" name="Freeform 213"/>
                <p:cNvSpPr>
                  <a:spLocks/>
                </p:cNvSpPr>
                <p:nvPr userDrawn="1"/>
              </p:nvSpPr>
              <p:spPr bwMode="auto">
                <a:xfrm>
                  <a:off x="1692" y="504"/>
                  <a:ext cx="86" cy="127"/>
                </a:xfrm>
                <a:custGeom>
                  <a:avLst/>
                  <a:gdLst>
                    <a:gd name="T0" fmla="*/ 48 w 171"/>
                    <a:gd name="T1" fmla="*/ 247 h 253"/>
                    <a:gd name="T2" fmla="*/ 44 w 171"/>
                    <a:gd name="T3" fmla="*/ 237 h 253"/>
                    <a:gd name="T4" fmla="*/ 42 w 171"/>
                    <a:gd name="T5" fmla="*/ 228 h 253"/>
                    <a:gd name="T6" fmla="*/ 40 w 171"/>
                    <a:gd name="T7" fmla="*/ 215 h 253"/>
                    <a:gd name="T8" fmla="*/ 36 w 171"/>
                    <a:gd name="T9" fmla="*/ 199 h 253"/>
                    <a:gd name="T10" fmla="*/ 35 w 171"/>
                    <a:gd name="T11" fmla="*/ 188 h 253"/>
                    <a:gd name="T12" fmla="*/ 33 w 171"/>
                    <a:gd name="T13" fmla="*/ 179 h 253"/>
                    <a:gd name="T14" fmla="*/ 31 w 171"/>
                    <a:gd name="T15" fmla="*/ 165 h 253"/>
                    <a:gd name="T16" fmla="*/ 27 w 171"/>
                    <a:gd name="T17" fmla="*/ 154 h 253"/>
                    <a:gd name="T18" fmla="*/ 25 w 171"/>
                    <a:gd name="T19" fmla="*/ 142 h 253"/>
                    <a:gd name="T20" fmla="*/ 23 w 171"/>
                    <a:gd name="T21" fmla="*/ 133 h 253"/>
                    <a:gd name="T22" fmla="*/ 21 w 171"/>
                    <a:gd name="T23" fmla="*/ 123 h 253"/>
                    <a:gd name="T24" fmla="*/ 19 w 171"/>
                    <a:gd name="T25" fmla="*/ 116 h 253"/>
                    <a:gd name="T26" fmla="*/ 17 w 171"/>
                    <a:gd name="T27" fmla="*/ 104 h 253"/>
                    <a:gd name="T28" fmla="*/ 15 w 171"/>
                    <a:gd name="T29" fmla="*/ 95 h 253"/>
                    <a:gd name="T30" fmla="*/ 14 w 171"/>
                    <a:gd name="T31" fmla="*/ 87 h 253"/>
                    <a:gd name="T32" fmla="*/ 12 w 171"/>
                    <a:gd name="T33" fmla="*/ 78 h 253"/>
                    <a:gd name="T34" fmla="*/ 10 w 171"/>
                    <a:gd name="T35" fmla="*/ 68 h 253"/>
                    <a:gd name="T36" fmla="*/ 8 w 171"/>
                    <a:gd name="T37" fmla="*/ 57 h 253"/>
                    <a:gd name="T38" fmla="*/ 6 w 171"/>
                    <a:gd name="T39" fmla="*/ 44 h 253"/>
                    <a:gd name="T40" fmla="*/ 4 w 171"/>
                    <a:gd name="T41" fmla="*/ 30 h 253"/>
                    <a:gd name="T42" fmla="*/ 2 w 171"/>
                    <a:gd name="T43" fmla="*/ 19 h 253"/>
                    <a:gd name="T44" fmla="*/ 0 w 171"/>
                    <a:gd name="T45" fmla="*/ 11 h 253"/>
                    <a:gd name="T46" fmla="*/ 0 w 171"/>
                    <a:gd name="T47" fmla="*/ 4 h 253"/>
                    <a:gd name="T48" fmla="*/ 6 w 171"/>
                    <a:gd name="T49" fmla="*/ 0 h 253"/>
                    <a:gd name="T50" fmla="*/ 14 w 171"/>
                    <a:gd name="T51" fmla="*/ 6 h 253"/>
                    <a:gd name="T52" fmla="*/ 19 w 171"/>
                    <a:gd name="T53" fmla="*/ 15 h 253"/>
                    <a:gd name="T54" fmla="*/ 27 w 171"/>
                    <a:gd name="T55" fmla="*/ 25 h 253"/>
                    <a:gd name="T56" fmla="*/ 33 w 171"/>
                    <a:gd name="T57" fmla="*/ 38 h 253"/>
                    <a:gd name="T58" fmla="*/ 35 w 171"/>
                    <a:gd name="T59" fmla="*/ 47 h 253"/>
                    <a:gd name="T60" fmla="*/ 36 w 171"/>
                    <a:gd name="T61" fmla="*/ 55 h 253"/>
                    <a:gd name="T62" fmla="*/ 40 w 171"/>
                    <a:gd name="T63" fmla="*/ 65 h 253"/>
                    <a:gd name="T64" fmla="*/ 42 w 171"/>
                    <a:gd name="T65" fmla="*/ 78 h 253"/>
                    <a:gd name="T66" fmla="*/ 46 w 171"/>
                    <a:gd name="T67" fmla="*/ 91 h 253"/>
                    <a:gd name="T68" fmla="*/ 50 w 171"/>
                    <a:gd name="T69" fmla="*/ 106 h 253"/>
                    <a:gd name="T70" fmla="*/ 54 w 171"/>
                    <a:gd name="T71" fmla="*/ 122 h 253"/>
                    <a:gd name="T72" fmla="*/ 55 w 171"/>
                    <a:gd name="T73" fmla="*/ 137 h 253"/>
                    <a:gd name="T74" fmla="*/ 59 w 171"/>
                    <a:gd name="T75" fmla="*/ 150 h 253"/>
                    <a:gd name="T76" fmla="*/ 63 w 171"/>
                    <a:gd name="T77" fmla="*/ 165 h 253"/>
                    <a:gd name="T78" fmla="*/ 65 w 171"/>
                    <a:gd name="T79" fmla="*/ 179 h 253"/>
                    <a:gd name="T80" fmla="*/ 69 w 171"/>
                    <a:gd name="T81" fmla="*/ 192 h 253"/>
                    <a:gd name="T82" fmla="*/ 71 w 171"/>
                    <a:gd name="T83" fmla="*/ 201 h 253"/>
                    <a:gd name="T84" fmla="*/ 73 w 171"/>
                    <a:gd name="T85" fmla="*/ 209 h 253"/>
                    <a:gd name="T86" fmla="*/ 74 w 171"/>
                    <a:gd name="T87" fmla="*/ 218 h 253"/>
                    <a:gd name="T88" fmla="*/ 158 w 171"/>
                    <a:gd name="T89" fmla="*/ 220 h 253"/>
                    <a:gd name="T90" fmla="*/ 162 w 171"/>
                    <a:gd name="T91" fmla="*/ 224 h 253"/>
                    <a:gd name="T92" fmla="*/ 169 w 171"/>
                    <a:gd name="T93" fmla="*/ 234 h 253"/>
                    <a:gd name="T94" fmla="*/ 171 w 171"/>
                    <a:gd name="T95" fmla="*/ 241 h 253"/>
                    <a:gd name="T96" fmla="*/ 162 w 171"/>
                    <a:gd name="T97" fmla="*/ 247 h 253"/>
                    <a:gd name="T98" fmla="*/ 150 w 171"/>
                    <a:gd name="T99" fmla="*/ 247 h 253"/>
                    <a:gd name="T100" fmla="*/ 139 w 171"/>
                    <a:gd name="T101" fmla="*/ 247 h 253"/>
                    <a:gd name="T102" fmla="*/ 126 w 171"/>
                    <a:gd name="T103" fmla="*/ 247 h 253"/>
                    <a:gd name="T104" fmla="*/ 114 w 171"/>
                    <a:gd name="T105" fmla="*/ 249 h 253"/>
                    <a:gd name="T106" fmla="*/ 103 w 171"/>
                    <a:gd name="T107" fmla="*/ 251 h 253"/>
                    <a:gd name="T108" fmla="*/ 93 w 171"/>
                    <a:gd name="T109" fmla="*/ 251 h 253"/>
                    <a:gd name="T110" fmla="*/ 86 w 171"/>
                    <a:gd name="T111" fmla="*/ 253 h 253"/>
                    <a:gd name="T112" fmla="*/ 48 w 171"/>
                    <a:gd name="T113" fmla="*/ 251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1" h="253">
                      <a:moveTo>
                        <a:pt x="48" y="251"/>
                      </a:moveTo>
                      <a:lnTo>
                        <a:pt x="48" y="247"/>
                      </a:lnTo>
                      <a:lnTo>
                        <a:pt x="46" y="241"/>
                      </a:lnTo>
                      <a:lnTo>
                        <a:pt x="44" y="237"/>
                      </a:lnTo>
                      <a:lnTo>
                        <a:pt x="44" y="234"/>
                      </a:lnTo>
                      <a:lnTo>
                        <a:pt x="42" y="228"/>
                      </a:lnTo>
                      <a:lnTo>
                        <a:pt x="42" y="222"/>
                      </a:lnTo>
                      <a:lnTo>
                        <a:pt x="40" y="215"/>
                      </a:lnTo>
                      <a:lnTo>
                        <a:pt x="38" y="209"/>
                      </a:lnTo>
                      <a:lnTo>
                        <a:pt x="36" y="199"/>
                      </a:lnTo>
                      <a:lnTo>
                        <a:pt x="35" y="192"/>
                      </a:lnTo>
                      <a:lnTo>
                        <a:pt x="35" y="188"/>
                      </a:lnTo>
                      <a:lnTo>
                        <a:pt x="35" y="184"/>
                      </a:lnTo>
                      <a:lnTo>
                        <a:pt x="33" y="179"/>
                      </a:lnTo>
                      <a:lnTo>
                        <a:pt x="33" y="175"/>
                      </a:lnTo>
                      <a:lnTo>
                        <a:pt x="31" y="165"/>
                      </a:lnTo>
                      <a:lnTo>
                        <a:pt x="29" y="158"/>
                      </a:lnTo>
                      <a:lnTo>
                        <a:pt x="27" y="154"/>
                      </a:lnTo>
                      <a:lnTo>
                        <a:pt x="27" y="148"/>
                      </a:lnTo>
                      <a:lnTo>
                        <a:pt x="25" y="142"/>
                      </a:lnTo>
                      <a:lnTo>
                        <a:pt x="25" y="139"/>
                      </a:lnTo>
                      <a:lnTo>
                        <a:pt x="23" y="133"/>
                      </a:lnTo>
                      <a:lnTo>
                        <a:pt x="23" y="129"/>
                      </a:lnTo>
                      <a:lnTo>
                        <a:pt x="21" y="123"/>
                      </a:lnTo>
                      <a:lnTo>
                        <a:pt x="21" y="120"/>
                      </a:lnTo>
                      <a:lnTo>
                        <a:pt x="19" y="116"/>
                      </a:lnTo>
                      <a:lnTo>
                        <a:pt x="17" y="110"/>
                      </a:lnTo>
                      <a:lnTo>
                        <a:pt x="17" y="104"/>
                      </a:lnTo>
                      <a:lnTo>
                        <a:pt x="17" y="101"/>
                      </a:lnTo>
                      <a:lnTo>
                        <a:pt x="15" y="95"/>
                      </a:lnTo>
                      <a:lnTo>
                        <a:pt x="15" y="91"/>
                      </a:lnTo>
                      <a:lnTo>
                        <a:pt x="14" y="87"/>
                      </a:lnTo>
                      <a:lnTo>
                        <a:pt x="14" y="82"/>
                      </a:lnTo>
                      <a:lnTo>
                        <a:pt x="12" y="78"/>
                      </a:lnTo>
                      <a:lnTo>
                        <a:pt x="12" y="72"/>
                      </a:lnTo>
                      <a:lnTo>
                        <a:pt x="10" y="68"/>
                      </a:lnTo>
                      <a:lnTo>
                        <a:pt x="10" y="65"/>
                      </a:lnTo>
                      <a:lnTo>
                        <a:pt x="8" y="57"/>
                      </a:lnTo>
                      <a:lnTo>
                        <a:pt x="6" y="49"/>
                      </a:lnTo>
                      <a:lnTo>
                        <a:pt x="6" y="44"/>
                      </a:lnTo>
                      <a:lnTo>
                        <a:pt x="4" y="36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4"/>
                      </a:lnTo>
                      <a:lnTo>
                        <a:pt x="14" y="6"/>
                      </a:lnTo>
                      <a:lnTo>
                        <a:pt x="17" y="9"/>
                      </a:lnTo>
                      <a:lnTo>
                        <a:pt x="19" y="15"/>
                      </a:lnTo>
                      <a:lnTo>
                        <a:pt x="23" y="21"/>
                      </a:lnTo>
                      <a:lnTo>
                        <a:pt x="27" y="25"/>
                      </a:lnTo>
                      <a:lnTo>
                        <a:pt x="29" y="32"/>
                      </a:lnTo>
                      <a:lnTo>
                        <a:pt x="33" y="38"/>
                      </a:lnTo>
                      <a:lnTo>
                        <a:pt x="35" y="44"/>
                      </a:lnTo>
                      <a:lnTo>
                        <a:pt x="35" y="47"/>
                      </a:lnTo>
                      <a:lnTo>
                        <a:pt x="36" y="51"/>
                      </a:lnTo>
                      <a:lnTo>
                        <a:pt x="36" y="55"/>
                      </a:lnTo>
                      <a:lnTo>
                        <a:pt x="38" y="61"/>
                      </a:lnTo>
                      <a:lnTo>
                        <a:pt x="40" y="65"/>
                      </a:lnTo>
                      <a:lnTo>
                        <a:pt x="42" y="72"/>
                      </a:lnTo>
                      <a:lnTo>
                        <a:pt x="42" y="78"/>
                      </a:lnTo>
                      <a:lnTo>
                        <a:pt x="44" y="85"/>
                      </a:lnTo>
                      <a:lnTo>
                        <a:pt x="46" y="91"/>
                      </a:lnTo>
                      <a:lnTo>
                        <a:pt x="48" y="99"/>
                      </a:lnTo>
                      <a:lnTo>
                        <a:pt x="50" y="106"/>
                      </a:lnTo>
                      <a:lnTo>
                        <a:pt x="52" y="114"/>
                      </a:lnTo>
                      <a:lnTo>
                        <a:pt x="54" y="122"/>
                      </a:lnTo>
                      <a:lnTo>
                        <a:pt x="55" y="127"/>
                      </a:lnTo>
                      <a:lnTo>
                        <a:pt x="55" y="137"/>
                      </a:lnTo>
                      <a:lnTo>
                        <a:pt x="59" y="144"/>
                      </a:lnTo>
                      <a:lnTo>
                        <a:pt x="59" y="150"/>
                      </a:lnTo>
                      <a:lnTo>
                        <a:pt x="61" y="158"/>
                      </a:lnTo>
                      <a:lnTo>
                        <a:pt x="63" y="165"/>
                      </a:lnTo>
                      <a:lnTo>
                        <a:pt x="65" y="173"/>
                      </a:lnTo>
                      <a:lnTo>
                        <a:pt x="65" y="179"/>
                      </a:lnTo>
                      <a:lnTo>
                        <a:pt x="67" y="186"/>
                      </a:lnTo>
                      <a:lnTo>
                        <a:pt x="69" y="192"/>
                      </a:lnTo>
                      <a:lnTo>
                        <a:pt x="71" y="198"/>
                      </a:lnTo>
                      <a:lnTo>
                        <a:pt x="71" y="201"/>
                      </a:lnTo>
                      <a:lnTo>
                        <a:pt x="73" y="207"/>
                      </a:lnTo>
                      <a:lnTo>
                        <a:pt x="73" y="209"/>
                      </a:lnTo>
                      <a:lnTo>
                        <a:pt x="74" y="215"/>
                      </a:lnTo>
                      <a:lnTo>
                        <a:pt x="74" y="218"/>
                      </a:lnTo>
                      <a:lnTo>
                        <a:pt x="76" y="220"/>
                      </a:lnTo>
                      <a:lnTo>
                        <a:pt x="158" y="220"/>
                      </a:lnTo>
                      <a:lnTo>
                        <a:pt x="158" y="220"/>
                      </a:lnTo>
                      <a:lnTo>
                        <a:pt x="162" y="224"/>
                      </a:lnTo>
                      <a:lnTo>
                        <a:pt x="166" y="228"/>
                      </a:lnTo>
                      <a:lnTo>
                        <a:pt x="169" y="234"/>
                      </a:lnTo>
                      <a:lnTo>
                        <a:pt x="171" y="237"/>
                      </a:lnTo>
                      <a:lnTo>
                        <a:pt x="171" y="241"/>
                      </a:lnTo>
                      <a:lnTo>
                        <a:pt x="168" y="245"/>
                      </a:lnTo>
                      <a:lnTo>
                        <a:pt x="162" y="247"/>
                      </a:lnTo>
                      <a:lnTo>
                        <a:pt x="156" y="247"/>
                      </a:lnTo>
                      <a:lnTo>
                        <a:pt x="150" y="247"/>
                      </a:lnTo>
                      <a:lnTo>
                        <a:pt x="145" y="247"/>
                      </a:lnTo>
                      <a:lnTo>
                        <a:pt x="139" y="247"/>
                      </a:lnTo>
                      <a:lnTo>
                        <a:pt x="131" y="247"/>
                      </a:lnTo>
                      <a:lnTo>
                        <a:pt x="126" y="247"/>
                      </a:lnTo>
                      <a:lnTo>
                        <a:pt x="120" y="249"/>
                      </a:lnTo>
                      <a:lnTo>
                        <a:pt x="114" y="249"/>
                      </a:lnTo>
                      <a:lnTo>
                        <a:pt x="107" y="249"/>
                      </a:lnTo>
                      <a:lnTo>
                        <a:pt x="103" y="251"/>
                      </a:lnTo>
                      <a:lnTo>
                        <a:pt x="97" y="251"/>
                      </a:lnTo>
                      <a:lnTo>
                        <a:pt x="93" y="251"/>
                      </a:lnTo>
                      <a:lnTo>
                        <a:pt x="88" y="253"/>
                      </a:lnTo>
                      <a:lnTo>
                        <a:pt x="86" y="253"/>
                      </a:lnTo>
                      <a:lnTo>
                        <a:pt x="48" y="251"/>
                      </a:lnTo>
                      <a:lnTo>
                        <a:pt x="48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0" name="Freeform 214"/>
                <p:cNvSpPr>
                  <a:spLocks/>
                </p:cNvSpPr>
                <p:nvPr userDrawn="1"/>
              </p:nvSpPr>
              <p:spPr bwMode="auto">
                <a:xfrm>
                  <a:off x="1340" y="697"/>
                  <a:ext cx="767" cy="175"/>
                </a:xfrm>
                <a:custGeom>
                  <a:avLst/>
                  <a:gdLst>
                    <a:gd name="T0" fmla="*/ 34 w 1532"/>
                    <a:gd name="T1" fmla="*/ 169 h 349"/>
                    <a:gd name="T2" fmla="*/ 38 w 1532"/>
                    <a:gd name="T3" fmla="*/ 212 h 349"/>
                    <a:gd name="T4" fmla="*/ 61 w 1532"/>
                    <a:gd name="T5" fmla="*/ 250 h 349"/>
                    <a:gd name="T6" fmla="*/ 99 w 1532"/>
                    <a:gd name="T7" fmla="*/ 266 h 349"/>
                    <a:gd name="T8" fmla="*/ 162 w 1532"/>
                    <a:gd name="T9" fmla="*/ 281 h 349"/>
                    <a:gd name="T10" fmla="*/ 241 w 1532"/>
                    <a:gd name="T11" fmla="*/ 294 h 349"/>
                    <a:gd name="T12" fmla="*/ 338 w 1532"/>
                    <a:gd name="T13" fmla="*/ 306 h 349"/>
                    <a:gd name="T14" fmla="*/ 443 w 1532"/>
                    <a:gd name="T15" fmla="*/ 307 h 349"/>
                    <a:gd name="T16" fmla="*/ 553 w 1532"/>
                    <a:gd name="T17" fmla="*/ 302 h 349"/>
                    <a:gd name="T18" fmla="*/ 665 w 1532"/>
                    <a:gd name="T19" fmla="*/ 285 h 349"/>
                    <a:gd name="T20" fmla="*/ 692 w 1532"/>
                    <a:gd name="T21" fmla="*/ 258 h 349"/>
                    <a:gd name="T22" fmla="*/ 663 w 1532"/>
                    <a:gd name="T23" fmla="*/ 212 h 349"/>
                    <a:gd name="T24" fmla="*/ 650 w 1532"/>
                    <a:gd name="T25" fmla="*/ 174 h 349"/>
                    <a:gd name="T26" fmla="*/ 688 w 1532"/>
                    <a:gd name="T27" fmla="*/ 133 h 349"/>
                    <a:gd name="T28" fmla="*/ 724 w 1532"/>
                    <a:gd name="T29" fmla="*/ 117 h 349"/>
                    <a:gd name="T30" fmla="*/ 766 w 1532"/>
                    <a:gd name="T31" fmla="*/ 104 h 349"/>
                    <a:gd name="T32" fmla="*/ 808 w 1532"/>
                    <a:gd name="T33" fmla="*/ 91 h 349"/>
                    <a:gd name="T34" fmla="*/ 850 w 1532"/>
                    <a:gd name="T35" fmla="*/ 81 h 349"/>
                    <a:gd name="T36" fmla="*/ 897 w 1532"/>
                    <a:gd name="T37" fmla="*/ 68 h 349"/>
                    <a:gd name="T38" fmla="*/ 954 w 1532"/>
                    <a:gd name="T39" fmla="*/ 66 h 349"/>
                    <a:gd name="T40" fmla="*/ 990 w 1532"/>
                    <a:gd name="T41" fmla="*/ 72 h 349"/>
                    <a:gd name="T42" fmla="*/ 1006 w 1532"/>
                    <a:gd name="T43" fmla="*/ 30 h 349"/>
                    <a:gd name="T44" fmla="*/ 1049 w 1532"/>
                    <a:gd name="T45" fmla="*/ 26 h 349"/>
                    <a:gd name="T46" fmla="*/ 1118 w 1532"/>
                    <a:gd name="T47" fmla="*/ 21 h 349"/>
                    <a:gd name="T48" fmla="*/ 1201 w 1532"/>
                    <a:gd name="T49" fmla="*/ 17 h 349"/>
                    <a:gd name="T50" fmla="*/ 1294 w 1532"/>
                    <a:gd name="T51" fmla="*/ 11 h 349"/>
                    <a:gd name="T52" fmla="*/ 1378 w 1532"/>
                    <a:gd name="T53" fmla="*/ 5 h 349"/>
                    <a:gd name="T54" fmla="*/ 1447 w 1532"/>
                    <a:gd name="T55" fmla="*/ 2 h 349"/>
                    <a:gd name="T56" fmla="*/ 1490 w 1532"/>
                    <a:gd name="T57" fmla="*/ 0 h 349"/>
                    <a:gd name="T58" fmla="*/ 1019 w 1532"/>
                    <a:gd name="T59" fmla="*/ 309 h 349"/>
                    <a:gd name="T60" fmla="*/ 988 w 1532"/>
                    <a:gd name="T61" fmla="*/ 304 h 349"/>
                    <a:gd name="T62" fmla="*/ 981 w 1532"/>
                    <a:gd name="T63" fmla="*/ 256 h 349"/>
                    <a:gd name="T64" fmla="*/ 979 w 1532"/>
                    <a:gd name="T65" fmla="*/ 212 h 349"/>
                    <a:gd name="T66" fmla="*/ 977 w 1532"/>
                    <a:gd name="T67" fmla="*/ 174 h 349"/>
                    <a:gd name="T68" fmla="*/ 977 w 1532"/>
                    <a:gd name="T69" fmla="*/ 121 h 349"/>
                    <a:gd name="T70" fmla="*/ 966 w 1532"/>
                    <a:gd name="T71" fmla="*/ 104 h 349"/>
                    <a:gd name="T72" fmla="*/ 924 w 1532"/>
                    <a:gd name="T73" fmla="*/ 108 h 349"/>
                    <a:gd name="T74" fmla="*/ 878 w 1532"/>
                    <a:gd name="T75" fmla="*/ 114 h 349"/>
                    <a:gd name="T76" fmla="*/ 827 w 1532"/>
                    <a:gd name="T77" fmla="*/ 121 h 349"/>
                    <a:gd name="T78" fmla="*/ 776 w 1532"/>
                    <a:gd name="T79" fmla="*/ 131 h 349"/>
                    <a:gd name="T80" fmla="*/ 732 w 1532"/>
                    <a:gd name="T81" fmla="*/ 142 h 349"/>
                    <a:gd name="T82" fmla="*/ 690 w 1532"/>
                    <a:gd name="T83" fmla="*/ 167 h 349"/>
                    <a:gd name="T84" fmla="*/ 694 w 1532"/>
                    <a:gd name="T85" fmla="*/ 203 h 349"/>
                    <a:gd name="T86" fmla="*/ 722 w 1532"/>
                    <a:gd name="T87" fmla="*/ 243 h 349"/>
                    <a:gd name="T88" fmla="*/ 758 w 1532"/>
                    <a:gd name="T89" fmla="*/ 292 h 349"/>
                    <a:gd name="T90" fmla="*/ 732 w 1532"/>
                    <a:gd name="T91" fmla="*/ 317 h 349"/>
                    <a:gd name="T92" fmla="*/ 688 w 1532"/>
                    <a:gd name="T93" fmla="*/ 326 h 349"/>
                    <a:gd name="T94" fmla="*/ 648 w 1532"/>
                    <a:gd name="T95" fmla="*/ 330 h 349"/>
                    <a:gd name="T96" fmla="*/ 589 w 1532"/>
                    <a:gd name="T97" fmla="*/ 338 h 349"/>
                    <a:gd name="T98" fmla="*/ 507 w 1532"/>
                    <a:gd name="T99" fmla="*/ 345 h 349"/>
                    <a:gd name="T100" fmla="*/ 412 w 1532"/>
                    <a:gd name="T101" fmla="*/ 349 h 349"/>
                    <a:gd name="T102" fmla="*/ 306 w 1532"/>
                    <a:gd name="T103" fmla="*/ 345 h 349"/>
                    <a:gd name="T104" fmla="*/ 200 w 1532"/>
                    <a:gd name="T105" fmla="*/ 334 h 349"/>
                    <a:gd name="T106" fmla="*/ 97 w 1532"/>
                    <a:gd name="T107" fmla="*/ 307 h 349"/>
                    <a:gd name="T108" fmla="*/ 6 w 1532"/>
                    <a:gd name="T109" fmla="*/ 264 h 349"/>
                    <a:gd name="T110" fmla="*/ 2 w 1532"/>
                    <a:gd name="T111" fmla="*/ 230 h 349"/>
                    <a:gd name="T112" fmla="*/ 0 w 1532"/>
                    <a:gd name="T113" fmla="*/ 178 h 349"/>
                    <a:gd name="T114" fmla="*/ 4 w 1532"/>
                    <a:gd name="T115" fmla="*/ 117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32" h="349">
                      <a:moveTo>
                        <a:pt x="38" y="138"/>
                      </a:moveTo>
                      <a:lnTo>
                        <a:pt x="38" y="138"/>
                      </a:lnTo>
                      <a:lnTo>
                        <a:pt x="38" y="142"/>
                      </a:lnTo>
                      <a:lnTo>
                        <a:pt x="36" y="146"/>
                      </a:lnTo>
                      <a:lnTo>
                        <a:pt x="36" y="152"/>
                      </a:lnTo>
                      <a:lnTo>
                        <a:pt x="36" y="157"/>
                      </a:lnTo>
                      <a:lnTo>
                        <a:pt x="34" y="165"/>
                      </a:lnTo>
                      <a:lnTo>
                        <a:pt x="34" y="169"/>
                      </a:lnTo>
                      <a:lnTo>
                        <a:pt x="34" y="173"/>
                      </a:lnTo>
                      <a:lnTo>
                        <a:pt x="34" y="176"/>
                      </a:lnTo>
                      <a:lnTo>
                        <a:pt x="36" y="182"/>
                      </a:lnTo>
                      <a:lnTo>
                        <a:pt x="36" y="190"/>
                      </a:lnTo>
                      <a:lnTo>
                        <a:pt x="36" y="199"/>
                      </a:lnTo>
                      <a:lnTo>
                        <a:pt x="36" y="203"/>
                      </a:lnTo>
                      <a:lnTo>
                        <a:pt x="36" y="209"/>
                      </a:lnTo>
                      <a:lnTo>
                        <a:pt x="38" y="212"/>
                      </a:lnTo>
                      <a:lnTo>
                        <a:pt x="38" y="216"/>
                      </a:lnTo>
                      <a:lnTo>
                        <a:pt x="40" y="224"/>
                      </a:lnTo>
                      <a:lnTo>
                        <a:pt x="44" y="231"/>
                      </a:lnTo>
                      <a:lnTo>
                        <a:pt x="46" y="239"/>
                      </a:lnTo>
                      <a:lnTo>
                        <a:pt x="51" y="245"/>
                      </a:lnTo>
                      <a:lnTo>
                        <a:pt x="53" y="247"/>
                      </a:lnTo>
                      <a:lnTo>
                        <a:pt x="59" y="250"/>
                      </a:lnTo>
                      <a:lnTo>
                        <a:pt x="61" y="250"/>
                      </a:lnTo>
                      <a:lnTo>
                        <a:pt x="65" y="252"/>
                      </a:lnTo>
                      <a:lnTo>
                        <a:pt x="68" y="254"/>
                      </a:lnTo>
                      <a:lnTo>
                        <a:pt x="72" y="256"/>
                      </a:lnTo>
                      <a:lnTo>
                        <a:pt x="76" y="258"/>
                      </a:lnTo>
                      <a:lnTo>
                        <a:pt x="82" y="260"/>
                      </a:lnTo>
                      <a:lnTo>
                        <a:pt x="87" y="262"/>
                      </a:lnTo>
                      <a:lnTo>
                        <a:pt x="93" y="264"/>
                      </a:lnTo>
                      <a:lnTo>
                        <a:pt x="99" y="266"/>
                      </a:lnTo>
                      <a:lnTo>
                        <a:pt x="106" y="268"/>
                      </a:lnTo>
                      <a:lnTo>
                        <a:pt x="114" y="269"/>
                      </a:lnTo>
                      <a:lnTo>
                        <a:pt x="122" y="271"/>
                      </a:lnTo>
                      <a:lnTo>
                        <a:pt x="129" y="273"/>
                      </a:lnTo>
                      <a:lnTo>
                        <a:pt x="137" y="275"/>
                      </a:lnTo>
                      <a:lnTo>
                        <a:pt x="144" y="277"/>
                      </a:lnTo>
                      <a:lnTo>
                        <a:pt x="152" y="279"/>
                      </a:lnTo>
                      <a:lnTo>
                        <a:pt x="162" y="281"/>
                      </a:lnTo>
                      <a:lnTo>
                        <a:pt x="171" y="283"/>
                      </a:lnTo>
                      <a:lnTo>
                        <a:pt x="181" y="285"/>
                      </a:lnTo>
                      <a:lnTo>
                        <a:pt x="190" y="287"/>
                      </a:lnTo>
                      <a:lnTo>
                        <a:pt x="201" y="288"/>
                      </a:lnTo>
                      <a:lnTo>
                        <a:pt x="211" y="290"/>
                      </a:lnTo>
                      <a:lnTo>
                        <a:pt x="220" y="290"/>
                      </a:lnTo>
                      <a:lnTo>
                        <a:pt x="232" y="294"/>
                      </a:lnTo>
                      <a:lnTo>
                        <a:pt x="241" y="294"/>
                      </a:lnTo>
                      <a:lnTo>
                        <a:pt x="253" y="296"/>
                      </a:lnTo>
                      <a:lnTo>
                        <a:pt x="266" y="298"/>
                      </a:lnTo>
                      <a:lnTo>
                        <a:pt x="277" y="300"/>
                      </a:lnTo>
                      <a:lnTo>
                        <a:pt x="289" y="302"/>
                      </a:lnTo>
                      <a:lnTo>
                        <a:pt x="300" y="302"/>
                      </a:lnTo>
                      <a:lnTo>
                        <a:pt x="312" y="302"/>
                      </a:lnTo>
                      <a:lnTo>
                        <a:pt x="325" y="304"/>
                      </a:lnTo>
                      <a:lnTo>
                        <a:pt x="338" y="306"/>
                      </a:lnTo>
                      <a:lnTo>
                        <a:pt x="350" y="306"/>
                      </a:lnTo>
                      <a:lnTo>
                        <a:pt x="363" y="307"/>
                      </a:lnTo>
                      <a:lnTo>
                        <a:pt x="376" y="307"/>
                      </a:lnTo>
                      <a:lnTo>
                        <a:pt x="388" y="307"/>
                      </a:lnTo>
                      <a:lnTo>
                        <a:pt x="403" y="307"/>
                      </a:lnTo>
                      <a:lnTo>
                        <a:pt x="414" y="307"/>
                      </a:lnTo>
                      <a:lnTo>
                        <a:pt x="430" y="309"/>
                      </a:lnTo>
                      <a:lnTo>
                        <a:pt x="443" y="307"/>
                      </a:lnTo>
                      <a:lnTo>
                        <a:pt x="456" y="307"/>
                      </a:lnTo>
                      <a:lnTo>
                        <a:pt x="469" y="307"/>
                      </a:lnTo>
                      <a:lnTo>
                        <a:pt x="485" y="307"/>
                      </a:lnTo>
                      <a:lnTo>
                        <a:pt x="498" y="307"/>
                      </a:lnTo>
                      <a:lnTo>
                        <a:pt x="511" y="306"/>
                      </a:lnTo>
                      <a:lnTo>
                        <a:pt x="525" y="306"/>
                      </a:lnTo>
                      <a:lnTo>
                        <a:pt x="540" y="304"/>
                      </a:lnTo>
                      <a:lnTo>
                        <a:pt x="553" y="302"/>
                      </a:lnTo>
                      <a:lnTo>
                        <a:pt x="568" y="302"/>
                      </a:lnTo>
                      <a:lnTo>
                        <a:pt x="582" y="300"/>
                      </a:lnTo>
                      <a:lnTo>
                        <a:pt x="595" y="298"/>
                      </a:lnTo>
                      <a:lnTo>
                        <a:pt x="610" y="296"/>
                      </a:lnTo>
                      <a:lnTo>
                        <a:pt x="623" y="294"/>
                      </a:lnTo>
                      <a:lnTo>
                        <a:pt x="637" y="290"/>
                      </a:lnTo>
                      <a:lnTo>
                        <a:pt x="650" y="288"/>
                      </a:lnTo>
                      <a:lnTo>
                        <a:pt x="665" y="285"/>
                      </a:lnTo>
                      <a:lnTo>
                        <a:pt x="679" y="283"/>
                      </a:lnTo>
                      <a:lnTo>
                        <a:pt x="692" y="279"/>
                      </a:lnTo>
                      <a:lnTo>
                        <a:pt x="707" y="277"/>
                      </a:lnTo>
                      <a:lnTo>
                        <a:pt x="705" y="275"/>
                      </a:lnTo>
                      <a:lnTo>
                        <a:pt x="703" y="273"/>
                      </a:lnTo>
                      <a:lnTo>
                        <a:pt x="699" y="269"/>
                      </a:lnTo>
                      <a:lnTo>
                        <a:pt x="698" y="264"/>
                      </a:lnTo>
                      <a:lnTo>
                        <a:pt x="692" y="258"/>
                      </a:lnTo>
                      <a:lnTo>
                        <a:pt x="688" y="252"/>
                      </a:lnTo>
                      <a:lnTo>
                        <a:pt x="682" y="245"/>
                      </a:lnTo>
                      <a:lnTo>
                        <a:pt x="677" y="237"/>
                      </a:lnTo>
                      <a:lnTo>
                        <a:pt x="673" y="231"/>
                      </a:lnTo>
                      <a:lnTo>
                        <a:pt x="671" y="228"/>
                      </a:lnTo>
                      <a:lnTo>
                        <a:pt x="667" y="222"/>
                      </a:lnTo>
                      <a:lnTo>
                        <a:pt x="665" y="218"/>
                      </a:lnTo>
                      <a:lnTo>
                        <a:pt x="663" y="212"/>
                      </a:lnTo>
                      <a:lnTo>
                        <a:pt x="661" y="209"/>
                      </a:lnTo>
                      <a:lnTo>
                        <a:pt x="658" y="205"/>
                      </a:lnTo>
                      <a:lnTo>
                        <a:pt x="656" y="201"/>
                      </a:lnTo>
                      <a:lnTo>
                        <a:pt x="654" y="195"/>
                      </a:lnTo>
                      <a:lnTo>
                        <a:pt x="652" y="192"/>
                      </a:lnTo>
                      <a:lnTo>
                        <a:pt x="650" y="186"/>
                      </a:lnTo>
                      <a:lnTo>
                        <a:pt x="650" y="182"/>
                      </a:lnTo>
                      <a:lnTo>
                        <a:pt x="650" y="174"/>
                      </a:lnTo>
                      <a:lnTo>
                        <a:pt x="650" y="167"/>
                      </a:lnTo>
                      <a:lnTo>
                        <a:pt x="652" y="159"/>
                      </a:lnTo>
                      <a:lnTo>
                        <a:pt x="660" y="152"/>
                      </a:lnTo>
                      <a:lnTo>
                        <a:pt x="663" y="146"/>
                      </a:lnTo>
                      <a:lnTo>
                        <a:pt x="669" y="142"/>
                      </a:lnTo>
                      <a:lnTo>
                        <a:pt x="677" y="138"/>
                      </a:lnTo>
                      <a:lnTo>
                        <a:pt x="684" y="135"/>
                      </a:lnTo>
                      <a:lnTo>
                        <a:pt x="688" y="133"/>
                      </a:lnTo>
                      <a:lnTo>
                        <a:pt x="692" y="131"/>
                      </a:lnTo>
                      <a:lnTo>
                        <a:pt x="696" y="129"/>
                      </a:lnTo>
                      <a:lnTo>
                        <a:pt x="699" y="127"/>
                      </a:lnTo>
                      <a:lnTo>
                        <a:pt x="703" y="125"/>
                      </a:lnTo>
                      <a:lnTo>
                        <a:pt x="709" y="123"/>
                      </a:lnTo>
                      <a:lnTo>
                        <a:pt x="715" y="121"/>
                      </a:lnTo>
                      <a:lnTo>
                        <a:pt x="718" y="119"/>
                      </a:lnTo>
                      <a:lnTo>
                        <a:pt x="724" y="117"/>
                      </a:lnTo>
                      <a:lnTo>
                        <a:pt x="728" y="116"/>
                      </a:lnTo>
                      <a:lnTo>
                        <a:pt x="734" y="114"/>
                      </a:lnTo>
                      <a:lnTo>
                        <a:pt x="739" y="112"/>
                      </a:lnTo>
                      <a:lnTo>
                        <a:pt x="743" y="110"/>
                      </a:lnTo>
                      <a:lnTo>
                        <a:pt x="749" y="108"/>
                      </a:lnTo>
                      <a:lnTo>
                        <a:pt x="755" y="106"/>
                      </a:lnTo>
                      <a:lnTo>
                        <a:pt x="760" y="106"/>
                      </a:lnTo>
                      <a:lnTo>
                        <a:pt x="766" y="104"/>
                      </a:lnTo>
                      <a:lnTo>
                        <a:pt x="770" y="102"/>
                      </a:lnTo>
                      <a:lnTo>
                        <a:pt x="776" y="100"/>
                      </a:lnTo>
                      <a:lnTo>
                        <a:pt x="781" y="98"/>
                      </a:lnTo>
                      <a:lnTo>
                        <a:pt x="787" y="97"/>
                      </a:lnTo>
                      <a:lnTo>
                        <a:pt x="793" y="95"/>
                      </a:lnTo>
                      <a:lnTo>
                        <a:pt x="798" y="93"/>
                      </a:lnTo>
                      <a:lnTo>
                        <a:pt x="804" y="93"/>
                      </a:lnTo>
                      <a:lnTo>
                        <a:pt x="808" y="91"/>
                      </a:lnTo>
                      <a:lnTo>
                        <a:pt x="814" y="89"/>
                      </a:lnTo>
                      <a:lnTo>
                        <a:pt x="819" y="87"/>
                      </a:lnTo>
                      <a:lnTo>
                        <a:pt x="823" y="87"/>
                      </a:lnTo>
                      <a:lnTo>
                        <a:pt x="829" y="85"/>
                      </a:lnTo>
                      <a:lnTo>
                        <a:pt x="834" y="85"/>
                      </a:lnTo>
                      <a:lnTo>
                        <a:pt x="840" y="83"/>
                      </a:lnTo>
                      <a:lnTo>
                        <a:pt x="846" y="81"/>
                      </a:lnTo>
                      <a:lnTo>
                        <a:pt x="850" y="81"/>
                      </a:lnTo>
                      <a:lnTo>
                        <a:pt x="853" y="79"/>
                      </a:lnTo>
                      <a:lnTo>
                        <a:pt x="857" y="78"/>
                      </a:lnTo>
                      <a:lnTo>
                        <a:pt x="863" y="78"/>
                      </a:lnTo>
                      <a:lnTo>
                        <a:pt x="871" y="76"/>
                      </a:lnTo>
                      <a:lnTo>
                        <a:pt x="878" y="74"/>
                      </a:lnTo>
                      <a:lnTo>
                        <a:pt x="886" y="70"/>
                      </a:lnTo>
                      <a:lnTo>
                        <a:pt x="891" y="70"/>
                      </a:lnTo>
                      <a:lnTo>
                        <a:pt x="897" y="68"/>
                      </a:lnTo>
                      <a:lnTo>
                        <a:pt x="903" y="68"/>
                      </a:lnTo>
                      <a:lnTo>
                        <a:pt x="910" y="66"/>
                      </a:lnTo>
                      <a:lnTo>
                        <a:pt x="916" y="66"/>
                      </a:lnTo>
                      <a:lnTo>
                        <a:pt x="924" y="64"/>
                      </a:lnTo>
                      <a:lnTo>
                        <a:pt x="933" y="66"/>
                      </a:lnTo>
                      <a:lnTo>
                        <a:pt x="939" y="66"/>
                      </a:lnTo>
                      <a:lnTo>
                        <a:pt x="947" y="66"/>
                      </a:lnTo>
                      <a:lnTo>
                        <a:pt x="954" y="66"/>
                      </a:lnTo>
                      <a:lnTo>
                        <a:pt x="960" y="68"/>
                      </a:lnTo>
                      <a:lnTo>
                        <a:pt x="966" y="68"/>
                      </a:lnTo>
                      <a:lnTo>
                        <a:pt x="971" y="70"/>
                      </a:lnTo>
                      <a:lnTo>
                        <a:pt x="977" y="70"/>
                      </a:lnTo>
                      <a:lnTo>
                        <a:pt x="983" y="72"/>
                      </a:lnTo>
                      <a:lnTo>
                        <a:pt x="988" y="74"/>
                      </a:lnTo>
                      <a:lnTo>
                        <a:pt x="990" y="76"/>
                      </a:lnTo>
                      <a:lnTo>
                        <a:pt x="990" y="72"/>
                      </a:lnTo>
                      <a:lnTo>
                        <a:pt x="988" y="68"/>
                      </a:lnTo>
                      <a:lnTo>
                        <a:pt x="988" y="60"/>
                      </a:lnTo>
                      <a:lnTo>
                        <a:pt x="988" y="55"/>
                      </a:lnTo>
                      <a:lnTo>
                        <a:pt x="988" y="45"/>
                      </a:lnTo>
                      <a:lnTo>
                        <a:pt x="992" y="38"/>
                      </a:lnTo>
                      <a:lnTo>
                        <a:pt x="996" y="32"/>
                      </a:lnTo>
                      <a:lnTo>
                        <a:pt x="1004" y="30"/>
                      </a:lnTo>
                      <a:lnTo>
                        <a:pt x="1006" y="30"/>
                      </a:lnTo>
                      <a:lnTo>
                        <a:pt x="1013" y="28"/>
                      </a:lnTo>
                      <a:lnTo>
                        <a:pt x="1015" y="28"/>
                      </a:lnTo>
                      <a:lnTo>
                        <a:pt x="1021" y="28"/>
                      </a:lnTo>
                      <a:lnTo>
                        <a:pt x="1025" y="28"/>
                      </a:lnTo>
                      <a:lnTo>
                        <a:pt x="1030" y="28"/>
                      </a:lnTo>
                      <a:lnTo>
                        <a:pt x="1036" y="26"/>
                      </a:lnTo>
                      <a:lnTo>
                        <a:pt x="1044" y="26"/>
                      </a:lnTo>
                      <a:lnTo>
                        <a:pt x="1049" y="26"/>
                      </a:lnTo>
                      <a:lnTo>
                        <a:pt x="1057" y="26"/>
                      </a:lnTo>
                      <a:lnTo>
                        <a:pt x="1064" y="26"/>
                      </a:lnTo>
                      <a:lnTo>
                        <a:pt x="1072" y="24"/>
                      </a:lnTo>
                      <a:lnTo>
                        <a:pt x="1082" y="24"/>
                      </a:lnTo>
                      <a:lnTo>
                        <a:pt x="1091" y="24"/>
                      </a:lnTo>
                      <a:lnTo>
                        <a:pt x="1099" y="22"/>
                      </a:lnTo>
                      <a:lnTo>
                        <a:pt x="1108" y="22"/>
                      </a:lnTo>
                      <a:lnTo>
                        <a:pt x="1118" y="21"/>
                      </a:lnTo>
                      <a:lnTo>
                        <a:pt x="1127" y="21"/>
                      </a:lnTo>
                      <a:lnTo>
                        <a:pt x="1137" y="21"/>
                      </a:lnTo>
                      <a:lnTo>
                        <a:pt x="1148" y="21"/>
                      </a:lnTo>
                      <a:lnTo>
                        <a:pt x="1160" y="19"/>
                      </a:lnTo>
                      <a:lnTo>
                        <a:pt x="1171" y="19"/>
                      </a:lnTo>
                      <a:lnTo>
                        <a:pt x="1180" y="19"/>
                      </a:lnTo>
                      <a:lnTo>
                        <a:pt x="1192" y="17"/>
                      </a:lnTo>
                      <a:lnTo>
                        <a:pt x="1201" y="17"/>
                      </a:lnTo>
                      <a:lnTo>
                        <a:pt x="1215" y="17"/>
                      </a:lnTo>
                      <a:lnTo>
                        <a:pt x="1226" y="17"/>
                      </a:lnTo>
                      <a:lnTo>
                        <a:pt x="1237" y="15"/>
                      </a:lnTo>
                      <a:lnTo>
                        <a:pt x="1249" y="15"/>
                      </a:lnTo>
                      <a:lnTo>
                        <a:pt x="1260" y="15"/>
                      </a:lnTo>
                      <a:lnTo>
                        <a:pt x="1272" y="13"/>
                      </a:lnTo>
                      <a:lnTo>
                        <a:pt x="1283" y="11"/>
                      </a:lnTo>
                      <a:lnTo>
                        <a:pt x="1294" y="11"/>
                      </a:lnTo>
                      <a:lnTo>
                        <a:pt x="1304" y="11"/>
                      </a:lnTo>
                      <a:lnTo>
                        <a:pt x="1315" y="9"/>
                      </a:lnTo>
                      <a:lnTo>
                        <a:pt x="1327" y="9"/>
                      </a:lnTo>
                      <a:lnTo>
                        <a:pt x="1336" y="9"/>
                      </a:lnTo>
                      <a:lnTo>
                        <a:pt x="1348" y="9"/>
                      </a:lnTo>
                      <a:lnTo>
                        <a:pt x="1357" y="7"/>
                      </a:lnTo>
                      <a:lnTo>
                        <a:pt x="1369" y="7"/>
                      </a:lnTo>
                      <a:lnTo>
                        <a:pt x="1378" y="5"/>
                      </a:lnTo>
                      <a:lnTo>
                        <a:pt x="1388" y="5"/>
                      </a:lnTo>
                      <a:lnTo>
                        <a:pt x="1397" y="5"/>
                      </a:lnTo>
                      <a:lnTo>
                        <a:pt x="1407" y="3"/>
                      </a:lnTo>
                      <a:lnTo>
                        <a:pt x="1416" y="3"/>
                      </a:lnTo>
                      <a:lnTo>
                        <a:pt x="1426" y="3"/>
                      </a:lnTo>
                      <a:lnTo>
                        <a:pt x="1431" y="3"/>
                      </a:lnTo>
                      <a:lnTo>
                        <a:pt x="1441" y="2"/>
                      </a:lnTo>
                      <a:lnTo>
                        <a:pt x="1447" y="2"/>
                      </a:lnTo>
                      <a:lnTo>
                        <a:pt x="1456" y="2"/>
                      </a:lnTo>
                      <a:lnTo>
                        <a:pt x="1462" y="0"/>
                      </a:lnTo>
                      <a:lnTo>
                        <a:pt x="1467" y="0"/>
                      </a:lnTo>
                      <a:lnTo>
                        <a:pt x="1473" y="0"/>
                      </a:lnTo>
                      <a:lnTo>
                        <a:pt x="1479" y="0"/>
                      </a:lnTo>
                      <a:lnTo>
                        <a:pt x="1483" y="0"/>
                      </a:lnTo>
                      <a:lnTo>
                        <a:pt x="1486" y="0"/>
                      </a:lnTo>
                      <a:lnTo>
                        <a:pt x="1490" y="0"/>
                      </a:lnTo>
                      <a:lnTo>
                        <a:pt x="1494" y="0"/>
                      </a:lnTo>
                      <a:lnTo>
                        <a:pt x="1498" y="0"/>
                      </a:lnTo>
                      <a:lnTo>
                        <a:pt x="1500" y="0"/>
                      </a:lnTo>
                      <a:lnTo>
                        <a:pt x="1532" y="24"/>
                      </a:lnTo>
                      <a:lnTo>
                        <a:pt x="1023" y="60"/>
                      </a:lnTo>
                      <a:lnTo>
                        <a:pt x="1023" y="307"/>
                      </a:lnTo>
                      <a:lnTo>
                        <a:pt x="1021" y="307"/>
                      </a:lnTo>
                      <a:lnTo>
                        <a:pt x="1019" y="309"/>
                      </a:lnTo>
                      <a:lnTo>
                        <a:pt x="1015" y="309"/>
                      </a:lnTo>
                      <a:lnTo>
                        <a:pt x="1011" y="311"/>
                      </a:lnTo>
                      <a:lnTo>
                        <a:pt x="1006" y="311"/>
                      </a:lnTo>
                      <a:lnTo>
                        <a:pt x="1000" y="311"/>
                      </a:lnTo>
                      <a:lnTo>
                        <a:pt x="996" y="311"/>
                      </a:lnTo>
                      <a:lnTo>
                        <a:pt x="990" y="307"/>
                      </a:lnTo>
                      <a:lnTo>
                        <a:pt x="988" y="306"/>
                      </a:lnTo>
                      <a:lnTo>
                        <a:pt x="988" y="304"/>
                      </a:lnTo>
                      <a:lnTo>
                        <a:pt x="987" y="300"/>
                      </a:lnTo>
                      <a:lnTo>
                        <a:pt x="987" y="296"/>
                      </a:lnTo>
                      <a:lnTo>
                        <a:pt x="985" y="290"/>
                      </a:lnTo>
                      <a:lnTo>
                        <a:pt x="985" y="285"/>
                      </a:lnTo>
                      <a:lnTo>
                        <a:pt x="983" y="279"/>
                      </a:lnTo>
                      <a:lnTo>
                        <a:pt x="983" y="273"/>
                      </a:lnTo>
                      <a:lnTo>
                        <a:pt x="983" y="264"/>
                      </a:lnTo>
                      <a:lnTo>
                        <a:pt x="981" y="256"/>
                      </a:lnTo>
                      <a:lnTo>
                        <a:pt x="981" y="247"/>
                      </a:lnTo>
                      <a:lnTo>
                        <a:pt x="981" y="239"/>
                      </a:lnTo>
                      <a:lnTo>
                        <a:pt x="979" y="235"/>
                      </a:lnTo>
                      <a:lnTo>
                        <a:pt x="979" y="230"/>
                      </a:lnTo>
                      <a:lnTo>
                        <a:pt x="979" y="226"/>
                      </a:lnTo>
                      <a:lnTo>
                        <a:pt x="979" y="220"/>
                      </a:lnTo>
                      <a:lnTo>
                        <a:pt x="979" y="216"/>
                      </a:lnTo>
                      <a:lnTo>
                        <a:pt x="979" y="212"/>
                      </a:lnTo>
                      <a:lnTo>
                        <a:pt x="979" y="207"/>
                      </a:lnTo>
                      <a:lnTo>
                        <a:pt x="979" y="203"/>
                      </a:lnTo>
                      <a:lnTo>
                        <a:pt x="979" y="197"/>
                      </a:lnTo>
                      <a:lnTo>
                        <a:pt x="979" y="193"/>
                      </a:lnTo>
                      <a:lnTo>
                        <a:pt x="979" y="188"/>
                      </a:lnTo>
                      <a:lnTo>
                        <a:pt x="979" y="184"/>
                      </a:lnTo>
                      <a:lnTo>
                        <a:pt x="977" y="178"/>
                      </a:lnTo>
                      <a:lnTo>
                        <a:pt x="977" y="174"/>
                      </a:lnTo>
                      <a:lnTo>
                        <a:pt x="977" y="169"/>
                      </a:lnTo>
                      <a:lnTo>
                        <a:pt x="977" y="165"/>
                      </a:lnTo>
                      <a:lnTo>
                        <a:pt x="977" y="157"/>
                      </a:lnTo>
                      <a:lnTo>
                        <a:pt x="977" y="148"/>
                      </a:lnTo>
                      <a:lnTo>
                        <a:pt x="977" y="140"/>
                      </a:lnTo>
                      <a:lnTo>
                        <a:pt x="977" y="135"/>
                      </a:lnTo>
                      <a:lnTo>
                        <a:pt x="977" y="127"/>
                      </a:lnTo>
                      <a:lnTo>
                        <a:pt x="977" y="121"/>
                      </a:lnTo>
                      <a:lnTo>
                        <a:pt x="977" y="116"/>
                      </a:lnTo>
                      <a:lnTo>
                        <a:pt x="977" y="112"/>
                      </a:lnTo>
                      <a:lnTo>
                        <a:pt x="977" y="106"/>
                      </a:lnTo>
                      <a:lnTo>
                        <a:pt x="977" y="104"/>
                      </a:lnTo>
                      <a:lnTo>
                        <a:pt x="977" y="104"/>
                      </a:lnTo>
                      <a:lnTo>
                        <a:pt x="973" y="104"/>
                      </a:lnTo>
                      <a:lnTo>
                        <a:pt x="969" y="104"/>
                      </a:lnTo>
                      <a:lnTo>
                        <a:pt x="966" y="104"/>
                      </a:lnTo>
                      <a:lnTo>
                        <a:pt x="960" y="104"/>
                      </a:lnTo>
                      <a:lnTo>
                        <a:pt x="952" y="104"/>
                      </a:lnTo>
                      <a:lnTo>
                        <a:pt x="949" y="104"/>
                      </a:lnTo>
                      <a:lnTo>
                        <a:pt x="945" y="106"/>
                      </a:lnTo>
                      <a:lnTo>
                        <a:pt x="939" y="106"/>
                      </a:lnTo>
                      <a:lnTo>
                        <a:pt x="935" y="108"/>
                      </a:lnTo>
                      <a:lnTo>
                        <a:pt x="930" y="108"/>
                      </a:lnTo>
                      <a:lnTo>
                        <a:pt x="924" y="108"/>
                      </a:lnTo>
                      <a:lnTo>
                        <a:pt x="918" y="108"/>
                      </a:lnTo>
                      <a:lnTo>
                        <a:pt x="914" y="108"/>
                      </a:lnTo>
                      <a:lnTo>
                        <a:pt x="909" y="108"/>
                      </a:lnTo>
                      <a:lnTo>
                        <a:pt x="903" y="110"/>
                      </a:lnTo>
                      <a:lnTo>
                        <a:pt x="897" y="110"/>
                      </a:lnTo>
                      <a:lnTo>
                        <a:pt x="891" y="112"/>
                      </a:lnTo>
                      <a:lnTo>
                        <a:pt x="884" y="112"/>
                      </a:lnTo>
                      <a:lnTo>
                        <a:pt x="878" y="114"/>
                      </a:lnTo>
                      <a:lnTo>
                        <a:pt x="872" y="114"/>
                      </a:lnTo>
                      <a:lnTo>
                        <a:pt x="867" y="114"/>
                      </a:lnTo>
                      <a:lnTo>
                        <a:pt x="859" y="116"/>
                      </a:lnTo>
                      <a:lnTo>
                        <a:pt x="853" y="117"/>
                      </a:lnTo>
                      <a:lnTo>
                        <a:pt x="846" y="117"/>
                      </a:lnTo>
                      <a:lnTo>
                        <a:pt x="840" y="119"/>
                      </a:lnTo>
                      <a:lnTo>
                        <a:pt x="834" y="119"/>
                      </a:lnTo>
                      <a:lnTo>
                        <a:pt x="827" y="121"/>
                      </a:lnTo>
                      <a:lnTo>
                        <a:pt x="821" y="121"/>
                      </a:lnTo>
                      <a:lnTo>
                        <a:pt x="814" y="123"/>
                      </a:lnTo>
                      <a:lnTo>
                        <a:pt x="808" y="123"/>
                      </a:lnTo>
                      <a:lnTo>
                        <a:pt x="802" y="125"/>
                      </a:lnTo>
                      <a:lnTo>
                        <a:pt x="795" y="125"/>
                      </a:lnTo>
                      <a:lnTo>
                        <a:pt x="789" y="127"/>
                      </a:lnTo>
                      <a:lnTo>
                        <a:pt x="781" y="129"/>
                      </a:lnTo>
                      <a:lnTo>
                        <a:pt x="776" y="131"/>
                      </a:lnTo>
                      <a:lnTo>
                        <a:pt x="770" y="131"/>
                      </a:lnTo>
                      <a:lnTo>
                        <a:pt x="764" y="133"/>
                      </a:lnTo>
                      <a:lnTo>
                        <a:pt x="758" y="133"/>
                      </a:lnTo>
                      <a:lnTo>
                        <a:pt x="753" y="136"/>
                      </a:lnTo>
                      <a:lnTo>
                        <a:pt x="747" y="136"/>
                      </a:lnTo>
                      <a:lnTo>
                        <a:pt x="743" y="138"/>
                      </a:lnTo>
                      <a:lnTo>
                        <a:pt x="738" y="140"/>
                      </a:lnTo>
                      <a:lnTo>
                        <a:pt x="732" y="142"/>
                      </a:lnTo>
                      <a:lnTo>
                        <a:pt x="726" y="142"/>
                      </a:lnTo>
                      <a:lnTo>
                        <a:pt x="722" y="144"/>
                      </a:lnTo>
                      <a:lnTo>
                        <a:pt x="715" y="148"/>
                      </a:lnTo>
                      <a:lnTo>
                        <a:pt x="707" y="152"/>
                      </a:lnTo>
                      <a:lnTo>
                        <a:pt x="699" y="155"/>
                      </a:lnTo>
                      <a:lnTo>
                        <a:pt x="696" y="159"/>
                      </a:lnTo>
                      <a:lnTo>
                        <a:pt x="692" y="163"/>
                      </a:lnTo>
                      <a:lnTo>
                        <a:pt x="690" y="167"/>
                      </a:lnTo>
                      <a:lnTo>
                        <a:pt x="688" y="171"/>
                      </a:lnTo>
                      <a:lnTo>
                        <a:pt x="688" y="174"/>
                      </a:lnTo>
                      <a:lnTo>
                        <a:pt x="688" y="178"/>
                      </a:lnTo>
                      <a:lnTo>
                        <a:pt x="688" y="184"/>
                      </a:lnTo>
                      <a:lnTo>
                        <a:pt x="688" y="188"/>
                      </a:lnTo>
                      <a:lnTo>
                        <a:pt x="690" y="192"/>
                      </a:lnTo>
                      <a:lnTo>
                        <a:pt x="692" y="197"/>
                      </a:lnTo>
                      <a:lnTo>
                        <a:pt x="694" y="203"/>
                      </a:lnTo>
                      <a:lnTo>
                        <a:pt x="698" y="207"/>
                      </a:lnTo>
                      <a:lnTo>
                        <a:pt x="699" y="212"/>
                      </a:lnTo>
                      <a:lnTo>
                        <a:pt x="703" y="216"/>
                      </a:lnTo>
                      <a:lnTo>
                        <a:pt x="707" y="222"/>
                      </a:lnTo>
                      <a:lnTo>
                        <a:pt x="709" y="226"/>
                      </a:lnTo>
                      <a:lnTo>
                        <a:pt x="715" y="231"/>
                      </a:lnTo>
                      <a:lnTo>
                        <a:pt x="717" y="237"/>
                      </a:lnTo>
                      <a:lnTo>
                        <a:pt x="722" y="243"/>
                      </a:lnTo>
                      <a:lnTo>
                        <a:pt x="726" y="247"/>
                      </a:lnTo>
                      <a:lnTo>
                        <a:pt x="730" y="252"/>
                      </a:lnTo>
                      <a:lnTo>
                        <a:pt x="734" y="256"/>
                      </a:lnTo>
                      <a:lnTo>
                        <a:pt x="738" y="262"/>
                      </a:lnTo>
                      <a:lnTo>
                        <a:pt x="743" y="269"/>
                      </a:lnTo>
                      <a:lnTo>
                        <a:pt x="751" y="279"/>
                      </a:lnTo>
                      <a:lnTo>
                        <a:pt x="755" y="285"/>
                      </a:lnTo>
                      <a:lnTo>
                        <a:pt x="758" y="292"/>
                      </a:lnTo>
                      <a:lnTo>
                        <a:pt x="758" y="298"/>
                      </a:lnTo>
                      <a:lnTo>
                        <a:pt x="758" y="302"/>
                      </a:lnTo>
                      <a:lnTo>
                        <a:pt x="753" y="306"/>
                      </a:lnTo>
                      <a:lnTo>
                        <a:pt x="749" y="307"/>
                      </a:lnTo>
                      <a:lnTo>
                        <a:pt x="745" y="311"/>
                      </a:lnTo>
                      <a:lnTo>
                        <a:pt x="741" y="313"/>
                      </a:lnTo>
                      <a:lnTo>
                        <a:pt x="738" y="315"/>
                      </a:lnTo>
                      <a:lnTo>
                        <a:pt x="732" y="317"/>
                      </a:lnTo>
                      <a:lnTo>
                        <a:pt x="726" y="319"/>
                      </a:lnTo>
                      <a:lnTo>
                        <a:pt x="722" y="323"/>
                      </a:lnTo>
                      <a:lnTo>
                        <a:pt x="717" y="323"/>
                      </a:lnTo>
                      <a:lnTo>
                        <a:pt x="711" y="325"/>
                      </a:lnTo>
                      <a:lnTo>
                        <a:pt x="705" y="325"/>
                      </a:lnTo>
                      <a:lnTo>
                        <a:pt x="699" y="326"/>
                      </a:lnTo>
                      <a:lnTo>
                        <a:pt x="694" y="326"/>
                      </a:lnTo>
                      <a:lnTo>
                        <a:pt x="688" y="326"/>
                      </a:lnTo>
                      <a:lnTo>
                        <a:pt x="682" y="326"/>
                      </a:lnTo>
                      <a:lnTo>
                        <a:pt x="677" y="328"/>
                      </a:lnTo>
                      <a:lnTo>
                        <a:pt x="673" y="328"/>
                      </a:lnTo>
                      <a:lnTo>
                        <a:pt x="665" y="328"/>
                      </a:lnTo>
                      <a:lnTo>
                        <a:pt x="661" y="328"/>
                      </a:lnTo>
                      <a:lnTo>
                        <a:pt x="658" y="328"/>
                      </a:lnTo>
                      <a:lnTo>
                        <a:pt x="654" y="328"/>
                      </a:lnTo>
                      <a:lnTo>
                        <a:pt x="648" y="330"/>
                      </a:lnTo>
                      <a:lnTo>
                        <a:pt x="642" y="330"/>
                      </a:lnTo>
                      <a:lnTo>
                        <a:pt x="635" y="332"/>
                      </a:lnTo>
                      <a:lnTo>
                        <a:pt x="627" y="332"/>
                      </a:lnTo>
                      <a:lnTo>
                        <a:pt x="622" y="334"/>
                      </a:lnTo>
                      <a:lnTo>
                        <a:pt x="614" y="334"/>
                      </a:lnTo>
                      <a:lnTo>
                        <a:pt x="606" y="334"/>
                      </a:lnTo>
                      <a:lnTo>
                        <a:pt x="599" y="336"/>
                      </a:lnTo>
                      <a:lnTo>
                        <a:pt x="589" y="338"/>
                      </a:lnTo>
                      <a:lnTo>
                        <a:pt x="580" y="338"/>
                      </a:lnTo>
                      <a:lnTo>
                        <a:pt x="570" y="340"/>
                      </a:lnTo>
                      <a:lnTo>
                        <a:pt x="561" y="340"/>
                      </a:lnTo>
                      <a:lnTo>
                        <a:pt x="551" y="340"/>
                      </a:lnTo>
                      <a:lnTo>
                        <a:pt x="540" y="342"/>
                      </a:lnTo>
                      <a:lnTo>
                        <a:pt x="530" y="342"/>
                      </a:lnTo>
                      <a:lnTo>
                        <a:pt x="519" y="344"/>
                      </a:lnTo>
                      <a:lnTo>
                        <a:pt x="507" y="345"/>
                      </a:lnTo>
                      <a:lnTo>
                        <a:pt x="496" y="345"/>
                      </a:lnTo>
                      <a:lnTo>
                        <a:pt x="485" y="345"/>
                      </a:lnTo>
                      <a:lnTo>
                        <a:pt x="473" y="345"/>
                      </a:lnTo>
                      <a:lnTo>
                        <a:pt x="462" y="347"/>
                      </a:lnTo>
                      <a:lnTo>
                        <a:pt x="449" y="347"/>
                      </a:lnTo>
                      <a:lnTo>
                        <a:pt x="437" y="347"/>
                      </a:lnTo>
                      <a:lnTo>
                        <a:pt x="426" y="349"/>
                      </a:lnTo>
                      <a:lnTo>
                        <a:pt x="412" y="349"/>
                      </a:lnTo>
                      <a:lnTo>
                        <a:pt x="399" y="349"/>
                      </a:lnTo>
                      <a:lnTo>
                        <a:pt x="386" y="349"/>
                      </a:lnTo>
                      <a:lnTo>
                        <a:pt x="373" y="349"/>
                      </a:lnTo>
                      <a:lnTo>
                        <a:pt x="361" y="349"/>
                      </a:lnTo>
                      <a:lnTo>
                        <a:pt x="346" y="347"/>
                      </a:lnTo>
                      <a:lnTo>
                        <a:pt x="333" y="347"/>
                      </a:lnTo>
                      <a:lnTo>
                        <a:pt x="319" y="345"/>
                      </a:lnTo>
                      <a:lnTo>
                        <a:pt x="306" y="345"/>
                      </a:lnTo>
                      <a:lnTo>
                        <a:pt x="293" y="345"/>
                      </a:lnTo>
                      <a:lnTo>
                        <a:pt x="279" y="344"/>
                      </a:lnTo>
                      <a:lnTo>
                        <a:pt x="266" y="342"/>
                      </a:lnTo>
                      <a:lnTo>
                        <a:pt x="253" y="342"/>
                      </a:lnTo>
                      <a:lnTo>
                        <a:pt x="239" y="340"/>
                      </a:lnTo>
                      <a:lnTo>
                        <a:pt x="226" y="338"/>
                      </a:lnTo>
                      <a:lnTo>
                        <a:pt x="213" y="336"/>
                      </a:lnTo>
                      <a:lnTo>
                        <a:pt x="200" y="334"/>
                      </a:lnTo>
                      <a:lnTo>
                        <a:pt x="186" y="330"/>
                      </a:lnTo>
                      <a:lnTo>
                        <a:pt x="173" y="328"/>
                      </a:lnTo>
                      <a:lnTo>
                        <a:pt x="160" y="325"/>
                      </a:lnTo>
                      <a:lnTo>
                        <a:pt x="148" y="323"/>
                      </a:lnTo>
                      <a:lnTo>
                        <a:pt x="133" y="317"/>
                      </a:lnTo>
                      <a:lnTo>
                        <a:pt x="122" y="315"/>
                      </a:lnTo>
                      <a:lnTo>
                        <a:pt x="110" y="311"/>
                      </a:lnTo>
                      <a:lnTo>
                        <a:pt x="97" y="307"/>
                      </a:lnTo>
                      <a:lnTo>
                        <a:pt x="84" y="302"/>
                      </a:lnTo>
                      <a:lnTo>
                        <a:pt x="72" y="298"/>
                      </a:lnTo>
                      <a:lnTo>
                        <a:pt x="61" y="292"/>
                      </a:lnTo>
                      <a:lnTo>
                        <a:pt x="49" y="288"/>
                      </a:lnTo>
                      <a:lnTo>
                        <a:pt x="38" y="283"/>
                      </a:lnTo>
                      <a:lnTo>
                        <a:pt x="27" y="277"/>
                      </a:lnTo>
                      <a:lnTo>
                        <a:pt x="17" y="269"/>
                      </a:lnTo>
                      <a:lnTo>
                        <a:pt x="6" y="264"/>
                      </a:lnTo>
                      <a:lnTo>
                        <a:pt x="6" y="264"/>
                      </a:lnTo>
                      <a:lnTo>
                        <a:pt x="6" y="260"/>
                      </a:lnTo>
                      <a:lnTo>
                        <a:pt x="4" y="254"/>
                      </a:lnTo>
                      <a:lnTo>
                        <a:pt x="4" y="247"/>
                      </a:lnTo>
                      <a:lnTo>
                        <a:pt x="4" y="243"/>
                      </a:lnTo>
                      <a:lnTo>
                        <a:pt x="4" y="237"/>
                      </a:lnTo>
                      <a:lnTo>
                        <a:pt x="2" y="233"/>
                      </a:lnTo>
                      <a:lnTo>
                        <a:pt x="2" y="230"/>
                      </a:lnTo>
                      <a:lnTo>
                        <a:pt x="2" y="222"/>
                      </a:lnTo>
                      <a:lnTo>
                        <a:pt x="2" y="216"/>
                      </a:lnTo>
                      <a:lnTo>
                        <a:pt x="2" y="211"/>
                      </a:lnTo>
                      <a:lnTo>
                        <a:pt x="2" y="205"/>
                      </a:lnTo>
                      <a:lnTo>
                        <a:pt x="0" y="197"/>
                      </a:ln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0" y="178"/>
                      </a:lnTo>
                      <a:lnTo>
                        <a:pt x="0" y="171"/>
                      </a:lnTo>
                      <a:lnTo>
                        <a:pt x="0" y="163"/>
                      </a:lnTo>
                      <a:lnTo>
                        <a:pt x="0" y="155"/>
                      </a:lnTo>
                      <a:lnTo>
                        <a:pt x="2" y="148"/>
                      </a:lnTo>
                      <a:lnTo>
                        <a:pt x="2" y="140"/>
                      </a:lnTo>
                      <a:lnTo>
                        <a:pt x="2" y="133"/>
                      </a:lnTo>
                      <a:lnTo>
                        <a:pt x="4" y="125"/>
                      </a:lnTo>
                      <a:lnTo>
                        <a:pt x="4" y="117"/>
                      </a:lnTo>
                      <a:lnTo>
                        <a:pt x="4" y="110"/>
                      </a:lnTo>
                      <a:lnTo>
                        <a:pt x="6" y="102"/>
                      </a:lnTo>
                      <a:lnTo>
                        <a:pt x="6" y="95"/>
                      </a:lnTo>
                      <a:lnTo>
                        <a:pt x="9" y="87"/>
                      </a:lnTo>
                      <a:lnTo>
                        <a:pt x="38" y="138"/>
                      </a:lnTo>
                      <a:lnTo>
                        <a:pt x="38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1" name="Freeform 215"/>
                <p:cNvSpPr>
                  <a:spLocks/>
                </p:cNvSpPr>
                <p:nvPr userDrawn="1"/>
              </p:nvSpPr>
              <p:spPr bwMode="auto">
                <a:xfrm>
                  <a:off x="1706" y="601"/>
                  <a:ext cx="737" cy="290"/>
                </a:xfrm>
                <a:custGeom>
                  <a:avLst/>
                  <a:gdLst>
                    <a:gd name="T0" fmla="*/ 294 w 1473"/>
                    <a:gd name="T1" fmla="*/ 482 h 579"/>
                    <a:gd name="T2" fmla="*/ 336 w 1473"/>
                    <a:gd name="T3" fmla="*/ 511 h 579"/>
                    <a:gd name="T4" fmla="*/ 378 w 1473"/>
                    <a:gd name="T5" fmla="*/ 536 h 579"/>
                    <a:gd name="T6" fmla="*/ 420 w 1473"/>
                    <a:gd name="T7" fmla="*/ 541 h 579"/>
                    <a:gd name="T8" fmla="*/ 509 w 1473"/>
                    <a:gd name="T9" fmla="*/ 539 h 579"/>
                    <a:gd name="T10" fmla="*/ 656 w 1473"/>
                    <a:gd name="T11" fmla="*/ 539 h 579"/>
                    <a:gd name="T12" fmla="*/ 834 w 1473"/>
                    <a:gd name="T13" fmla="*/ 537 h 579"/>
                    <a:gd name="T14" fmla="*/ 1021 w 1473"/>
                    <a:gd name="T15" fmla="*/ 537 h 579"/>
                    <a:gd name="T16" fmla="*/ 1197 w 1473"/>
                    <a:gd name="T17" fmla="*/ 534 h 579"/>
                    <a:gd name="T18" fmla="*/ 1338 w 1473"/>
                    <a:gd name="T19" fmla="*/ 532 h 579"/>
                    <a:gd name="T20" fmla="*/ 1418 w 1473"/>
                    <a:gd name="T21" fmla="*/ 526 h 579"/>
                    <a:gd name="T22" fmla="*/ 1429 w 1473"/>
                    <a:gd name="T23" fmla="*/ 505 h 579"/>
                    <a:gd name="T24" fmla="*/ 1431 w 1473"/>
                    <a:gd name="T25" fmla="*/ 469 h 579"/>
                    <a:gd name="T26" fmla="*/ 1431 w 1473"/>
                    <a:gd name="T27" fmla="*/ 422 h 579"/>
                    <a:gd name="T28" fmla="*/ 1431 w 1473"/>
                    <a:gd name="T29" fmla="*/ 368 h 579"/>
                    <a:gd name="T30" fmla="*/ 1431 w 1473"/>
                    <a:gd name="T31" fmla="*/ 315 h 579"/>
                    <a:gd name="T32" fmla="*/ 1429 w 1473"/>
                    <a:gd name="T33" fmla="*/ 268 h 579"/>
                    <a:gd name="T34" fmla="*/ 1426 w 1473"/>
                    <a:gd name="T35" fmla="*/ 224 h 579"/>
                    <a:gd name="T36" fmla="*/ 1393 w 1473"/>
                    <a:gd name="T37" fmla="*/ 213 h 579"/>
                    <a:gd name="T38" fmla="*/ 1346 w 1473"/>
                    <a:gd name="T39" fmla="*/ 209 h 579"/>
                    <a:gd name="T40" fmla="*/ 1300 w 1473"/>
                    <a:gd name="T41" fmla="*/ 205 h 579"/>
                    <a:gd name="T42" fmla="*/ 1410 w 1473"/>
                    <a:gd name="T43" fmla="*/ 19 h 579"/>
                    <a:gd name="T44" fmla="*/ 1445 w 1473"/>
                    <a:gd name="T45" fmla="*/ 2 h 579"/>
                    <a:gd name="T46" fmla="*/ 1450 w 1473"/>
                    <a:gd name="T47" fmla="*/ 21 h 579"/>
                    <a:gd name="T48" fmla="*/ 1405 w 1473"/>
                    <a:gd name="T49" fmla="*/ 59 h 579"/>
                    <a:gd name="T50" fmla="*/ 1351 w 1473"/>
                    <a:gd name="T51" fmla="*/ 97 h 579"/>
                    <a:gd name="T52" fmla="*/ 1317 w 1473"/>
                    <a:gd name="T53" fmla="*/ 121 h 579"/>
                    <a:gd name="T54" fmla="*/ 1348 w 1473"/>
                    <a:gd name="T55" fmla="*/ 182 h 579"/>
                    <a:gd name="T56" fmla="*/ 1389 w 1473"/>
                    <a:gd name="T57" fmla="*/ 184 h 579"/>
                    <a:gd name="T58" fmla="*/ 1437 w 1473"/>
                    <a:gd name="T59" fmla="*/ 194 h 579"/>
                    <a:gd name="T60" fmla="*/ 1462 w 1473"/>
                    <a:gd name="T61" fmla="*/ 222 h 579"/>
                    <a:gd name="T62" fmla="*/ 1467 w 1473"/>
                    <a:gd name="T63" fmla="*/ 266 h 579"/>
                    <a:gd name="T64" fmla="*/ 1469 w 1473"/>
                    <a:gd name="T65" fmla="*/ 309 h 579"/>
                    <a:gd name="T66" fmla="*/ 1469 w 1473"/>
                    <a:gd name="T67" fmla="*/ 351 h 579"/>
                    <a:gd name="T68" fmla="*/ 1471 w 1473"/>
                    <a:gd name="T69" fmla="*/ 397 h 579"/>
                    <a:gd name="T70" fmla="*/ 1471 w 1473"/>
                    <a:gd name="T71" fmla="*/ 442 h 579"/>
                    <a:gd name="T72" fmla="*/ 1471 w 1473"/>
                    <a:gd name="T73" fmla="*/ 482 h 579"/>
                    <a:gd name="T74" fmla="*/ 1465 w 1473"/>
                    <a:gd name="T75" fmla="*/ 532 h 579"/>
                    <a:gd name="T76" fmla="*/ 1441 w 1473"/>
                    <a:gd name="T77" fmla="*/ 547 h 579"/>
                    <a:gd name="T78" fmla="*/ 1391 w 1473"/>
                    <a:gd name="T79" fmla="*/ 553 h 579"/>
                    <a:gd name="T80" fmla="*/ 1321 w 1473"/>
                    <a:gd name="T81" fmla="*/ 558 h 579"/>
                    <a:gd name="T82" fmla="*/ 1239 w 1473"/>
                    <a:gd name="T83" fmla="*/ 564 h 579"/>
                    <a:gd name="T84" fmla="*/ 1154 w 1473"/>
                    <a:gd name="T85" fmla="*/ 568 h 579"/>
                    <a:gd name="T86" fmla="*/ 1074 w 1473"/>
                    <a:gd name="T87" fmla="*/ 572 h 579"/>
                    <a:gd name="T88" fmla="*/ 1009 w 1473"/>
                    <a:gd name="T89" fmla="*/ 574 h 579"/>
                    <a:gd name="T90" fmla="*/ 965 w 1473"/>
                    <a:gd name="T91" fmla="*/ 575 h 579"/>
                    <a:gd name="T92" fmla="*/ 926 w 1473"/>
                    <a:gd name="T93" fmla="*/ 575 h 579"/>
                    <a:gd name="T94" fmla="*/ 857 w 1473"/>
                    <a:gd name="T95" fmla="*/ 577 h 579"/>
                    <a:gd name="T96" fmla="*/ 768 w 1473"/>
                    <a:gd name="T97" fmla="*/ 577 h 579"/>
                    <a:gd name="T98" fmla="*/ 671 w 1473"/>
                    <a:gd name="T99" fmla="*/ 577 h 579"/>
                    <a:gd name="T100" fmla="*/ 572 w 1473"/>
                    <a:gd name="T101" fmla="*/ 577 h 579"/>
                    <a:gd name="T102" fmla="*/ 486 w 1473"/>
                    <a:gd name="T103" fmla="*/ 577 h 579"/>
                    <a:gd name="T104" fmla="*/ 422 w 1473"/>
                    <a:gd name="T105" fmla="*/ 575 h 579"/>
                    <a:gd name="T106" fmla="*/ 388 w 1473"/>
                    <a:gd name="T107" fmla="*/ 572 h 579"/>
                    <a:gd name="T108" fmla="*/ 338 w 1473"/>
                    <a:gd name="T109" fmla="*/ 547 h 579"/>
                    <a:gd name="T110" fmla="*/ 294 w 1473"/>
                    <a:gd name="T111" fmla="*/ 526 h 579"/>
                    <a:gd name="T112" fmla="*/ 19 w 1473"/>
                    <a:gd name="T113" fmla="*/ 49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73" h="579">
                      <a:moveTo>
                        <a:pt x="0" y="463"/>
                      </a:moveTo>
                      <a:lnTo>
                        <a:pt x="272" y="467"/>
                      </a:lnTo>
                      <a:lnTo>
                        <a:pt x="274" y="467"/>
                      </a:lnTo>
                      <a:lnTo>
                        <a:pt x="275" y="471"/>
                      </a:lnTo>
                      <a:lnTo>
                        <a:pt x="279" y="473"/>
                      </a:lnTo>
                      <a:lnTo>
                        <a:pt x="287" y="479"/>
                      </a:lnTo>
                      <a:lnTo>
                        <a:pt x="291" y="480"/>
                      </a:lnTo>
                      <a:lnTo>
                        <a:pt x="294" y="482"/>
                      </a:lnTo>
                      <a:lnTo>
                        <a:pt x="298" y="486"/>
                      </a:lnTo>
                      <a:lnTo>
                        <a:pt x="304" y="490"/>
                      </a:lnTo>
                      <a:lnTo>
                        <a:pt x="310" y="494"/>
                      </a:lnTo>
                      <a:lnTo>
                        <a:pt x="313" y="498"/>
                      </a:lnTo>
                      <a:lnTo>
                        <a:pt x="319" y="501"/>
                      </a:lnTo>
                      <a:lnTo>
                        <a:pt x="325" y="505"/>
                      </a:lnTo>
                      <a:lnTo>
                        <a:pt x="331" y="509"/>
                      </a:lnTo>
                      <a:lnTo>
                        <a:pt x="336" y="511"/>
                      </a:lnTo>
                      <a:lnTo>
                        <a:pt x="342" y="515"/>
                      </a:lnTo>
                      <a:lnTo>
                        <a:pt x="348" y="518"/>
                      </a:lnTo>
                      <a:lnTo>
                        <a:pt x="351" y="520"/>
                      </a:lnTo>
                      <a:lnTo>
                        <a:pt x="357" y="524"/>
                      </a:lnTo>
                      <a:lnTo>
                        <a:pt x="363" y="528"/>
                      </a:lnTo>
                      <a:lnTo>
                        <a:pt x="369" y="532"/>
                      </a:lnTo>
                      <a:lnTo>
                        <a:pt x="374" y="532"/>
                      </a:lnTo>
                      <a:lnTo>
                        <a:pt x="378" y="536"/>
                      </a:lnTo>
                      <a:lnTo>
                        <a:pt x="384" y="537"/>
                      </a:lnTo>
                      <a:lnTo>
                        <a:pt x="388" y="539"/>
                      </a:lnTo>
                      <a:lnTo>
                        <a:pt x="397" y="541"/>
                      </a:lnTo>
                      <a:lnTo>
                        <a:pt x="403" y="543"/>
                      </a:lnTo>
                      <a:lnTo>
                        <a:pt x="405" y="541"/>
                      </a:lnTo>
                      <a:lnTo>
                        <a:pt x="409" y="541"/>
                      </a:lnTo>
                      <a:lnTo>
                        <a:pt x="412" y="541"/>
                      </a:lnTo>
                      <a:lnTo>
                        <a:pt x="420" y="541"/>
                      </a:lnTo>
                      <a:lnTo>
                        <a:pt x="426" y="539"/>
                      </a:lnTo>
                      <a:lnTo>
                        <a:pt x="435" y="539"/>
                      </a:lnTo>
                      <a:lnTo>
                        <a:pt x="445" y="539"/>
                      </a:lnTo>
                      <a:lnTo>
                        <a:pt x="456" y="539"/>
                      </a:lnTo>
                      <a:lnTo>
                        <a:pt x="467" y="539"/>
                      </a:lnTo>
                      <a:lnTo>
                        <a:pt x="481" y="539"/>
                      </a:lnTo>
                      <a:lnTo>
                        <a:pt x="494" y="539"/>
                      </a:lnTo>
                      <a:lnTo>
                        <a:pt x="509" y="539"/>
                      </a:lnTo>
                      <a:lnTo>
                        <a:pt x="523" y="539"/>
                      </a:lnTo>
                      <a:lnTo>
                        <a:pt x="540" y="539"/>
                      </a:lnTo>
                      <a:lnTo>
                        <a:pt x="557" y="539"/>
                      </a:lnTo>
                      <a:lnTo>
                        <a:pt x="578" y="539"/>
                      </a:lnTo>
                      <a:lnTo>
                        <a:pt x="595" y="539"/>
                      </a:lnTo>
                      <a:lnTo>
                        <a:pt x="614" y="539"/>
                      </a:lnTo>
                      <a:lnTo>
                        <a:pt x="633" y="539"/>
                      </a:lnTo>
                      <a:lnTo>
                        <a:pt x="656" y="539"/>
                      </a:lnTo>
                      <a:lnTo>
                        <a:pt x="675" y="539"/>
                      </a:lnTo>
                      <a:lnTo>
                        <a:pt x="697" y="539"/>
                      </a:lnTo>
                      <a:lnTo>
                        <a:pt x="718" y="539"/>
                      </a:lnTo>
                      <a:lnTo>
                        <a:pt x="741" y="539"/>
                      </a:lnTo>
                      <a:lnTo>
                        <a:pt x="764" y="537"/>
                      </a:lnTo>
                      <a:lnTo>
                        <a:pt x="787" y="537"/>
                      </a:lnTo>
                      <a:lnTo>
                        <a:pt x="810" y="537"/>
                      </a:lnTo>
                      <a:lnTo>
                        <a:pt x="834" y="537"/>
                      </a:lnTo>
                      <a:lnTo>
                        <a:pt x="855" y="537"/>
                      </a:lnTo>
                      <a:lnTo>
                        <a:pt x="880" y="537"/>
                      </a:lnTo>
                      <a:lnTo>
                        <a:pt x="905" y="537"/>
                      </a:lnTo>
                      <a:lnTo>
                        <a:pt x="927" y="537"/>
                      </a:lnTo>
                      <a:lnTo>
                        <a:pt x="950" y="537"/>
                      </a:lnTo>
                      <a:lnTo>
                        <a:pt x="975" y="537"/>
                      </a:lnTo>
                      <a:lnTo>
                        <a:pt x="998" y="537"/>
                      </a:lnTo>
                      <a:lnTo>
                        <a:pt x="1021" y="537"/>
                      </a:lnTo>
                      <a:lnTo>
                        <a:pt x="1043" y="536"/>
                      </a:lnTo>
                      <a:lnTo>
                        <a:pt x="1068" y="536"/>
                      </a:lnTo>
                      <a:lnTo>
                        <a:pt x="1091" y="536"/>
                      </a:lnTo>
                      <a:lnTo>
                        <a:pt x="1114" y="536"/>
                      </a:lnTo>
                      <a:lnTo>
                        <a:pt x="1135" y="536"/>
                      </a:lnTo>
                      <a:lnTo>
                        <a:pt x="1156" y="536"/>
                      </a:lnTo>
                      <a:lnTo>
                        <a:pt x="1176" y="534"/>
                      </a:lnTo>
                      <a:lnTo>
                        <a:pt x="1197" y="534"/>
                      </a:lnTo>
                      <a:lnTo>
                        <a:pt x="1216" y="534"/>
                      </a:lnTo>
                      <a:lnTo>
                        <a:pt x="1237" y="534"/>
                      </a:lnTo>
                      <a:lnTo>
                        <a:pt x="1254" y="534"/>
                      </a:lnTo>
                      <a:lnTo>
                        <a:pt x="1273" y="534"/>
                      </a:lnTo>
                      <a:lnTo>
                        <a:pt x="1291" y="532"/>
                      </a:lnTo>
                      <a:lnTo>
                        <a:pt x="1308" y="532"/>
                      </a:lnTo>
                      <a:lnTo>
                        <a:pt x="1323" y="532"/>
                      </a:lnTo>
                      <a:lnTo>
                        <a:pt x="1338" y="532"/>
                      </a:lnTo>
                      <a:lnTo>
                        <a:pt x="1351" y="530"/>
                      </a:lnTo>
                      <a:lnTo>
                        <a:pt x="1363" y="530"/>
                      </a:lnTo>
                      <a:lnTo>
                        <a:pt x="1376" y="528"/>
                      </a:lnTo>
                      <a:lnTo>
                        <a:pt x="1387" y="528"/>
                      </a:lnTo>
                      <a:lnTo>
                        <a:pt x="1397" y="528"/>
                      </a:lnTo>
                      <a:lnTo>
                        <a:pt x="1405" y="526"/>
                      </a:lnTo>
                      <a:lnTo>
                        <a:pt x="1412" y="526"/>
                      </a:lnTo>
                      <a:lnTo>
                        <a:pt x="1418" y="526"/>
                      </a:lnTo>
                      <a:lnTo>
                        <a:pt x="1424" y="526"/>
                      </a:lnTo>
                      <a:lnTo>
                        <a:pt x="1427" y="524"/>
                      </a:lnTo>
                      <a:lnTo>
                        <a:pt x="1429" y="524"/>
                      </a:lnTo>
                      <a:lnTo>
                        <a:pt x="1429" y="524"/>
                      </a:lnTo>
                      <a:lnTo>
                        <a:pt x="1429" y="520"/>
                      </a:lnTo>
                      <a:lnTo>
                        <a:pt x="1429" y="517"/>
                      </a:lnTo>
                      <a:lnTo>
                        <a:pt x="1429" y="511"/>
                      </a:lnTo>
                      <a:lnTo>
                        <a:pt x="1429" y="505"/>
                      </a:lnTo>
                      <a:lnTo>
                        <a:pt x="1429" y="501"/>
                      </a:lnTo>
                      <a:lnTo>
                        <a:pt x="1429" y="498"/>
                      </a:lnTo>
                      <a:lnTo>
                        <a:pt x="1429" y="492"/>
                      </a:lnTo>
                      <a:lnTo>
                        <a:pt x="1429" y="488"/>
                      </a:lnTo>
                      <a:lnTo>
                        <a:pt x="1429" y="482"/>
                      </a:lnTo>
                      <a:lnTo>
                        <a:pt x="1429" y="479"/>
                      </a:lnTo>
                      <a:lnTo>
                        <a:pt x="1429" y="473"/>
                      </a:lnTo>
                      <a:lnTo>
                        <a:pt x="1431" y="469"/>
                      </a:lnTo>
                      <a:lnTo>
                        <a:pt x="1431" y="461"/>
                      </a:lnTo>
                      <a:lnTo>
                        <a:pt x="1431" y="456"/>
                      </a:lnTo>
                      <a:lnTo>
                        <a:pt x="1431" y="450"/>
                      </a:lnTo>
                      <a:lnTo>
                        <a:pt x="1431" y="444"/>
                      </a:lnTo>
                      <a:lnTo>
                        <a:pt x="1431" y="439"/>
                      </a:lnTo>
                      <a:lnTo>
                        <a:pt x="1431" y="433"/>
                      </a:lnTo>
                      <a:lnTo>
                        <a:pt x="1431" y="427"/>
                      </a:lnTo>
                      <a:lnTo>
                        <a:pt x="1431" y="422"/>
                      </a:lnTo>
                      <a:lnTo>
                        <a:pt x="1431" y="414"/>
                      </a:lnTo>
                      <a:lnTo>
                        <a:pt x="1431" y="406"/>
                      </a:lnTo>
                      <a:lnTo>
                        <a:pt x="1431" y="401"/>
                      </a:lnTo>
                      <a:lnTo>
                        <a:pt x="1431" y="395"/>
                      </a:lnTo>
                      <a:lnTo>
                        <a:pt x="1431" y="387"/>
                      </a:lnTo>
                      <a:lnTo>
                        <a:pt x="1431" y="382"/>
                      </a:lnTo>
                      <a:lnTo>
                        <a:pt x="1431" y="374"/>
                      </a:lnTo>
                      <a:lnTo>
                        <a:pt x="1431" y="368"/>
                      </a:lnTo>
                      <a:lnTo>
                        <a:pt x="1431" y="361"/>
                      </a:lnTo>
                      <a:lnTo>
                        <a:pt x="1431" y="353"/>
                      </a:lnTo>
                      <a:lnTo>
                        <a:pt x="1431" y="347"/>
                      </a:lnTo>
                      <a:lnTo>
                        <a:pt x="1431" y="340"/>
                      </a:lnTo>
                      <a:lnTo>
                        <a:pt x="1431" y="334"/>
                      </a:lnTo>
                      <a:lnTo>
                        <a:pt x="1431" y="327"/>
                      </a:lnTo>
                      <a:lnTo>
                        <a:pt x="1431" y="321"/>
                      </a:lnTo>
                      <a:lnTo>
                        <a:pt x="1431" y="315"/>
                      </a:lnTo>
                      <a:lnTo>
                        <a:pt x="1429" y="308"/>
                      </a:lnTo>
                      <a:lnTo>
                        <a:pt x="1429" y="302"/>
                      </a:lnTo>
                      <a:lnTo>
                        <a:pt x="1429" y="296"/>
                      </a:lnTo>
                      <a:lnTo>
                        <a:pt x="1429" y="290"/>
                      </a:lnTo>
                      <a:lnTo>
                        <a:pt x="1429" y="285"/>
                      </a:lnTo>
                      <a:lnTo>
                        <a:pt x="1429" y="279"/>
                      </a:lnTo>
                      <a:lnTo>
                        <a:pt x="1429" y="273"/>
                      </a:lnTo>
                      <a:lnTo>
                        <a:pt x="1429" y="268"/>
                      </a:lnTo>
                      <a:lnTo>
                        <a:pt x="1429" y="262"/>
                      </a:lnTo>
                      <a:lnTo>
                        <a:pt x="1429" y="258"/>
                      </a:lnTo>
                      <a:lnTo>
                        <a:pt x="1429" y="252"/>
                      </a:lnTo>
                      <a:lnTo>
                        <a:pt x="1429" y="249"/>
                      </a:lnTo>
                      <a:lnTo>
                        <a:pt x="1427" y="241"/>
                      </a:lnTo>
                      <a:lnTo>
                        <a:pt x="1427" y="235"/>
                      </a:lnTo>
                      <a:lnTo>
                        <a:pt x="1426" y="230"/>
                      </a:lnTo>
                      <a:lnTo>
                        <a:pt x="1426" y="224"/>
                      </a:lnTo>
                      <a:lnTo>
                        <a:pt x="1424" y="222"/>
                      </a:lnTo>
                      <a:lnTo>
                        <a:pt x="1424" y="220"/>
                      </a:lnTo>
                      <a:lnTo>
                        <a:pt x="1418" y="218"/>
                      </a:lnTo>
                      <a:lnTo>
                        <a:pt x="1412" y="216"/>
                      </a:lnTo>
                      <a:lnTo>
                        <a:pt x="1406" y="214"/>
                      </a:lnTo>
                      <a:lnTo>
                        <a:pt x="1403" y="214"/>
                      </a:lnTo>
                      <a:lnTo>
                        <a:pt x="1397" y="213"/>
                      </a:lnTo>
                      <a:lnTo>
                        <a:pt x="1393" y="213"/>
                      </a:lnTo>
                      <a:lnTo>
                        <a:pt x="1387" y="213"/>
                      </a:lnTo>
                      <a:lnTo>
                        <a:pt x="1382" y="211"/>
                      </a:lnTo>
                      <a:lnTo>
                        <a:pt x="1376" y="211"/>
                      </a:lnTo>
                      <a:lnTo>
                        <a:pt x="1370" y="211"/>
                      </a:lnTo>
                      <a:lnTo>
                        <a:pt x="1363" y="209"/>
                      </a:lnTo>
                      <a:lnTo>
                        <a:pt x="1357" y="209"/>
                      </a:lnTo>
                      <a:lnTo>
                        <a:pt x="1351" y="209"/>
                      </a:lnTo>
                      <a:lnTo>
                        <a:pt x="1346" y="209"/>
                      </a:lnTo>
                      <a:lnTo>
                        <a:pt x="1338" y="207"/>
                      </a:lnTo>
                      <a:lnTo>
                        <a:pt x="1332" y="207"/>
                      </a:lnTo>
                      <a:lnTo>
                        <a:pt x="1325" y="205"/>
                      </a:lnTo>
                      <a:lnTo>
                        <a:pt x="1321" y="205"/>
                      </a:lnTo>
                      <a:lnTo>
                        <a:pt x="1315" y="205"/>
                      </a:lnTo>
                      <a:lnTo>
                        <a:pt x="1310" y="205"/>
                      </a:lnTo>
                      <a:lnTo>
                        <a:pt x="1304" y="205"/>
                      </a:lnTo>
                      <a:lnTo>
                        <a:pt x="1300" y="205"/>
                      </a:lnTo>
                      <a:lnTo>
                        <a:pt x="1294" y="203"/>
                      </a:lnTo>
                      <a:lnTo>
                        <a:pt x="1291" y="203"/>
                      </a:lnTo>
                      <a:lnTo>
                        <a:pt x="1287" y="203"/>
                      </a:lnTo>
                      <a:lnTo>
                        <a:pt x="1285" y="203"/>
                      </a:lnTo>
                      <a:lnTo>
                        <a:pt x="1281" y="203"/>
                      </a:lnTo>
                      <a:lnTo>
                        <a:pt x="1281" y="203"/>
                      </a:lnTo>
                      <a:lnTo>
                        <a:pt x="1281" y="116"/>
                      </a:lnTo>
                      <a:lnTo>
                        <a:pt x="1410" y="19"/>
                      </a:lnTo>
                      <a:lnTo>
                        <a:pt x="1412" y="17"/>
                      </a:lnTo>
                      <a:lnTo>
                        <a:pt x="1418" y="15"/>
                      </a:lnTo>
                      <a:lnTo>
                        <a:pt x="1422" y="11"/>
                      </a:lnTo>
                      <a:lnTo>
                        <a:pt x="1426" y="9"/>
                      </a:lnTo>
                      <a:lnTo>
                        <a:pt x="1431" y="7"/>
                      </a:lnTo>
                      <a:lnTo>
                        <a:pt x="1435" y="5"/>
                      </a:lnTo>
                      <a:lnTo>
                        <a:pt x="1441" y="4"/>
                      </a:lnTo>
                      <a:lnTo>
                        <a:pt x="1445" y="2"/>
                      </a:lnTo>
                      <a:lnTo>
                        <a:pt x="1448" y="0"/>
                      </a:lnTo>
                      <a:lnTo>
                        <a:pt x="1454" y="0"/>
                      </a:lnTo>
                      <a:lnTo>
                        <a:pt x="1460" y="0"/>
                      </a:lnTo>
                      <a:lnTo>
                        <a:pt x="1464" y="5"/>
                      </a:lnTo>
                      <a:lnTo>
                        <a:pt x="1462" y="9"/>
                      </a:lnTo>
                      <a:lnTo>
                        <a:pt x="1458" y="15"/>
                      </a:lnTo>
                      <a:lnTo>
                        <a:pt x="1454" y="17"/>
                      </a:lnTo>
                      <a:lnTo>
                        <a:pt x="1450" y="21"/>
                      </a:lnTo>
                      <a:lnTo>
                        <a:pt x="1446" y="24"/>
                      </a:lnTo>
                      <a:lnTo>
                        <a:pt x="1441" y="30"/>
                      </a:lnTo>
                      <a:lnTo>
                        <a:pt x="1435" y="34"/>
                      </a:lnTo>
                      <a:lnTo>
                        <a:pt x="1429" y="38"/>
                      </a:lnTo>
                      <a:lnTo>
                        <a:pt x="1424" y="43"/>
                      </a:lnTo>
                      <a:lnTo>
                        <a:pt x="1418" y="47"/>
                      </a:lnTo>
                      <a:lnTo>
                        <a:pt x="1410" y="53"/>
                      </a:lnTo>
                      <a:lnTo>
                        <a:pt x="1405" y="59"/>
                      </a:lnTo>
                      <a:lnTo>
                        <a:pt x="1397" y="64"/>
                      </a:lnTo>
                      <a:lnTo>
                        <a:pt x="1391" y="70"/>
                      </a:lnTo>
                      <a:lnTo>
                        <a:pt x="1384" y="74"/>
                      </a:lnTo>
                      <a:lnTo>
                        <a:pt x="1376" y="78"/>
                      </a:lnTo>
                      <a:lnTo>
                        <a:pt x="1370" y="83"/>
                      </a:lnTo>
                      <a:lnTo>
                        <a:pt x="1363" y="87"/>
                      </a:lnTo>
                      <a:lnTo>
                        <a:pt x="1357" y="91"/>
                      </a:lnTo>
                      <a:lnTo>
                        <a:pt x="1351" y="97"/>
                      </a:lnTo>
                      <a:lnTo>
                        <a:pt x="1344" y="100"/>
                      </a:lnTo>
                      <a:lnTo>
                        <a:pt x="1340" y="104"/>
                      </a:lnTo>
                      <a:lnTo>
                        <a:pt x="1334" y="108"/>
                      </a:lnTo>
                      <a:lnTo>
                        <a:pt x="1330" y="112"/>
                      </a:lnTo>
                      <a:lnTo>
                        <a:pt x="1325" y="114"/>
                      </a:lnTo>
                      <a:lnTo>
                        <a:pt x="1323" y="118"/>
                      </a:lnTo>
                      <a:lnTo>
                        <a:pt x="1317" y="119"/>
                      </a:lnTo>
                      <a:lnTo>
                        <a:pt x="1317" y="121"/>
                      </a:lnTo>
                      <a:lnTo>
                        <a:pt x="1317" y="182"/>
                      </a:lnTo>
                      <a:lnTo>
                        <a:pt x="1317" y="182"/>
                      </a:lnTo>
                      <a:lnTo>
                        <a:pt x="1321" y="182"/>
                      </a:lnTo>
                      <a:lnTo>
                        <a:pt x="1325" y="182"/>
                      </a:lnTo>
                      <a:lnTo>
                        <a:pt x="1334" y="182"/>
                      </a:lnTo>
                      <a:lnTo>
                        <a:pt x="1336" y="182"/>
                      </a:lnTo>
                      <a:lnTo>
                        <a:pt x="1342" y="182"/>
                      </a:lnTo>
                      <a:lnTo>
                        <a:pt x="1348" y="182"/>
                      </a:lnTo>
                      <a:lnTo>
                        <a:pt x="1351" y="182"/>
                      </a:lnTo>
                      <a:lnTo>
                        <a:pt x="1357" y="182"/>
                      </a:lnTo>
                      <a:lnTo>
                        <a:pt x="1361" y="184"/>
                      </a:lnTo>
                      <a:lnTo>
                        <a:pt x="1367" y="184"/>
                      </a:lnTo>
                      <a:lnTo>
                        <a:pt x="1374" y="184"/>
                      </a:lnTo>
                      <a:lnTo>
                        <a:pt x="1378" y="184"/>
                      </a:lnTo>
                      <a:lnTo>
                        <a:pt x="1384" y="184"/>
                      </a:lnTo>
                      <a:lnTo>
                        <a:pt x="1389" y="184"/>
                      </a:lnTo>
                      <a:lnTo>
                        <a:pt x="1395" y="186"/>
                      </a:lnTo>
                      <a:lnTo>
                        <a:pt x="1399" y="186"/>
                      </a:lnTo>
                      <a:lnTo>
                        <a:pt x="1405" y="186"/>
                      </a:lnTo>
                      <a:lnTo>
                        <a:pt x="1410" y="186"/>
                      </a:lnTo>
                      <a:lnTo>
                        <a:pt x="1416" y="188"/>
                      </a:lnTo>
                      <a:lnTo>
                        <a:pt x="1424" y="190"/>
                      </a:lnTo>
                      <a:lnTo>
                        <a:pt x="1431" y="192"/>
                      </a:lnTo>
                      <a:lnTo>
                        <a:pt x="1437" y="194"/>
                      </a:lnTo>
                      <a:lnTo>
                        <a:pt x="1443" y="195"/>
                      </a:lnTo>
                      <a:lnTo>
                        <a:pt x="1446" y="199"/>
                      </a:lnTo>
                      <a:lnTo>
                        <a:pt x="1452" y="201"/>
                      </a:lnTo>
                      <a:lnTo>
                        <a:pt x="1456" y="205"/>
                      </a:lnTo>
                      <a:lnTo>
                        <a:pt x="1458" y="211"/>
                      </a:lnTo>
                      <a:lnTo>
                        <a:pt x="1460" y="213"/>
                      </a:lnTo>
                      <a:lnTo>
                        <a:pt x="1462" y="218"/>
                      </a:lnTo>
                      <a:lnTo>
                        <a:pt x="1462" y="222"/>
                      </a:lnTo>
                      <a:lnTo>
                        <a:pt x="1464" y="228"/>
                      </a:lnTo>
                      <a:lnTo>
                        <a:pt x="1464" y="233"/>
                      </a:lnTo>
                      <a:lnTo>
                        <a:pt x="1465" y="241"/>
                      </a:lnTo>
                      <a:lnTo>
                        <a:pt x="1465" y="245"/>
                      </a:lnTo>
                      <a:lnTo>
                        <a:pt x="1467" y="251"/>
                      </a:lnTo>
                      <a:lnTo>
                        <a:pt x="1467" y="254"/>
                      </a:lnTo>
                      <a:lnTo>
                        <a:pt x="1467" y="260"/>
                      </a:lnTo>
                      <a:lnTo>
                        <a:pt x="1467" y="266"/>
                      </a:lnTo>
                      <a:lnTo>
                        <a:pt x="1467" y="271"/>
                      </a:lnTo>
                      <a:lnTo>
                        <a:pt x="1467" y="279"/>
                      </a:lnTo>
                      <a:lnTo>
                        <a:pt x="1467" y="287"/>
                      </a:lnTo>
                      <a:lnTo>
                        <a:pt x="1467" y="290"/>
                      </a:lnTo>
                      <a:lnTo>
                        <a:pt x="1467" y="296"/>
                      </a:lnTo>
                      <a:lnTo>
                        <a:pt x="1467" y="300"/>
                      </a:lnTo>
                      <a:lnTo>
                        <a:pt x="1469" y="306"/>
                      </a:lnTo>
                      <a:lnTo>
                        <a:pt x="1469" y="309"/>
                      </a:lnTo>
                      <a:lnTo>
                        <a:pt x="1469" y="315"/>
                      </a:lnTo>
                      <a:lnTo>
                        <a:pt x="1469" y="319"/>
                      </a:lnTo>
                      <a:lnTo>
                        <a:pt x="1469" y="325"/>
                      </a:lnTo>
                      <a:lnTo>
                        <a:pt x="1469" y="330"/>
                      </a:lnTo>
                      <a:lnTo>
                        <a:pt x="1469" y="334"/>
                      </a:lnTo>
                      <a:lnTo>
                        <a:pt x="1469" y="340"/>
                      </a:lnTo>
                      <a:lnTo>
                        <a:pt x="1469" y="346"/>
                      </a:lnTo>
                      <a:lnTo>
                        <a:pt x="1469" y="351"/>
                      </a:lnTo>
                      <a:lnTo>
                        <a:pt x="1469" y="357"/>
                      </a:lnTo>
                      <a:lnTo>
                        <a:pt x="1469" y="363"/>
                      </a:lnTo>
                      <a:lnTo>
                        <a:pt x="1471" y="368"/>
                      </a:lnTo>
                      <a:lnTo>
                        <a:pt x="1471" y="374"/>
                      </a:lnTo>
                      <a:lnTo>
                        <a:pt x="1471" y="380"/>
                      </a:lnTo>
                      <a:lnTo>
                        <a:pt x="1471" y="385"/>
                      </a:lnTo>
                      <a:lnTo>
                        <a:pt x="1471" y="391"/>
                      </a:lnTo>
                      <a:lnTo>
                        <a:pt x="1471" y="397"/>
                      </a:lnTo>
                      <a:lnTo>
                        <a:pt x="1471" y="403"/>
                      </a:lnTo>
                      <a:lnTo>
                        <a:pt x="1471" y="408"/>
                      </a:lnTo>
                      <a:lnTo>
                        <a:pt x="1473" y="416"/>
                      </a:lnTo>
                      <a:lnTo>
                        <a:pt x="1471" y="420"/>
                      </a:lnTo>
                      <a:lnTo>
                        <a:pt x="1471" y="425"/>
                      </a:lnTo>
                      <a:lnTo>
                        <a:pt x="1471" y="431"/>
                      </a:lnTo>
                      <a:lnTo>
                        <a:pt x="1471" y="437"/>
                      </a:lnTo>
                      <a:lnTo>
                        <a:pt x="1471" y="442"/>
                      </a:lnTo>
                      <a:lnTo>
                        <a:pt x="1471" y="448"/>
                      </a:lnTo>
                      <a:lnTo>
                        <a:pt x="1471" y="454"/>
                      </a:lnTo>
                      <a:lnTo>
                        <a:pt x="1471" y="460"/>
                      </a:lnTo>
                      <a:lnTo>
                        <a:pt x="1471" y="463"/>
                      </a:lnTo>
                      <a:lnTo>
                        <a:pt x="1471" y="469"/>
                      </a:lnTo>
                      <a:lnTo>
                        <a:pt x="1471" y="473"/>
                      </a:lnTo>
                      <a:lnTo>
                        <a:pt x="1471" y="479"/>
                      </a:lnTo>
                      <a:lnTo>
                        <a:pt x="1471" y="482"/>
                      </a:lnTo>
                      <a:lnTo>
                        <a:pt x="1471" y="488"/>
                      </a:lnTo>
                      <a:lnTo>
                        <a:pt x="1471" y="494"/>
                      </a:lnTo>
                      <a:lnTo>
                        <a:pt x="1471" y="498"/>
                      </a:lnTo>
                      <a:lnTo>
                        <a:pt x="1469" y="505"/>
                      </a:lnTo>
                      <a:lnTo>
                        <a:pt x="1467" y="513"/>
                      </a:lnTo>
                      <a:lnTo>
                        <a:pt x="1467" y="520"/>
                      </a:lnTo>
                      <a:lnTo>
                        <a:pt x="1467" y="526"/>
                      </a:lnTo>
                      <a:lnTo>
                        <a:pt x="1465" y="532"/>
                      </a:lnTo>
                      <a:lnTo>
                        <a:pt x="1464" y="536"/>
                      </a:lnTo>
                      <a:lnTo>
                        <a:pt x="1462" y="539"/>
                      </a:lnTo>
                      <a:lnTo>
                        <a:pt x="1462" y="543"/>
                      </a:lnTo>
                      <a:lnTo>
                        <a:pt x="1458" y="543"/>
                      </a:lnTo>
                      <a:lnTo>
                        <a:pt x="1452" y="545"/>
                      </a:lnTo>
                      <a:lnTo>
                        <a:pt x="1448" y="545"/>
                      </a:lnTo>
                      <a:lnTo>
                        <a:pt x="1446" y="547"/>
                      </a:lnTo>
                      <a:lnTo>
                        <a:pt x="1441" y="547"/>
                      </a:lnTo>
                      <a:lnTo>
                        <a:pt x="1437" y="549"/>
                      </a:lnTo>
                      <a:lnTo>
                        <a:pt x="1431" y="549"/>
                      </a:lnTo>
                      <a:lnTo>
                        <a:pt x="1426" y="549"/>
                      </a:lnTo>
                      <a:lnTo>
                        <a:pt x="1418" y="551"/>
                      </a:lnTo>
                      <a:lnTo>
                        <a:pt x="1414" y="551"/>
                      </a:lnTo>
                      <a:lnTo>
                        <a:pt x="1406" y="551"/>
                      </a:lnTo>
                      <a:lnTo>
                        <a:pt x="1399" y="553"/>
                      </a:lnTo>
                      <a:lnTo>
                        <a:pt x="1391" y="553"/>
                      </a:lnTo>
                      <a:lnTo>
                        <a:pt x="1384" y="555"/>
                      </a:lnTo>
                      <a:lnTo>
                        <a:pt x="1376" y="555"/>
                      </a:lnTo>
                      <a:lnTo>
                        <a:pt x="1367" y="555"/>
                      </a:lnTo>
                      <a:lnTo>
                        <a:pt x="1359" y="556"/>
                      </a:lnTo>
                      <a:lnTo>
                        <a:pt x="1349" y="556"/>
                      </a:lnTo>
                      <a:lnTo>
                        <a:pt x="1340" y="556"/>
                      </a:lnTo>
                      <a:lnTo>
                        <a:pt x="1330" y="558"/>
                      </a:lnTo>
                      <a:lnTo>
                        <a:pt x="1321" y="558"/>
                      </a:lnTo>
                      <a:lnTo>
                        <a:pt x="1311" y="560"/>
                      </a:lnTo>
                      <a:lnTo>
                        <a:pt x="1302" y="560"/>
                      </a:lnTo>
                      <a:lnTo>
                        <a:pt x="1291" y="560"/>
                      </a:lnTo>
                      <a:lnTo>
                        <a:pt x="1281" y="560"/>
                      </a:lnTo>
                      <a:lnTo>
                        <a:pt x="1272" y="562"/>
                      </a:lnTo>
                      <a:lnTo>
                        <a:pt x="1260" y="562"/>
                      </a:lnTo>
                      <a:lnTo>
                        <a:pt x="1249" y="564"/>
                      </a:lnTo>
                      <a:lnTo>
                        <a:pt x="1239" y="564"/>
                      </a:lnTo>
                      <a:lnTo>
                        <a:pt x="1230" y="564"/>
                      </a:lnTo>
                      <a:lnTo>
                        <a:pt x="1218" y="564"/>
                      </a:lnTo>
                      <a:lnTo>
                        <a:pt x="1207" y="566"/>
                      </a:lnTo>
                      <a:lnTo>
                        <a:pt x="1195" y="566"/>
                      </a:lnTo>
                      <a:lnTo>
                        <a:pt x="1186" y="566"/>
                      </a:lnTo>
                      <a:lnTo>
                        <a:pt x="1175" y="566"/>
                      </a:lnTo>
                      <a:lnTo>
                        <a:pt x="1163" y="568"/>
                      </a:lnTo>
                      <a:lnTo>
                        <a:pt x="1154" y="568"/>
                      </a:lnTo>
                      <a:lnTo>
                        <a:pt x="1144" y="570"/>
                      </a:lnTo>
                      <a:lnTo>
                        <a:pt x="1133" y="570"/>
                      </a:lnTo>
                      <a:lnTo>
                        <a:pt x="1123" y="570"/>
                      </a:lnTo>
                      <a:lnTo>
                        <a:pt x="1114" y="570"/>
                      </a:lnTo>
                      <a:lnTo>
                        <a:pt x="1102" y="570"/>
                      </a:lnTo>
                      <a:lnTo>
                        <a:pt x="1093" y="570"/>
                      </a:lnTo>
                      <a:lnTo>
                        <a:pt x="1083" y="570"/>
                      </a:lnTo>
                      <a:lnTo>
                        <a:pt x="1074" y="572"/>
                      </a:lnTo>
                      <a:lnTo>
                        <a:pt x="1064" y="572"/>
                      </a:lnTo>
                      <a:lnTo>
                        <a:pt x="1055" y="572"/>
                      </a:lnTo>
                      <a:lnTo>
                        <a:pt x="1047" y="572"/>
                      </a:lnTo>
                      <a:lnTo>
                        <a:pt x="1038" y="572"/>
                      </a:lnTo>
                      <a:lnTo>
                        <a:pt x="1032" y="574"/>
                      </a:lnTo>
                      <a:lnTo>
                        <a:pt x="1023" y="574"/>
                      </a:lnTo>
                      <a:lnTo>
                        <a:pt x="1015" y="574"/>
                      </a:lnTo>
                      <a:lnTo>
                        <a:pt x="1009" y="574"/>
                      </a:lnTo>
                      <a:lnTo>
                        <a:pt x="1002" y="574"/>
                      </a:lnTo>
                      <a:lnTo>
                        <a:pt x="994" y="574"/>
                      </a:lnTo>
                      <a:lnTo>
                        <a:pt x="988" y="574"/>
                      </a:lnTo>
                      <a:lnTo>
                        <a:pt x="983" y="574"/>
                      </a:lnTo>
                      <a:lnTo>
                        <a:pt x="979" y="575"/>
                      </a:lnTo>
                      <a:lnTo>
                        <a:pt x="973" y="575"/>
                      </a:lnTo>
                      <a:lnTo>
                        <a:pt x="969" y="575"/>
                      </a:lnTo>
                      <a:lnTo>
                        <a:pt x="965" y="575"/>
                      </a:lnTo>
                      <a:lnTo>
                        <a:pt x="964" y="575"/>
                      </a:lnTo>
                      <a:lnTo>
                        <a:pt x="960" y="575"/>
                      </a:lnTo>
                      <a:lnTo>
                        <a:pt x="954" y="575"/>
                      </a:lnTo>
                      <a:lnTo>
                        <a:pt x="948" y="575"/>
                      </a:lnTo>
                      <a:lnTo>
                        <a:pt x="945" y="575"/>
                      </a:lnTo>
                      <a:lnTo>
                        <a:pt x="939" y="575"/>
                      </a:lnTo>
                      <a:lnTo>
                        <a:pt x="933" y="575"/>
                      </a:lnTo>
                      <a:lnTo>
                        <a:pt x="926" y="575"/>
                      </a:lnTo>
                      <a:lnTo>
                        <a:pt x="920" y="577"/>
                      </a:lnTo>
                      <a:lnTo>
                        <a:pt x="910" y="577"/>
                      </a:lnTo>
                      <a:lnTo>
                        <a:pt x="903" y="577"/>
                      </a:lnTo>
                      <a:lnTo>
                        <a:pt x="893" y="577"/>
                      </a:lnTo>
                      <a:lnTo>
                        <a:pt x="886" y="577"/>
                      </a:lnTo>
                      <a:lnTo>
                        <a:pt x="876" y="577"/>
                      </a:lnTo>
                      <a:lnTo>
                        <a:pt x="867" y="577"/>
                      </a:lnTo>
                      <a:lnTo>
                        <a:pt x="857" y="577"/>
                      </a:lnTo>
                      <a:lnTo>
                        <a:pt x="848" y="577"/>
                      </a:lnTo>
                      <a:lnTo>
                        <a:pt x="836" y="577"/>
                      </a:lnTo>
                      <a:lnTo>
                        <a:pt x="825" y="577"/>
                      </a:lnTo>
                      <a:lnTo>
                        <a:pt x="813" y="577"/>
                      </a:lnTo>
                      <a:lnTo>
                        <a:pt x="802" y="577"/>
                      </a:lnTo>
                      <a:lnTo>
                        <a:pt x="791" y="577"/>
                      </a:lnTo>
                      <a:lnTo>
                        <a:pt x="779" y="577"/>
                      </a:lnTo>
                      <a:lnTo>
                        <a:pt x="768" y="577"/>
                      </a:lnTo>
                      <a:lnTo>
                        <a:pt x="756" y="577"/>
                      </a:lnTo>
                      <a:lnTo>
                        <a:pt x="743" y="577"/>
                      </a:lnTo>
                      <a:lnTo>
                        <a:pt x="732" y="577"/>
                      </a:lnTo>
                      <a:lnTo>
                        <a:pt x="718" y="577"/>
                      </a:lnTo>
                      <a:lnTo>
                        <a:pt x="707" y="577"/>
                      </a:lnTo>
                      <a:lnTo>
                        <a:pt x="694" y="577"/>
                      </a:lnTo>
                      <a:lnTo>
                        <a:pt x="682" y="577"/>
                      </a:lnTo>
                      <a:lnTo>
                        <a:pt x="671" y="577"/>
                      </a:lnTo>
                      <a:lnTo>
                        <a:pt x="658" y="579"/>
                      </a:lnTo>
                      <a:lnTo>
                        <a:pt x="644" y="577"/>
                      </a:lnTo>
                      <a:lnTo>
                        <a:pt x="633" y="577"/>
                      </a:lnTo>
                      <a:lnTo>
                        <a:pt x="620" y="577"/>
                      </a:lnTo>
                      <a:lnTo>
                        <a:pt x="608" y="577"/>
                      </a:lnTo>
                      <a:lnTo>
                        <a:pt x="595" y="577"/>
                      </a:lnTo>
                      <a:lnTo>
                        <a:pt x="583" y="577"/>
                      </a:lnTo>
                      <a:lnTo>
                        <a:pt x="572" y="577"/>
                      </a:lnTo>
                      <a:lnTo>
                        <a:pt x="561" y="577"/>
                      </a:lnTo>
                      <a:lnTo>
                        <a:pt x="549" y="577"/>
                      </a:lnTo>
                      <a:lnTo>
                        <a:pt x="538" y="577"/>
                      </a:lnTo>
                      <a:lnTo>
                        <a:pt x="526" y="577"/>
                      </a:lnTo>
                      <a:lnTo>
                        <a:pt x="517" y="577"/>
                      </a:lnTo>
                      <a:lnTo>
                        <a:pt x="505" y="577"/>
                      </a:lnTo>
                      <a:lnTo>
                        <a:pt x="496" y="577"/>
                      </a:lnTo>
                      <a:lnTo>
                        <a:pt x="486" y="577"/>
                      </a:lnTo>
                      <a:lnTo>
                        <a:pt x="477" y="577"/>
                      </a:lnTo>
                      <a:lnTo>
                        <a:pt x="467" y="575"/>
                      </a:lnTo>
                      <a:lnTo>
                        <a:pt x="460" y="575"/>
                      </a:lnTo>
                      <a:lnTo>
                        <a:pt x="450" y="575"/>
                      </a:lnTo>
                      <a:lnTo>
                        <a:pt x="443" y="575"/>
                      </a:lnTo>
                      <a:lnTo>
                        <a:pt x="435" y="575"/>
                      </a:lnTo>
                      <a:lnTo>
                        <a:pt x="429" y="575"/>
                      </a:lnTo>
                      <a:lnTo>
                        <a:pt x="422" y="575"/>
                      </a:lnTo>
                      <a:lnTo>
                        <a:pt x="418" y="575"/>
                      </a:lnTo>
                      <a:lnTo>
                        <a:pt x="412" y="575"/>
                      </a:lnTo>
                      <a:lnTo>
                        <a:pt x="407" y="575"/>
                      </a:lnTo>
                      <a:lnTo>
                        <a:pt x="403" y="575"/>
                      </a:lnTo>
                      <a:lnTo>
                        <a:pt x="399" y="575"/>
                      </a:lnTo>
                      <a:lnTo>
                        <a:pt x="393" y="574"/>
                      </a:lnTo>
                      <a:lnTo>
                        <a:pt x="391" y="574"/>
                      </a:lnTo>
                      <a:lnTo>
                        <a:pt x="388" y="572"/>
                      </a:lnTo>
                      <a:lnTo>
                        <a:pt x="382" y="570"/>
                      </a:lnTo>
                      <a:lnTo>
                        <a:pt x="372" y="564"/>
                      </a:lnTo>
                      <a:lnTo>
                        <a:pt x="365" y="560"/>
                      </a:lnTo>
                      <a:lnTo>
                        <a:pt x="359" y="558"/>
                      </a:lnTo>
                      <a:lnTo>
                        <a:pt x="353" y="555"/>
                      </a:lnTo>
                      <a:lnTo>
                        <a:pt x="350" y="553"/>
                      </a:lnTo>
                      <a:lnTo>
                        <a:pt x="344" y="551"/>
                      </a:lnTo>
                      <a:lnTo>
                        <a:pt x="338" y="547"/>
                      </a:lnTo>
                      <a:lnTo>
                        <a:pt x="332" y="545"/>
                      </a:lnTo>
                      <a:lnTo>
                        <a:pt x="327" y="543"/>
                      </a:lnTo>
                      <a:lnTo>
                        <a:pt x="321" y="539"/>
                      </a:lnTo>
                      <a:lnTo>
                        <a:pt x="315" y="537"/>
                      </a:lnTo>
                      <a:lnTo>
                        <a:pt x="312" y="534"/>
                      </a:lnTo>
                      <a:lnTo>
                        <a:pt x="304" y="530"/>
                      </a:lnTo>
                      <a:lnTo>
                        <a:pt x="300" y="528"/>
                      </a:lnTo>
                      <a:lnTo>
                        <a:pt x="294" y="526"/>
                      </a:lnTo>
                      <a:lnTo>
                        <a:pt x="291" y="522"/>
                      </a:lnTo>
                      <a:lnTo>
                        <a:pt x="285" y="520"/>
                      </a:lnTo>
                      <a:lnTo>
                        <a:pt x="283" y="518"/>
                      </a:lnTo>
                      <a:lnTo>
                        <a:pt x="274" y="515"/>
                      </a:lnTo>
                      <a:lnTo>
                        <a:pt x="270" y="513"/>
                      </a:lnTo>
                      <a:lnTo>
                        <a:pt x="266" y="511"/>
                      </a:lnTo>
                      <a:lnTo>
                        <a:pt x="266" y="511"/>
                      </a:lnTo>
                      <a:lnTo>
                        <a:pt x="19" y="499"/>
                      </a:lnTo>
                      <a:lnTo>
                        <a:pt x="0" y="463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2" name="Freeform 216"/>
                <p:cNvSpPr>
                  <a:spLocks/>
                </p:cNvSpPr>
                <p:nvPr userDrawn="1"/>
              </p:nvSpPr>
              <p:spPr bwMode="auto">
                <a:xfrm>
                  <a:off x="1962" y="713"/>
                  <a:ext cx="18" cy="160"/>
                </a:xfrm>
                <a:custGeom>
                  <a:avLst/>
                  <a:gdLst>
                    <a:gd name="T0" fmla="*/ 6 w 36"/>
                    <a:gd name="T1" fmla="*/ 315 h 321"/>
                    <a:gd name="T2" fmla="*/ 10 w 36"/>
                    <a:gd name="T3" fmla="*/ 315 h 321"/>
                    <a:gd name="T4" fmla="*/ 21 w 36"/>
                    <a:gd name="T5" fmla="*/ 321 h 321"/>
                    <a:gd name="T6" fmla="*/ 31 w 36"/>
                    <a:gd name="T7" fmla="*/ 321 h 321"/>
                    <a:gd name="T8" fmla="*/ 36 w 36"/>
                    <a:gd name="T9" fmla="*/ 315 h 321"/>
                    <a:gd name="T10" fmla="*/ 34 w 36"/>
                    <a:gd name="T11" fmla="*/ 308 h 321"/>
                    <a:gd name="T12" fmla="*/ 34 w 36"/>
                    <a:gd name="T13" fmla="*/ 295 h 321"/>
                    <a:gd name="T14" fmla="*/ 34 w 36"/>
                    <a:gd name="T15" fmla="*/ 287 h 321"/>
                    <a:gd name="T16" fmla="*/ 34 w 36"/>
                    <a:gd name="T17" fmla="*/ 277 h 321"/>
                    <a:gd name="T18" fmla="*/ 34 w 36"/>
                    <a:gd name="T19" fmla="*/ 266 h 321"/>
                    <a:gd name="T20" fmla="*/ 34 w 36"/>
                    <a:gd name="T21" fmla="*/ 257 h 321"/>
                    <a:gd name="T22" fmla="*/ 34 w 36"/>
                    <a:gd name="T23" fmla="*/ 243 h 321"/>
                    <a:gd name="T24" fmla="*/ 34 w 36"/>
                    <a:gd name="T25" fmla="*/ 232 h 321"/>
                    <a:gd name="T26" fmla="*/ 34 w 36"/>
                    <a:gd name="T27" fmla="*/ 219 h 321"/>
                    <a:gd name="T28" fmla="*/ 34 w 36"/>
                    <a:gd name="T29" fmla="*/ 205 h 321"/>
                    <a:gd name="T30" fmla="*/ 32 w 36"/>
                    <a:gd name="T31" fmla="*/ 192 h 321"/>
                    <a:gd name="T32" fmla="*/ 32 w 36"/>
                    <a:gd name="T33" fmla="*/ 179 h 321"/>
                    <a:gd name="T34" fmla="*/ 32 w 36"/>
                    <a:gd name="T35" fmla="*/ 163 h 321"/>
                    <a:gd name="T36" fmla="*/ 32 w 36"/>
                    <a:gd name="T37" fmla="*/ 150 h 321"/>
                    <a:gd name="T38" fmla="*/ 32 w 36"/>
                    <a:gd name="T39" fmla="*/ 135 h 321"/>
                    <a:gd name="T40" fmla="*/ 32 w 36"/>
                    <a:gd name="T41" fmla="*/ 122 h 321"/>
                    <a:gd name="T42" fmla="*/ 31 w 36"/>
                    <a:gd name="T43" fmla="*/ 106 h 321"/>
                    <a:gd name="T44" fmla="*/ 31 w 36"/>
                    <a:gd name="T45" fmla="*/ 95 h 321"/>
                    <a:gd name="T46" fmla="*/ 31 w 36"/>
                    <a:gd name="T47" fmla="*/ 80 h 321"/>
                    <a:gd name="T48" fmla="*/ 31 w 36"/>
                    <a:gd name="T49" fmla="*/ 68 h 321"/>
                    <a:gd name="T50" fmla="*/ 31 w 36"/>
                    <a:gd name="T51" fmla="*/ 57 h 321"/>
                    <a:gd name="T52" fmla="*/ 31 w 36"/>
                    <a:gd name="T53" fmla="*/ 46 h 321"/>
                    <a:gd name="T54" fmla="*/ 29 w 36"/>
                    <a:gd name="T55" fmla="*/ 36 h 321"/>
                    <a:gd name="T56" fmla="*/ 29 w 36"/>
                    <a:gd name="T57" fmla="*/ 27 h 321"/>
                    <a:gd name="T58" fmla="*/ 29 w 36"/>
                    <a:gd name="T59" fmla="*/ 13 h 321"/>
                    <a:gd name="T60" fmla="*/ 29 w 36"/>
                    <a:gd name="T61" fmla="*/ 2 h 321"/>
                    <a:gd name="T62" fmla="*/ 0 w 36"/>
                    <a:gd name="T63" fmla="*/ 6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21">
                      <a:moveTo>
                        <a:pt x="0" y="6"/>
                      </a:moveTo>
                      <a:lnTo>
                        <a:pt x="6" y="315"/>
                      </a:lnTo>
                      <a:lnTo>
                        <a:pt x="8" y="315"/>
                      </a:lnTo>
                      <a:lnTo>
                        <a:pt x="10" y="315"/>
                      </a:lnTo>
                      <a:lnTo>
                        <a:pt x="15" y="319"/>
                      </a:lnTo>
                      <a:lnTo>
                        <a:pt x="21" y="321"/>
                      </a:lnTo>
                      <a:lnTo>
                        <a:pt x="25" y="321"/>
                      </a:lnTo>
                      <a:lnTo>
                        <a:pt x="31" y="321"/>
                      </a:lnTo>
                      <a:lnTo>
                        <a:pt x="34" y="319"/>
                      </a:lnTo>
                      <a:lnTo>
                        <a:pt x="36" y="315"/>
                      </a:lnTo>
                      <a:lnTo>
                        <a:pt x="34" y="312"/>
                      </a:lnTo>
                      <a:lnTo>
                        <a:pt x="34" y="308"/>
                      </a:lnTo>
                      <a:lnTo>
                        <a:pt x="34" y="302"/>
                      </a:lnTo>
                      <a:lnTo>
                        <a:pt x="34" y="295"/>
                      </a:lnTo>
                      <a:lnTo>
                        <a:pt x="34" y="291"/>
                      </a:lnTo>
                      <a:lnTo>
                        <a:pt x="34" y="287"/>
                      </a:lnTo>
                      <a:lnTo>
                        <a:pt x="34" y="281"/>
                      </a:lnTo>
                      <a:lnTo>
                        <a:pt x="34" y="277"/>
                      </a:lnTo>
                      <a:lnTo>
                        <a:pt x="34" y="272"/>
                      </a:lnTo>
                      <a:lnTo>
                        <a:pt x="34" y="266"/>
                      </a:lnTo>
                      <a:lnTo>
                        <a:pt x="34" y="262"/>
                      </a:lnTo>
                      <a:lnTo>
                        <a:pt x="34" y="257"/>
                      </a:lnTo>
                      <a:lnTo>
                        <a:pt x="34" y="251"/>
                      </a:lnTo>
                      <a:lnTo>
                        <a:pt x="34" y="243"/>
                      </a:lnTo>
                      <a:lnTo>
                        <a:pt x="34" y="238"/>
                      </a:lnTo>
                      <a:lnTo>
                        <a:pt x="34" y="232"/>
                      </a:lnTo>
                      <a:lnTo>
                        <a:pt x="34" y="226"/>
                      </a:lnTo>
                      <a:lnTo>
                        <a:pt x="34" y="219"/>
                      </a:lnTo>
                      <a:lnTo>
                        <a:pt x="34" y="213"/>
                      </a:lnTo>
                      <a:lnTo>
                        <a:pt x="34" y="205"/>
                      </a:lnTo>
                      <a:lnTo>
                        <a:pt x="32" y="200"/>
                      </a:lnTo>
                      <a:lnTo>
                        <a:pt x="32" y="192"/>
                      </a:lnTo>
                      <a:lnTo>
                        <a:pt x="32" y="184"/>
                      </a:lnTo>
                      <a:lnTo>
                        <a:pt x="32" y="179"/>
                      </a:lnTo>
                      <a:lnTo>
                        <a:pt x="32" y="171"/>
                      </a:lnTo>
                      <a:lnTo>
                        <a:pt x="32" y="163"/>
                      </a:lnTo>
                      <a:lnTo>
                        <a:pt x="32" y="156"/>
                      </a:lnTo>
                      <a:lnTo>
                        <a:pt x="32" y="150"/>
                      </a:lnTo>
                      <a:lnTo>
                        <a:pt x="32" y="143"/>
                      </a:lnTo>
                      <a:lnTo>
                        <a:pt x="32" y="135"/>
                      </a:lnTo>
                      <a:lnTo>
                        <a:pt x="32" y="129"/>
                      </a:lnTo>
                      <a:lnTo>
                        <a:pt x="32" y="122"/>
                      </a:lnTo>
                      <a:lnTo>
                        <a:pt x="31" y="114"/>
                      </a:lnTo>
                      <a:lnTo>
                        <a:pt x="31" y="106"/>
                      </a:lnTo>
                      <a:lnTo>
                        <a:pt x="31" y="101"/>
                      </a:lnTo>
                      <a:lnTo>
                        <a:pt x="31" y="95"/>
                      </a:lnTo>
                      <a:lnTo>
                        <a:pt x="31" y="87"/>
                      </a:lnTo>
                      <a:lnTo>
                        <a:pt x="31" y="80"/>
                      </a:lnTo>
                      <a:lnTo>
                        <a:pt x="31" y="74"/>
                      </a:lnTo>
                      <a:lnTo>
                        <a:pt x="31" y="68"/>
                      </a:lnTo>
                      <a:lnTo>
                        <a:pt x="31" y="63"/>
                      </a:lnTo>
                      <a:lnTo>
                        <a:pt x="31" y="57"/>
                      </a:lnTo>
                      <a:lnTo>
                        <a:pt x="31" y="51"/>
                      </a:lnTo>
                      <a:lnTo>
                        <a:pt x="31" y="46"/>
                      </a:lnTo>
                      <a:lnTo>
                        <a:pt x="29" y="40"/>
                      </a:lnTo>
                      <a:lnTo>
                        <a:pt x="29" y="36"/>
                      </a:lnTo>
                      <a:lnTo>
                        <a:pt x="29" y="30"/>
                      </a:lnTo>
                      <a:lnTo>
                        <a:pt x="29" y="27"/>
                      </a:lnTo>
                      <a:lnTo>
                        <a:pt x="29" y="19"/>
                      </a:lnTo>
                      <a:lnTo>
                        <a:pt x="29" y="13"/>
                      </a:lnTo>
                      <a:lnTo>
                        <a:pt x="29" y="8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3" name="Freeform 217"/>
                <p:cNvSpPr>
                  <a:spLocks/>
                </p:cNvSpPr>
                <p:nvPr userDrawn="1"/>
              </p:nvSpPr>
              <p:spPr bwMode="auto">
                <a:xfrm>
                  <a:off x="1813" y="154"/>
                  <a:ext cx="648" cy="581"/>
                </a:xfrm>
                <a:custGeom>
                  <a:avLst/>
                  <a:gdLst>
                    <a:gd name="T0" fmla="*/ 119 w 1296"/>
                    <a:gd name="T1" fmla="*/ 967 h 1163"/>
                    <a:gd name="T2" fmla="*/ 80 w 1296"/>
                    <a:gd name="T3" fmla="*/ 813 h 1163"/>
                    <a:gd name="T4" fmla="*/ 49 w 1296"/>
                    <a:gd name="T5" fmla="*/ 598 h 1163"/>
                    <a:gd name="T6" fmla="*/ 61 w 1296"/>
                    <a:gd name="T7" fmla="*/ 353 h 1163"/>
                    <a:gd name="T8" fmla="*/ 140 w 1296"/>
                    <a:gd name="T9" fmla="*/ 102 h 1163"/>
                    <a:gd name="T10" fmla="*/ 751 w 1296"/>
                    <a:gd name="T11" fmla="*/ 899 h 1163"/>
                    <a:gd name="T12" fmla="*/ 752 w 1296"/>
                    <a:gd name="T13" fmla="*/ 832 h 1163"/>
                    <a:gd name="T14" fmla="*/ 751 w 1296"/>
                    <a:gd name="T15" fmla="*/ 691 h 1163"/>
                    <a:gd name="T16" fmla="*/ 747 w 1296"/>
                    <a:gd name="T17" fmla="*/ 519 h 1163"/>
                    <a:gd name="T18" fmla="*/ 741 w 1296"/>
                    <a:gd name="T19" fmla="*/ 359 h 1163"/>
                    <a:gd name="T20" fmla="*/ 739 w 1296"/>
                    <a:gd name="T21" fmla="*/ 262 h 1163"/>
                    <a:gd name="T22" fmla="*/ 779 w 1296"/>
                    <a:gd name="T23" fmla="*/ 253 h 1163"/>
                    <a:gd name="T24" fmla="*/ 893 w 1296"/>
                    <a:gd name="T25" fmla="*/ 256 h 1163"/>
                    <a:gd name="T26" fmla="*/ 1040 w 1296"/>
                    <a:gd name="T27" fmla="*/ 260 h 1163"/>
                    <a:gd name="T28" fmla="*/ 1178 w 1296"/>
                    <a:gd name="T29" fmla="*/ 262 h 1163"/>
                    <a:gd name="T30" fmla="*/ 1266 w 1296"/>
                    <a:gd name="T31" fmla="*/ 258 h 1163"/>
                    <a:gd name="T32" fmla="*/ 1287 w 1296"/>
                    <a:gd name="T33" fmla="*/ 228 h 1163"/>
                    <a:gd name="T34" fmla="*/ 1214 w 1296"/>
                    <a:gd name="T35" fmla="*/ 226 h 1163"/>
                    <a:gd name="T36" fmla="*/ 1087 w 1296"/>
                    <a:gd name="T37" fmla="*/ 226 h 1163"/>
                    <a:gd name="T38" fmla="*/ 939 w 1296"/>
                    <a:gd name="T39" fmla="*/ 226 h 1163"/>
                    <a:gd name="T40" fmla="*/ 806 w 1296"/>
                    <a:gd name="T41" fmla="*/ 224 h 1163"/>
                    <a:gd name="T42" fmla="*/ 722 w 1296"/>
                    <a:gd name="T43" fmla="*/ 220 h 1163"/>
                    <a:gd name="T44" fmla="*/ 650 w 1296"/>
                    <a:gd name="T45" fmla="*/ 188 h 1163"/>
                    <a:gd name="T46" fmla="*/ 524 w 1296"/>
                    <a:gd name="T47" fmla="*/ 137 h 1163"/>
                    <a:gd name="T48" fmla="*/ 382 w 1296"/>
                    <a:gd name="T49" fmla="*/ 78 h 1163"/>
                    <a:gd name="T50" fmla="*/ 253 w 1296"/>
                    <a:gd name="T51" fmla="*/ 26 h 1163"/>
                    <a:gd name="T52" fmla="*/ 175 w 1296"/>
                    <a:gd name="T53" fmla="*/ 0 h 1163"/>
                    <a:gd name="T54" fmla="*/ 123 w 1296"/>
                    <a:gd name="T55" fmla="*/ 28 h 1163"/>
                    <a:gd name="T56" fmla="*/ 95 w 1296"/>
                    <a:gd name="T57" fmla="*/ 91 h 1163"/>
                    <a:gd name="T58" fmla="*/ 57 w 1296"/>
                    <a:gd name="T59" fmla="*/ 199 h 1163"/>
                    <a:gd name="T60" fmla="*/ 19 w 1296"/>
                    <a:gd name="T61" fmla="*/ 348 h 1163"/>
                    <a:gd name="T62" fmla="*/ 0 w 1296"/>
                    <a:gd name="T63" fmla="*/ 522 h 1163"/>
                    <a:gd name="T64" fmla="*/ 13 w 1296"/>
                    <a:gd name="T65" fmla="*/ 714 h 1163"/>
                    <a:gd name="T66" fmla="*/ 55 w 1296"/>
                    <a:gd name="T67" fmla="*/ 887 h 1163"/>
                    <a:gd name="T68" fmla="*/ 85 w 1296"/>
                    <a:gd name="T69" fmla="*/ 992 h 1163"/>
                    <a:gd name="T70" fmla="*/ 116 w 1296"/>
                    <a:gd name="T71" fmla="*/ 1054 h 1163"/>
                    <a:gd name="T72" fmla="*/ 173 w 1296"/>
                    <a:gd name="T73" fmla="*/ 1060 h 1163"/>
                    <a:gd name="T74" fmla="*/ 260 w 1296"/>
                    <a:gd name="T75" fmla="*/ 1060 h 1163"/>
                    <a:gd name="T76" fmla="*/ 370 w 1296"/>
                    <a:gd name="T77" fmla="*/ 1060 h 1163"/>
                    <a:gd name="T78" fmla="*/ 467 w 1296"/>
                    <a:gd name="T79" fmla="*/ 1060 h 1163"/>
                    <a:gd name="T80" fmla="*/ 536 w 1296"/>
                    <a:gd name="T81" fmla="*/ 1060 h 1163"/>
                    <a:gd name="T82" fmla="*/ 547 w 1296"/>
                    <a:gd name="T83" fmla="*/ 1102 h 1163"/>
                    <a:gd name="T84" fmla="*/ 619 w 1296"/>
                    <a:gd name="T85" fmla="*/ 1136 h 1163"/>
                    <a:gd name="T86" fmla="*/ 682 w 1296"/>
                    <a:gd name="T87" fmla="*/ 1151 h 1163"/>
                    <a:gd name="T88" fmla="*/ 747 w 1296"/>
                    <a:gd name="T89" fmla="*/ 1159 h 1163"/>
                    <a:gd name="T90" fmla="*/ 815 w 1296"/>
                    <a:gd name="T91" fmla="*/ 1163 h 1163"/>
                    <a:gd name="T92" fmla="*/ 886 w 1296"/>
                    <a:gd name="T93" fmla="*/ 1157 h 1163"/>
                    <a:gd name="T94" fmla="*/ 946 w 1296"/>
                    <a:gd name="T95" fmla="*/ 1144 h 1163"/>
                    <a:gd name="T96" fmla="*/ 1019 w 1296"/>
                    <a:gd name="T97" fmla="*/ 1117 h 1163"/>
                    <a:gd name="T98" fmla="*/ 1022 w 1296"/>
                    <a:gd name="T99" fmla="*/ 1090 h 1163"/>
                    <a:gd name="T100" fmla="*/ 941 w 1296"/>
                    <a:gd name="T101" fmla="*/ 1104 h 1163"/>
                    <a:gd name="T102" fmla="*/ 823 w 1296"/>
                    <a:gd name="T103" fmla="*/ 1119 h 1163"/>
                    <a:gd name="T104" fmla="*/ 697 w 1296"/>
                    <a:gd name="T105" fmla="*/ 1119 h 1163"/>
                    <a:gd name="T106" fmla="*/ 604 w 1296"/>
                    <a:gd name="T107" fmla="*/ 1094 h 1163"/>
                    <a:gd name="T108" fmla="*/ 578 w 1296"/>
                    <a:gd name="T109" fmla="*/ 1047 h 1163"/>
                    <a:gd name="T110" fmla="*/ 526 w 1296"/>
                    <a:gd name="T111" fmla="*/ 1032 h 1163"/>
                    <a:gd name="T112" fmla="*/ 437 w 1296"/>
                    <a:gd name="T113" fmla="*/ 1032 h 1163"/>
                    <a:gd name="T114" fmla="*/ 327 w 1296"/>
                    <a:gd name="T115" fmla="*/ 1032 h 1163"/>
                    <a:gd name="T116" fmla="*/ 220 w 1296"/>
                    <a:gd name="T117" fmla="*/ 1032 h 1163"/>
                    <a:gd name="T118" fmla="*/ 148 w 1296"/>
                    <a:gd name="T119" fmla="*/ 1033 h 1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96" h="1163">
                      <a:moveTo>
                        <a:pt x="144" y="1033"/>
                      </a:moveTo>
                      <a:lnTo>
                        <a:pt x="142" y="1032"/>
                      </a:lnTo>
                      <a:lnTo>
                        <a:pt x="140" y="1026"/>
                      </a:lnTo>
                      <a:lnTo>
                        <a:pt x="140" y="1022"/>
                      </a:lnTo>
                      <a:lnTo>
                        <a:pt x="138" y="1018"/>
                      </a:lnTo>
                      <a:lnTo>
                        <a:pt x="137" y="1013"/>
                      </a:lnTo>
                      <a:lnTo>
                        <a:pt x="135" y="1009"/>
                      </a:lnTo>
                      <a:lnTo>
                        <a:pt x="131" y="1001"/>
                      </a:lnTo>
                      <a:lnTo>
                        <a:pt x="129" y="994"/>
                      </a:lnTo>
                      <a:lnTo>
                        <a:pt x="125" y="986"/>
                      </a:lnTo>
                      <a:lnTo>
                        <a:pt x="123" y="976"/>
                      </a:lnTo>
                      <a:lnTo>
                        <a:pt x="119" y="967"/>
                      </a:lnTo>
                      <a:lnTo>
                        <a:pt x="118" y="959"/>
                      </a:lnTo>
                      <a:lnTo>
                        <a:pt x="114" y="948"/>
                      </a:lnTo>
                      <a:lnTo>
                        <a:pt x="112" y="938"/>
                      </a:lnTo>
                      <a:lnTo>
                        <a:pt x="108" y="925"/>
                      </a:lnTo>
                      <a:lnTo>
                        <a:pt x="104" y="914"/>
                      </a:lnTo>
                      <a:lnTo>
                        <a:pt x="100" y="900"/>
                      </a:lnTo>
                      <a:lnTo>
                        <a:pt x="97" y="887"/>
                      </a:lnTo>
                      <a:lnTo>
                        <a:pt x="93" y="872"/>
                      </a:lnTo>
                      <a:lnTo>
                        <a:pt x="89" y="859"/>
                      </a:lnTo>
                      <a:lnTo>
                        <a:pt x="85" y="843"/>
                      </a:lnTo>
                      <a:lnTo>
                        <a:pt x="83" y="830"/>
                      </a:lnTo>
                      <a:lnTo>
                        <a:pt x="80" y="813"/>
                      </a:lnTo>
                      <a:lnTo>
                        <a:pt x="76" y="798"/>
                      </a:lnTo>
                      <a:lnTo>
                        <a:pt x="72" y="781"/>
                      </a:lnTo>
                      <a:lnTo>
                        <a:pt x="70" y="766"/>
                      </a:lnTo>
                      <a:lnTo>
                        <a:pt x="66" y="748"/>
                      </a:lnTo>
                      <a:lnTo>
                        <a:pt x="64" y="731"/>
                      </a:lnTo>
                      <a:lnTo>
                        <a:pt x="61" y="712"/>
                      </a:lnTo>
                      <a:lnTo>
                        <a:pt x="61" y="695"/>
                      </a:lnTo>
                      <a:lnTo>
                        <a:pt x="57" y="676"/>
                      </a:lnTo>
                      <a:lnTo>
                        <a:pt x="55" y="657"/>
                      </a:lnTo>
                      <a:lnTo>
                        <a:pt x="53" y="638"/>
                      </a:lnTo>
                      <a:lnTo>
                        <a:pt x="51" y="619"/>
                      </a:lnTo>
                      <a:lnTo>
                        <a:pt x="49" y="598"/>
                      </a:lnTo>
                      <a:lnTo>
                        <a:pt x="47" y="579"/>
                      </a:lnTo>
                      <a:lnTo>
                        <a:pt x="47" y="558"/>
                      </a:lnTo>
                      <a:lnTo>
                        <a:pt x="47" y="539"/>
                      </a:lnTo>
                      <a:lnTo>
                        <a:pt x="47" y="519"/>
                      </a:lnTo>
                      <a:lnTo>
                        <a:pt x="47" y="498"/>
                      </a:lnTo>
                      <a:lnTo>
                        <a:pt x="47" y="479"/>
                      </a:lnTo>
                      <a:lnTo>
                        <a:pt x="47" y="458"/>
                      </a:lnTo>
                      <a:lnTo>
                        <a:pt x="49" y="437"/>
                      </a:lnTo>
                      <a:lnTo>
                        <a:pt x="51" y="416"/>
                      </a:lnTo>
                      <a:lnTo>
                        <a:pt x="53" y="395"/>
                      </a:lnTo>
                      <a:lnTo>
                        <a:pt x="57" y="374"/>
                      </a:lnTo>
                      <a:lnTo>
                        <a:pt x="61" y="353"/>
                      </a:lnTo>
                      <a:lnTo>
                        <a:pt x="64" y="332"/>
                      </a:lnTo>
                      <a:lnTo>
                        <a:pt x="68" y="310"/>
                      </a:lnTo>
                      <a:lnTo>
                        <a:pt x="72" y="291"/>
                      </a:lnTo>
                      <a:lnTo>
                        <a:pt x="78" y="268"/>
                      </a:lnTo>
                      <a:lnTo>
                        <a:pt x="83" y="247"/>
                      </a:lnTo>
                      <a:lnTo>
                        <a:pt x="89" y="226"/>
                      </a:lnTo>
                      <a:lnTo>
                        <a:pt x="97" y="205"/>
                      </a:lnTo>
                      <a:lnTo>
                        <a:pt x="104" y="184"/>
                      </a:lnTo>
                      <a:lnTo>
                        <a:pt x="112" y="165"/>
                      </a:lnTo>
                      <a:lnTo>
                        <a:pt x="121" y="144"/>
                      </a:lnTo>
                      <a:lnTo>
                        <a:pt x="131" y="123"/>
                      </a:lnTo>
                      <a:lnTo>
                        <a:pt x="140" y="102"/>
                      </a:lnTo>
                      <a:lnTo>
                        <a:pt x="152" y="83"/>
                      </a:lnTo>
                      <a:lnTo>
                        <a:pt x="163" y="64"/>
                      </a:lnTo>
                      <a:lnTo>
                        <a:pt x="176" y="45"/>
                      </a:lnTo>
                      <a:lnTo>
                        <a:pt x="707" y="251"/>
                      </a:lnTo>
                      <a:lnTo>
                        <a:pt x="728" y="897"/>
                      </a:lnTo>
                      <a:lnTo>
                        <a:pt x="730" y="900"/>
                      </a:lnTo>
                      <a:lnTo>
                        <a:pt x="737" y="906"/>
                      </a:lnTo>
                      <a:lnTo>
                        <a:pt x="741" y="906"/>
                      </a:lnTo>
                      <a:lnTo>
                        <a:pt x="745" y="906"/>
                      </a:lnTo>
                      <a:lnTo>
                        <a:pt x="747" y="904"/>
                      </a:lnTo>
                      <a:lnTo>
                        <a:pt x="749" y="902"/>
                      </a:lnTo>
                      <a:lnTo>
                        <a:pt x="751" y="899"/>
                      </a:lnTo>
                      <a:lnTo>
                        <a:pt x="752" y="895"/>
                      </a:lnTo>
                      <a:lnTo>
                        <a:pt x="752" y="891"/>
                      </a:lnTo>
                      <a:lnTo>
                        <a:pt x="752" y="889"/>
                      </a:lnTo>
                      <a:lnTo>
                        <a:pt x="752" y="885"/>
                      </a:lnTo>
                      <a:lnTo>
                        <a:pt x="752" y="881"/>
                      </a:lnTo>
                      <a:lnTo>
                        <a:pt x="752" y="876"/>
                      </a:lnTo>
                      <a:lnTo>
                        <a:pt x="752" y="872"/>
                      </a:lnTo>
                      <a:lnTo>
                        <a:pt x="752" y="864"/>
                      </a:lnTo>
                      <a:lnTo>
                        <a:pt x="752" y="859"/>
                      </a:lnTo>
                      <a:lnTo>
                        <a:pt x="752" y="849"/>
                      </a:lnTo>
                      <a:lnTo>
                        <a:pt x="752" y="842"/>
                      </a:lnTo>
                      <a:lnTo>
                        <a:pt x="752" y="832"/>
                      </a:lnTo>
                      <a:lnTo>
                        <a:pt x="752" y="824"/>
                      </a:lnTo>
                      <a:lnTo>
                        <a:pt x="752" y="813"/>
                      </a:lnTo>
                      <a:lnTo>
                        <a:pt x="752" y="804"/>
                      </a:lnTo>
                      <a:lnTo>
                        <a:pt x="752" y="792"/>
                      </a:lnTo>
                      <a:lnTo>
                        <a:pt x="752" y="783"/>
                      </a:lnTo>
                      <a:lnTo>
                        <a:pt x="752" y="769"/>
                      </a:lnTo>
                      <a:lnTo>
                        <a:pt x="752" y="758"/>
                      </a:lnTo>
                      <a:lnTo>
                        <a:pt x="751" y="745"/>
                      </a:lnTo>
                      <a:lnTo>
                        <a:pt x="751" y="733"/>
                      </a:lnTo>
                      <a:lnTo>
                        <a:pt x="751" y="718"/>
                      </a:lnTo>
                      <a:lnTo>
                        <a:pt x="751" y="705"/>
                      </a:lnTo>
                      <a:lnTo>
                        <a:pt x="751" y="691"/>
                      </a:lnTo>
                      <a:lnTo>
                        <a:pt x="751" y="678"/>
                      </a:lnTo>
                      <a:lnTo>
                        <a:pt x="749" y="663"/>
                      </a:lnTo>
                      <a:lnTo>
                        <a:pt x="749" y="650"/>
                      </a:lnTo>
                      <a:lnTo>
                        <a:pt x="749" y="634"/>
                      </a:lnTo>
                      <a:lnTo>
                        <a:pt x="749" y="621"/>
                      </a:lnTo>
                      <a:lnTo>
                        <a:pt x="749" y="606"/>
                      </a:lnTo>
                      <a:lnTo>
                        <a:pt x="749" y="591"/>
                      </a:lnTo>
                      <a:lnTo>
                        <a:pt x="749" y="577"/>
                      </a:lnTo>
                      <a:lnTo>
                        <a:pt x="749" y="562"/>
                      </a:lnTo>
                      <a:lnTo>
                        <a:pt x="747" y="547"/>
                      </a:lnTo>
                      <a:lnTo>
                        <a:pt x="747" y="532"/>
                      </a:lnTo>
                      <a:lnTo>
                        <a:pt x="747" y="519"/>
                      </a:lnTo>
                      <a:lnTo>
                        <a:pt x="747" y="503"/>
                      </a:lnTo>
                      <a:lnTo>
                        <a:pt x="745" y="488"/>
                      </a:lnTo>
                      <a:lnTo>
                        <a:pt x="745" y="475"/>
                      </a:lnTo>
                      <a:lnTo>
                        <a:pt x="745" y="460"/>
                      </a:lnTo>
                      <a:lnTo>
                        <a:pt x="745" y="448"/>
                      </a:lnTo>
                      <a:lnTo>
                        <a:pt x="743" y="433"/>
                      </a:lnTo>
                      <a:lnTo>
                        <a:pt x="743" y="420"/>
                      </a:lnTo>
                      <a:lnTo>
                        <a:pt x="743" y="406"/>
                      </a:lnTo>
                      <a:lnTo>
                        <a:pt x="743" y="395"/>
                      </a:lnTo>
                      <a:lnTo>
                        <a:pt x="741" y="382"/>
                      </a:lnTo>
                      <a:lnTo>
                        <a:pt x="741" y="370"/>
                      </a:lnTo>
                      <a:lnTo>
                        <a:pt x="741" y="359"/>
                      </a:lnTo>
                      <a:lnTo>
                        <a:pt x="741" y="349"/>
                      </a:lnTo>
                      <a:lnTo>
                        <a:pt x="741" y="338"/>
                      </a:lnTo>
                      <a:lnTo>
                        <a:pt x="741" y="327"/>
                      </a:lnTo>
                      <a:lnTo>
                        <a:pt x="741" y="317"/>
                      </a:lnTo>
                      <a:lnTo>
                        <a:pt x="741" y="310"/>
                      </a:lnTo>
                      <a:lnTo>
                        <a:pt x="739" y="300"/>
                      </a:lnTo>
                      <a:lnTo>
                        <a:pt x="739" y="292"/>
                      </a:lnTo>
                      <a:lnTo>
                        <a:pt x="739" y="285"/>
                      </a:lnTo>
                      <a:lnTo>
                        <a:pt x="739" y="279"/>
                      </a:lnTo>
                      <a:lnTo>
                        <a:pt x="739" y="272"/>
                      </a:lnTo>
                      <a:lnTo>
                        <a:pt x="739" y="266"/>
                      </a:lnTo>
                      <a:lnTo>
                        <a:pt x="739" y="262"/>
                      </a:lnTo>
                      <a:lnTo>
                        <a:pt x="739" y="260"/>
                      </a:lnTo>
                      <a:lnTo>
                        <a:pt x="739" y="254"/>
                      </a:lnTo>
                      <a:lnTo>
                        <a:pt x="739" y="253"/>
                      </a:lnTo>
                      <a:lnTo>
                        <a:pt x="741" y="253"/>
                      </a:lnTo>
                      <a:lnTo>
                        <a:pt x="745" y="253"/>
                      </a:lnTo>
                      <a:lnTo>
                        <a:pt x="747" y="253"/>
                      </a:lnTo>
                      <a:lnTo>
                        <a:pt x="752" y="253"/>
                      </a:lnTo>
                      <a:lnTo>
                        <a:pt x="756" y="253"/>
                      </a:lnTo>
                      <a:lnTo>
                        <a:pt x="762" y="253"/>
                      </a:lnTo>
                      <a:lnTo>
                        <a:pt x="766" y="253"/>
                      </a:lnTo>
                      <a:lnTo>
                        <a:pt x="773" y="253"/>
                      </a:lnTo>
                      <a:lnTo>
                        <a:pt x="779" y="253"/>
                      </a:lnTo>
                      <a:lnTo>
                        <a:pt x="787" y="254"/>
                      </a:lnTo>
                      <a:lnTo>
                        <a:pt x="794" y="254"/>
                      </a:lnTo>
                      <a:lnTo>
                        <a:pt x="802" y="254"/>
                      </a:lnTo>
                      <a:lnTo>
                        <a:pt x="811" y="254"/>
                      </a:lnTo>
                      <a:lnTo>
                        <a:pt x="821" y="254"/>
                      </a:lnTo>
                      <a:lnTo>
                        <a:pt x="830" y="254"/>
                      </a:lnTo>
                      <a:lnTo>
                        <a:pt x="840" y="254"/>
                      </a:lnTo>
                      <a:lnTo>
                        <a:pt x="849" y="254"/>
                      </a:lnTo>
                      <a:lnTo>
                        <a:pt x="861" y="254"/>
                      </a:lnTo>
                      <a:lnTo>
                        <a:pt x="870" y="254"/>
                      </a:lnTo>
                      <a:lnTo>
                        <a:pt x="882" y="256"/>
                      </a:lnTo>
                      <a:lnTo>
                        <a:pt x="893" y="256"/>
                      </a:lnTo>
                      <a:lnTo>
                        <a:pt x="905" y="256"/>
                      </a:lnTo>
                      <a:lnTo>
                        <a:pt x="916" y="256"/>
                      </a:lnTo>
                      <a:lnTo>
                        <a:pt x="927" y="256"/>
                      </a:lnTo>
                      <a:lnTo>
                        <a:pt x="941" y="258"/>
                      </a:lnTo>
                      <a:lnTo>
                        <a:pt x="954" y="258"/>
                      </a:lnTo>
                      <a:lnTo>
                        <a:pt x="965" y="258"/>
                      </a:lnTo>
                      <a:lnTo>
                        <a:pt x="977" y="258"/>
                      </a:lnTo>
                      <a:lnTo>
                        <a:pt x="990" y="260"/>
                      </a:lnTo>
                      <a:lnTo>
                        <a:pt x="1003" y="260"/>
                      </a:lnTo>
                      <a:lnTo>
                        <a:pt x="1015" y="260"/>
                      </a:lnTo>
                      <a:lnTo>
                        <a:pt x="1028" y="260"/>
                      </a:lnTo>
                      <a:lnTo>
                        <a:pt x="1040" y="260"/>
                      </a:lnTo>
                      <a:lnTo>
                        <a:pt x="1053" y="260"/>
                      </a:lnTo>
                      <a:lnTo>
                        <a:pt x="1064" y="260"/>
                      </a:lnTo>
                      <a:lnTo>
                        <a:pt x="1076" y="260"/>
                      </a:lnTo>
                      <a:lnTo>
                        <a:pt x="1089" y="260"/>
                      </a:lnTo>
                      <a:lnTo>
                        <a:pt x="1100" y="262"/>
                      </a:lnTo>
                      <a:lnTo>
                        <a:pt x="1112" y="262"/>
                      </a:lnTo>
                      <a:lnTo>
                        <a:pt x="1123" y="262"/>
                      </a:lnTo>
                      <a:lnTo>
                        <a:pt x="1135" y="262"/>
                      </a:lnTo>
                      <a:lnTo>
                        <a:pt x="1146" y="262"/>
                      </a:lnTo>
                      <a:lnTo>
                        <a:pt x="1155" y="262"/>
                      </a:lnTo>
                      <a:lnTo>
                        <a:pt x="1167" y="262"/>
                      </a:lnTo>
                      <a:lnTo>
                        <a:pt x="1178" y="262"/>
                      </a:lnTo>
                      <a:lnTo>
                        <a:pt x="1188" y="262"/>
                      </a:lnTo>
                      <a:lnTo>
                        <a:pt x="1197" y="262"/>
                      </a:lnTo>
                      <a:lnTo>
                        <a:pt x="1205" y="262"/>
                      </a:lnTo>
                      <a:lnTo>
                        <a:pt x="1214" y="262"/>
                      </a:lnTo>
                      <a:lnTo>
                        <a:pt x="1222" y="262"/>
                      </a:lnTo>
                      <a:lnTo>
                        <a:pt x="1230" y="260"/>
                      </a:lnTo>
                      <a:lnTo>
                        <a:pt x="1239" y="260"/>
                      </a:lnTo>
                      <a:lnTo>
                        <a:pt x="1245" y="260"/>
                      </a:lnTo>
                      <a:lnTo>
                        <a:pt x="1251" y="260"/>
                      </a:lnTo>
                      <a:lnTo>
                        <a:pt x="1256" y="260"/>
                      </a:lnTo>
                      <a:lnTo>
                        <a:pt x="1262" y="260"/>
                      </a:lnTo>
                      <a:lnTo>
                        <a:pt x="1266" y="258"/>
                      </a:lnTo>
                      <a:lnTo>
                        <a:pt x="1271" y="258"/>
                      </a:lnTo>
                      <a:lnTo>
                        <a:pt x="1277" y="258"/>
                      </a:lnTo>
                      <a:lnTo>
                        <a:pt x="1281" y="256"/>
                      </a:lnTo>
                      <a:lnTo>
                        <a:pt x="1285" y="251"/>
                      </a:lnTo>
                      <a:lnTo>
                        <a:pt x="1290" y="245"/>
                      </a:lnTo>
                      <a:lnTo>
                        <a:pt x="1292" y="241"/>
                      </a:lnTo>
                      <a:lnTo>
                        <a:pt x="1296" y="237"/>
                      </a:lnTo>
                      <a:lnTo>
                        <a:pt x="1296" y="234"/>
                      </a:lnTo>
                      <a:lnTo>
                        <a:pt x="1294" y="232"/>
                      </a:lnTo>
                      <a:lnTo>
                        <a:pt x="1292" y="230"/>
                      </a:lnTo>
                      <a:lnTo>
                        <a:pt x="1289" y="230"/>
                      </a:lnTo>
                      <a:lnTo>
                        <a:pt x="1287" y="228"/>
                      </a:lnTo>
                      <a:lnTo>
                        <a:pt x="1283" y="228"/>
                      </a:lnTo>
                      <a:lnTo>
                        <a:pt x="1277" y="228"/>
                      </a:lnTo>
                      <a:lnTo>
                        <a:pt x="1271" y="226"/>
                      </a:lnTo>
                      <a:lnTo>
                        <a:pt x="1266" y="226"/>
                      </a:lnTo>
                      <a:lnTo>
                        <a:pt x="1262" y="226"/>
                      </a:lnTo>
                      <a:lnTo>
                        <a:pt x="1256" y="226"/>
                      </a:lnTo>
                      <a:lnTo>
                        <a:pt x="1251" y="226"/>
                      </a:lnTo>
                      <a:lnTo>
                        <a:pt x="1243" y="226"/>
                      </a:lnTo>
                      <a:lnTo>
                        <a:pt x="1237" y="226"/>
                      </a:lnTo>
                      <a:lnTo>
                        <a:pt x="1230" y="226"/>
                      </a:lnTo>
                      <a:lnTo>
                        <a:pt x="1222" y="226"/>
                      </a:lnTo>
                      <a:lnTo>
                        <a:pt x="1214" y="226"/>
                      </a:lnTo>
                      <a:lnTo>
                        <a:pt x="1205" y="226"/>
                      </a:lnTo>
                      <a:lnTo>
                        <a:pt x="1195" y="226"/>
                      </a:lnTo>
                      <a:lnTo>
                        <a:pt x="1188" y="226"/>
                      </a:lnTo>
                      <a:lnTo>
                        <a:pt x="1176" y="226"/>
                      </a:lnTo>
                      <a:lnTo>
                        <a:pt x="1167" y="226"/>
                      </a:lnTo>
                      <a:lnTo>
                        <a:pt x="1155" y="226"/>
                      </a:lnTo>
                      <a:lnTo>
                        <a:pt x="1146" y="226"/>
                      </a:lnTo>
                      <a:lnTo>
                        <a:pt x="1135" y="226"/>
                      </a:lnTo>
                      <a:lnTo>
                        <a:pt x="1123" y="226"/>
                      </a:lnTo>
                      <a:lnTo>
                        <a:pt x="1112" y="226"/>
                      </a:lnTo>
                      <a:lnTo>
                        <a:pt x="1100" y="226"/>
                      </a:lnTo>
                      <a:lnTo>
                        <a:pt x="1087" y="226"/>
                      </a:lnTo>
                      <a:lnTo>
                        <a:pt x="1076" y="226"/>
                      </a:lnTo>
                      <a:lnTo>
                        <a:pt x="1064" y="226"/>
                      </a:lnTo>
                      <a:lnTo>
                        <a:pt x="1053" y="226"/>
                      </a:lnTo>
                      <a:lnTo>
                        <a:pt x="1040" y="226"/>
                      </a:lnTo>
                      <a:lnTo>
                        <a:pt x="1026" y="226"/>
                      </a:lnTo>
                      <a:lnTo>
                        <a:pt x="1015" y="226"/>
                      </a:lnTo>
                      <a:lnTo>
                        <a:pt x="1003" y="226"/>
                      </a:lnTo>
                      <a:lnTo>
                        <a:pt x="990" y="226"/>
                      </a:lnTo>
                      <a:lnTo>
                        <a:pt x="977" y="226"/>
                      </a:lnTo>
                      <a:lnTo>
                        <a:pt x="963" y="226"/>
                      </a:lnTo>
                      <a:lnTo>
                        <a:pt x="952" y="226"/>
                      </a:lnTo>
                      <a:lnTo>
                        <a:pt x="939" y="226"/>
                      </a:lnTo>
                      <a:lnTo>
                        <a:pt x="927" y="226"/>
                      </a:lnTo>
                      <a:lnTo>
                        <a:pt x="916" y="226"/>
                      </a:lnTo>
                      <a:lnTo>
                        <a:pt x="903" y="226"/>
                      </a:lnTo>
                      <a:lnTo>
                        <a:pt x="891" y="224"/>
                      </a:lnTo>
                      <a:lnTo>
                        <a:pt x="878" y="224"/>
                      </a:lnTo>
                      <a:lnTo>
                        <a:pt x="867" y="224"/>
                      </a:lnTo>
                      <a:lnTo>
                        <a:pt x="857" y="224"/>
                      </a:lnTo>
                      <a:lnTo>
                        <a:pt x="846" y="224"/>
                      </a:lnTo>
                      <a:lnTo>
                        <a:pt x="834" y="224"/>
                      </a:lnTo>
                      <a:lnTo>
                        <a:pt x="825" y="224"/>
                      </a:lnTo>
                      <a:lnTo>
                        <a:pt x="815" y="224"/>
                      </a:lnTo>
                      <a:lnTo>
                        <a:pt x="806" y="224"/>
                      </a:lnTo>
                      <a:lnTo>
                        <a:pt x="796" y="224"/>
                      </a:lnTo>
                      <a:lnTo>
                        <a:pt x="787" y="222"/>
                      </a:lnTo>
                      <a:lnTo>
                        <a:pt x="779" y="222"/>
                      </a:lnTo>
                      <a:lnTo>
                        <a:pt x="770" y="222"/>
                      </a:lnTo>
                      <a:lnTo>
                        <a:pt x="764" y="222"/>
                      </a:lnTo>
                      <a:lnTo>
                        <a:pt x="756" y="222"/>
                      </a:lnTo>
                      <a:lnTo>
                        <a:pt x="751" y="222"/>
                      </a:lnTo>
                      <a:lnTo>
                        <a:pt x="743" y="222"/>
                      </a:lnTo>
                      <a:lnTo>
                        <a:pt x="737" y="222"/>
                      </a:lnTo>
                      <a:lnTo>
                        <a:pt x="732" y="220"/>
                      </a:lnTo>
                      <a:lnTo>
                        <a:pt x="730" y="220"/>
                      </a:lnTo>
                      <a:lnTo>
                        <a:pt x="722" y="220"/>
                      </a:lnTo>
                      <a:lnTo>
                        <a:pt x="718" y="218"/>
                      </a:lnTo>
                      <a:lnTo>
                        <a:pt x="714" y="216"/>
                      </a:lnTo>
                      <a:lnTo>
                        <a:pt x="707" y="213"/>
                      </a:lnTo>
                      <a:lnTo>
                        <a:pt x="703" y="211"/>
                      </a:lnTo>
                      <a:lnTo>
                        <a:pt x="697" y="209"/>
                      </a:lnTo>
                      <a:lnTo>
                        <a:pt x="692" y="205"/>
                      </a:lnTo>
                      <a:lnTo>
                        <a:pt x="686" y="205"/>
                      </a:lnTo>
                      <a:lnTo>
                        <a:pt x="678" y="201"/>
                      </a:lnTo>
                      <a:lnTo>
                        <a:pt x="673" y="197"/>
                      </a:lnTo>
                      <a:lnTo>
                        <a:pt x="665" y="196"/>
                      </a:lnTo>
                      <a:lnTo>
                        <a:pt x="657" y="192"/>
                      </a:lnTo>
                      <a:lnTo>
                        <a:pt x="650" y="188"/>
                      </a:lnTo>
                      <a:lnTo>
                        <a:pt x="640" y="184"/>
                      </a:lnTo>
                      <a:lnTo>
                        <a:pt x="633" y="180"/>
                      </a:lnTo>
                      <a:lnTo>
                        <a:pt x="623" y="178"/>
                      </a:lnTo>
                      <a:lnTo>
                        <a:pt x="612" y="173"/>
                      </a:lnTo>
                      <a:lnTo>
                        <a:pt x="602" y="169"/>
                      </a:lnTo>
                      <a:lnTo>
                        <a:pt x="593" y="163"/>
                      </a:lnTo>
                      <a:lnTo>
                        <a:pt x="581" y="159"/>
                      </a:lnTo>
                      <a:lnTo>
                        <a:pt x="570" y="156"/>
                      </a:lnTo>
                      <a:lnTo>
                        <a:pt x="559" y="150"/>
                      </a:lnTo>
                      <a:lnTo>
                        <a:pt x="547" y="144"/>
                      </a:lnTo>
                      <a:lnTo>
                        <a:pt x="538" y="140"/>
                      </a:lnTo>
                      <a:lnTo>
                        <a:pt x="524" y="137"/>
                      </a:lnTo>
                      <a:lnTo>
                        <a:pt x="513" y="131"/>
                      </a:lnTo>
                      <a:lnTo>
                        <a:pt x="502" y="127"/>
                      </a:lnTo>
                      <a:lnTo>
                        <a:pt x="490" y="121"/>
                      </a:lnTo>
                      <a:lnTo>
                        <a:pt x="479" y="118"/>
                      </a:lnTo>
                      <a:lnTo>
                        <a:pt x="465" y="112"/>
                      </a:lnTo>
                      <a:lnTo>
                        <a:pt x="454" y="106"/>
                      </a:lnTo>
                      <a:lnTo>
                        <a:pt x="443" y="102"/>
                      </a:lnTo>
                      <a:lnTo>
                        <a:pt x="429" y="97"/>
                      </a:lnTo>
                      <a:lnTo>
                        <a:pt x="418" y="91"/>
                      </a:lnTo>
                      <a:lnTo>
                        <a:pt x="407" y="87"/>
                      </a:lnTo>
                      <a:lnTo>
                        <a:pt x="393" y="82"/>
                      </a:lnTo>
                      <a:lnTo>
                        <a:pt x="382" y="78"/>
                      </a:lnTo>
                      <a:lnTo>
                        <a:pt x="370" y="72"/>
                      </a:lnTo>
                      <a:lnTo>
                        <a:pt x="359" y="68"/>
                      </a:lnTo>
                      <a:lnTo>
                        <a:pt x="348" y="63"/>
                      </a:lnTo>
                      <a:lnTo>
                        <a:pt x="334" y="59"/>
                      </a:lnTo>
                      <a:lnTo>
                        <a:pt x="323" y="53"/>
                      </a:lnTo>
                      <a:lnTo>
                        <a:pt x="311" y="49"/>
                      </a:lnTo>
                      <a:lnTo>
                        <a:pt x="302" y="45"/>
                      </a:lnTo>
                      <a:lnTo>
                        <a:pt x="292" y="42"/>
                      </a:lnTo>
                      <a:lnTo>
                        <a:pt x="281" y="38"/>
                      </a:lnTo>
                      <a:lnTo>
                        <a:pt x="272" y="34"/>
                      </a:lnTo>
                      <a:lnTo>
                        <a:pt x="262" y="30"/>
                      </a:lnTo>
                      <a:lnTo>
                        <a:pt x="253" y="26"/>
                      </a:lnTo>
                      <a:lnTo>
                        <a:pt x="245" y="25"/>
                      </a:lnTo>
                      <a:lnTo>
                        <a:pt x="235" y="19"/>
                      </a:lnTo>
                      <a:lnTo>
                        <a:pt x="228" y="17"/>
                      </a:lnTo>
                      <a:lnTo>
                        <a:pt x="220" y="13"/>
                      </a:lnTo>
                      <a:lnTo>
                        <a:pt x="213" y="11"/>
                      </a:lnTo>
                      <a:lnTo>
                        <a:pt x="207" y="9"/>
                      </a:lnTo>
                      <a:lnTo>
                        <a:pt x="201" y="7"/>
                      </a:lnTo>
                      <a:lnTo>
                        <a:pt x="194" y="6"/>
                      </a:lnTo>
                      <a:lnTo>
                        <a:pt x="190" y="4"/>
                      </a:lnTo>
                      <a:lnTo>
                        <a:pt x="184" y="2"/>
                      </a:lnTo>
                      <a:lnTo>
                        <a:pt x="180" y="2"/>
                      </a:lnTo>
                      <a:lnTo>
                        <a:pt x="175" y="0"/>
                      </a:lnTo>
                      <a:lnTo>
                        <a:pt x="173" y="0"/>
                      </a:lnTo>
                      <a:lnTo>
                        <a:pt x="167" y="0"/>
                      </a:lnTo>
                      <a:lnTo>
                        <a:pt x="163" y="2"/>
                      </a:lnTo>
                      <a:lnTo>
                        <a:pt x="157" y="2"/>
                      </a:lnTo>
                      <a:lnTo>
                        <a:pt x="156" y="2"/>
                      </a:lnTo>
                      <a:lnTo>
                        <a:pt x="148" y="2"/>
                      </a:lnTo>
                      <a:lnTo>
                        <a:pt x="142" y="6"/>
                      </a:lnTo>
                      <a:lnTo>
                        <a:pt x="137" y="9"/>
                      </a:lnTo>
                      <a:lnTo>
                        <a:pt x="131" y="15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23" y="28"/>
                      </a:lnTo>
                      <a:lnTo>
                        <a:pt x="121" y="36"/>
                      </a:lnTo>
                      <a:lnTo>
                        <a:pt x="119" y="40"/>
                      </a:lnTo>
                      <a:lnTo>
                        <a:pt x="116" y="45"/>
                      </a:lnTo>
                      <a:lnTo>
                        <a:pt x="114" y="47"/>
                      </a:ln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100" y="78"/>
                      </a:lnTo>
                      <a:lnTo>
                        <a:pt x="99" y="85"/>
                      </a:lnTo>
                      <a:lnTo>
                        <a:pt x="95" y="91"/>
                      </a:lnTo>
                      <a:lnTo>
                        <a:pt x="93" y="99"/>
                      </a:lnTo>
                      <a:lnTo>
                        <a:pt x="89" y="106"/>
                      </a:lnTo>
                      <a:lnTo>
                        <a:pt x="87" y="114"/>
                      </a:lnTo>
                      <a:lnTo>
                        <a:pt x="83" y="121"/>
                      </a:lnTo>
                      <a:lnTo>
                        <a:pt x="80" y="131"/>
                      </a:lnTo>
                      <a:lnTo>
                        <a:pt x="76" y="139"/>
                      </a:lnTo>
                      <a:lnTo>
                        <a:pt x="74" y="148"/>
                      </a:lnTo>
                      <a:lnTo>
                        <a:pt x="70" y="158"/>
                      </a:lnTo>
                      <a:lnTo>
                        <a:pt x="66" y="167"/>
                      </a:lnTo>
                      <a:lnTo>
                        <a:pt x="62" y="178"/>
                      </a:lnTo>
                      <a:lnTo>
                        <a:pt x="61" y="188"/>
                      </a:lnTo>
                      <a:lnTo>
                        <a:pt x="57" y="199"/>
                      </a:lnTo>
                      <a:lnTo>
                        <a:pt x="53" y="211"/>
                      </a:lnTo>
                      <a:lnTo>
                        <a:pt x="49" y="220"/>
                      </a:lnTo>
                      <a:lnTo>
                        <a:pt x="47" y="234"/>
                      </a:lnTo>
                      <a:lnTo>
                        <a:pt x="43" y="245"/>
                      </a:lnTo>
                      <a:lnTo>
                        <a:pt x="40" y="256"/>
                      </a:lnTo>
                      <a:lnTo>
                        <a:pt x="38" y="270"/>
                      </a:lnTo>
                      <a:lnTo>
                        <a:pt x="34" y="283"/>
                      </a:lnTo>
                      <a:lnTo>
                        <a:pt x="30" y="294"/>
                      </a:lnTo>
                      <a:lnTo>
                        <a:pt x="26" y="308"/>
                      </a:lnTo>
                      <a:lnTo>
                        <a:pt x="24" y="321"/>
                      </a:lnTo>
                      <a:lnTo>
                        <a:pt x="23" y="334"/>
                      </a:lnTo>
                      <a:lnTo>
                        <a:pt x="19" y="348"/>
                      </a:lnTo>
                      <a:lnTo>
                        <a:pt x="17" y="361"/>
                      </a:lnTo>
                      <a:lnTo>
                        <a:pt x="15" y="374"/>
                      </a:lnTo>
                      <a:lnTo>
                        <a:pt x="13" y="389"/>
                      </a:lnTo>
                      <a:lnTo>
                        <a:pt x="9" y="403"/>
                      </a:lnTo>
                      <a:lnTo>
                        <a:pt x="7" y="418"/>
                      </a:lnTo>
                      <a:lnTo>
                        <a:pt x="5" y="431"/>
                      </a:lnTo>
                      <a:lnTo>
                        <a:pt x="5" y="448"/>
                      </a:lnTo>
                      <a:lnTo>
                        <a:pt x="2" y="462"/>
                      </a:lnTo>
                      <a:lnTo>
                        <a:pt x="2" y="477"/>
                      </a:lnTo>
                      <a:lnTo>
                        <a:pt x="0" y="492"/>
                      </a:lnTo>
                      <a:lnTo>
                        <a:pt x="0" y="509"/>
                      </a:lnTo>
                      <a:lnTo>
                        <a:pt x="0" y="522"/>
                      </a:lnTo>
                      <a:lnTo>
                        <a:pt x="0" y="538"/>
                      </a:lnTo>
                      <a:lnTo>
                        <a:pt x="0" y="553"/>
                      </a:lnTo>
                      <a:lnTo>
                        <a:pt x="0" y="570"/>
                      </a:lnTo>
                      <a:lnTo>
                        <a:pt x="0" y="585"/>
                      </a:lnTo>
                      <a:lnTo>
                        <a:pt x="0" y="602"/>
                      </a:lnTo>
                      <a:lnTo>
                        <a:pt x="0" y="617"/>
                      </a:lnTo>
                      <a:lnTo>
                        <a:pt x="4" y="634"/>
                      </a:lnTo>
                      <a:lnTo>
                        <a:pt x="4" y="650"/>
                      </a:lnTo>
                      <a:lnTo>
                        <a:pt x="5" y="665"/>
                      </a:lnTo>
                      <a:lnTo>
                        <a:pt x="7" y="682"/>
                      </a:lnTo>
                      <a:lnTo>
                        <a:pt x="9" y="699"/>
                      </a:lnTo>
                      <a:lnTo>
                        <a:pt x="13" y="714"/>
                      </a:lnTo>
                      <a:lnTo>
                        <a:pt x="17" y="731"/>
                      </a:lnTo>
                      <a:lnTo>
                        <a:pt x="21" y="747"/>
                      </a:lnTo>
                      <a:lnTo>
                        <a:pt x="24" y="764"/>
                      </a:lnTo>
                      <a:lnTo>
                        <a:pt x="28" y="779"/>
                      </a:lnTo>
                      <a:lnTo>
                        <a:pt x="32" y="794"/>
                      </a:lnTo>
                      <a:lnTo>
                        <a:pt x="36" y="809"/>
                      </a:lnTo>
                      <a:lnTo>
                        <a:pt x="40" y="824"/>
                      </a:lnTo>
                      <a:lnTo>
                        <a:pt x="42" y="838"/>
                      </a:lnTo>
                      <a:lnTo>
                        <a:pt x="45" y="851"/>
                      </a:lnTo>
                      <a:lnTo>
                        <a:pt x="47" y="862"/>
                      </a:lnTo>
                      <a:lnTo>
                        <a:pt x="53" y="876"/>
                      </a:lnTo>
                      <a:lnTo>
                        <a:pt x="55" y="887"/>
                      </a:lnTo>
                      <a:lnTo>
                        <a:pt x="59" y="899"/>
                      </a:lnTo>
                      <a:lnTo>
                        <a:pt x="61" y="908"/>
                      </a:lnTo>
                      <a:lnTo>
                        <a:pt x="64" y="919"/>
                      </a:lnTo>
                      <a:lnTo>
                        <a:pt x="66" y="929"/>
                      </a:lnTo>
                      <a:lnTo>
                        <a:pt x="70" y="938"/>
                      </a:lnTo>
                      <a:lnTo>
                        <a:pt x="72" y="948"/>
                      </a:lnTo>
                      <a:lnTo>
                        <a:pt x="76" y="956"/>
                      </a:lnTo>
                      <a:lnTo>
                        <a:pt x="78" y="963"/>
                      </a:lnTo>
                      <a:lnTo>
                        <a:pt x="80" y="971"/>
                      </a:lnTo>
                      <a:lnTo>
                        <a:pt x="81" y="978"/>
                      </a:lnTo>
                      <a:lnTo>
                        <a:pt x="85" y="986"/>
                      </a:lnTo>
                      <a:lnTo>
                        <a:pt x="85" y="992"/>
                      </a:lnTo>
                      <a:lnTo>
                        <a:pt x="89" y="997"/>
                      </a:lnTo>
                      <a:lnTo>
                        <a:pt x="91" y="1003"/>
                      </a:lnTo>
                      <a:lnTo>
                        <a:pt x="93" y="1009"/>
                      </a:lnTo>
                      <a:lnTo>
                        <a:pt x="95" y="1014"/>
                      </a:lnTo>
                      <a:lnTo>
                        <a:pt x="97" y="1018"/>
                      </a:lnTo>
                      <a:lnTo>
                        <a:pt x="99" y="1022"/>
                      </a:lnTo>
                      <a:lnTo>
                        <a:pt x="100" y="1028"/>
                      </a:lnTo>
                      <a:lnTo>
                        <a:pt x="104" y="1035"/>
                      </a:lnTo>
                      <a:lnTo>
                        <a:pt x="108" y="1043"/>
                      </a:lnTo>
                      <a:lnTo>
                        <a:pt x="110" y="1047"/>
                      </a:lnTo>
                      <a:lnTo>
                        <a:pt x="114" y="1051"/>
                      </a:lnTo>
                      <a:lnTo>
                        <a:pt x="116" y="1054"/>
                      </a:lnTo>
                      <a:lnTo>
                        <a:pt x="119" y="1058"/>
                      </a:lnTo>
                      <a:lnTo>
                        <a:pt x="123" y="1060"/>
                      </a:lnTo>
                      <a:lnTo>
                        <a:pt x="127" y="1062"/>
                      </a:lnTo>
                      <a:lnTo>
                        <a:pt x="133" y="1062"/>
                      </a:lnTo>
                      <a:lnTo>
                        <a:pt x="138" y="1060"/>
                      </a:lnTo>
                      <a:lnTo>
                        <a:pt x="140" y="1060"/>
                      </a:lnTo>
                      <a:lnTo>
                        <a:pt x="144" y="1060"/>
                      </a:lnTo>
                      <a:lnTo>
                        <a:pt x="150" y="1060"/>
                      </a:lnTo>
                      <a:lnTo>
                        <a:pt x="157" y="1060"/>
                      </a:lnTo>
                      <a:lnTo>
                        <a:pt x="163" y="1060"/>
                      </a:lnTo>
                      <a:lnTo>
                        <a:pt x="167" y="1060"/>
                      </a:lnTo>
                      <a:lnTo>
                        <a:pt x="173" y="1060"/>
                      </a:lnTo>
                      <a:lnTo>
                        <a:pt x="178" y="1060"/>
                      </a:lnTo>
                      <a:lnTo>
                        <a:pt x="184" y="1060"/>
                      </a:lnTo>
                      <a:lnTo>
                        <a:pt x="190" y="1060"/>
                      </a:lnTo>
                      <a:lnTo>
                        <a:pt x="197" y="1060"/>
                      </a:lnTo>
                      <a:lnTo>
                        <a:pt x="205" y="1060"/>
                      </a:lnTo>
                      <a:lnTo>
                        <a:pt x="213" y="1060"/>
                      </a:lnTo>
                      <a:lnTo>
                        <a:pt x="218" y="1060"/>
                      </a:lnTo>
                      <a:lnTo>
                        <a:pt x="228" y="1060"/>
                      </a:lnTo>
                      <a:lnTo>
                        <a:pt x="235" y="1060"/>
                      </a:lnTo>
                      <a:lnTo>
                        <a:pt x="243" y="1060"/>
                      </a:lnTo>
                      <a:lnTo>
                        <a:pt x="251" y="1060"/>
                      </a:lnTo>
                      <a:lnTo>
                        <a:pt x="260" y="1060"/>
                      </a:lnTo>
                      <a:lnTo>
                        <a:pt x="270" y="1060"/>
                      </a:lnTo>
                      <a:lnTo>
                        <a:pt x="277" y="1060"/>
                      </a:lnTo>
                      <a:lnTo>
                        <a:pt x="287" y="1060"/>
                      </a:lnTo>
                      <a:lnTo>
                        <a:pt x="294" y="1060"/>
                      </a:lnTo>
                      <a:lnTo>
                        <a:pt x="306" y="1060"/>
                      </a:lnTo>
                      <a:lnTo>
                        <a:pt x="313" y="1060"/>
                      </a:lnTo>
                      <a:lnTo>
                        <a:pt x="323" y="1060"/>
                      </a:lnTo>
                      <a:lnTo>
                        <a:pt x="332" y="1060"/>
                      </a:lnTo>
                      <a:lnTo>
                        <a:pt x="344" y="1060"/>
                      </a:lnTo>
                      <a:lnTo>
                        <a:pt x="351" y="1060"/>
                      </a:lnTo>
                      <a:lnTo>
                        <a:pt x="361" y="1060"/>
                      </a:lnTo>
                      <a:lnTo>
                        <a:pt x="370" y="1060"/>
                      </a:lnTo>
                      <a:lnTo>
                        <a:pt x="378" y="1060"/>
                      </a:lnTo>
                      <a:lnTo>
                        <a:pt x="387" y="1060"/>
                      </a:lnTo>
                      <a:lnTo>
                        <a:pt x="397" y="1060"/>
                      </a:lnTo>
                      <a:lnTo>
                        <a:pt x="405" y="1060"/>
                      </a:lnTo>
                      <a:lnTo>
                        <a:pt x="414" y="1060"/>
                      </a:lnTo>
                      <a:lnTo>
                        <a:pt x="422" y="1060"/>
                      </a:lnTo>
                      <a:lnTo>
                        <a:pt x="429" y="1060"/>
                      </a:lnTo>
                      <a:lnTo>
                        <a:pt x="439" y="1060"/>
                      </a:lnTo>
                      <a:lnTo>
                        <a:pt x="446" y="1060"/>
                      </a:lnTo>
                      <a:lnTo>
                        <a:pt x="454" y="1060"/>
                      </a:lnTo>
                      <a:lnTo>
                        <a:pt x="462" y="1060"/>
                      </a:lnTo>
                      <a:lnTo>
                        <a:pt x="467" y="1060"/>
                      </a:lnTo>
                      <a:lnTo>
                        <a:pt x="477" y="1060"/>
                      </a:lnTo>
                      <a:lnTo>
                        <a:pt x="483" y="1060"/>
                      </a:lnTo>
                      <a:lnTo>
                        <a:pt x="490" y="1060"/>
                      </a:lnTo>
                      <a:lnTo>
                        <a:pt x="496" y="1060"/>
                      </a:lnTo>
                      <a:lnTo>
                        <a:pt x="502" y="1060"/>
                      </a:lnTo>
                      <a:lnTo>
                        <a:pt x="505" y="1060"/>
                      </a:lnTo>
                      <a:lnTo>
                        <a:pt x="511" y="1060"/>
                      </a:lnTo>
                      <a:lnTo>
                        <a:pt x="517" y="1060"/>
                      </a:lnTo>
                      <a:lnTo>
                        <a:pt x="521" y="1060"/>
                      </a:lnTo>
                      <a:lnTo>
                        <a:pt x="528" y="1060"/>
                      </a:lnTo>
                      <a:lnTo>
                        <a:pt x="534" y="1060"/>
                      </a:lnTo>
                      <a:lnTo>
                        <a:pt x="536" y="1060"/>
                      </a:lnTo>
                      <a:lnTo>
                        <a:pt x="538" y="1060"/>
                      </a:lnTo>
                      <a:lnTo>
                        <a:pt x="536" y="1060"/>
                      </a:lnTo>
                      <a:lnTo>
                        <a:pt x="534" y="1064"/>
                      </a:lnTo>
                      <a:lnTo>
                        <a:pt x="530" y="1068"/>
                      </a:lnTo>
                      <a:lnTo>
                        <a:pt x="530" y="1073"/>
                      </a:lnTo>
                      <a:lnTo>
                        <a:pt x="530" y="1075"/>
                      </a:lnTo>
                      <a:lnTo>
                        <a:pt x="530" y="1081"/>
                      </a:lnTo>
                      <a:lnTo>
                        <a:pt x="532" y="1085"/>
                      </a:lnTo>
                      <a:lnTo>
                        <a:pt x="536" y="1090"/>
                      </a:lnTo>
                      <a:lnTo>
                        <a:pt x="540" y="1094"/>
                      </a:lnTo>
                      <a:lnTo>
                        <a:pt x="545" y="1100"/>
                      </a:lnTo>
                      <a:lnTo>
                        <a:pt x="547" y="1102"/>
                      </a:lnTo>
                      <a:lnTo>
                        <a:pt x="551" y="1106"/>
                      </a:lnTo>
                      <a:lnTo>
                        <a:pt x="557" y="1108"/>
                      </a:lnTo>
                      <a:lnTo>
                        <a:pt x="560" y="1111"/>
                      </a:lnTo>
                      <a:lnTo>
                        <a:pt x="564" y="1113"/>
                      </a:lnTo>
                      <a:lnTo>
                        <a:pt x="570" y="1117"/>
                      </a:lnTo>
                      <a:lnTo>
                        <a:pt x="576" y="1119"/>
                      </a:lnTo>
                      <a:lnTo>
                        <a:pt x="583" y="1123"/>
                      </a:lnTo>
                      <a:lnTo>
                        <a:pt x="589" y="1125"/>
                      </a:lnTo>
                      <a:lnTo>
                        <a:pt x="597" y="1128"/>
                      </a:lnTo>
                      <a:lnTo>
                        <a:pt x="604" y="1130"/>
                      </a:lnTo>
                      <a:lnTo>
                        <a:pt x="612" y="1134"/>
                      </a:lnTo>
                      <a:lnTo>
                        <a:pt x="619" y="1136"/>
                      </a:lnTo>
                      <a:lnTo>
                        <a:pt x="629" y="1140"/>
                      </a:lnTo>
                      <a:lnTo>
                        <a:pt x="633" y="1140"/>
                      </a:lnTo>
                      <a:lnTo>
                        <a:pt x="638" y="1142"/>
                      </a:lnTo>
                      <a:lnTo>
                        <a:pt x="642" y="1142"/>
                      </a:lnTo>
                      <a:lnTo>
                        <a:pt x="648" y="1144"/>
                      </a:lnTo>
                      <a:lnTo>
                        <a:pt x="652" y="1146"/>
                      </a:lnTo>
                      <a:lnTo>
                        <a:pt x="656" y="1146"/>
                      </a:lnTo>
                      <a:lnTo>
                        <a:pt x="661" y="1147"/>
                      </a:lnTo>
                      <a:lnTo>
                        <a:pt x="665" y="1147"/>
                      </a:lnTo>
                      <a:lnTo>
                        <a:pt x="671" y="1149"/>
                      </a:lnTo>
                      <a:lnTo>
                        <a:pt x="676" y="1151"/>
                      </a:lnTo>
                      <a:lnTo>
                        <a:pt x="682" y="1151"/>
                      </a:lnTo>
                      <a:lnTo>
                        <a:pt x="688" y="1153"/>
                      </a:lnTo>
                      <a:lnTo>
                        <a:pt x="692" y="1153"/>
                      </a:lnTo>
                      <a:lnTo>
                        <a:pt x="697" y="1153"/>
                      </a:lnTo>
                      <a:lnTo>
                        <a:pt x="701" y="1155"/>
                      </a:lnTo>
                      <a:lnTo>
                        <a:pt x="707" y="1155"/>
                      </a:lnTo>
                      <a:lnTo>
                        <a:pt x="713" y="1157"/>
                      </a:lnTo>
                      <a:lnTo>
                        <a:pt x="718" y="1157"/>
                      </a:lnTo>
                      <a:lnTo>
                        <a:pt x="724" y="1157"/>
                      </a:lnTo>
                      <a:lnTo>
                        <a:pt x="730" y="1159"/>
                      </a:lnTo>
                      <a:lnTo>
                        <a:pt x="735" y="1159"/>
                      </a:lnTo>
                      <a:lnTo>
                        <a:pt x="741" y="1159"/>
                      </a:lnTo>
                      <a:lnTo>
                        <a:pt x="747" y="1159"/>
                      </a:lnTo>
                      <a:lnTo>
                        <a:pt x="752" y="1161"/>
                      </a:lnTo>
                      <a:lnTo>
                        <a:pt x="758" y="1161"/>
                      </a:lnTo>
                      <a:lnTo>
                        <a:pt x="764" y="1161"/>
                      </a:lnTo>
                      <a:lnTo>
                        <a:pt x="770" y="1161"/>
                      </a:lnTo>
                      <a:lnTo>
                        <a:pt x="775" y="1163"/>
                      </a:lnTo>
                      <a:lnTo>
                        <a:pt x="779" y="1163"/>
                      </a:lnTo>
                      <a:lnTo>
                        <a:pt x="787" y="1163"/>
                      </a:lnTo>
                      <a:lnTo>
                        <a:pt x="790" y="1163"/>
                      </a:lnTo>
                      <a:lnTo>
                        <a:pt x="798" y="1163"/>
                      </a:lnTo>
                      <a:lnTo>
                        <a:pt x="804" y="1163"/>
                      </a:lnTo>
                      <a:lnTo>
                        <a:pt x="810" y="1163"/>
                      </a:lnTo>
                      <a:lnTo>
                        <a:pt x="815" y="1163"/>
                      </a:lnTo>
                      <a:lnTo>
                        <a:pt x="823" y="1163"/>
                      </a:lnTo>
                      <a:lnTo>
                        <a:pt x="827" y="1161"/>
                      </a:lnTo>
                      <a:lnTo>
                        <a:pt x="834" y="1161"/>
                      </a:lnTo>
                      <a:lnTo>
                        <a:pt x="840" y="1161"/>
                      </a:lnTo>
                      <a:lnTo>
                        <a:pt x="846" y="1161"/>
                      </a:lnTo>
                      <a:lnTo>
                        <a:pt x="851" y="1161"/>
                      </a:lnTo>
                      <a:lnTo>
                        <a:pt x="857" y="1161"/>
                      </a:lnTo>
                      <a:lnTo>
                        <a:pt x="863" y="1159"/>
                      </a:lnTo>
                      <a:lnTo>
                        <a:pt x="870" y="1159"/>
                      </a:lnTo>
                      <a:lnTo>
                        <a:pt x="874" y="1157"/>
                      </a:lnTo>
                      <a:lnTo>
                        <a:pt x="880" y="1157"/>
                      </a:lnTo>
                      <a:lnTo>
                        <a:pt x="886" y="1157"/>
                      </a:lnTo>
                      <a:lnTo>
                        <a:pt x="891" y="1155"/>
                      </a:lnTo>
                      <a:lnTo>
                        <a:pt x="897" y="1153"/>
                      </a:lnTo>
                      <a:lnTo>
                        <a:pt x="903" y="1153"/>
                      </a:lnTo>
                      <a:lnTo>
                        <a:pt x="908" y="1151"/>
                      </a:lnTo>
                      <a:lnTo>
                        <a:pt x="914" y="1151"/>
                      </a:lnTo>
                      <a:lnTo>
                        <a:pt x="918" y="1151"/>
                      </a:lnTo>
                      <a:lnTo>
                        <a:pt x="922" y="1149"/>
                      </a:lnTo>
                      <a:lnTo>
                        <a:pt x="927" y="1147"/>
                      </a:lnTo>
                      <a:lnTo>
                        <a:pt x="933" y="1147"/>
                      </a:lnTo>
                      <a:lnTo>
                        <a:pt x="937" y="1146"/>
                      </a:lnTo>
                      <a:lnTo>
                        <a:pt x="941" y="1146"/>
                      </a:lnTo>
                      <a:lnTo>
                        <a:pt x="946" y="1144"/>
                      </a:lnTo>
                      <a:lnTo>
                        <a:pt x="950" y="1144"/>
                      </a:lnTo>
                      <a:lnTo>
                        <a:pt x="958" y="1142"/>
                      </a:lnTo>
                      <a:lnTo>
                        <a:pt x="965" y="1138"/>
                      </a:lnTo>
                      <a:lnTo>
                        <a:pt x="973" y="1136"/>
                      </a:lnTo>
                      <a:lnTo>
                        <a:pt x="981" y="1134"/>
                      </a:lnTo>
                      <a:lnTo>
                        <a:pt x="988" y="1130"/>
                      </a:lnTo>
                      <a:lnTo>
                        <a:pt x="994" y="1128"/>
                      </a:lnTo>
                      <a:lnTo>
                        <a:pt x="1000" y="1127"/>
                      </a:lnTo>
                      <a:lnTo>
                        <a:pt x="1007" y="1125"/>
                      </a:lnTo>
                      <a:lnTo>
                        <a:pt x="1011" y="1123"/>
                      </a:lnTo>
                      <a:lnTo>
                        <a:pt x="1015" y="1119"/>
                      </a:lnTo>
                      <a:lnTo>
                        <a:pt x="1019" y="1117"/>
                      </a:lnTo>
                      <a:lnTo>
                        <a:pt x="1024" y="1115"/>
                      </a:lnTo>
                      <a:lnTo>
                        <a:pt x="1032" y="1111"/>
                      </a:lnTo>
                      <a:lnTo>
                        <a:pt x="1038" y="1108"/>
                      </a:lnTo>
                      <a:lnTo>
                        <a:pt x="1041" y="1106"/>
                      </a:lnTo>
                      <a:lnTo>
                        <a:pt x="1045" y="1104"/>
                      </a:lnTo>
                      <a:lnTo>
                        <a:pt x="1047" y="1104"/>
                      </a:lnTo>
                      <a:lnTo>
                        <a:pt x="1049" y="1104"/>
                      </a:lnTo>
                      <a:lnTo>
                        <a:pt x="1041" y="1087"/>
                      </a:lnTo>
                      <a:lnTo>
                        <a:pt x="1041" y="1087"/>
                      </a:lnTo>
                      <a:lnTo>
                        <a:pt x="1036" y="1087"/>
                      </a:lnTo>
                      <a:lnTo>
                        <a:pt x="1030" y="1087"/>
                      </a:lnTo>
                      <a:lnTo>
                        <a:pt x="1022" y="1090"/>
                      </a:lnTo>
                      <a:lnTo>
                        <a:pt x="1019" y="1090"/>
                      </a:lnTo>
                      <a:lnTo>
                        <a:pt x="1013" y="1090"/>
                      </a:lnTo>
                      <a:lnTo>
                        <a:pt x="1007" y="1092"/>
                      </a:lnTo>
                      <a:lnTo>
                        <a:pt x="1001" y="1094"/>
                      </a:lnTo>
                      <a:lnTo>
                        <a:pt x="994" y="1094"/>
                      </a:lnTo>
                      <a:lnTo>
                        <a:pt x="988" y="1096"/>
                      </a:lnTo>
                      <a:lnTo>
                        <a:pt x="981" y="1096"/>
                      </a:lnTo>
                      <a:lnTo>
                        <a:pt x="975" y="1098"/>
                      </a:lnTo>
                      <a:lnTo>
                        <a:pt x="965" y="1100"/>
                      </a:lnTo>
                      <a:lnTo>
                        <a:pt x="958" y="1102"/>
                      </a:lnTo>
                      <a:lnTo>
                        <a:pt x="948" y="1102"/>
                      </a:lnTo>
                      <a:lnTo>
                        <a:pt x="941" y="1104"/>
                      </a:lnTo>
                      <a:lnTo>
                        <a:pt x="931" y="1104"/>
                      </a:lnTo>
                      <a:lnTo>
                        <a:pt x="922" y="1106"/>
                      </a:lnTo>
                      <a:lnTo>
                        <a:pt x="912" y="1108"/>
                      </a:lnTo>
                      <a:lnTo>
                        <a:pt x="903" y="1109"/>
                      </a:lnTo>
                      <a:lnTo>
                        <a:pt x="893" y="1109"/>
                      </a:lnTo>
                      <a:lnTo>
                        <a:pt x="884" y="1111"/>
                      </a:lnTo>
                      <a:lnTo>
                        <a:pt x="872" y="1111"/>
                      </a:lnTo>
                      <a:lnTo>
                        <a:pt x="863" y="1113"/>
                      </a:lnTo>
                      <a:lnTo>
                        <a:pt x="851" y="1113"/>
                      </a:lnTo>
                      <a:lnTo>
                        <a:pt x="842" y="1115"/>
                      </a:lnTo>
                      <a:lnTo>
                        <a:pt x="832" y="1117"/>
                      </a:lnTo>
                      <a:lnTo>
                        <a:pt x="823" y="1119"/>
                      </a:lnTo>
                      <a:lnTo>
                        <a:pt x="811" y="1119"/>
                      </a:lnTo>
                      <a:lnTo>
                        <a:pt x="800" y="1119"/>
                      </a:lnTo>
                      <a:lnTo>
                        <a:pt x="789" y="1119"/>
                      </a:lnTo>
                      <a:lnTo>
                        <a:pt x="779" y="1119"/>
                      </a:lnTo>
                      <a:lnTo>
                        <a:pt x="768" y="1119"/>
                      </a:lnTo>
                      <a:lnTo>
                        <a:pt x="758" y="1119"/>
                      </a:lnTo>
                      <a:lnTo>
                        <a:pt x="747" y="1119"/>
                      </a:lnTo>
                      <a:lnTo>
                        <a:pt x="737" y="1121"/>
                      </a:lnTo>
                      <a:lnTo>
                        <a:pt x="728" y="1119"/>
                      </a:lnTo>
                      <a:lnTo>
                        <a:pt x="716" y="1119"/>
                      </a:lnTo>
                      <a:lnTo>
                        <a:pt x="707" y="1119"/>
                      </a:lnTo>
                      <a:lnTo>
                        <a:pt x="697" y="1119"/>
                      </a:lnTo>
                      <a:lnTo>
                        <a:pt x="688" y="1117"/>
                      </a:lnTo>
                      <a:lnTo>
                        <a:pt x="680" y="1115"/>
                      </a:lnTo>
                      <a:lnTo>
                        <a:pt x="671" y="1115"/>
                      </a:lnTo>
                      <a:lnTo>
                        <a:pt x="663" y="1113"/>
                      </a:lnTo>
                      <a:lnTo>
                        <a:pt x="654" y="1111"/>
                      </a:lnTo>
                      <a:lnTo>
                        <a:pt x="644" y="1109"/>
                      </a:lnTo>
                      <a:lnTo>
                        <a:pt x="637" y="1108"/>
                      </a:lnTo>
                      <a:lnTo>
                        <a:pt x="629" y="1106"/>
                      </a:lnTo>
                      <a:lnTo>
                        <a:pt x="621" y="1104"/>
                      </a:lnTo>
                      <a:lnTo>
                        <a:pt x="616" y="1100"/>
                      </a:lnTo>
                      <a:lnTo>
                        <a:pt x="608" y="1096"/>
                      </a:lnTo>
                      <a:lnTo>
                        <a:pt x="604" y="1094"/>
                      </a:lnTo>
                      <a:lnTo>
                        <a:pt x="597" y="1090"/>
                      </a:lnTo>
                      <a:lnTo>
                        <a:pt x="593" y="1087"/>
                      </a:lnTo>
                      <a:lnTo>
                        <a:pt x="587" y="1083"/>
                      </a:lnTo>
                      <a:lnTo>
                        <a:pt x="583" y="1079"/>
                      </a:lnTo>
                      <a:lnTo>
                        <a:pt x="579" y="1073"/>
                      </a:lnTo>
                      <a:lnTo>
                        <a:pt x="578" y="1070"/>
                      </a:lnTo>
                      <a:lnTo>
                        <a:pt x="574" y="1064"/>
                      </a:lnTo>
                      <a:lnTo>
                        <a:pt x="574" y="1058"/>
                      </a:lnTo>
                      <a:lnTo>
                        <a:pt x="574" y="1058"/>
                      </a:lnTo>
                      <a:lnTo>
                        <a:pt x="576" y="1054"/>
                      </a:lnTo>
                      <a:lnTo>
                        <a:pt x="576" y="1051"/>
                      </a:lnTo>
                      <a:lnTo>
                        <a:pt x="578" y="1047"/>
                      </a:lnTo>
                      <a:lnTo>
                        <a:pt x="576" y="1043"/>
                      </a:lnTo>
                      <a:lnTo>
                        <a:pt x="574" y="1037"/>
                      </a:lnTo>
                      <a:lnTo>
                        <a:pt x="570" y="1035"/>
                      </a:lnTo>
                      <a:lnTo>
                        <a:pt x="562" y="1033"/>
                      </a:lnTo>
                      <a:lnTo>
                        <a:pt x="559" y="1033"/>
                      </a:lnTo>
                      <a:lnTo>
                        <a:pt x="555" y="1032"/>
                      </a:lnTo>
                      <a:lnTo>
                        <a:pt x="551" y="1032"/>
                      </a:lnTo>
                      <a:lnTo>
                        <a:pt x="545" y="1032"/>
                      </a:lnTo>
                      <a:lnTo>
                        <a:pt x="541" y="1032"/>
                      </a:lnTo>
                      <a:lnTo>
                        <a:pt x="538" y="1032"/>
                      </a:lnTo>
                      <a:lnTo>
                        <a:pt x="532" y="1032"/>
                      </a:lnTo>
                      <a:lnTo>
                        <a:pt x="526" y="1032"/>
                      </a:lnTo>
                      <a:lnTo>
                        <a:pt x="521" y="1032"/>
                      </a:lnTo>
                      <a:lnTo>
                        <a:pt x="515" y="1032"/>
                      </a:lnTo>
                      <a:lnTo>
                        <a:pt x="507" y="1032"/>
                      </a:lnTo>
                      <a:lnTo>
                        <a:pt x="502" y="1032"/>
                      </a:lnTo>
                      <a:lnTo>
                        <a:pt x="494" y="1032"/>
                      </a:lnTo>
                      <a:lnTo>
                        <a:pt x="488" y="1032"/>
                      </a:lnTo>
                      <a:lnTo>
                        <a:pt x="481" y="1032"/>
                      </a:lnTo>
                      <a:lnTo>
                        <a:pt x="471" y="1032"/>
                      </a:lnTo>
                      <a:lnTo>
                        <a:pt x="464" y="1032"/>
                      </a:lnTo>
                      <a:lnTo>
                        <a:pt x="456" y="1032"/>
                      </a:lnTo>
                      <a:lnTo>
                        <a:pt x="446" y="1032"/>
                      </a:lnTo>
                      <a:lnTo>
                        <a:pt x="437" y="1032"/>
                      </a:lnTo>
                      <a:lnTo>
                        <a:pt x="429" y="1032"/>
                      </a:lnTo>
                      <a:lnTo>
                        <a:pt x="420" y="1032"/>
                      </a:lnTo>
                      <a:lnTo>
                        <a:pt x="410" y="1032"/>
                      </a:lnTo>
                      <a:lnTo>
                        <a:pt x="401" y="1032"/>
                      </a:lnTo>
                      <a:lnTo>
                        <a:pt x="391" y="1032"/>
                      </a:lnTo>
                      <a:lnTo>
                        <a:pt x="382" y="1032"/>
                      </a:lnTo>
                      <a:lnTo>
                        <a:pt x="372" y="1032"/>
                      </a:lnTo>
                      <a:lnTo>
                        <a:pt x="365" y="1032"/>
                      </a:lnTo>
                      <a:lnTo>
                        <a:pt x="353" y="1032"/>
                      </a:lnTo>
                      <a:lnTo>
                        <a:pt x="346" y="1032"/>
                      </a:lnTo>
                      <a:lnTo>
                        <a:pt x="336" y="1032"/>
                      </a:lnTo>
                      <a:lnTo>
                        <a:pt x="327" y="1032"/>
                      </a:lnTo>
                      <a:lnTo>
                        <a:pt x="315" y="1032"/>
                      </a:lnTo>
                      <a:lnTo>
                        <a:pt x="306" y="1032"/>
                      </a:lnTo>
                      <a:lnTo>
                        <a:pt x="296" y="1032"/>
                      </a:lnTo>
                      <a:lnTo>
                        <a:pt x="289" y="1032"/>
                      </a:lnTo>
                      <a:lnTo>
                        <a:pt x="279" y="1032"/>
                      </a:lnTo>
                      <a:lnTo>
                        <a:pt x="272" y="1032"/>
                      </a:lnTo>
                      <a:lnTo>
                        <a:pt x="260" y="1032"/>
                      </a:lnTo>
                      <a:lnTo>
                        <a:pt x="253" y="1032"/>
                      </a:lnTo>
                      <a:lnTo>
                        <a:pt x="243" y="1032"/>
                      </a:lnTo>
                      <a:lnTo>
                        <a:pt x="235" y="1032"/>
                      </a:lnTo>
                      <a:lnTo>
                        <a:pt x="228" y="1032"/>
                      </a:lnTo>
                      <a:lnTo>
                        <a:pt x="220" y="1032"/>
                      </a:lnTo>
                      <a:lnTo>
                        <a:pt x="213" y="1032"/>
                      </a:lnTo>
                      <a:lnTo>
                        <a:pt x="207" y="1032"/>
                      </a:lnTo>
                      <a:lnTo>
                        <a:pt x="199" y="1032"/>
                      </a:lnTo>
                      <a:lnTo>
                        <a:pt x="192" y="1032"/>
                      </a:lnTo>
                      <a:lnTo>
                        <a:pt x="186" y="1032"/>
                      </a:lnTo>
                      <a:lnTo>
                        <a:pt x="180" y="1032"/>
                      </a:lnTo>
                      <a:lnTo>
                        <a:pt x="175" y="1032"/>
                      </a:lnTo>
                      <a:lnTo>
                        <a:pt x="169" y="1032"/>
                      </a:lnTo>
                      <a:lnTo>
                        <a:pt x="165" y="1032"/>
                      </a:lnTo>
                      <a:lnTo>
                        <a:pt x="161" y="1033"/>
                      </a:lnTo>
                      <a:lnTo>
                        <a:pt x="154" y="1033"/>
                      </a:lnTo>
                      <a:lnTo>
                        <a:pt x="148" y="1033"/>
                      </a:lnTo>
                      <a:lnTo>
                        <a:pt x="146" y="1033"/>
                      </a:lnTo>
                      <a:lnTo>
                        <a:pt x="144" y="1033"/>
                      </a:lnTo>
                      <a:lnTo>
                        <a:pt x="144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4" name="Freeform 218"/>
                <p:cNvSpPr>
                  <a:spLocks/>
                </p:cNvSpPr>
                <p:nvPr userDrawn="1"/>
              </p:nvSpPr>
              <p:spPr bwMode="auto">
                <a:xfrm>
                  <a:off x="1883" y="176"/>
                  <a:ext cx="578" cy="504"/>
                </a:xfrm>
                <a:custGeom>
                  <a:avLst/>
                  <a:gdLst>
                    <a:gd name="T0" fmla="*/ 603 w 1156"/>
                    <a:gd name="T1" fmla="*/ 837 h 1008"/>
                    <a:gd name="T2" fmla="*/ 637 w 1156"/>
                    <a:gd name="T3" fmla="*/ 847 h 1008"/>
                    <a:gd name="T4" fmla="*/ 666 w 1156"/>
                    <a:gd name="T5" fmla="*/ 855 h 1008"/>
                    <a:gd name="T6" fmla="*/ 700 w 1156"/>
                    <a:gd name="T7" fmla="*/ 862 h 1008"/>
                    <a:gd name="T8" fmla="*/ 736 w 1156"/>
                    <a:gd name="T9" fmla="*/ 868 h 1008"/>
                    <a:gd name="T10" fmla="*/ 776 w 1156"/>
                    <a:gd name="T11" fmla="*/ 874 h 1008"/>
                    <a:gd name="T12" fmla="*/ 818 w 1156"/>
                    <a:gd name="T13" fmla="*/ 877 h 1008"/>
                    <a:gd name="T14" fmla="*/ 861 w 1156"/>
                    <a:gd name="T15" fmla="*/ 877 h 1008"/>
                    <a:gd name="T16" fmla="*/ 907 w 1156"/>
                    <a:gd name="T17" fmla="*/ 877 h 1008"/>
                    <a:gd name="T18" fmla="*/ 945 w 1156"/>
                    <a:gd name="T19" fmla="*/ 874 h 1008"/>
                    <a:gd name="T20" fmla="*/ 979 w 1156"/>
                    <a:gd name="T21" fmla="*/ 872 h 1008"/>
                    <a:gd name="T22" fmla="*/ 1015 w 1156"/>
                    <a:gd name="T23" fmla="*/ 866 h 1008"/>
                    <a:gd name="T24" fmla="*/ 1055 w 1156"/>
                    <a:gd name="T25" fmla="*/ 864 h 1008"/>
                    <a:gd name="T26" fmla="*/ 1082 w 1156"/>
                    <a:gd name="T27" fmla="*/ 860 h 1008"/>
                    <a:gd name="T28" fmla="*/ 1114 w 1156"/>
                    <a:gd name="T29" fmla="*/ 186 h 1008"/>
                    <a:gd name="T30" fmla="*/ 1090 w 1156"/>
                    <a:gd name="T31" fmla="*/ 153 h 1008"/>
                    <a:gd name="T32" fmla="*/ 1053 w 1156"/>
                    <a:gd name="T33" fmla="*/ 112 h 1008"/>
                    <a:gd name="T34" fmla="*/ 1014 w 1156"/>
                    <a:gd name="T35" fmla="*/ 66 h 1008"/>
                    <a:gd name="T36" fmla="*/ 974 w 1156"/>
                    <a:gd name="T37" fmla="*/ 24 h 1008"/>
                    <a:gd name="T38" fmla="*/ 962 w 1156"/>
                    <a:gd name="T39" fmla="*/ 5 h 1008"/>
                    <a:gd name="T40" fmla="*/ 993 w 1156"/>
                    <a:gd name="T41" fmla="*/ 1 h 1008"/>
                    <a:gd name="T42" fmla="*/ 1021 w 1156"/>
                    <a:gd name="T43" fmla="*/ 26 h 1008"/>
                    <a:gd name="T44" fmla="*/ 1053 w 1156"/>
                    <a:gd name="T45" fmla="*/ 62 h 1008"/>
                    <a:gd name="T46" fmla="*/ 1088 w 1156"/>
                    <a:gd name="T47" fmla="*/ 106 h 1008"/>
                    <a:gd name="T48" fmla="*/ 1118 w 1156"/>
                    <a:gd name="T49" fmla="*/ 150 h 1008"/>
                    <a:gd name="T50" fmla="*/ 1139 w 1156"/>
                    <a:gd name="T51" fmla="*/ 184 h 1008"/>
                    <a:gd name="T52" fmla="*/ 1156 w 1156"/>
                    <a:gd name="T53" fmla="*/ 212 h 1008"/>
                    <a:gd name="T54" fmla="*/ 1154 w 1156"/>
                    <a:gd name="T55" fmla="*/ 233 h 1008"/>
                    <a:gd name="T56" fmla="*/ 1152 w 1156"/>
                    <a:gd name="T57" fmla="*/ 269 h 1008"/>
                    <a:gd name="T58" fmla="*/ 1152 w 1156"/>
                    <a:gd name="T59" fmla="*/ 302 h 1008"/>
                    <a:gd name="T60" fmla="*/ 1150 w 1156"/>
                    <a:gd name="T61" fmla="*/ 343 h 1008"/>
                    <a:gd name="T62" fmla="*/ 1149 w 1156"/>
                    <a:gd name="T63" fmla="*/ 399 h 1008"/>
                    <a:gd name="T64" fmla="*/ 1147 w 1156"/>
                    <a:gd name="T65" fmla="*/ 463 h 1008"/>
                    <a:gd name="T66" fmla="*/ 1145 w 1156"/>
                    <a:gd name="T67" fmla="*/ 533 h 1008"/>
                    <a:gd name="T68" fmla="*/ 1143 w 1156"/>
                    <a:gd name="T69" fmla="*/ 606 h 1008"/>
                    <a:gd name="T70" fmla="*/ 1139 w 1156"/>
                    <a:gd name="T71" fmla="*/ 674 h 1008"/>
                    <a:gd name="T72" fmla="*/ 1135 w 1156"/>
                    <a:gd name="T73" fmla="*/ 739 h 1008"/>
                    <a:gd name="T74" fmla="*/ 1131 w 1156"/>
                    <a:gd name="T75" fmla="*/ 796 h 1008"/>
                    <a:gd name="T76" fmla="*/ 1128 w 1156"/>
                    <a:gd name="T77" fmla="*/ 837 h 1008"/>
                    <a:gd name="T78" fmla="*/ 1122 w 1156"/>
                    <a:gd name="T79" fmla="*/ 868 h 1008"/>
                    <a:gd name="T80" fmla="*/ 1097 w 1156"/>
                    <a:gd name="T81" fmla="*/ 881 h 1008"/>
                    <a:gd name="T82" fmla="*/ 1059 w 1156"/>
                    <a:gd name="T83" fmla="*/ 891 h 1008"/>
                    <a:gd name="T84" fmla="*/ 1027 w 1156"/>
                    <a:gd name="T85" fmla="*/ 896 h 1008"/>
                    <a:gd name="T86" fmla="*/ 993 w 1156"/>
                    <a:gd name="T87" fmla="*/ 902 h 1008"/>
                    <a:gd name="T88" fmla="*/ 955 w 1156"/>
                    <a:gd name="T89" fmla="*/ 906 h 1008"/>
                    <a:gd name="T90" fmla="*/ 919 w 1156"/>
                    <a:gd name="T91" fmla="*/ 910 h 1008"/>
                    <a:gd name="T92" fmla="*/ 882 w 1156"/>
                    <a:gd name="T93" fmla="*/ 912 h 1008"/>
                    <a:gd name="T94" fmla="*/ 852 w 1156"/>
                    <a:gd name="T95" fmla="*/ 913 h 1008"/>
                    <a:gd name="T96" fmla="*/ 820 w 1156"/>
                    <a:gd name="T97" fmla="*/ 915 h 1008"/>
                    <a:gd name="T98" fmla="*/ 778 w 1156"/>
                    <a:gd name="T99" fmla="*/ 912 h 1008"/>
                    <a:gd name="T100" fmla="*/ 751 w 1156"/>
                    <a:gd name="T101" fmla="*/ 908 h 1008"/>
                    <a:gd name="T102" fmla="*/ 723 w 1156"/>
                    <a:gd name="T103" fmla="*/ 900 h 1008"/>
                    <a:gd name="T104" fmla="*/ 694 w 1156"/>
                    <a:gd name="T105" fmla="*/ 894 h 1008"/>
                    <a:gd name="T106" fmla="*/ 668 w 1156"/>
                    <a:gd name="T107" fmla="*/ 887 h 1008"/>
                    <a:gd name="T108" fmla="*/ 630 w 1156"/>
                    <a:gd name="T109" fmla="*/ 877 h 1008"/>
                    <a:gd name="T110" fmla="*/ 593 w 1156"/>
                    <a:gd name="T111" fmla="*/ 866 h 1008"/>
                    <a:gd name="T112" fmla="*/ 0 w 1156"/>
                    <a:gd name="T113" fmla="*/ 986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56" h="1008">
                      <a:moveTo>
                        <a:pt x="0" y="986"/>
                      </a:moveTo>
                      <a:lnTo>
                        <a:pt x="588" y="834"/>
                      </a:lnTo>
                      <a:lnTo>
                        <a:pt x="590" y="834"/>
                      </a:lnTo>
                      <a:lnTo>
                        <a:pt x="593" y="836"/>
                      </a:lnTo>
                      <a:lnTo>
                        <a:pt x="597" y="836"/>
                      </a:lnTo>
                      <a:lnTo>
                        <a:pt x="603" y="837"/>
                      </a:lnTo>
                      <a:lnTo>
                        <a:pt x="607" y="839"/>
                      </a:lnTo>
                      <a:lnTo>
                        <a:pt x="614" y="841"/>
                      </a:lnTo>
                      <a:lnTo>
                        <a:pt x="622" y="843"/>
                      </a:lnTo>
                      <a:lnTo>
                        <a:pt x="630" y="845"/>
                      </a:lnTo>
                      <a:lnTo>
                        <a:pt x="633" y="845"/>
                      </a:lnTo>
                      <a:lnTo>
                        <a:pt x="637" y="847"/>
                      </a:lnTo>
                      <a:lnTo>
                        <a:pt x="641" y="849"/>
                      </a:lnTo>
                      <a:lnTo>
                        <a:pt x="647" y="849"/>
                      </a:lnTo>
                      <a:lnTo>
                        <a:pt x="650" y="851"/>
                      </a:lnTo>
                      <a:lnTo>
                        <a:pt x="656" y="853"/>
                      </a:lnTo>
                      <a:lnTo>
                        <a:pt x="660" y="853"/>
                      </a:lnTo>
                      <a:lnTo>
                        <a:pt x="666" y="855"/>
                      </a:lnTo>
                      <a:lnTo>
                        <a:pt x="671" y="855"/>
                      </a:lnTo>
                      <a:lnTo>
                        <a:pt x="677" y="856"/>
                      </a:lnTo>
                      <a:lnTo>
                        <a:pt x="683" y="858"/>
                      </a:lnTo>
                      <a:lnTo>
                        <a:pt x="689" y="860"/>
                      </a:lnTo>
                      <a:lnTo>
                        <a:pt x="694" y="860"/>
                      </a:lnTo>
                      <a:lnTo>
                        <a:pt x="700" y="862"/>
                      </a:lnTo>
                      <a:lnTo>
                        <a:pt x="706" y="862"/>
                      </a:lnTo>
                      <a:lnTo>
                        <a:pt x="711" y="864"/>
                      </a:lnTo>
                      <a:lnTo>
                        <a:pt x="717" y="864"/>
                      </a:lnTo>
                      <a:lnTo>
                        <a:pt x="723" y="866"/>
                      </a:lnTo>
                      <a:lnTo>
                        <a:pt x="728" y="866"/>
                      </a:lnTo>
                      <a:lnTo>
                        <a:pt x="736" y="868"/>
                      </a:lnTo>
                      <a:lnTo>
                        <a:pt x="742" y="868"/>
                      </a:lnTo>
                      <a:lnTo>
                        <a:pt x="749" y="870"/>
                      </a:lnTo>
                      <a:lnTo>
                        <a:pt x="755" y="870"/>
                      </a:lnTo>
                      <a:lnTo>
                        <a:pt x="763" y="872"/>
                      </a:lnTo>
                      <a:lnTo>
                        <a:pt x="768" y="872"/>
                      </a:lnTo>
                      <a:lnTo>
                        <a:pt x="776" y="874"/>
                      </a:lnTo>
                      <a:lnTo>
                        <a:pt x="784" y="874"/>
                      </a:lnTo>
                      <a:lnTo>
                        <a:pt x="791" y="875"/>
                      </a:lnTo>
                      <a:lnTo>
                        <a:pt x="797" y="875"/>
                      </a:lnTo>
                      <a:lnTo>
                        <a:pt x="804" y="877"/>
                      </a:lnTo>
                      <a:lnTo>
                        <a:pt x="810" y="877"/>
                      </a:lnTo>
                      <a:lnTo>
                        <a:pt x="818" y="877"/>
                      </a:lnTo>
                      <a:lnTo>
                        <a:pt x="825" y="877"/>
                      </a:lnTo>
                      <a:lnTo>
                        <a:pt x="833" y="877"/>
                      </a:lnTo>
                      <a:lnTo>
                        <a:pt x="841" y="877"/>
                      </a:lnTo>
                      <a:lnTo>
                        <a:pt x="846" y="879"/>
                      </a:lnTo>
                      <a:lnTo>
                        <a:pt x="854" y="877"/>
                      </a:lnTo>
                      <a:lnTo>
                        <a:pt x="861" y="877"/>
                      </a:lnTo>
                      <a:lnTo>
                        <a:pt x="869" y="877"/>
                      </a:lnTo>
                      <a:lnTo>
                        <a:pt x="877" y="877"/>
                      </a:lnTo>
                      <a:lnTo>
                        <a:pt x="884" y="877"/>
                      </a:lnTo>
                      <a:lnTo>
                        <a:pt x="892" y="877"/>
                      </a:lnTo>
                      <a:lnTo>
                        <a:pt x="898" y="877"/>
                      </a:lnTo>
                      <a:lnTo>
                        <a:pt x="907" y="877"/>
                      </a:lnTo>
                      <a:lnTo>
                        <a:pt x="913" y="877"/>
                      </a:lnTo>
                      <a:lnTo>
                        <a:pt x="919" y="877"/>
                      </a:lnTo>
                      <a:lnTo>
                        <a:pt x="926" y="875"/>
                      </a:lnTo>
                      <a:lnTo>
                        <a:pt x="934" y="875"/>
                      </a:lnTo>
                      <a:lnTo>
                        <a:pt x="939" y="875"/>
                      </a:lnTo>
                      <a:lnTo>
                        <a:pt x="945" y="874"/>
                      </a:lnTo>
                      <a:lnTo>
                        <a:pt x="951" y="874"/>
                      </a:lnTo>
                      <a:lnTo>
                        <a:pt x="957" y="874"/>
                      </a:lnTo>
                      <a:lnTo>
                        <a:pt x="962" y="872"/>
                      </a:lnTo>
                      <a:lnTo>
                        <a:pt x="968" y="872"/>
                      </a:lnTo>
                      <a:lnTo>
                        <a:pt x="974" y="872"/>
                      </a:lnTo>
                      <a:lnTo>
                        <a:pt x="979" y="872"/>
                      </a:lnTo>
                      <a:lnTo>
                        <a:pt x="983" y="870"/>
                      </a:lnTo>
                      <a:lnTo>
                        <a:pt x="989" y="870"/>
                      </a:lnTo>
                      <a:lnTo>
                        <a:pt x="995" y="870"/>
                      </a:lnTo>
                      <a:lnTo>
                        <a:pt x="1000" y="870"/>
                      </a:lnTo>
                      <a:lnTo>
                        <a:pt x="1008" y="868"/>
                      </a:lnTo>
                      <a:lnTo>
                        <a:pt x="1015" y="866"/>
                      </a:lnTo>
                      <a:lnTo>
                        <a:pt x="1023" y="866"/>
                      </a:lnTo>
                      <a:lnTo>
                        <a:pt x="1031" y="866"/>
                      </a:lnTo>
                      <a:lnTo>
                        <a:pt x="1036" y="866"/>
                      </a:lnTo>
                      <a:lnTo>
                        <a:pt x="1044" y="864"/>
                      </a:lnTo>
                      <a:lnTo>
                        <a:pt x="1050" y="864"/>
                      </a:lnTo>
                      <a:lnTo>
                        <a:pt x="1055" y="864"/>
                      </a:lnTo>
                      <a:lnTo>
                        <a:pt x="1059" y="862"/>
                      </a:lnTo>
                      <a:lnTo>
                        <a:pt x="1063" y="862"/>
                      </a:lnTo>
                      <a:lnTo>
                        <a:pt x="1067" y="860"/>
                      </a:lnTo>
                      <a:lnTo>
                        <a:pt x="1071" y="860"/>
                      </a:lnTo>
                      <a:lnTo>
                        <a:pt x="1076" y="860"/>
                      </a:lnTo>
                      <a:lnTo>
                        <a:pt x="1082" y="860"/>
                      </a:lnTo>
                      <a:lnTo>
                        <a:pt x="1088" y="860"/>
                      </a:lnTo>
                      <a:lnTo>
                        <a:pt x="1090" y="860"/>
                      </a:lnTo>
                      <a:lnTo>
                        <a:pt x="1124" y="195"/>
                      </a:lnTo>
                      <a:lnTo>
                        <a:pt x="1122" y="193"/>
                      </a:lnTo>
                      <a:lnTo>
                        <a:pt x="1118" y="190"/>
                      </a:lnTo>
                      <a:lnTo>
                        <a:pt x="1114" y="186"/>
                      </a:lnTo>
                      <a:lnTo>
                        <a:pt x="1112" y="182"/>
                      </a:lnTo>
                      <a:lnTo>
                        <a:pt x="1109" y="178"/>
                      </a:lnTo>
                      <a:lnTo>
                        <a:pt x="1105" y="172"/>
                      </a:lnTo>
                      <a:lnTo>
                        <a:pt x="1101" y="167"/>
                      </a:lnTo>
                      <a:lnTo>
                        <a:pt x="1095" y="161"/>
                      </a:lnTo>
                      <a:lnTo>
                        <a:pt x="1090" y="153"/>
                      </a:lnTo>
                      <a:lnTo>
                        <a:pt x="1086" y="148"/>
                      </a:lnTo>
                      <a:lnTo>
                        <a:pt x="1078" y="140"/>
                      </a:lnTo>
                      <a:lnTo>
                        <a:pt x="1073" y="134"/>
                      </a:lnTo>
                      <a:lnTo>
                        <a:pt x="1067" y="127"/>
                      </a:lnTo>
                      <a:lnTo>
                        <a:pt x="1061" y="119"/>
                      </a:lnTo>
                      <a:lnTo>
                        <a:pt x="1053" y="112"/>
                      </a:lnTo>
                      <a:lnTo>
                        <a:pt x="1048" y="104"/>
                      </a:lnTo>
                      <a:lnTo>
                        <a:pt x="1040" y="96"/>
                      </a:lnTo>
                      <a:lnTo>
                        <a:pt x="1034" y="89"/>
                      </a:lnTo>
                      <a:lnTo>
                        <a:pt x="1027" y="79"/>
                      </a:lnTo>
                      <a:lnTo>
                        <a:pt x="1021" y="74"/>
                      </a:lnTo>
                      <a:lnTo>
                        <a:pt x="1014" y="66"/>
                      </a:lnTo>
                      <a:lnTo>
                        <a:pt x="1008" y="58"/>
                      </a:lnTo>
                      <a:lnTo>
                        <a:pt x="1000" y="51"/>
                      </a:lnTo>
                      <a:lnTo>
                        <a:pt x="993" y="43"/>
                      </a:lnTo>
                      <a:lnTo>
                        <a:pt x="987" y="36"/>
                      </a:lnTo>
                      <a:lnTo>
                        <a:pt x="981" y="30"/>
                      </a:lnTo>
                      <a:lnTo>
                        <a:pt x="974" y="24"/>
                      </a:lnTo>
                      <a:lnTo>
                        <a:pt x="968" y="19"/>
                      </a:lnTo>
                      <a:lnTo>
                        <a:pt x="962" y="15"/>
                      </a:lnTo>
                      <a:lnTo>
                        <a:pt x="957" y="11"/>
                      </a:lnTo>
                      <a:lnTo>
                        <a:pt x="957" y="9"/>
                      </a:lnTo>
                      <a:lnTo>
                        <a:pt x="960" y="7"/>
                      </a:lnTo>
                      <a:lnTo>
                        <a:pt x="962" y="5"/>
                      </a:lnTo>
                      <a:lnTo>
                        <a:pt x="968" y="3"/>
                      </a:lnTo>
                      <a:lnTo>
                        <a:pt x="972" y="1"/>
                      </a:lnTo>
                      <a:lnTo>
                        <a:pt x="979" y="0"/>
                      </a:lnTo>
                      <a:lnTo>
                        <a:pt x="983" y="0"/>
                      </a:lnTo>
                      <a:lnTo>
                        <a:pt x="987" y="1"/>
                      </a:lnTo>
                      <a:lnTo>
                        <a:pt x="993" y="1"/>
                      </a:lnTo>
                      <a:lnTo>
                        <a:pt x="996" y="5"/>
                      </a:lnTo>
                      <a:lnTo>
                        <a:pt x="1000" y="7"/>
                      </a:lnTo>
                      <a:lnTo>
                        <a:pt x="1008" y="13"/>
                      </a:lnTo>
                      <a:lnTo>
                        <a:pt x="1012" y="17"/>
                      </a:lnTo>
                      <a:lnTo>
                        <a:pt x="1015" y="22"/>
                      </a:lnTo>
                      <a:lnTo>
                        <a:pt x="1021" y="26"/>
                      </a:lnTo>
                      <a:lnTo>
                        <a:pt x="1027" y="32"/>
                      </a:lnTo>
                      <a:lnTo>
                        <a:pt x="1031" y="38"/>
                      </a:lnTo>
                      <a:lnTo>
                        <a:pt x="1036" y="43"/>
                      </a:lnTo>
                      <a:lnTo>
                        <a:pt x="1042" y="49"/>
                      </a:lnTo>
                      <a:lnTo>
                        <a:pt x="1048" y="57"/>
                      </a:lnTo>
                      <a:lnTo>
                        <a:pt x="1053" y="62"/>
                      </a:lnTo>
                      <a:lnTo>
                        <a:pt x="1059" y="70"/>
                      </a:lnTo>
                      <a:lnTo>
                        <a:pt x="1065" y="77"/>
                      </a:lnTo>
                      <a:lnTo>
                        <a:pt x="1071" y="85"/>
                      </a:lnTo>
                      <a:lnTo>
                        <a:pt x="1076" y="93"/>
                      </a:lnTo>
                      <a:lnTo>
                        <a:pt x="1082" y="100"/>
                      </a:lnTo>
                      <a:lnTo>
                        <a:pt x="1088" y="106"/>
                      </a:lnTo>
                      <a:lnTo>
                        <a:pt x="1093" y="114"/>
                      </a:lnTo>
                      <a:lnTo>
                        <a:pt x="1097" y="121"/>
                      </a:lnTo>
                      <a:lnTo>
                        <a:pt x="1103" y="129"/>
                      </a:lnTo>
                      <a:lnTo>
                        <a:pt x="1109" y="136"/>
                      </a:lnTo>
                      <a:lnTo>
                        <a:pt x="1114" y="144"/>
                      </a:lnTo>
                      <a:lnTo>
                        <a:pt x="1118" y="150"/>
                      </a:lnTo>
                      <a:lnTo>
                        <a:pt x="1122" y="157"/>
                      </a:lnTo>
                      <a:lnTo>
                        <a:pt x="1126" y="161"/>
                      </a:lnTo>
                      <a:lnTo>
                        <a:pt x="1130" y="169"/>
                      </a:lnTo>
                      <a:lnTo>
                        <a:pt x="1133" y="174"/>
                      </a:lnTo>
                      <a:lnTo>
                        <a:pt x="1137" y="180"/>
                      </a:lnTo>
                      <a:lnTo>
                        <a:pt x="1139" y="184"/>
                      </a:lnTo>
                      <a:lnTo>
                        <a:pt x="1143" y="190"/>
                      </a:lnTo>
                      <a:lnTo>
                        <a:pt x="1145" y="195"/>
                      </a:lnTo>
                      <a:lnTo>
                        <a:pt x="1149" y="201"/>
                      </a:lnTo>
                      <a:lnTo>
                        <a:pt x="1150" y="205"/>
                      </a:lnTo>
                      <a:lnTo>
                        <a:pt x="1152" y="209"/>
                      </a:lnTo>
                      <a:lnTo>
                        <a:pt x="1156" y="212"/>
                      </a:lnTo>
                      <a:lnTo>
                        <a:pt x="1156" y="218"/>
                      </a:lnTo>
                      <a:lnTo>
                        <a:pt x="1156" y="220"/>
                      </a:lnTo>
                      <a:lnTo>
                        <a:pt x="1156" y="224"/>
                      </a:lnTo>
                      <a:lnTo>
                        <a:pt x="1154" y="226"/>
                      </a:lnTo>
                      <a:lnTo>
                        <a:pt x="1154" y="229"/>
                      </a:lnTo>
                      <a:lnTo>
                        <a:pt x="1154" y="233"/>
                      </a:lnTo>
                      <a:lnTo>
                        <a:pt x="1154" y="239"/>
                      </a:lnTo>
                      <a:lnTo>
                        <a:pt x="1152" y="243"/>
                      </a:lnTo>
                      <a:lnTo>
                        <a:pt x="1152" y="248"/>
                      </a:lnTo>
                      <a:lnTo>
                        <a:pt x="1152" y="254"/>
                      </a:lnTo>
                      <a:lnTo>
                        <a:pt x="1152" y="262"/>
                      </a:lnTo>
                      <a:lnTo>
                        <a:pt x="1152" y="269"/>
                      </a:lnTo>
                      <a:lnTo>
                        <a:pt x="1152" y="277"/>
                      </a:lnTo>
                      <a:lnTo>
                        <a:pt x="1152" y="283"/>
                      </a:lnTo>
                      <a:lnTo>
                        <a:pt x="1152" y="286"/>
                      </a:lnTo>
                      <a:lnTo>
                        <a:pt x="1152" y="292"/>
                      </a:lnTo>
                      <a:lnTo>
                        <a:pt x="1152" y="298"/>
                      </a:lnTo>
                      <a:lnTo>
                        <a:pt x="1152" y="302"/>
                      </a:lnTo>
                      <a:lnTo>
                        <a:pt x="1152" y="307"/>
                      </a:lnTo>
                      <a:lnTo>
                        <a:pt x="1150" y="315"/>
                      </a:lnTo>
                      <a:lnTo>
                        <a:pt x="1150" y="323"/>
                      </a:lnTo>
                      <a:lnTo>
                        <a:pt x="1150" y="328"/>
                      </a:lnTo>
                      <a:lnTo>
                        <a:pt x="1150" y="336"/>
                      </a:lnTo>
                      <a:lnTo>
                        <a:pt x="1150" y="343"/>
                      </a:lnTo>
                      <a:lnTo>
                        <a:pt x="1150" y="353"/>
                      </a:lnTo>
                      <a:lnTo>
                        <a:pt x="1149" y="361"/>
                      </a:lnTo>
                      <a:lnTo>
                        <a:pt x="1149" y="370"/>
                      </a:lnTo>
                      <a:lnTo>
                        <a:pt x="1149" y="380"/>
                      </a:lnTo>
                      <a:lnTo>
                        <a:pt x="1149" y="389"/>
                      </a:lnTo>
                      <a:lnTo>
                        <a:pt x="1149" y="399"/>
                      </a:lnTo>
                      <a:lnTo>
                        <a:pt x="1149" y="410"/>
                      </a:lnTo>
                      <a:lnTo>
                        <a:pt x="1149" y="419"/>
                      </a:lnTo>
                      <a:lnTo>
                        <a:pt x="1149" y="431"/>
                      </a:lnTo>
                      <a:lnTo>
                        <a:pt x="1147" y="440"/>
                      </a:lnTo>
                      <a:lnTo>
                        <a:pt x="1147" y="452"/>
                      </a:lnTo>
                      <a:lnTo>
                        <a:pt x="1147" y="463"/>
                      </a:lnTo>
                      <a:lnTo>
                        <a:pt x="1147" y="475"/>
                      </a:lnTo>
                      <a:lnTo>
                        <a:pt x="1147" y="486"/>
                      </a:lnTo>
                      <a:lnTo>
                        <a:pt x="1147" y="497"/>
                      </a:lnTo>
                      <a:lnTo>
                        <a:pt x="1145" y="509"/>
                      </a:lnTo>
                      <a:lnTo>
                        <a:pt x="1145" y="522"/>
                      </a:lnTo>
                      <a:lnTo>
                        <a:pt x="1145" y="533"/>
                      </a:lnTo>
                      <a:lnTo>
                        <a:pt x="1145" y="545"/>
                      </a:lnTo>
                      <a:lnTo>
                        <a:pt x="1143" y="558"/>
                      </a:lnTo>
                      <a:lnTo>
                        <a:pt x="1143" y="570"/>
                      </a:lnTo>
                      <a:lnTo>
                        <a:pt x="1143" y="581"/>
                      </a:lnTo>
                      <a:lnTo>
                        <a:pt x="1143" y="592"/>
                      </a:lnTo>
                      <a:lnTo>
                        <a:pt x="1143" y="606"/>
                      </a:lnTo>
                      <a:lnTo>
                        <a:pt x="1143" y="617"/>
                      </a:lnTo>
                      <a:lnTo>
                        <a:pt x="1143" y="628"/>
                      </a:lnTo>
                      <a:lnTo>
                        <a:pt x="1141" y="640"/>
                      </a:lnTo>
                      <a:lnTo>
                        <a:pt x="1141" y="651"/>
                      </a:lnTo>
                      <a:lnTo>
                        <a:pt x="1141" y="663"/>
                      </a:lnTo>
                      <a:lnTo>
                        <a:pt x="1139" y="674"/>
                      </a:lnTo>
                      <a:lnTo>
                        <a:pt x="1139" y="685"/>
                      </a:lnTo>
                      <a:lnTo>
                        <a:pt x="1137" y="697"/>
                      </a:lnTo>
                      <a:lnTo>
                        <a:pt x="1137" y="708"/>
                      </a:lnTo>
                      <a:lnTo>
                        <a:pt x="1137" y="718"/>
                      </a:lnTo>
                      <a:lnTo>
                        <a:pt x="1137" y="729"/>
                      </a:lnTo>
                      <a:lnTo>
                        <a:pt x="1135" y="739"/>
                      </a:lnTo>
                      <a:lnTo>
                        <a:pt x="1135" y="748"/>
                      </a:lnTo>
                      <a:lnTo>
                        <a:pt x="1135" y="758"/>
                      </a:lnTo>
                      <a:lnTo>
                        <a:pt x="1135" y="767"/>
                      </a:lnTo>
                      <a:lnTo>
                        <a:pt x="1133" y="777"/>
                      </a:lnTo>
                      <a:lnTo>
                        <a:pt x="1133" y="786"/>
                      </a:lnTo>
                      <a:lnTo>
                        <a:pt x="1131" y="796"/>
                      </a:lnTo>
                      <a:lnTo>
                        <a:pt x="1131" y="803"/>
                      </a:lnTo>
                      <a:lnTo>
                        <a:pt x="1131" y="811"/>
                      </a:lnTo>
                      <a:lnTo>
                        <a:pt x="1131" y="817"/>
                      </a:lnTo>
                      <a:lnTo>
                        <a:pt x="1130" y="824"/>
                      </a:lnTo>
                      <a:lnTo>
                        <a:pt x="1128" y="832"/>
                      </a:lnTo>
                      <a:lnTo>
                        <a:pt x="1128" y="837"/>
                      </a:lnTo>
                      <a:lnTo>
                        <a:pt x="1128" y="843"/>
                      </a:lnTo>
                      <a:lnTo>
                        <a:pt x="1126" y="849"/>
                      </a:lnTo>
                      <a:lnTo>
                        <a:pt x="1126" y="853"/>
                      </a:lnTo>
                      <a:lnTo>
                        <a:pt x="1124" y="856"/>
                      </a:lnTo>
                      <a:lnTo>
                        <a:pt x="1124" y="862"/>
                      </a:lnTo>
                      <a:lnTo>
                        <a:pt x="1122" y="868"/>
                      </a:lnTo>
                      <a:lnTo>
                        <a:pt x="1120" y="872"/>
                      </a:lnTo>
                      <a:lnTo>
                        <a:pt x="1118" y="874"/>
                      </a:lnTo>
                      <a:lnTo>
                        <a:pt x="1114" y="875"/>
                      </a:lnTo>
                      <a:lnTo>
                        <a:pt x="1109" y="877"/>
                      </a:lnTo>
                      <a:lnTo>
                        <a:pt x="1103" y="879"/>
                      </a:lnTo>
                      <a:lnTo>
                        <a:pt x="1097" y="881"/>
                      </a:lnTo>
                      <a:lnTo>
                        <a:pt x="1090" y="883"/>
                      </a:lnTo>
                      <a:lnTo>
                        <a:pt x="1082" y="887"/>
                      </a:lnTo>
                      <a:lnTo>
                        <a:pt x="1073" y="889"/>
                      </a:lnTo>
                      <a:lnTo>
                        <a:pt x="1069" y="889"/>
                      </a:lnTo>
                      <a:lnTo>
                        <a:pt x="1063" y="891"/>
                      </a:lnTo>
                      <a:lnTo>
                        <a:pt x="1059" y="891"/>
                      </a:lnTo>
                      <a:lnTo>
                        <a:pt x="1053" y="893"/>
                      </a:lnTo>
                      <a:lnTo>
                        <a:pt x="1048" y="893"/>
                      </a:lnTo>
                      <a:lnTo>
                        <a:pt x="1044" y="894"/>
                      </a:lnTo>
                      <a:lnTo>
                        <a:pt x="1038" y="894"/>
                      </a:lnTo>
                      <a:lnTo>
                        <a:pt x="1033" y="896"/>
                      </a:lnTo>
                      <a:lnTo>
                        <a:pt x="1027" y="896"/>
                      </a:lnTo>
                      <a:lnTo>
                        <a:pt x="1021" y="898"/>
                      </a:lnTo>
                      <a:lnTo>
                        <a:pt x="1015" y="898"/>
                      </a:lnTo>
                      <a:lnTo>
                        <a:pt x="1010" y="898"/>
                      </a:lnTo>
                      <a:lnTo>
                        <a:pt x="1004" y="900"/>
                      </a:lnTo>
                      <a:lnTo>
                        <a:pt x="998" y="900"/>
                      </a:lnTo>
                      <a:lnTo>
                        <a:pt x="993" y="902"/>
                      </a:lnTo>
                      <a:lnTo>
                        <a:pt x="987" y="904"/>
                      </a:lnTo>
                      <a:lnTo>
                        <a:pt x="979" y="904"/>
                      </a:lnTo>
                      <a:lnTo>
                        <a:pt x="974" y="904"/>
                      </a:lnTo>
                      <a:lnTo>
                        <a:pt x="968" y="904"/>
                      </a:lnTo>
                      <a:lnTo>
                        <a:pt x="962" y="906"/>
                      </a:lnTo>
                      <a:lnTo>
                        <a:pt x="955" y="906"/>
                      </a:lnTo>
                      <a:lnTo>
                        <a:pt x="949" y="906"/>
                      </a:lnTo>
                      <a:lnTo>
                        <a:pt x="943" y="908"/>
                      </a:lnTo>
                      <a:lnTo>
                        <a:pt x="938" y="908"/>
                      </a:lnTo>
                      <a:lnTo>
                        <a:pt x="930" y="908"/>
                      </a:lnTo>
                      <a:lnTo>
                        <a:pt x="924" y="910"/>
                      </a:lnTo>
                      <a:lnTo>
                        <a:pt x="919" y="910"/>
                      </a:lnTo>
                      <a:lnTo>
                        <a:pt x="913" y="910"/>
                      </a:lnTo>
                      <a:lnTo>
                        <a:pt x="907" y="910"/>
                      </a:lnTo>
                      <a:lnTo>
                        <a:pt x="901" y="910"/>
                      </a:lnTo>
                      <a:lnTo>
                        <a:pt x="894" y="912"/>
                      </a:lnTo>
                      <a:lnTo>
                        <a:pt x="890" y="912"/>
                      </a:lnTo>
                      <a:lnTo>
                        <a:pt x="882" y="912"/>
                      </a:lnTo>
                      <a:lnTo>
                        <a:pt x="877" y="912"/>
                      </a:lnTo>
                      <a:lnTo>
                        <a:pt x="871" y="912"/>
                      </a:lnTo>
                      <a:lnTo>
                        <a:pt x="867" y="913"/>
                      </a:lnTo>
                      <a:lnTo>
                        <a:pt x="861" y="913"/>
                      </a:lnTo>
                      <a:lnTo>
                        <a:pt x="856" y="913"/>
                      </a:lnTo>
                      <a:lnTo>
                        <a:pt x="852" y="913"/>
                      </a:lnTo>
                      <a:lnTo>
                        <a:pt x="846" y="915"/>
                      </a:lnTo>
                      <a:lnTo>
                        <a:pt x="841" y="915"/>
                      </a:lnTo>
                      <a:lnTo>
                        <a:pt x="837" y="915"/>
                      </a:lnTo>
                      <a:lnTo>
                        <a:pt x="831" y="915"/>
                      </a:lnTo>
                      <a:lnTo>
                        <a:pt x="829" y="915"/>
                      </a:lnTo>
                      <a:lnTo>
                        <a:pt x="820" y="915"/>
                      </a:lnTo>
                      <a:lnTo>
                        <a:pt x="814" y="915"/>
                      </a:lnTo>
                      <a:lnTo>
                        <a:pt x="806" y="915"/>
                      </a:lnTo>
                      <a:lnTo>
                        <a:pt x="799" y="915"/>
                      </a:lnTo>
                      <a:lnTo>
                        <a:pt x="791" y="913"/>
                      </a:lnTo>
                      <a:lnTo>
                        <a:pt x="784" y="913"/>
                      </a:lnTo>
                      <a:lnTo>
                        <a:pt x="778" y="912"/>
                      </a:lnTo>
                      <a:lnTo>
                        <a:pt x="774" y="912"/>
                      </a:lnTo>
                      <a:lnTo>
                        <a:pt x="770" y="910"/>
                      </a:lnTo>
                      <a:lnTo>
                        <a:pt x="765" y="910"/>
                      </a:lnTo>
                      <a:lnTo>
                        <a:pt x="761" y="910"/>
                      </a:lnTo>
                      <a:lnTo>
                        <a:pt x="757" y="908"/>
                      </a:lnTo>
                      <a:lnTo>
                        <a:pt x="751" y="908"/>
                      </a:lnTo>
                      <a:lnTo>
                        <a:pt x="747" y="908"/>
                      </a:lnTo>
                      <a:lnTo>
                        <a:pt x="744" y="906"/>
                      </a:lnTo>
                      <a:lnTo>
                        <a:pt x="738" y="904"/>
                      </a:lnTo>
                      <a:lnTo>
                        <a:pt x="732" y="904"/>
                      </a:lnTo>
                      <a:lnTo>
                        <a:pt x="728" y="902"/>
                      </a:lnTo>
                      <a:lnTo>
                        <a:pt x="723" y="900"/>
                      </a:lnTo>
                      <a:lnTo>
                        <a:pt x="719" y="900"/>
                      </a:lnTo>
                      <a:lnTo>
                        <a:pt x="713" y="898"/>
                      </a:lnTo>
                      <a:lnTo>
                        <a:pt x="709" y="898"/>
                      </a:lnTo>
                      <a:lnTo>
                        <a:pt x="706" y="896"/>
                      </a:lnTo>
                      <a:lnTo>
                        <a:pt x="700" y="896"/>
                      </a:lnTo>
                      <a:lnTo>
                        <a:pt x="694" y="894"/>
                      </a:lnTo>
                      <a:lnTo>
                        <a:pt x="690" y="894"/>
                      </a:lnTo>
                      <a:lnTo>
                        <a:pt x="685" y="893"/>
                      </a:lnTo>
                      <a:lnTo>
                        <a:pt x="681" y="891"/>
                      </a:lnTo>
                      <a:lnTo>
                        <a:pt x="677" y="891"/>
                      </a:lnTo>
                      <a:lnTo>
                        <a:pt x="671" y="889"/>
                      </a:lnTo>
                      <a:lnTo>
                        <a:pt x="668" y="887"/>
                      </a:lnTo>
                      <a:lnTo>
                        <a:pt x="662" y="887"/>
                      </a:lnTo>
                      <a:lnTo>
                        <a:pt x="658" y="885"/>
                      </a:lnTo>
                      <a:lnTo>
                        <a:pt x="654" y="885"/>
                      </a:lnTo>
                      <a:lnTo>
                        <a:pt x="645" y="883"/>
                      </a:lnTo>
                      <a:lnTo>
                        <a:pt x="637" y="879"/>
                      </a:lnTo>
                      <a:lnTo>
                        <a:pt x="630" y="877"/>
                      </a:lnTo>
                      <a:lnTo>
                        <a:pt x="622" y="875"/>
                      </a:lnTo>
                      <a:lnTo>
                        <a:pt x="616" y="874"/>
                      </a:lnTo>
                      <a:lnTo>
                        <a:pt x="611" y="872"/>
                      </a:lnTo>
                      <a:lnTo>
                        <a:pt x="603" y="870"/>
                      </a:lnTo>
                      <a:lnTo>
                        <a:pt x="599" y="868"/>
                      </a:lnTo>
                      <a:lnTo>
                        <a:pt x="593" y="866"/>
                      </a:lnTo>
                      <a:lnTo>
                        <a:pt x="592" y="866"/>
                      </a:lnTo>
                      <a:lnTo>
                        <a:pt x="586" y="864"/>
                      </a:lnTo>
                      <a:lnTo>
                        <a:pt x="586" y="864"/>
                      </a:lnTo>
                      <a:lnTo>
                        <a:pt x="63" y="1008"/>
                      </a:lnTo>
                      <a:lnTo>
                        <a:pt x="0" y="986"/>
                      </a:lnTo>
                      <a:lnTo>
                        <a:pt x="0" y="9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5" name="Freeform 219"/>
                <p:cNvSpPr>
                  <a:spLocks/>
                </p:cNvSpPr>
                <p:nvPr userDrawn="1"/>
              </p:nvSpPr>
              <p:spPr bwMode="auto">
                <a:xfrm>
                  <a:off x="2093" y="658"/>
                  <a:ext cx="260" cy="16"/>
                </a:xfrm>
                <a:custGeom>
                  <a:avLst/>
                  <a:gdLst>
                    <a:gd name="T0" fmla="*/ 0 w 519"/>
                    <a:gd name="T1" fmla="*/ 30 h 30"/>
                    <a:gd name="T2" fmla="*/ 10 w 519"/>
                    <a:gd name="T3" fmla="*/ 7 h 30"/>
                    <a:gd name="T4" fmla="*/ 519 w 519"/>
                    <a:gd name="T5" fmla="*/ 0 h 30"/>
                    <a:gd name="T6" fmla="*/ 519 w 519"/>
                    <a:gd name="T7" fmla="*/ 15 h 30"/>
                    <a:gd name="T8" fmla="*/ 0 w 519"/>
                    <a:gd name="T9" fmla="*/ 30 h 30"/>
                    <a:gd name="T10" fmla="*/ 0 w 519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9" h="30">
                      <a:moveTo>
                        <a:pt x="0" y="30"/>
                      </a:moveTo>
                      <a:lnTo>
                        <a:pt x="10" y="7"/>
                      </a:lnTo>
                      <a:lnTo>
                        <a:pt x="519" y="0"/>
                      </a:lnTo>
                      <a:lnTo>
                        <a:pt x="519" y="1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6" name="Freeform 220"/>
                <p:cNvSpPr>
                  <a:spLocks/>
                </p:cNvSpPr>
                <p:nvPr userDrawn="1"/>
              </p:nvSpPr>
              <p:spPr bwMode="auto">
                <a:xfrm>
                  <a:off x="2302" y="300"/>
                  <a:ext cx="66" cy="16"/>
                </a:xfrm>
                <a:custGeom>
                  <a:avLst/>
                  <a:gdLst>
                    <a:gd name="T0" fmla="*/ 0 w 131"/>
                    <a:gd name="T1" fmla="*/ 10 h 33"/>
                    <a:gd name="T2" fmla="*/ 11 w 131"/>
                    <a:gd name="T3" fmla="*/ 23 h 33"/>
                    <a:gd name="T4" fmla="*/ 11 w 131"/>
                    <a:gd name="T5" fmla="*/ 23 h 33"/>
                    <a:gd name="T6" fmla="*/ 15 w 131"/>
                    <a:gd name="T7" fmla="*/ 23 h 33"/>
                    <a:gd name="T8" fmla="*/ 19 w 131"/>
                    <a:gd name="T9" fmla="*/ 25 h 33"/>
                    <a:gd name="T10" fmla="*/ 28 w 131"/>
                    <a:gd name="T11" fmla="*/ 25 h 33"/>
                    <a:gd name="T12" fmla="*/ 32 w 131"/>
                    <a:gd name="T13" fmla="*/ 25 h 33"/>
                    <a:gd name="T14" fmla="*/ 36 w 131"/>
                    <a:gd name="T15" fmla="*/ 27 h 33"/>
                    <a:gd name="T16" fmla="*/ 40 w 131"/>
                    <a:gd name="T17" fmla="*/ 27 h 33"/>
                    <a:gd name="T18" fmla="*/ 47 w 131"/>
                    <a:gd name="T19" fmla="*/ 29 h 33"/>
                    <a:gd name="T20" fmla="*/ 51 w 131"/>
                    <a:gd name="T21" fmla="*/ 29 h 33"/>
                    <a:gd name="T22" fmla="*/ 57 w 131"/>
                    <a:gd name="T23" fmla="*/ 29 h 33"/>
                    <a:gd name="T24" fmla="*/ 62 w 131"/>
                    <a:gd name="T25" fmla="*/ 29 h 33"/>
                    <a:gd name="T26" fmla="*/ 68 w 131"/>
                    <a:gd name="T27" fmla="*/ 31 h 33"/>
                    <a:gd name="T28" fmla="*/ 72 w 131"/>
                    <a:gd name="T29" fmla="*/ 31 h 33"/>
                    <a:gd name="T30" fmla="*/ 78 w 131"/>
                    <a:gd name="T31" fmla="*/ 31 h 33"/>
                    <a:gd name="T32" fmla="*/ 83 w 131"/>
                    <a:gd name="T33" fmla="*/ 31 h 33"/>
                    <a:gd name="T34" fmla="*/ 89 w 131"/>
                    <a:gd name="T35" fmla="*/ 31 h 33"/>
                    <a:gd name="T36" fmla="*/ 93 w 131"/>
                    <a:gd name="T37" fmla="*/ 31 h 33"/>
                    <a:gd name="T38" fmla="*/ 97 w 131"/>
                    <a:gd name="T39" fmla="*/ 31 h 33"/>
                    <a:gd name="T40" fmla="*/ 102 w 131"/>
                    <a:gd name="T41" fmla="*/ 31 h 33"/>
                    <a:gd name="T42" fmla="*/ 106 w 131"/>
                    <a:gd name="T43" fmla="*/ 33 h 33"/>
                    <a:gd name="T44" fmla="*/ 114 w 131"/>
                    <a:gd name="T45" fmla="*/ 31 h 33"/>
                    <a:gd name="T46" fmla="*/ 119 w 131"/>
                    <a:gd name="T47" fmla="*/ 31 h 33"/>
                    <a:gd name="T48" fmla="*/ 123 w 131"/>
                    <a:gd name="T49" fmla="*/ 29 h 33"/>
                    <a:gd name="T50" fmla="*/ 127 w 131"/>
                    <a:gd name="T51" fmla="*/ 29 h 33"/>
                    <a:gd name="T52" fmla="*/ 127 w 131"/>
                    <a:gd name="T53" fmla="*/ 23 h 33"/>
                    <a:gd name="T54" fmla="*/ 129 w 131"/>
                    <a:gd name="T55" fmla="*/ 18 h 33"/>
                    <a:gd name="T56" fmla="*/ 129 w 131"/>
                    <a:gd name="T57" fmla="*/ 14 h 33"/>
                    <a:gd name="T58" fmla="*/ 131 w 131"/>
                    <a:gd name="T59" fmla="*/ 12 h 33"/>
                    <a:gd name="T60" fmla="*/ 129 w 131"/>
                    <a:gd name="T61" fmla="*/ 8 h 33"/>
                    <a:gd name="T62" fmla="*/ 127 w 131"/>
                    <a:gd name="T63" fmla="*/ 6 h 33"/>
                    <a:gd name="T64" fmla="*/ 123 w 131"/>
                    <a:gd name="T65" fmla="*/ 2 h 33"/>
                    <a:gd name="T66" fmla="*/ 118 w 131"/>
                    <a:gd name="T67" fmla="*/ 2 h 33"/>
                    <a:gd name="T68" fmla="*/ 114 w 131"/>
                    <a:gd name="T69" fmla="*/ 0 h 33"/>
                    <a:gd name="T70" fmla="*/ 106 w 131"/>
                    <a:gd name="T71" fmla="*/ 0 h 33"/>
                    <a:gd name="T72" fmla="*/ 99 w 131"/>
                    <a:gd name="T73" fmla="*/ 0 h 33"/>
                    <a:gd name="T74" fmla="*/ 91 w 131"/>
                    <a:gd name="T75" fmla="*/ 0 h 33"/>
                    <a:gd name="T76" fmla="*/ 85 w 131"/>
                    <a:gd name="T77" fmla="*/ 0 h 33"/>
                    <a:gd name="T78" fmla="*/ 81 w 131"/>
                    <a:gd name="T79" fmla="*/ 0 h 33"/>
                    <a:gd name="T80" fmla="*/ 76 w 131"/>
                    <a:gd name="T81" fmla="*/ 0 h 33"/>
                    <a:gd name="T82" fmla="*/ 72 w 131"/>
                    <a:gd name="T83" fmla="*/ 2 h 33"/>
                    <a:gd name="T84" fmla="*/ 66 w 131"/>
                    <a:gd name="T85" fmla="*/ 2 h 33"/>
                    <a:gd name="T86" fmla="*/ 62 w 131"/>
                    <a:gd name="T87" fmla="*/ 2 h 33"/>
                    <a:gd name="T88" fmla="*/ 57 w 131"/>
                    <a:gd name="T89" fmla="*/ 4 h 33"/>
                    <a:gd name="T90" fmla="*/ 53 w 131"/>
                    <a:gd name="T91" fmla="*/ 4 h 33"/>
                    <a:gd name="T92" fmla="*/ 47 w 131"/>
                    <a:gd name="T93" fmla="*/ 4 h 33"/>
                    <a:gd name="T94" fmla="*/ 42 w 131"/>
                    <a:gd name="T95" fmla="*/ 4 h 33"/>
                    <a:gd name="T96" fmla="*/ 36 w 131"/>
                    <a:gd name="T97" fmla="*/ 4 h 33"/>
                    <a:gd name="T98" fmla="*/ 32 w 131"/>
                    <a:gd name="T99" fmla="*/ 6 h 33"/>
                    <a:gd name="T100" fmla="*/ 22 w 131"/>
                    <a:gd name="T101" fmla="*/ 6 h 33"/>
                    <a:gd name="T102" fmla="*/ 15 w 131"/>
                    <a:gd name="T103" fmla="*/ 8 h 33"/>
                    <a:gd name="T104" fmla="*/ 7 w 131"/>
                    <a:gd name="T105" fmla="*/ 8 h 33"/>
                    <a:gd name="T106" fmla="*/ 3 w 131"/>
                    <a:gd name="T107" fmla="*/ 8 h 33"/>
                    <a:gd name="T108" fmla="*/ 2 w 131"/>
                    <a:gd name="T109" fmla="*/ 8 h 33"/>
                    <a:gd name="T110" fmla="*/ 0 w 131"/>
                    <a:gd name="T111" fmla="*/ 10 h 33"/>
                    <a:gd name="T112" fmla="*/ 0 w 131"/>
                    <a:gd name="T113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1" h="33">
                      <a:moveTo>
                        <a:pt x="0" y="10"/>
                      </a:move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9" y="25"/>
                      </a:lnTo>
                      <a:lnTo>
                        <a:pt x="28" y="25"/>
                      </a:lnTo>
                      <a:lnTo>
                        <a:pt x="32" y="25"/>
                      </a:lnTo>
                      <a:lnTo>
                        <a:pt x="36" y="27"/>
                      </a:lnTo>
                      <a:lnTo>
                        <a:pt x="40" y="27"/>
                      </a:lnTo>
                      <a:lnTo>
                        <a:pt x="47" y="29"/>
                      </a:lnTo>
                      <a:lnTo>
                        <a:pt x="51" y="29"/>
                      </a:lnTo>
                      <a:lnTo>
                        <a:pt x="57" y="29"/>
                      </a:lnTo>
                      <a:lnTo>
                        <a:pt x="62" y="29"/>
                      </a:lnTo>
                      <a:lnTo>
                        <a:pt x="68" y="31"/>
                      </a:lnTo>
                      <a:lnTo>
                        <a:pt x="72" y="31"/>
                      </a:lnTo>
                      <a:lnTo>
                        <a:pt x="78" y="31"/>
                      </a:lnTo>
                      <a:lnTo>
                        <a:pt x="83" y="31"/>
                      </a:lnTo>
                      <a:lnTo>
                        <a:pt x="89" y="31"/>
                      </a:lnTo>
                      <a:lnTo>
                        <a:pt x="93" y="31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6" y="33"/>
                      </a:lnTo>
                      <a:lnTo>
                        <a:pt x="114" y="31"/>
                      </a:lnTo>
                      <a:lnTo>
                        <a:pt x="119" y="31"/>
                      </a:lnTo>
                      <a:lnTo>
                        <a:pt x="123" y="29"/>
                      </a:lnTo>
                      <a:lnTo>
                        <a:pt x="127" y="29"/>
                      </a:lnTo>
                      <a:lnTo>
                        <a:pt x="127" y="23"/>
                      </a:lnTo>
                      <a:lnTo>
                        <a:pt x="129" y="18"/>
                      </a:lnTo>
                      <a:lnTo>
                        <a:pt x="129" y="14"/>
                      </a:lnTo>
                      <a:lnTo>
                        <a:pt x="131" y="12"/>
                      </a:lnTo>
                      <a:lnTo>
                        <a:pt x="129" y="8"/>
                      </a:lnTo>
                      <a:lnTo>
                        <a:pt x="127" y="6"/>
                      </a:lnTo>
                      <a:lnTo>
                        <a:pt x="123" y="2"/>
                      </a:lnTo>
                      <a:lnTo>
                        <a:pt x="118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99" y="0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72" y="2"/>
                      </a:lnTo>
                      <a:lnTo>
                        <a:pt x="66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3" y="4"/>
                      </a:lnTo>
                      <a:lnTo>
                        <a:pt x="47" y="4"/>
                      </a:lnTo>
                      <a:lnTo>
                        <a:pt x="42" y="4"/>
                      </a:lnTo>
                      <a:lnTo>
                        <a:pt x="36" y="4"/>
                      </a:lnTo>
                      <a:lnTo>
                        <a:pt x="32" y="6"/>
                      </a:lnTo>
                      <a:lnTo>
                        <a:pt x="22" y="6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7" name="Freeform 221"/>
                <p:cNvSpPr>
                  <a:spLocks/>
                </p:cNvSpPr>
                <p:nvPr userDrawn="1"/>
              </p:nvSpPr>
              <p:spPr bwMode="auto">
                <a:xfrm>
                  <a:off x="1885" y="131"/>
                  <a:ext cx="472" cy="49"/>
                </a:xfrm>
                <a:custGeom>
                  <a:avLst/>
                  <a:gdLst>
                    <a:gd name="T0" fmla="*/ 86 w 943"/>
                    <a:gd name="T1" fmla="*/ 57 h 97"/>
                    <a:gd name="T2" fmla="*/ 105 w 943"/>
                    <a:gd name="T3" fmla="*/ 53 h 97"/>
                    <a:gd name="T4" fmla="*/ 128 w 943"/>
                    <a:gd name="T5" fmla="*/ 52 h 97"/>
                    <a:gd name="T6" fmla="*/ 156 w 943"/>
                    <a:gd name="T7" fmla="*/ 48 h 97"/>
                    <a:gd name="T8" fmla="*/ 188 w 943"/>
                    <a:gd name="T9" fmla="*/ 44 h 97"/>
                    <a:gd name="T10" fmla="*/ 224 w 943"/>
                    <a:gd name="T11" fmla="*/ 42 h 97"/>
                    <a:gd name="T12" fmla="*/ 264 w 943"/>
                    <a:gd name="T13" fmla="*/ 38 h 97"/>
                    <a:gd name="T14" fmla="*/ 304 w 943"/>
                    <a:gd name="T15" fmla="*/ 34 h 97"/>
                    <a:gd name="T16" fmla="*/ 348 w 943"/>
                    <a:gd name="T17" fmla="*/ 31 h 97"/>
                    <a:gd name="T18" fmla="*/ 392 w 943"/>
                    <a:gd name="T19" fmla="*/ 29 h 97"/>
                    <a:gd name="T20" fmla="*/ 437 w 943"/>
                    <a:gd name="T21" fmla="*/ 27 h 97"/>
                    <a:gd name="T22" fmla="*/ 479 w 943"/>
                    <a:gd name="T23" fmla="*/ 27 h 97"/>
                    <a:gd name="T24" fmla="*/ 521 w 943"/>
                    <a:gd name="T25" fmla="*/ 27 h 97"/>
                    <a:gd name="T26" fmla="*/ 561 w 943"/>
                    <a:gd name="T27" fmla="*/ 27 h 97"/>
                    <a:gd name="T28" fmla="*/ 599 w 943"/>
                    <a:gd name="T29" fmla="*/ 31 h 97"/>
                    <a:gd name="T30" fmla="*/ 633 w 943"/>
                    <a:gd name="T31" fmla="*/ 33 h 97"/>
                    <a:gd name="T32" fmla="*/ 666 w 943"/>
                    <a:gd name="T33" fmla="*/ 38 h 97"/>
                    <a:gd name="T34" fmla="*/ 698 w 943"/>
                    <a:gd name="T35" fmla="*/ 44 h 97"/>
                    <a:gd name="T36" fmla="*/ 730 w 943"/>
                    <a:gd name="T37" fmla="*/ 50 h 97"/>
                    <a:gd name="T38" fmla="*/ 761 w 943"/>
                    <a:gd name="T39" fmla="*/ 55 h 97"/>
                    <a:gd name="T40" fmla="*/ 789 w 943"/>
                    <a:gd name="T41" fmla="*/ 63 h 97"/>
                    <a:gd name="T42" fmla="*/ 816 w 943"/>
                    <a:gd name="T43" fmla="*/ 69 h 97"/>
                    <a:gd name="T44" fmla="*/ 842 w 943"/>
                    <a:gd name="T45" fmla="*/ 76 h 97"/>
                    <a:gd name="T46" fmla="*/ 863 w 943"/>
                    <a:gd name="T47" fmla="*/ 82 h 97"/>
                    <a:gd name="T48" fmla="*/ 884 w 943"/>
                    <a:gd name="T49" fmla="*/ 88 h 97"/>
                    <a:gd name="T50" fmla="*/ 913 w 943"/>
                    <a:gd name="T51" fmla="*/ 93 h 97"/>
                    <a:gd name="T52" fmla="*/ 934 w 943"/>
                    <a:gd name="T53" fmla="*/ 97 h 97"/>
                    <a:gd name="T54" fmla="*/ 941 w 943"/>
                    <a:gd name="T55" fmla="*/ 91 h 97"/>
                    <a:gd name="T56" fmla="*/ 922 w 943"/>
                    <a:gd name="T57" fmla="*/ 82 h 97"/>
                    <a:gd name="T58" fmla="*/ 901 w 943"/>
                    <a:gd name="T59" fmla="*/ 72 h 97"/>
                    <a:gd name="T60" fmla="*/ 882 w 943"/>
                    <a:gd name="T61" fmla="*/ 67 h 97"/>
                    <a:gd name="T62" fmla="*/ 859 w 943"/>
                    <a:gd name="T63" fmla="*/ 59 h 97"/>
                    <a:gd name="T64" fmla="*/ 835 w 943"/>
                    <a:gd name="T65" fmla="*/ 53 h 97"/>
                    <a:gd name="T66" fmla="*/ 810 w 943"/>
                    <a:gd name="T67" fmla="*/ 48 h 97"/>
                    <a:gd name="T68" fmla="*/ 783 w 943"/>
                    <a:gd name="T69" fmla="*/ 40 h 97"/>
                    <a:gd name="T70" fmla="*/ 757 w 943"/>
                    <a:gd name="T71" fmla="*/ 33 h 97"/>
                    <a:gd name="T72" fmla="*/ 730 w 943"/>
                    <a:gd name="T73" fmla="*/ 27 h 97"/>
                    <a:gd name="T74" fmla="*/ 704 w 943"/>
                    <a:gd name="T75" fmla="*/ 21 h 97"/>
                    <a:gd name="T76" fmla="*/ 679 w 943"/>
                    <a:gd name="T77" fmla="*/ 17 h 97"/>
                    <a:gd name="T78" fmla="*/ 658 w 943"/>
                    <a:gd name="T79" fmla="*/ 12 h 97"/>
                    <a:gd name="T80" fmla="*/ 639 w 943"/>
                    <a:gd name="T81" fmla="*/ 10 h 97"/>
                    <a:gd name="T82" fmla="*/ 616 w 943"/>
                    <a:gd name="T83" fmla="*/ 6 h 97"/>
                    <a:gd name="T84" fmla="*/ 597 w 943"/>
                    <a:gd name="T85" fmla="*/ 4 h 97"/>
                    <a:gd name="T86" fmla="*/ 576 w 943"/>
                    <a:gd name="T87" fmla="*/ 0 h 97"/>
                    <a:gd name="T88" fmla="*/ 548 w 943"/>
                    <a:gd name="T89" fmla="*/ 0 h 97"/>
                    <a:gd name="T90" fmla="*/ 515 w 943"/>
                    <a:gd name="T91" fmla="*/ 0 h 97"/>
                    <a:gd name="T92" fmla="*/ 479 w 943"/>
                    <a:gd name="T93" fmla="*/ 0 h 97"/>
                    <a:gd name="T94" fmla="*/ 441 w 943"/>
                    <a:gd name="T95" fmla="*/ 0 h 97"/>
                    <a:gd name="T96" fmla="*/ 401 w 943"/>
                    <a:gd name="T97" fmla="*/ 0 h 97"/>
                    <a:gd name="T98" fmla="*/ 359 w 943"/>
                    <a:gd name="T99" fmla="*/ 4 h 97"/>
                    <a:gd name="T100" fmla="*/ 320 w 943"/>
                    <a:gd name="T101" fmla="*/ 4 h 97"/>
                    <a:gd name="T102" fmla="*/ 278 w 943"/>
                    <a:gd name="T103" fmla="*/ 6 h 97"/>
                    <a:gd name="T104" fmla="*/ 238 w 943"/>
                    <a:gd name="T105" fmla="*/ 10 h 97"/>
                    <a:gd name="T106" fmla="*/ 200 w 943"/>
                    <a:gd name="T107" fmla="*/ 14 h 97"/>
                    <a:gd name="T108" fmla="*/ 162 w 943"/>
                    <a:gd name="T109" fmla="*/ 17 h 97"/>
                    <a:gd name="T110" fmla="*/ 131 w 943"/>
                    <a:gd name="T111" fmla="*/ 21 h 97"/>
                    <a:gd name="T112" fmla="*/ 101 w 943"/>
                    <a:gd name="T113" fmla="*/ 27 h 97"/>
                    <a:gd name="T114" fmla="*/ 78 w 943"/>
                    <a:gd name="T115" fmla="*/ 33 h 97"/>
                    <a:gd name="T116" fmla="*/ 59 w 943"/>
                    <a:gd name="T117" fmla="*/ 36 h 97"/>
                    <a:gd name="T118" fmla="*/ 38 w 943"/>
                    <a:gd name="T119" fmla="*/ 42 h 97"/>
                    <a:gd name="T120" fmla="*/ 17 w 943"/>
                    <a:gd name="T121" fmla="*/ 48 h 97"/>
                    <a:gd name="T122" fmla="*/ 2 w 943"/>
                    <a:gd name="T123" fmla="*/ 53 h 97"/>
                    <a:gd name="T124" fmla="*/ 6 w 943"/>
                    <a:gd name="T125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43" h="97">
                      <a:moveTo>
                        <a:pt x="78" y="59"/>
                      </a:moveTo>
                      <a:lnTo>
                        <a:pt x="78" y="59"/>
                      </a:lnTo>
                      <a:lnTo>
                        <a:pt x="82" y="59"/>
                      </a:lnTo>
                      <a:lnTo>
                        <a:pt x="86" y="57"/>
                      </a:lnTo>
                      <a:lnTo>
                        <a:pt x="93" y="57"/>
                      </a:lnTo>
                      <a:lnTo>
                        <a:pt x="95" y="55"/>
                      </a:lnTo>
                      <a:lnTo>
                        <a:pt x="101" y="55"/>
                      </a:lnTo>
                      <a:lnTo>
                        <a:pt x="105" y="53"/>
                      </a:lnTo>
                      <a:lnTo>
                        <a:pt x="110" y="53"/>
                      </a:lnTo>
                      <a:lnTo>
                        <a:pt x="116" y="53"/>
                      </a:lnTo>
                      <a:lnTo>
                        <a:pt x="122" y="53"/>
                      </a:lnTo>
                      <a:lnTo>
                        <a:pt x="128" y="52"/>
                      </a:lnTo>
                      <a:lnTo>
                        <a:pt x="135" y="52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56" y="48"/>
                      </a:lnTo>
                      <a:lnTo>
                        <a:pt x="164" y="48"/>
                      </a:lnTo>
                      <a:lnTo>
                        <a:pt x="171" y="46"/>
                      </a:lnTo>
                      <a:lnTo>
                        <a:pt x="179" y="46"/>
                      </a:lnTo>
                      <a:lnTo>
                        <a:pt x="188" y="44"/>
                      </a:lnTo>
                      <a:lnTo>
                        <a:pt x="198" y="44"/>
                      </a:lnTo>
                      <a:lnTo>
                        <a:pt x="205" y="44"/>
                      </a:lnTo>
                      <a:lnTo>
                        <a:pt x="215" y="42"/>
                      </a:lnTo>
                      <a:lnTo>
                        <a:pt x="224" y="42"/>
                      </a:lnTo>
                      <a:lnTo>
                        <a:pt x="234" y="40"/>
                      </a:lnTo>
                      <a:lnTo>
                        <a:pt x="243" y="40"/>
                      </a:lnTo>
                      <a:lnTo>
                        <a:pt x="253" y="38"/>
                      </a:lnTo>
                      <a:lnTo>
                        <a:pt x="264" y="38"/>
                      </a:lnTo>
                      <a:lnTo>
                        <a:pt x="274" y="38"/>
                      </a:lnTo>
                      <a:lnTo>
                        <a:pt x="283" y="36"/>
                      </a:lnTo>
                      <a:lnTo>
                        <a:pt x="295" y="36"/>
                      </a:lnTo>
                      <a:lnTo>
                        <a:pt x="304" y="34"/>
                      </a:lnTo>
                      <a:lnTo>
                        <a:pt x="316" y="34"/>
                      </a:lnTo>
                      <a:lnTo>
                        <a:pt x="325" y="33"/>
                      </a:lnTo>
                      <a:lnTo>
                        <a:pt x="337" y="33"/>
                      </a:lnTo>
                      <a:lnTo>
                        <a:pt x="348" y="31"/>
                      </a:lnTo>
                      <a:lnTo>
                        <a:pt x="359" y="31"/>
                      </a:lnTo>
                      <a:lnTo>
                        <a:pt x="371" y="31"/>
                      </a:lnTo>
                      <a:lnTo>
                        <a:pt x="382" y="29"/>
                      </a:lnTo>
                      <a:lnTo>
                        <a:pt x="392" y="29"/>
                      </a:lnTo>
                      <a:lnTo>
                        <a:pt x="403" y="29"/>
                      </a:lnTo>
                      <a:lnTo>
                        <a:pt x="415" y="27"/>
                      </a:lnTo>
                      <a:lnTo>
                        <a:pt x="426" y="27"/>
                      </a:lnTo>
                      <a:lnTo>
                        <a:pt x="437" y="27"/>
                      </a:lnTo>
                      <a:lnTo>
                        <a:pt x="449" y="27"/>
                      </a:lnTo>
                      <a:lnTo>
                        <a:pt x="458" y="27"/>
                      </a:lnTo>
                      <a:lnTo>
                        <a:pt x="470" y="27"/>
                      </a:lnTo>
                      <a:lnTo>
                        <a:pt x="479" y="27"/>
                      </a:lnTo>
                      <a:lnTo>
                        <a:pt x="491" y="27"/>
                      </a:lnTo>
                      <a:lnTo>
                        <a:pt x="500" y="27"/>
                      </a:lnTo>
                      <a:lnTo>
                        <a:pt x="512" y="27"/>
                      </a:lnTo>
                      <a:lnTo>
                        <a:pt x="521" y="27"/>
                      </a:lnTo>
                      <a:lnTo>
                        <a:pt x="532" y="27"/>
                      </a:lnTo>
                      <a:lnTo>
                        <a:pt x="542" y="27"/>
                      </a:lnTo>
                      <a:lnTo>
                        <a:pt x="551" y="27"/>
                      </a:lnTo>
                      <a:lnTo>
                        <a:pt x="561" y="27"/>
                      </a:lnTo>
                      <a:lnTo>
                        <a:pt x="570" y="29"/>
                      </a:lnTo>
                      <a:lnTo>
                        <a:pt x="580" y="29"/>
                      </a:lnTo>
                      <a:lnTo>
                        <a:pt x="589" y="29"/>
                      </a:lnTo>
                      <a:lnTo>
                        <a:pt x="599" y="31"/>
                      </a:lnTo>
                      <a:lnTo>
                        <a:pt x="608" y="31"/>
                      </a:lnTo>
                      <a:lnTo>
                        <a:pt x="616" y="31"/>
                      </a:lnTo>
                      <a:lnTo>
                        <a:pt x="626" y="33"/>
                      </a:lnTo>
                      <a:lnTo>
                        <a:pt x="633" y="33"/>
                      </a:lnTo>
                      <a:lnTo>
                        <a:pt x="641" y="34"/>
                      </a:lnTo>
                      <a:lnTo>
                        <a:pt x="650" y="36"/>
                      </a:lnTo>
                      <a:lnTo>
                        <a:pt x="658" y="38"/>
                      </a:lnTo>
                      <a:lnTo>
                        <a:pt x="666" y="38"/>
                      </a:lnTo>
                      <a:lnTo>
                        <a:pt x="675" y="40"/>
                      </a:lnTo>
                      <a:lnTo>
                        <a:pt x="683" y="40"/>
                      </a:lnTo>
                      <a:lnTo>
                        <a:pt x="690" y="42"/>
                      </a:lnTo>
                      <a:lnTo>
                        <a:pt x="698" y="44"/>
                      </a:lnTo>
                      <a:lnTo>
                        <a:pt x="707" y="44"/>
                      </a:lnTo>
                      <a:lnTo>
                        <a:pt x="715" y="46"/>
                      </a:lnTo>
                      <a:lnTo>
                        <a:pt x="723" y="48"/>
                      </a:lnTo>
                      <a:lnTo>
                        <a:pt x="730" y="50"/>
                      </a:lnTo>
                      <a:lnTo>
                        <a:pt x="740" y="52"/>
                      </a:lnTo>
                      <a:lnTo>
                        <a:pt x="745" y="53"/>
                      </a:lnTo>
                      <a:lnTo>
                        <a:pt x="753" y="53"/>
                      </a:lnTo>
                      <a:lnTo>
                        <a:pt x="761" y="55"/>
                      </a:lnTo>
                      <a:lnTo>
                        <a:pt x="768" y="57"/>
                      </a:lnTo>
                      <a:lnTo>
                        <a:pt x="774" y="59"/>
                      </a:lnTo>
                      <a:lnTo>
                        <a:pt x="781" y="61"/>
                      </a:lnTo>
                      <a:lnTo>
                        <a:pt x="789" y="63"/>
                      </a:lnTo>
                      <a:lnTo>
                        <a:pt x="797" y="65"/>
                      </a:lnTo>
                      <a:lnTo>
                        <a:pt x="802" y="65"/>
                      </a:lnTo>
                      <a:lnTo>
                        <a:pt x="810" y="67"/>
                      </a:lnTo>
                      <a:lnTo>
                        <a:pt x="816" y="69"/>
                      </a:lnTo>
                      <a:lnTo>
                        <a:pt x="823" y="71"/>
                      </a:lnTo>
                      <a:lnTo>
                        <a:pt x="829" y="72"/>
                      </a:lnTo>
                      <a:lnTo>
                        <a:pt x="835" y="74"/>
                      </a:lnTo>
                      <a:lnTo>
                        <a:pt x="842" y="76"/>
                      </a:lnTo>
                      <a:lnTo>
                        <a:pt x="848" y="78"/>
                      </a:lnTo>
                      <a:lnTo>
                        <a:pt x="854" y="78"/>
                      </a:lnTo>
                      <a:lnTo>
                        <a:pt x="859" y="80"/>
                      </a:lnTo>
                      <a:lnTo>
                        <a:pt x="863" y="82"/>
                      </a:lnTo>
                      <a:lnTo>
                        <a:pt x="869" y="82"/>
                      </a:lnTo>
                      <a:lnTo>
                        <a:pt x="875" y="84"/>
                      </a:lnTo>
                      <a:lnTo>
                        <a:pt x="878" y="86"/>
                      </a:lnTo>
                      <a:lnTo>
                        <a:pt x="884" y="88"/>
                      </a:lnTo>
                      <a:lnTo>
                        <a:pt x="888" y="88"/>
                      </a:lnTo>
                      <a:lnTo>
                        <a:pt x="897" y="90"/>
                      </a:lnTo>
                      <a:lnTo>
                        <a:pt x="905" y="91"/>
                      </a:lnTo>
                      <a:lnTo>
                        <a:pt x="913" y="93"/>
                      </a:lnTo>
                      <a:lnTo>
                        <a:pt x="920" y="95"/>
                      </a:lnTo>
                      <a:lnTo>
                        <a:pt x="926" y="97"/>
                      </a:lnTo>
                      <a:lnTo>
                        <a:pt x="930" y="97"/>
                      </a:lnTo>
                      <a:lnTo>
                        <a:pt x="934" y="97"/>
                      </a:lnTo>
                      <a:lnTo>
                        <a:pt x="937" y="97"/>
                      </a:lnTo>
                      <a:lnTo>
                        <a:pt x="941" y="97"/>
                      </a:lnTo>
                      <a:lnTo>
                        <a:pt x="943" y="95"/>
                      </a:lnTo>
                      <a:lnTo>
                        <a:pt x="941" y="91"/>
                      </a:lnTo>
                      <a:lnTo>
                        <a:pt x="937" y="90"/>
                      </a:lnTo>
                      <a:lnTo>
                        <a:pt x="934" y="88"/>
                      </a:lnTo>
                      <a:lnTo>
                        <a:pt x="928" y="84"/>
                      </a:lnTo>
                      <a:lnTo>
                        <a:pt x="922" y="82"/>
                      </a:lnTo>
                      <a:lnTo>
                        <a:pt x="915" y="78"/>
                      </a:lnTo>
                      <a:lnTo>
                        <a:pt x="911" y="76"/>
                      </a:lnTo>
                      <a:lnTo>
                        <a:pt x="907" y="74"/>
                      </a:lnTo>
                      <a:lnTo>
                        <a:pt x="901" y="72"/>
                      </a:lnTo>
                      <a:lnTo>
                        <a:pt x="897" y="72"/>
                      </a:lnTo>
                      <a:lnTo>
                        <a:pt x="892" y="71"/>
                      </a:lnTo>
                      <a:lnTo>
                        <a:pt x="888" y="69"/>
                      </a:lnTo>
                      <a:lnTo>
                        <a:pt x="882" y="67"/>
                      </a:lnTo>
                      <a:lnTo>
                        <a:pt x="877" y="65"/>
                      </a:lnTo>
                      <a:lnTo>
                        <a:pt x="871" y="63"/>
                      </a:lnTo>
                      <a:lnTo>
                        <a:pt x="865" y="61"/>
                      </a:lnTo>
                      <a:lnTo>
                        <a:pt x="859" y="59"/>
                      </a:lnTo>
                      <a:lnTo>
                        <a:pt x="854" y="59"/>
                      </a:lnTo>
                      <a:lnTo>
                        <a:pt x="848" y="57"/>
                      </a:lnTo>
                      <a:lnTo>
                        <a:pt x="842" y="55"/>
                      </a:lnTo>
                      <a:lnTo>
                        <a:pt x="835" y="53"/>
                      </a:lnTo>
                      <a:lnTo>
                        <a:pt x="829" y="53"/>
                      </a:lnTo>
                      <a:lnTo>
                        <a:pt x="823" y="50"/>
                      </a:lnTo>
                      <a:lnTo>
                        <a:pt x="816" y="48"/>
                      </a:lnTo>
                      <a:lnTo>
                        <a:pt x="810" y="48"/>
                      </a:lnTo>
                      <a:lnTo>
                        <a:pt x="804" y="46"/>
                      </a:lnTo>
                      <a:lnTo>
                        <a:pt x="797" y="44"/>
                      </a:lnTo>
                      <a:lnTo>
                        <a:pt x="791" y="42"/>
                      </a:lnTo>
                      <a:lnTo>
                        <a:pt x="783" y="40"/>
                      </a:lnTo>
                      <a:lnTo>
                        <a:pt x="778" y="38"/>
                      </a:lnTo>
                      <a:lnTo>
                        <a:pt x="770" y="36"/>
                      </a:lnTo>
                      <a:lnTo>
                        <a:pt x="762" y="36"/>
                      </a:lnTo>
                      <a:lnTo>
                        <a:pt x="757" y="33"/>
                      </a:lnTo>
                      <a:lnTo>
                        <a:pt x="751" y="33"/>
                      </a:lnTo>
                      <a:lnTo>
                        <a:pt x="743" y="31"/>
                      </a:lnTo>
                      <a:lnTo>
                        <a:pt x="736" y="29"/>
                      </a:lnTo>
                      <a:lnTo>
                        <a:pt x="730" y="27"/>
                      </a:lnTo>
                      <a:lnTo>
                        <a:pt x="723" y="27"/>
                      </a:lnTo>
                      <a:lnTo>
                        <a:pt x="717" y="25"/>
                      </a:lnTo>
                      <a:lnTo>
                        <a:pt x="711" y="23"/>
                      </a:lnTo>
                      <a:lnTo>
                        <a:pt x="704" y="21"/>
                      </a:lnTo>
                      <a:lnTo>
                        <a:pt x="698" y="21"/>
                      </a:lnTo>
                      <a:lnTo>
                        <a:pt x="692" y="19"/>
                      </a:lnTo>
                      <a:lnTo>
                        <a:pt x="686" y="19"/>
                      </a:lnTo>
                      <a:lnTo>
                        <a:pt x="679" y="17"/>
                      </a:lnTo>
                      <a:lnTo>
                        <a:pt x="675" y="15"/>
                      </a:lnTo>
                      <a:lnTo>
                        <a:pt x="667" y="15"/>
                      </a:lnTo>
                      <a:lnTo>
                        <a:pt x="664" y="14"/>
                      </a:lnTo>
                      <a:lnTo>
                        <a:pt x="658" y="12"/>
                      </a:lnTo>
                      <a:lnTo>
                        <a:pt x="652" y="12"/>
                      </a:lnTo>
                      <a:lnTo>
                        <a:pt x="648" y="10"/>
                      </a:lnTo>
                      <a:lnTo>
                        <a:pt x="643" y="10"/>
                      </a:lnTo>
                      <a:lnTo>
                        <a:pt x="639" y="10"/>
                      </a:lnTo>
                      <a:lnTo>
                        <a:pt x="635" y="8"/>
                      </a:lnTo>
                      <a:lnTo>
                        <a:pt x="627" y="6"/>
                      </a:lnTo>
                      <a:lnTo>
                        <a:pt x="620" y="6"/>
                      </a:lnTo>
                      <a:lnTo>
                        <a:pt x="616" y="6"/>
                      </a:lnTo>
                      <a:lnTo>
                        <a:pt x="612" y="4"/>
                      </a:lnTo>
                      <a:lnTo>
                        <a:pt x="608" y="4"/>
                      </a:lnTo>
                      <a:lnTo>
                        <a:pt x="603" y="4"/>
                      </a:lnTo>
                      <a:lnTo>
                        <a:pt x="597" y="4"/>
                      </a:lnTo>
                      <a:lnTo>
                        <a:pt x="593" y="2"/>
                      </a:lnTo>
                      <a:lnTo>
                        <a:pt x="588" y="2"/>
                      </a:lnTo>
                      <a:lnTo>
                        <a:pt x="582" y="2"/>
                      </a:lnTo>
                      <a:lnTo>
                        <a:pt x="576" y="0"/>
                      </a:lnTo>
                      <a:lnTo>
                        <a:pt x="569" y="0"/>
                      </a:lnTo>
                      <a:lnTo>
                        <a:pt x="561" y="0"/>
                      </a:lnTo>
                      <a:lnTo>
                        <a:pt x="555" y="0"/>
                      </a:lnTo>
                      <a:lnTo>
                        <a:pt x="548" y="0"/>
                      </a:lnTo>
                      <a:lnTo>
                        <a:pt x="540" y="0"/>
                      </a:lnTo>
                      <a:lnTo>
                        <a:pt x="532" y="0"/>
                      </a:lnTo>
                      <a:lnTo>
                        <a:pt x="525" y="0"/>
                      </a:lnTo>
                      <a:lnTo>
                        <a:pt x="515" y="0"/>
                      </a:lnTo>
                      <a:lnTo>
                        <a:pt x="506" y="0"/>
                      </a:lnTo>
                      <a:lnTo>
                        <a:pt x="498" y="0"/>
                      </a:lnTo>
                      <a:lnTo>
                        <a:pt x="489" y="0"/>
                      </a:lnTo>
                      <a:lnTo>
                        <a:pt x="479" y="0"/>
                      </a:lnTo>
                      <a:lnTo>
                        <a:pt x="470" y="0"/>
                      </a:lnTo>
                      <a:lnTo>
                        <a:pt x="460" y="0"/>
                      </a:lnTo>
                      <a:lnTo>
                        <a:pt x="451" y="0"/>
                      </a:lnTo>
                      <a:lnTo>
                        <a:pt x="441" y="0"/>
                      </a:lnTo>
                      <a:lnTo>
                        <a:pt x="432" y="0"/>
                      </a:lnTo>
                      <a:lnTo>
                        <a:pt x="422" y="0"/>
                      </a:lnTo>
                      <a:lnTo>
                        <a:pt x="413" y="0"/>
                      </a:lnTo>
                      <a:lnTo>
                        <a:pt x="401" y="0"/>
                      </a:lnTo>
                      <a:lnTo>
                        <a:pt x="392" y="2"/>
                      </a:lnTo>
                      <a:lnTo>
                        <a:pt x="380" y="2"/>
                      </a:lnTo>
                      <a:lnTo>
                        <a:pt x="371" y="4"/>
                      </a:lnTo>
                      <a:lnTo>
                        <a:pt x="359" y="4"/>
                      </a:lnTo>
                      <a:lnTo>
                        <a:pt x="350" y="4"/>
                      </a:lnTo>
                      <a:lnTo>
                        <a:pt x="339" y="4"/>
                      </a:lnTo>
                      <a:lnTo>
                        <a:pt x="329" y="4"/>
                      </a:lnTo>
                      <a:lnTo>
                        <a:pt x="320" y="4"/>
                      </a:lnTo>
                      <a:lnTo>
                        <a:pt x="308" y="4"/>
                      </a:lnTo>
                      <a:lnTo>
                        <a:pt x="299" y="6"/>
                      </a:lnTo>
                      <a:lnTo>
                        <a:pt x="287" y="6"/>
                      </a:lnTo>
                      <a:lnTo>
                        <a:pt x="278" y="6"/>
                      </a:lnTo>
                      <a:lnTo>
                        <a:pt x="266" y="8"/>
                      </a:lnTo>
                      <a:lnTo>
                        <a:pt x="257" y="8"/>
                      </a:lnTo>
                      <a:lnTo>
                        <a:pt x="247" y="10"/>
                      </a:lnTo>
                      <a:lnTo>
                        <a:pt x="238" y="10"/>
                      </a:lnTo>
                      <a:lnTo>
                        <a:pt x="226" y="10"/>
                      </a:lnTo>
                      <a:lnTo>
                        <a:pt x="217" y="12"/>
                      </a:lnTo>
                      <a:lnTo>
                        <a:pt x="209" y="14"/>
                      </a:lnTo>
                      <a:lnTo>
                        <a:pt x="200" y="14"/>
                      </a:lnTo>
                      <a:lnTo>
                        <a:pt x="188" y="15"/>
                      </a:lnTo>
                      <a:lnTo>
                        <a:pt x="181" y="15"/>
                      </a:lnTo>
                      <a:lnTo>
                        <a:pt x="171" y="15"/>
                      </a:lnTo>
                      <a:lnTo>
                        <a:pt x="162" y="17"/>
                      </a:lnTo>
                      <a:lnTo>
                        <a:pt x="154" y="19"/>
                      </a:lnTo>
                      <a:lnTo>
                        <a:pt x="147" y="19"/>
                      </a:lnTo>
                      <a:lnTo>
                        <a:pt x="139" y="21"/>
                      </a:lnTo>
                      <a:lnTo>
                        <a:pt x="131" y="21"/>
                      </a:lnTo>
                      <a:lnTo>
                        <a:pt x="124" y="23"/>
                      </a:lnTo>
                      <a:lnTo>
                        <a:pt x="116" y="25"/>
                      </a:lnTo>
                      <a:lnTo>
                        <a:pt x="109" y="27"/>
                      </a:lnTo>
                      <a:lnTo>
                        <a:pt x="101" y="27"/>
                      </a:lnTo>
                      <a:lnTo>
                        <a:pt x="95" y="29"/>
                      </a:lnTo>
                      <a:lnTo>
                        <a:pt x="90" y="29"/>
                      </a:lnTo>
                      <a:lnTo>
                        <a:pt x="84" y="31"/>
                      </a:lnTo>
                      <a:lnTo>
                        <a:pt x="78" y="33"/>
                      </a:lnTo>
                      <a:lnTo>
                        <a:pt x="74" y="33"/>
                      </a:lnTo>
                      <a:lnTo>
                        <a:pt x="69" y="34"/>
                      </a:lnTo>
                      <a:lnTo>
                        <a:pt x="63" y="36"/>
                      </a:lnTo>
                      <a:lnTo>
                        <a:pt x="59" y="36"/>
                      </a:lnTo>
                      <a:lnTo>
                        <a:pt x="53" y="38"/>
                      </a:lnTo>
                      <a:lnTo>
                        <a:pt x="50" y="38"/>
                      </a:lnTo>
                      <a:lnTo>
                        <a:pt x="46" y="40"/>
                      </a:lnTo>
                      <a:lnTo>
                        <a:pt x="38" y="42"/>
                      </a:lnTo>
                      <a:lnTo>
                        <a:pt x="32" y="44"/>
                      </a:lnTo>
                      <a:lnTo>
                        <a:pt x="27" y="44"/>
                      </a:lnTo>
                      <a:lnTo>
                        <a:pt x="21" y="48"/>
                      </a:lnTo>
                      <a:lnTo>
                        <a:pt x="17" y="48"/>
                      </a:lnTo>
                      <a:lnTo>
                        <a:pt x="13" y="50"/>
                      </a:lnTo>
                      <a:lnTo>
                        <a:pt x="10" y="50"/>
                      </a:lnTo>
                      <a:lnTo>
                        <a:pt x="8" y="52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0" y="57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8" y="59"/>
                      </a:lnTo>
                      <a:lnTo>
                        <a:pt x="78" y="59"/>
                      </a:lnTo>
                      <a:lnTo>
                        <a:pt x="7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6463113" y="3933056"/>
              <a:ext cx="2587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ابرانگاره نوین و آینده تربیت </a:t>
              </a:r>
              <a:endParaRPr lang="en-US" sz="20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03160" y="5737191"/>
            <a:ext cx="3094117" cy="907468"/>
            <a:chOff x="5960365" y="5726149"/>
            <a:chExt cx="3094117" cy="907468"/>
          </a:xfrm>
        </p:grpSpPr>
        <p:sp>
          <p:nvSpPr>
            <p:cNvPr id="85" name="TextBox 84"/>
            <p:cNvSpPr txBox="1"/>
            <p:nvPr/>
          </p:nvSpPr>
          <p:spPr>
            <a:xfrm>
              <a:off x="5960365" y="6233507"/>
              <a:ext cx="3094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کلاسهای متنوع فعال نظیر استودیوی یادگیری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612" y="5726149"/>
              <a:ext cx="1049613" cy="522898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1409262" y="5598772"/>
            <a:ext cx="1707520" cy="965436"/>
            <a:chOff x="2336579" y="5721943"/>
            <a:chExt cx="1707520" cy="965436"/>
          </a:xfrm>
        </p:grpSpPr>
        <p:sp>
          <p:nvSpPr>
            <p:cNvPr id="78" name="TextBox 77"/>
            <p:cNvSpPr txBox="1"/>
            <p:nvPr/>
          </p:nvSpPr>
          <p:spPr>
            <a:xfrm>
              <a:off x="2336579" y="6287269"/>
              <a:ext cx="17075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کلاس درسی رو به تخته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01797" y="5721943"/>
              <a:ext cx="977084" cy="604982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2933729" y="5117198"/>
            <a:ext cx="2209259" cy="1031544"/>
            <a:chOff x="3323377" y="5055792"/>
            <a:chExt cx="2209259" cy="1031544"/>
          </a:xfrm>
        </p:grpSpPr>
        <p:sp>
          <p:nvSpPr>
            <p:cNvPr id="79" name="TextBox 78"/>
            <p:cNvSpPr txBox="1"/>
            <p:nvPr/>
          </p:nvSpPr>
          <p:spPr>
            <a:xfrm>
              <a:off x="3323377" y="5687226"/>
              <a:ext cx="2209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ساختمان مدرسه راهرو و سلول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89384" y="5055792"/>
              <a:ext cx="1077244" cy="65457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5591944" y="4869160"/>
            <a:ext cx="2087431" cy="1006689"/>
            <a:chOff x="5106243" y="4937701"/>
            <a:chExt cx="2087431" cy="1006689"/>
          </a:xfrm>
        </p:grpSpPr>
        <p:sp>
          <p:nvSpPr>
            <p:cNvPr id="91" name="TextBox 90"/>
            <p:cNvSpPr txBox="1"/>
            <p:nvPr/>
          </p:nvSpPr>
          <p:spPr>
            <a:xfrm>
              <a:off x="5106243" y="5544280"/>
              <a:ext cx="2087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ساختمان مدرسه فعال و خلاق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735980" y="4937701"/>
              <a:ext cx="827957" cy="695325"/>
              <a:chOff x="1989192" y="1342074"/>
              <a:chExt cx="5622142" cy="4146233"/>
            </a:xfrm>
          </p:grpSpPr>
          <p:pic>
            <p:nvPicPr>
              <p:cNvPr id="1026" name="Picture 2" descr="BCI library floor plan layout (With images) | Library floor plan ...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192" y="1342074"/>
                <a:ext cx="4301427" cy="2341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3D sketch depicting the Alnarp rehabilitation garden. Image ...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1" t="52073" r="39453" b="5119"/>
              <a:stretch/>
            </p:blipFill>
            <p:spPr bwMode="auto">
              <a:xfrm flipH="1">
                <a:off x="3136870" y="3449561"/>
                <a:ext cx="4474464" cy="2038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" name="Group 101"/>
          <p:cNvGrpSpPr/>
          <p:nvPr/>
        </p:nvGrpSpPr>
        <p:grpSpPr>
          <a:xfrm>
            <a:off x="4246581" y="3863634"/>
            <a:ext cx="906017" cy="832099"/>
            <a:chOff x="4587380" y="3863634"/>
            <a:chExt cx="906017" cy="832099"/>
          </a:xfrm>
        </p:grpSpPr>
        <p:sp>
          <p:nvSpPr>
            <p:cNvPr id="19" name="TextBox 18"/>
            <p:cNvSpPr txBox="1"/>
            <p:nvPr/>
          </p:nvSpPr>
          <p:spPr>
            <a:xfrm>
              <a:off x="4587380" y="4295623"/>
              <a:ext cx="906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تفکر همگرا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39383" y="3863634"/>
              <a:ext cx="602010" cy="663530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4245776" y="2811991"/>
            <a:ext cx="950901" cy="656780"/>
            <a:chOff x="4586575" y="2811991"/>
            <a:chExt cx="950901" cy="656780"/>
          </a:xfrm>
        </p:grpSpPr>
        <p:sp>
          <p:nvSpPr>
            <p:cNvPr id="36" name="TextBox 35"/>
            <p:cNvSpPr txBox="1"/>
            <p:nvPr/>
          </p:nvSpPr>
          <p:spPr>
            <a:xfrm>
              <a:off x="4586575" y="3068661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کار انفرادی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10721" y="2811991"/>
              <a:ext cx="502609" cy="343890"/>
            </a:xfrm>
            <a:prstGeom prst="rect">
              <a:avLst/>
            </a:prstGeom>
          </p:spPr>
        </p:pic>
      </p:grpSp>
      <p:grpSp>
        <p:nvGrpSpPr>
          <p:cNvPr id="1024" name="Group 1023"/>
          <p:cNvGrpSpPr/>
          <p:nvPr/>
        </p:nvGrpSpPr>
        <p:grpSpPr>
          <a:xfrm>
            <a:off x="6102913" y="1367632"/>
            <a:ext cx="1212191" cy="1144086"/>
            <a:chOff x="5533922" y="1367632"/>
            <a:chExt cx="1212191" cy="1144086"/>
          </a:xfrm>
        </p:grpSpPr>
        <p:sp>
          <p:nvSpPr>
            <p:cNvPr id="40" name="TextBox 39"/>
            <p:cNvSpPr txBox="1"/>
            <p:nvPr/>
          </p:nvSpPr>
          <p:spPr>
            <a:xfrm>
              <a:off x="5533922" y="2111608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استاد و شاگردی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17934" y="1367632"/>
              <a:ext cx="475327" cy="831371"/>
            </a:xfrm>
            <a:prstGeom prst="rect">
              <a:avLst/>
            </a:prstGeom>
          </p:spPr>
        </p:pic>
      </p:grpSp>
      <p:grpSp>
        <p:nvGrpSpPr>
          <p:cNvPr id="1027" name="Group 1026"/>
          <p:cNvGrpSpPr/>
          <p:nvPr/>
        </p:nvGrpSpPr>
        <p:grpSpPr>
          <a:xfrm>
            <a:off x="3340208" y="1281413"/>
            <a:ext cx="2063385" cy="1234543"/>
            <a:chOff x="3701075" y="1500102"/>
            <a:chExt cx="2063385" cy="1234543"/>
          </a:xfrm>
        </p:grpSpPr>
        <p:sp>
          <p:nvSpPr>
            <p:cNvPr id="198" name="TextBox 197"/>
            <p:cNvSpPr txBox="1"/>
            <p:nvPr/>
          </p:nvSpPr>
          <p:spPr>
            <a:xfrm>
              <a:off x="3701075" y="2334535"/>
              <a:ext cx="2063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معلم سخنران و دانش- آموز</a:t>
              </a:r>
              <a:endParaRPr lang="en-US" sz="20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83165" y="1500102"/>
              <a:ext cx="699203" cy="854581"/>
            </a:xfrm>
            <a:prstGeom prst="rect">
              <a:avLst/>
            </a:prstGeom>
          </p:spPr>
        </p:pic>
      </p:grpSp>
      <p:grpSp>
        <p:nvGrpSpPr>
          <p:cNvPr id="1030" name="Group 1029"/>
          <p:cNvGrpSpPr/>
          <p:nvPr/>
        </p:nvGrpSpPr>
        <p:grpSpPr>
          <a:xfrm>
            <a:off x="3171644" y="735023"/>
            <a:ext cx="872355" cy="956356"/>
            <a:chOff x="3329191" y="755048"/>
            <a:chExt cx="872355" cy="956356"/>
          </a:xfrm>
        </p:grpSpPr>
        <p:sp>
          <p:nvSpPr>
            <p:cNvPr id="35" name="TextBox 34"/>
            <p:cNvSpPr txBox="1"/>
            <p:nvPr/>
          </p:nvSpPr>
          <p:spPr>
            <a:xfrm>
              <a:off x="3329191" y="1311294"/>
              <a:ext cx="872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حافظه مدار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46595" y="755048"/>
              <a:ext cx="618931" cy="618931"/>
            </a:xfrm>
            <a:prstGeom prst="rect">
              <a:avLst/>
            </a:prstGeom>
          </p:spPr>
        </p:pic>
      </p:grpSp>
      <p:grpSp>
        <p:nvGrpSpPr>
          <p:cNvPr id="1031" name="Group 1030"/>
          <p:cNvGrpSpPr/>
          <p:nvPr/>
        </p:nvGrpSpPr>
        <p:grpSpPr>
          <a:xfrm>
            <a:off x="6776994" y="733373"/>
            <a:ext cx="1268141" cy="997798"/>
            <a:chOff x="6208003" y="733373"/>
            <a:chExt cx="1268141" cy="997798"/>
          </a:xfrm>
        </p:grpSpPr>
        <p:sp>
          <p:nvSpPr>
            <p:cNvPr id="34" name="TextBox 33"/>
            <p:cNvSpPr txBox="1"/>
            <p:nvPr/>
          </p:nvSpPr>
          <p:spPr>
            <a:xfrm>
              <a:off x="6488451" y="1331061"/>
              <a:ext cx="707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خلاقیت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204" name="Picture 4" descr="Channel A New Outlook – Up Your Workplace Creativity – JJR ...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003" y="733373"/>
              <a:ext cx="1268141" cy="704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2" name="Group 1031"/>
          <p:cNvGrpSpPr/>
          <p:nvPr/>
        </p:nvGrpSpPr>
        <p:grpSpPr>
          <a:xfrm>
            <a:off x="7622586" y="506997"/>
            <a:ext cx="1779654" cy="1076079"/>
            <a:chOff x="7053595" y="506997"/>
            <a:chExt cx="1779654" cy="1076079"/>
          </a:xfrm>
        </p:grpSpPr>
        <p:sp>
          <p:nvSpPr>
            <p:cNvPr id="39" name="TextBox 38"/>
            <p:cNvSpPr txBox="1"/>
            <p:nvPr/>
          </p:nvSpPr>
          <p:spPr>
            <a:xfrm>
              <a:off x="7053595" y="1182966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یادگیری فعال و اکتشافی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206" name="Picture 6" descr="j023206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375" y="506997"/>
              <a:ext cx="915911" cy="77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" name="Group 1033"/>
          <p:cNvGrpSpPr/>
          <p:nvPr/>
        </p:nvGrpSpPr>
        <p:grpSpPr>
          <a:xfrm>
            <a:off x="9289460" y="2435925"/>
            <a:ext cx="1383713" cy="928891"/>
            <a:chOff x="8707201" y="2097804"/>
            <a:chExt cx="1383713" cy="928891"/>
          </a:xfrm>
        </p:grpSpPr>
        <p:sp>
          <p:nvSpPr>
            <p:cNvPr id="37" name="TextBox 36"/>
            <p:cNvSpPr txBox="1"/>
            <p:nvPr/>
          </p:nvSpPr>
          <p:spPr>
            <a:xfrm>
              <a:off x="8707201" y="2626585"/>
              <a:ext cx="13837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یادگیری خودانگیخته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33" name="Picture 103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980019" y="2097804"/>
              <a:ext cx="838076" cy="610250"/>
            </a:xfrm>
            <a:prstGeom prst="rect">
              <a:avLst/>
            </a:prstGeom>
          </p:spPr>
        </p:pic>
      </p:grpSp>
      <p:grpSp>
        <p:nvGrpSpPr>
          <p:cNvPr id="1036" name="Group 1035"/>
          <p:cNvGrpSpPr/>
          <p:nvPr/>
        </p:nvGrpSpPr>
        <p:grpSpPr>
          <a:xfrm>
            <a:off x="418745" y="2488762"/>
            <a:ext cx="1390124" cy="1227895"/>
            <a:chOff x="524547" y="2476904"/>
            <a:chExt cx="1390124" cy="1227895"/>
          </a:xfrm>
        </p:grpSpPr>
        <p:sp>
          <p:nvSpPr>
            <p:cNvPr id="38" name="TextBox 37"/>
            <p:cNvSpPr txBox="1"/>
            <p:nvPr/>
          </p:nvSpPr>
          <p:spPr>
            <a:xfrm>
              <a:off x="524547" y="2996913"/>
              <a:ext cx="13901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یادگیری با فشار و </a:t>
              </a:r>
            </a:p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برای نمره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35" name="Picture 103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60747" y="2476904"/>
              <a:ext cx="917724" cy="591757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1241072" y="699839"/>
            <a:ext cx="2183611" cy="844562"/>
            <a:chOff x="1441844" y="701943"/>
            <a:chExt cx="2183611" cy="844562"/>
          </a:xfrm>
        </p:grpSpPr>
        <p:sp>
          <p:nvSpPr>
            <p:cNvPr id="203" name="TextBox 202"/>
            <p:cNvSpPr txBox="1"/>
            <p:nvPr/>
          </p:nvSpPr>
          <p:spPr>
            <a:xfrm>
              <a:off x="1441844" y="1146395"/>
              <a:ext cx="2183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یادگیری منفعل و دستورالعملی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219854" y="701943"/>
              <a:ext cx="627587" cy="540595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40725" y="1244279"/>
            <a:ext cx="2326278" cy="1272306"/>
            <a:chOff x="618167" y="1238069"/>
            <a:chExt cx="2326278" cy="1272306"/>
          </a:xfrm>
        </p:grpSpPr>
        <p:sp>
          <p:nvSpPr>
            <p:cNvPr id="41" name="TextBox 40"/>
            <p:cNvSpPr txBox="1"/>
            <p:nvPr/>
          </p:nvSpPr>
          <p:spPr>
            <a:xfrm>
              <a:off x="618167" y="1802489"/>
              <a:ext cx="2326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ارزشیابی نتیجه گرا و</a:t>
              </a:r>
            </a:p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نمره مدار، رتبه گذار و مقایسه گر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86621" y="1238069"/>
              <a:ext cx="989363" cy="647583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9050298" y="1001801"/>
            <a:ext cx="1265090" cy="1537305"/>
            <a:chOff x="8619980" y="945873"/>
            <a:chExt cx="1265090" cy="1537305"/>
          </a:xfrm>
        </p:grpSpPr>
        <p:sp>
          <p:nvSpPr>
            <p:cNvPr id="42" name="TextBox 41"/>
            <p:cNvSpPr txBox="1"/>
            <p:nvPr/>
          </p:nvSpPr>
          <p:spPr>
            <a:xfrm>
              <a:off x="8619980" y="1775292"/>
              <a:ext cx="12650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ارزشیابی رشد و </a:t>
              </a:r>
            </a:p>
            <a:p>
              <a:pPr algn="ctr" rtl="1"/>
              <a:r>
                <a:rPr lang="fa-IR" sz="2000" b="1" dirty="0">
                  <a:solidFill>
                    <a:srgbClr val="002060"/>
                  </a:solidFill>
                  <a:cs typeface="B Kamran" panose="00000400000000000000" pitchFamily="2" charset="-78"/>
                </a:rPr>
                <a:t>فرایند یادگیری</a:t>
              </a:r>
              <a:endParaRPr lang="en-US" sz="1100" b="1" dirty="0">
                <a:solidFill>
                  <a:srgbClr val="002060"/>
                </a:solidFill>
                <a:cs typeface="B Kamran" panose="00000400000000000000" pitchFamily="2" charset="-78"/>
              </a:endParaRPr>
            </a:p>
          </p:txBody>
        </p:sp>
        <p:pic>
          <p:nvPicPr>
            <p:cNvPr id="238" name="Picture 6" descr="Ambition and Success Dreams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091" y="945873"/>
              <a:ext cx="1067731" cy="968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9" descr="Magnify 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2138" flipH="1">
              <a:off x="9027524" y="1339043"/>
              <a:ext cx="478869" cy="61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" name="Group 121"/>
          <p:cNvGrpSpPr/>
          <p:nvPr/>
        </p:nvGrpSpPr>
        <p:grpSpPr>
          <a:xfrm>
            <a:off x="9552384" y="3933056"/>
            <a:ext cx="1281120" cy="1244577"/>
            <a:chOff x="4366394" y="3923732"/>
            <a:chExt cx="1281120" cy="1244577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388155" y="3923732"/>
              <a:ext cx="1116961" cy="89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4" name="TextBox 123"/>
            <p:cNvSpPr txBox="1"/>
            <p:nvPr/>
          </p:nvSpPr>
          <p:spPr>
            <a:xfrm>
              <a:off x="4366394" y="4768199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chemeClr val="bg2">
                      <a:lumMod val="10000"/>
                    </a:schemeClr>
                  </a:solidFill>
                  <a:cs typeface="B Kamran" panose="00000400000000000000" pitchFamily="2" charset="-78"/>
                </a:rPr>
                <a:t>سکوهای آموزشی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cs typeface="B Kamran" panose="00000400000000000000" pitchFamily="2" charset="-78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1686733" y="64480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Kamran" panose="00000400000000000000" pitchFamily="2" charset="-78"/>
              </a:rPr>
              <a:t>4-3</a:t>
            </a:r>
            <a:endParaRPr lang="en-US" b="1" dirty="0">
              <a:solidFill>
                <a:srgbClr val="00206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95048" y="2559516"/>
            <a:ext cx="3219954" cy="1669223"/>
            <a:chOff x="1146861" y="4206993"/>
            <a:chExt cx="2219860" cy="1179045"/>
          </a:xfrm>
        </p:grpSpPr>
        <p:pic>
          <p:nvPicPr>
            <p:cNvPr id="17" name="Picture 92" descr="schoo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861" y="4206993"/>
              <a:ext cx="2219860" cy="94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322647" y="4972986"/>
              <a:ext cx="1225759" cy="41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>
                  <a:solidFill>
                    <a:schemeClr val="bg2">
                      <a:lumMod val="10000"/>
                    </a:schemeClr>
                  </a:solidFill>
                  <a:cs typeface="B Kamran" panose="00000400000000000000" pitchFamily="2" charset="-78"/>
                </a:rPr>
                <a:t>مدرسه</a:t>
              </a:r>
              <a:endParaRPr lang="en-US" sz="3200" b="1" dirty="0">
                <a:solidFill>
                  <a:schemeClr val="bg2">
                    <a:lumMod val="10000"/>
                  </a:schemeClr>
                </a:solidFill>
                <a:cs typeface="B Kamran" panose="00000400000000000000" pitchFamily="2" charset="-7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دو ماموریت اساسی مدرسه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2727" y="2203130"/>
            <a:ext cx="4372998" cy="3885376"/>
            <a:chOff x="6112727" y="2203130"/>
            <a:chExt cx="4372998" cy="3885376"/>
          </a:xfrm>
        </p:grpSpPr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6112727" y="2203130"/>
              <a:ext cx="4372998" cy="3885376"/>
            </a:xfrm>
            <a:custGeom>
              <a:avLst/>
              <a:gdLst>
                <a:gd name="T0" fmla="*/ 172 w 2175"/>
                <a:gd name="T1" fmla="*/ 151 h 1935"/>
                <a:gd name="T2" fmla="*/ 399 w 2175"/>
                <a:gd name="T3" fmla="*/ 106 h 1935"/>
                <a:gd name="T4" fmla="*/ 581 w 2175"/>
                <a:gd name="T5" fmla="*/ 60 h 1935"/>
                <a:gd name="T6" fmla="*/ 717 w 2175"/>
                <a:gd name="T7" fmla="*/ 378 h 1935"/>
                <a:gd name="T8" fmla="*/ 943 w 2175"/>
                <a:gd name="T9" fmla="*/ 468 h 1935"/>
                <a:gd name="T10" fmla="*/ 1080 w 2175"/>
                <a:gd name="T11" fmla="*/ 468 h 1935"/>
                <a:gd name="T12" fmla="*/ 1170 w 2175"/>
                <a:gd name="T13" fmla="*/ 332 h 1935"/>
                <a:gd name="T14" fmla="*/ 1397 w 2175"/>
                <a:gd name="T15" fmla="*/ 242 h 1935"/>
                <a:gd name="T16" fmla="*/ 1533 w 2175"/>
                <a:gd name="T17" fmla="*/ 332 h 1935"/>
                <a:gd name="T18" fmla="*/ 1715 w 2175"/>
                <a:gd name="T19" fmla="*/ 378 h 1935"/>
                <a:gd name="T20" fmla="*/ 1896 w 2175"/>
                <a:gd name="T21" fmla="*/ 514 h 1935"/>
                <a:gd name="T22" fmla="*/ 1805 w 2175"/>
                <a:gd name="T23" fmla="*/ 741 h 1935"/>
                <a:gd name="T24" fmla="*/ 1851 w 2175"/>
                <a:gd name="T25" fmla="*/ 877 h 1935"/>
                <a:gd name="T26" fmla="*/ 1851 w 2175"/>
                <a:gd name="T27" fmla="*/ 1104 h 1935"/>
                <a:gd name="T28" fmla="*/ 1941 w 2175"/>
                <a:gd name="T29" fmla="*/ 1240 h 1935"/>
                <a:gd name="T30" fmla="*/ 1851 w 2175"/>
                <a:gd name="T31" fmla="*/ 1330 h 1935"/>
                <a:gd name="T32" fmla="*/ 2077 w 2175"/>
                <a:gd name="T33" fmla="*/ 1512 h 1935"/>
                <a:gd name="T34" fmla="*/ 2123 w 2175"/>
                <a:gd name="T35" fmla="*/ 1648 h 1935"/>
                <a:gd name="T36" fmla="*/ 2168 w 2175"/>
                <a:gd name="T37" fmla="*/ 1829 h 1935"/>
                <a:gd name="T38" fmla="*/ 1941 w 2175"/>
                <a:gd name="T39" fmla="*/ 1920 h 1935"/>
                <a:gd name="T40" fmla="*/ 1578 w 2175"/>
                <a:gd name="T41" fmla="*/ 1875 h 1935"/>
                <a:gd name="T42" fmla="*/ 1442 w 2175"/>
                <a:gd name="T43" fmla="*/ 1693 h 1935"/>
                <a:gd name="T44" fmla="*/ 1216 w 2175"/>
                <a:gd name="T45" fmla="*/ 1739 h 1935"/>
                <a:gd name="T46" fmla="*/ 943 w 2175"/>
                <a:gd name="T47" fmla="*/ 1648 h 1935"/>
                <a:gd name="T48" fmla="*/ 807 w 2175"/>
                <a:gd name="T49" fmla="*/ 1466 h 1935"/>
                <a:gd name="T50" fmla="*/ 626 w 2175"/>
                <a:gd name="T51" fmla="*/ 1285 h 1935"/>
                <a:gd name="T52" fmla="*/ 490 w 2175"/>
                <a:gd name="T53" fmla="*/ 1240 h 1935"/>
                <a:gd name="T54" fmla="*/ 445 w 2175"/>
                <a:gd name="T55" fmla="*/ 1058 h 1935"/>
                <a:gd name="T56" fmla="*/ 354 w 2175"/>
                <a:gd name="T57" fmla="*/ 967 h 1935"/>
                <a:gd name="T58" fmla="*/ 263 w 2175"/>
                <a:gd name="T59" fmla="*/ 650 h 1935"/>
                <a:gd name="T60" fmla="*/ 172 w 2175"/>
                <a:gd name="T61" fmla="*/ 514 h 1935"/>
                <a:gd name="T62" fmla="*/ 29 w 2175"/>
                <a:gd name="T63" fmla="*/ 294 h 1935"/>
                <a:gd name="T64" fmla="*/ 9 w 2175"/>
                <a:gd name="T65" fmla="*/ 36 h 1935"/>
                <a:gd name="T66" fmla="*/ 115 w 2175"/>
                <a:gd name="T67" fmla="*/ 16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75" h="1935">
                  <a:moveTo>
                    <a:pt x="115" y="16"/>
                  </a:moveTo>
                  <a:cubicBezTo>
                    <a:pt x="136" y="38"/>
                    <a:pt x="140" y="121"/>
                    <a:pt x="172" y="151"/>
                  </a:cubicBezTo>
                  <a:cubicBezTo>
                    <a:pt x="204" y="181"/>
                    <a:pt x="270" y="203"/>
                    <a:pt x="308" y="196"/>
                  </a:cubicBezTo>
                  <a:cubicBezTo>
                    <a:pt x="346" y="189"/>
                    <a:pt x="369" y="136"/>
                    <a:pt x="399" y="106"/>
                  </a:cubicBezTo>
                  <a:cubicBezTo>
                    <a:pt x="429" y="76"/>
                    <a:pt x="460" y="23"/>
                    <a:pt x="490" y="15"/>
                  </a:cubicBezTo>
                  <a:cubicBezTo>
                    <a:pt x="520" y="7"/>
                    <a:pt x="566" y="7"/>
                    <a:pt x="581" y="60"/>
                  </a:cubicBezTo>
                  <a:cubicBezTo>
                    <a:pt x="596" y="113"/>
                    <a:pt x="558" y="279"/>
                    <a:pt x="581" y="332"/>
                  </a:cubicBezTo>
                  <a:cubicBezTo>
                    <a:pt x="604" y="385"/>
                    <a:pt x="687" y="355"/>
                    <a:pt x="717" y="378"/>
                  </a:cubicBezTo>
                  <a:cubicBezTo>
                    <a:pt x="747" y="401"/>
                    <a:pt x="724" y="453"/>
                    <a:pt x="762" y="468"/>
                  </a:cubicBezTo>
                  <a:cubicBezTo>
                    <a:pt x="800" y="483"/>
                    <a:pt x="898" y="468"/>
                    <a:pt x="943" y="468"/>
                  </a:cubicBezTo>
                  <a:cubicBezTo>
                    <a:pt x="988" y="468"/>
                    <a:pt x="1011" y="468"/>
                    <a:pt x="1034" y="468"/>
                  </a:cubicBezTo>
                  <a:cubicBezTo>
                    <a:pt x="1057" y="468"/>
                    <a:pt x="1072" y="483"/>
                    <a:pt x="1080" y="468"/>
                  </a:cubicBezTo>
                  <a:cubicBezTo>
                    <a:pt x="1088" y="453"/>
                    <a:pt x="1065" y="401"/>
                    <a:pt x="1080" y="378"/>
                  </a:cubicBezTo>
                  <a:cubicBezTo>
                    <a:pt x="1095" y="355"/>
                    <a:pt x="1140" y="340"/>
                    <a:pt x="1170" y="332"/>
                  </a:cubicBezTo>
                  <a:cubicBezTo>
                    <a:pt x="1200" y="324"/>
                    <a:pt x="1223" y="347"/>
                    <a:pt x="1261" y="332"/>
                  </a:cubicBezTo>
                  <a:cubicBezTo>
                    <a:pt x="1299" y="317"/>
                    <a:pt x="1359" y="249"/>
                    <a:pt x="1397" y="242"/>
                  </a:cubicBezTo>
                  <a:cubicBezTo>
                    <a:pt x="1435" y="235"/>
                    <a:pt x="1465" y="272"/>
                    <a:pt x="1488" y="287"/>
                  </a:cubicBezTo>
                  <a:cubicBezTo>
                    <a:pt x="1511" y="302"/>
                    <a:pt x="1510" y="325"/>
                    <a:pt x="1533" y="332"/>
                  </a:cubicBezTo>
                  <a:cubicBezTo>
                    <a:pt x="1556" y="339"/>
                    <a:pt x="1594" y="324"/>
                    <a:pt x="1624" y="332"/>
                  </a:cubicBezTo>
                  <a:cubicBezTo>
                    <a:pt x="1654" y="340"/>
                    <a:pt x="1677" y="355"/>
                    <a:pt x="1715" y="378"/>
                  </a:cubicBezTo>
                  <a:cubicBezTo>
                    <a:pt x="1753" y="401"/>
                    <a:pt x="1821" y="445"/>
                    <a:pt x="1851" y="468"/>
                  </a:cubicBezTo>
                  <a:cubicBezTo>
                    <a:pt x="1881" y="491"/>
                    <a:pt x="1896" y="484"/>
                    <a:pt x="1896" y="514"/>
                  </a:cubicBezTo>
                  <a:cubicBezTo>
                    <a:pt x="1896" y="544"/>
                    <a:pt x="1866" y="612"/>
                    <a:pt x="1851" y="650"/>
                  </a:cubicBezTo>
                  <a:cubicBezTo>
                    <a:pt x="1836" y="688"/>
                    <a:pt x="1813" y="711"/>
                    <a:pt x="1805" y="741"/>
                  </a:cubicBezTo>
                  <a:cubicBezTo>
                    <a:pt x="1797" y="771"/>
                    <a:pt x="1797" y="808"/>
                    <a:pt x="1805" y="831"/>
                  </a:cubicBezTo>
                  <a:cubicBezTo>
                    <a:pt x="1813" y="854"/>
                    <a:pt x="1843" y="847"/>
                    <a:pt x="1851" y="877"/>
                  </a:cubicBezTo>
                  <a:cubicBezTo>
                    <a:pt x="1859" y="907"/>
                    <a:pt x="1851" y="975"/>
                    <a:pt x="1851" y="1013"/>
                  </a:cubicBezTo>
                  <a:cubicBezTo>
                    <a:pt x="1851" y="1051"/>
                    <a:pt x="1836" y="1081"/>
                    <a:pt x="1851" y="1104"/>
                  </a:cubicBezTo>
                  <a:cubicBezTo>
                    <a:pt x="1866" y="1127"/>
                    <a:pt x="1926" y="1126"/>
                    <a:pt x="1941" y="1149"/>
                  </a:cubicBezTo>
                  <a:cubicBezTo>
                    <a:pt x="1956" y="1172"/>
                    <a:pt x="1948" y="1225"/>
                    <a:pt x="1941" y="1240"/>
                  </a:cubicBezTo>
                  <a:cubicBezTo>
                    <a:pt x="1934" y="1255"/>
                    <a:pt x="1911" y="1225"/>
                    <a:pt x="1896" y="1240"/>
                  </a:cubicBezTo>
                  <a:cubicBezTo>
                    <a:pt x="1881" y="1255"/>
                    <a:pt x="1828" y="1293"/>
                    <a:pt x="1851" y="1330"/>
                  </a:cubicBezTo>
                  <a:cubicBezTo>
                    <a:pt x="1874" y="1367"/>
                    <a:pt x="1995" y="1436"/>
                    <a:pt x="2032" y="1466"/>
                  </a:cubicBezTo>
                  <a:cubicBezTo>
                    <a:pt x="2069" y="1496"/>
                    <a:pt x="2070" y="1489"/>
                    <a:pt x="2077" y="1512"/>
                  </a:cubicBezTo>
                  <a:cubicBezTo>
                    <a:pt x="2084" y="1535"/>
                    <a:pt x="2069" y="1579"/>
                    <a:pt x="2077" y="1602"/>
                  </a:cubicBezTo>
                  <a:cubicBezTo>
                    <a:pt x="2085" y="1625"/>
                    <a:pt x="2108" y="1625"/>
                    <a:pt x="2123" y="1648"/>
                  </a:cubicBezTo>
                  <a:cubicBezTo>
                    <a:pt x="2138" y="1671"/>
                    <a:pt x="2161" y="1709"/>
                    <a:pt x="2168" y="1739"/>
                  </a:cubicBezTo>
                  <a:cubicBezTo>
                    <a:pt x="2175" y="1769"/>
                    <a:pt x="2175" y="1799"/>
                    <a:pt x="2168" y="1829"/>
                  </a:cubicBezTo>
                  <a:cubicBezTo>
                    <a:pt x="2161" y="1859"/>
                    <a:pt x="2161" y="1905"/>
                    <a:pt x="2123" y="1920"/>
                  </a:cubicBezTo>
                  <a:cubicBezTo>
                    <a:pt x="2085" y="1935"/>
                    <a:pt x="2009" y="1928"/>
                    <a:pt x="1941" y="1920"/>
                  </a:cubicBezTo>
                  <a:cubicBezTo>
                    <a:pt x="1873" y="1912"/>
                    <a:pt x="1776" y="1882"/>
                    <a:pt x="1715" y="1875"/>
                  </a:cubicBezTo>
                  <a:cubicBezTo>
                    <a:pt x="1654" y="1868"/>
                    <a:pt x="1616" y="1890"/>
                    <a:pt x="1578" y="1875"/>
                  </a:cubicBezTo>
                  <a:cubicBezTo>
                    <a:pt x="1540" y="1860"/>
                    <a:pt x="1511" y="1814"/>
                    <a:pt x="1488" y="1784"/>
                  </a:cubicBezTo>
                  <a:cubicBezTo>
                    <a:pt x="1465" y="1754"/>
                    <a:pt x="1465" y="1708"/>
                    <a:pt x="1442" y="1693"/>
                  </a:cubicBezTo>
                  <a:cubicBezTo>
                    <a:pt x="1419" y="1678"/>
                    <a:pt x="1390" y="1685"/>
                    <a:pt x="1352" y="1693"/>
                  </a:cubicBezTo>
                  <a:cubicBezTo>
                    <a:pt x="1314" y="1701"/>
                    <a:pt x="1261" y="1739"/>
                    <a:pt x="1216" y="1739"/>
                  </a:cubicBezTo>
                  <a:cubicBezTo>
                    <a:pt x="1171" y="1739"/>
                    <a:pt x="1125" y="1708"/>
                    <a:pt x="1080" y="1693"/>
                  </a:cubicBezTo>
                  <a:cubicBezTo>
                    <a:pt x="1035" y="1678"/>
                    <a:pt x="988" y="1678"/>
                    <a:pt x="943" y="1648"/>
                  </a:cubicBezTo>
                  <a:cubicBezTo>
                    <a:pt x="898" y="1618"/>
                    <a:pt x="830" y="1542"/>
                    <a:pt x="807" y="1512"/>
                  </a:cubicBezTo>
                  <a:cubicBezTo>
                    <a:pt x="784" y="1482"/>
                    <a:pt x="822" y="1496"/>
                    <a:pt x="807" y="1466"/>
                  </a:cubicBezTo>
                  <a:cubicBezTo>
                    <a:pt x="792" y="1436"/>
                    <a:pt x="747" y="1360"/>
                    <a:pt x="717" y="1330"/>
                  </a:cubicBezTo>
                  <a:cubicBezTo>
                    <a:pt x="687" y="1300"/>
                    <a:pt x="656" y="1285"/>
                    <a:pt x="626" y="1285"/>
                  </a:cubicBezTo>
                  <a:cubicBezTo>
                    <a:pt x="596" y="1285"/>
                    <a:pt x="558" y="1337"/>
                    <a:pt x="535" y="1330"/>
                  </a:cubicBezTo>
                  <a:cubicBezTo>
                    <a:pt x="512" y="1323"/>
                    <a:pt x="498" y="1278"/>
                    <a:pt x="490" y="1240"/>
                  </a:cubicBezTo>
                  <a:cubicBezTo>
                    <a:pt x="482" y="1202"/>
                    <a:pt x="497" y="1134"/>
                    <a:pt x="490" y="1104"/>
                  </a:cubicBezTo>
                  <a:cubicBezTo>
                    <a:pt x="483" y="1074"/>
                    <a:pt x="460" y="1073"/>
                    <a:pt x="445" y="1058"/>
                  </a:cubicBezTo>
                  <a:cubicBezTo>
                    <a:pt x="430" y="1043"/>
                    <a:pt x="414" y="1028"/>
                    <a:pt x="399" y="1013"/>
                  </a:cubicBezTo>
                  <a:cubicBezTo>
                    <a:pt x="384" y="998"/>
                    <a:pt x="377" y="1005"/>
                    <a:pt x="354" y="967"/>
                  </a:cubicBezTo>
                  <a:cubicBezTo>
                    <a:pt x="331" y="929"/>
                    <a:pt x="278" y="839"/>
                    <a:pt x="263" y="786"/>
                  </a:cubicBezTo>
                  <a:cubicBezTo>
                    <a:pt x="248" y="733"/>
                    <a:pt x="263" y="680"/>
                    <a:pt x="263" y="650"/>
                  </a:cubicBezTo>
                  <a:cubicBezTo>
                    <a:pt x="263" y="620"/>
                    <a:pt x="278" y="628"/>
                    <a:pt x="263" y="605"/>
                  </a:cubicBezTo>
                  <a:cubicBezTo>
                    <a:pt x="248" y="582"/>
                    <a:pt x="196" y="536"/>
                    <a:pt x="172" y="514"/>
                  </a:cubicBezTo>
                  <a:cubicBezTo>
                    <a:pt x="148" y="492"/>
                    <a:pt x="146" y="510"/>
                    <a:pt x="122" y="473"/>
                  </a:cubicBezTo>
                  <a:cubicBezTo>
                    <a:pt x="98" y="436"/>
                    <a:pt x="48" y="351"/>
                    <a:pt x="29" y="294"/>
                  </a:cubicBezTo>
                  <a:cubicBezTo>
                    <a:pt x="10" y="237"/>
                    <a:pt x="12" y="172"/>
                    <a:pt x="9" y="129"/>
                  </a:cubicBezTo>
                  <a:cubicBezTo>
                    <a:pt x="6" y="86"/>
                    <a:pt x="0" y="57"/>
                    <a:pt x="9" y="36"/>
                  </a:cubicBezTo>
                  <a:cubicBezTo>
                    <a:pt x="18" y="15"/>
                    <a:pt x="44" y="6"/>
                    <a:pt x="62" y="3"/>
                  </a:cubicBezTo>
                  <a:cubicBezTo>
                    <a:pt x="80" y="0"/>
                    <a:pt x="104" y="13"/>
                    <a:pt x="115" y="16"/>
                  </a:cubicBezTo>
                  <a:close/>
                </a:path>
              </a:pathLst>
            </a:custGeom>
            <a:solidFill>
              <a:srgbClr val="00CC66"/>
            </a:solidFill>
            <a:ln w="9525" cap="flat" cmpd="sng"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PerspectiveBottom"/>
              <a:lightRig rig="legacyFlat3" dir="t"/>
            </a:scene3d>
            <a:sp3d extrusionH="22225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 sz="2000" b="1">
                <a:cs typeface="B Kamran" panose="00000400000000000000" pitchFamily="2" charset="-78"/>
              </a:endParaRPr>
            </a:p>
          </p:txBody>
        </p:sp>
        <p:pic>
          <p:nvPicPr>
            <p:cNvPr id="11" name="Picture 10" descr="Village | Free Vectors, Stock Photos &amp; PS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897" y="3031313"/>
              <a:ext cx="2394851" cy="23948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3263" y="3167218"/>
              <a:ext cx="1747568" cy="1460654"/>
            </a:xfrm>
            <a:prstGeom prst="rect">
              <a:avLst/>
            </a:prstGeom>
          </p:spPr>
        </p:pic>
        <p:pic>
          <p:nvPicPr>
            <p:cNvPr id="14" name="Picture 6" descr="Professional-Development-JA-14-415x260 - ALSTNTE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563" y="4316392"/>
              <a:ext cx="2221760" cy="13919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8"/>
          <p:cNvSpPr/>
          <p:nvPr/>
        </p:nvSpPr>
        <p:spPr>
          <a:xfrm>
            <a:off x="1116085" y="1804628"/>
            <a:ext cx="9993284" cy="4848224"/>
          </a:xfrm>
          <a:prstGeom prst="roundRect">
            <a:avLst>
              <a:gd name="adj" fmla="val 7808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rtl="1"/>
            <a:endParaRPr lang="en-US" sz="2000" b="1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42492" y="2503586"/>
            <a:ext cx="3068636" cy="2864142"/>
            <a:chOff x="2942492" y="2503586"/>
            <a:chExt cx="3068636" cy="2864142"/>
          </a:xfrm>
        </p:grpSpPr>
        <p:sp>
          <p:nvSpPr>
            <p:cNvPr id="21" name="Circular Arrow 20"/>
            <p:cNvSpPr/>
            <p:nvPr/>
          </p:nvSpPr>
          <p:spPr>
            <a:xfrm>
              <a:off x="2942492" y="2503586"/>
              <a:ext cx="3068636" cy="28641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5727"/>
                <a:gd name="adj5" fmla="val 12500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cs typeface="B Kamran" panose="000004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3378819" y="2916384"/>
              <a:ext cx="2187786" cy="2095982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chemeClr val="bg2">
                      <a:lumMod val="10000"/>
                    </a:schemeClr>
                  </a:solidFill>
                  <a:cs typeface="B Kamran" panose="00000400000000000000" pitchFamily="2" charset="-78"/>
                </a:rPr>
                <a:t>ارتقاء توانمندیهای شاگرد، برای ایفای نقش موثر در جامعه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cs typeface="B Kamran" panose="000004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2246" y="2158431"/>
            <a:ext cx="4338882" cy="4129296"/>
            <a:chOff x="5774620" y="1767420"/>
            <a:chExt cx="4338882" cy="4129296"/>
          </a:xfrm>
        </p:grpSpPr>
        <p:sp>
          <p:nvSpPr>
            <p:cNvPr id="20" name="Circular Arrow 19"/>
            <p:cNvSpPr/>
            <p:nvPr/>
          </p:nvSpPr>
          <p:spPr>
            <a:xfrm>
              <a:off x="5774620" y="1767420"/>
              <a:ext cx="4338882" cy="41292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5727"/>
                <a:gd name="adj5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cs typeface="B Kamra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1465510">
              <a:off x="6379759" y="2322433"/>
              <a:ext cx="3159407" cy="2963034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algn="ctr" rtl="1"/>
              <a:r>
                <a:rPr lang="fa-IR" sz="3200" b="1" dirty="0">
                  <a:solidFill>
                    <a:schemeClr val="bg2">
                      <a:lumMod val="10000"/>
                    </a:schemeClr>
                  </a:solidFill>
                  <a:cs typeface="B Kamran" panose="00000400000000000000" pitchFamily="2" charset="-78"/>
                </a:rPr>
                <a:t>ارتقاء و پیشرفت جامعه، کشور و تمدن بواسطه ارتقاء آگاهی ها و هنجارهای افراد</a:t>
              </a:r>
            </a:p>
          </p:txBody>
        </p:sp>
      </p:grpSp>
      <p:sp>
        <p:nvSpPr>
          <p:cNvPr id="25" name="Freeform 24"/>
          <p:cNvSpPr/>
          <p:nvPr/>
        </p:nvSpPr>
        <p:spPr>
          <a:xfrm>
            <a:off x="4863133" y="3730882"/>
            <a:ext cx="2327563" cy="1074671"/>
          </a:xfrm>
          <a:custGeom>
            <a:avLst/>
            <a:gdLst>
              <a:gd name="connsiteX0" fmla="*/ 0 w 2327563"/>
              <a:gd name="connsiteY0" fmla="*/ 92938 h 1074671"/>
              <a:gd name="connsiteX1" fmla="*/ 311727 w 2327563"/>
              <a:gd name="connsiteY1" fmla="*/ 9811 h 1074671"/>
              <a:gd name="connsiteX2" fmla="*/ 450272 w 2327563"/>
              <a:gd name="connsiteY2" fmla="*/ 293829 h 1074671"/>
              <a:gd name="connsiteX3" fmla="*/ 865909 w 2327563"/>
              <a:gd name="connsiteY3" fmla="*/ 141429 h 1074671"/>
              <a:gd name="connsiteX4" fmla="*/ 1544781 w 2327563"/>
              <a:gd name="connsiteY4" fmla="*/ 1048902 h 1074671"/>
              <a:gd name="connsiteX5" fmla="*/ 2327563 w 2327563"/>
              <a:gd name="connsiteY5" fmla="*/ 737175 h 107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563" h="1074671">
                <a:moveTo>
                  <a:pt x="0" y="92938"/>
                </a:moveTo>
                <a:cubicBezTo>
                  <a:pt x="118341" y="34633"/>
                  <a:pt x="236682" y="-23671"/>
                  <a:pt x="311727" y="9811"/>
                </a:cubicBezTo>
                <a:cubicBezTo>
                  <a:pt x="386772" y="43293"/>
                  <a:pt x="357908" y="271893"/>
                  <a:pt x="450272" y="293829"/>
                </a:cubicBezTo>
                <a:cubicBezTo>
                  <a:pt x="542636" y="315765"/>
                  <a:pt x="683491" y="15583"/>
                  <a:pt x="865909" y="141429"/>
                </a:cubicBezTo>
                <a:cubicBezTo>
                  <a:pt x="1048327" y="267275"/>
                  <a:pt x="1301172" y="949611"/>
                  <a:pt x="1544781" y="1048902"/>
                </a:cubicBezTo>
                <a:cubicBezTo>
                  <a:pt x="1788390" y="1148193"/>
                  <a:pt x="2057976" y="942684"/>
                  <a:pt x="2327563" y="737175"/>
                </a:cubicBezTo>
              </a:path>
            </a:pathLst>
          </a:custGeom>
          <a:noFill/>
          <a:ln w="1079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cs typeface="B Kam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66" y="3318795"/>
            <a:ext cx="577900" cy="1166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748827" y="65389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Kamran" panose="00000400000000000000" pitchFamily="2" charset="-78"/>
              </a:rPr>
              <a:t>3-1</a:t>
            </a:r>
            <a:endParaRPr lang="en-US" b="1" dirty="0">
              <a:solidFill>
                <a:srgbClr val="00206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28142FCD-73F8-412E-B984-99B7F5A053BE}"/>
              </a:ext>
            </a:extLst>
          </p:cNvPr>
          <p:cNvSpPr/>
          <p:nvPr/>
        </p:nvSpPr>
        <p:spPr>
          <a:xfrm>
            <a:off x="4007768" y="3140968"/>
            <a:ext cx="2780653" cy="1701468"/>
          </a:xfrm>
          <a:custGeom>
            <a:avLst/>
            <a:gdLst>
              <a:gd name="connsiteX0" fmla="*/ 184372 w 2968171"/>
              <a:gd name="connsiteY0" fmla="*/ 1482188 h 1553189"/>
              <a:gd name="connsiteX1" fmla="*/ 250113 w 2968171"/>
              <a:gd name="connsiteY1" fmla="*/ 1386564 h 1553189"/>
              <a:gd name="connsiteX2" fmla="*/ 1278066 w 2968171"/>
              <a:gd name="connsiteY2" fmla="*/ 23 h 1553189"/>
              <a:gd name="connsiteX3" fmla="*/ 2951478 w 2968171"/>
              <a:gd name="connsiteY3" fmla="*/ 1422423 h 1553189"/>
              <a:gd name="connsiteX4" fmla="*/ 184372 w 2968171"/>
              <a:gd name="connsiteY4" fmla="*/ 1482188 h 1553189"/>
              <a:gd name="connsiteX0" fmla="*/ 2756030 w 2770529"/>
              <a:gd name="connsiteY0" fmla="*/ 1422423 h 1580915"/>
              <a:gd name="connsiteX1" fmla="*/ 54665 w 2770529"/>
              <a:gd name="connsiteY1" fmla="*/ 1386564 h 1580915"/>
              <a:gd name="connsiteX2" fmla="*/ 1082618 w 2770529"/>
              <a:gd name="connsiteY2" fmla="*/ 23 h 1580915"/>
              <a:gd name="connsiteX3" fmla="*/ 2756030 w 2770529"/>
              <a:gd name="connsiteY3" fmla="*/ 1422423 h 1580915"/>
              <a:gd name="connsiteX0" fmla="*/ 2773077 w 2788036"/>
              <a:gd name="connsiteY0" fmla="*/ 1422421 h 1667989"/>
              <a:gd name="connsiteX1" fmla="*/ 53783 w 2788036"/>
              <a:gd name="connsiteY1" fmla="*/ 1529998 h 1667989"/>
              <a:gd name="connsiteX2" fmla="*/ 1099665 w 2788036"/>
              <a:gd name="connsiteY2" fmla="*/ 21 h 1667989"/>
              <a:gd name="connsiteX3" fmla="*/ 2773077 w 2788036"/>
              <a:gd name="connsiteY3" fmla="*/ 1422421 h 1667989"/>
              <a:gd name="connsiteX0" fmla="*/ 2759112 w 2780653"/>
              <a:gd name="connsiteY0" fmla="*/ 1452303 h 1701468"/>
              <a:gd name="connsiteX1" fmla="*/ 39818 w 2780653"/>
              <a:gd name="connsiteY1" fmla="*/ 1559880 h 1701468"/>
              <a:gd name="connsiteX2" fmla="*/ 1247064 w 2780653"/>
              <a:gd name="connsiteY2" fmla="*/ 20 h 1701468"/>
              <a:gd name="connsiteX3" fmla="*/ 2759112 w 2780653"/>
              <a:gd name="connsiteY3" fmla="*/ 1452303 h 170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653" h="1701468">
                <a:moveTo>
                  <a:pt x="2759112" y="1452303"/>
                </a:moveTo>
                <a:cubicBezTo>
                  <a:pt x="2557904" y="1712280"/>
                  <a:pt x="291826" y="1801927"/>
                  <a:pt x="39818" y="1559880"/>
                </a:cubicBezTo>
                <a:cubicBezTo>
                  <a:pt x="-212190" y="1317833"/>
                  <a:pt x="796837" y="-5956"/>
                  <a:pt x="1247064" y="20"/>
                </a:cubicBezTo>
                <a:cubicBezTo>
                  <a:pt x="1697291" y="5996"/>
                  <a:pt x="2960320" y="1192326"/>
                  <a:pt x="2759112" y="145230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FACC8-8F3D-4B1B-AD2B-24224A2D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332"/>
            <a:ext cx="9220854" cy="1143000"/>
          </a:xfrm>
        </p:spPr>
        <p:txBody>
          <a:bodyPr/>
          <a:lstStyle/>
          <a:p>
            <a:r>
              <a:rPr lang="fa-IR" sz="4000" dirty="0"/>
              <a:t>ابعاد سه حوزه محوری رویکرد برنامه درسی راهبردی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0727D5-8FB9-4CD3-A388-D033A619853A}"/>
              </a:ext>
            </a:extLst>
          </p:cNvPr>
          <p:cNvGrpSpPr/>
          <p:nvPr/>
        </p:nvGrpSpPr>
        <p:grpSpPr>
          <a:xfrm>
            <a:off x="4799856" y="2564904"/>
            <a:ext cx="936104" cy="1232847"/>
            <a:chOff x="1846644" y="3429000"/>
            <a:chExt cx="936104" cy="1232847"/>
          </a:xfrm>
        </p:grpSpPr>
        <p:pic>
          <p:nvPicPr>
            <p:cNvPr id="4" name="Picture 16" descr="C:\Program Files\Microsoft Office\Media\CntCD1\ClipArt3\j0232740.wmf">
              <a:extLst>
                <a:ext uri="{FF2B5EF4-FFF2-40B4-BE49-F238E27FC236}">
                  <a16:creationId xmlns:a16="http://schemas.microsoft.com/office/drawing/2014/main" id="{089B0CEE-95E6-449D-90F4-742F09C85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359" y="3429000"/>
              <a:ext cx="674675" cy="69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862FCF-D0B4-4DCC-B044-EAF92DE3C157}"/>
                </a:ext>
              </a:extLst>
            </p:cNvPr>
            <p:cNvSpPr txBox="1"/>
            <p:nvPr/>
          </p:nvSpPr>
          <p:spPr>
            <a:xfrm>
              <a:off x="1846644" y="4077072"/>
              <a:ext cx="9361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عمل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393E39-9866-4659-B742-87A9C46BE8A5}"/>
              </a:ext>
            </a:extLst>
          </p:cNvPr>
          <p:cNvGrpSpPr/>
          <p:nvPr/>
        </p:nvGrpSpPr>
        <p:grpSpPr>
          <a:xfrm>
            <a:off x="3575720" y="4005064"/>
            <a:ext cx="1008112" cy="1088831"/>
            <a:chOff x="3071664" y="1484784"/>
            <a:chExt cx="1008112" cy="1088831"/>
          </a:xfrm>
        </p:grpSpPr>
        <p:pic>
          <p:nvPicPr>
            <p:cNvPr id="7" name="Picture 18" descr="C:\Program Files\Microsoft Office\Media\CntCD1\ClipArt7\j0338360.wmf">
              <a:extLst>
                <a:ext uri="{FF2B5EF4-FFF2-40B4-BE49-F238E27FC236}">
                  <a16:creationId xmlns:a16="http://schemas.microsoft.com/office/drawing/2014/main" id="{AB3E861A-DCA6-4A27-B937-EB9C456EF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8703" y="1484784"/>
              <a:ext cx="434035" cy="538986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1222B0-EB51-4F24-9BD1-30D70DC6258D}"/>
                </a:ext>
              </a:extLst>
            </p:cNvPr>
            <p:cNvSpPr txBox="1"/>
            <p:nvPr/>
          </p:nvSpPr>
          <p:spPr>
            <a:xfrm>
              <a:off x="3071664" y="1988840"/>
              <a:ext cx="100811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درگیر شدن در  زندگی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FAFA43-28E9-449D-B72C-0C8B29103958}"/>
              </a:ext>
            </a:extLst>
          </p:cNvPr>
          <p:cNvGrpSpPr/>
          <p:nvPr/>
        </p:nvGrpSpPr>
        <p:grpSpPr>
          <a:xfrm>
            <a:off x="6528048" y="4293096"/>
            <a:ext cx="861133" cy="914618"/>
            <a:chOff x="7249610" y="3212976"/>
            <a:chExt cx="861133" cy="9146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15F35A-AB04-46DE-8592-2C1160868AC4}"/>
                </a:ext>
              </a:extLst>
            </p:cNvPr>
            <p:cNvSpPr txBox="1"/>
            <p:nvPr/>
          </p:nvSpPr>
          <p:spPr>
            <a:xfrm>
              <a:off x="7249610" y="3789040"/>
              <a:ext cx="86113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6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ویژه گرائی</a:t>
              </a:r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AF803DDA-CD3C-4CDE-BF51-09B9A24E6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136" y="3212976"/>
              <a:ext cx="720080" cy="5222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3A7C426-06AC-4581-AE34-827B432CFEEC}"/>
              </a:ext>
            </a:extLst>
          </p:cNvPr>
          <p:cNvGrpSpPr/>
          <p:nvPr/>
        </p:nvGrpSpPr>
        <p:grpSpPr>
          <a:xfrm>
            <a:off x="7320136" y="1340768"/>
            <a:ext cx="973344" cy="1027857"/>
            <a:chOff x="6615158" y="1340768"/>
            <a:chExt cx="973344" cy="10278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B0624-7CF6-46E2-9337-7EB8CA2F035B}"/>
                </a:ext>
              </a:extLst>
            </p:cNvPr>
            <p:cNvSpPr txBox="1"/>
            <p:nvPr/>
          </p:nvSpPr>
          <p:spPr>
            <a:xfrm>
              <a:off x="6615158" y="2060848"/>
              <a:ext cx="97334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شناختی</a:t>
              </a:r>
            </a:p>
          </p:txBody>
        </p:sp>
        <p:pic>
          <p:nvPicPr>
            <p:cNvPr id="28" name="Picture 780" descr="Picture1">
              <a:extLst>
                <a:ext uri="{FF2B5EF4-FFF2-40B4-BE49-F238E27FC236}">
                  <a16:creationId xmlns:a16="http://schemas.microsoft.com/office/drawing/2014/main" id="{97D9AE36-37A1-4CEB-9931-AFE3DB005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1790" y="1340768"/>
              <a:ext cx="720080" cy="779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689F20A-9806-43A7-AA3B-1E4D46DBCC7C}"/>
              </a:ext>
            </a:extLst>
          </p:cNvPr>
          <p:cNvGrpSpPr/>
          <p:nvPr/>
        </p:nvGrpSpPr>
        <p:grpSpPr>
          <a:xfrm>
            <a:off x="1631504" y="2132856"/>
            <a:ext cx="1335140" cy="1027857"/>
            <a:chOff x="1199456" y="2852936"/>
            <a:chExt cx="1335140" cy="10278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2B158D-3CCE-46F0-8D80-DBC0ECEB14A1}"/>
                </a:ext>
              </a:extLst>
            </p:cNvPr>
            <p:cNvSpPr txBox="1"/>
            <p:nvPr/>
          </p:nvSpPr>
          <p:spPr>
            <a:xfrm>
              <a:off x="1392377" y="3573016"/>
              <a:ext cx="949299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زندگی</a:t>
              </a:r>
            </a:p>
          </p:txBody>
        </p:sp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0100979A-B38E-4320-A8A9-BC437FAD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456" y="2852936"/>
              <a:ext cx="1335140" cy="755970"/>
            </a:xfrm>
            <a:prstGeom prst="rect">
              <a:avLst/>
            </a:prstGeom>
          </p:spPr>
        </p:pic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8173E987-DE0A-47FA-998C-277B4B1A25D1}"/>
              </a:ext>
            </a:extLst>
          </p:cNvPr>
          <p:cNvGrpSpPr/>
          <p:nvPr/>
        </p:nvGrpSpPr>
        <p:grpSpPr>
          <a:xfrm>
            <a:off x="6312024" y="1052736"/>
            <a:ext cx="819455" cy="1243881"/>
            <a:chOff x="5336400" y="908720"/>
            <a:chExt cx="819455" cy="12438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6C2855-2072-4BA0-92A3-8C5697DB5C92}"/>
                </a:ext>
              </a:extLst>
            </p:cNvPr>
            <p:cNvSpPr txBox="1"/>
            <p:nvPr/>
          </p:nvSpPr>
          <p:spPr>
            <a:xfrm>
              <a:off x="5336400" y="1844824"/>
              <a:ext cx="819455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عمل</a:t>
              </a:r>
            </a:p>
          </p:txBody>
        </p:sp>
        <p:pic>
          <p:nvPicPr>
            <p:cNvPr id="355" name="Picture 354">
              <a:extLst>
                <a:ext uri="{FF2B5EF4-FFF2-40B4-BE49-F238E27FC236}">
                  <a16:creationId xmlns:a16="http://schemas.microsoft.com/office/drawing/2014/main" id="{F9991A38-7862-4B24-B34C-02165BC51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3879" y="908720"/>
              <a:ext cx="784497" cy="963567"/>
            </a:xfrm>
            <a:prstGeom prst="rect">
              <a:avLst/>
            </a:prstGeom>
          </p:spPr>
        </p:pic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887699A-FFCD-4613-8A2A-758A300D2604}"/>
              </a:ext>
            </a:extLst>
          </p:cNvPr>
          <p:cNvGrpSpPr/>
          <p:nvPr/>
        </p:nvGrpSpPr>
        <p:grpSpPr>
          <a:xfrm>
            <a:off x="479376" y="5301208"/>
            <a:ext cx="1175810" cy="1099865"/>
            <a:chOff x="2614368" y="5229200"/>
            <a:chExt cx="1175810" cy="10998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380370-2324-4508-9D08-03E326581515}"/>
                </a:ext>
              </a:extLst>
            </p:cNvPr>
            <p:cNvSpPr txBox="1"/>
            <p:nvPr/>
          </p:nvSpPr>
          <p:spPr>
            <a:xfrm>
              <a:off x="2748463" y="6021288"/>
              <a:ext cx="907621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فراگیر</a:t>
              </a:r>
            </a:p>
          </p:txBody>
        </p:sp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47DBA2E3-EC76-4EA2-86BD-2914DAAC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14368" y="5229200"/>
              <a:ext cx="1175810" cy="860761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D805CA10-DC54-4E61-B5FB-A43B02382C39}"/>
              </a:ext>
            </a:extLst>
          </p:cNvPr>
          <p:cNvGrpSpPr/>
          <p:nvPr/>
        </p:nvGrpSpPr>
        <p:grpSpPr>
          <a:xfrm>
            <a:off x="911424" y="2924944"/>
            <a:ext cx="971741" cy="1330444"/>
            <a:chOff x="47328" y="3126413"/>
            <a:chExt cx="971741" cy="13304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70F6C1-0981-48F0-958D-D70AA169D525}"/>
                </a:ext>
              </a:extLst>
            </p:cNvPr>
            <p:cNvSpPr txBox="1"/>
            <p:nvPr/>
          </p:nvSpPr>
          <p:spPr>
            <a:xfrm>
              <a:off x="47328" y="4149080"/>
              <a:ext cx="971741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فرهنگ</a:t>
              </a:r>
            </a:p>
          </p:txBody>
        </p: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6F976BD7-27BA-4CA7-96AF-AAC9C5CC7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150" y="3126413"/>
              <a:ext cx="864096" cy="1016342"/>
            </a:xfrm>
            <a:prstGeom prst="rect">
              <a:avLst/>
            </a:prstGeom>
          </p:spPr>
        </p:pic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CD5DB14D-19E4-427D-A1AE-F32717335A57}"/>
              </a:ext>
            </a:extLst>
          </p:cNvPr>
          <p:cNvGrpSpPr/>
          <p:nvPr/>
        </p:nvGrpSpPr>
        <p:grpSpPr>
          <a:xfrm>
            <a:off x="4655840" y="1124744"/>
            <a:ext cx="1284743" cy="1171873"/>
            <a:chOff x="4079776" y="1268760"/>
            <a:chExt cx="1284743" cy="11718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855D47-7EEC-4C84-970D-8DBCF642CC52}"/>
                </a:ext>
              </a:extLst>
            </p:cNvPr>
            <p:cNvSpPr txBox="1"/>
            <p:nvPr/>
          </p:nvSpPr>
          <p:spPr>
            <a:xfrm>
              <a:off x="4220247" y="2132856"/>
              <a:ext cx="1003801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اکتشاف</a:t>
              </a:r>
            </a:p>
          </p:txBody>
        </p:sp>
        <p:pic>
          <p:nvPicPr>
            <p:cNvPr id="373" name="Picture 372">
              <a:extLst>
                <a:ext uri="{FF2B5EF4-FFF2-40B4-BE49-F238E27FC236}">
                  <a16:creationId xmlns:a16="http://schemas.microsoft.com/office/drawing/2014/main" id="{CAC3B9FD-93CA-4B53-A7D5-74389CCB8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9776" y="1268760"/>
              <a:ext cx="1284743" cy="924027"/>
            </a:xfrm>
            <a:prstGeom prst="rect">
              <a:avLst/>
            </a:prstGeom>
          </p:spPr>
        </p:pic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9051DFAD-0202-40E7-B503-FC7B1E28C355}"/>
              </a:ext>
            </a:extLst>
          </p:cNvPr>
          <p:cNvGrpSpPr/>
          <p:nvPr/>
        </p:nvGrpSpPr>
        <p:grpSpPr>
          <a:xfrm>
            <a:off x="7248128" y="5589240"/>
            <a:ext cx="1074333" cy="955849"/>
            <a:chOff x="9126621" y="2348880"/>
            <a:chExt cx="1074333" cy="955849"/>
          </a:xfrm>
        </p:grpSpPr>
        <p:pic>
          <p:nvPicPr>
            <p:cNvPr id="376" name="Picture 375">
              <a:extLst>
                <a:ext uri="{FF2B5EF4-FFF2-40B4-BE49-F238E27FC236}">
                  <a16:creationId xmlns:a16="http://schemas.microsoft.com/office/drawing/2014/main" id="{86756F9D-6F1E-4B0E-8DD5-F4B216E8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25430" y="2348880"/>
              <a:ext cx="676715" cy="6767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F2044C01-3B5D-4643-BA82-F34BCFA44D68}"/>
                </a:ext>
              </a:extLst>
            </p:cNvPr>
            <p:cNvSpPr txBox="1"/>
            <p:nvPr/>
          </p:nvSpPr>
          <p:spPr>
            <a:xfrm>
              <a:off x="9126621" y="2996952"/>
              <a:ext cx="1074333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سکوهای فناورانه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041522D-B5DB-44EC-B569-1CB64A54CAEB}"/>
              </a:ext>
            </a:extLst>
          </p:cNvPr>
          <p:cNvGrpSpPr/>
          <p:nvPr/>
        </p:nvGrpSpPr>
        <p:grpSpPr>
          <a:xfrm>
            <a:off x="9048328" y="4941168"/>
            <a:ext cx="1149674" cy="1099865"/>
            <a:chOff x="9120336" y="5301208"/>
            <a:chExt cx="1149674" cy="10998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CED885-3F63-4267-835B-33C85F8E77C7}"/>
                </a:ext>
              </a:extLst>
            </p:cNvPr>
            <p:cNvSpPr txBox="1"/>
            <p:nvPr/>
          </p:nvSpPr>
          <p:spPr>
            <a:xfrm>
              <a:off x="9120336" y="6093296"/>
              <a:ext cx="114967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بسته های یادگیری</a:t>
              </a:r>
            </a:p>
          </p:txBody>
        </p:sp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7F2FEA45-859B-411A-ACF0-30E90626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686" y="5301208"/>
              <a:ext cx="916974" cy="844499"/>
            </a:xfrm>
            <a:prstGeom prst="rect">
              <a:avLst/>
            </a:prstGeom>
          </p:spPr>
        </p:pic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8C70C177-0575-4499-A644-3B4F8ACDDB1B}"/>
              </a:ext>
            </a:extLst>
          </p:cNvPr>
          <p:cNvGrpSpPr/>
          <p:nvPr/>
        </p:nvGrpSpPr>
        <p:grpSpPr>
          <a:xfrm>
            <a:off x="2567608" y="5661248"/>
            <a:ext cx="1164437" cy="1099865"/>
            <a:chOff x="3287688" y="5733256"/>
            <a:chExt cx="1164437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F38915-1357-426D-AD45-FD6F18693A93}"/>
                </a:ext>
              </a:extLst>
            </p:cNvPr>
            <p:cNvSpPr txBox="1"/>
            <p:nvPr/>
          </p:nvSpPr>
          <p:spPr>
            <a:xfrm>
              <a:off x="3342358" y="6525344"/>
              <a:ext cx="1055097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شخصیت</a:t>
              </a:r>
            </a:p>
          </p:txBody>
        </p:sp>
        <p:pic>
          <p:nvPicPr>
            <p:cNvPr id="389" name="Picture 388">
              <a:extLst>
                <a:ext uri="{FF2B5EF4-FFF2-40B4-BE49-F238E27FC236}">
                  <a16:creationId xmlns:a16="http://schemas.microsoft.com/office/drawing/2014/main" id="{C5A2025A-DA29-4C07-B845-52BD965E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7688" y="5733256"/>
              <a:ext cx="1164437" cy="798645"/>
            </a:xfrm>
            <a:prstGeom prst="rect">
              <a:avLst/>
            </a:prstGeom>
          </p:spPr>
        </p:pic>
      </p:grpSp>
      <p:cxnSp>
        <p:nvCxnSpPr>
          <p:cNvPr id="393" name="Connector: Curved 392">
            <a:extLst>
              <a:ext uri="{FF2B5EF4-FFF2-40B4-BE49-F238E27FC236}">
                <a16:creationId xmlns:a16="http://schemas.microsoft.com/office/drawing/2014/main" id="{179689F7-57C3-43F6-9D74-B763BA508B5A}"/>
              </a:ext>
            </a:extLst>
          </p:cNvPr>
          <p:cNvCxnSpPr>
            <a:stCxn id="4" idx="0"/>
            <a:endCxn id="12" idx="2"/>
          </p:cNvCxnSpPr>
          <p:nvPr/>
        </p:nvCxnSpPr>
        <p:spPr bwMode="auto">
          <a:xfrm rot="5400000" flipH="1" flipV="1">
            <a:off x="6439219" y="1197316"/>
            <a:ext cx="196279" cy="253889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95" name="Connector: Curved 394">
            <a:extLst>
              <a:ext uri="{FF2B5EF4-FFF2-40B4-BE49-F238E27FC236}">
                <a16:creationId xmlns:a16="http://schemas.microsoft.com/office/drawing/2014/main" id="{8A1F6807-0B80-48F3-BB5E-CE87595CC9F3}"/>
              </a:ext>
            </a:extLst>
          </p:cNvPr>
          <p:cNvCxnSpPr>
            <a:cxnSpLocks/>
            <a:stCxn id="4" idx="0"/>
            <a:endCxn id="13" idx="2"/>
          </p:cNvCxnSpPr>
          <p:nvPr/>
        </p:nvCxnSpPr>
        <p:spPr bwMode="auto">
          <a:xfrm rot="5400000" flipH="1" flipV="1">
            <a:off x="5860687" y="1703840"/>
            <a:ext cx="268287" cy="14538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98" name="Connector: Curved 397">
            <a:extLst>
              <a:ext uri="{FF2B5EF4-FFF2-40B4-BE49-F238E27FC236}">
                <a16:creationId xmlns:a16="http://schemas.microsoft.com/office/drawing/2014/main" id="{922C4E36-0FC6-403D-8753-25A4955430D8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 bwMode="auto">
          <a:xfrm rot="5400000" flipH="1" flipV="1">
            <a:off x="5148917" y="2415610"/>
            <a:ext cx="268287" cy="3030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01" name="Connector: Curved 400">
            <a:extLst>
              <a:ext uri="{FF2B5EF4-FFF2-40B4-BE49-F238E27FC236}">
                <a16:creationId xmlns:a16="http://schemas.microsoft.com/office/drawing/2014/main" id="{7B55074E-BFE1-43A2-AF64-5F12CFDA9432}"/>
              </a:ext>
            </a:extLst>
          </p:cNvPr>
          <p:cNvCxnSpPr>
            <a:cxnSpLocks/>
            <a:stCxn id="15" idx="2"/>
            <a:endCxn id="4" idx="0"/>
          </p:cNvCxnSpPr>
          <p:nvPr/>
        </p:nvCxnSpPr>
        <p:spPr bwMode="auto">
          <a:xfrm rot="16200000" flipH="1">
            <a:off x="4326796" y="1623790"/>
            <a:ext cx="340295" cy="15419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06" name="Connector: Curved 405">
            <a:extLst>
              <a:ext uri="{FF2B5EF4-FFF2-40B4-BE49-F238E27FC236}">
                <a16:creationId xmlns:a16="http://schemas.microsoft.com/office/drawing/2014/main" id="{058EC47D-62EA-437C-B3B3-A0753E141F98}"/>
              </a:ext>
            </a:extLst>
          </p:cNvPr>
          <p:cNvCxnSpPr>
            <a:stCxn id="352" idx="3"/>
            <a:endCxn id="7" idx="1"/>
          </p:cNvCxnSpPr>
          <p:nvPr/>
        </p:nvCxnSpPr>
        <p:spPr bwMode="auto">
          <a:xfrm>
            <a:off x="2966644" y="2510841"/>
            <a:ext cx="896115" cy="1763716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08" name="Connector: Curved 407">
            <a:extLst>
              <a:ext uri="{FF2B5EF4-FFF2-40B4-BE49-F238E27FC236}">
                <a16:creationId xmlns:a16="http://schemas.microsoft.com/office/drawing/2014/main" id="{103B922C-67E7-4972-9934-5BE2D4FE2B82}"/>
              </a:ext>
            </a:extLst>
          </p:cNvPr>
          <p:cNvCxnSpPr>
            <a:stCxn id="371" idx="3"/>
            <a:endCxn id="7" idx="1"/>
          </p:cNvCxnSpPr>
          <p:nvPr/>
        </p:nvCxnSpPr>
        <p:spPr bwMode="auto">
          <a:xfrm>
            <a:off x="1829342" y="3433115"/>
            <a:ext cx="2033417" cy="8414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10" name="Connector: Curved 409">
            <a:extLst>
              <a:ext uri="{FF2B5EF4-FFF2-40B4-BE49-F238E27FC236}">
                <a16:creationId xmlns:a16="http://schemas.microsoft.com/office/drawing/2014/main" id="{645B04EC-4FB0-4285-8117-AC4EEC5930FF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 flipV="1">
            <a:off x="1283529" y="4274557"/>
            <a:ext cx="2579230" cy="27045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12" name="Connector: Curved 411">
            <a:extLst>
              <a:ext uri="{FF2B5EF4-FFF2-40B4-BE49-F238E27FC236}">
                <a16:creationId xmlns:a16="http://schemas.microsoft.com/office/drawing/2014/main" id="{4CC6C4E1-0A2F-45B6-A6F4-D634ACEAA944}"/>
              </a:ext>
            </a:extLst>
          </p:cNvPr>
          <p:cNvCxnSpPr>
            <a:cxnSpLocks/>
            <a:stCxn id="358" idx="3"/>
            <a:endCxn id="7" idx="1"/>
          </p:cNvCxnSpPr>
          <p:nvPr/>
        </p:nvCxnSpPr>
        <p:spPr bwMode="auto">
          <a:xfrm flipV="1">
            <a:off x="1655186" y="4274557"/>
            <a:ext cx="2207573" cy="1457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15" name="Connector: Curved 414">
            <a:extLst>
              <a:ext uri="{FF2B5EF4-FFF2-40B4-BE49-F238E27FC236}">
                <a16:creationId xmlns:a16="http://schemas.microsoft.com/office/drawing/2014/main" id="{C8FD8BE0-E02A-4BE1-A1D1-CE6C6F44DAE4}"/>
              </a:ext>
            </a:extLst>
          </p:cNvPr>
          <p:cNvCxnSpPr>
            <a:stCxn id="389" idx="0"/>
            <a:endCxn id="7" idx="1"/>
          </p:cNvCxnSpPr>
          <p:nvPr/>
        </p:nvCxnSpPr>
        <p:spPr bwMode="auto">
          <a:xfrm rot="5400000" flipH="1" flipV="1">
            <a:off x="2812948" y="4611437"/>
            <a:ext cx="1386691" cy="71293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17" name="Connector: Curved 416">
            <a:extLst>
              <a:ext uri="{FF2B5EF4-FFF2-40B4-BE49-F238E27FC236}">
                <a16:creationId xmlns:a16="http://schemas.microsoft.com/office/drawing/2014/main" id="{D0C6F440-3D8D-46B2-8D9C-B182127C73FB}"/>
              </a:ext>
            </a:extLst>
          </p:cNvPr>
          <p:cNvCxnSpPr>
            <a:stCxn id="11" idx="3"/>
            <a:endCxn id="376" idx="0"/>
          </p:cNvCxnSpPr>
          <p:nvPr/>
        </p:nvCxnSpPr>
        <p:spPr bwMode="auto">
          <a:xfrm>
            <a:off x="7318654" y="4554224"/>
            <a:ext cx="466641" cy="103501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19" name="Connector: Curved 418">
            <a:extLst>
              <a:ext uri="{FF2B5EF4-FFF2-40B4-BE49-F238E27FC236}">
                <a16:creationId xmlns:a16="http://schemas.microsoft.com/office/drawing/2014/main" id="{DEF4600C-85FD-4177-B09F-DE8D04C5ABFD}"/>
              </a:ext>
            </a:extLst>
          </p:cNvPr>
          <p:cNvCxnSpPr>
            <a:cxnSpLocks/>
            <a:stCxn id="11" idx="3"/>
            <a:endCxn id="381" idx="1"/>
          </p:cNvCxnSpPr>
          <p:nvPr/>
        </p:nvCxnSpPr>
        <p:spPr bwMode="auto">
          <a:xfrm>
            <a:off x="7318654" y="4554224"/>
            <a:ext cx="1846024" cy="80919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21" name="Connector: Curved 420">
            <a:extLst>
              <a:ext uri="{FF2B5EF4-FFF2-40B4-BE49-F238E27FC236}">
                <a16:creationId xmlns:a16="http://schemas.microsoft.com/office/drawing/2014/main" id="{15EF16F2-0C74-4D27-89F7-9C9558CB1BAB}"/>
              </a:ext>
            </a:extLst>
          </p:cNvPr>
          <p:cNvCxnSpPr>
            <a:cxnSpLocks/>
            <a:stCxn id="11" idx="3"/>
            <a:endCxn id="274" idx="1"/>
          </p:cNvCxnSpPr>
          <p:nvPr/>
        </p:nvCxnSpPr>
        <p:spPr bwMode="auto">
          <a:xfrm flipV="1">
            <a:off x="7318654" y="2938122"/>
            <a:ext cx="1688213" cy="16161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23" name="Connector: Curved 422">
            <a:extLst>
              <a:ext uri="{FF2B5EF4-FFF2-40B4-BE49-F238E27FC236}">
                <a16:creationId xmlns:a16="http://schemas.microsoft.com/office/drawing/2014/main" id="{0224CF15-AFFC-4268-BB1F-A0E4086D9DA9}"/>
              </a:ext>
            </a:extLst>
          </p:cNvPr>
          <p:cNvCxnSpPr>
            <a:cxnSpLocks/>
            <a:stCxn id="11" idx="3"/>
            <a:endCxn id="272" idx="1"/>
          </p:cNvCxnSpPr>
          <p:nvPr/>
        </p:nvCxnSpPr>
        <p:spPr bwMode="auto">
          <a:xfrm flipV="1">
            <a:off x="7318654" y="3898411"/>
            <a:ext cx="1915884" cy="6558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D2E760-6BA6-4B1B-BDEA-E061F6EC5A1E}"/>
              </a:ext>
            </a:extLst>
          </p:cNvPr>
          <p:cNvGrpSpPr/>
          <p:nvPr/>
        </p:nvGrpSpPr>
        <p:grpSpPr>
          <a:xfrm>
            <a:off x="2999656" y="1196752"/>
            <a:ext cx="1452642" cy="1027857"/>
            <a:chOff x="2999656" y="1196752"/>
            <a:chExt cx="1452642" cy="10278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2B7E11-1775-4014-9247-863E2CA62891}"/>
                </a:ext>
              </a:extLst>
            </p:cNvPr>
            <p:cNvSpPr txBox="1"/>
            <p:nvPr/>
          </p:nvSpPr>
          <p:spPr>
            <a:xfrm>
              <a:off x="2999656" y="1916832"/>
              <a:ext cx="1452642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طراحی و ساخت</a:t>
              </a: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55721CF4-9F1C-492E-ABC1-BA0409409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16" y="1196752"/>
              <a:ext cx="600322" cy="72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181A6A-A049-4914-AB94-2374E2EF17F7}"/>
              </a:ext>
            </a:extLst>
          </p:cNvPr>
          <p:cNvGrpSpPr/>
          <p:nvPr/>
        </p:nvGrpSpPr>
        <p:grpSpPr>
          <a:xfrm>
            <a:off x="335360" y="4149080"/>
            <a:ext cx="1027846" cy="1072813"/>
            <a:chOff x="335360" y="4149080"/>
            <a:chExt cx="1027846" cy="10728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F0F2B8-3C6A-4C27-99FF-FD1DC5F30E4D}"/>
                </a:ext>
              </a:extLst>
            </p:cNvPr>
            <p:cNvSpPr txBox="1"/>
            <p:nvPr/>
          </p:nvSpPr>
          <p:spPr>
            <a:xfrm>
              <a:off x="335360" y="4914116"/>
              <a:ext cx="102784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مدرسه اجتماعی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3C5E2FC-18BD-483E-8D85-C0F66B4C7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5038" y="4149080"/>
              <a:ext cx="868491" cy="79185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E91C92-932D-4F4C-A852-E7C8C1BD4B29}"/>
              </a:ext>
            </a:extLst>
          </p:cNvPr>
          <p:cNvGrpSpPr/>
          <p:nvPr/>
        </p:nvGrpSpPr>
        <p:grpSpPr>
          <a:xfrm>
            <a:off x="9156340" y="3501008"/>
            <a:ext cx="1252266" cy="1008112"/>
            <a:chOff x="9156340" y="3501008"/>
            <a:chExt cx="1252266" cy="10081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920C5-7370-4E20-9C7C-72436BD3BDC9}"/>
                </a:ext>
              </a:extLst>
            </p:cNvPr>
            <p:cNvSpPr txBox="1"/>
            <p:nvPr/>
          </p:nvSpPr>
          <p:spPr>
            <a:xfrm>
              <a:off x="9156340" y="4201343"/>
              <a:ext cx="125226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رویکرد چند سطحی</a:t>
              </a:r>
            </a:p>
          </p:txBody>
        </p:sp>
        <p:pic>
          <p:nvPicPr>
            <p:cNvPr id="272" name="Picture 16">
              <a:extLst>
                <a:ext uri="{FF2B5EF4-FFF2-40B4-BE49-F238E27FC236}">
                  <a16:creationId xmlns:a16="http://schemas.microsoft.com/office/drawing/2014/main" id="{6A5E6500-57AE-4D92-8843-E865ABB5D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4538" y="3501008"/>
              <a:ext cx="1095871" cy="794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CB75E1-0B86-4C0B-813C-E88B4D9B08BC}"/>
              </a:ext>
            </a:extLst>
          </p:cNvPr>
          <p:cNvGrpSpPr/>
          <p:nvPr/>
        </p:nvGrpSpPr>
        <p:grpSpPr>
          <a:xfrm>
            <a:off x="8832304" y="2708920"/>
            <a:ext cx="994183" cy="739825"/>
            <a:chOff x="8832304" y="2708920"/>
            <a:chExt cx="994183" cy="739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ECE4FA-2A87-432F-9D05-CB81C5EBB852}"/>
                </a:ext>
              </a:extLst>
            </p:cNvPr>
            <p:cNvSpPr txBox="1"/>
            <p:nvPr/>
          </p:nvSpPr>
          <p:spPr>
            <a:xfrm>
              <a:off x="8832304" y="3140968"/>
              <a:ext cx="994183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کلاس معکوس</a:t>
              </a:r>
            </a:p>
          </p:txBody>
        </p:sp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07439753-6D40-48BE-BF20-43B12C1D8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" t="5241" r="4509" b="8287"/>
            <a:stretch/>
          </p:blipFill>
          <p:spPr>
            <a:xfrm>
              <a:off x="9006867" y="2708920"/>
              <a:ext cx="645056" cy="458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194B32A-7ECB-4800-370A-9671298E1FA9}"/>
              </a:ext>
            </a:extLst>
          </p:cNvPr>
          <p:cNvGrpSpPr/>
          <p:nvPr/>
        </p:nvGrpSpPr>
        <p:grpSpPr>
          <a:xfrm>
            <a:off x="51991" y="1494970"/>
            <a:ext cx="11524029" cy="5292503"/>
            <a:chOff x="51991" y="1494970"/>
            <a:chExt cx="11524029" cy="529250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0A92149-3E93-5353-5F1C-E08D5D0C6DED}"/>
                </a:ext>
              </a:extLst>
            </p:cNvPr>
            <p:cNvSpPr/>
            <p:nvPr/>
          </p:nvSpPr>
          <p:spPr>
            <a:xfrm>
              <a:off x="65314" y="1494970"/>
              <a:ext cx="11503294" cy="47423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endParaRPr lang="fa-IR" sz="1800" b="0" dirty="0">
                <a:cs typeface="B Zar" panose="00000400000000000000" pitchFamily="2" charset="-78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9A4254D-AED1-CB49-114C-66E73BE84FA2}"/>
                </a:ext>
              </a:extLst>
            </p:cNvPr>
            <p:cNvSpPr/>
            <p:nvPr/>
          </p:nvSpPr>
          <p:spPr>
            <a:xfrm>
              <a:off x="51991" y="1938667"/>
              <a:ext cx="11524029" cy="4848806"/>
            </a:xfrm>
            <a:custGeom>
              <a:avLst/>
              <a:gdLst>
                <a:gd name="connsiteX0" fmla="*/ 1029544 w 13538123"/>
                <a:gd name="connsiteY0" fmla="*/ 127816 h 5387495"/>
                <a:gd name="connsiteX1" fmla="*/ 1023567 w 13538123"/>
                <a:gd name="connsiteY1" fmla="*/ 4944852 h 5387495"/>
                <a:gd name="connsiteX2" fmla="*/ 12552179 w 13538123"/>
                <a:gd name="connsiteY2" fmla="*/ 4992664 h 5387495"/>
                <a:gd name="connsiteX3" fmla="*/ 12074061 w 13538123"/>
                <a:gd name="connsiteY3" fmla="*/ 3373040 h 5387495"/>
                <a:gd name="connsiteX4" fmla="*/ 5105497 w 13538123"/>
                <a:gd name="connsiteY4" fmla="*/ 1556193 h 5387495"/>
                <a:gd name="connsiteX5" fmla="*/ 1029544 w 13538123"/>
                <a:gd name="connsiteY5" fmla="*/ 127816 h 5387495"/>
                <a:gd name="connsiteX0" fmla="*/ 1029544 w 13538123"/>
                <a:gd name="connsiteY0" fmla="*/ 127816 h 5387495"/>
                <a:gd name="connsiteX1" fmla="*/ 1023567 w 13538123"/>
                <a:gd name="connsiteY1" fmla="*/ 4944852 h 5387495"/>
                <a:gd name="connsiteX2" fmla="*/ 12552179 w 13538123"/>
                <a:gd name="connsiteY2" fmla="*/ 4992664 h 5387495"/>
                <a:gd name="connsiteX3" fmla="*/ 12074061 w 13538123"/>
                <a:gd name="connsiteY3" fmla="*/ 3373040 h 5387495"/>
                <a:gd name="connsiteX4" fmla="*/ 5105497 w 13538123"/>
                <a:gd name="connsiteY4" fmla="*/ 1556193 h 5387495"/>
                <a:gd name="connsiteX5" fmla="*/ 1029544 w 13538123"/>
                <a:gd name="connsiteY5" fmla="*/ 127816 h 5387495"/>
                <a:gd name="connsiteX0" fmla="*/ 1029544 w 13538123"/>
                <a:gd name="connsiteY0" fmla="*/ 127816 h 5387495"/>
                <a:gd name="connsiteX1" fmla="*/ 1023567 w 13538123"/>
                <a:gd name="connsiteY1" fmla="*/ 4944852 h 5387495"/>
                <a:gd name="connsiteX2" fmla="*/ 12552179 w 13538123"/>
                <a:gd name="connsiteY2" fmla="*/ 4992664 h 5387495"/>
                <a:gd name="connsiteX3" fmla="*/ 12074061 w 13538123"/>
                <a:gd name="connsiteY3" fmla="*/ 3373040 h 5387495"/>
                <a:gd name="connsiteX4" fmla="*/ 5105497 w 13538123"/>
                <a:gd name="connsiteY4" fmla="*/ 1556193 h 5387495"/>
                <a:gd name="connsiteX5" fmla="*/ 1029544 w 13538123"/>
                <a:gd name="connsiteY5" fmla="*/ 127816 h 5387495"/>
                <a:gd name="connsiteX0" fmla="*/ 1029544 w 13299556"/>
                <a:gd name="connsiteY0" fmla="*/ 127816 h 5387495"/>
                <a:gd name="connsiteX1" fmla="*/ 1023567 w 13299556"/>
                <a:gd name="connsiteY1" fmla="*/ 4944852 h 5387495"/>
                <a:gd name="connsiteX2" fmla="*/ 12552179 w 13299556"/>
                <a:gd name="connsiteY2" fmla="*/ 4992664 h 5387495"/>
                <a:gd name="connsiteX3" fmla="*/ 12074061 w 13299556"/>
                <a:gd name="connsiteY3" fmla="*/ 3373040 h 5387495"/>
                <a:gd name="connsiteX4" fmla="*/ 5105497 w 13299556"/>
                <a:gd name="connsiteY4" fmla="*/ 1556193 h 5387495"/>
                <a:gd name="connsiteX5" fmla="*/ 1029544 w 13299556"/>
                <a:gd name="connsiteY5" fmla="*/ 127816 h 5387495"/>
                <a:gd name="connsiteX0" fmla="*/ 1029544 w 13278228"/>
                <a:gd name="connsiteY0" fmla="*/ 127816 h 5387495"/>
                <a:gd name="connsiteX1" fmla="*/ 1023567 w 13278228"/>
                <a:gd name="connsiteY1" fmla="*/ 4944852 h 5387495"/>
                <a:gd name="connsiteX2" fmla="*/ 12552179 w 13278228"/>
                <a:gd name="connsiteY2" fmla="*/ 4992664 h 5387495"/>
                <a:gd name="connsiteX3" fmla="*/ 12074061 w 13278228"/>
                <a:gd name="connsiteY3" fmla="*/ 3373040 h 5387495"/>
                <a:gd name="connsiteX4" fmla="*/ 5105497 w 13278228"/>
                <a:gd name="connsiteY4" fmla="*/ 1556193 h 5387495"/>
                <a:gd name="connsiteX5" fmla="*/ 1029544 w 13278228"/>
                <a:gd name="connsiteY5" fmla="*/ 127816 h 5387495"/>
                <a:gd name="connsiteX0" fmla="*/ 1029544 w 12558282"/>
                <a:gd name="connsiteY0" fmla="*/ 127816 h 5466559"/>
                <a:gd name="connsiteX1" fmla="*/ 1023567 w 12558282"/>
                <a:gd name="connsiteY1" fmla="*/ 4944852 h 5466559"/>
                <a:gd name="connsiteX2" fmla="*/ 12552179 w 12558282"/>
                <a:gd name="connsiteY2" fmla="*/ 4992664 h 5466559"/>
                <a:gd name="connsiteX3" fmla="*/ 12074061 w 12558282"/>
                <a:gd name="connsiteY3" fmla="*/ 3373040 h 5466559"/>
                <a:gd name="connsiteX4" fmla="*/ 5105497 w 12558282"/>
                <a:gd name="connsiteY4" fmla="*/ 1556193 h 5466559"/>
                <a:gd name="connsiteX5" fmla="*/ 1029544 w 12558282"/>
                <a:gd name="connsiteY5" fmla="*/ 127816 h 5466559"/>
                <a:gd name="connsiteX0" fmla="*/ 1029544 w 12558282"/>
                <a:gd name="connsiteY0" fmla="*/ 127816 h 5466559"/>
                <a:gd name="connsiteX1" fmla="*/ 1023567 w 12558282"/>
                <a:gd name="connsiteY1" fmla="*/ 4944852 h 5466559"/>
                <a:gd name="connsiteX2" fmla="*/ 12552179 w 12558282"/>
                <a:gd name="connsiteY2" fmla="*/ 4992664 h 5466559"/>
                <a:gd name="connsiteX3" fmla="*/ 12074061 w 12558282"/>
                <a:gd name="connsiteY3" fmla="*/ 3373040 h 5466559"/>
                <a:gd name="connsiteX4" fmla="*/ 5105497 w 12558282"/>
                <a:gd name="connsiteY4" fmla="*/ 1556193 h 5466559"/>
                <a:gd name="connsiteX5" fmla="*/ 1029544 w 12558282"/>
                <a:gd name="connsiteY5" fmla="*/ 127816 h 5466559"/>
                <a:gd name="connsiteX0" fmla="*/ 1029544 w 12552179"/>
                <a:gd name="connsiteY0" fmla="*/ 127816 h 5466559"/>
                <a:gd name="connsiteX1" fmla="*/ 1023567 w 12552179"/>
                <a:gd name="connsiteY1" fmla="*/ 4944852 h 5466559"/>
                <a:gd name="connsiteX2" fmla="*/ 12552179 w 12552179"/>
                <a:gd name="connsiteY2" fmla="*/ 4992664 h 5466559"/>
                <a:gd name="connsiteX3" fmla="*/ 12074061 w 12552179"/>
                <a:gd name="connsiteY3" fmla="*/ 3373040 h 5466559"/>
                <a:gd name="connsiteX4" fmla="*/ 5105497 w 12552179"/>
                <a:gd name="connsiteY4" fmla="*/ 1556193 h 5466559"/>
                <a:gd name="connsiteX5" fmla="*/ 1029544 w 12552179"/>
                <a:gd name="connsiteY5" fmla="*/ 127816 h 5466559"/>
                <a:gd name="connsiteX0" fmla="*/ 1029544 w 12552179"/>
                <a:gd name="connsiteY0" fmla="*/ 127816 h 5328691"/>
                <a:gd name="connsiteX1" fmla="*/ 1023567 w 12552179"/>
                <a:gd name="connsiteY1" fmla="*/ 4944852 h 5328691"/>
                <a:gd name="connsiteX2" fmla="*/ 12552179 w 12552179"/>
                <a:gd name="connsiteY2" fmla="*/ 4992664 h 5328691"/>
                <a:gd name="connsiteX3" fmla="*/ 12074061 w 12552179"/>
                <a:gd name="connsiteY3" fmla="*/ 3373040 h 5328691"/>
                <a:gd name="connsiteX4" fmla="*/ 5105497 w 12552179"/>
                <a:gd name="connsiteY4" fmla="*/ 1556193 h 5328691"/>
                <a:gd name="connsiteX5" fmla="*/ 1029544 w 12552179"/>
                <a:gd name="connsiteY5" fmla="*/ 127816 h 5328691"/>
                <a:gd name="connsiteX0" fmla="*/ 1029544 w 12552179"/>
                <a:gd name="connsiteY0" fmla="*/ 127816 h 5328691"/>
                <a:gd name="connsiteX1" fmla="*/ 1023567 w 12552179"/>
                <a:gd name="connsiteY1" fmla="*/ 4944852 h 5328691"/>
                <a:gd name="connsiteX2" fmla="*/ 12552179 w 12552179"/>
                <a:gd name="connsiteY2" fmla="*/ 4992664 h 5328691"/>
                <a:gd name="connsiteX3" fmla="*/ 12074061 w 12552179"/>
                <a:gd name="connsiteY3" fmla="*/ 3373040 h 5328691"/>
                <a:gd name="connsiteX4" fmla="*/ 5105497 w 12552179"/>
                <a:gd name="connsiteY4" fmla="*/ 1556193 h 5328691"/>
                <a:gd name="connsiteX5" fmla="*/ 1029544 w 12552179"/>
                <a:gd name="connsiteY5" fmla="*/ 127816 h 5328691"/>
                <a:gd name="connsiteX0" fmla="*/ 1029544 w 12552179"/>
                <a:gd name="connsiteY0" fmla="*/ 127816 h 4992664"/>
                <a:gd name="connsiteX1" fmla="*/ 1023567 w 12552179"/>
                <a:gd name="connsiteY1" fmla="*/ 4944852 h 4992664"/>
                <a:gd name="connsiteX2" fmla="*/ 12552179 w 12552179"/>
                <a:gd name="connsiteY2" fmla="*/ 4992664 h 4992664"/>
                <a:gd name="connsiteX3" fmla="*/ 12074061 w 12552179"/>
                <a:gd name="connsiteY3" fmla="*/ 3373040 h 4992664"/>
                <a:gd name="connsiteX4" fmla="*/ 5105497 w 12552179"/>
                <a:gd name="connsiteY4" fmla="*/ 1556193 h 4992664"/>
                <a:gd name="connsiteX5" fmla="*/ 1029544 w 12552179"/>
                <a:gd name="connsiteY5" fmla="*/ 127816 h 4992664"/>
                <a:gd name="connsiteX0" fmla="*/ 298510 w 11821145"/>
                <a:gd name="connsiteY0" fmla="*/ 127816 h 4992664"/>
                <a:gd name="connsiteX1" fmla="*/ 292533 w 11821145"/>
                <a:gd name="connsiteY1" fmla="*/ 4944852 h 4992664"/>
                <a:gd name="connsiteX2" fmla="*/ 11821145 w 11821145"/>
                <a:gd name="connsiteY2" fmla="*/ 4992664 h 4992664"/>
                <a:gd name="connsiteX3" fmla="*/ 11343027 w 11821145"/>
                <a:gd name="connsiteY3" fmla="*/ 3373040 h 4992664"/>
                <a:gd name="connsiteX4" fmla="*/ 4374463 w 11821145"/>
                <a:gd name="connsiteY4" fmla="*/ 1556193 h 4992664"/>
                <a:gd name="connsiteX5" fmla="*/ 298510 w 11821145"/>
                <a:gd name="connsiteY5" fmla="*/ 127816 h 4992664"/>
                <a:gd name="connsiteX0" fmla="*/ 298510 w 11821145"/>
                <a:gd name="connsiteY0" fmla="*/ 127816 h 4992664"/>
                <a:gd name="connsiteX1" fmla="*/ 292533 w 11821145"/>
                <a:gd name="connsiteY1" fmla="*/ 4944852 h 4992664"/>
                <a:gd name="connsiteX2" fmla="*/ 11821145 w 11821145"/>
                <a:gd name="connsiteY2" fmla="*/ 4992664 h 4992664"/>
                <a:gd name="connsiteX3" fmla="*/ 11343027 w 11821145"/>
                <a:gd name="connsiteY3" fmla="*/ 3373040 h 4992664"/>
                <a:gd name="connsiteX4" fmla="*/ 4374463 w 11821145"/>
                <a:gd name="connsiteY4" fmla="*/ 1556193 h 4992664"/>
                <a:gd name="connsiteX5" fmla="*/ 298510 w 11821145"/>
                <a:gd name="connsiteY5" fmla="*/ 127816 h 4992664"/>
                <a:gd name="connsiteX0" fmla="*/ 5977 w 11528612"/>
                <a:gd name="connsiteY0" fmla="*/ 127816 h 4992664"/>
                <a:gd name="connsiteX1" fmla="*/ 0 w 11528612"/>
                <a:gd name="connsiteY1" fmla="*/ 4944852 h 4992664"/>
                <a:gd name="connsiteX2" fmla="*/ 11528612 w 11528612"/>
                <a:gd name="connsiteY2" fmla="*/ 4992664 h 4992664"/>
                <a:gd name="connsiteX3" fmla="*/ 11050494 w 11528612"/>
                <a:gd name="connsiteY3" fmla="*/ 3373040 h 4992664"/>
                <a:gd name="connsiteX4" fmla="*/ 4081930 w 11528612"/>
                <a:gd name="connsiteY4" fmla="*/ 1556193 h 4992664"/>
                <a:gd name="connsiteX5" fmla="*/ 5977 w 11528612"/>
                <a:gd name="connsiteY5" fmla="*/ 127816 h 4992664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050494 w 11528612"/>
                <a:gd name="connsiteY3" fmla="*/ 3245224 h 4864848"/>
                <a:gd name="connsiteX4" fmla="*/ 4081930 w 11528612"/>
                <a:gd name="connsiteY4" fmla="*/ 1428377 h 4864848"/>
                <a:gd name="connsiteX5" fmla="*/ 5977 w 11528612"/>
                <a:gd name="connsiteY5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050494 w 11528612"/>
                <a:gd name="connsiteY3" fmla="*/ 3245224 h 4864848"/>
                <a:gd name="connsiteX4" fmla="*/ 4081930 w 11528612"/>
                <a:gd name="connsiteY4" fmla="*/ 1428377 h 4864848"/>
                <a:gd name="connsiteX5" fmla="*/ 5977 w 11528612"/>
                <a:gd name="connsiteY5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050494 w 11528612"/>
                <a:gd name="connsiteY3" fmla="*/ 3245224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27865 w 11528612"/>
                <a:gd name="connsiteY3" fmla="*/ 3579053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32485"/>
                <a:gd name="connsiteY0" fmla="*/ 0 h 4864848"/>
                <a:gd name="connsiteX1" fmla="*/ 0 w 11532485"/>
                <a:gd name="connsiteY1" fmla="*/ 4817036 h 4864848"/>
                <a:gd name="connsiteX2" fmla="*/ 11528612 w 11532485"/>
                <a:gd name="connsiteY2" fmla="*/ 4864848 h 4864848"/>
                <a:gd name="connsiteX3" fmla="*/ 11500437 w 11532485"/>
                <a:gd name="connsiteY3" fmla="*/ 3564539 h 4864848"/>
                <a:gd name="connsiteX4" fmla="*/ 8983916 w 11532485"/>
                <a:gd name="connsiteY4" fmla="*/ 2207453 h 4864848"/>
                <a:gd name="connsiteX5" fmla="*/ 4081930 w 11532485"/>
                <a:gd name="connsiteY5" fmla="*/ 1428377 h 4864848"/>
                <a:gd name="connsiteX6" fmla="*/ 5977 w 11532485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49637 w 11528612"/>
                <a:gd name="connsiteY3" fmla="*/ 3564539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71408 w 11528612"/>
                <a:gd name="connsiteY3" fmla="*/ 3564539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71408 w 11528612"/>
                <a:gd name="connsiteY3" fmla="*/ 3564539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71408 w 11528612"/>
                <a:gd name="connsiteY3" fmla="*/ 3564539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34395"/>
                <a:gd name="connsiteY0" fmla="*/ 0 h 4864848"/>
                <a:gd name="connsiteX1" fmla="*/ 0 w 11534395"/>
                <a:gd name="connsiteY1" fmla="*/ 4817036 h 4864848"/>
                <a:gd name="connsiteX2" fmla="*/ 11528612 w 11534395"/>
                <a:gd name="connsiteY2" fmla="*/ 4864848 h 4864848"/>
                <a:gd name="connsiteX3" fmla="*/ 11471408 w 11534395"/>
                <a:gd name="connsiteY3" fmla="*/ 3564539 h 4864848"/>
                <a:gd name="connsiteX4" fmla="*/ 8983916 w 11534395"/>
                <a:gd name="connsiteY4" fmla="*/ 2207453 h 4864848"/>
                <a:gd name="connsiteX5" fmla="*/ 4081930 w 11534395"/>
                <a:gd name="connsiteY5" fmla="*/ 1428377 h 4864848"/>
                <a:gd name="connsiteX6" fmla="*/ 5977 w 11534395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471408 w 11528612"/>
                <a:gd name="connsiteY3" fmla="*/ 3564539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32486"/>
                <a:gd name="connsiteY0" fmla="*/ 0 h 4864848"/>
                <a:gd name="connsiteX1" fmla="*/ 0 w 11532486"/>
                <a:gd name="connsiteY1" fmla="*/ 4817036 h 4864848"/>
                <a:gd name="connsiteX2" fmla="*/ 11528612 w 11532486"/>
                <a:gd name="connsiteY2" fmla="*/ 4864848 h 4864848"/>
                <a:gd name="connsiteX3" fmla="*/ 11501201 w 11532486"/>
                <a:gd name="connsiteY3" fmla="*/ 3578290 h 4864848"/>
                <a:gd name="connsiteX4" fmla="*/ 8983916 w 11532486"/>
                <a:gd name="connsiteY4" fmla="*/ 2207453 h 4864848"/>
                <a:gd name="connsiteX5" fmla="*/ 4081930 w 11532486"/>
                <a:gd name="connsiteY5" fmla="*/ 1428377 h 4864848"/>
                <a:gd name="connsiteX6" fmla="*/ 5977 w 11532486"/>
                <a:gd name="connsiteY6" fmla="*/ 0 h 4864848"/>
                <a:gd name="connsiteX0" fmla="*/ 5977 w 11528612"/>
                <a:gd name="connsiteY0" fmla="*/ 0 h 4864848"/>
                <a:gd name="connsiteX1" fmla="*/ 0 w 11528612"/>
                <a:gd name="connsiteY1" fmla="*/ 4817036 h 4864848"/>
                <a:gd name="connsiteX2" fmla="*/ 11528612 w 11528612"/>
                <a:gd name="connsiteY2" fmla="*/ 4864848 h 4864848"/>
                <a:gd name="connsiteX3" fmla="*/ 11501201 w 11528612"/>
                <a:gd name="connsiteY3" fmla="*/ 3578290 h 4864848"/>
                <a:gd name="connsiteX4" fmla="*/ 8983916 w 11528612"/>
                <a:gd name="connsiteY4" fmla="*/ 2207453 h 4864848"/>
                <a:gd name="connsiteX5" fmla="*/ 4081930 w 11528612"/>
                <a:gd name="connsiteY5" fmla="*/ 1428377 h 4864848"/>
                <a:gd name="connsiteX6" fmla="*/ 5977 w 11528612"/>
                <a:gd name="connsiteY6" fmla="*/ 0 h 4864848"/>
                <a:gd name="connsiteX0" fmla="*/ 5977 w 11512570"/>
                <a:gd name="connsiteY0" fmla="*/ 0 h 4860265"/>
                <a:gd name="connsiteX1" fmla="*/ 0 w 11512570"/>
                <a:gd name="connsiteY1" fmla="*/ 4817036 h 4860265"/>
                <a:gd name="connsiteX2" fmla="*/ 11512570 w 11512570"/>
                <a:gd name="connsiteY2" fmla="*/ 4860265 h 4860265"/>
                <a:gd name="connsiteX3" fmla="*/ 11501201 w 11512570"/>
                <a:gd name="connsiteY3" fmla="*/ 3578290 h 4860265"/>
                <a:gd name="connsiteX4" fmla="*/ 8983916 w 11512570"/>
                <a:gd name="connsiteY4" fmla="*/ 2207453 h 4860265"/>
                <a:gd name="connsiteX5" fmla="*/ 4081930 w 11512570"/>
                <a:gd name="connsiteY5" fmla="*/ 1428377 h 4860265"/>
                <a:gd name="connsiteX6" fmla="*/ 5977 w 11512570"/>
                <a:gd name="connsiteY6" fmla="*/ 0 h 4860265"/>
                <a:gd name="connsiteX0" fmla="*/ 5977 w 11504626"/>
                <a:gd name="connsiteY0" fmla="*/ 0 h 4851098"/>
                <a:gd name="connsiteX1" fmla="*/ 0 w 11504626"/>
                <a:gd name="connsiteY1" fmla="*/ 4817036 h 4851098"/>
                <a:gd name="connsiteX2" fmla="*/ 11498820 w 11504626"/>
                <a:gd name="connsiteY2" fmla="*/ 4851098 h 4851098"/>
                <a:gd name="connsiteX3" fmla="*/ 11501201 w 11504626"/>
                <a:gd name="connsiteY3" fmla="*/ 3578290 h 4851098"/>
                <a:gd name="connsiteX4" fmla="*/ 8983916 w 11504626"/>
                <a:gd name="connsiteY4" fmla="*/ 2207453 h 4851098"/>
                <a:gd name="connsiteX5" fmla="*/ 4081930 w 11504626"/>
                <a:gd name="connsiteY5" fmla="*/ 1428377 h 4851098"/>
                <a:gd name="connsiteX6" fmla="*/ 5977 w 11504626"/>
                <a:gd name="connsiteY6" fmla="*/ 0 h 4851098"/>
                <a:gd name="connsiteX0" fmla="*/ 5977 w 11510279"/>
                <a:gd name="connsiteY0" fmla="*/ 0 h 4851098"/>
                <a:gd name="connsiteX1" fmla="*/ 0 w 11510279"/>
                <a:gd name="connsiteY1" fmla="*/ 4817036 h 4851098"/>
                <a:gd name="connsiteX2" fmla="*/ 11510279 w 11510279"/>
                <a:gd name="connsiteY2" fmla="*/ 4851098 h 4851098"/>
                <a:gd name="connsiteX3" fmla="*/ 11501201 w 11510279"/>
                <a:gd name="connsiteY3" fmla="*/ 3578290 h 4851098"/>
                <a:gd name="connsiteX4" fmla="*/ 8983916 w 11510279"/>
                <a:gd name="connsiteY4" fmla="*/ 2207453 h 4851098"/>
                <a:gd name="connsiteX5" fmla="*/ 4081930 w 11510279"/>
                <a:gd name="connsiteY5" fmla="*/ 1428377 h 4851098"/>
                <a:gd name="connsiteX6" fmla="*/ 5977 w 11510279"/>
                <a:gd name="connsiteY6" fmla="*/ 0 h 4851098"/>
                <a:gd name="connsiteX0" fmla="*/ 5977 w 11510279"/>
                <a:gd name="connsiteY0" fmla="*/ 0 h 4851098"/>
                <a:gd name="connsiteX1" fmla="*/ 0 w 11510279"/>
                <a:gd name="connsiteY1" fmla="*/ 4817036 h 4851098"/>
                <a:gd name="connsiteX2" fmla="*/ 11510279 w 11510279"/>
                <a:gd name="connsiteY2" fmla="*/ 4851098 h 4851098"/>
                <a:gd name="connsiteX3" fmla="*/ 11501201 w 11510279"/>
                <a:gd name="connsiteY3" fmla="*/ 3578290 h 4851098"/>
                <a:gd name="connsiteX4" fmla="*/ 8983916 w 11510279"/>
                <a:gd name="connsiteY4" fmla="*/ 2207453 h 4851098"/>
                <a:gd name="connsiteX5" fmla="*/ 4081930 w 11510279"/>
                <a:gd name="connsiteY5" fmla="*/ 1428377 h 4851098"/>
                <a:gd name="connsiteX6" fmla="*/ 5977 w 11510279"/>
                <a:gd name="connsiteY6" fmla="*/ 0 h 4851098"/>
                <a:gd name="connsiteX0" fmla="*/ 5977 w 11510279"/>
                <a:gd name="connsiteY0" fmla="*/ 0 h 4851098"/>
                <a:gd name="connsiteX1" fmla="*/ 0 w 11510279"/>
                <a:gd name="connsiteY1" fmla="*/ 4817036 h 4851098"/>
                <a:gd name="connsiteX2" fmla="*/ 11510279 w 11510279"/>
                <a:gd name="connsiteY2" fmla="*/ 4851098 h 4851098"/>
                <a:gd name="connsiteX3" fmla="*/ 11501201 w 11510279"/>
                <a:gd name="connsiteY3" fmla="*/ 3578290 h 4851098"/>
                <a:gd name="connsiteX4" fmla="*/ 8983916 w 11510279"/>
                <a:gd name="connsiteY4" fmla="*/ 2207453 h 4851098"/>
                <a:gd name="connsiteX5" fmla="*/ 4081930 w 11510279"/>
                <a:gd name="connsiteY5" fmla="*/ 1428377 h 4851098"/>
                <a:gd name="connsiteX6" fmla="*/ 5977 w 11510279"/>
                <a:gd name="connsiteY6" fmla="*/ 0 h 4851098"/>
                <a:gd name="connsiteX0" fmla="*/ 19727 w 11524029"/>
                <a:gd name="connsiteY0" fmla="*/ 0 h 4851098"/>
                <a:gd name="connsiteX1" fmla="*/ 0 w 11524029"/>
                <a:gd name="connsiteY1" fmla="*/ 4819328 h 4851098"/>
                <a:gd name="connsiteX2" fmla="*/ 11524029 w 11524029"/>
                <a:gd name="connsiteY2" fmla="*/ 4851098 h 4851098"/>
                <a:gd name="connsiteX3" fmla="*/ 11514951 w 11524029"/>
                <a:gd name="connsiteY3" fmla="*/ 3578290 h 4851098"/>
                <a:gd name="connsiteX4" fmla="*/ 8997666 w 11524029"/>
                <a:gd name="connsiteY4" fmla="*/ 2207453 h 4851098"/>
                <a:gd name="connsiteX5" fmla="*/ 4095680 w 11524029"/>
                <a:gd name="connsiteY5" fmla="*/ 1428377 h 4851098"/>
                <a:gd name="connsiteX6" fmla="*/ 19727 w 11524029"/>
                <a:gd name="connsiteY6" fmla="*/ 0 h 4851098"/>
                <a:gd name="connsiteX0" fmla="*/ 19727 w 11524029"/>
                <a:gd name="connsiteY0" fmla="*/ 0 h 4851098"/>
                <a:gd name="connsiteX1" fmla="*/ 0 w 11524029"/>
                <a:gd name="connsiteY1" fmla="*/ 4819328 h 4851098"/>
                <a:gd name="connsiteX2" fmla="*/ 11524029 w 11524029"/>
                <a:gd name="connsiteY2" fmla="*/ 4851098 h 4851098"/>
                <a:gd name="connsiteX3" fmla="*/ 11514951 w 11524029"/>
                <a:gd name="connsiteY3" fmla="*/ 3578290 h 4851098"/>
                <a:gd name="connsiteX4" fmla="*/ 8997666 w 11524029"/>
                <a:gd name="connsiteY4" fmla="*/ 2207453 h 4851098"/>
                <a:gd name="connsiteX5" fmla="*/ 4095680 w 11524029"/>
                <a:gd name="connsiteY5" fmla="*/ 1428377 h 4851098"/>
                <a:gd name="connsiteX6" fmla="*/ 19727 w 11524029"/>
                <a:gd name="connsiteY6" fmla="*/ 0 h 4851098"/>
                <a:gd name="connsiteX0" fmla="*/ 15143 w 11524029"/>
                <a:gd name="connsiteY0" fmla="*/ 0 h 4851098"/>
                <a:gd name="connsiteX1" fmla="*/ 0 w 11524029"/>
                <a:gd name="connsiteY1" fmla="*/ 4819328 h 4851098"/>
                <a:gd name="connsiteX2" fmla="*/ 11524029 w 11524029"/>
                <a:gd name="connsiteY2" fmla="*/ 4851098 h 4851098"/>
                <a:gd name="connsiteX3" fmla="*/ 11514951 w 11524029"/>
                <a:gd name="connsiteY3" fmla="*/ 3578290 h 4851098"/>
                <a:gd name="connsiteX4" fmla="*/ 8997666 w 11524029"/>
                <a:gd name="connsiteY4" fmla="*/ 2207453 h 4851098"/>
                <a:gd name="connsiteX5" fmla="*/ 4095680 w 11524029"/>
                <a:gd name="connsiteY5" fmla="*/ 1428377 h 4851098"/>
                <a:gd name="connsiteX6" fmla="*/ 15143 w 11524029"/>
                <a:gd name="connsiteY6" fmla="*/ 0 h 4851098"/>
                <a:gd name="connsiteX0" fmla="*/ 8268 w 11524029"/>
                <a:gd name="connsiteY0" fmla="*/ 0 h 4848806"/>
                <a:gd name="connsiteX1" fmla="*/ 0 w 11524029"/>
                <a:gd name="connsiteY1" fmla="*/ 4817036 h 4848806"/>
                <a:gd name="connsiteX2" fmla="*/ 11524029 w 11524029"/>
                <a:gd name="connsiteY2" fmla="*/ 4848806 h 4848806"/>
                <a:gd name="connsiteX3" fmla="*/ 11514951 w 11524029"/>
                <a:gd name="connsiteY3" fmla="*/ 3575998 h 4848806"/>
                <a:gd name="connsiteX4" fmla="*/ 8997666 w 11524029"/>
                <a:gd name="connsiteY4" fmla="*/ 2205161 h 4848806"/>
                <a:gd name="connsiteX5" fmla="*/ 4095680 w 11524029"/>
                <a:gd name="connsiteY5" fmla="*/ 1426085 h 4848806"/>
                <a:gd name="connsiteX6" fmla="*/ 8268 w 11524029"/>
                <a:gd name="connsiteY6" fmla="*/ 0 h 4848806"/>
                <a:gd name="connsiteX0" fmla="*/ 8268 w 11524029"/>
                <a:gd name="connsiteY0" fmla="*/ 0 h 4848806"/>
                <a:gd name="connsiteX1" fmla="*/ 0 w 11524029"/>
                <a:gd name="connsiteY1" fmla="*/ 4817036 h 4848806"/>
                <a:gd name="connsiteX2" fmla="*/ 11524029 w 11524029"/>
                <a:gd name="connsiteY2" fmla="*/ 4848806 h 4848806"/>
                <a:gd name="connsiteX3" fmla="*/ 11514951 w 11524029"/>
                <a:gd name="connsiteY3" fmla="*/ 3575998 h 4848806"/>
                <a:gd name="connsiteX4" fmla="*/ 8997666 w 11524029"/>
                <a:gd name="connsiteY4" fmla="*/ 2205161 h 4848806"/>
                <a:gd name="connsiteX5" fmla="*/ 4095680 w 11524029"/>
                <a:gd name="connsiteY5" fmla="*/ 1426085 h 4848806"/>
                <a:gd name="connsiteX6" fmla="*/ 8268 w 11524029"/>
                <a:gd name="connsiteY6" fmla="*/ 0 h 4848806"/>
                <a:gd name="connsiteX0" fmla="*/ 8268 w 11524029"/>
                <a:gd name="connsiteY0" fmla="*/ 0 h 4848806"/>
                <a:gd name="connsiteX1" fmla="*/ 0 w 11524029"/>
                <a:gd name="connsiteY1" fmla="*/ 4817036 h 4848806"/>
                <a:gd name="connsiteX2" fmla="*/ 11524029 w 11524029"/>
                <a:gd name="connsiteY2" fmla="*/ 4848806 h 4848806"/>
                <a:gd name="connsiteX3" fmla="*/ 11514951 w 11524029"/>
                <a:gd name="connsiteY3" fmla="*/ 3575998 h 4848806"/>
                <a:gd name="connsiteX4" fmla="*/ 8997666 w 11524029"/>
                <a:gd name="connsiteY4" fmla="*/ 2205161 h 4848806"/>
                <a:gd name="connsiteX5" fmla="*/ 4095680 w 11524029"/>
                <a:gd name="connsiteY5" fmla="*/ 1426085 h 4848806"/>
                <a:gd name="connsiteX6" fmla="*/ 8268 w 11524029"/>
                <a:gd name="connsiteY6" fmla="*/ 0 h 484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4029" h="4848806">
                  <a:moveTo>
                    <a:pt x="8268" y="0"/>
                  </a:moveTo>
                  <a:cubicBezTo>
                    <a:pt x="20048" y="891348"/>
                    <a:pt x="17601" y="3594862"/>
                    <a:pt x="0" y="4817036"/>
                  </a:cubicBezTo>
                  <a:lnTo>
                    <a:pt x="11524029" y="4848806"/>
                  </a:lnTo>
                  <a:cubicBezTo>
                    <a:pt x="11516734" y="4261793"/>
                    <a:pt x="11529990" y="4431390"/>
                    <a:pt x="11514951" y="3575998"/>
                  </a:cubicBezTo>
                  <a:cubicBezTo>
                    <a:pt x="11006168" y="3204461"/>
                    <a:pt x="10159093" y="2507969"/>
                    <a:pt x="8997666" y="2205161"/>
                  </a:cubicBezTo>
                  <a:cubicBezTo>
                    <a:pt x="7836239" y="1902353"/>
                    <a:pt x="5593913" y="1793612"/>
                    <a:pt x="4095680" y="1426085"/>
                  </a:cubicBezTo>
                  <a:cubicBezTo>
                    <a:pt x="2597447" y="1058558"/>
                    <a:pt x="2323358" y="60865"/>
                    <a:pt x="8268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endParaRPr lang="fa-IR" sz="1800" b="0" dirty="0">
                <a:cs typeface="B Zar" panose="00000400000000000000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C660A4-54C3-E52F-E2DB-17FA435A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/>
              <a:t>توسعه تدریجی در کنار همزیستی مسالمت آمیز</a:t>
            </a:r>
          </a:p>
        </p:txBody>
      </p:sp>
      <p:sp>
        <p:nvSpPr>
          <p:cNvPr id="89" name="Flowchart: Multidocument 88">
            <a:extLst>
              <a:ext uri="{FF2B5EF4-FFF2-40B4-BE49-F238E27FC236}">
                <a16:creationId xmlns:a16="http://schemas.microsoft.com/office/drawing/2014/main" id="{63165D6B-2C86-5821-F059-33DCA67C6AC9}"/>
              </a:ext>
            </a:extLst>
          </p:cNvPr>
          <p:cNvSpPr/>
          <p:nvPr/>
        </p:nvSpPr>
        <p:spPr>
          <a:xfrm>
            <a:off x="191344" y="5595764"/>
            <a:ext cx="1008112" cy="864096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فلسفه ت ت ع و ر</a:t>
            </a:r>
          </a:p>
        </p:txBody>
      </p: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019A3011-BB32-F997-3E7D-E7A968C0D210}"/>
              </a:ext>
            </a:extLst>
          </p:cNvPr>
          <p:cNvSpPr/>
          <p:nvPr/>
        </p:nvSpPr>
        <p:spPr>
          <a:xfrm>
            <a:off x="1325956" y="5595764"/>
            <a:ext cx="953619" cy="864096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فلسفه ت ت</a:t>
            </a:r>
          </a:p>
        </p:txBody>
      </p:sp>
      <p:sp>
        <p:nvSpPr>
          <p:cNvPr id="91" name="Flowchart: Multidocument 90">
            <a:extLst>
              <a:ext uri="{FF2B5EF4-FFF2-40B4-BE49-F238E27FC236}">
                <a16:creationId xmlns:a16="http://schemas.microsoft.com/office/drawing/2014/main" id="{F6A1968A-88F1-B13E-7A79-7C35C6E2CA88}"/>
              </a:ext>
            </a:extLst>
          </p:cNvPr>
          <p:cNvSpPr/>
          <p:nvPr/>
        </p:nvSpPr>
        <p:spPr>
          <a:xfrm>
            <a:off x="2478085" y="5595764"/>
            <a:ext cx="792088" cy="864096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رهنامه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F50C54-576C-51DF-1014-E7F6F0CAA626}"/>
              </a:ext>
            </a:extLst>
          </p:cNvPr>
          <p:cNvGrpSpPr/>
          <p:nvPr/>
        </p:nvGrpSpPr>
        <p:grpSpPr>
          <a:xfrm>
            <a:off x="5015880" y="4221088"/>
            <a:ext cx="2016224" cy="2025516"/>
            <a:chOff x="3287688" y="3933056"/>
            <a:chExt cx="2016224" cy="2025516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0F5B129-7568-9D6E-5193-38943B47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1020" y="3933056"/>
              <a:ext cx="1729561" cy="161059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8E4F7A-1788-2E50-5EF8-B8D3CD271995}"/>
                </a:ext>
              </a:extLst>
            </p:cNvPr>
            <p:cNvSpPr txBox="1"/>
            <p:nvPr/>
          </p:nvSpPr>
          <p:spPr>
            <a:xfrm>
              <a:off x="3287688" y="5589240"/>
              <a:ext cx="201622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الگوی کنونی برنامه درسی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CB04A7D-AA7C-425C-E7DC-5BF95B8189DC}"/>
              </a:ext>
            </a:extLst>
          </p:cNvPr>
          <p:cNvGrpSpPr/>
          <p:nvPr/>
        </p:nvGrpSpPr>
        <p:grpSpPr>
          <a:xfrm>
            <a:off x="767408" y="4077072"/>
            <a:ext cx="1728192" cy="1089412"/>
            <a:chOff x="551384" y="3356992"/>
            <a:chExt cx="1728192" cy="108941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6091F0-37CA-5A4E-1E23-47C338C744B1}"/>
                </a:ext>
              </a:extLst>
            </p:cNvPr>
            <p:cNvGrpSpPr/>
            <p:nvPr/>
          </p:nvGrpSpPr>
          <p:grpSpPr>
            <a:xfrm>
              <a:off x="1050623" y="3356992"/>
              <a:ext cx="726977" cy="743475"/>
              <a:chOff x="4007768" y="2708920"/>
              <a:chExt cx="726977" cy="743475"/>
            </a:xfrm>
          </p:grpSpPr>
          <p:sp>
            <p:nvSpPr>
              <p:cNvPr id="7" name="Rounded Rectangle 90">
                <a:extLst>
                  <a:ext uri="{FF2B5EF4-FFF2-40B4-BE49-F238E27FC236}">
                    <a16:creationId xmlns:a16="http://schemas.microsoft.com/office/drawing/2014/main" id="{B0512592-DAA1-77B5-6C14-96AB3FCADA8D}"/>
                  </a:ext>
                </a:extLst>
              </p:cNvPr>
              <p:cNvSpPr/>
              <p:nvPr/>
            </p:nvSpPr>
            <p:spPr>
              <a:xfrm>
                <a:off x="4007768" y="2708920"/>
                <a:ext cx="726977" cy="743475"/>
              </a:xfrm>
              <a:prstGeom prst="roundRect">
                <a:avLst/>
              </a:prstGeom>
              <a:solidFill>
                <a:schemeClr val="bg1"/>
              </a:solidFill>
              <a:ln cap="rnd">
                <a:noFill/>
                <a:bevel/>
              </a:ln>
              <a:effectLst>
                <a:outerShdw blurRad="304800" dist="50800" dir="5220000" sx="102000" sy="102000" algn="ctr">
                  <a:srgbClr val="000000">
                    <a:alpha val="68000"/>
                  </a:srgbClr>
                </a:outerShdw>
                <a:softEdge rad="127000"/>
              </a:effectLst>
              <a:scene3d>
                <a:camera prst="obliqueTopRight"/>
                <a:lightRig rig="twoPt" dir="t">
                  <a:rot lat="0" lon="0" rev="10800000"/>
                </a:lightRig>
              </a:scene3d>
              <a:sp3d extrusionH="279400">
                <a:bevelT w="82550" h="44450"/>
                <a:bevelB w="82550" h="4445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fa-IR" sz="180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CEE68C2-9049-D0CC-F350-DA0EB9A24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0109" y="2802030"/>
                <a:ext cx="479383" cy="553654"/>
              </a:xfrm>
              <a:prstGeom prst="rect">
                <a:avLst/>
              </a:prstGeom>
            </p:spPr>
          </p:pic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4D2AE5-180F-9C9E-76AD-9EA51F4FA8A8}"/>
                </a:ext>
              </a:extLst>
            </p:cNvPr>
            <p:cNvSpPr txBox="1"/>
            <p:nvPr/>
          </p:nvSpPr>
          <p:spPr>
            <a:xfrm>
              <a:off x="551384" y="4077072"/>
              <a:ext cx="17281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سند تحول بنیادین آپ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3497367-CDA1-A735-4609-B0A3078E63E7}"/>
              </a:ext>
            </a:extLst>
          </p:cNvPr>
          <p:cNvGrpSpPr/>
          <p:nvPr/>
        </p:nvGrpSpPr>
        <p:grpSpPr>
          <a:xfrm>
            <a:off x="33310" y="1556792"/>
            <a:ext cx="1944216" cy="1366411"/>
            <a:chOff x="191344" y="1844824"/>
            <a:chExt cx="1944216" cy="136641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7E16430-9B46-EE33-710D-1B3D8DEE6222}"/>
                </a:ext>
              </a:extLst>
            </p:cNvPr>
            <p:cNvGrpSpPr/>
            <p:nvPr/>
          </p:nvGrpSpPr>
          <p:grpSpPr>
            <a:xfrm>
              <a:off x="799964" y="1844824"/>
              <a:ext cx="726977" cy="743475"/>
              <a:chOff x="863799" y="1871494"/>
              <a:chExt cx="726977" cy="743475"/>
            </a:xfrm>
          </p:grpSpPr>
          <p:sp>
            <p:nvSpPr>
              <p:cNvPr id="68" name="Rounded Rectangle 72">
                <a:extLst>
                  <a:ext uri="{FF2B5EF4-FFF2-40B4-BE49-F238E27FC236}">
                    <a16:creationId xmlns:a16="http://schemas.microsoft.com/office/drawing/2014/main" id="{BB186A9B-0A5E-8429-F58D-47E8276C8351}"/>
                  </a:ext>
                </a:extLst>
              </p:cNvPr>
              <p:cNvSpPr/>
              <p:nvPr/>
            </p:nvSpPr>
            <p:spPr>
              <a:xfrm>
                <a:off x="863799" y="1871494"/>
                <a:ext cx="726977" cy="743475"/>
              </a:xfrm>
              <a:prstGeom prst="roundRect">
                <a:avLst/>
              </a:prstGeom>
              <a:solidFill>
                <a:schemeClr val="bg1"/>
              </a:solidFill>
              <a:ln cap="rnd">
                <a:noFill/>
                <a:bevel/>
              </a:ln>
              <a:effectLst>
                <a:outerShdw blurRad="304800" dist="50800" dir="5220000" sx="102000" sy="102000" algn="ctr">
                  <a:srgbClr val="000000">
                    <a:alpha val="68000"/>
                  </a:srgbClr>
                </a:outerShdw>
                <a:softEdge rad="127000"/>
              </a:effectLst>
              <a:scene3d>
                <a:camera prst="obliqueTopRight"/>
                <a:lightRig rig="twoPt" dir="t">
                  <a:rot lat="0" lon="0" rev="10800000"/>
                </a:lightRig>
              </a:scene3d>
              <a:sp3d extrusionH="279400">
                <a:bevelT w="82550" h="44450"/>
                <a:bevelB w="82550" h="4445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fa-IR" sz="1800">
                  <a:cs typeface="B Zar" panose="00000400000000000000" pitchFamily="2" charset="-78"/>
                </a:endParaRPr>
              </a:p>
            </p:txBody>
          </p:sp>
          <p:pic>
            <p:nvPicPr>
              <p:cNvPr id="84" name="Picture 2" descr="fractal_nee_2">
                <a:extLst>
                  <a:ext uri="{FF2B5EF4-FFF2-40B4-BE49-F238E27FC236}">
                    <a16:creationId xmlns:a16="http://schemas.microsoft.com/office/drawing/2014/main" id="{76A54FD4-0370-AA9A-358C-14E2F8F9D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 rot="5400000">
                <a:off x="980423" y="2063858"/>
                <a:ext cx="438068" cy="43204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9" name="Group 111">
                <a:extLst>
                  <a:ext uri="{FF2B5EF4-FFF2-40B4-BE49-F238E27FC236}">
                    <a16:creationId xmlns:a16="http://schemas.microsoft.com/office/drawing/2014/main" id="{F9CF4A8E-07F8-F94C-1A0D-78C586E4DA13}"/>
                  </a:ext>
                </a:extLst>
              </p:cNvPr>
              <p:cNvGrpSpPr/>
              <p:nvPr/>
            </p:nvGrpSpPr>
            <p:grpSpPr>
              <a:xfrm>
                <a:off x="983432" y="1916832"/>
                <a:ext cx="519633" cy="518962"/>
                <a:chOff x="600802" y="1198134"/>
                <a:chExt cx="2325968" cy="2107359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A1B6746-505E-55B6-8E98-DF50EEC74095}"/>
                    </a:ext>
                  </a:extLst>
                </p:cNvPr>
                <p:cNvSpPr/>
                <p:nvPr/>
              </p:nvSpPr>
              <p:spPr bwMode="auto">
                <a:xfrm>
                  <a:off x="1134756" y="2893002"/>
                  <a:ext cx="19422" cy="151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fa-IR" sz="1800">
                    <a:cs typeface="B Zar" panose="00000400000000000000" pitchFamily="2" charset="-78"/>
                  </a:endParaRPr>
                </a:p>
              </p:txBody>
            </p:sp>
            <p:pic>
              <p:nvPicPr>
                <p:cNvPr id="71" name="Picture 4">
                  <a:extLst>
                    <a:ext uri="{FF2B5EF4-FFF2-40B4-BE49-F238E27FC236}">
                      <a16:creationId xmlns:a16="http://schemas.microsoft.com/office/drawing/2014/main" id="{5669CD62-FFC4-A435-D117-4A6B982ADE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59541" y="1887400"/>
                  <a:ext cx="373903" cy="306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" name="Picture 4">
                  <a:extLst>
                    <a:ext uri="{FF2B5EF4-FFF2-40B4-BE49-F238E27FC236}">
                      <a16:creationId xmlns:a16="http://schemas.microsoft.com/office/drawing/2014/main" id="{83E60198-B5DF-2041-27E5-4E8FD5A183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18816366">
                  <a:off x="1802652" y="1583454"/>
                  <a:ext cx="384791" cy="297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3">
                  <a:extLst>
                    <a:ext uri="{FF2B5EF4-FFF2-40B4-BE49-F238E27FC236}">
                      <a16:creationId xmlns:a16="http://schemas.microsoft.com/office/drawing/2014/main" id="{958D6DD2-C2B5-93DD-0638-411B9F2F97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178964" y="1500212"/>
                  <a:ext cx="406680" cy="388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3">
                  <a:extLst>
                    <a:ext uri="{FF2B5EF4-FFF2-40B4-BE49-F238E27FC236}">
                      <a16:creationId xmlns:a16="http://schemas.microsoft.com/office/drawing/2014/main" id="{47EB337B-AABE-64BB-9D0B-52D4B384B8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rot="18963805">
                  <a:off x="2438754" y="2028849"/>
                  <a:ext cx="400610" cy="396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3">
                  <a:extLst>
                    <a:ext uri="{FF2B5EF4-FFF2-40B4-BE49-F238E27FC236}">
                      <a16:creationId xmlns:a16="http://schemas.microsoft.com/office/drawing/2014/main" id="{0687B698-FEBB-F933-CA72-8359BE4971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rot="13603214">
                  <a:off x="1578083" y="1255515"/>
                  <a:ext cx="387188" cy="406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" name="AutoShape 3">
                  <a:extLst>
                    <a:ext uri="{FF2B5EF4-FFF2-40B4-BE49-F238E27FC236}">
                      <a16:creationId xmlns:a16="http://schemas.microsoft.com/office/drawing/2014/main" id="{81E8144C-B971-1B7C-026B-2ADF6607A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802" y="1198134"/>
                  <a:ext cx="2325968" cy="2107359"/>
                </a:xfrm>
                <a:prstGeom prst="star8">
                  <a:avLst>
                    <a:gd name="adj" fmla="val 38250"/>
                  </a:avLst>
                </a:prstGeom>
                <a:gradFill>
                  <a:gsLst>
                    <a:gs pos="28000">
                      <a:schemeClr val="bg1">
                        <a:alpha val="0"/>
                      </a:schemeClr>
                    </a:gs>
                    <a:gs pos="47000">
                      <a:srgbClr val="01E9DE"/>
                    </a:gs>
                    <a:gs pos="61000">
                      <a:schemeClr val="bg1"/>
                    </a:gs>
                    <a:gs pos="73000">
                      <a:schemeClr val="bg1">
                        <a:alpha val="0"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 sz="1800">
                    <a:cs typeface="B Zar" panose="00000400000000000000" pitchFamily="2" charset="-78"/>
                  </a:endParaRPr>
                </a:p>
              </p:txBody>
            </p:sp>
          </p:grp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554C225-DB37-2146-5AA0-C84C25EC8B3A}"/>
                </a:ext>
              </a:extLst>
            </p:cNvPr>
            <p:cNvSpPr txBox="1"/>
            <p:nvPr/>
          </p:nvSpPr>
          <p:spPr>
            <a:xfrm>
              <a:off x="191344" y="2564904"/>
              <a:ext cx="19442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راهبرد ملی و تمدنی تحول ت ت ع و ر</a:t>
              </a:r>
            </a:p>
          </p:txBody>
        </p:sp>
      </p:grp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A9196B45-B209-3686-809B-C9121CAA5661}"/>
              </a:ext>
            </a:extLst>
          </p:cNvPr>
          <p:cNvCxnSpPr>
            <a:cxnSpLocks/>
            <a:stCxn id="94" idx="2"/>
            <a:endCxn id="89" idx="0"/>
          </p:cNvCxnSpPr>
          <p:nvPr/>
        </p:nvCxnSpPr>
        <p:spPr bwMode="auto">
          <a:xfrm rot="5400000">
            <a:off x="983489" y="4947749"/>
            <a:ext cx="429280" cy="8667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0E035CFB-1AB7-787C-E55E-74391B32F0F3}"/>
              </a:ext>
            </a:extLst>
          </p:cNvPr>
          <p:cNvCxnSpPr>
            <a:cxnSpLocks/>
            <a:stCxn id="94" idx="2"/>
            <a:endCxn id="90" idx="0"/>
          </p:cNvCxnSpPr>
          <p:nvPr/>
        </p:nvCxnSpPr>
        <p:spPr bwMode="auto">
          <a:xfrm rot="16200000" flipH="1">
            <a:off x="1535297" y="5262690"/>
            <a:ext cx="429280" cy="2368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352799D0-20FB-7C09-3B3C-15A0322FAF1E}"/>
              </a:ext>
            </a:extLst>
          </p:cNvPr>
          <p:cNvCxnSpPr>
            <a:cxnSpLocks/>
            <a:stCxn id="94" idx="2"/>
            <a:endCxn id="91" idx="0"/>
          </p:cNvCxnSpPr>
          <p:nvPr/>
        </p:nvCxnSpPr>
        <p:spPr bwMode="auto">
          <a:xfrm rot="16200000" flipH="1">
            <a:off x="2065423" y="4732565"/>
            <a:ext cx="429280" cy="129711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C0980945-C14F-CF59-3777-63CCCFFD2A3F}"/>
              </a:ext>
            </a:extLst>
          </p:cNvPr>
          <p:cNvCxnSpPr>
            <a:cxnSpLocks/>
            <a:stCxn id="97" idx="2"/>
            <a:endCxn id="89" idx="0"/>
          </p:cNvCxnSpPr>
          <p:nvPr/>
        </p:nvCxnSpPr>
        <p:spPr bwMode="auto">
          <a:xfrm rot="5400000">
            <a:off x="-451194" y="4139151"/>
            <a:ext cx="2672561" cy="2406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0B3CEC68-6EA8-6C18-1733-A61F2BF3C5A2}"/>
              </a:ext>
            </a:extLst>
          </p:cNvPr>
          <p:cNvCxnSpPr>
            <a:stCxn id="7" idx="3"/>
            <a:endCxn id="88" idx="1"/>
          </p:cNvCxnSpPr>
          <p:nvPr/>
        </p:nvCxnSpPr>
        <p:spPr bwMode="auto">
          <a:xfrm>
            <a:off x="1993624" y="4448810"/>
            <a:ext cx="3165588" cy="577577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F7C024A-887D-6DFC-437C-C701028486F5}"/>
              </a:ext>
            </a:extLst>
          </p:cNvPr>
          <p:cNvGrpSpPr/>
          <p:nvPr/>
        </p:nvGrpSpPr>
        <p:grpSpPr>
          <a:xfrm>
            <a:off x="5159896" y="1844824"/>
            <a:ext cx="2592288" cy="1682410"/>
            <a:chOff x="2711624" y="1467850"/>
            <a:chExt cx="2592288" cy="1682410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4DA11C3-230F-6665-FAB5-80A1217A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3632" y="1467850"/>
              <a:ext cx="2511754" cy="1350736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283CC58-2BE1-4D67-99AD-8DE1FFB63F25}"/>
                </a:ext>
              </a:extLst>
            </p:cNvPr>
            <p:cNvSpPr txBox="1"/>
            <p:nvPr/>
          </p:nvSpPr>
          <p:spPr>
            <a:xfrm>
              <a:off x="2711624" y="2780928"/>
              <a:ext cx="25922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الگوی تحول یافته برنامه درسی</a:t>
              </a:r>
            </a:p>
          </p:txBody>
        </p:sp>
      </p:grp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81D4ECEF-6071-5C32-D147-1C7355F19E53}"/>
              </a:ext>
            </a:extLst>
          </p:cNvPr>
          <p:cNvCxnSpPr>
            <a:cxnSpLocks/>
            <a:stCxn id="68" idx="3"/>
            <a:endCxn id="109" idx="1"/>
          </p:cNvCxnSpPr>
          <p:nvPr/>
        </p:nvCxnSpPr>
        <p:spPr bwMode="auto">
          <a:xfrm>
            <a:off x="1368907" y="1928530"/>
            <a:ext cx="3862997" cy="5916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998B9D4-4056-62B7-4FF9-40224A1C3420}"/>
              </a:ext>
            </a:extLst>
          </p:cNvPr>
          <p:cNvGrpSpPr/>
          <p:nvPr/>
        </p:nvGrpSpPr>
        <p:grpSpPr>
          <a:xfrm>
            <a:off x="47328" y="6488668"/>
            <a:ext cx="11592896" cy="369332"/>
            <a:chOff x="47328" y="6488668"/>
            <a:chExt cx="11592896" cy="369332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4E9BDD18-57EB-03BB-451E-CC2C36B7A306}"/>
                </a:ext>
              </a:extLst>
            </p:cNvPr>
            <p:cNvCxnSpPr>
              <a:cxnSpLocks/>
              <a:endCxn id="118" idx="2"/>
            </p:cNvCxnSpPr>
            <p:nvPr/>
          </p:nvCxnSpPr>
          <p:spPr bwMode="auto">
            <a:xfrm>
              <a:off x="47328" y="6741368"/>
              <a:ext cx="11528692" cy="46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01C056C-D6BF-518F-0B87-8ECDB5C5C417}"/>
                </a:ext>
              </a:extLst>
            </p:cNvPr>
            <p:cNvSpPr txBox="1"/>
            <p:nvPr/>
          </p:nvSpPr>
          <p:spPr>
            <a:xfrm>
              <a:off x="11136560" y="6488668"/>
              <a:ext cx="5036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زمان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C713E1C-DDFA-B6D7-D33E-8B7BC9502DB2}"/>
              </a:ext>
            </a:extLst>
          </p:cNvPr>
          <p:cNvGrpSpPr/>
          <p:nvPr/>
        </p:nvGrpSpPr>
        <p:grpSpPr>
          <a:xfrm>
            <a:off x="9120336" y="2132856"/>
            <a:ext cx="1853238" cy="1489699"/>
            <a:chOff x="3863752" y="1772816"/>
            <a:chExt cx="1349182" cy="1053202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B2F2CAEB-E3F3-C8D3-9EFB-7FA3026C9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3752" y="1772816"/>
              <a:ext cx="1349182" cy="776928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110A134-131E-9922-E9ED-F4228FD33583}"/>
                </a:ext>
              </a:extLst>
            </p:cNvPr>
            <p:cNvSpPr txBox="1"/>
            <p:nvPr/>
          </p:nvSpPr>
          <p:spPr>
            <a:xfrm>
              <a:off x="3972227" y="2564904"/>
              <a:ext cx="1132231" cy="26111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جامعه تعلیم و تربیت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3931A7F-093A-D639-C75D-9D110AED6F1B}"/>
              </a:ext>
            </a:extLst>
          </p:cNvPr>
          <p:cNvGrpSpPr/>
          <p:nvPr/>
        </p:nvGrpSpPr>
        <p:grpSpPr>
          <a:xfrm>
            <a:off x="8688288" y="4653136"/>
            <a:ext cx="2016224" cy="1977692"/>
            <a:chOff x="8400256" y="4653136"/>
            <a:chExt cx="2016224" cy="1977692"/>
          </a:xfrm>
        </p:grpSpPr>
        <p:pic>
          <p:nvPicPr>
            <p:cNvPr id="151" name="Picture 6" descr="j0079071">
              <a:extLst>
                <a:ext uri="{FF2B5EF4-FFF2-40B4-BE49-F238E27FC236}">
                  <a16:creationId xmlns:a16="http://schemas.microsoft.com/office/drawing/2014/main" id="{C62425C8-41C8-A35E-05E7-6B2C4A46C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56" y="4653136"/>
              <a:ext cx="2016224" cy="154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2EA3874-6BF1-FEF8-9A08-BC85F8F1F84E}"/>
                </a:ext>
              </a:extLst>
            </p:cNvPr>
            <p:cNvSpPr txBox="1"/>
            <p:nvPr/>
          </p:nvSpPr>
          <p:spPr>
            <a:xfrm>
              <a:off x="8511328" y="6261496"/>
              <a:ext cx="17940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سازمان حکومتی ت ت</a:t>
              </a:r>
            </a:p>
          </p:txBody>
        </p:sp>
      </p:grpSp>
      <p:cxnSp>
        <p:nvCxnSpPr>
          <p:cNvPr id="155" name="Connector: Curved 154">
            <a:extLst>
              <a:ext uri="{FF2B5EF4-FFF2-40B4-BE49-F238E27FC236}">
                <a16:creationId xmlns:a16="http://schemas.microsoft.com/office/drawing/2014/main" id="{EFD74947-5963-95E5-BB39-1D05A563C812}"/>
              </a:ext>
            </a:extLst>
          </p:cNvPr>
          <p:cNvCxnSpPr>
            <a:cxnSpLocks/>
            <a:stCxn id="149" idx="1"/>
            <a:endCxn id="88" idx="3"/>
          </p:cNvCxnSpPr>
          <p:nvPr/>
        </p:nvCxnSpPr>
        <p:spPr bwMode="auto">
          <a:xfrm rot="10800000" flipV="1">
            <a:off x="6888774" y="2682317"/>
            <a:ext cx="2231563" cy="234406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Dot"/>
            <a:miter lim="800000"/>
            <a:headEnd type="none" w="sm" len="sm"/>
            <a:tailEnd type="triangle"/>
          </a:ln>
          <a:effectLst/>
        </p:spPr>
      </p:cxnSp>
      <p:cxnSp>
        <p:nvCxnSpPr>
          <p:cNvPr id="156" name="Connector: Curved 155">
            <a:extLst>
              <a:ext uri="{FF2B5EF4-FFF2-40B4-BE49-F238E27FC236}">
                <a16:creationId xmlns:a16="http://schemas.microsoft.com/office/drawing/2014/main" id="{1FB0ADCC-0340-423A-121E-66600C1659B7}"/>
              </a:ext>
            </a:extLst>
          </p:cNvPr>
          <p:cNvCxnSpPr>
            <a:cxnSpLocks/>
            <a:stCxn id="149" idx="1"/>
            <a:endCxn id="109" idx="3"/>
          </p:cNvCxnSpPr>
          <p:nvPr/>
        </p:nvCxnSpPr>
        <p:spPr bwMode="auto">
          <a:xfrm rot="10800000">
            <a:off x="7743658" y="2520192"/>
            <a:ext cx="1376678" cy="162126"/>
          </a:xfrm>
          <a:prstGeom prst="curvedConnector3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dash"/>
            <a:miter lim="800000"/>
            <a:headEnd type="none" w="sm" len="sm"/>
            <a:tailEnd type="triangle"/>
          </a:ln>
          <a:effectLst/>
        </p:spPr>
      </p:cxn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BCB6C047-2324-5546-8462-2A88FE54C400}"/>
              </a:ext>
            </a:extLst>
          </p:cNvPr>
          <p:cNvCxnSpPr>
            <a:cxnSpLocks/>
            <a:stCxn id="151" idx="1"/>
            <a:endCxn id="109" idx="3"/>
          </p:cNvCxnSpPr>
          <p:nvPr/>
        </p:nvCxnSpPr>
        <p:spPr bwMode="auto">
          <a:xfrm rot="10800000">
            <a:off x="7743658" y="2520192"/>
            <a:ext cx="944630" cy="290535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dash"/>
            <a:miter lim="800000"/>
            <a:headEnd type="none" w="sm" len="sm"/>
            <a:tailEnd type="triangle"/>
          </a:ln>
          <a:effectLst/>
        </p:spPr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45CB45FE-2D2D-DB54-2F98-5104CC262075}"/>
              </a:ext>
            </a:extLst>
          </p:cNvPr>
          <p:cNvCxnSpPr>
            <a:cxnSpLocks/>
            <a:stCxn id="151" idx="1"/>
            <a:endCxn id="88" idx="3"/>
          </p:cNvCxnSpPr>
          <p:nvPr/>
        </p:nvCxnSpPr>
        <p:spPr bwMode="auto">
          <a:xfrm rot="10800000">
            <a:off x="6888774" y="5026388"/>
            <a:ext cx="1799515" cy="3991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dash"/>
            <a:miter lim="800000"/>
            <a:headEnd type="none" w="sm" len="sm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883200-D6DA-3275-B8EF-1951383F2254}"/>
              </a:ext>
            </a:extLst>
          </p:cNvPr>
          <p:cNvSpPr txBox="1"/>
          <p:nvPr/>
        </p:nvSpPr>
        <p:spPr>
          <a:xfrm>
            <a:off x="7392144" y="3573016"/>
            <a:ext cx="169309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0" dirty="0">
                <a:solidFill>
                  <a:srgbClr val="FF0000"/>
                </a:solidFill>
                <a:cs typeface="B Zar" panose="00000400000000000000" pitchFamily="2" charset="-78"/>
              </a:rPr>
              <a:t>میزان ایفای نقش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E8045DE6-0C71-6F34-857F-1F59FF28BB3E}"/>
              </a:ext>
            </a:extLst>
          </p:cNvPr>
          <p:cNvCxnSpPr>
            <a:cxnSpLocks/>
            <a:stCxn id="97" idx="2"/>
            <a:endCxn id="7" idx="1"/>
          </p:cNvCxnSpPr>
          <p:nvPr/>
        </p:nvCxnSpPr>
        <p:spPr bwMode="auto">
          <a:xfrm rot="16200000" flipH="1">
            <a:off x="373229" y="3555391"/>
            <a:ext cx="1525607" cy="26122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994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C428-06C9-477E-A229-D173F07F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رویکرد عمومی عملیاتی تحول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89451FE-378D-4A15-ABA8-C7207DA61F17}"/>
              </a:ext>
            </a:extLst>
          </p:cNvPr>
          <p:cNvSpPr/>
          <p:nvPr/>
        </p:nvSpPr>
        <p:spPr>
          <a:xfrm>
            <a:off x="2783632" y="2007640"/>
            <a:ext cx="2736304" cy="4415233"/>
          </a:xfrm>
          <a:custGeom>
            <a:avLst/>
            <a:gdLst>
              <a:gd name="connsiteX0" fmla="*/ 0 w 2736304"/>
              <a:gd name="connsiteY0" fmla="*/ 2736304 h 4104456"/>
              <a:gd name="connsiteX1" fmla="*/ 684076 w 2736304"/>
              <a:gd name="connsiteY1" fmla="*/ 2736304 h 4104456"/>
              <a:gd name="connsiteX2" fmla="*/ 684076 w 2736304"/>
              <a:gd name="connsiteY2" fmla="*/ 0 h 4104456"/>
              <a:gd name="connsiteX3" fmla="*/ 2052228 w 2736304"/>
              <a:gd name="connsiteY3" fmla="*/ 0 h 4104456"/>
              <a:gd name="connsiteX4" fmla="*/ 2052228 w 2736304"/>
              <a:gd name="connsiteY4" fmla="*/ 2736304 h 4104456"/>
              <a:gd name="connsiteX5" fmla="*/ 2736304 w 2736304"/>
              <a:gd name="connsiteY5" fmla="*/ 2736304 h 4104456"/>
              <a:gd name="connsiteX6" fmla="*/ 1368152 w 2736304"/>
              <a:gd name="connsiteY6" fmla="*/ 4104456 h 4104456"/>
              <a:gd name="connsiteX7" fmla="*/ 0 w 2736304"/>
              <a:gd name="connsiteY7" fmla="*/ 2736304 h 4104456"/>
              <a:gd name="connsiteX0" fmla="*/ 0 w 2736304"/>
              <a:gd name="connsiteY0" fmla="*/ 2796069 h 4164221"/>
              <a:gd name="connsiteX1" fmla="*/ 684076 w 2736304"/>
              <a:gd name="connsiteY1" fmla="*/ 2796069 h 4164221"/>
              <a:gd name="connsiteX2" fmla="*/ 1718005 w 2736304"/>
              <a:gd name="connsiteY2" fmla="*/ 0 h 4164221"/>
              <a:gd name="connsiteX3" fmla="*/ 2052228 w 2736304"/>
              <a:gd name="connsiteY3" fmla="*/ 59765 h 4164221"/>
              <a:gd name="connsiteX4" fmla="*/ 2052228 w 2736304"/>
              <a:gd name="connsiteY4" fmla="*/ 2796069 h 4164221"/>
              <a:gd name="connsiteX5" fmla="*/ 2736304 w 2736304"/>
              <a:gd name="connsiteY5" fmla="*/ 2796069 h 4164221"/>
              <a:gd name="connsiteX6" fmla="*/ 1368152 w 2736304"/>
              <a:gd name="connsiteY6" fmla="*/ 4164221 h 4164221"/>
              <a:gd name="connsiteX7" fmla="*/ 0 w 2736304"/>
              <a:gd name="connsiteY7" fmla="*/ 2796069 h 4164221"/>
              <a:gd name="connsiteX0" fmla="*/ 0 w 2736304"/>
              <a:gd name="connsiteY0" fmla="*/ 2843880 h 4212032"/>
              <a:gd name="connsiteX1" fmla="*/ 684076 w 2736304"/>
              <a:gd name="connsiteY1" fmla="*/ 2843880 h 4212032"/>
              <a:gd name="connsiteX2" fmla="*/ 1718005 w 2736304"/>
              <a:gd name="connsiteY2" fmla="*/ 47811 h 4212032"/>
              <a:gd name="connsiteX3" fmla="*/ 2070158 w 2736304"/>
              <a:gd name="connsiteY3" fmla="*/ 0 h 4212032"/>
              <a:gd name="connsiteX4" fmla="*/ 2052228 w 2736304"/>
              <a:gd name="connsiteY4" fmla="*/ 2843880 h 4212032"/>
              <a:gd name="connsiteX5" fmla="*/ 2736304 w 2736304"/>
              <a:gd name="connsiteY5" fmla="*/ 2843880 h 4212032"/>
              <a:gd name="connsiteX6" fmla="*/ 1368152 w 2736304"/>
              <a:gd name="connsiteY6" fmla="*/ 4212032 h 4212032"/>
              <a:gd name="connsiteX7" fmla="*/ 0 w 2736304"/>
              <a:gd name="connsiteY7" fmla="*/ 2843880 h 4212032"/>
              <a:gd name="connsiteX0" fmla="*/ 0 w 2736304"/>
              <a:gd name="connsiteY0" fmla="*/ 2843881 h 4212033"/>
              <a:gd name="connsiteX1" fmla="*/ 684076 w 2736304"/>
              <a:gd name="connsiteY1" fmla="*/ 2843881 h 4212033"/>
              <a:gd name="connsiteX2" fmla="*/ 1132311 w 2736304"/>
              <a:gd name="connsiteY2" fmla="*/ 0 h 4212033"/>
              <a:gd name="connsiteX3" fmla="*/ 2070158 w 2736304"/>
              <a:gd name="connsiteY3" fmla="*/ 1 h 4212033"/>
              <a:gd name="connsiteX4" fmla="*/ 2052228 w 2736304"/>
              <a:gd name="connsiteY4" fmla="*/ 2843881 h 4212033"/>
              <a:gd name="connsiteX5" fmla="*/ 2736304 w 2736304"/>
              <a:gd name="connsiteY5" fmla="*/ 2843881 h 4212033"/>
              <a:gd name="connsiteX6" fmla="*/ 1368152 w 2736304"/>
              <a:gd name="connsiteY6" fmla="*/ 4212033 h 4212033"/>
              <a:gd name="connsiteX7" fmla="*/ 0 w 2736304"/>
              <a:gd name="connsiteY7" fmla="*/ 2843881 h 4212033"/>
              <a:gd name="connsiteX0" fmla="*/ 0 w 2736304"/>
              <a:gd name="connsiteY0" fmla="*/ 2843881 h 4212033"/>
              <a:gd name="connsiteX1" fmla="*/ 684076 w 2736304"/>
              <a:gd name="connsiteY1" fmla="*/ 2843881 h 4212033"/>
              <a:gd name="connsiteX2" fmla="*/ 1132311 w 2736304"/>
              <a:gd name="connsiteY2" fmla="*/ 0 h 4212033"/>
              <a:gd name="connsiteX3" fmla="*/ 1526299 w 2736304"/>
              <a:gd name="connsiteY3" fmla="*/ 23906 h 4212033"/>
              <a:gd name="connsiteX4" fmla="*/ 2052228 w 2736304"/>
              <a:gd name="connsiteY4" fmla="*/ 2843881 h 4212033"/>
              <a:gd name="connsiteX5" fmla="*/ 2736304 w 2736304"/>
              <a:gd name="connsiteY5" fmla="*/ 2843881 h 4212033"/>
              <a:gd name="connsiteX6" fmla="*/ 1368152 w 2736304"/>
              <a:gd name="connsiteY6" fmla="*/ 4212033 h 4212033"/>
              <a:gd name="connsiteX7" fmla="*/ 0 w 2736304"/>
              <a:gd name="connsiteY7" fmla="*/ 2843881 h 4212033"/>
              <a:gd name="connsiteX0" fmla="*/ 0 w 2736304"/>
              <a:gd name="connsiteY0" fmla="*/ 2849858 h 4218010"/>
              <a:gd name="connsiteX1" fmla="*/ 684076 w 2736304"/>
              <a:gd name="connsiteY1" fmla="*/ 2849858 h 4218010"/>
              <a:gd name="connsiteX2" fmla="*/ 1215981 w 2736304"/>
              <a:gd name="connsiteY2" fmla="*/ 0 h 4218010"/>
              <a:gd name="connsiteX3" fmla="*/ 1526299 w 2736304"/>
              <a:gd name="connsiteY3" fmla="*/ 29883 h 4218010"/>
              <a:gd name="connsiteX4" fmla="*/ 2052228 w 2736304"/>
              <a:gd name="connsiteY4" fmla="*/ 2849858 h 4218010"/>
              <a:gd name="connsiteX5" fmla="*/ 2736304 w 2736304"/>
              <a:gd name="connsiteY5" fmla="*/ 2849858 h 4218010"/>
              <a:gd name="connsiteX6" fmla="*/ 1368152 w 2736304"/>
              <a:gd name="connsiteY6" fmla="*/ 4218010 h 4218010"/>
              <a:gd name="connsiteX7" fmla="*/ 0 w 2736304"/>
              <a:gd name="connsiteY7" fmla="*/ 2849858 h 4218010"/>
              <a:gd name="connsiteX0" fmla="*/ 0 w 2736304"/>
              <a:gd name="connsiteY0" fmla="*/ 2849858 h 4218010"/>
              <a:gd name="connsiteX1" fmla="*/ 684076 w 2736304"/>
              <a:gd name="connsiteY1" fmla="*/ 2849858 h 4218010"/>
              <a:gd name="connsiteX2" fmla="*/ 1215981 w 2736304"/>
              <a:gd name="connsiteY2" fmla="*/ 0 h 4218010"/>
              <a:gd name="connsiteX3" fmla="*/ 1639852 w 2736304"/>
              <a:gd name="connsiteY3" fmla="*/ 663389 h 4218010"/>
              <a:gd name="connsiteX4" fmla="*/ 2052228 w 2736304"/>
              <a:gd name="connsiteY4" fmla="*/ 2849858 h 4218010"/>
              <a:gd name="connsiteX5" fmla="*/ 2736304 w 2736304"/>
              <a:gd name="connsiteY5" fmla="*/ 2849858 h 4218010"/>
              <a:gd name="connsiteX6" fmla="*/ 1368152 w 2736304"/>
              <a:gd name="connsiteY6" fmla="*/ 4218010 h 4218010"/>
              <a:gd name="connsiteX7" fmla="*/ 0 w 2736304"/>
              <a:gd name="connsiteY7" fmla="*/ 2849858 h 4218010"/>
              <a:gd name="connsiteX0" fmla="*/ 0 w 2736304"/>
              <a:gd name="connsiteY0" fmla="*/ 3047081 h 4415233"/>
              <a:gd name="connsiteX1" fmla="*/ 684076 w 2736304"/>
              <a:gd name="connsiteY1" fmla="*/ 3047081 h 4415233"/>
              <a:gd name="connsiteX2" fmla="*/ 1132310 w 2736304"/>
              <a:gd name="connsiteY2" fmla="*/ 0 h 4415233"/>
              <a:gd name="connsiteX3" fmla="*/ 1639852 w 2736304"/>
              <a:gd name="connsiteY3" fmla="*/ 860612 h 4415233"/>
              <a:gd name="connsiteX4" fmla="*/ 2052228 w 2736304"/>
              <a:gd name="connsiteY4" fmla="*/ 3047081 h 4415233"/>
              <a:gd name="connsiteX5" fmla="*/ 2736304 w 2736304"/>
              <a:gd name="connsiteY5" fmla="*/ 3047081 h 4415233"/>
              <a:gd name="connsiteX6" fmla="*/ 1368152 w 2736304"/>
              <a:gd name="connsiteY6" fmla="*/ 4415233 h 4415233"/>
              <a:gd name="connsiteX7" fmla="*/ 0 w 2736304"/>
              <a:gd name="connsiteY7" fmla="*/ 3047081 h 441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6304" h="4415233">
                <a:moveTo>
                  <a:pt x="0" y="3047081"/>
                </a:moveTo>
                <a:lnTo>
                  <a:pt x="684076" y="3047081"/>
                </a:lnTo>
                <a:lnTo>
                  <a:pt x="1132310" y="0"/>
                </a:lnTo>
                <a:lnTo>
                  <a:pt x="1639852" y="860612"/>
                </a:lnTo>
                <a:lnTo>
                  <a:pt x="2052228" y="3047081"/>
                </a:lnTo>
                <a:lnTo>
                  <a:pt x="2736304" y="3047081"/>
                </a:lnTo>
                <a:lnTo>
                  <a:pt x="1368152" y="4415233"/>
                </a:lnTo>
                <a:lnTo>
                  <a:pt x="0" y="3047081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B948F-FBE2-464E-A06F-ED728FA2E34D}"/>
              </a:ext>
            </a:extLst>
          </p:cNvPr>
          <p:cNvGrpSpPr/>
          <p:nvPr/>
        </p:nvGrpSpPr>
        <p:grpSpPr>
          <a:xfrm>
            <a:off x="4564789" y="1869020"/>
            <a:ext cx="3729002" cy="4368292"/>
            <a:chOff x="4564789" y="1869020"/>
            <a:chExt cx="3729002" cy="4368292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789A8D86-ED8E-4FEE-899A-2CCB39BBB63A}"/>
                </a:ext>
              </a:extLst>
            </p:cNvPr>
            <p:cNvSpPr/>
            <p:nvPr/>
          </p:nvSpPr>
          <p:spPr>
            <a:xfrm>
              <a:off x="4564789" y="1869020"/>
              <a:ext cx="3729002" cy="4368292"/>
            </a:xfrm>
            <a:custGeom>
              <a:avLst/>
              <a:gdLst>
                <a:gd name="connsiteX0" fmla="*/ 0 w 2808312"/>
                <a:gd name="connsiteY0" fmla="*/ 2916324 h 4320480"/>
                <a:gd name="connsiteX1" fmla="*/ 702078 w 2808312"/>
                <a:gd name="connsiteY1" fmla="*/ 2916324 h 4320480"/>
                <a:gd name="connsiteX2" fmla="*/ 702078 w 2808312"/>
                <a:gd name="connsiteY2" fmla="*/ 0 h 4320480"/>
                <a:gd name="connsiteX3" fmla="*/ 2106234 w 2808312"/>
                <a:gd name="connsiteY3" fmla="*/ 0 h 4320480"/>
                <a:gd name="connsiteX4" fmla="*/ 2106234 w 2808312"/>
                <a:gd name="connsiteY4" fmla="*/ 2916324 h 4320480"/>
                <a:gd name="connsiteX5" fmla="*/ 2808312 w 2808312"/>
                <a:gd name="connsiteY5" fmla="*/ 2916324 h 4320480"/>
                <a:gd name="connsiteX6" fmla="*/ 1404156 w 2808312"/>
                <a:gd name="connsiteY6" fmla="*/ 4320480 h 4320480"/>
                <a:gd name="connsiteX7" fmla="*/ 0 w 2808312"/>
                <a:gd name="connsiteY7" fmla="*/ 2916324 h 4320480"/>
                <a:gd name="connsiteX0" fmla="*/ 355757 w 3164069"/>
                <a:gd name="connsiteY0" fmla="*/ 2964136 h 4368292"/>
                <a:gd name="connsiteX1" fmla="*/ 1057835 w 3164069"/>
                <a:gd name="connsiteY1" fmla="*/ 2964136 h 4368292"/>
                <a:gd name="connsiteX2" fmla="*/ 0 w 3164069"/>
                <a:gd name="connsiteY2" fmla="*/ 0 h 4368292"/>
                <a:gd name="connsiteX3" fmla="*/ 2461991 w 3164069"/>
                <a:gd name="connsiteY3" fmla="*/ 47812 h 4368292"/>
                <a:gd name="connsiteX4" fmla="*/ 2461991 w 3164069"/>
                <a:gd name="connsiteY4" fmla="*/ 2964136 h 4368292"/>
                <a:gd name="connsiteX5" fmla="*/ 3164069 w 3164069"/>
                <a:gd name="connsiteY5" fmla="*/ 2964136 h 4368292"/>
                <a:gd name="connsiteX6" fmla="*/ 1759913 w 3164069"/>
                <a:gd name="connsiteY6" fmla="*/ 4368292 h 4368292"/>
                <a:gd name="connsiteX7" fmla="*/ 355757 w 3164069"/>
                <a:gd name="connsiteY7" fmla="*/ 2964136 h 4368292"/>
                <a:gd name="connsiteX0" fmla="*/ 355757 w 3561661"/>
                <a:gd name="connsiteY0" fmla="*/ 2964136 h 4368292"/>
                <a:gd name="connsiteX1" fmla="*/ 1057835 w 3561661"/>
                <a:gd name="connsiteY1" fmla="*/ 2964136 h 4368292"/>
                <a:gd name="connsiteX2" fmla="*/ 0 w 3561661"/>
                <a:gd name="connsiteY2" fmla="*/ 0 h 4368292"/>
                <a:gd name="connsiteX3" fmla="*/ 3561661 w 3561661"/>
                <a:gd name="connsiteY3" fmla="*/ 5976 h 4368292"/>
                <a:gd name="connsiteX4" fmla="*/ 2461991 w 3561661"/>
                <a:gd name="connsiteY4" fmla="*/ 2964136 h 4368292"/>
                <a:gd name="connsiteX5" fmla="*/ 3164069 w 3561661"/>
                <a:gd name="connsiteY5" fmla="*/ 2964136 h 4368292"/>
                <a:gd name="connsiteX6" fmla="*/ 1759913 w 3561661"/>
                <a:gd name="connsiteY6" fmla="*/ 4368292 h 4368292"/>
                <a:gd name="connsiteX7" fmla="*/ 355757 w 3561661"/>
                <a:gd name="connsiteY7" fmla="*/ 2964136 h 4368292"/>
                <a:gd name="connsiteX0" fmla="*/ 523098 w 3729002"/>
                <a:gd name="connsiteY0" fmla="*/ 2964136 h 4368292"/>
                <a:gd name="connsiteX1" fmla="*/ 1225176 w 3729002"/>
                <a:gd name="connsiteY1" fmla="*/ 2964136 h 4368292"/>
                <a:gd name="connsiteX2" fmla="*/ 0 w 3729002"/>
                <a:gd name="connsiteY2" fmla="*/ 0 h 4368292"/>
                <a:gd name="connsiteX3" fmla="*/ 3729002 w 3729002"/>
                <a:gd name="connsiteY3" fmla="*/ 5976 h 4368292"/>
                <a:gd name="connsiteX4" fmla="*/ 2629332 w 3729002"/>
                <a:gd name="connsiteY4" fmla="*/ 2964136 h 4368292"/>
                <a:gd name="connsiteX5" fmla="*/ 3331410 w 3729002"/>
                <a:gd name="connsiteY5" fmla="*/ 2964136 h 4368292"/>
                <a:gd name="connsiteX6" fmla="*/ 1927254 w 3729002"/>
                <a:gd name="connsiteY6" fmla="*/ 4368292 h 4368292"/>
                <a:gd name="connsiteX7" fmla="*/ 523098 w 3729002"/>
                <a:gd name="connsiteY7" fmla="*/ 2964136 h 4368292"/>
                <a:gd name="connsiteX0" fmla="*/ 971333 w 3729002"/>
                <a:gd name="connsiteY0" fmla="*/ 2898395 h 4368292"/>
                <a:gd name="connsiteX1" fmla="*/ 1225176 w 3729002"/>
                <a:gd name="connsiteY1" fmla="*/ 2964136 h 4368292"/>
                <a:gd name="connsiteX2" fmla="*/ 0 w 3729002"/>
                <a:gd name="connsiteY2" fmla="*/ 0 h 4368292"/>
                <a:gd name="connsiteX3" fmla="*/ 3729002 w 3729002"/>
                <a:gd name="connsiteY3" fmla="*/ 5976 h 4368292"/>
                <a:gd name="connsiteX4" fmla="*/ 2629332 w 3729002"/>
                <a:gd name="connsiteY4" fmla="*/ 2964136 h 4368292"/>
                <a:gd name="connsiteX5" fmla="*/ 3331410 w 3729002"/>
                <a:gd name="connsiteY5" fmla="*/ 2964136 h 4368292"/>
                <a:gd name="connsiteX6" fmla="*/ 1927254 w 3729002"/>
                <a:gd name="connsiteY6" fmla="*/ 4368292 h 4368292"/>
                <a:gd name="connsiteX7" fmla="*/ 971333 w 3729002"/>
                <a:gd name="connsiteY7" fmla="*/ 2898395 h 4368292"/>
                <a:gd name="connsiteX0" fmla="*/ 971333 w 3729002"/>
                <a:gd name="connsiteY0" fmla="*/ 2898395 h 4368292"/>
                <a:gd name="connsiteX1" fmla="*/ 1225176 w 3729002"/>
                <a:gd name="connsiteY1" fmla="*/ 2964136 h 4368292"/>
                <a:gd name="connsiteX2" fmla="*/ 0 w 3729002"/>
                <a:gd name="connsiteY2" fmla="*/ 0 h 4368292"/>
                <a:gd name="connsiteX3" fmla="*/ 3729002 w 3729002"/>
                <a:gd name="connsiteY3" fmla="*/ 5976 h 4368292"/>
                <a:gd name="connsiteX4" fmla="*/ 2629332 w 3729002"/>
                <a:gd name="connsiteY4" fmla="*/ 2964136 h 4368292"/>
                <a:gd name="connsiteX5" fmla="*/ 2889152 w 3729002"/>
                <a:gd name="connsiteY5" fmla="*/ 2868512 h 4368292"/>
                <a:gd name="connsiteX6" fmla="*/ 1927254 w 3729002"/>
                <a:gd name="connsiteY6" fmla="*/ 4368292 h 4368292"/>
                <a:gd name="connsiteX7" fmla="*/ 971333 w 3729002"/>
                <a:gd name="connsiteY7" fmla="*/ 2898395 h 4368292"/>
                <a:gd name="connsiteX0" fmla="*/ 971333 w 3729002"/>
                <a:gd name="connsiteY0" fmla="*/ 2898395 h 4368292"/>
                <a:gd name="connsiteX1" fmla="*/ 1225176 w 3729002"/>
                <a:gd name="connsiteY1" fmla="*/ 2964136 h 4368292"/>
                <a:gd name="connsiteX2" fmla="*/ 0 w 3729002"/>
                <a:gd name="connsiteY2" fmla="*/ 0 h 4368292"/>
                <a:gd name="connsiteX3" fmla="*/ 3729002 w 3729002"/>
                <a:gd name="connsiteY3" fmla="*/ 5976 h 4368292"/>
                <a:gd name="connsiteX4" fmla="*/ 2629332 w 3729002"/>
                <a:gd name="connsiteY4" fmla="*/ 2964136 h 4368292"/>
                <a:gd name="connsiteX5" fmla="*/ 2847316 w 3729002"/>
                <a:gd name="connsiteY5" fmla="*/ 2946206 h 4368292"/>
                <a:gd name="connsiteX6" fmla="*/ 1927254 w 3729002"/>
                <a:gd name="connsiteY6" fmla="*/ 4368292 h 4368292"/>
                <a:gd name="connsiteX7" fmla="*/ 971333 w 3729002"/>
                <a:gd name="connsiteY7" fmla="*/ 2898395 h 436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9002" h="4368292">
                  <a:moveTo>
                    <a:pt x="971333" y="2898395"/>
                  </a:moveTo>
                  <a:lnTo>
                    <a:pt x="1225176" y="2964136"/>
                  </a:lnTo>
                  <a:lnTo>
                    <a:pt x="0" y="0"/>
                  </a:lnTo>
                  <a:lnTo>
                    <a:pt x="3729002" y="5976"/>
                  </a:lnTo>
                  <a:lnTo>
                    <a:pt x="2629332" y="2964136"/>
                  </a:lnTo>
                  <a:lnTo>
                    <a:pt x="2847316" y="2946206"/>
                  </a:lnTo>
                  <a:lnTo>
                    <a:pt x="1927254" y="4368292"/>
                  </a:lnTo>
                  <a:lnTo>
                    <a:pt x="971333" y="289839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endParaRPr lang="fa-IR" sz="1800" b="0" dirty="0">
                <a:cs typeface="B Zar" panose="00000400000000000000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48608-CE0E-4F7F-A037-08CD6C2782C4}"/>
                </a:ext>
              </a:extLst>
            </p:cNvPr>
            <p:cNvGrpSpPr/>
            <p:nvPr/>
          </p:nvGrpSpPr>
          <p:grpSpPr>
            <a:xfrm>
              <a:off x="5447928" y="2348880"/>
              <a:ext cx="1925527" cy="1224308"/>
              <a:chOff x="2113925" y="3063191"/>
              <a:chExt cx="2369879" cy="1506841"/>
            </a:xfrm>
          </p:grpSpPr>
          <p:pic>
            <p:nvPicPr>
              <p:cNvPr id="7" name="Picture 2" descr="Picture1">
                <a:extLst>
                  <a:ext uri="{FF2B5EF4-FFF2-40B4-BE49-F238E27FC236}">
                    <a16:creationId xmlns:a16="http://schemas.microsoft.com/office/drawing/2014/main" id="{163A71F9-447B-4FA6-B75E-99CFB6E7B7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8570" y="3063191"/>
                <a:ext cx="2160588" cy="1030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54115A-5F34-40E6-AD5F-1BCF544BDA48}"/>
                  </a:ext>
                </a:extLst>
              </p:cNvPr>
              <p:cNvSpPr txBox="1"/>
              <p:nvPr/>
            </p:nvSpPr>
            <p:spPr>
              <a:xfrm>
                <a:off x="2113925" y="4025504"/>
                <a:ext cx="2369879" cy="544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71475" rtl="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a-IR" sz="2275" dirty="0">
                    <a:solidFill>
                      <a:srgbClr val="002060"/>
                    </a:solidFill>
                    <a:latin typeface="Calibri" panose="020F0502020204030204"/>
                    <a:cs typeface="B Kamran" panose="00000400000000000000" pitchFamily="2" charset="-78"/>
                  </a:rPr>
                  <a:t>پارادایم آموزش صنعتی</a:t>
                </a:r>
                <a:endParaRPr lang="en-US" sz="1463" dirty="0">
                  <a:solidFill>
                    <a:srgbClr val="002060"/>
                  </a:solidFill>
                  <a:latin typeface="Calibri" panose="020F0502020204030204"/>
                  <a:cs typeface="B Kamran" panose="00000400000000000000" pitchFamily="2" charset="-78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A1DC-44DA-4520-9047-8F042D391B8B}"/>
              </a:ext>
            </a:extLst>
          </p:cNvPr>
          <p:cNvGrpSpPr/>
          <p:nvPr/>
        </p:nvGrpSpPr>
        <p:grpSpPr>
          <a:xfrm>
            <a:off x="2967216" y="4149080"/>
            <a:ext cx="2422459" cy="1522549"/>
            <a:chOff x="2967216" y="4149080"/>
            <a:chExt cx="2422459" cy="1522549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D219F80A-58D0-4031-8DD4-C494F79F6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4369" y="4149080"/>
              <a:ext cx="1368152" cy="1225302"/>
              <a:chOff x="3878" y="119"/>
              <a:chExt cx="1882" cy="1496"/>
            </a:xfrm>
          </p:grpSpPr>
          <p:sp>
            <p:nvSpPr>
              <p:cNvPr id="10" name="AutoShape 7">
                <a:extLst>
                  <a:ext uri="{FF2B5EF4-FFF2-40B4-BE49-F238E27FC236}">
                    <a16:creationId xmlns:a16="http://schemas.microsoft.com/office/drawing/2014/main" id="{1AA22E63-1A53-4CD2-B059-3853BB3BA4D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925382">
                <a:off x="4445" y="179"/>
                <a:ext cx="1173" cy="1180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66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pic>
            <p:nvPicPr>
              <p:cNvPr id="11" name="Picture 8" descr="Picture2">
                <a:extLst>
                  <a:ext uri="{FF2B5EF4-FFF2-40B4-BE49-F238E27FC236}">
                    <a16:creationId xmlns:a16="http://schemas.microsoft.com/office/drawing/2014/main" id="{2005818C-41BF-47AD-BEFD-685A51430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5" y="391"/>
                <a:ext cx="905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9" descr="Picture1">
                <a:extLst>
                  <a:ext uri="{FF2B5EF4-FFF2-40B4-BE49-F238E27FC236}">
                    <a16:creationId xmlns:a16="http://schemas.microsoft.com/office/drawing/2014/main" id="{03C224D0-2829-4643-9BBC-D58D4A195E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119"/>
                <a:ext cx="87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j0280297">
                <a:extLst>
                  <a:ext uri="{FF2B5EF4-FFF2-40B4-BE49-F238E27FC236}">
                    <a16:creationId xmlns:a16="http://schemas.microsoft.com/office/drawing/2014/main" id="{40F2A043-9CD7-4505-B7BF-B41771D96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210"/>
                <a:ext cx="51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 descr="Picture1">
                <a:extLst>
                  <a:ext uri="{FF2B5EF4-FFF2-40B4-BE49-F238E27FC236}">
                    <a16:creationId xmlns:a16="http://schemas.microsoft.com/office/drawing/2014/main" id="{C9BD002F-1C99-4256-9518-AA13E6D54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709"/>
                <a:ext cx="771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87929A67-47E2-422B-881D-8BCBADE28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7" y="1026"/>
                <a:ext cx="681" cy="589"/>
                <a:chOff x="1292" y="0"/>
                <a:chExt cx="1228" cy="951"/>
              </a:xfrm>
            </p:grpSpPr>
            <p:sp>
              <p:nvSpPr>
                <p:cNvPr id="16" name="AutoShape 13">
                  <a:extLst>
                    <a:ext uri="{FF2B5EF4-FFF2-40B4-BE49-F238E27FC236}">
                      <a16:creationId xmlns:a16="http://schemas.microsoft.com/office/drawing/2014/main" id="{794B34BE-4071-4DA4-B8B7-EAB1A650719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0"/>
                  <a:ext cx="1228" cy="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82ECD3A-6137-4F8E-8645-A27A4C5B7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60"/>
                  <a:ext cx="270" cy="360"/>
                </a:xfrm>
                <a:custGeom>
                  <a:avLst/>
                  <a:gdLst>
                    <a:gd name="T0" fmla="*/ 0 w 540"/>
                    <a:gd name="T1" fmla="*/ 0 h 720"/>
                    <a:gd name="T2" fmla="*/ 0 w 540"/>
                    <a:gd name="T3" fmla="*/ 45 h 720"/>
                    <a:gd name="T4" fmla="*/ 32 w 540"/>
                    <a:gd name="T5" fmla="*/ 45 h 720"/>
                    <a:gd name="T6" fmla="*/ 34 w 540"/>
                    <a:gd name="T7" fmla="*/ 3 h 720"/>
                    <a:gd name="T8" fmla="*/ 0 w 540"/>
                    <a:gd name="T9" fmla="*/ 0 h 720"/>
                    <a:gd name="T10" fmla="*/ 0 w 540"/>
                    <a:gd name="T11" fmla="*/ 0 h 7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0"/>
                    <a:gd name="T19" fmla="*/ 0 h 720"/>
                    <a:gd name="T20" fmla="*/ 540 w 540"/>
                    <a:gd name="T21" fmla="*/ 720 h 7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0" h="72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502" y="708"/>
                      </a:lnTo>
                      <a:lnTo>
                        <a:pt x="540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697BCC63-0A50-4D3C-A23B-C07BA7974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418"/>
                  <a:ext cx="448" cy="448"/>
                </a:xfrm>
                <a:custGeom>
                  <a:avLst/>
                  <a:gdLst>
                    <a:gd name="T0" fmla="*/ 1 w 897"/>
                    <a:gd name="T1" fmla="*/ 50 h 897"/>
                    <a:gd name="T2" fmla="*/ 2 w 897"/>
                    <a:gd name="T3" fmla="*/ 42 h 897"/>
                    <a:gd name="T4" fmla="*/ 0 w 897"/>
                    <a:gd name="T5" fmla="*/ 34 h 897"/>
                    <a:gd name="T6" fmla="*/ 0 w 897"/>
                    <a:gd name="T7" fmla="*/ 22 h 897"/>
                    <a:gd name="T8" fmla="*/ 2 w 897"/>
                    <a:gd name="T9" fmla="*/ 9 h 897"/>
                    <a:gd name="T10" fmla="*/ 7 w 897"/>
                    <a:gd name="T11" fmla="*/ 4 h 897"/>
                    <a:gd name="T12" fmla="*/ 17 w 897"/>
                    <a:gd name="T13" fmla="*/ 0 h 897"/>
                    <a:gd name="T14" fmla="*/ 45 w 897"/>
                    <a:gd name="T15" fmla="*/ 2 h 897"/>
                    <a:gd name="T16" fmla="*/ 52 w 897"/>
                    <a:gd name="T17" fmla="*/ 7 h 897"/>
                    <a:gd name="T18" fmla="*/ 55 w 897"/>
                    <a:gd name="T19" fmla="*/ 14 h 897"/>
                    <a:gd name="T20" fmla="*/ 56 w 897"/>
                    <a:gd name="T21" fmla="*/ 25 h 897"/>
                    <a:gd name="T22" fmla="*/ 48 w 897"/>
                    <a:gd name="T23" fmla="*/ 25 h 897"/>
                    <a:gd name="T24" fmla="*/ 50 w 897"/>
                    <a:gd name="T25" fmla="*/ 42 h 897"/>
                    <a:gd name="T26" fmla="*/ 43 w 897"/>
                    <a:gd name="T27" fmla="*/ 53 h 897"/>
                    <a:gd name="T28" fmla="*/ 25 w 897"/>
                    <a:gd name="T29" fmla="*/ 56 h 897"/>
                    <a:gd name="T30" fmla="*/ 1 w 897"/>
                    <a:gd name="T31" fmla="*/ 50 h 897"/>
                    <a:gd name="T32" fmla="*/ 1 w 897"/>
                    <a:gd name="T33" fmla="*/ 50 h 89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97"/>
                    <a:gd name="T52" fmla="*/ 0 h 897"/>
                    <a:gd name="T53" fmla="*/ 897 w 897"/>
                    <a:gd name="T54" fmla="*/ 897 h 89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97" h="897">
                      <a:moveTo>
                        <a:pt x="21" y="804"/>
                      </a:moveTo>
                      <a:lnTo>
                        <a:pt x="33" y="678"/>
                      </a:lnTo>
                      <a:lnTo>
                        <a:pt x="2" y="559"/>
                      </a:lnTo>
                      <a:lnTo>
                        <a:pt x="0" y="355"/>
                      </a:lnTo>
                      <a:lnTo>
                        <a:pt x="44" y="154"/>
                      </a:lnTo>
                      <a:lnTo>
                        <a:pt x="126" y="76"/>
                      </a:lnTo>
                      <a:lnTo>
                        <a:pt x="278" y="0"/>
                      </a:lnTo>
                      <a:lnTo>
                        <a:pt x="732" y="40"/>
                      </a:lnTo>
                      <a:lnTo>
                        <a:pt x="835" y="114"/>
                      </a:lnTo>
                      <a:lnTo>
                        <a:pt x="884" y="234"/>
                      </a:lnTo>
                      <a:lnTo>
                        <a:pt x="897" y="407"/>
                      </a:lnTo>
                      <a:lnTo>
                        <a:pt x="778" y="405"/>
                      </a:lnTo>
                      <a:lnTo>
                        <a:pt x="801" y="673"/>
                      </a:lnTo>
                      <a:lnTo>
                        <a:pt x="702" y="861"/>
                      </a:lnTo>
                      <a:lnTo>
                        <a:pt x="403" y="897"/>
                      </a:lnTo>
                      <a:lnTo>
                        <a:pt x="21" y="804"/>
                      </a:lnTo>
                      <a:close/>
                    </a:path>
                  </a:pathLst>
                </a:custGeom>
                <a:solidFill>
                  <a:srgbClr val="A6E8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34CA2CC2-3B23-4B51-9C5C-FE3F2C4CF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" y="434"/>
                  <a:ext cx="273" cy="136"/>
                </a:xfrm>
                <a:custGeom>
                  <a:avLst/>
                  <a:gdLst>
                    <a:gd name="T0" fmla="*/ 0 w 548"/>
                    <a:gd name="T1" fmla="*/ 1 h 272"/>
                    <a:gd name="T2" fmla="*/ 0 w 548"/>
                    <a:gd name="T3" fmla="*/ 2 h 272"/>
                    <a:gd name="T4" fmla="*/ 0 w 548"/>
                    <a:gd name="T5" fmla="*/ 3 h 272"/>
                    <a:gd name="T6" fmla="*/ 0 w 548"/>
                    <a:gd name="T7" fmla="*/ 3 h 272"/>
                    <a:gd name="T8" fmla="*/ 1 w 548"/>
                    <a:gd name="T9" fmla="*/ 4 h 272"/>
                    <a:gd name="T10" fmla="*/ 1 w 548"/>
                    <a:gd name="T11" fmla="*/ 4 h 272"/>
                    <a:gd name="T12" fmla="*/ 2 w 548"/>
                    <a:gd name="T13" fmla="*/ 5 h 272"/>
                    <a:gd name="T14" fmla="*/ 2 w 548"/>
                    <a:gd name="T15" fmla="*/ 6 h 272"/>
                    <a:gd name="T16" fmla="*/ 3 w 548"/>
                    <a:gd name="T17" fmla="*/ 6 h 272"/>
                    <a:gd name="T18" fmla="*/ 3 w 548"/>
                    <a:gd name="T19" fmla="*/ 7 h 272"/>
                    <a:gd name="T20" fmla="*/ 4 w 548"/>
                    <a:gd name="T21" fmla="*/ 8 h 272"/>
                    <a:gd name="T22" fmla="*/ 4 w 548"/>
                    <a:gd name="T23" fmla="*/ 9 h 272"/>
                    <a:gd name="T24" fmla="*/ 5 w 548"/>
                    <a:gd name="T25" fmla="*/ 9 h 272"/>
                    <a:gd name="T26" fmla="*/ 5 w 548"/>
                    <a:gd name="T27" fmla="*/ 10 h 272"/>
                    <a:gd name="T28" fmla="*/ 6 w 548"/>
                    <a:gd name="T29" fmla="*/ 11 h 272"/>
                    <a:gd name="T30" fmla="*/ 7 w 548"/>
                    <a:gd name="T31" fmla="*/ 12 h 272"/>
                    <a:gd name="T32" fmla="*/ 8 w 548"/>
                    <a:gd name="T33" fmla="*/ 12 h 272"/>
                    <a:gd name="T34" fmla="*/ 8 w 548"/>
                    <a:gd name="T35" fmla="*/ 13 h 272"/>
                    <a:gd name="T36" fmla="*/ 9 w 548"/>
                    <a:gd name="T37" fmla="*/ 14 h 272"/>
                    <a:gd name="T38" fmla="*/ 10 w 548"/>
                    <a:gd name="T39" fmla="*/ 14 h 272"/>
                    <a:gd name="T40" fmla="*/ 11 w 548"/>
                    <a:gd name="T41" fmla="*/ 15 h 272"/>
                    <a:gd name="T42" fmla="*/ 11 w 548"/>
                    <a:gd name="T43" fmla="*/ 16 h 272"/>
                    <a:gd name="T44" fmla="*/ 12 w 548"/>
                    <a:gd name="T45" fmla="*/ 16 h 272"/>
                    <a:gd name="T46" fmla="*/ 13 w 548"/>
                    <a:gd name="T47" fmla="*/ 17 h 272"/>
                    <a:gd name="T48" fmla="*/ 14 w 548"/>
                    <a:gd name="T49" fmla="*/ 17 h 272"/>
                    <a:gd name="T50" fmla="*/ 15 w 548"/>
                    <a:gd name="T51" fmla="*/ 17 h 272"/>
                    <a:gd name="T52" fmla="*/ 16 w 548"/>
                    <a:gd name="T53" fmla="*/ 17 h 272"/>
                    <a:gd name="T54" fmla="*/ 17 w 548"/>
                    <a:gd name="T55" fmla="*/ 17 h 272"/>
                    <a:gd name="T56" fmla="*/ 18 w 548"/>
                    <a:gd name="T57" fmla="*/ 17 h 272"/>
                    <a:gd name="T58" fmla="*/ 18 w 548"/>
                    <a:gd name="T59" fmla="*/ 17 h 272"/>
                    <a:gd name="T60" fmla="*/ 19 w 548"/>
                    <a:gd name="T61" fmla="*/ 17 h 272"/>
                    <a:gd name="T62" fmla="*/ 20 w 548"/>
                    <a:gd name="T63" fmla="*/ 17 h 272"/>
                    <a:gd name="T64" fmla="*/ 21 w 548"/>
                    <a:gd name="T65" fmla="*/ 17 h 272"/>
                    <a:gd name="T66" fmla="*/ 22 w 548"/>
                    <a:gd name="T67" fmla="*/ 16 h 272"/>
                    <a:gd name="T68" fmla="*/ 23 w 548"/>
                    <a:gd name="T69" fmla="*/ 16 h 272"/>
                    <a:gd name="T70" fmla="*/ 23 w 548"/>
                    <a:gd name="T71" fmla="*/ 15 h 272"/>
                    <a:gd name="T72" fmla="*/ 24 w 548"/>
                    <a:gd name="T73" fmla="*/ 15 h 272"/>
                    <a:gd name="T74" fmla="*/ 25 w 548"/>
                    <a:gd name="T75" fmla="*/ 14 h 272"/>
                    <a:gd name="T76" fmla="*/ 26 w 548"/>
                    <a:gd name="T77" fmla="*/ 14 h 272"/>
                    <a:gd name="T78" fmla="*/ 26 w 548"/>
                    <a:gd name="T79" fmla="*/ 13 h 272"/>
                    <a:gd name="T80" fmla="*/ 27 w 548"/>
                    <a:gd name="T81" fmla="*/ 12 h 272"/>
                    <a:gd name="T82" fmla="*/ 28 w 548"/>
                    <a:gd name="T83" fmla="*/ 12 h 272"/>
                    <a:gd name="T84" fmla="*/ 28 w 548"/>
                    <a:gd name="T85" fmla="*/ 11 h 272"/>
                    <a:gd name="T86" fmla="*/ 29 w 548"/>
                    <a:gd name="T87" fmla="*/ 10 h 272"/>
                    <a:gd name="T88" fmla="*/ 29 w 548"/>
                    <a:gd name="T89" fmla="*/ 10 h 272"/>
                    <a:gd name="T90" fmla="*/ 30 w 548"/>
                    <a:gd name="T91" fmla="*/ 9 h 272"/>
                    <a:gd name="T92" fmla="*/ 30 w 548"/>
                    <a:gd name="T93" fmla="*/ 8 h 272"/>
                    <a:gd name="T94" fmla="*/ 31 w 548"/>
                    <a:gd name="T95" fmla="*/ 8 h 272"/>
                    <a:gd name="T96" fmla="*/ 31 w 548"/>
                    <a:gd name="T97" fmla="*/ 7 h 272"/>
                    <a:gd name="T98" fmla="*/ 32 w 548"/>
                    <a:gd name="T99" fmla="*/ 6 h 272"/>
                    <a:gd name="T100" fmla="*/ 32 w 548"/>
                    <a:gd name="T101" fmla="*/ 6 h 272"/>
                    <a:gd name="T102" fmla="*/ 32 w 548"/>
                    <a:gd name="T103" fmla="*/ 5 h 272"/>
                    <a:gd name="T104" fmla="*/ 33 w 548"/>
                    <a:gd name="T105" fmla="*/ 5 h 272"/>
                    <a:gd name="T106" fmla="*/ 33 w 548"/>
                    <a:gd name="T107" fmla="*/ 4 h 272"/>
                    <a:gd name="T108" fmla="*/ 33 w 548"/>
                    <a:gd name="T109" fmla="*/ 3 h 272"/>
                    <a:gd name="T110" fmla="*/ 34 w 548"/>
                    <a:gd name="T111" fmla="*/ 3 h 272"/>
                    <a:gd name="T112" fmla="*/ 34 w 548"/>
                    <a:gd name="T113" fmla="*/ 2 h 272"/>
                    <a:gd name="T114" fmla="*/ 0 w 548"/>
                    <a:gd name="T115" fmla="*/ 1 h 27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48"/>
                    <a:gd name="T175" fmla="*/ 0 h 272"/>
                    <a:gd name="T176" fmla="*/ 548 w 548"/>
                    <a:gd name="T177" fmla="*/ 272 h 27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48" h="272">
                      <a:moveTo>
                        <a:pt x="0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8" y="29"/>
                      </a:lnTo>
                      <a:lnTo>
                        <a:pt x="12" y="36"/>
                      </a:lnTo>
                      <a:lnTo>
                        <a:pt x="14" y="40"/>
                      </a:lnTo>
                      <a:lnTo>
                        <a:pt x="15" y="44"/>
                      </a:lnTo>
                      <a:lnTo>
                        <a:pt x="19" y="48"/>
                      </a:lnTo>
                      <a:lnTo>
                        <a:pt x="21" y="54"/>
                      </a:lnTo>
                      <a:lnTo>
                        <a:pt x="25" y="57"/>
                      </a:lnTo>
                      <a:lnTo>
                        <a:pt x="27" y="63"/>
                      </a:lnTo>
                      <a:lnTo>
                        <a:pt x="31" y="67"/>
                      </a:lnTo>
                      <a:lnTo>
                        <a:pt x="34" y="73"/>
                      </a:lnTo>
                      <a:lnTo>
                        <a:pt x="36" y="78"/>
                      </a:lnTo>
                      <a:lnTo>
                        <a:pt x="40" y="84"/>
                      </a:lnTo>
                      <a:lnTo>
                        <a:pt x="44" y="90"/>
                      </a:lnTo>
                      <a:lnTo>
                        <a:pt x="48" y="95"/>
                      </a:lnTo>
                      <a:lnTo>
                        <a:pt x="52" y="101"/>
                      </a:lnTo>
                      <a:lnTo>
                        <a:pt x="55" y="107"/>
                      </a:lnTo>
                      <a:lnTo>
                        <a:pt x="61" y="112"/>
                      </a:lnTo>
                      <a:lnTo>
                        <a:pt x="65" y="118"/>
                      </a:lnTo>
                      <a:lnTo>
                        <a:pt x="71" y="124"/>
                      </a:lnTo>
                      <a:lnTo>
                        <a:pt x="74" y="131"/>
                      </a:lnTo>
                      <a:lnTo>
                        <a:pt x="80" y="137"/>
                      </a:lnTo>
                      <a:lnTo>
                        <a:pt x="86" y="145"/>
                      </a:lnTo>
                      <a:lnTo>
                        <a:pt x="90" y="150"/>
                      </a:lnTo>
                      <a:lnTo>
                        <a:pt x="95" y="156"/>
                      </a:lnTo>
                      <a:lnTo>
                        <a:pt x="99" y="162"/>
                      </a:lnTo>
                      <a:lnTo>
                        <a:pt x="105" y="168"/>
                      </a:lnTo>
                      <a:lnTo>
                        <a:pt x="109" y="173"/>
                      </a:lnTo>
                      <a:lnTo>
                        <a:pt x="114" y="179"/>
                      </a:lnTo>
                      <a:lnTo>
                        <a:pt x="120" y="185"/>
                      </a:lnTo>
                      <a:lnTo>
                        <a:pt x="128" y="190"/>
                      </a:lnTo>
                      <a:lnTo>
                        <a:pt x="133" y="196"/>
                      </a:lnTo>
                      <a:lnTo>
                        <a:pt x="139" y="202"/>
                      </a:lnTo>
                      <a:lnTo>
                        <a:pt x="145" y="207"/>
                      </a:lnTo>
                      <a:lnTo>
                        <a:pt x="152" y="213"/>
                      </a:lnTo>
                      <a:lnTo>
                        <a:pt x="158" y="219"/>
                      </a:lnTo>
                      <a:lnTo>
                        <a:pt x="164" y="223"/>
                      </a:lnTo>
                      <a:lnTo>
                        <a:pt x="169" y="228"/>
                      </a:lnTo>
                      <a:lnTo>
                        <a:pt x="177" y="234"/>
                      </a:lnTo>
                      <a:lnTo>
                        <a:pt x="183" y="238"/>
                      </a:lnTo>
                      <a:lnTo>
                        <a:pt x="190" y="242"/>
                      </a:lnTo>
                      <a:lnTo>
                        <a:pt x="196" y="245"/>
                      </a:lnTo>
                      <a:lnTo>
                        <a:pt x="204" y="249"/>
                      </a:lnTo>
                      <a:lnTo>
                        <a:pt x="209" y="253"/>
                      </a:lnTo>
                      <a:lnTo>
                        <a:pt x="217" y="257"/>
                      </a:lnTo>
                      <a:lnTo>
                        <a:pt x="225" y="259"/>
                      </a:lnTo>
                      <a:lnTo>
                        <a:pt x="232" y="263"/>
                      </a:lnTo>
                      <a:lnTo>
                        <a:pt x="238" y="263"/>
                      </a:lnTo>
                      <a:lnTo>
                        <a:pt x="245" y="266"/>
                      </a:lnTo>
                      <a:lnTo>
                        <a:pt x="253" y="266"/>
                      </a:lnTo>
                      <a:lnTo>
                        <a:pt x="261" y="268"/>
                      </a:lnTo>
                      <a:lnTo>
                        <a:pt x="268" y="270"/>
                      </a:lnTo>
                      <a:lnTo>
                        <a:pt x="274" y="270"/>
                      </a:lnTo>
                      <a:lnTo>
                        <a:pt x="282" y="270"/>
                      </a:lnTo>
                      <a:lnTo>
                        <a:pt x="289" y="272"/>
                      </a:lnTo>
                      <a:lnTo>
                        <a:pt x="297" y="270"/>
                      </a:lnTo>
                      <a:lnTo>
                        <a:pt x="304" y="268"/>
                      </a:lnTo>
                      <a:lnTo>
                        <a:pt x="310" y="268"/>
                      </a:lnTo>
                      <a:lnTo>
                        <a:pt x="318" y="266"/>
                      </a:lnTo>
                      <a:lnTo>
                        <a:pt x="325" y="264"/>
                      </a:lnTo>
                      <a:lnTo>
                        <a:pt x="331" y="263"/>
                      </a:lnTo>
                      <a:lnTo>
                        <a:pt x="339" y="261"/>
                      </a:lnTo>
                      <a:lnTo>
                        <a:pt x="344" y="259"/>
                      </a:lnTo>
                      <a:lnTo>
                        <a:pt x="350" y="255"/>
                      </a:lnTo>
                      <a:lnTo>
                        <a:pt x="358" y="253"/>
                      </a:lnTo>
                      <a:lnTo>
                        <a:pt x="363" y="249"/>
                      </a:lnTo>
                      <a:lnTo>
                        <a:pt x="371" y="245"/>
                      </a:lnTo>
                      <a:lnTo>
                        <a:pt x="377" y="242"/>
                      </a:lnTo>
                      <a:lnTo>
                        <a:pt x="382" y="238"/>
                      </a:lnTo>
                      <a:lnTo>
                        <a:pt x="390" y="234"/>
                      </a:lnTo>
                      <a:lnTo>
                        <a:pt x="396" y="230"/>
                      </a:lnTo>
                      <a:lnTo>
                        <a:pt x="401" y="226"/>
                      </a:lnTo>
                      <a:lnTo>
                        <a:pt x="407" y="221"/>
                      </a:lnTo>
                      <a:lnTo>
                        <a:pt x="413" y="217"/>
                      </a:lnTo>
                      <a:lnTo>
                        <a:pt x="418" y="213"/>
                      </a:lnTo>
                      <a:lnTo>
                        <a:pt x="422" y="206"/>
                      </a:lnTo>
                      <a:lnTo>
                        <a:pt x="428" y="202"/>
                      </a:lnTo>
                      <a:lnTo>
                        <a:pt x="434" y="196"/>
                      </a:lnTo>
                      <a:lnTo>
                        <a:pt x="439" y="192"/>
                      </a:lnTo>
                      <a:lnTo>
                        <a:pt x="445" y="187"/>
                      </a:lnTo>
                      <a:lnTo>
                        <a:pt x="449" y="181"/>
                      </a:lnTo>
                      <a:lnTo>
                        <a:pt x="455" y="175"/>
                      </a:lnTo>
                      <a:lnTo>
                        <a:pt x="458" y="169"/>
                      </a:lnTo>
                      <a:lnTo>
                        <a:pt x="464" y="164"/>
                      </a:lnTo>
                      <a:lnTo>
                        <a:pt x="468" y="160"/>
                      </a:lnTo>
                      <a:lnTo>
                        <a:pt x="474" y="154"/>
                      </a:lnTo>
                      <a:lnTo>
                        <a:pt x="477" y="149"/>
                      </a:lnTo>
                      <a:lnTo>
                        <a:pt x="481" y="143"/>
                      </a:lnTo>
                      <a:lnTo>
                        <a:pt x="485" y="137"/>
                      </a:lnTo>
                      <a:lnTo>
                        <a:pt x="489" y="131"/>
                      </a:lnTo>
                      <a:lnTo>
                        <a:pt x="493" y="126"/>
                      </a:lnTo>
                      <a:lnTo>
                        <a:pt x="496" y="120"/>
                      </a:lnTo>
                      <a:lnTo>
                        <a:pt x="500" y="114"/>
                      </a:lnTo>
                      <a:lnTo>
                        <a:pt x="502" y="111"/>
                      </a:lnTo>
                      <a:lnTo>
                        <a:pt x="506" y="105"/>
                      </a:lnTo>
                      <a:lnTo>
                        <a:pt x="510" y="99"/>
                      </a:lnTo>
                      <a:lnTo>
                        <a:pt x="513" y="95"/>
                      </a:lnTo>
                      <a:lnTo>
                        <a:pt x="515" y="90"/>
                      </a:lnTo>
                      <a:lnTo>
                        <a:pt x="519" y="86"/>
                      </a:lnTo>
                      <a:lnTo>
                        <a:pt x="521" y="80"/>
                      </a:lnTo>
                      <a:lnTo>
                        <a:pt x="523" y="74"/>
                      </a:lnTo>
                      <a:lnTo>
                        <a:pt x="527" y="71"/>
                      </a:lnTo>
                      <a:lnTo>
                        <a:pt x="529" y="69"/>
                      </a:lnTo>
                      <a:lnTo>
                        <a:pt x="532" y="59"/>
                      </a:lnTo>
                      <a:lnTo>
                        <a:pt x="536" y="54"/>
                      </a:lnTo>
                      <a:lnTo>
                        <a:pt x="540" y="46"/>
                      </a:lnTo>
                      <a:lnTo>
                        <a:pt x="544" y="42"/>
                      </a:lnTo>
                      <a:lnTo>
                        <a:pt x="546" y="36"/>
                      </a:lnTo>
                      <a:lnTo>
                        <a:pt x="546" y="35"/>
                      </a:lnTo>
                      <a:lnTo>
                        <a:pt x="548" y="31"/>
                      </a:lnTo>
                      <a:lnTo>
                        <a:pt x="51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3B457D8E-F5D8-4253-B72C-1CF28FB36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131"/>
                  <a:ext cx="368" cy="363"/>
                </a:xfrm>
                <a:custGeom>
                  <a:avLst/>
                  <a:gdLst>
                    <a:gd name="T0" fmla="*/ 7 w 736"/>
                    <a:gd name="T1" fmla="*/ 2 h 726"/>
                    <a:gd name="T2" fmla="*/ 3 w 736"/>
                    <a:gd name="T3" fmla="*/ 19 h 726"/>
                    <a:gd name="T4" fmla="*/ 0 w 736"/>
                    <a:gd name="T5" fmla="*/ 23 h 726"/>
                    <a:gd name="T6" fmla="*/ 1 w 736"/>
                    <a:gd name="T7" fmla="*/ 28 h 726"/>
                    <a:gd name="T8" fmla="*/ 3 w 736"/>
                    <a:gd name="T9" fmla="*/ 30 h 726"/>
                    <a:gd name="T10" fmla="*/ 7 w 736"/>
                    <a:gd name="T11" fmla="*/ 31 h 726"/>
                    <a:gd name="T12" fmla="*/ 9 w 736"/>
                    <a:gd name="T13" fmla="*/ 36 h 726"/>
                    <a:gd name="T14" fmla="*/ 19 w 736"/>
                    <a:gd name="T15" fmla="*/ 44 h 726"/>
                    <a:gd name="T16" fmla="*/ 30 w 736"/>
                    <a:gd name="T17" fmla="*/ 46 h 726"/>
                    <a:gd name="T18" fmla="*/ 38 w 736"/>
                    <a:gd name="T19" fmla="*/ 43 h 726"/>
                    <a:gd name="T20" fmla="*/ 43 w 736"/>
                    <a:gd name="T21" fmla="*/ 37 h 726"/>
                    <a:gd name="T22" fmla="*/ 46 w 736"/>
                    <a:gd name="T23" fmla="*/ 30 h 726"/>
                    <a:gd name="T24" fmla="*/ 46 w 736"/>
                    <a:gd name="T25" fmla="*/ 26 h 726"/>
                    <a:gd name="T26" fmla="*/ 45 w 736"/>
                    <a:gd name="T27" fmla="*/ 22 h 726"/>
                    <a:gd name="T28" fmla="*/ 46 w 736"/>
                    <a:gd name="T29" fmla="*/ 13 h 726"/>
                    <a:gd name="T30" fmla="*/ 41 w 736"/>
                    <a:gd name="T31" fmla="*/ 0 h 726"/>
                    <a:gd name="T32" fmla="*/ 7 w 736"/>
                    <a:gd name="T33" fmla="*/ 2 h 726"/>
                    <a:gd name="T34" fmla="*/ 7 w 736"/>
                    <a:gd name="T35" fmla="*/ 2 h 7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6"/>
                    <a:gd name="T55" fmla="*/ 0 h 726"/>
                    <a:gd name="T56" fmla="*/ 736 w 736"/>
                    <a:gd name="T57" fmla="*/ 726 h 7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6" h="726">
                      <a:moveTo>
                        <a:pt x="101" y="25"/>
                      </a:moveTo>
                      <a:lnTo>
                        <a:pt x="36" y="302"/>
                      </a:lnTo>
                      <a:lnTo>
                        <a:pt x="0" y="369"/>
                      </a:lnTo>
                      <a:lnTo>
                        <a:pt x="11" y="441"/>
                      </a:lnTo>
                      <a:lnTo>
                        <a:pt x="42" y="470"/>
                      </a:lnTo>
                      <a:lnTo>
                        <a:pt x="99" y="483"/>
                      </a:lnTo>
                      <a:lnTo>
                        <a:pt x="142" y="563"/>
                      </a:lnTo>
                      <a:lnTo>
                        <a:pt x="300" y="690"/>
                      </a:lnTo>
                      <a:lnTo>
                        <a:pt x="477" y="726"/>
                      </a:lnTo>
                      <a:lnTo>
                        <a:pt x="599" y="682"/>
                      </a:lnTo>
                      <a:lnTo>
                        <a:pt x="680" y="587"/>
                      </a:lnTo>
                      <a:lnTo>
                        <a:pt x="726" y="473"/>
                      </a:lnTo>
                      <a:lnTo>
                        <a:pt x="736" y="405"/>
                      </a:lnTo>
                      <a:lnTo>
                        <a:pt x="707" y="348"/>
                      </a:lnTo>
                      <a:lnTo>
                        <a:pt x="732" y="207"/>
                      </a:lnTo>
                      <a:lnTo>
                        <a:pt x="654" y="0"/>
                      </a:lnTo>
                      <a:lnTo>
                        <a:pt x="101" y="25"/>
                      </a:lnTo>
                      <a:close/>
                    </a:path>
                  </a:pathLst>
                </a:custGeom>
                <a:solidFill>
                  <a:srgbClr val="CC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71D6905C-668E-4BD4-B861-F2E3FCFD6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" y="177"/>
                  <a:ext cx="238" cy="311"/>
                </a:xfrm>
                <a:custGeom>
                  <a:avLst/>
                  <a:gdLst>
                    <a:gd name="T0" fmla="*/ 7 w 477"/>
                    <a:gd name="T1" fmla="*/ 1 h 624"/>
                    <a:gd name="T2" fmla="*/ 5 w 477"/>
                    <a:gd name="T3" fmla="*/ 1 h 624"/>
                    <a:gd name="T4" fmla="*/ 4 w 477"/>
                    <a:gd name="T5" fmla="*/ 2 h 624"/>
                    <a:gd name="T6" fmla="*/ 3 w 477"/>
                    <a:gd name="T7" fmla="*/ 4 h 624"/>
                    <a:gd name="T8" fmla="*/ 2 w 477"/>
                    <a:gd name="T9" fmla="*/ 5 h 624"/>
                    <a:gd name="T10" fmla="*/ 2 w 477"/>
                    <a:gd name="T11" fmla="*/ 6 h 624"/>
                    <a:gd name="T12" fmla="*/ 2 w 477"/>
                    <a:gd name="T13" fmla="*/ 8 h 624"/>
                    <a:gd name="T14" fmla="*/ 2 w 477"/>
                    <a:gd name="T15" fmla="*/ 9 h 624"/>
                    <a:gd name="T16" fmla="*/ 2 w 477"/>
                    <a:gd name="T17" fmla="*/ 10 h 624"/>
                    <a:gd name="T18" fmla="*/ 2 w 477"/>
                    <a:gd name="T19" fmla="*/ 12 h 624"/>
                    <a:gd name="T20" fmla="*/ 2 w 477"/>
                    <a:gd name="T21" fmla="*/ 14 h 624"/>
                    <a:gd name="T22" fmla="*/ 1 w 477"/>
                    <a:gd name="T23" fmla="*/ 15 h 624"/>
                    <a:gd name="T24" fmla="*/ 1 w 477"/>
                    <a:gd name="T25" fmla="*/ 17 h 624"/>
                    <a:gd name="T26" fmla="*/ 0 w 477"/>
                    <a:gd name="T27" fmla="*/ 18 h 624"/>
                    <a:gd name="T28" fmla="*/ 0 w 477"/>
                    <a:gd name="T29" fmla="*/ 19 h 624"/>
                    <a:gd name="T30" fmla="*/ 0 w 477"/>
                    <a:gd name="T31" fmla="*/ 21 h 624"/>
                    <a:gd name="T32" fmla="*/ 0 w 477"/>
                    <a:gd name="T33" fmla="*/ 23 h 624"/>
                    <a:gd name="T34" fmla="*/ 0 w 477"/>
                    <a:gd name="T35" fmla="*/ 24 h 624"/>
                    <a:gd name="T36" fmla="*/ 1 w 477"/>
                    <a:gd name="T37" fmla="*/ 26 h 624"/>
                    <a:gd name="T38" fmla="*/ 2 w 477"/>
                    <a:gd name="T39" fmla="*/ 28 h 624"/>
                    <a:gd name="T40" fmla="*/ 2 w 477"/>
                    <a:gd name="T41" fmla="*/ 29 h 624"/>
                    <a:gd name="T42" fmla="*/ 3 w 477"/>
                    <a:gd name="T43" fmla="*/ 30 h 624"/>
                    <a:gd name="T44" fmla="*/ 4 w 477"/>
                    <a:gd name="T45" fmla="*/ 31 h 624"/>
                    <a:gd name="T46" fmla="*/ 5 w 477"/>
                    <a:gd name="T47" fmla="*/ 33 h 624"/>
                    <a:gd name="T48" fmla="*/ 6 w 477"/>
                    <a:gd name="T49" fmla="*/ 34 h 624"/>
                    <a:gd name="T50" fmla="*/ 7 w 477"/>
                    <a:gd name="T51" fmla="*/ 35 h 624"/>
                    <a:gd name="T52" fmla="*/ 9 w 477"/>
                    <a:gd name="T53" fmla="*/ 37 h 624"/>
                    <a:gd name="T54" fmla="*/ 10 w 477"/>
                    <a:gd name="T55" fmla="*/ 38 h 624"/>
                    <a:gd name="T56" fmla="*/ 12 w 477"/>
                    <a:gd name="T57" fmla="*/ 38 h 624"/>
                    <a:gd name="T58" fmla="*/ 13 w 477"/>
                    <a:gd name="T59" fmla="*/ 38 h 624"/>
                    <a:gd name="T60" fmla="*/ 14 w 477"/>
                    <a:gd name="T61" fmla="*/ 38 h 624"/>
                    <a:gd name="T62" fmla="*/ 15 w 477"/>
                    <a:gd name="T63" fmla="*/ 38 h 624"/>
                    <a:gd name="T64" fmla="*/ 16 w 477"/>
                    <a:gd name="T65" fmla="*/ 38 h 624"/>
                    <a:gd name="T66" fmla="*/ 18 w 477"/>
                    <a:gd name="T67" fmla="*/ 38 h 624"/>
                    <a:gd name="T68" fmla="*/ 20 w 477"/>
                    <a:gd name="T69" fmla="*/ 37 h 624"/>
                    <a:gd name="T70" fmla="*/ 21 w 477"/>
                    <a:gd name="T71" fmla="*/ 36 h 624"/>
                    <a:gd name="T72" fmla="*/ 23 w 477"/>
                    <a:gd name="T73" fmla="*/ 35 h 624"/>
                    <a:gd name="T74" fmla="*/ 24 w 477"/>
                    <a:gd name="T75" fmla="*/ 33 h 624"/>
                    <a:gd name="T76" fmla="*/ 25 w 477"/>
                    <a:gd name="T77" fmla="*/ 31 h 624"/>
                    <a:gd name="T78" fmla="*/ 26 w 477"/>
                    <a:gd name="T79" fmla="*/ 30 h 624"/>
                    <a:gd name="T80" fmla="*/ 27 w 477"/>
                    <a:gd name="T81" fmla="*/ 28 h 624"/>
                    <a:gd name="T82" fmla="*/ 27 w 477"/>
                    <a:gd name="T83" fmla="*/ 27 h 624"/>
                    <a:gd name="T84" fmla="*/ 28 w 477"/>
                    <a:gd name="T85" fmla="*/ 25 h 624"/>
                    <a:gd name="T86" fmla="*/ 28 w 477"/>
                    <a:gd name="T87" fmla="*/ 23 h 624"/>
                    <a:gd name="T88" fmla="*/ 29 w 477"/>
                    <a:gd name="T89" fmla="*/ 22 h 624"/>
                    <a:gd name="T90" fmla="*/ 29 w 477"/>
                    <a:gd name="T91" fmla="*/ 20 h 624"/>
                    <a:gd name="T92" fmla="*/ 29 w 477"/>
                    <a:gd name="T93" fmla="*/ 19 h 624"/>
                    <a:gd name="T94" fmla="*/ 29 w 477"/>
                    <a:gd name="T95" fmla="*/ 17 h 624"/>
                    <a:gd name="T96" fmla="*/ 29 w 477"/>
                    <a:gd name="T97" fmla="*/ 16 h 624"/>
                    <a:gd name="T98" fmla="*/ 29 w 477"/>
                    <a:gd name="T99" fmla="*/ 15 h 624"/>
                    <a:gd name="T100" fmla="*/ 29 w 477"/>
                    <a:gd name="T101" fmla="*/ 13 h 624"/>
                    <a:gd name="T102" fmla="*/ 29 w 477"/>
                    <a:gd name="T103" fmla="*/ 12 h 624"/>
                    <a:gd name="T104" fmla="*/ 28 w 477"/>
                    <a:gd name="T105" fmla="*/ 10 h 624"/>
                    <a:gd name="T106" fmla="*/ 28 w 477"/>
                    <a:gd name="T107" fmla="*/ 8 h 624"/>
                    <a:gd name="T108" fmla="*/ 27 w 477"/>
                    <a:gd name="T109" fmla="*/ 6 h 624"/>
                    <a:gd name="T110" fmla="*/ 27 w 477"/>
                    <a:gd name="T111" fmla="*/ 4 h 624"/>
                    <a:gd name="T112" fmla="*/ 26 w 477"/>
                    <a:gd name="T113" fmla="*/ 3 h 624"/>
                    <a:gd name="T114" fmla="*/ 26 w 477"/>
                    <a:gd name="T115" fmla="*/ 2 h 624"/>
                    <a:gd name="T116" fmla="*/ 25 w 477"/>
                    <a:gd name="T117" fmla="*/ 1 h 624"/>
                    <a:gd name="T118" fmla="*/ 23 w 477"/>
                    <a:gd name="T119" fmla="*/ 0 h 6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77"/>
                    <a:gd name="T181" fmla="*/ 0 h 624"/>
                    <a:gd name="T182" fmla="*/ 477 w 477"/>
                    <a:gd name="T183" fmla="*/ 624 h 6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77" h="624">
                      <a:moveTo>
                        <a:pt x="129" y="12"/>
                      </a:moveTo>
                      <a:lnTo>
                        <a:pt x="123" y="12"/>
                      </a:lnTo>
                      <a:lnTo>
                        <a:pt x="117" y="16"/>
                      </a:lnTo>
                      <a:lnTo>
                        <a:pt x="112" y="18"/>
                      </a:lnTo>
                      <a:lnTo>
                        <a:pt x="106" y="19"/>
                      </a:lnTo>
                      <a:lnTo>
                        <a:pt x="100" y="21"/>
                      </a:lnTo>
                      <a:lnTo>
                        <a:pt x="95" y="23"/>
                      </a:lnTo>
                      <a:lnTo>
                        <a:pt x="89" y="27"/>
                      </a:lnTo>
                      <a:lnTo>
                        <a:pt x="83" y="31"/>
                      </a:lnTo>
                      <a:lnTo>
                        <a:pt x="78" y="35"/>
                      </a:lnTo>
                      <a:lnTo>
                        <a:pt x="74" y="38"/>
                      </a:lnTo>
                      <a:lnTo>
                        <a:pt x="68" y="44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5" y="65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9" y="80"/>
                      </a:lnTo>
                      <a:lnTo>
                        <a:pt x="49" y="86"/>
                      </a:lnTo>
                      <a:lnTo>
                        <a:pt x="45" y="90"/>
                      </a:lnTo>
                      <a:lnTo>
                        <a:pt x="43" y="95"/>
                      </a:lnTo>
                      <a:lnTo>
                        <a:pt x="43" y="101"/>
                      </a:lnTo>
                      <a:lnTo>
                        <a:pt x="43" y="107"/>
                      </a:lnTo>
                      <a:lnTo>
                        <a:pt x="41" y="111"/>
                      </a:lnTo>
                      <a:lnTo>
                        <a:pt x="41" y="116"/>
                      </a:lnTo>
                      <a:lnTo>
                        <a:pt x="41" y="122"/>
                      </a:lnTo>
                      <a:lnTo>
                        <a:pt x="41" y="128"/>
                      </a:lnTo>
                      <a:lnTo>
                        <a:pt x="41" y="133"/>
                      </a:lnTo>
                      <a:lnTo>
                        <a:pt x="41" y="139"/>
                      </a:lnTo>
                      <a:lnTo>
                        <a:pt x="41" y="143"/>
                      </a:lnTo>
                      <a:lnTo>
                        <a:pt x="41" y="151"/>
                      </a:lnTo>
                      <a:lnTo>
                        <a:pt x="41" y="154"/>
                      </a:lnTo>
                      <a:lnTo>
                        <a:pt x="43" y="160"/>
                      </a:lnTo>
                      <a:lnTo>
                        <a:pt x="43" y="166"/>
                      </a:lnTo>
                      <a:lnTo>
                        <a:pt x="43" y="171"/>
                      </a:lnTo>
                      <a:lnTo>
                        <a:pt x="43" y="175"/>
                      </a:lnTo>
                      <a:lnTo>
                        <a:pt x="43" y="179"/>
                      </a:lnTo>
                      <a:lnTo>
                        <a:pt x="43" y="185"/>
                      </a:lnTo>
                      <a:lnTo>
                        <a:pt x="45" y="189"/>
                      </a:lnTo>
                      <a:lnTo>
                        <a:pt x="45" y="198"/>
                      </a:lnTo>
                      <a:lnTo>
                        <a:pt x="47" y="206"/>
                      </a:lnTo>
                      <a:lnTo>
                        <a:pt x="45" y="213"/>
                      </a:lnTo>
                      <a:lnTo>
                        <a:pt x="45" y="221"/>
                      </a:lnTo>
                      <a:lnTo>
                        <a:pt x="43" y="227"/>
                      </a:lnTo>
                      <a:lnTo>
                        <a:pt x="41" y="232"/>
                      </a:lnTo>
                      <a:lnTo>
                        <a:pt x="38" y="238"/>
                      </a:lnTo>
                      <a:lnTo>
                        <a:pt x="34" y="244"/>
                      </a:lnTo>
                      <a:lnTo>
                        <a:pt x="30" y="249"/>
                      </a:lnTo>
                      <a:lnTo>
                        <a:pt x="26" y="259"/>
                      </a:lnTo>
                      <a:lnTo>
                        <a:pt x="22" y="263"/>
                      </a:lnTo>
                      <a:lnTo>
                        <a:pt x="20" y="266"/>
                      </a:lnTo>
                      <a:lnTo>
                        <a:pt x="19" y="272"/>
                      </a:lnTo>
                      <a:lnTo>
                        <a:pt x="17" y="276"/>
                      </a:lnTo>
                      <a:lnTo>
                        <a:pt x="15" y="282"/>
                      </a:lnTo>
                      <a:lnTo>
                        <a:pt x="11" y="287"/>
                      </a:lnTo>
                      <a:lnTo>
                        <a:pt x="11" y="293"/>
                      </a:lnTo>
                      <a:lnTo>
                        <a:pt x="9" y="299"/>
                      </a:lnTo>
                      <a:lnTo>
                        <a:pt x="5" y="304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" y="322"/>
                      </a:lnTo>
                      <a:lnTo>
                        <a:pt x="1" y="327"/>
                      </a:lnTo>
                      <a:lnTo>
                        <a:pt x="0" y="335"/>
                      </a:lnTo>
                      <a:lnTo>
                        <a:pt x="0" y="342"/>
                      </a:lnTo>
                      <a:lnTo>
                        <a:pt x="1" y="348"/>
                      </a:lnTo>
                      <a:lnTo>
                        <a:pt x="1" y="356"/>
                      </a:lnTo>
                      <a:lnTo>
                        <a:pt x="1" y="363"/>
                      </a:lnTo>
                      <a:lnTo>
                        <a:pt x="1" y="369"/>
                      </a:lnTo>
                      <a:lnTo>
                        <a:pt x="5" y="377"/>
                      </a:lnTo>
                      <a:lnTo>
                        <a:pt x="5" y="384"/>
                      </a:lnTo>
                      <a:lnTo>
                        <a:pt x="9" y="392"/>
                      </a:lnTo>
                      <a:lnTo>
                        <a:pt x="11" y="399"/>
                      </a:lnTo>
                      <a:lnTo>
                        <a:pt x="15" y="409"/>
                      </a:lnTo>
                      <a:lnTo>
                        <a:pt x="17" y="415"/>
                      </a:lnTo>
                      <a:lnTo>
                        <a:pt x="20" y="424"/>
                      </a:lnTo>
                      <a:lnTo>
                        <a:pt x="24" y="432"/>
                      </a:lnTo>
                      <a:lnTo>
                        <a:pt x="30" y="441"/>
                      </a:lnTo>
                      <a:lnTo>
                        <a:pt x="32" y="445"/>
                      </a:lnTo>
                      <a:lnTo>
                        <a:pt x="34" y="449"/>
                      </a:lnTo>
                      <a:lnTo>
                        <a:pt x="36" y="453"/>
                      </a:lnTo>
                      <a:lnTo>
                        <a:pt x="38" y="458"/>
                      </a:lnTo>
                      <a:lnTo>
                        <a:pt x="41" y="464"/>
                      </a:lnTo>
                      <a:lnTo>
                        <a:pt x="43" y="468"/>
                      </a:lnTo>
                      <a:lnTo>
                        <a:pt x="47" y="474"/>
                      </a:lnTo>
                      <a:lnTo>
                        <a:pt x="49" y="477"/>
                      </a:lnTo>
                      <a:lnTo>
                        <a:pt x="53" y="481"/>
                      </a:lnTo>
                      <a:lnTo>
                        <a:pt x="55" y="487"/>
                      </a:lnTo>
                      <a:lnTo>
                        <a:pt x="59" y="491"/>
                      </a:lnTo>
                      <a:lnTo>
                        <a:pt x="60" y="496"/>
                      </a:lnTo>
                      <a:lnTo>
                        <a:pt x="64" y="502"/>
                      </a:lnTo>
                      <a:lnTo>
                        <a:pt x="68" y="506"/>
                      </a:lnTo>
                      <a:lnTo>
                        <a:pt x="70" y="512"/>
                      </a:lnTo>
                      <a:lnTo>
                        <a:pt x="76" y="515"/>
                      </a:lnTo>
                      <a:lnTo>
                        <a:pt x="78" y="519"/>
                      </a:lnTo>
                      <a:lnTo>
                        <a:pt x="81" y="525"/>
                      </a:lnTo>
                      <a:lnTo>
                        <a:pt x="85" y="529"/>
                      </a:lnTo>
                      <a:lnTo>
                        <a:pt x="89" y="534"/>
                      </a:lnTo>
                      <a:lnTo>
                        <a:pt x="91" y="538"/>
                      </a:lnTo>
                      <a:lnTo>
                        <a:pt x="97" y="544"/>
                      </a:lnTo>
                      <a:lnTo>
                        <a:pt x="98" y="548"/>
                      </a:lnTo>
                      <a:lnTo>
                        <a:pt x="104" y="553"/>
                      </a:lnTo>
                      <a:lnTo>
                        <a:pt x="112" y="561"/>
                      </a:lnTo>
                      <a:lnTo>
                        <a:pt x="119" y="569"/>
                      </a:lnTo>
                      <a:lnTo>
                        <a:pt x="127" y="576"/>
                      </a:lnTo>
                      <a:lnTo>
                        <a:pt x="136" y="584"/>
                      </a:lnTo>
                      <a:lnTo>
                        <a:pt x="144" y="591"/>
                      </a:lnTo>
                      <a:lnTo>
                        <a:pt x="152" y="597"/>
                      </a:lnTo>
                      <a:lnTo>
                        <a:pt x="157" y="601"/>
                      </a:lnTo>
                      <a:lnTo>
                        <a:pt x="161" y="603"/>
                      </a:lnTo>
                      <a:lnTo>
                        <a:pt x="167" y="607"/>
                      </a:lnTo>
                      <a:lnTo>
                        <a:pt x="171" y="608"/>
                      </a:lnTo>
                      <a:lnTo>
                        <a:pt x="174" y="610"/>
                      </a:lnTo>
                      <a:lnTo>
                        <a:pt x="180" y="612"/>
                      </a:lnTo>
                      <a:lnTo>
                        <a:pt x="184" y="614"/>
                      </a:lnTo>
                      <a:lnTo>
                        <a:pt x="190" y="616"/>
                      </a:lnTo>
                      <a:lnTo>
                        <a:pt x="193" y="618"/>
                      </a:lnTo>
                      <a:lnTo>
                        <a:pt x="199" y="620"/>
                      </a:lnTo>
                      <a:lnTo>
                        <a:pt x="203" y="622"/>
                      </a:lnTo>
                      <a:lnTo>
                        <a:pt x="209" y="624"/>
                      </a:lnTo>
                      <a:lnTo>
                        <a:pt x="212" y="624"/>
                      </a:lnTo>
                      <a:lnTo>
                        <a:pt x="218" y="624"/>
                      </a:lnTo>
                      <a:lnTo>
                        <a:pt x="222" y="624"/>
                      </a:lnTo>
                      <a:lnTo>
                        <a:pt x="228" y="624"/>
                      </a:lnTo>
                      <a:lnTo>
                        <a:pt x="233" y="624"/>
                      </a:lnTo>
                      <a:lnTo>
                        <a:pt x="237" y="624"/>
                      </a:lnTo>
                      <a:lnTo>
                        <a:pt x="243" y="624"/>
                      </a:lnTo>
                      <a:lnTo>
                        <a:pt x="249" y="624"/>
                      </a:lnTo>
                      <a:lnTo>
                        <a:pt x="252" y="624"/>
                      </a:lnTo>
                      <a:lnTo>
                        <a:pt x="256" y="622"/>
                      </a:lnTo>
                      <a:lnTo>
                        <a:pt x="260" y="622"/>
                      </a:lnTo>
                      <a:lnTo>
                        <a:pt x="266" y="620"/>
                      </a:lnTo>
                      <a:lnTo>
                        <a:pt x="270" y="618"/>
                      </a:lnTo>
                      <a:lnTo>
                        <a:pt x="275" y="618"/>
                      </a:lnTo>
                      <a:lnTo>
                        <a:pt x="279" y="616"/>
                      </a:lnTo>
                      <a:lnTo>
                        <a:pt x="283" y="616"/>
                      </a:lnTo>
                      <a:lnTo>
                        <a:pt x="292" y="614"/>
                      </a:lnTo>
                      <a:lnTo>
                        <a:pt x="300" y="612"/>
                      </a:lnTo>
                      <a:lnTo>
                        <a:pt x="308" y="608"/>
                      </a:lnTo>
                      <a:lnTo>
                        <a:pt x="315" y="607"/>
                      </a:lnTo>
                      <a:lnTo>
                        <a:pt x="323" y="601"/>
                      </a:lnTo>
                      <a:lnTo>
                        <a:pt x="330" y="597"/>
                      </a:lnTo>
                      <a:lnTo>
                        <a:pt x="338" y="593"/>
                      </a:lnTo>
                      <a:lnTo>
                        <a:pt x="344" y="589"/>
                      </a:lnTo>
                      <a:lnTo>
                        <a:pt x="351" y="584"/>
                      </a:lnTo>
                      <a:lnTo>
                        <a:pt x="359" y="578"/>
                      </a:lnTo>
                      <a:lnTo>
                        <a:pt x="365" y="572"/>
                      </a:lnTo>
                      <a:lnTo>
                        <a:pt x="370" y="569"/>
                      </a:lnTo>
                      <a:lnTo>
                        <a:pt x="376" y="561"/>
                      </a:lnTo>
                      <a:lnTo>
                        <a:pt x="382" y="553"/>
                      </a:lnTo>
                      <a:lnTo>
                        <a:pt x="387" y="546"/>
                      </a:lnTo>
                      <a:lnTo>
                        <a:pt x="395" y="540"/>
                      </a:lnTo>
                      <a:lnTo>
                        <a:pt x="399" y="531"/>
                      </a:lnTo>
                      <a:lnTo>
                        <a:pt x="404" y="523"/>
                      </a:lnTo>
                      <a:lnTo>
                        <a:pt x="408" y="517"/>
                      </a:lnTo>
                      <a:lnTo>
                        <a:pt x="410" y="512"/>
                      </a:lnTo>
                      <a:lnTo>
                        <a:pt x="414" y="508"/>
                      </a:lnTo>
                      <a:lnTo>
                        <a:pt x="416" y="504"/>
                      </a:lnTo>
                      <a:lnTo>
                        <a:pt x="420" y="498"/>
                      </a:lnTo>
                      <a:lnTo>
                        <a:pt x="422" y="493"/>
                      </a:lnTo>
                      <a:lnTo>
                        <a:pt x="423" y="487"/>
                      </a:lnTo>
                      <a:lnTo>
                        <a:pt x="425" y="481"/>
                      </a:lnTo>
                      <a:lnTo>
                        <a:pt x="429" y="475"/>
                      </a:lnTo>
                      <a:lnTo>
                        <a:pt x="431" y="470"/>
                      </a:lnTo>
                      <a:lnTo>
                        <a:pt x="433" y="464"/>
                      </a:lnTo>
                      <a:lnTo>
                        <a:pt x="435" y="458"/>
                      </a:lnTo>
                      <a:lnTo>
                        <a:pt x="439" y="451"/>
                      </a:lnTo>
                      <a:lnTo>
                        <a:pt x="441" y="445"/>
                      </a:lnTo>
                      <a:lnTo>
                        <a:pt x="442" y="437"/>
                      </a:lnTo>
                      <a:lnTo>
                        <a:pt x="446" y="432"/>
                      </a:lnTo>
                      <a:lnTo>
                        <a:pt x="448" y="424"/>
                      </a:lnTo>
                      <a:lnTo>
                        <a:pt x="450" y="417"/>
                      </a:lnTo>
                      <a:lnTo>
                        <a:pt x="452" y="409"/>
                      </a:lnTo>
                      <a:lnTo>
                        <a:pt x="456" y="403"/>
                      </a:lnTo>
                      <a:lnTo>
                        <a:pt x="458" y="396"/>
                      </a:lnTo>
                      <a:lnTo>
                        <a:pt x="460" y="388"/>
                      </a:lnTo>
                      <a:lnTo>
                        <a:pt x="461" y="380"/>
                      </a:lnTo>
                      <a:lnTo>
                        <a:pt x="463" y="373"/>
                      </a:lnTo>
                      <a:lnTo>
                        <a:pt x="465" y="365"/>
                      </a:lnTo>
                      <a:lnTo>
                        <a:pt x="467" y="360"/>
                      </a:lnTo>
                      <a:lnTo>
                        <a:pt x="469" y="354"/>
                      </a:lnTo>
                      <a:lnTo>
                        <a:pt x="469" y="346"/>
                      </a:lnTo>
                      <a:lnTo>
                        <a:pt x="471" y="339"/>
                      </a:lnTo>
                      <a:lnTo>
                        <a:pt x="471" y="333"/>
                      </a:lnTo>
                      <a:lnTo>
                        <a:pt x="473" y="327"/>
                      </a:lnTo>
                      <a:lnTo>
                        <a:pt x="475" y="322"/>
                      </a:lnTo>
                      <a:lnTo>
                        <a:pt x="475" y="314"/>
                      </a:lnTo>
                      <a:lnTo>
                        <a:pt x="475" y="308"/>
                      </a:lnTo>
                      <a:lnTo>
                        <a:pt x="475" y="304"/>
                      </a:lnTo>
                      <a:lnTo>
                        <a:pt x="477" y="299"/>
                      </a:lnTo>
                      <a:lnTo>
                        <a:pt x="477" y="293"/>
                      </a:lnTo>
                      <a:lnTo>
                        <a:pt x="477" y="287"/>
                      </a:lnTo>
                      <a:lnTo>
                        <a:pt x="477" y="282"/>
                      </a:lnTo>
                      <a:lnTo>
                        <a:pt x="477" y="276"/>
                      </a:lnTo>
                      <a:lnTo>
                        <a:pt x="477" y="272"/>
                      </a:lnTo>
                      <a:lnTo>
                        <a:pt x="477" y="266"/>
                      </a:lnTo>
                      <a:lnTo>
                        <a:pt x="477" y="263"/>
                      </a:lnTo>
                      <a:lnTo>
                        <a:pt x="477" y="257"/>
                      </a:lnTo>
                      <a:lnTo>
                        <a:pt x="477" y="253"/>
                      </a:lnTo>
                      <a:lnTo>
                        <a:pt x="475" y="247"/>
                      </a:lnTo>
                      <a:lnTo>
                        <a:pt x="475" y="244"/>
                      </a:lnTo>
                      <a:lnTo>
                        <a:pt x="475" y="238"/>
                      </a:lnTo>
                      <a:lnTo>
                        <a:pt x="475" y="230"/>
                      </a:lnTo>
                      <a:lnTo>
                        <a:pt x="473" y="221"/>
                      </a:lnTo>
                      <a:lnTo>
                        <a:pt x="471" y="217"/>
                      </a:lnTo>
                      <a:lnTo>
                        <a:pt x="471" y="211"/>
                      </a:lnTo>
                      <a:lnTo>
                        <a:pt x="469" y="208"/>
                      </a:lnTo>
                      <a:lnTo>
                        <a:pt x="469" y="204"/>
                      </a:lnTo>
                      <a:lnTo>
                        <a:pt x="467" y="196"/>
                      </a:lnTo>
                      <a:lnTo>
                        <a:pt x="465" y="189"/>
                      </a:lnTo>
                      <a:lnTo>
                        <a:pt x="463" y="181"/>
                      </a:lnTo>
                      <a:lnTo>
                        <a:pt x="461" y="173"/>
                      </a:lnTo>
                      <a:lnTo>
                        <a:pt x="458" y="166"/>
                      </a:lnTo>
                      <a:lnTo>
                        <a:pt x="458" y="158"/>
                      </a:lnTo>
                      <a:lnTo>
                        <a:pt x="454" y="151"/>
                      </a:lnTo>
                      <a:lnTo>
                        <a:pt x="452" y="143"/>
                      </a:lnTo>
                      <a:lnTo>
                        <a:pt x="450" y="135"/>
                      </a:lnTo>
                      <a:lnTo>
                        <a:pt x="448" y="128"/>
                      </a:lnTo>
                      <a:lnTo>
                        <a:pt x="446" y="122"/>
                      </a:lnTo>
                      <a:lnTo>
                        <a:pt x="446" y="114"/>
                      </a:lnTo>
                      <a:lnTo>
                        <a:pt x="444" y="107"/>
                      </a:lnTo>
                      <a:lnTo>
                        <a:pt x="442" y="99"/>
                      </a:lnTo>
                      <a:lnTo>
                        <a:pt x="442" y="94"/>
                      </a:lnTo>
                      <a:lnTo>
                        <a:pt x="441" y="86"/>
                      </a:lnTo>
                      <a:lnTo>
                        <a:pt x="439" y="78"/>
                      </a:lnTo>
                      <a:lnTo>
                        <a:pt x="437" y="73"/>
                      </a:lnTo>
                      <a:lnTo>
                        <a:pt x="435" y="67"/>
                      </a:lnTo>
                      <a:lnTo>
                        <a:pt x="433" y="61"/>
                      </a:lnTo>
                      <a:lnTo>
                        <a:pt x="431" y="57"/>
                      </a:lnTo>
                      <a:lnTo>
                        <a:pt x="429" y="52"/>
                      </a:lnTo>
                      <a:lnTo>
                        <a:pt x="425" y="48"/>
                      </a:lnTo>
                      <a:lnTo>
                        <a:pt x="423" y="44"/>
                      </a:lnTo>
                      <a:lnTo>
                        <a:pt x="422" y="38"/>
                      </a:lnTo>
                      <a:lnTo>
                        <a:pt x="420" y="37"/>
                      </a:lnTo>
                      <a:lnTo>
                        <a:pt x="414" y="29"/>
                      </a:lnTo>
                      <a:lnTo>
                        <a:pt x="408" y="23"/>
                      </a:lnTo>
                      <a:lnTo>
                        <a:pt x="404" y="18"/>
                      </a:lnTo>
                      <a:lnTo>
                        <a:pt x="399" y="14"/>
                      </a:lnTo>
                      <a:lnTo>
                        <a:pt x="393" y="10"/>
                      </a:lnTo>
                      <a:lnTo>
                        <a:pt x="389" y="8"/>
                      </a:lnTo>
                      <a:lnTo>
                        <a:pt x="382" y="2"/>
                      </a:lnTo>
                      <a:lnTo>
                        <a:pt x="376" y="0"/>
                      </a:lnTo>
                      <a:lnTo>
                        <a:pt x="129" y="12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A8A6E35E-4EA8-4590-AF36-D8780CED5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621"/>
                  <a:ext cx="615" cy="173"/>
                </a:xfrm>
                <a:custGeom>
                  <a:avLst/>
                  <a:gdLst>
                    <a:gd name="T0" fmla="*/ 0 w 1230"/>
                    <a:gd name="T1" fmla="*/ 8 h 345"/>
                    <a:gd name="T2" fmla="*/ 6 w 1230"/>
                    <a:gd name="T3" fmla="*/ 5 h 345"/>
                    <a:gd name="T4" fmla="*/ 15 w 1230"/>
                    <a:gd name="T5" fmla="*/ 6 h 345"/>
                    <a:gd name="T6" fmla="*/ 30 w 1230"/>
                    <a:gd name="T7" fmla="*/ 7 h 345"/>
                    <a:gd name="T8" fmla="*/ 48 w 1230"/>
                    <a:gd name="T9" fmla="*/ 1 h 345"/>
                    <a:gd name="T10" fmla="*/ 56 w 1230"/>
                    <a:gd name="T11" fmla="*/ 0 h 345"/>
                    <a:gd name="T12" fmla="*/ 58 w 1230"/>
                    <a:gd name="T13" fmla="*/ 4 h 345"/>
                    <a:gd name="T14" fmla="*/ 77 w 1230"/>
                    <a:gd name="T15" fmla="*/ 11 h 345"/>
                    <a:gd name="T16" fmla="*/ 50 w 1230"/>
                    <a:gd name="T17" fmla="*/ 17 h 345"/>
                    <a:gd name="T18" fmla="*/ 47 w 1230"/>
                    <a:gd name="T19" fmla="*/ 14 h 345"/>
                    <a:gd name="T20" fmla="*/ 46 w 1230"/>
                    <a:gd name="T21" fmla="*/ 16 h 345"/>
                    <a:gd name="T22" fmla="*/ 43 w 1230"/>
                    <a:gd name="T23" fmla="*/ 16 h 345"/>
                    <a:gd name="T24" fmla="*/ 42 w 1230"/>
                    <a:gd name="T25" fmla="*/ 18 h 345"/>
                    <a:gd name="T26" fmla="*/ 40 w 1230"/>
                    <a:gd name="T27" fmla="*/ 17 h 345"/>
                    <a:gd name="T28" fmla="*/ 36 w 1230"/>
                    <a:gd name="T29" fmla="*/ 15 h 345"/>
                    <a:gd name="T30" fmla="*/ 28 w 1230"/>
                    <a:gd name="T31" fmla="*/ 17 h 345"/>
                    <a:gd name="T32" fmla="*/ 17 w 1230"/>
                    <a:gd name="T33" fmla="*/ 22 h 345"/>
                    <a:gd name="T34" fmla="*/ 10 w 1230"/>
                    <a:gd name="T35" fmla="*/ 22 h 345"/>
                    <a:gd name="T36" fmla="*/ 3 w 1230"/>
                    <a:gd name="T37" fmla="*/ 18 h 345"/>
                    <a:gd name="T38" fmla="*/ 0 w 1230"/>
                    <a:gd name="T39" fmla="*/ 8 h 345"/>
                    <a:gd name="T40" fmla="*/ 0 w 1230"/>
                    <a:gd name="T41" fmla="*/ 8 h 3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30"/>
                    <a:gd name="T64" fmla="*/ 0 h 345"/>
                    <a:gd name="T65" fmla="*/ 1230 w 1230"/>
                    <a:gd name="T66" fmla="*/ 345 h 34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30" h="345">
                      <a:moveTo>
                        <a:pt x="0" y="114"/>
                      </a:moveTo>
                      <a:lnTo>
                        <a:pt x="84" y="68"/>
                      </a:lnTo>
                      <a:lnTo>
                        <a:pt x="230" y="89"/>
                      </a:lnTo>
                      <a:lnTo>
                        <a:pt x="470" y="98"/>
                      </a:lnTo>
                      <a:lnTo>
                        <a:pt x="764" y="13"/>
                      </a:lnTo>
                      <a:lnTo>
                        <a:pt x="896" y="0"/>
                      </a:lnTo>
                      <a:lnTo>
                        <a:pt x="920" y="62"/>
                      </a:lnTo>
                      <a:lnTo>
                        <a:pt x="1230" y="176"/>
                      </a:lnTo>
                      <a:lnTo>
                        <a:pt x="789" y="266"/>
                      </a:lnTo>
                      <a:lnTo>
                        <a:pt x="753" y="218"/>
                      </a:lnTo>
                      <a:lnTo>
                        <a:pt x="732" y="256"/>
                      </a:lnTo>
                      <a:lnTo>
                        <a:pt x="677" y="250"/>
                      </a:lnTo>
                      <a:lnTo>
                        <a:pt x="662" y="283"/>
                      </a:lnTo>
                      <a:lnTo>
                        <a:pt x="628" y="271"/>
                      </a:lnTo>
                      <a:lnTo>
                        <a:pt x="576" y="237"/>
                      </a:lnTo>
                      <a:lnTo>
                        <a:pt x="447" y="269"/>
                      </a:lnTo>
                      <a:lnTo>
                        <a:pt x="264" y="345"/>
                      </a:lnTo>
                      <a:lnTo>
                        <a:pt x="145" y="345"/>
                      </a:lnTo>
                      <a:lnTo>
                        <a:pt x="38" y="288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C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46CF71CE-A54D-410F-A1F8-1D6793B25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712"/>
                  <a:ext cx="298" cy="174"/>
                </a:xfrm>
                <a:custGeom>
                  <a:avLst/>
                  <a:gdLst>
                    <a:gd name="T0" fmla="*/ 0 w 597"/>
                    <a:gd name="T1" fmla="*/ 9 h 350"/>
                    <a:gd name="T2" fmla="*/ 3 w 597"/>
                    <a:gd name="T3" fmla="*/ 16 h 350"/>
                    <a:gd name="T4" fmla="*/ 21 w 597"/>
                    <a:gd name="T5" fmla="*/ 16 h 350"/>
                    <a:gd name="T6" fmla="*/ 28 w 597"/>
                    <a:gd name="T7" fmla="*/ 21 h 350"/>
                    <a:gd name="T8" fmla="*/ 37 w 597"/>
                    <a:gd name="T9" fmla="*/ 21 h 350"/>
                    <a:gd name="T10" fmla="*/ 37 w 597"/>
                    <a:gd name="T11" fmla="*/ 0 h 350"/>
                    <a:gd name="T12" fmla="*/ 21 w 597"/>
                    <a:gd name="T13" fmla="*/ 1 h 350"/>
                    <a:gd name="T14" fmla="*/ 20 w 597"/>
                    <a:gd name="T15" fmla="*/ 4 h 350"/>
                    <a:gd name="T16" fmla="*/ 16 w 597"/>
                    <a:gd name="T17" fmla="*/ 3 h 350"/>
                    <a:gd name="T18" fmla="*/ 1 w 597"/>
                    <a:gd name="T19" fmla="*/ 6 h 350"/>
                    <a:gd name="T20" fmla="*/ 0 w 597"/>
                    <a:gd name="T21" fmla="*/ 9 h 350"/>
                    <a:gd name="T22" fmla="*/ 0 w 597"/>
                    <a:gd name="T23" fmla="*/ 9 h 3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7"/>
                    <a:gd name="T37" fmla="*/ 0 h 350"/>
                    <a:gd name="T38" fmla="*/ 597 w 597"/>
                    <a:gd name="T39" fmla="*/ 350 h 35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7" h="350">
                      <a:moveTo>
                        <a:pt x="0" y="146"/>
                      </a:moveTo>
                      <a:lnTo>
                        <a:pt x="57" y="259"/>
                      </a:lnTo>
                      <a:lnTo>
                        <a:pt x="338" y="272"/>
                      </a:lnTo>
                      <a:lnTo>
                        <a:pt x="454" y="350"/>
                      </a:lnTo>
                      <a:lnTo>
                        <a:pt x="597" y="342"/>
                      </a:lnTo>
                      <a:lnTo>
                        <a:pt x="593" y="0"/>
                      </a:lnTo>
                      <a:lnTo>
                        <a:pt x="340" y="19"/>
                      </a:lnTo>
                      <a:lnTo>
                        <a:pt x="333" y="65"/>
                      </a:lnTo>
                      <a:lnTo>
                        <a:pt x="264" y="57"/>
                      </a:lnTo>
                      <a:lnTo>
                        <a:pt x="30" y="110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2294B9CE-9309-4396-B15B-E4CDC79FC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" y="601"/>
                  <a:ext cx="488" cy="282"/>
                </a:xfrm>
                <a:custGeom>
                  <a:avLst/>
                  <a:gdLst>
                    <a:gd name="T0" fmla="*/ 4 w 975"/>
                    <a:gd name="T1" fmla="*/ 15 h 562"/>
                    <a:gd name="T2" fmla="*/ 20 w 975"/>
                    <a:gd name="T3" fmla="*/ 13 h 562"/>
                    <a:gd name="T4" fmla="*/ 19 w 975"/>
                    <a:gd name="T5" fmla="*/ 10 h 562"/>
                    <a:gd name="T6" fmla="*/ 0 w 975"/>
                    <a:gd name="T7" fmla="*/ 9 h 562"/>
                    <a:gd name="T8" fmla="*/ 29 w 975"/>
                    <a:gd name="T9" fmla="*/ 0 h 562"/>
                    <a:gd name="T10" fmla="*/ 43 w 975"/>
                    <a:gd name="T11" fmla="*/ 4 h 562"/>
                    <a:gd name="T12" fmla="*/ 60 w 975"/>
                    <a:gd name="T13" fmla="*/ 2 h 562"/>
                    <a:gd name="T14" fmla="*/ 52 w 975"/>
                    <a:gd name="T15" fmla="*/ 8 h 562"/>
                    <a:gd name="T16" fmla="*/ 52 w 975"/>
                    <a:gd name="T17" fmla="*/ 12 h 562"/>
                    <a:gd name="T18" fmla="*/ 61 w 975"/>
                    <a:gd name="T19" fmla="*/ 13 h 562"/>
                    <a:gd name="T20" fmla="*/ 61 w 975"/>
                    <a:gd name="T21" fmla="*/ 34 h 562"/>
                    <a:gd name="T22" fmla="*/ 4 w 975"/>
                    <a:gd name="T23" fmla="*/ 36 h 562"/>
                    <a:gd name="T24" fmla="*/ 4 w 975"/>
                    <a:gd name="T25" fmla="*/ 15 h 562"/>
                    <a:gd name="T26" fmla="*/ 4 w 975"/>
                    <a:gd name="T27" fmla="*/ 15 h 5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75"/>
                    <a:gd name="T43" fmla="*/ 0 h 562"/>
                    <a:gd name="T44" fmla="*/ 975 w 975"/>
                    <a:gd name="T45" fmla="*/ 562 h 5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75" h="562">
                      <a:moveTo>
                        <a:pt x="50" y="228"/>
                      </a:moveTo>
                      <a:lnTo>
                        <a:pt x="314" y="203"/>
                      </a:lnTo>
                      <a:lnTo>
                        <a:pt x="297" y="152"/>
                      </a:lnTo>
                      <a:lnTo>
                        <a:pt x="0" y="138"/>
                      </a:lnTo>
                      <a:lnTo>
                        <a:pt x="458" y="0"/>
                      </a:lnTo>
                      <a:lnTo>
                        <a:pt x="683" y="57"/>
                      </a:lnTo>
                      <a:lnTo>
                        <a:pt x="951" y="32"/>
                      </a:lnTo>
                      <a:lnTo>
                        <a:pt x="831" y="121"/>
                      </a:lnTo>
                      <a:lnTo>
                        <a:pt x="827" y="182"/>
                      </a:lnTo>
                      <a:lnTo>
                        <a:pt x="975" y="203"/>
                      </a:lnTo>
                      <a:lnTo>
                        <a:pt x="970" y="543"/>
                      </a:lnTo>
                      <a:lnTo>
                        <a:pt x="61" y="562"/>
                      </a:lnTo>
                      <a:lnTo>
                        <a:pt x="50" y="228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BD3C5F8F-FEFE-4BF5-B6EB-2D98A15C0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69"/>
                  <a:ext cx="364" cy="505"/>
                </a:xfrm>
                <a:custGeom>
                  <a:avLst/>
                  <a:gdLst>
                    <a:gd name="T0" fmla="*/ 8 w 728"/>
                    <a:gd name="T1" fmla="*/ 64 h 1009"/>
                    <a:gd name="T2" fmla="*/ 46 w 728"/>
                    <a:gd name="T3" fmla="*/ 55 h 1009"/>
                    <a:gd name="T4" fmla="*/ 45 w 728"/>
                    <a:gd name="T5" fmla="*/ 14 h 1009"/>
                    <a:gd name="T6" fmla="*/ 10 w 728"/>
                    <a:gd name="T7" fmla="*/ 0 h 1009"/>
                    <a:gd name="T8" fmla="*/ 6 w 728"/>
                    <a:gd name="T9" fmla="*/ 5 h 1009"/>
                    <a:gd name="T10" fmla="*/ 2 w 728"/>
                    <a:gd name="T11" fmla="*/ 23 h 1009"/>
                    <a:gd name="T12" fmla="*/ 0 w 728"/>
                    <a:gd name="T13" fmla="*/ 36 h 1009"/>
                    <a:gd name="T14" fmla="*/ 4 w 728"/>
                    <a:gd name="T15" fmla="*/ 52 h 1009"/>
                    <a:gd name="T16" fmla="*/ 8 w 728"/>
                    <a:gd name="T17" fmla="*/ 64 h 1009"/>
                    <a:gd name="T18" fmla="*/ 8 w 728"/>
                    <a:gd name="T19" fmla="*/ 64 h 10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8"/>
                    <a:gd name="T31" fmla="*/ 0 h 1009"/>
                    <a:gd name="T32" fmla="*/ 728 w 728"/>
                    <a:gd name="T33" fmla="*/ 1009 h 100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8" h="1009">
                      <a:moveTo>
                        <a:pt x="120" y="1009"/>
                      </a:moveTo>
                      <a:lnTo>
                        <a:pt x="728" y="865"/>
                      </a:lnTo>
                      <a:lnTo>
                        <a:pt x="715" y="209"/>
                      </a:lnTo>
                      <a:lnTo>
                        <a:pt x="152" y="0"/>
                      </a:lnTo>
                      <a:lnTo>
                        <a:pt x="97" y="65"/>
                      </a:lnTo>
                      <a:lnTo>
                        <a:pt x="21" y="365"/>
                      </a:lnTo>
                      <a:lnTo>
                        <a:pt x="0" y="561"/>
                      </a:lnTo>
                      <a:lnTo>
                        <a:pt x="53" y="823"/>
                      </a:lnTo>
                      <a:lnTo>
                        <a:pt x="120" y="1009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0787CCFF-DC9F-4C2B-910F-9908F9846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132"/>
                  <a:ext cx="540" cy="145"/>
                </a:xfrm>
                <a:custGeom>
                  <a:avLst/>
                  <a:gdLst>
                    <a:gd name="T0" fmla="*/ 0 w 1080"/>
                    <a:gd name="T1" fmla="*/ 3 h 291"/>
                    <a:gd name="T2" fmla="*/ 1 w 1080"/>
                    <a:gd name="T3" fmla="*/ 4 h 291"/>
                    <a:gd name="T4" fmla="*/ 1 w 1080"/>
                    <a:gd name="T5" fmla="*/ 4 h 291"/>
                    <a:gd name="T6" fmla="*/ 2 w 1080"/>
                    <a:gd name="T7" fmla="*/ 4 h 291"/>
                    <a:gd name="T8" fmla="*/ 3 w 1080"/>
                    <a:gd name="T9" fmla="*/ 5 h 291"/>
                    <a:gd name="T10" fmla="*/ 4 w 1080"/>
                    <a:gd name="T11" fmla="*/ 5 h 291"/>
                    <a:gd name="T12" fmla="*/ 5 w 1080"/>
                    <a:gd name="T13" fmla="*/ 5 h 291"/>
                    <a:gd name="T14" fmla="*/ 6 w 1080"/>
                    <a:gd name="T15" fmla="*/ 6 h 291"/>
                    <a:gd name="T16" fmla="*/ 7 w 1080"/>
                    <a:gd name="T17" fmla="*/ 6 h 291"/>
                    <a:gd name="T18" fmla="*/ 9 w 1080"/>
                    <a:gd name="T19" fmla="*/ 7 h 291"/>
                    <a:gd name="T20" fmla="*/ 10 w 1080"/>
                    <a:gd name="T21" fmla="*/ 7 h 291"/>
                    <a:gd name="T22" fmla="*/ 11 w 1080"/>
                    <a:gd name="T23" fmla="*/ 8 h 291"/>
                    <a:gd name="T24" fmla="*/ 13 w 1080"/>
                    <a:gd name="T25" fmla="*/ 9 h 291"/>
                    <a:gd name="T26" fmla="*/ 15 w 1080"/>
                    <a:gd name="T27" fmla="*/ 9 h 291"/>
                    <a:gd name="T28" fmla="*/ 16 w 1080"/>
                    <a:gd name="T29" fmla="*/ 10 h 291"/>
                    <a:gd name="T30" fmla="*/ 18 w 1080"/>
                    <a:gd name="T31" fmla="*/ 11 h 291"/>
                    <a:gd name="T32" fmla="*/ 19 w 1080"/>
                    <a:gd name="T33" fmla="*/ 11 h 291"/>
                    <a:gd name="T34" fmla="*/ 21 w 1080"/>
                    <a:gd name="T35" fmla="*/ 12 h 291"/>
                    <a:gd name="T36" fmla="*/ 22 w 1080"/>
                    <a:gd name="T37" fmla="*/ 12 h 291"/>
                    <a:gd name="T38" fmla="*/ 24 w 1080"/>
                    <a:gd name="T39" fmla="*/ 13 h 291"/>
                    <a:gd name="T40" fmla="*/ 25 w 1080"/>
                    <a:gd name="T41" fmla="*/ 13 h 291"/>
                    <a:gd name="T42" fmla="*/ 27 w 1080"/>
                    <a:gd name="T43" fmla="*/ 14 h 291"/>
                    <a:gd name="T44" fmla="*/ 28 w 1080"/>
                    <a:gd name="T45" fmla="*/ 15 h 291"/>
                    <a:gd name="T46" fmla="*/ 29 w 1080"/>
                    <a:gd name="T47" fmla="*/ 15 h 291"/>
                    <a:gd name="T48" fmla="*/ 30 w 1080"/>
                    <a:gd name="T49" fmla="*/ 15 h 291"/>
                    <a:gd name="T50" fmla="*/ 31 w 1080"/>
                    <a:gd name="T51" fmla="*/ 16 h 291"/>
                    <a:gd name="T52" fmla="*/ 32 w 1080"/>
                    <a:gd name="T53" fmla="*/ 16 h 291"/>
                    <a:gd name="T54" fmla="*/ 33 w 1080"/>
                    <a:gd name="T55" fmla="*/ 16 h 291"/>
                    <a:gd name="T56" fmla="*/ 33 w 1080"/>
                    <a:gd name="T57" fmla="*/ 17 h 291"/>
                    <a:gd name="T58" fmla="*/ 34 w 1080"/>
                    <a:gd name="T59" fmla="*/ 17 h 291"/>
                    <a:gd name="T60" fmla="*/ 68 w 1080"/>
                    <a:gd name="T61" fmla="*/ 18 h 291"/>
                    <a:gd name="T62" fmla="*/ 35 w 1080"/>
                    <a:gd name="T63" fmla="*/ 0 h 291"/>
                    <a:gd name="T64" fmla="*/ 0 w 1080"/>
                    <a:gd name="T65" fmla="*/ 3 h 2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80"/>
                    <a:gd name="T100" fmla="*/ 0 h 291"/>
                    <a:gd name="T101" fmla="*/ 1080 w 1080"/>
                    <a:gd name="T102" fmla="*/ 291 h 2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80" h="291">
                      <a:moveTo>
                        <a:pt x="0" y="61"/>
                      </a:moveTo>
                      <a:lnTo>
                        <a:pt x="0" y="63"/>
                      </a:lnTo>
                      <a:lnTo>
                        <a:pt x="4" y="65"/>
                      </a:lnTo>
                      <a:lnTo>
                        <a:pt x="6" y="65"/>
                      </a:lnTo>
                      <a:lnTo>
                        <a:pt x="9" y="69"/>
                      </a:lnTo>
                      <a:lnTo>
                        <a:pt x="13" y="70"/>
                      </a:lnTo>
                      <a:lnTo>
                        <a:pt x="19" y="72"/>
                      </a:lnTo>
                      <a:lnTo>
                        <a:pt x="25" y="74"/>
                      </a:lnTo>
                      <a:lnTo>
                        <a:pt x="30" y="78"/>
                      </a:lnTo>
                      <a:lnTo>
                        <a:pt x="38" y="80"/>
                      </a:lnTo>
                      <a:lnTo>
                        <a:pt x="45" y="86"/>
                      </a:lnTo>
                      <a:lnTo>
                        <a:pt x="53" y="88"/>
                      </a:lnTo>
                      <a:lnTo>
                        <a:pt x="61" y="91"/>
                      </a:lnTo>
                      <a:lnTo>
                        <a:pt x="70" y="95"/>
                      </a:lnTo>
                      <a:lnTo>
                        <a:pt x="80" y="99"/>
                      </a:lnTo>
                      <a:lnTo>
                        <a:pt x="87" y="103"/>
                      </a:lnTo>
                      <a:lnTo>
                        <a:pt x="99" y="107"/>
                      </a:lnTo>
                      <a:lnTo>
                        <a:pt x="108" y="110"/>
                      </a:lnTo>
                      <a:lnTo>
                        <a:pt x="120" y="114"/>
                      </a:lnTo>
                      <a:lnTo>
                        <a:pt x="129" y="118"/>
                      </a:lnTo>
                      <a:lnTo>
                        <a:pt x="140" y="124"/>
                      </a:lnTo>
                      <a:lnTo>
                        <a:pt x="154" y="127"/>
                      </a:lnTo>
                      <a:lnTo>
                        <a:pt x="165" y="133"/>
                      </a:lnTo>
                      <a:lnTo>
                        <a:pt x="177" y="139"/>
                      </a:lnTo>
                      <a:lnTo>
                        <a:pt x="188" y="143"/>
                      </a:lnTo>
                      <a:lnTo>
                        <a:pt x="201" y="148"/>
                      </a:lnTo>
                      <a:lnTo>
                        <a:pt x="213" y="152"/>
                      </a:lnTo>
                      <a:lnTo>
                        <a:pt x="226" y="158"/>
                      </a:lnTo>
                      <a:lnTo>
                        <a:pt x="239" y="162"/>
                      </a:lnTo>
                      <a:lnTo>
                        <a:pt x="253" y="167"/>
                      </a:lnTo>
                      <a:lnTo>
                        <a:pt x="264" y="173"/>
                      </a:lnTo>
                      <a:lnTo>
                        <a:pt x="277" y="177"/>
                      </a:lnTo>
                      <a:lnTo>
                        <a:pt x="289" y="183"/>
                      </a:lnTo>
                      <a:lnTo>
                        <a:pt x="300" y="186"/>
                      </a:lnTo>
                      <a:lnTo>
                        <a:pt x="313" y="192"/>
                      </a:lnTo>
                      <a:lnTo>
                        <a:pt x="327" y="196"/>
                      </a:lnTo>
                      <a:lnTo>
                        <a:pt x="338" y="200"/>
                      </a:lnTo>
                      <a:lnTo>
                        <a:pt x="350" y="205"/>
                      </a:lnTo>
                      <a:lnTo>
                        <a:pt x="363" y="211"/>
                      </a:lnTo>
                      <a:lnTo>
                        <a:pt x="374" y="215"/>
                      </a:lnTo>
                      <a:lnTo>
                        <a:pt x="386" y="219"/>
                      </a:lnTo>
                      <a:lnTo>
                        <a:pt x="397" y="222"/>
                      </a:lnTo>
                      <a:lnTo>
                        <a:pt x="409" y="228"/>
                      </a:lnTo>
                      <a:lnTo>
                        <a:pt x="420" y="232"/>
                      </a:lnTo>
                      <a:lnTo>
                        <a:pt x="429" y="236"/>
                      </a:lnTo>
                      <a:lnTo>
                        <a:pt x="439" y="240"/>
                      </a:lnTo>
                      <a:lnTo>
                        <a:pt x="450" y="243"/>
                      </a:lnTo>
                      <a:lnTo>
                        <a:pt x="458" y="247"/>
                      </a:lnTo>
                      <a:lnTo>
                        <a:pt x="467" y="249"/>
                      </a:lnTo>
                      <a:lnTo>
                        <a:pt x="475" y="253"/>
                      </a:lnTo>
                      <a:lnTo>
                        <a:pt x="485" y="257"/>
                      </a:lnTo>
                      <a:lnTo>
                        <a:pt x="492" y="259"/>
                      </a:lnTo>
                      <a:lnTo>
                        <a:pt x="498" y="260"/>
                      </a:lnTo>
                      <a:lnTo>
                        <a:pt x="505" y="264"/>
                      </a:lnTo>
                      <a:lnTo>
                        <a:pt x="511" y="266"/>
                      </a:lnTo>
                      <a:lnTo>
                        <a:pt x="517" y="268"/>
                      </a:lnTo>
                      <a:lnTo>
                        <a:pt x="521" y="270"/>
                      </a:lnTo>
                      <a:lnTo>
                        <a:pt x="524" y="272"/>
                      </a:lnTo>
                      <a:lnTo>
                        <a:pt x="528" y="274"/>
                      </a:lnTo>
                      <a:lnTo>
                        <a:pt x="532" y="276"/>
                      </a:lnTo>
                      <a:lnTo>
                        <a:pt x="536" y="276"/>
                      </a:lnTo>
                      <a:lnTo>
                        <a:pt x="1080" y="291"/>
                      </a:lnTo>
                      <a:lnTo>
                        <a:pt x="935" y="99"/>
                      </a:lnTo>
                      <a:lnTo>
                        <a:pt x="549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227AAEA8-1FD2-4236-8B6B-94E115FC4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67"/>
                  <a:ext cx="26" cy="43"/>
                </a:xfrm>
                <a:custGeom>
                  <a:avLst/>
                  <a:gdLst>
                    <a:gd name="T0" fmla="*/ 4 w 51"/>
                    <a:gd name="T1" fmla="*/ 0 h 85"/>
                    <a:gd name="T2" fmla="*/ 3 w 51"/>
                    <a:gd name="T3" fmla="*/ 0 h 85"/>
                    <a:gd name="T4" fmla="*/ 3 w 51"/>
                    <a:gd name="T5" fmla="*/ 0 h 85"/>
                    <a:gd name="T6" fmla="*/ 2 w 51"/>
                    <a:gd name="T7" fmla="*/ 0 h 85"/>
                    <a:gd name="T8" fmla="*/ 2 w 51"/>
                    <a:gd name="T9" fmla="*/ 1 h 85"/>
                    <a:gd name="T10" fmla="*/ 2 w 51"/>
                    <a:gd name="T11" fmla="*/ 1 h 85"/>
                    <a:gd name="T12" fmla="*/ 1 w 51"/>
                    <a:gd name="T13" fmla="*/ 1 h 85"/>
                    <a:gd name="T14" fmla="*/ 1 w 51"/>
                    <a:gd name="T15" fmla="*/ 1 h 85"/>
                    <a:gd name="T16" fmla="*/ 1 w 51"/>
                    <a:gd name="T17" fmla="*/ 1 h 85"/>
                    <a:gd name="T18" fmla="*/ 1 w 51"/>
                    <a:gd name="T19" fmla="*/ 2 h 85"/>
                    <a:gd name="T20" fmla="*/ 1 w 51"/>
                    <a:gd name="T21" fmla="*/ 2 h 85"/>
                    <a:gd name="T22" fmla="*/ 1 w 51"/>
                    <a:gd name="T23" fmla="*/ 2 h 85"/>
                    <a:gd name="T24" fmla="*/ 1 w 51"/>
                    <a:gd name="T25" fmla="*/ 3 h 85"/>
                    <a:gd name="T26" fmla="*/ 1 w 51"/>
                    <a:gd name="T27" fmla="*/ 3 h 85"/>
                    <a:gd name="T28" fmla="*/ 1 w 51"/>
                    <a:gd name="T29" fmla="*/ 3 h 85"/>
                    <a:gd name="T30" fmla="*/ 1 w 51"/>
                    <a:gd name="T31" fmla="*/ 4 h 85"/>
                    <a:gd name="T32" fmla="*/ 0 w 51"/>
                    <a:gd name="T33" fmla="*/ 4 h 85"/>
                    <a:gd name="T34" fmla="*/ 0 w 51"/>
                    <a:gd name="T35" fmla="*/ 4 h 85"/>
                    <a:gd name="T36" fmla="*/ 0 w 51"/>
                    <a:gd name="T37" fmla="*/ 5 h 85"/>
                    <a:gd name="T38" fmla="*/ 0 w 51"/>
                    <a:gd name="T39" fmla="*/ 5 h 85"/>
                    <a:gd name="T40" fmla="*/ 1 w 51"/>
                    <a:gd name="T41" fmla="*/ 5 h 85"/>
                    <a:gd name="T42" fmla="*/ 1 w 51"/>
                    <a:gd name="T43" fmla="*/ 5 h 85"/>
                    <a:gd name="T44" fmla="*/ 1 w 51"/>
                    <a:gd name="T45" fmla="*/ 6 h 85"/>
                    <a:gd name="T46" fmla="*/ 2 w 51"/>
                    <a:gd name="T47" fmla="*/ 6 h 85"/>
                    <a:gd name="T48" fmla="*/ 2 w 51"/>
                    <a:gd name="T49" fmla="*/ 6 h 85"/>
                    <a:gd name="T50" fmla="*/ 2 w 51"/>
                    <a:gd name="T51" fmla="*/ 6 h 85"/>
                    <a:gd name="T52" fmla="*/ 3 w 51"/>
                    <a:gd name="T53" fmla="*/ 6 h 85"/>
                    <a:gd name="T54" fmla="*/ 3 w 51"/>
                    <a:gd name="T55" fmla="*/ 6 h 85"/>
                    <a:gd name="T56" fmla="*/ 3 w 51"/>
                    <a:gd name="T57" fmla="*/ 5 h 85"/>
                    <a:gd name="T58" fmla="*/ 3 w 51"/>
                    <a:gd name="T59" fmla="*/ 5 h 85"/>
                    <a:gd name="T60" fmla="*/ 3 w 51"/>
                    <a:gd name="T61" fmla="*/ 5 h 85"/>
                    <a:gd name="T62" fmla="*/ 3 w 51"/>
                    <a:gd name="T63" fmla="*/ 4 h 85"/>
                    <a:gd name="T64" fmla="*/ 4 w 51"/>
                    <a:gd name="T65" fmla="*/ 4 h 85"/>
                    <a:gd name="T66" fmla="*/ 4 w 51"/>
                    <a:gd name="T67" fmla="*/ 4 h 85"/>
                    <a:gd name="T68" fmla="*/ 4 w 51"/>
                    <a:gd name="T69" fmla="*/ 3 h 85"/>
                    <a:gd name="T70" fmla="*/ 4 w 51"/>
                    <a:gd name="T71" fmla="*/ 3 h 85"/>
                    <a:gd name="T72" fmla="*/ 4 w 51"/>
                    <a:gd name="T73" fmla="*/ 2 h 85"/>
                    <a:gd name="T74" fmla="*/ 4 w 51"/>
                    <a:gd name="T75" fmla="*/ 2 h 85"/>
                    <a:gd name="T76" fmla="*/ 4 w 51"/>
                    <a:gd name="T77" fmla="*/ 2 h 85"/>
                    <a:gd name="T78" fmla="*/ 4 w 51"/>
                    <a:gd name="T79" fmla="*/ 1 h 85"/>
                    <a:gd name="T80" fmla="*/ 4 w 51"/>
                    <a:gd name="T81" fmla="*/ 1 h 85"/>
                    <a:gd name="T82" fmla="*/ 4 w 51"/>
                    <a:gd name="T83" fmla="*/ 1 h 85"/>
                    <a:gd name="T84" fmla="*/ 4 w 51"/>
                    <a:gd name="T85" fmla="*/ 1 h 85"/>
                    <a:gd name="T86" fmla="*/ 4 w 51"/>
                    <a:gd name="T87" fmla="*/ 0 h 85"/>
                    <a:gd name="T88" fmla="*/ 4 w 51"/>
                    <a:gd name="T89" fmla="*/ 0 h 85"/>
                    <a:gd name="T90" fmla="*/ 4 w 51"/>
                    <a:gd name="T91" fmla="*/ 0 h 8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1"/>
                    <a:gd name="T139" fmla="*/ 0 h 85"/>
                    <a:gd name="T140" fmla="*/ 51 w 51"/>
                    <a:gd name="T141" fmla="*/ 85 h 8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1" h="85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7" y="4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0" y="13"/>
                      </a:lnTo>
                      <a:lnTo>
                        <a:pt x="8" y="19"/>
                      </a:lnTo>
                      <a:lnTo>
                        <a:pt x="6" y="27"/>
                      </a:lnTo>
                      <a:lnTo>
                        <a:pt x="4" y="30"/>
                      </a:lnTo>
                      <a:lnTo>
                        <a:pt x="4" y="36"/>
                      </a:lnTo>
                      <a:lnTo>
                        <a:pt x="2" y="40"/>
                      </a:lnTo>
                      <a:lnTo>
                        <a:pt x="2" y="46"/>
                      </a:lnTo>
                      <a:lnTo>
                        <a:pt x="2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5"/>
                      </a:lnTo>
                      <a:lnTo>
                        <a:pt x="0" y="72"/>
                      </a:lnTo>
                      <a:lnTo>
                        <a:pt x="4" y="78"/>
                      </a:lnTo>
                      <a:lnTo>
                        <a:pt x="6" y="80"/>
                      </a:lnTo>
                      <a:lnTo>
                        <a:pt x="12" y="82"/>
                      </a:lnTo>
                      <a:lnTo>
                        <a:pt x="17" y="84"/>
                      </a:lnTo>
                      <a:lnTo>
                        <a:pt x="25" y="85"/>
                      </a:lnTo>
                      <a:lnTo>
                        <a:pt x="31" y="84"/>
                      </a:lnTo>
                      <a:lnTo>
                        <a:pt x="38" y="84"/>
                      </a:lnTo>
                      <a:lnTo>
                        <a:pt x="42" y="82"/>
                      </a:lnTo>
                      <a:lnTo>
                        <a:pt x="46" y="78"/>
                      </a:lnTo>
                      <a:lnTo>
                        <a:pt x="46" y="74"/>
                      </a:lnTo>
                      <a:lnTo>
                        <a:pt x="48" y="68"/>
                      </a:lnTo>
                      <a:lnTo>
                        <a:pt x="48" y="63"/>
                      </a:lnTo>
                      <a:lnTo>
                        <a:pt x="50" y="59"/>
                      </a:ln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51" y="40"/>
                      </a:lnTo>
                      <a:lnTo>
                        <a:pt x="51" y="32"/>
                      </a:lnTo>
                      <a:lnTo>
                        <a:pt x="51" y="25"/>
                      </a:lnTo>
                      <a:lnTo>
                        <a:pt x="51" y="19"/>
                      </a:lnTo>
                      <a:lnTo>
                        <a:pt x="51" y="13"/>
                      </a:lnTo>
                      <a:lnTo>
                        <a:pt x="51" y="9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">
                  <a:extLst>
                    <a:ext uri="{FF2B5EF4-FFF2-40B4-BE49-F238E27FC236}">
                      <a16:creationId xmlns:a16="http://schemas.microsoft.com/office/drawing/2014/main" id="{DCACF738-AF86-43BC-9EDB-B27C6B6D3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65"/>
                  <a:ext cx="22" cy="42"/>
                </a:xfrm>
                <a:custGeom>
                  <a:avLst/>
                  <a:gdLst>
                    <a:gd name="T0" fmla="*/ 3 w 44"/>
                    <a:gd name="T1" fmla="*/ 1 h 84"/>
                    <a:gd name="T2" fmla="*/ 2 w 44"/>
                    <a:gd name="T3" fmla="*/ 1 h 84"/>
                    <a:gd name="T4" fmla="*/ 2 w 44"/>
                    <a:gd name="T5" fmla="*/ 1 h 84"/>
                    <a:gd name="T6" fmla="*/ 2 w 44"/>
                    <a:gd name="T7" fmla="*/ 0 h 84"/>
                    <a:gd name="T8" fmla="*/ 2 w 44"/>
                    <a:gd name="T9" fmla="*/ 0 h 84"/>
                    <a:gd name="T10" fmla="*/ 2 w 44"/>
                    <a:gd name="T11" fmla="*/ 0 h 84"/>
                    <a:gd name="T12" fmla="*/ 2 w 44"/>
                    <a:gd name="T13" fmla="*/ 1 h 84"/>
                    <a:gd name="T14" fmla="*/ 2 w 44"/>
                    <a:gd name="T15" fmla="*/ 1 h 84"/>
                    <a:gd name="T16" fmla="*/ 1 w 44"/>
                    <a:gd name="T17" fmla="*/ 1 h 84"/>
                    <a:gd name="T18" fmla="*/ 1 w 44"/>
                    <a:gd name="T19" fmla="*/ 2 h 84"/>
                    <a:gd name="T20" fmla="*/ 1 w 44"/>
                    <a:gd name="T21" fmla="*/ 2 h 84"/>
                    <a:gd name="T22" fmla="*/ 1 w 44"/>
                    <a:gd name="T23" fmla="*/ 2 h 84"/>
                    <a:gd name="T24" fmla="*/ 1 w 44"/>
                    <a:gd name="T25" fmla="*/ 2 h 84"/>
                    <a:gd name="T26" fmla="*/ 1 w 44"/>
                    <a:gd name="T27" fmla="*/ 3 h 84"/>
                    <a:gd name="T28" fmla="*/ 1 w 44"/>
                    <a:gd name="T29" fmla="*/ 3 h 84"/>
                    <a:gd name="T30" fmla="*/ 1 w 44"/>
                    <a:gd name="T31" fmla="*/ 3 h 84"/>
                    <a:gd name="T32" fmla="*/ 1 w 44"/>
                    <a:gd name="T33" fmla="*/ 4 h 84"/>
                    <a:gd name="T34" fmla="*/ 1 w 44"/>
                    <a:gd name="T35" fmla="*/ 4 h 84"/>
                    <a:gd name="T36" fmla="*/ 0 w 44"/>
                    <a:gd name="T37" fmla="*/ 4 h 84"/>
                    <a:gd name="T38" fmla="*/ 0 w 44"/>
                    <a:gd name="T39" fmla="*/ 5 h 84"/>
                    <a:gd name="T40" fmla="*/ 1 w 44"/>
                    <a:gd name="T41" fmla="*/ 5 h 84"/>
                    <a:gd name="T42" fmla="*/ 1 w 44"/>
                    <a:gd name="T43" fmla="*/ 5 h 84"/>
                    <a:gd name="T44" fmla="*/ 1 w 44"/>
                    <a:gd name="T45" fmla="*/ 5 h 84"/>
                    <a:gd name="T46" fmla="*/ 1 w 44"/>
                    <a:gd name="T47" fmla="*/ 5 h 84"/>
                    <a:gd name="T48" fmla="*/ 2 w 44"/>
                    <a:gd name="T49" fmla="*/ 6 h 84"/>
                    <a:gd name="T50" fmla="*/ 2 w 44"/>
                    <a:gd name="T51" fmla="*/ 6 h 84"/>
                    <a:gd name="T52" fmla="*/ 2 w 44"/>
                    <a:gd name="T53" fmla="*/ 6 h 84"/>
                    <a:gd name="T54" fmla="*/ 3 w 44"/>
                    <a:gd name="T55" fmla="*/ 6 h 84"/>
                    <a:gd name="T56" fmla="*/ 3 w 44"/>
                    <a:gd name="T57" fmla="*/ 5 h 84"/>
                    <a:gd name="T58" fmla="*/ 3 w 44"/>
                    <a:gd name="T59" fmla="*/ 5 h 84"/>
                    <a:gd name="T60" fmla="*/ 3 w 44"/>
                    <a:gd name="T61" fmla="*/ 5 h 84"/>
                    <a:gd name="T62" fmla="*/ 3 w 44"/>
                    <a:gd name="T63" fmla="*/ 5 h 84"/>
                    <a:gd name="T64" fmla="*/ 3 w 44"/>
                    <a:gd name="T65" fmla="*/ 5 h 84"/>
                    <a:gd name="T66" fmla="*/ 3 w 44"/>
                    <a:gd name="T67" fmla="*/ 4 h 84"/>
                    <a:gd name="T68" fmla="*/ 3 w 44"/>
                    <a:gd name="T69" fmla="*/ 4 h 84"/>
                    <a:gd name="T70" fmla="*/ 3 w 44"/>
                    <a:gd name="T71" fmla="*/ 4 h 84"/>
                    <a:gd name="T72" fmla="*/ 3 w 44"/>
                    <a:gd name="T73" fmla="*/ 3 h 84"/>
                    <a:gd name="T74" fmla="*/ 3 w 44"/>
                    <a:gd name="T75" fmla="*/ 3 h 84"/>
                    <a:gd name="T76" fmla="*/ 3 w 44"/>
                    <a:gd name="T77" fmla="*/ 3 h 84"/>
                    <a:gd name="T78" fmla="*/ 3 w 44"/>
                    <a:gd name="T79" fmla="*/ 2 h 84"/>
                    <a:gd name="T80" fmla="*/ 3 w 44"/>
                    <a:gd name="T81" fmla="*/ 2 h 84"/>
                    <a:gd name="T82" fmla="*/ 3 w 44"/>
                    <a:gd name="T83" fmla="*/ 2 h 84"/>
                    <a:gd name="T84" fmla="*/ 3 w 44"/>
                    <a:gd name="T85" fmla="*/ 1 h 84"/>
                    <a:gd name="T86" fmla="*/ 3 w 44"/>
                    <a:gd name="T87" fmla="*/ 1 h 84"/>
                    <a:gd name="T88" fmla="*/ 3 w 44"/>
                    <a:gd name="T89" fmla="*/ 1 h 84"/>
                    <a:gd name="T90" fmla="*/ 3 w 44"/>
                    <a:gd name="T91" fmla="*/ 1 h 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4"/>
                    <a:gd name="T139" fmla="*/ 0 h 84"/>
                    <a:gd name="T140" fmla="*/ 44 w 44"/>
                    <a:gd name="T141" fmla="*/ 84 h 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4" h="84">
                      <a:moveTo>
                        <a:pt x="36" y="4"/>
                      </a:move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lnTo>
                        <a:pt x="16" y="13"/>
                      </a:lnTo>
                      <a:lnTo>
                        <a:pt x="14" y="17"/>
                      </a:lnTo>
                      <a:lnTo>
                        <a:pt x="12" y="23"/>
                      </a:lnTo>
                      <a:lnTo>
                        <a:pt x="10" y="27"/>
                      </a:lnTo>
                      <a:lnTo>
                        <a:pt x="8" y="32"/>
                      </a:lnTo>
                      <a:lnTo>
                        <a:pt x="6" y="36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2" y="70"/>
                      </a:lnTo>
                      <a:lnTo>
                        <a:pt x="4" y="76"/>
                      </a:lnTo>
                      <a:lnTo>
                        <a:pt x="8" y="80"/>
                      </a:lnTo>
                      <a:lnTo>
                        <a:pt x="12" y="80"/>
                      </a:lnTo>
                      <a:lnTo>
                        <a:pt x="17" y="82"/>
                      </a:lnTo>
                      <a:lnTo>
                        <a:pt x="23" y="82"/>
                      </a:lnTo>
                      <a:lnTo>
                        <a:pt x="29" y="84"/>
                      </a:lnTo>
                      <a:lnTo>
                        <a:pt x="33" y="82"/>
                      </a:lnTo>
                      <a:lnTo>
                        <a:pt x="36" y="80"/>
                      </a:lnTo>
                      <a:lnTo>
                        <a:pt x="38" y="76"/>
                      </a:lnTo>
                      <a:lnTo>
                        <a:pt x="42" y="72"/>
                      </a:lnTo>
                      <a:lnTo>
                        <a:pt x="42" y="70"/>
                      </a:lnTo>
                      <a:lnTo>
                        <a:pt x="42" y="67"/>
                      </a:lnTo>
                      <a:lnTo>
                        <a:pt x="42" y="61"/>
                      </a:lnTo>
                      <a:lnTo>
                        <a:pt x="44" y="57"/>
                      </a:lnTo>
                      <a:lnTo>
                        <a:pt x="44" y="50"/>
                      </a:lnTo>
                      <a:lnTo>
                        <a:pt x="44" y="46"/>
                      </a:lnTo>
                      <a:lnTo>
                        <a:pt x="44" y="40"/>
                      </a:lnTo>
                      <a:lnTo>
                        <a:pt x="44" y="34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17"/>
                      </a:lnTo>
                      <a:lnTo>
                        <a:pt x="42" y="13"/>
                      </a:lnTo>
                      <a:lnTo>
                        <a:pt x="40" y="6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FAA045A7-A4F4-465C-A8C1-4FF39C671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337"/>
                  <a:ext cx="63" cy="32"/>
                </a:xfrm>
                <a:custGeom>
                  <a:avLst/>
                  <a:gdLst>
                    <a:gd name="T0" fmla="*/ 7 w 128"/>
                    <a:gd name="T1" fmla="*/ 0 h 62"/>
                    <a:gd name="T2" fmla="*/ 7 w 128"/>
                    <a:gd name="T3" fmla="*/ 1 h 62"/>
                    <a:gd name="T4" fmla="*/ 7 w 128"/>
                    <a:gd name="T5" fmla="*/ 1 h 62"/>
                    <a:gd name="T6" fmla="*/ 6 w 128"/>
                    <a:gd name="T7" fmla="*/ 1 h 62"/>
                    <a:gd name="T8" fmla="*/ 6 w 128"/>
                    <a:gd name="T9" fmla="*/ 1 h 62"/>
                    <a:gd name="T10" fmla="*/ 6 w 128"/>
                    <a:gd name="T11" fmla="*/ 1 h 62"/>
                    <a:gd name="T12" fmla="*/ 5 w 128"/>
                    <a:gd name="T13" fmla="*/ 1 h 62"/>
                    <a:gd name="T14" fmla="*/ 5 w 128"/>
                    <a:gd name="T15" fmla="*/ 1 h 62"/>
                    <a:gd name="T16" fmla="*/ 5 w 128"/>
                    <a:gd name="T17" fmla="*/ 1 h 62"/>
                    <a:gd name="T18" fmla="*/ 4 w 128"/>
                    <a:gd name="T19" fmla="*/ 1 h 62"/>
                    <a:gd name="T20" fmla="*/ 4 w 128"/>
                    <a:gd name="T21" fmla="*/ 2 h 62"/>
                    <a:gd name="T22" fmla="*/ 3 w 128"/>
                    <a:gd name="T23" fmla="*/ 1 h 62"/>
                    <a:gd name="T24" fmla="*/ 3 w 128"/>
                    <a:gd name="T25" fmla="*/ 1 h 62"/>
                    <a:gd name="T26" fmla="*/ 3 w 128"/>
                    <a:gd name="T27" fmla="*/ 1 h 62"/>
                    <a:gd name="T28" fmla="*/ 3 w 128"/>
                    <a:gd name="T29" fmla="*/ 1 h 62"/>
                    <a:gd name="T30" fmla="*/ 2 w 128"/>
                    <a:gd name="T31" fmla="*/ 1 h 62"/>
                    <a:gd name="T32" fmla="*/ 2 w 128"/>
                    <a:gd name="T33" fmla="*/ 1 h 62"/>
                    <a:gd name="T34" fmla="*/ 1 w 128"/>
                    <a:gd name="T35" fmla="*/ 1 h 62"/>
                    <a:gd name="T36" fmla="*/ 1 w 128"/>
                    <a:gd name="T37" fmla="*/ 1 h 62"/>
                    <a:gd name="T38" fmla="*/ 1 w 128"/>
                    <a:gd name="T39" fmla="*/ 1 h 62"/>
                    <a:gd name="T40" fmla="*/ 0 w 128"/>
                    <a:gd name="T41" fmla="*/ 1 h 62"/>
                    <a:gd name="T42" fmla="*/ 0 w 128"/>
                    <a:gd name="T43" fmla="*/ 1 h 62"/>
                    <a:gd name="T44" fmla="*/ 0 w 128"/>
                    <a:gd name="T45" fmla="*/ 1 h 62"/>
                    <a:gd name="T46" fmla="*/ 0 w 128"/>
                    <a:gd name="T47" fmla="*/ 1 h 62"/>
                    <a:gd name="T48" fmla="*/ 0 w 128"/>
                    <a:gd name="T49" fmla="*/ 2 h 62"/>
                    <a:gd name="T50" fmla="*/ 0 w 128"/>
                    <a:gd name="T51" fmla="*/ 2 h 62"/>
                    <a:gd name="T52" fmla="*/ 0 w 128"/>
                    <a:gd name="T53" fmla="*/ 2 h 62"/>
                    <a:gd name="T54" fmla="*/ 0 w 128"/>
                    <a:gd name="T55" fmla="*/ 3 h 62"/>
                    <a:gd name="T56" fmla="*/ 1 w 128"/>
                    <a:gd name="T57" fmla="*/ 3 h 62"/>
                    <a:gd name="T58" fmla="*/ 1 w 128"/>
                    <a:gd name="T59" fmla="*/ 3 h 62"/>
                    <a:gd name="T60" fmla="*/ 1 w 128"/>
                    <a:gd name="T61" fmla="*/ 3 h 62"/>
                    <a:gd name="T62" fmla="*/ 1 w 128"/>
                    <a:gd name="T63" fmla="*/ 4 h 62"/>
                    <a:gd name="T64" fmla="*/ 2 w 128"/>
                    <a:gd name="T65" fmla="*/ 4 h 62"/>
                    <a:gd name="T66" fmla="*/ 2 w 128"/>
                    <a:gd name="T67" fmla="*/ 4 h 62"/>
                    <a:gd name="T68" fmla="*/ 3 w 128"/>
                    <a:gd name="T69" fmla="*/ 4 h 62"/>
                    <a:gd name="T70" fmla="*/ 3 w 128"/>
                    <a:gd name="T71" fmla="*/ 4 h 62"/>
                    <a:gd name="T72" fmla="*/ 3 w 128"/>
                    <a:gd name="T73" fmla="*/ 5 h 62"/>
                    <a:gd name="T74" fmla="*/ 4 w 128"/>
                    <a:gd name="T75" fmla="*/ 5 h 62"/>
                    <a:gd name="T76" fmla="*/ 4 w 128"/>
                    <a:gd name="T77" fmla="*/ 5 h 62"/>
                    <a:gd name="T78" fmla="*/ 4 w 128"/>
                    <a:gd name="T79" fmla="*/ 4 h 62"/>
                    <a:gd name="T80" fmla="*/ 5 w 128"/>
                    <a:gd name="T81" fmla="*/ 4 h 62"/>
                    <a:gd name="T82" fmla="*/ 5 w 128"/>
                    <a:gd name="T83" fmla="*/ 4 h 62"/>
                    <a:gd name="T84" fmla="*/ 6 w 128"/>
                    <a:gd name="T85" fmla="*/ 4 h 62"/>
                    <a:gd name="T86" fmla="*/ 6 w 128"/>
                    <a:gd name="T87" fmla="*/ 4 h 62"/>
                    <a:gd name="T88" fmla="*/ 6 w 128"/>
                    <a:gd name="T89" fmla="*/ 3 h 62"/>
                    <a:gd name="T90" fmla="*/ 7 w 128"/>
                    <a:gd name="T91" fmla="*/ 3 h 62"/>
                    <a:gd name="T92" fmla="*/ 7 w 128"/>
                    <a:gd name="T93" fmla="*/ 3 h 62"/>
                    <a:gd name="T94" fmla="*/ 7 w 128"/>
                    <a:gd name="T95" fmla="*/ 2 h 62"/>
                    <a:gd name="T96" fmla="*/ 7 w 128"/>
                    <a:gd name="T97" fmla="*/ 2 h 62"/>
                    <a:gd name="T98" fmla="*/ 7 w 128"/>
                    <a:gd name="T99" fmla="*/ 2 h 62"/>
                    <a:gd name="T100" fmla="*/ 7 w 128"/>
                    <a:gd name="T101" fmla="*/ 1 h 62"/>
                    <a:gd name="T102" fmla="*/ 7 w 128"/>
                    <a:gd name="T103" fmla="*/ 1 h 62"/>
                    <a:gd name="T104" fmla="*/ 7 w 128"/>
                    <a:gd name="T105" fmla="*/ 1 h 62"/>
                    <a:gd name="T106" fmla="*/ 7 w 128"/>
                    <a:gd name="T107" fmla="*/ 1 h 62"/>
                    <a:gd name="T108" fmla="*/ 7 w 128"/>
                    <a:gd name="T109" fmla="*/ 0 h 62"/>
                    <a:gd name="T110" fmla="*/ 7 w 128"/>
                    <a:gd name="T111" fmla="*/ 0 h 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8"/>
                    <a:gd name="T169" fmla="*/ 0 h 62"/>
                    <a:gd name="T170" fmla="*/ 128 w 128"/>
                    <a:gd name="T171" fmla="*/ 62 h 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8" h="62">
                      <a:moveTo>
                        <a:pt x="124" y="0"/>
                      </a:moveTo>
                      <a:lnTo>
                        <a:pt x="118" y="1"/>
                      </a:lnTo>
                      <a:lnTo>
                        <a:pt x="115" y="3"/>
                      </a:lnTo>
                      <a:lnTo>
                        <a:pt x="111" y="7"/>
                      </a:lnTo>
                      <a:lnTo>
                        <a:pt x="107" y="9"/>
                      </a:lnTo>
                      <a:lnTo>
                        <a:pt x="101" y="11"/>
                      </a:lnTo>
                      <a:lnTo>
                        <a:pt x="94" y="15"/>
                      </a:lnTo>
                      <a:lnTo>
                        <a:pt x="88" y="15"/>
                      </a:lnTo>
                      <a:lnTo>
                        <a:pt x="82" y="15"/>
                      </a:lnTo>
                      <a:lnTo>
                        <a:pt x="75" y="15"/>
                      </a:lnTo>
                      <a:lnTo>
                        <a:pt x="67" y="17"/>
                      </a:lnTo>
                      <a:lnTo>
                        <a:pt x="63" y="15"/>
                      </a:lnTo>
                      <a:lnTo>
                        <a:pt x="58" y="15"/>
                      </a:lnTo>
                      <a:lnTo>
                        <a:pt x="54" y="15"/>
                      </a:lnTo>
                      <a:lnTo>
                        <a:pt x="50" y="15"/>
                      </a:lnTo>
                      <a:lnTo>
                        <a:pt x="42" y="13"/>
                      </a:lnTo>
                      <a:lnTo>
                        <a:pt x="37" y="13"/>
                      </a:lnTo>
                      <a:lnTo>
                        <a:pt x="29" y="13"/>
                      </a:lnTo>
                      <a:lnTo>
                        <a:pt x="23" y="11"/>
                      </a:lnTo>
                      <a:lnTo>
                        <a:pt x="19" y="11"/>
                      </a:lnTo>
                      <a:lnTo>
                        <a:pt x="14" y="11"/>
                      </a:lnTo>
                      <a:lnTo>
                        <a:pt x="8" y="9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4" y="26"/>
                      </a:lnTo>
                      <a:lnTo>
                        <a:pt x="8" y="32"/>
                      </a:lnTo>
                      <a:lnTo>
                        <a:pt x="18" y="41"/>
                      </a:lnTo>
                      <a:lnTo>
                        <a:pt x="21" y="43"/>
                      </a:lnTo>
                      <a:lnTo>
                        <a:pt x="25" y="47"/>
                      </a:lnTo>
                      <a:lnTo>
                        <a:pt x="31" y="51"/>
                      </a:lnTo>
                      <a:lnTo>
                        <a:pt x="37" y="53"/>
                      </a:lnTo>
                      <a:lnTo>
                        <a:pt x="42" y="57"/>
                      </a:lnTo>
                      <a:lnTo>
                        <a:pt x="48" y="58"/>
                      </a:lnTo>
                      <a:lnTo>
                        <a:pt x="56" y="60"/>
                      </a:lnTo>
                      <a:lnTo>
                        <a:pt x="63" y="62"/>
                      </a:lnTo>
                      <a:lnTo>
                        <a:pt x="69" y="62"/>
                      </a:lnTo>
                      <a:lnTo>
                        <a:pt x="75" y="62"/>
                      </a:lnTo>
                      <a:lnTo>
                        <a:pt x="80" y="60"/>
                      </a:lnTo>
                      <a:lnTo>
                        <a:pt x="88" y="58"/>
                      </a:lnTo>
                      <a:lnTo>
                        <a:pt x="92" y="55"/>
                      </a:lnTo>
                      <a:lnTo>
                        <a:pt x="97" y="53"/>
                      </a:lnTo>
                      <a:lnTo>
                        <a:pt x="101" y="49"/>
                      </a:lnTo>
                      <a:lnTo>
                        <a:pt x="107" y="47"/>
                      </a:lnTo>
                      <a:lnTo>
                        <a:pt x="113" y="39"/>
                      </a:lnTo>
                      <a:lnTo>
                        <a:pt x="118" y="32"/>
                      </a:lnTo>
                      <a:lnTo>
                        <a:pt x="122" y="26"/>
                      </a:lnTo>
                      <a:lnTo>
                        <a:pt x="126" y="22"/>
                      </a:lnTo>
                      <a:lnTo>
                        <a:pt x="128" y="20"/>
                      </a:lnTo>
                      <a:lnTo>
                        <a:pt x="128" y="15"/>
                      </a:lnTo>
                      <a:lnTo>
                        <a:pt x="128" y="11"/>
                      </a:lnTo>
                      <a:lnTo>
                        <a:pt x="128" y="9"/>
                      </a:lnTo>
                      <a:lnTo>
                        <a:pt x="124" y="1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4549FD79-A5E4-4F6B-8820-2A9AA23C5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356"/>
                  <a:ext cx="173" cy="44"/>
                </a:xfrm>
                <a:custGeom>
                  <a:avLst/>
                  <a:gdLst>
                    <a:gd name="T0" fmla="*/ 21 w 346"/>
                    <a:gd name="T1" fmla="*/ 4 h 87"/>
                    <a:gd name="T2" fmla="*/ 19 w 346"/>
                    <a:gd name="T3" fmla="*/ 4 h 87"/>
                    <a:gd name="T4" fmla="*/ 19 w 346"/>
                    <a:gd name="T5" fmla="*/ 4 h 87"/>
                    <a:gd name="T6" fmla="*/ 18 w 346"/>
                    <a:gd name="T7" fmla="*/ 4 h 87"/>
                    <a:gd name="T8" fmla="*/ 17 w 346"/>
                    <a:gd name="T9" fmla="*/ 4 h 87"/>
                    <a:gd name="T10" fmla="*/ 15 w 346"/>
                    <a:gd name="T11" fmla="*/ 4 h 87"/>
                    <a:gd name="T12" fmla="*/ 14 w 346"/>
                    <a:gd name="T13" fmla="*/ 4 h 87"/>
                    <a:gd name="T14" fmla="*/ 13 w 346"/>
                    <a:gd name="T15" fmla="*/ 4 h 87"/>
                    <a:gd name="T16" fmla="*/ 12 w 346"/>
                    <a:gd name="T17" fmla="*/ 4 h 87"/>
                    <a:gd name="T18" fmla="*/ 10 w 346"/>
                    <a:gd name="T19" fmla="*/ 4 h 87"/>
                    <a:gd name="T20" fmla="*/ 9 w 346"/>
                    <a:gd name="T21" fmla="*/ 4 h 87"/>
                    <a:gd name="T22" fmla="*/ 8 w 346"/>
                    <a:gd name="T23" fmla="*/ 4 h 87"/>
                    <a:gd name="T24" fmla="*/ 7 w 346"/>
                    <a:gd name="T25" fmla="*/ 3 h 87"/>
                    <a:gd name="T26" fmla="*/ 6 w 346"/>
                    <a:gd name="T27" fmla="*/ 3 h 87"/>
                    <a:gd name="T28" fmla="*/ 5 w 346"/>
                    <a:gd name="T29" fmla="*/ 2 h 87"/>
                    <a:gd name="T30" fmla="*/ 4 w 346"/>
                    <a:gd name="T31" fmla="*/ 2 h 87"/>
                    <a:gd name="T32" fmla="*/ 3 w 346"/>
                    <a:gd name="T33" fmla="*/ 1 h 87"/>
                    <a:gd name="T34" fmla="*/ 3 w 346"/>
                    <a:gd name="T35" fmla="*/ 1 h 87"/>
                    <a:gd name="T36" fmla="*/ 3 w 346"/>
                    <a:gd name="T37" fmla="*/ 0 h 87"/>
                    <a:gd name="T38" fmla="*/ 3 w 346"/>
                    <a:gd name="T39" fmla="*/ 1 h 87"/>
                    <a:gd name="T40" fmla="*/ 2 w 346"/>
                    <a:gd name="T41" fmla="*/ 1 h 87"/>
                    <a:gd name="T42" fmla="*/ 1 w 346"/>
                    <a:gd name="T43" fmla="*/ 2 h 87"/>
                    <a:gd name="T44" fmla="*/ 1 w 346"/>
                    <a:gd name="T45" fmla="*/ 2 h 87"/>
                    <a:gd name="T46" fmla="*/ 2 w 346"/>
                    <a:gd name="T47" fmla="*/ 3 h 87"/>
                    <a:gd name="T48" fmla="*/ 2 w 346"/>
                    <a:gd name="T49" fmla="*/ 3 h 87"/>
                    <a:gd name="T50" fmla="*/ 3 w 346"/>
                    <a:gd name="T51" fmla="*/ 4 h 87"/>
                    <a:gd name="T52" fmla="*/ 4 w 346"/>
                    <a:gd name="T53" fmla="*/ 4 h 87"/>
                    <a:gd name="T54" fmla="*/ 5 w 346"/>
                    <a:gd name="T55" fmla="*/ 5 h 87"/>
                    <a:gd name="T56" fmla="*/ 6 w 346"/>
                    <a:gd name="T57" fmla="*/ 5 h 87"/>
                    <a:gd name="T58" fmla="*/ 7 w 346"/>
                    <a:gd name="T59" fmla="*/ 5 h 87"/>
                    <a:gd name="T60" fmla="*/ 8 w 346"/>
                    <a:gd name="T61" fmla="*/ 5 h 87"/>
                    <a:gd name="T62" fmla="*/ 9 w 346"/>
                    <a:gd name="T63" fmla="*/ 6 h 87"/>
                    <a:gd name="T64" fmla="*/ 10 w 346"/>
                    <a:gd name="T65" fmla="*/ 6 h 87"/>
                    <a:gd name="T66" fmla="*/ 11 w 346"/>
                    <a:gd name="T67" fmla="*/ 6 h 87"/>
                    <a:gd name="T68" fmla="*/ 11 w 346"/>
                    <a:gd name="T69" fmla="*/ 6 h 87"/>
                    <a:gd name="T70" fmla="*/ 12 w 346"/>
                    <a:gd name="T71" fmla="*/ 6 h 87"/>
                    <a:gd name="T72" fmla="*/ 13 w 346"/>
                    <a:gd name="T73" fmla="*/ 6 h 87"/>
                    <a:gd name="T74" fmla="*/ 15 w 346"/>
                    <a:gd name="T75" fmla="*/ 6 h 87"/>
                    <a:gd name="T76" fmla="*/ 16 w 346"/>
                    <a:gd name="T77" fmla="*/ 6 h 87"/>
                    <a:gd name="T78" fmla="*/ 17 w 346"/>
                    <a:gd name="T79" fmla="*/ 6 h 87"/>
                    <a:gd name="T80" fmla="*/ 19 w 346"/>
                    <a:gd name="T81" fmla="*/ 6 h 87"/>
                    <a:gd name="T82" fmla="*/ 20 w 346"/>
                    <a:gd name="T83" fmla="*/ 6 h 87"/>
                    <a:gd name="T84" fmla="*/ 21 w 346"/>
                    <a:gd name="T85" fmla="*/ 5 h 87"/>
                    <a:gd name="T86" fmla="*/ 21 w 346"/>
                    <a:gd name="T87" fmla="*/ 5 h 87"/>
                    <a:gd name="T88" fmla="*/ 22 w 346"/>
                    <a:gd name="T89" fmla="*/ 5 h 87"/>
                    <a:gd name="T90" fmla="*/ 22 w 346"/>
                    <a:gd name="T91" fmla="*/ 4 h 87"/>
                    <a:gd name="T92" fmla="*/ 21 w 346"/>
                    <a:gd name="T93" fmla="*/ 4 h 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46"/>
                    <a:gd name="T142" fmla="*/ 0 h 87"/>
                    <a:gd name="T143" fmla="*/ 346 w 346"/>
                    <a:gd name="T144" fmla="*/ 87 h 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46" h="87">
                      <a:moveTo>
                        <a:pt x="329" y="49"/>
                      </a:moveTo>
                      <a:lnTo>
                        <a:pt x="325" y="49"/>
                      </a:lnTo>
                      <a:lnTo>
                        <a:pt x="321" y="49"/>
                      </a:lnTo>
                      <a:lnTo>
                        <a:pt x="318" y="51"/>
                      </a:lnTo>
                      <a:lnTo>
                        <a:pt x="312" y="53"/>
                      </a:lnTo>
                      <a:lnTo>
                        <a:pt x="304" y="53"/>
                      </a:lnTo>
                      <a:lnTo>
                        <a:pt x="299" y="55"/>
                      </a:lnTo>
                      <a:lnTo>
                        <a:pt x="293" y="55"/>
                      </a:lnTo>
                      <a:lnTo>
                        <a:pt x="289" y="57"/>
                      </a:lnTo>
                      <a:lnTo>
                        <a:pt x="283" y="57"/>
                      </a:lnTo>
                      <a:lnTo>
                        <a:pt x="280" y="58"/>
                      </a:lnTo>
                      <a:lnTo>
                        <a:pt x="274" y="58"/>
                      </a:lnTo>
                      <a:lnTo>
                        <a:pt x="270" y="60"/>
                      </a:lnTo>
                      <a:lnTo>
                        <a:pt x="264" y="60"/>
                      </a:lnTo>
                      <a:lnTo>
                        <a:pt x="259" y="60"/>
                      </a:lnTo>
                      <a:lnTo>
                        <a:pt x="251" y="60"/>
                      </a:lnTo>
                      <a:lnTo>
                        <a:pt x="245" y="60"/>
                      </a:lnTo>
                      <a:lnTo>
                        <a:pt x="240" y="60"/>
                      </a:lnTo>
                      <a:lnTo>
                        <a:pt x="234" y="62"/>
                      </a:lnTo>
                      <a:lnTo>
                        <a:pt x="228" y="62"/>
                      </a:lnTo>
                      <a:lnTo>
                        <a:pt x="222" y="62"/>
                      </a:lnTo>
                      <a:lnTo>
                        <a:pt x="215" y="62"/>
                      </a:lnTo>
                      <a:lnTo>
                        <a:pt x="209" y="62"/>
                      </a:lnTo>
                      <a:lnTo>
                        <a:pt x="202" y="62"/>
                      </a:lnTo>
                      <a:lnTo>
                        <a:pt x="194" y="62"/>
                      </a:lnTo>
                      <a:lnTo>
                        <a:pt x="186" y="62"/>
                      </a:lnTo>
                      <a:lnTo>
                        <a:pt x="181" y="62"/>
                      </a:lnTo>
                      <a:lnTo>
                        <a:pt x="173" y="62"/>
                      </a:lnTo>
                      <a:lnTo>
                        <a:pt x="165" y="60"/>
                      </a:lnTo>
                      <a:lnTo>
                        <a:pt x="158" y="60"/>
                      </a:lnTo>
                      <a:lnTo>
                        <a:pt x="150" y="58"/>
                      </a:lnTo>
                      <a:lnTo>
                        <a:pt x="143" y="57"/>
                      </a:lnTo>
                      <a:lnTo>
                        <a:pt x="135" y="55"/>
                      </a:lnTo>
                      <a:lnTo>
                        <a:pt x="129" y="53"/>
                      </a:lnTo>
                      <a:lnTo>
                        <a:pt x="124" y="53"/>
                      </a:lnTo>
                      <a:lnTo>
                        <a:pt x="116" y="51"/>
                      </a:lnTo>
                      <a:lnTo>
                        <a:pt x="110" y="49"/>
                      </a:lnTo>
                      <a:lnTo>
                        <a:pt x="105" y="45"/>
                      </a:lnTo>
                      <a:lnTo>
                        <a:pt x="99" y="43"/>
                      </a:lnTo>
                      <a:lnTo>
                        <a:pt x="93" y="41"/>
                      </a:lnTo>
                      <a:lnTo>
                        <a:pt x="89" y="39"/>
                      </a:lnTo>
                      <a:lnTo>
                        <a:pt x="84" y="38"/>
                      </a:lnTo>
                      <a:lnTo>
                        <a:pt x="80" y="36"/>
                      </a:lnTo>
                      <a:lnTo>
                        <a:pt x="74" y="34"/>
                      </a:lnTo>
                      <a:lnTo>
                        <a:pt x="70" y="32"/>
                      </a:lnTo>
                      <a:lnTo>
                        <a:pt x="65" y="28"/>
                      </a:lnTo>
                      <a:lnTo>
                        <a:pt x="61" y="26"/>
                      </a:lnTo>
                      <a:lnTo>
                        <a:pt x="53" y="22"/>
                      </a:lnTo>
                      <a:lnTo>
                        <a:pt x="50" y="19"/>
                      </a:lnTo>
                      <a:lnTo>
                        <a:pt x="44" y="15"/>
                      </a:lnTo>
                      <a:lnTo>
                        <a:pt x="42" y="13"/>
                      </a:lnTo>
                      <a:lnTo>
                        <a:pt x="40" y="11"/>
                      </a:lnTo>
                      <a:lnTo>
                        <a:pt x="42" y="9"/>
                      </a:lnTo>
                      <a:lnTo>
                        <a:pt x="48" y="7"/>
                      </a:lnTo>
                      <a:lnTo>
                        <a:pt x="51" y="5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3"/>
                      </a:lnTo>
                      <a:lnTo>
                        <a:pt x="31" y="3"/>
                      </a:lnTo>
                      <a:lnTo>
                        <a:pt x="27" y="5"/>
                      </a:lnTo>
                      <a:lnTo>
                        <a:pt x="21" y="9"/>
                      </a:lnTo>
                      <a:lnTo>
                        <a:pt x="17" y="11"/>
                      </a:lnTo>
                      <a:lnTo>
                        <a:pt x="10" y="17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10" y="34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7" y="38"/>
                      </a:lnTo>
                      <a:lnTo>
                        <a:pt x="31" y="43"/>
                      </a:lnTo>
                      <a:lnTo>
                        <a:pt x="36" y="51"/>
                      </a:lnTo>
                      <a:lnTo>
                        <a:pt x="40" y="55"/>
                      </a:lnTo>
                      <a:lnTo>
                        <a:pt x="48" y="58"/>
                      </a:lnTo>
                      <a:lnTo>
                        <a:pt x="50" y="60"/>
                      </a:lnTo>
                      <a:lnTo>
                        <a:pt x="53" y="62"/>
                      </a:lnTo>
                      <a:lnTo>
                        <a:pt x="59" y="64"/>
                      </a:lnTo>
                      <a:lnTo>
                        <a:pt x="65" y="68"/>
                      </a:lnTo>
                      <a:lnTo>
                        <a:pt x="70" y="70"/>
                      </a:lnTo>
                      <a:lnTo>
                        <a:pt x="76" y="70"/>
                      </a:lnTo>
                      <a:lnTo>
                        <a:pt x="82" y="72"/>
                      </a:lnTo>
                      <a:lnTo>
                        <a:pt x="89" y="74"/>
                      </a:lnTo>
                      <a:lnTo>
                        <a:pt x="97" y="76"/>
                      </a:lnTo>
                      <a:lnTo>
                        <a:pt x="107" y="77"/>
                      </a:lnTo>
                      <a:lnTo>
                        <a:pt x="110" y="77"/>
                      </a:lnTo>
                      <a:lnTo>
                        <a:pt x="114" y="79"/>
                      </a:lnTo>
                      <a:lnTo>
                        <a:pt x="120" y="79"/>
                      </a:lnTo>
                      <a:lnTo>
                        <a:pt x="126" y="81"/>
                      </a:lnTo>
                      <a:lnTo>
                        <a:pt x="129" y="81"/>
                      </a:lnTo>
                      <a:lnTo>
                        <a:pt x="135" y="81"/>
                      </a:lnTo>
                      <a:lnTo>
                        <a:pt x="139" y="81"/>
                      </a:lnTo>
                      <a:lnTo>
                        <a:pt x="145" y="83"/>
                      </a:lnTo>
                      <a:lnTo>
                        <a:pt x="148" y="83"/>
                      </a:lnTo>
                      <a:lnTo>
                        <a:pt x="152" y="83"/>
                      </a:lnTo>
                      <a:lnTo>
                        <a:pt x="158" y="83"/>
                      </a:lnTo>
                      <a:lnTo>
                        <a:pt x="162" y="85"/>
                      </a:lnTo>
                      <a:lnTo>
                        <a:pt x="167" y="85"/>
                      </a:lnTo>
                      <a:lnTo>
                        <a:pt x="171" y="85"/>
                      </a:lnTo>
                      <a:lnTo>
                        <a:pt x="177" y="85"/>
                      </a:lnTo>
                      <a:lnTo>
                        <a:pt x="181" y="85"/>
                      </a:lnTo>
                      <a:lnTo>
                        <a:pt x="186" y="85"/>
                      </a:lnTo>
                      <a:lnTo>
                        <a:pt x="190" y="87"/>
                      </a:lnTo>
                      <a:lnTo>
                        <a:pt x="196" y="87"/>
                      </a:lnTo>
                      <a:lnTo>
                        <a:pt x="200" y="87"/>
                      </a:lnTo>
                      <a:lnTo>
                        <a:pt x="209" y="87"/>
                      </a:lnTo>
                      <a:lnTo>
                        <a:pt x="217" y="87"/>
                      </a:lnTo>
                      <a:lnTo>
                        <a:pt x="222" y="87"/>
                      </a:lnTo>
                      <a:lnTo>
                        <a:pt x="226" y="87"/>
                      </a:lnTo>
                      <a:lnTo>
                        <a:pt x="230" y="87"/>
                      </a:lnTo>
                      <a:lnTo>
                        <a:pt x="236" y="87"/>
                      </a:lnTo>
                      <a:lnTo>
                        <a:pt x="243" y="87"/>
                      </a:lnTo>
                      <a:lnTo>
                        <a:pt x="253" y="87"/>
                      </a:lnTo>
                      <a:lnTo>
                        <a:pt x="261" y="87"/>
                      </a:lnTo>
                      <a:lnTo>
                        <a:pt x="268" y="87"/>
                      </a:lnTo>
                      <a:lnTo>
                        <a:pt x="276" y="85"/>
                      </a:lnTo>
                      <a:lnTo>
                        <a:pt x="283" y="85"/>
                      </a:lnTo>
                      <a:lnTo>
                        <a:pt x="289" y="83"/>
                      </a:lnTo>
                      <a:lnTo>
                        <a:pt x="295" y="83"/>
                      </a:lnTo>
                      <a:lnTo>
                        <a:pt x="300" y="81"/>
                      </a:lnTo>
                      <a:lnTo>
                        <a:pt x="306" y="81"/>
                      </a:lnTo>
                      <a:lnTo>
                        <a:pt x="312" y="79"/>
                      </a:lnTo>
                      <a:lnTo>
                        <a:pt x="318" y="79"/>
                      </a:lnTo>
                      <a:lnTo>
                        <a:pt x="321" y="77"/>
                      </a:lnTo>
                      <a:lnTo>
                        <a:pt x="327" y="77"/>
                      </a:lnTo>
                      <a:lnTo>
                        <a:pt x="331" y="76"/>
                      </a:lnTo>
                      <a:lnTo>
                        <a:pt x="335" y="76"/>
                      </a:lnTo>
                      <a:lnTo>
                        <a:pt x="340" y="72"/>
                      </a:lnTo>
                      <a:lnTo>
                        <a:pt x="344" y="70"/>
                      </a:lnTo>
                      <a:lnTo>
                        <a:pt x="346" y="66"/>
                      </a:lnTo>
                      <a:lnTo>
                        <a:pt x="346" y="60"/>
                      </a:lnTo>
                      <a:lnTo>
                        <a:pt x="344" y="57"/>
                      </a:lnTo>
                      <a:lnTo>
                        <a:pt x="342" y="55"/>
                      </a:lnTo>
                      <a:lnTo>
                        <a:pt x="337" y="51"/>
                      </a:lnTo>
                      <a:lnTo>
                        <a:pt x="333" y="49"/>
                      </a:lnTo>
                      <a:lnTo>
                        <a:pt x="331" y="49"/>
                      </a:lnTo>
                      <a:lnTo>
                        <a:pt x="329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38FA4562-7216-4818-9843-431B896C5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7" y="64"/>
                  <a:ext cx="376" cy="449"/>
                </a:xfrm>
                <a:custGeom>
                  <a:avLst/>
                  <a:gdLst>
                    <a:gd name="T0" fmla="*/ 9 w 753"/>
                    <a:gd name="T1" fmla="*/ 28 h 899"/>
                    <a:gd name="T2" fmla="*/ 12 w 753"/>
                    <a:gd name="T3" fmla="*/ 24 h 899"/>
                    <a:gd name="T4" fmla="*/ 12 w 753"/>
                    <a:gd name="T5" fmla="*/ 21 h 899"/>
                    <a:gd name="T6" fmla="*/ 11 w 753"/>
                    <a:gd name="T7" fmla="*/ 17 h 899"/>
                    <a:gd name="T8" fmla="*/ 10 w 753"/>
                    <a:gd name="T9" fmla="*/ 14 h 899"/>
                    <a:gd name="T10" fmla="*/ 14 w 753"/>
                    <a:gd name="T11" fmla="*/ 15 h 899"/>
                    <a:gd name="T12" fmla="*/ 18 w 753"/>
                    <a:gd name="T13" fmla="*/ 16 h 899"/>
                    <a:gd name="T14" fmla="*/ 23 w 753"/>
                    <a:gd name="T15" fmla="*/ 17 h 899"/>
                    <a:gd name="T16" fmla="*/ 27 w 753"/>
                    <a:gd name="T17" fmla="*/ 17 h 899"/>
                    <a:gd name="T18" fmla="*/ 32 w 753"/>
                    <a:gd name="T19" fmla="*/ 17 h 899"/>
                    <a:gd name="T20" fmla="*/ 36 w 753"/>
                    <a:gd name="T21" fmla="*/ 15 h 899"/>
                    <a:gd name="T22" fmla="*/ 40 w 753"/>
                    <a:gd name="T23" fmla="*/ 13 h 899"/>
                    <a:gd name="T24" fmla="*/ 42 w 753"/>
                    <a:gd name="T25" fmla="*/ 14 h 899"/>
                    <a:gd name="T26" fmla="*/ 44 w 753"/>
                    <a:gd name="T27" fmla="*/ 18 h 899"/>
                    <a:gd name="T28" fmla="*/ 45 w 753"/>
                    <a:gd name="T29" fmla="*/ 23 h 899"/>
                    <a:gd name="T30" fmla="*/ 45 w 753"/>
                    <a:gd name="T31" fmla="*/ 26 h 899"/>
                    <a:gd name="T32" fmla="*/ 44 w 753"/>
                    <a:gd name="T33" fmla="*/ 31 h 899"/>
                    <a:gd name="T34" fmla="*/ 45 w 753"/>
                    <a:gd name="T35" fmla="*/ 34 h 899"/>
                    <a:gd name="T36" fmla="*/ 44 w 753"/>
                    <a:gd name="T37" fmla="*/ 39 h 899"/>
                    <a:gd name="T38" fmla="*/ 42 w 753"/>
                    <a:gd name="T39" fmla="*/ 43 h 899"/>
                    <a:gd name="T40" fmla="*/ 39 w 753"/>
                    <a:gd name="T41" fmla="*/ 46 h 899"/>
                    <a:gd name="T42" fmla="*/ 36 w 753"/>
                    <a:gd name="T43" fmla="*/ 49 h 899"/>
                    <a:gd name="T44" fmla="*/ 32 w 753"/>
                    <a:gd name="T45" fmla="*/ 51 h 899"/>
                    <a:gd name="T46" fmla="*/ 27 w 753"/>
                    <a:gd name="T47" fmla="*/ 52 h 899"/>
                    <a:gd name="T48" fmla="*/ 23 w 753"/>
                    <a:gd name="T49" fmla="*/ 51 h 899"/>
                    <a:gd name="T50" fmla="*/ 19 w 753"/>
                    <a:gd name="T51" fmla="*/ 50 h 899"/>
                    <a:gd name="T52" fmla="*/ 15 w 753"/>
                    <a:gd name="T53" fmla="*/ 48 h 899"/>
                    <a:gd name="T54" fmla="*/ 12 w 753"/>
                    <a:gd name="T55" fmla="*/ 45 h 899"/>
                    <a:gd name="T56" fmla="*/ 8 w 753"/>
                    <a:gd name="T57" fmla="*/ 40 h 899"/>
                    <a:gd name="T58" fmla="*/ 7 w 753"/>
                    <a:gd name="T59" fmla="*/ 41 h 899"/>
                    <a:gd name="T60" fmla="*/ 10 w 753"/>
                    <a:gd name="T61" fmla="*/ 45 h 899"/>
                    <a:gd name="T62" fmla="*/ 13 w 753"/>
                    <a:gd name="T63" fmla="*/ 48 h 899"/>
                    <a:gd name="T64" fmla="*/ 17 w 753"/>
                    <a:gd name="T65" fmla="*/ 52 h 899"/>
                    <a:gd name="T66" fmla="*/ 23 w 753"/>
                    <a:gd name="T67" fmla="*/ 54 h 899"/>
                    <a:gd name="T68" fmla="*/ 29 w 753"/>
                    <a:gd name="T69" fmla="*/ 56 h 899"/>
                    <a:gd name="T70" fmla="*/ 35 w 753"/>
                    <a:gd name="T71" fmla="*/ 54 h 899"/>
                    <a:gd name="T72" fmla="*/ 40 w 753"/>
                    <a:gd name="T73" fmla="*/ 50 h 899"/>
                    <a:gd name="T74" fmla="*/ 43 w 753"/>
                    <a:gd name="T75" fmla="*/ 45 h 899"/>
                    <a:gd name="T76" fmla="*/ 45 w 753"/>
                    <a:gd name="T77" fmla="*/ 40 h 899"/>
                    <a:gd name="T78" fmla="*/ 46 w 753"/>
                    <a:gd name="T79" fmla="*/ 36 h 899"/>
                    <a:gd name="T80" fmla="*/ 46 w 753"/>
                    <a:gd name="T81" fmla="*/ 31 h 899"/>
                    <a:gd name="T82" fmla="*/ 45 w 753"/>
                    <a:gd name="T83" fmla="*/ 28 h 899"/>
                    <a:gd name="T84" fmla="*/ 46 w 753"/>
                    <a:gd name="T85" fmla="*/ 25 h 899"/>
                    <a:gd name="T86" fmla="*/ 46 w 753"/>
                    <a:gd name="T87" fmla="*/ 21 h 899"/>
                    <a:gd name="T88" fmla="*/ 46 w 753"/>
                    <a:gd name="T89" fmla="*/ 17 h 899"/>
                    <a:gd name="T90" fmla="*/ 44 w 753"/>
                    <a:gd name="T91" fmla="*/ 11 h 899"/>
                    <a:gd name="T92" fmla="*/ 43 w 753"/>
                    <a:gd name="T93" fmla="*/ 8 h 899"/>
                    <a:gd name="T94" fmla="*/ 41 w 753"/>
                    <a:gd name="T95" fmla="*/ 4 h 899"/>
                    <a:gd name="T96" fmla="*/ 37 w 753"/>
                    <a:gd name="T97" fmla="*/ 2 h 899"/>
                    <a:gd name="T98" fmla="*/ 33 w 753"/>
                    <a:gd name="T99" fmla="*/ 0 h 899"/>
                    <a:gd name="T100" fmla="*/ 28 w 753"/>
                    <a:gd name="T101" fmla="*/ 0 h 899"/>
                    <a:gd name="T102" fmla="*/ 22 w 753"/>
                    <a:gd name="T103" fmla="*/ 0 h 899"/>
                    <a:gd name="T104" fmla="*/ 16 w 753"/>
                    <a:gd name="T105" fmla="*/ 0 h 899"/>
                    <a:gd name="T106" fmla="*/ 12 w 753"/>
                    <a:gd name="T107" fmla="*/ 1 h 899"/>
                    <a:gd name="T108" fmla="*/ 8 w 753"/>
                    <a:gd name="T109" fmla="*/ 3 h 899"/>
                    <a:gd name="T110" fmla="*/ 4 w 753"/>
                    <a:gd name="T111" fmla="*/ 7 h 899"/>
                    <a:gd name="T112" fmla="*/ 1 w 753"/>
                    <a:gd name="T113" fmla="*/ 13 h 899"/>
                    <a:gd name="T114" fmla="*/ 0 w 753"/>
                    <a:gd name="T115" fmla="*/ 18 h 899"/>
                    <a:gd name="T116" fmla="*/ 0 w 753"/>
                    <a:gd name="T117" fmla="*/ 22 h 899"/>
                    <a:gd name="T118" fmla="*/ 0 w 753"/>
                    <a:gd name="T119" fmla="*/ 25 h 899"/>
                    <a:gd name="T120" fmla="*/ 1 w 753"/>
                    <a:gd name="T121" fmla="*/ 29 h 899"/>
                    <a:gd name="T122" fmla="*/ 4 w 753"/>
                    <a:gd name="T123" fmla="*/ 29 h 899"/>
                    <a:gd name="T124" fmla="*/ 8 w 753"/>
                    <a:gd name="T125" fmla="*/ 31 h 8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53"/>
                    <a:gd name="T190" fmla="*/ 0 h 899"/>
                    <a:gd name="T191" fmla="*/ 753 w 753"/>
                    <a:gd name="T192" fmla="*/ 899 h 8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53" h="899">
                      <a:moveTo>
                        <a:pt x="128" y="504"/>
                      </a:moveTo>
                      <a:lnTo>
                        <a:pt x="128" y="502"/>
                      </a:lnTo>
                      <a:lnTo>
                        <a:pt x="131" y="496"/>
                      </a:lnTo>
                      <a:lnTo>
                        <a:pt x="131" y="492"/>
                      </a:lnTo>
                      <a:lnTo>
                        <a:pt x="135" y="491"/>
                      </a:lnTo>
                      <a:lnTo>
                        <a:pt x="137" y="487"/>
                      </a:lnTo>
                      <a:lnTo>
                        <a:pt x="141" y="481"/>
                      </a:lnTo>
                      <a:lnTo>
                        <a:pt x="143" y="475"/>
                      </a:lnTo>
                      <a:lnTo>
                        <a:pt x="147" y="470"/>
                      </a:lnTo>
                      <a:lnTo>
                        <a:pt x="149" y="464"/>
                      </a:lnTo>
                      <a:lnTo>
                        <a:pt x="154" y="458"/>
                      </a:lnTo>
                      <a:lnTo>
                        <a:pt x="156" y="453"/>
                      </a:lnTo>
                      <a:lnTo>
                        <a:pt x="160" y="447"/>
                      </a:lnTo>
                      <a:lnTo>
                        <a:pt x="164" y="439"/>
                      </a:lnTo>
                      <a:lnTo>
                        <a:pt x="169" y="434"/>
                      </a:lnTo>
                      <a:lnTo>
                        <a:pt x="171" y="426"/>
                      </a:lnTo>
                      <a:lnTo>
                        <a:pt x="175" y="420"/>
                      </a:lnTo>
                      <a:lnTo>
                        <a:pt x="179" y="415"/>
                      </a:lnTo>
                      <a:lnTo>
                        <a:pt x="183" y="407"/>
                      </a:lnTo>
                      <a:lnTo>
                        <a:pt x="187" y="401"/>
                      </a:lnTo>
                      <a:lnTo>
                        <a:pt x="190" y="396"/>
                      </a:lnTo>
                      <a:lnTo>
                        <a:pt x="192" y="388"/>
                      </a:lnTo>
                      <a:lnTo>
                        <a:pt x="196" y="384"/>
                      </a:lnTo>
                      <a:lnTo>
                        <a:pt x="198" y="378"/>
                      </a:lnTo>
                      <a:lnTo>
                        <a:pt x="202" y="373"/>
                      </a:lnTo>
                      <a:lnTo>
                        <a:pt x="204" y="369"/>
                      </a:lnTo>
                      <a:lnTo>
                        <a:pt x="206" y="365"/>
                      </a:lnTo>
                      <a:lnTo>
                        <a:pt x="207" y="359"/>
                      </a:lnTo>
                      <a:lnTo>
                        <a:pt x="209" y="356"/>
                      </a:lnTo>
                      <a:lnTo>
                        <a:pt x="209" y="352"/>
                      </a:lnTo>
                      <a:lnTo>
                        <a:pt x="207" y="346"/>
                      </a:lnTo>
                      <a:lnTo>
                        <a:pt x="206" y="342"/>
                      </a:lnTo>
                      <a:lnTo>
                        <a:pt x="206" y="339"/>
                      </a:lnTo>
                      <a:lnTo>
                        <a:pt x="204" y="333"/>
                      </a:lnTo>
                      <a:lnTo>
                        <a:pt x="204" y="329"/>
                      </a:lnTo>
                      <a:lnTo>
                        <a:pt x="202" y="323"/>
                      </a:lnTo>
                      <a:lnTo>
                        <a:pt x="200" y="320"/>
                      </a:lnTo>
                      <a:lnTo>
                        <a:pt x="198" y="314"/>
                      </a:lnTo>
                      <a:lnTo>
                        <a:pt x="198" y="308"/>
                      </a:lnTo>
                      <a:lnTo>
                        <a:pt x="196" y="302"/>
                      </a:lnTo>
                      <a:lnTo>
                        <a:pt x="194" y="297"/>
                      </a:lnTo>
                      <a:lnTo>
                        <a:pt x="192" y="291"/>
                      </a:lnTo>
                      <a:lnTo>
                        <a:pt x="190" y="285"/>
                      </a:lnTo>
                      <a:lnTo>
                        <a:pt x="188" y="280"/>
                      </a:lnTo>
                      <a:lnTo>
                        <a:pt x="187" y="274"/>
                      </a:lnTo>
                      <a:lnTo>
                        <a:pt x="185" y="268"/>
                      </a:lnTo>
                      <a:lnTo>
                        <a:pt x="183" y="263"/>
                      </a:lnTo>
                      <a:lnTo>
                        <a:pt x="181" y="259"/>
                      </a:lnTo>
                      <a:lnTo>
                        <a:pt x="181" y="253"/>
                      </a:lnTo>
                      <a:lnTo>
                        <a:pt x="179" y="249"/>
                      </a:lnTo>
                      <a:lnTo>
                        <a:pt x="177" y="245"/>
                      </a:lnTo>
                      <a:lnTo>
                        <a:pt x="175" y="238"/>
                      </a:lnTo>
                      <a:lnTo>
                        <a:pt x="173" y="232"/>
                      </a:lnTo>
                      <a:lnTo>
                        <a:pt x="171" y="228"/>
                      </a:lnTo>
                      <a:lnTo>
                        <a:pt x="171" y="226"/>
                      </a:lnTo>
                      <a:lnTo>
                        <a:pt x="175" y="226"/>
                      </a:lnTo>
                      <a:lnTo>
                        <a:pt x="177" y="228"/>
                      </a:lnTo>
                      <a:lnTo>
                        <a:pt x="183" y="230"/>
                      </a:lnTo>
                      <a:lnTo>
                        <a:pt x="188" y="230"/>
                      </a:lnTo>
                      <a:lnTo>
                        <a:pt x="196" y="232"/>
                      </a:lnTo>
                      <a:lnTo>
                        <a:pt x="200" y="234"/>
                      </a:lnTo>
                      <a:lnTo>
                        <a:pt x="206" y="236"/>
                      </a:lnTo>
                      <a:lnTo>
                        <a:pt x="209" y="236"/>
                      </a:lnTo>
                      <a:lnTo>
                        <a:pt x="215" y="238"/>
                      </a:lnTo>
                      <a:lnTo>
                        <a:pt x="219" y="238"/>
                      </a:lnTo>
                      <a:lnTo>
                        <a:pt x="225" y="240"/>
                      </a:lnTo>
                      <a:lnTo>
                        <a:pt x="230" y="242"/>
                      </a:lnTo>
                      <a:lnTo>
                        <a:pt x="236" y="244"/>
                      </a:lnTo>
                      <a:lnTo>
                        <a:pt x="242" y="244"/>
                      </a:lnTo>
                      <a:lnTo>
                        <a:pt x="247" y="245"/>
                      </a:lnTo>
                      <a:lnTo>
                        <a:pt x="253" y="245"/>
                      </a:lnTo>
                      <a:lnTo>
                        <a:pt x="261" y="249"/>
                      </a:lnTo>
                      <a:lnTo>
                        <a:pt x="266" y="249"/>
                      </a:lnTo>
                      <a:lnTo>
                        <a:pt x="274" y="251"/>
                      </a:lnTo>
                      <a:lnTo>
                        <a:pt x="280" y="253"/>
                      </a:lnTo>
                      <a:lnTo>
                        <a:pt x="287" y="255"/>
                      </a:lnTo>
                      <a:lnTo>
                        <a:pt x="295" y="257"/>
                      </a:lnTo>
                      <a:lnTo>
                        <a:pt x="301" y="259"/>
                      </a:lnTo>
                      <a:lnTo>
                        <a:pt x="308" y="261"/>
                      </a:lnTo>
                      <a:lnTo>
                        <a:pt x="316" y="263"/>
                      </a:lnTo>
                      <a:lnTo>
                        <a:pt x="323" y="263"/>
                      </a:lnTo>
                      <a:lnTo>
                        <a:pt x="329" y="264"/>
                      </a:lnTo>
                      <a:lnTo>
                        <a:pt x="337" y="264"/>
                      </a:lnTo>
                      <a:lnTo>
                        <a:pt x="344" y="268"/>
                      </a:lnTo>
                      <a:lnTo>
                        <a:pt x="352" y="268"/>
                      </a:lnTo>
                      <a:lnTo>
                        <a:pt x="360" y="270"/>
                      </a:lnTo>
                      <a:lnTo>
                        <a:pt x="367" y="270"/>
                      </a:lnTo>
                      <a:lnTo>
                        <a:pt x="373" y="274"/>
                      </a:lnTo>
                      <a:lnTo>
                        <a:pt x="380" y="274"/>
                      </a:lnTo>
                      <a:lnTo>
                        <a:pt x="388" y="276"/>
                      </a:lnTo>
                      <a:lnTo>
                        <a:pt x="394" y="276"/>
                      </a:lnTo>
                      <a:lnTo>
                        <a:pt x="401" y="278"/>
                      </a:lnTo>
                      <a:lnTo>
                        <a:pt x="407" y="278"/>
                      </a:lnTo>
                      <a:lnTo>
                        <a:pt x="415" y="280"/>
                      </a:lnTo>
                      <a:lnTo>
                        <a:pt x="422" y="282"/>
                      </a:lnTo>
                      <a:lnTo>
                        <a:pt x="430" y="282"/>
                      </a:lnTo>
                      <a:lnTo>
                        <a:pt x="436" y="282"/>
                      </a:lnTo>
                      <a:lnTo>
                        <a:pt x="441" y="283"/>
                      </a:lnTo>
                      <a:lnTo>
                        <a:pt x="447" y="283"/>
                      </a:lnTo>
                      <a:lnTo>
                        <a:pt x="453" y="285"/>
                      </a:lnTo>
                      <a:lnTo>
                        <a:pt x="460" y="285"/>
                      </a:lnTo>
                      <a:lnTo>
                        <a:pt x="464" y="285"/>
                      </a:lnTo>
                      <a:lnTo>
                        <a:pt x="470" y="287"/>
                      </a:lnTo>
                      <a:lnTo>
                        <a:pt x="475" y="287"/>
                      </a:lnTo>
                      <a:lnTo>
                        <a:pt x="481" y="287"/>
                      </a:lnTo>
                      <a:lnTo>
                        <a:pt x="485" y="287"/>
                      </a:lnTo>
                      <a:lnTo>
                        <a:pt x="491" y="287"/>
                      </a:lnTo>
                      <a:lnTo>
                        <a:pt x="496" y="287"/>
                      </a:lnTo>
                      <a:lnTo>
                        <a:pt x="502" y="287"/>
                      </a:lnTo>
                      <a:lnTo>
                        <a:pt x="512" y="287"/>
                      </a:lnTo>
                      <a:lnTo>
                        <a:pt x="517" y="283"/>
                      </a:lnTo>
                      <a:lnTo>
                        <a:pt x="523" y="282"/>
                      </a:lnTo>
                      <a:lnTo>
                        <a:pt x="529" y="280"/>
                      </a:lnTo>
                      <a:lnTo>
                        <a:pt x="536" y="278"/>
                      </a:lnTo>
                      <a:lnTo>
                        <a:pt x="542" y="274"/>
                      </a:lnTo>
                      <a:lnTo>
                        <a:pt x="550" y="272"/>
                      </a:lnTo>
                      <a:lnTo>
                        <a:pt x="557" y="268"/>
                      </a:lnTo>
                      <a:lnTo>
                        <a:pt x="563" y="266"/>
                      </a:lnTo>
                      <a:lnTo>
                        <a:pt x="571" y="263"/>
                      </a:lnTo>
                      <a:lnTo>
                        <a:pt x="576" y="259"/>
                      </a:lnTo>
                      <a:lnTo>
                        <a:pt x="584" y="255"/>
                      </a:lnTo>
                      <a:lnTo>
                        <a:pt x="590" y="253"/>
                      </a:lnTo>
                      <a:lnTo>
                        <a:pt x="597" y="249"/>
                      </a:lnTo>
                      <a:lnTo>
                        <a:pt x="603" y="245"/>
                      </a:lnTo>
                      <a:lnTo>
                        <a:pt x="610" y="242"/>
                      </a:lnTo>
                      <a:lnTo>
                        <a:pt x="616" y="238"/>
                      </a:lnTo>
                      <a:lnTo>
                        <a:pt x="622" y="234"/>
                      </a:lnTo>
                      <a:lnTo>
                        <a:pt x="628" y="232"/>
                      </a:lnTo>
                      <a:lnTo>
                        <a:pt x="633" y="228"/>
                      </a:lnTo>
                      <a:lnTo>
                        <a:pt x="639" y="225"/>
                      </a:lnTo>
                      <a:lnTo>
                        <a:pt x="643" y="223"/>
                      </a:lnTo>
                      <a:lnTo>
                        <a:pt x="648" y="219"/>
                      </a:lnTo>
                      <a:lnTo>
                        <a:pt x="652" y="217"/>
                      </a:lnTo>
                      <a:lnTo>
                        <a:pt x="656" y="215"/>
                      </a:lnTo>
                      <a:lnTo>
                        <a:pt x="664" y="209"/>
                      </a:lnTo>
                      <a:lnTo>
                        <a:pt x="667" y="207"/>
                      </a:lnTo>
                      <a:lnTo>
                        <a:pt x="671" y="206"/>
                      </a:lnTo>
                      <a:lnTo>
                        <a:pt x="673" y="206"/>
                      </a:lnTo>
                      <a:lnTo>
                        <a:pt x="675" y="207"/>
                      </a:lnTo>
                      <a:lnTo>
                        <a:pt x="677" y="211"/>
                      </a:lnTo>
                      <a:lnTo>
                        <a:pt x="683" y="219"/>
                      </a:lnTo>
                      <a:lnTo>
                        <a:pt x="683" y="223"/>
                      </a:lnTo>
                      <a:lnTo>
                        <a:pt x="686" y="226"/>
                      </a:lnTo>
                      <a:lnTo>
                        <a:pt x="688" y="232"/>
                      </a:lnTo>
                      <a:lnTo>
                        <a:pt x="690" y="236"/>
                      </a:lnTo>
                      <a:lnTo>
                        <a:pt x="694" y="242"/>
                      </a:lnTo>
                      <a:lnTo>
                        <a:pt x="696" y="245"/>
                      </a:lnTo>
                      <a:lnTo>
                        <a:pt x="700" y="251"/>
                      </a:lnTo>
                      <a:lnTo>
                        <a:pt x="702" y="259"/>
                      </a:lnTo>
                      <a:lnTo>
                        <a:pt x="706" y="263"/>
                      </a:lnTo>
                      <a:lnTo>
                        <a:pt x="707" y="270"/>
                      </a:lnTo>
                      <a:lnTo>
                        <a:pt x="709" y="276"/>
                      </a:lnTo>
                      <a:lnTo>
                        <a:pt x="713" y="282"/>
                      </a:lnTo>
                      <a:lnTo>
                        <a:pt x="715" y="289"/>
                      </a:lnTo>
                      <a:lnTo>
                        <a:pt x="717" y="297"/>
                      </a:lnTo>
                      <a:lnTo>
                        <a:pt x="719" y="304"/>
                      </a:lnTo>
                      <a:lnTo>
                        <a:pt x="721" y="310"/>
                      </a:lnTo>
                      <a:lnTo>
                        <a:pt x="723" y="318"/>
                      </a:lnTo>
                      <a:lnTo>
                        <a:pt x="725" y="325"/>
                      </a:lnTo>
                      <a:lnTo>
                        <a:pt x="726" y="331"/>
                      </a:lnTo>
                      <a:lnTo>
                        <a:pt x="728" y="339"/>
                      </a:lnTo>
                      <a:lnTo>
                        <a:pt x="728" y="346"/>
                      </a:lnTo>
                      <a:lnTo>
                        <a:pt x="728" y="354"/>
                      </a:lnTo>
                      <a:lnTo>
                        <a:pt x="728" y="361"/>
                      </a:lnTo>
                      <a:lnTo>
                        <a:pt x="730" y="369"/>
                      </a:lnTo>
                      <a:lnTo>
                        <a:pt x="728" y="375"/>
                      </a:lnTo>
                      <a:lnTo>
                        <a:pt x="728" y="382"/>
                      </a:lnTo>
                      <a:lnTo>
                        <a:pt x="726" y="388"/>
                      </a:lnTo>
                      <a:lnTo>
                        <a:pt x="726" y="394"/>
                      </a:lnTo>
                      <a:lnTo>
                        <a:pt x="726" y="399"/>
                      </a:lnTo>
                      <a:lnTo>
                        <a:pt x="725" y="405"/>
                      </a:lnTo>
                      <a:lnTo>
                        <a:pt x="725" y="411"/>
                      </a:lnTo>
                      <a:lnTo>
                        <a:pt x="725" y="416"/>
                      </a:lnTo>
                      <a:lnTo>
                        <a:pt x="723" y="420"/>
                      </a:lnTo>
                      <a:lnTo>
                        <a:pt x="723" y="426"/>
                      </a:lnTo>
                      <a:lnTo>
                        <a:pt x="721" y="430"/>
                      </a:lnTo>
                      <a:lnTo>
                        <a:pt x="721" y="435"/>
                      </a:lnTo>
                      <a:lnTo>
                        <a:pt x="719" y="443"/>
                      </a:lnTo>
                      <a:lnTo>
                        <a:pt x="717" y="453"/>
                      </a:lnTo>
                      <a:lnTo>
                        <a:pt x="715" y="458"/>
                      </a:lnTo>
                      <a:lnTo>
                        <a:pt x="713" y="464"/>
                      </a:lnTo>
                      <a:lnTo>
                        <a:pt x="711" y="468"/>
                      </a:lnTo>
                      <a:lnTo>
                        <a:pt x="711" y="473"/>
                      </a:lnTo>
                      <a:lnTo>
                        <a:pt x="709" y="479"/>
                      </a:lnTo>
                      <a:lnTo>
                        <a:pt x="709" y="485"/>
                      </a:lnTo>
                      <a:lnTo>
                        <a:pt x="709" y="489"/>
                      </a:lnTo>
                      <a:lnTo>
                        <a:pt x="713" y="496"/>
                      </a:lnTo>
                      <a:lnTo>
                        <a:pt x="715" y="500"/>
                      </a:lnTo>
                      <a:lnTo>
                        <a:pt x="717" y="506"/>
                      </a:lnTo>
                      <a:lnTo>
                        <a:pt x="721" y="513"/>
                      </a:lnTo>
                      <a:lnTo>
                        <a:pt x="725" y="519"/>
                      </a:lnTo>
                      <a:lnTo>
                        <a:pt x="726" y="527"/>
                      </a:lnTo>
                      <a:lnTo>
                        <a:pt x="728" y="534"/>
                      </a:lnTo>
                      <a:lnTo>
                        <a:pt x="728" y="540"/>
                      </a:lnTo>
                      <a:lnTo>
                        <a:pt x="730" y="544"/>
                      </a:lnTo>
                      <a:lnTo>
                        <a:pt x="730" y="549"/>
                      </a:lnTo>
                      <a:lnTo>
                        <a:pt x="732" y="553"/>
                      </a:lnTo>
                      <a:lnTo>
                        <a:pt x="732" y="559"/>
                      </a:lnTo>
                      <a:lnTo>
                        <a:pt x="732" y="563"/>
                      </a:lnTo>
                      <a:lnTo>
                        <a:pt x="732" y="568"/>
                      </a:lnTo>
                      <a:lnTo>
                        <a:pt x="732" y="576"/>
                      </a:lnTo>
                      <a:lnTo>
                        <a:pt x="730" y="580"/>
                      </a:lnTo>
                      <a:lnTo>
                        <a:pt x="730" y="587"/>
                      </a:lnTo>
                      <a:lnTo>
                        <a:pt x="728" y="593"/>
                      </a:lnTo>
                      <a:lnTo>
                        <a:pt x="726" y="601"/>
                      </a:lnTo>
                      <a:lnTo>
                        <a:pt x="725" y="606"/>
                      </a:lnTo>
                      <a:lnTo>
                        <a:pt x="723" y="612"/>
                      </a:lnTo>
                      <a:lnTo>
                        <a:pt x="719" y="620"/>
                      </a:lnTo>
                      <a:lnTo>
                        <a:pt x="717" y="627"/>
                      </a:lnTo>
                      <a:lnTo>
                        <a:pt x="713" y="635"/>
                      </a:lnTo>
                      <a:lnTo>
                        <a:pt x="709" y="644"/>
                      </a:lnTo>
                      <a:lnTo>
                        <a:pt x="707" y="648"/>
                      </a:lnTo>
                      <a:lnTo>
                        <a:pt x="706" y="652"/>
                      </a:lnTo>
                      <a:lnTo>
                        <a:pt x="704" y="656"/>
                      </a:lnTo>
                      <a:lnTo>
                        <a:pt x="702" y="662"/>
                      </a:lnTo>
                      <a:lnTo>
                        <a:pt x="696" y="669"/>
                      </a:lnTo>
                      <a:lnTo>
                        <a:pt x="692" y="679"/>
                      </a:lnTo>
                      <a:lnTo>
                        <a:pt x="688" y="682"/>
                      </a:lnTo>
                      <a:lnTo>
                        <a:pt x="686" y="688"/>
                      </a:lnTo>
                      <a:lnTo>
                        <a:pt x="683" y="692"/>
                      </a:lnTo>
                      <a:lnTo>
                        <a:pt x="681" y="698"/>
                      </a:lnTo>
                      <a:lnTo>
                        <a:pt x="677" y="701"/>
                      </a:lnTo>
                      <a:lnTo>
                        <a:pt x="675" y="705"/>
                      </a:lnTo>
                      <a:lnTo>
                        <a:pt x="671" y="711"/>
                      </a:lnTo>
                      <a:lnTo>
                        <a:pt x="667" y="715"/>
                      </a:lnTo>
                      <a:lnTo>
                        <a:pt x="666" y="719"/>
                      </a:lnTo>
                      <a:lnTo>
                        <a:pt x="662" y="724"/>
                      </a:lnTo>
                      <a:lnTo>
                        <a:pt x="658" y="728"/>
                      </a:lnTo>
                      <a:lnTo>
                        <a:pt x="656" y="734"/>
                      </a:lnTo>
                      <a:lnTo>
                        <a:pt x="647" y="741"/>
                      </a:lnTo>
                      <a:lnTo>
                        <a:pt x="639" y="751"/>
                      </a:lnTo>
                      <a:lnTo>
                        <a:pt x="631" y="758"/>
                      </a:lnTo>
                      <a:lnTo>
                        <a:pt x="622" y="766"/>
                      </a:lnTo>
                      <a:lnTo>
                        <a:pt x="618" y="770"/>
                      </a:lnTo>
                      <a:lnTo>
                        <a:pt x="612" y="774"/>
                      </a:lnTo>
                      <a:lnTo>
                        <a:pt x="609" y="777"/>
                      </a:lnTo>
                      <a:lnTo>
                        <a:pt x="605" y="781"/>
                      </a:lnTo>
                      <a:lnTo>
                        <a:pt x="599" y="785"/>
                      </a:lnTo>
                      <a:lnTo>
                        <a:pt x="595" y="789"/>
                      </a:lnTo>
                      <a:lnTo>
                        <a:pt x="590" y="793"/>
                      </a:lnTo>
                      <a:lnTo>
                        <a:pt x="586" y="796"/>
                      </a:lnTo>
                      <a:lnTo>
                        <a:pt x="580" y="798"/>
                      </a:lnTo>
                      <a:lnTo>
                        <a:pt x="574" y="802"/>
                      </a:lnTo>
                      <a:lnTo>
                        <a:pt x="569" y="804"/>
                      </a:lnTo>
                      <a:lnTo>
                        <a:pt x="563" y="808"/>
                      </a:lnTo>
                      <a:lnTo>
                        <a:pt x="557" y="810"/>
                      </a:lnTo>
                      <a:lnTo>
                        <a:pt x="552" y="814"/>
                      </a:lnTo>
                      <a:lnTo>
                        <a:pt x="546" y="815"/>
                      </a:lnTo>
                      <a:lnTo>
                        <a:pt x="542" y="819"/>
                      </a:lnTo>
                      <a:lnTo>
                        <a:pt x="536" y="821"/>
                      </a:lnTo>
                      <a:lnTo>
                        <a:pt x="531" y="821"/>
                      </a:lnTo>
                      <a:lnTo>
                        <a:pt x="525" y="823"/>
                      </a:lnTo>
                      <a:lnTo>
                        <a:pt x="519" y="827"/>
                      </a:lnTo>
                      <a:lnTo>
                        <a:pt x="512" y="827"/>
                      </a:lnTo>
                      <a:lnTo>
                        <a:pt x="506" y="829"/>
                      </a:lnTo>
                      <a:lnTo>
                        <a:pt x="500" y="831"/>
                      </a:lnTo>
                      <a:lnTo>
                        <a:pt x="495" y="833"/>
                      </a:lnTo>
                      <a:lnTo>
                        <a:pt x="487" y="833"/>
                      </a:lnTo>
                      <a:lnTo>
                        <a:pt x="481" y="833"/>
                      </a:lnTo>
                      <a:lnTo>
                        <a:pt x="474" y="833"/>
                      </a:lnTo>
                      <a:lnTo>
                        <a:pt x="468" y="833"/>
                      </a:lnTo>
                      <a:lnTo>
                        <a:pt x="460" y="833"/>
                      </a:lnTo>
                      <a:lnTo>
                        <a:pt x="455" y="833"/>
                      </a:lnTo>
                      <a:lnTo>
                        <a:pt x="447" y="833"/>
                      </a:lnTo>
                      <a:lnTo>
                        <a:pt x="441" y="833"/>
                      </a:lnTo>
                      <a:lnTo>
                        <a:pt x="434" y="833"/>
                      </a:lnTo>
                      <a:lnTo>
                        <a:pt x="428" y="833"/>
                      </a:lnTo>
                      <a:lnTo>
                        <a:pt x="422" y="831"/>
                      </a:lnTo>
                      <a:lnTo>
                        <a:pt x="415" y="831"/>
                      </a:lnTo>
                      <a:lnTo>
                        <a:pt x="409" y="829"/>
                      </a:lnTo>
                      <a:lnTo>
                        <a:pt x="403" y="829"/>
                      </a:lnTo>
                      <a:lnTo>
                        <a:pt x="398" y="827"/>
                      </a:lnTo>
                      <a:lnTo>
                        <a:pt x="392" y="827"/>
                      </a:lnTo>
                      <a:lnTo>
                        <a:pt x="384" y="825"/>
                      </a:lnTo>
                      <a:lnTo>
                        <a:pt x="379" y="823"/>
                      </a:lnTo>
                      <a:lnTo>
                        <a:pt x="371" y="821"/>
                      </a:lnTo>
                      <a:lnTo>
                        <a:pt x="367" y="821"/>
                      </a:lnTo>
                      <a:lnTo>
                        <a:pt x="360" y="817"/>
                      </a:lnTo>
                      <a:lnTo>
                        <a:pt x="354" y="815"/>
                      </a:lnTo>
                      <a:lnTo>
                        <a:pt x="348" y="815"/>
                      </a:lnTo>
                      <a:lnTo>
                        <a:pt x="342" y="814"/>
                      </a:lnTo>
                      <a:lnTo>
                        <a:pt x="335" y="810"/>
                      </a:lnTo>
                      <a:lnTo>
                        <a:pt x="329" y="808"/>
                      </a:lnTo>
                      <a:lnTo>
                        <a:pt x="323" y="806"/>
                      </a:lnTo>
                      <a:lnTo>
                        <a:pt x="318" y="804"/>
                      </a:lnTo>
                      <a:lnTo>
                        <a:pt x="312" y="802"/>
                      </a:lnTo>
                      <a:lnTo>
                        <a:pt x="306" y="798"/>
                      </a:lnTo>
                      <a:lnTo>
                        <a:pt x="301" y="796"/>
                      </a:lnTo>
                      <a:lnTo>
                        <a:pt x="297" y="795"/>
                      </a:lnTo>
                      <a:lnTo>
                        <a:pt x="291" y="791"/>
                      </a:lnTo>
                      <a:lnTo>
                        <a:pt x="285" y="789"/>
                      </a:lnTo>
                      <a:lnTo>
                        <a:pt x="278" y="785"/>
                      </a:lnTo>
                      <a:lnTo>
                        <a:pt x="274" y="783"/>
                      </a:lnTo>
                      <a:lnTo>
                        <a:pt x="268" y="779"/>
                      </a:lnTo>
                      <a:lnTo>
                        <a:pt x="263" y="776"/>
                      </a:lnTo>
                      <a:lnTo>
                        <a:pt x="259" y="772"/>
                      </a:lnTo>
                      <a:lnTo>
                        <a:pt x="253" y="770"/>
                      </a:lnTo>
                      <a:lnTo>
                        <a:pt x="249" y="766"/>
                      </a:lnTo>
                      <a:lnTo>
                        <a:pt x="244" y="762"/>
                      </a:lnTo>
                      <a:lnTo>
                        <a:pt x="240" y="760"/>
                      </a:lnTo>
                      <a:lnTo>
                        <a:pt x="234" y="757"/>
                      </a:lnTo>
                      <a:lnTo>
                        <a:pt x="230" y="753"/>
                      </a:lnTo>
                      <a:lnTo>
                        <a:pt x="225" y="749"/>
                      </a:lnTo>
                      <a:lnTo>
                        <a:pt x="221" y="745"/>
                      </a:lnTo>
                      <a:lnTo>
                        <a:pt x="217" y="743"/>
                      </a:lnTo>
                      <a:lnTo>
                        <a:pt x="207" y="736"/>
                      </a:lnTo>
                      <a:lnTo>
                        <a:pt x="200" y="728"/>
                      </a:lnTo>
                      <a:lnTo>
                        <a:pt x="192" y="720"/>
                      </a:lnTo>
                      <a:lnTo>
                        <a:pt x="185" y="713"/>
                      </a:lnTo>
                      <a:lnTo>
                        <a:pt x="177" y="705"/>
                      </a:lnTo>
                      <a:lnTo>
                        <a:pt x="171" y="700"/>
                      </a:lnTo>
                      <a:lnTo>
                        <a:pt x="164" y="692"/>
                      </a:lnTo>
                      <a:lnTo>
                        <a:pt x="160" y="684"/>
                      </a:lnTo>
                      <a:lnTo>
                        <a:pt x="154" y="677"/>
                      </a:lnTo>
                      <a:lnTo>
                        <a:pt x="149" y="671"/>
                      </a:lnTo>
                      <a:lnTo>
                        <a:pt x="145" y="665"/>
                      </a:lnTo>
                      <a:lnTo>
                        <a:pt x="141" y="662"/>
                      </a:lnTo>
                      <a:lnTo>
                        <a:pt x="137" y="656"/>
                      </a:lnTo>
                      <a:lnTo>
                        <a:pt x="133" y="652"/>
                      </a:lnTo>
                      <a:lnTo>
                        <a:pt x="131" y="650"/>
                      </a:lnTo>
                      <a:lnTo>
                        <a:pt x="130" y="648"/>
                      </a:lnTo>
                      <a:lnTo>
                        <a:pt x="124" y="644"/>
                      </a:lnTo>
                      <a:lnTo>
                        <a:pt x="120" y="644"/>
                      </a:lnTo>
                      <a:lnTo>
                        <a:pt x="118" y="644"/>
                      </a:lnTo>
                      <a:lnTo>
                        <a:pt x="116" y="646"/>
                      </a:lnTo>
                      <a:lnTo>
                        <a:pt x="116" y="650"/>
                      </a:lnTo>
                      <a:lnTo>
                        <a:pt x="116" y="658"/>
                      </a:lnTo>
                      <a:lnTo>
                        <a:pt x="116" y="663"/>
                      </a:lnTo>
                      <a:lnTo>
                        <a:pt x="118" y="667"/>
                      </a:lnTo>
                      <a:lnTo>
                        <a:pt x="118" y="669"/>
                      </a:lnTo>
                      <a:lnTo>
                        <a:pt x="122" y="675"/>
                      </a:lnTo>
                      <a:lnTo>
                        <a:pt x="126" y="679"/>
                      </a:lnTo>
                      <a:lnTo>
                        <a:pt x="128" y="684"/>
                      </a:lnTo>
                      <a:lnTo>
                        <a:pt x="131" y="690"/>
                      </a:lnTo>
                      <a:lnTo>
                        <a:pt x="137" y="698"/>
                      </a:lnTo>
                      <a:lnTo>
                        <a:pt x="143" y="705"/>
                      </a:lnTo>
                      <a:lnTo>
                        <a:pt x="149" y="713"/>
                      </a:lnTo>
                      <a:lnTo>
                        <a:pt x="150" y="717"/>
                      </a:lnTo>
                      <a:lnTo>
                        <a:pt x="154" y="720"/>
                      </a:lnTo>
                      <a:lnTo>
                        <a:pt x="158" y="726"/>
                      </a:lnTo>
                      <a:lnTo>
                        <a:pt x="162" y="730"/>
                      </a:lnTo>
                      <a:lnTo>
                        <a:pt x="166" y="734"/>
                      </a:lnTo>
                      <a:lnTo>
                        <a:pt x="169" y="739"/>
                      </a:lnTo>
                      <a:lnTo>
                        <a:pt x="175" y="743"/>
                      </a:lnTo>
                      <a:lnTo>
                        <a:pt x="179" y="749"/>
                      </a:lnTo>
                      <a:lnTo>
                        <a:pt x="183" y="755"/>
                      </a:lnTo>
                      <a:lnTo>
                        <a:pt x="188" y="758"/>
                      </a:lnTo>
                      <a:lnTo>
                        <a:pt x="192" y="764"/>
                      </a:lnTo>
                      <a:lnTo>
                        <a:pt x="198" y="770"/>
                      </a:lnTo>
                      <a:lnTo>
                        <a:pt x="204" y="774"/>
                      </a:lnTo>
                      <a:lnTo>
                        <a:pt x="207" y="779"/>
                      </a:lnTo>
                      <a:lnTo>
                        <a:pt x="213" y="783"/>
                      </a:lnTo>
                      <a:lnTo>
                        <a:pt x="219" y="789"/>
                      </a:lnTo>
                      <a:lnTo>
                        <a:pt x="225" y="795"/>
                      </a:lnTo>
                      <a:lnTo>
                        <a:pt x="230" y="798"/>
                      </a:lnTo>
                      <a:lnTo>
                        <a:pt x="236" y="804"/>
                      </a:lnTo>
                      <a:lnTo>
                        <a:pt x="244" y="808"/>
                      </a:lnTo>
                      <a:lnTo>
                        <a:pt x="249" y="812"/>
                      </a:lnTo>
                      <a:lnTo>
                        <a:pt x="255" y="817"/>
                      </a:lnTo>
                      <a:lnTo>
                        <a:pt x="263" y="821"/>
                      </a:lnTo>
                      <a:lnTo>
                        <a:pt x="270" y="827"/>
                      </a:lnTo>
                      <a:lnTo>
                        <a:pt x="276" y="833"/>
                      </a:lnTo>
                      <a:lnTo>
                        <a:pt x="284" y="836"/>
                      </a:lnTo>
                      <a:lnTo>
                        <a:pt x="291" y="842"/>
                      </a:lnTo>
                      <a:lnTo>
                        <a:pt x="299" y="846"/>
                      </a:lnTo>
                      <a:lnTo>
                        <a:pt x="306" y="850"/>
                      </a:lnTo>
                      <a:lnTo>
                        <a:pt x="314" y="853"/>
                      </a:lnTo>
                      <a:lnTo>
                        <a:pt x="322" y="857"/>
                      </a:lnTo>
                      <a:lnTo>
                        <a:pt x="329" y="861"/>
                      </a:lnTo>
                      <a:lnTo>
                        <a:pt x="337" y="865"/>
                      </a:lnTo>
                      <a:lnTo>
                        <a:pt x="346" y="869"/>
                      </a:lnTo>
                      <a:lnTo>
                        <a:pt x="354" y="872"/>
                      </a:lnTo>
                      <a:lnTo>
                        <a:pt x="363" y="876"/>
                      </a:lnTo>
                      <a:lnTo>
                        <a:pt x="371" y="878"/>
                      </a:lnTo>
                      <a:lnTo>
                        <a:pt x="380" y="882"/>
                      </a:lnTo>
                      <a:lnTo>
                        <a:pt x="390" y="884"/>
                      </a:lnTo>
                      <a:lnTo>
                        <a:pt x="399" y="888"/>
                      </a:lnTo>
                      <a:lnTo>
                        <a:pt x="409" y="890"/>
                      </a:lnTo>
                      <a:lnTo>
                        <a:pt x="418" y="891"/>
                      </a:lnTo>
                      <a:lnTo>
                        <a:pt x="428" y="893"/>
                      </a:lnTo>
                      <a:lnTo>
                        <a:pt x="439" y="897"/>
                      </a:lnTo>
                      <a:lnTo>
                        <a:pt x="447" y="897"/>
                      </a:lnTo>
                      <a:lnTo>
                        <a:pt x="458" y="899"/>
                      </a:lnTo>
                      <a:lnTo>
                        <a:pt x="468" y="899"/>
                      </a:lnTo>
                      <a:lnTo>
                        <a:pt x="477" y="899"/>
                      </a:lnTo>
                      <a:lnTo>
                        <a:pt x="485" y="897"/>
                      </a:lnTo>
                      <a:lnTo>
                        <a:pt x="495" y="895"/>
                      </a:lnTo>
                      <a:lnTo>
                        <a:pt x="504" y="893"/>
                      </a:lnTo>
                      <a:lnTo>
                        <a:pt x="514" y="893"/>
                      </a:lnTo>
                      <a:lnTo>
                        <a:pt x="521" y="890"/>
                      </a:lnTo>
                      <a:lnTo>
                        <a:pt x="529" y="888"/>
                      </a:lnTo>
                      <a:lnTo>
                        <a:pt x="536" y="884"/>
                      </a:lnTo>
                      <a:lnTo>
                        <a:pt x="546" y="882"/>
                      </a:lnTo>
                      <a:lnTo>
                        <a:pt x="553" y="876"/>
                      </a:lnTo>
                      <a:lnTo>
                        <a:pt x="561" y="872"/>
                      </a:lnTo>
                      <a:lnTo>
                        <a:pt x="569" y="869"/>
                      </a:lnTo>
                      <a:lnTo>
                        <a:pt x="576" y="865"/>
                      </a:lnTo>
                      <a:lnTo>
                        <a:pt x="584" y="859"/>
                      </a:lnTo>
                      <a:lnTo>
                        <a:pt x="590" y="853"/>
                      </a:lnTo>
                      <a:lnTo>
                        <a:pt x="597" y="848"/>
                      </a:lnTo>
                      <a:lnTo>
                        <a:pt x="605" y="842"/>
                      </a:lnTo>
                      <a:lnTo>
                        <a:pt x="610" y="836"/>
                      </a:lnTo>
                      <a:lnTo>
                        <a:pt x="618" y="829"/>
                      </a:lnTo>
                      <a:lnTo>
                        <a:pt x="624" y="823"/>
                      </a:lnTo>
                      <a:lnTo>
                        <a:pt x="629" y="817"/>
                      </a:lnTo>
                      <a:lnTo>
                        <a:pt x="635" y="810"/>
                      </a:lnTo>
                      <a:lnTo>
                        <a:pt x="641" y="802"/>
                      </a:lnTo>
                      <a:lnTo>
                        <a:pt x="647" y="795"/>
                      </a:lnTo>
                      <a:lnTo>
                        <a:pt x="652" y="789"/>
                      </a:lnTo>
                      <a:lnTo>
                        <a:pt x="658" y="781"/>
                      </a:lnTo>
                      <a:lnTo>
                        <a:pt x="664" y="774"/>
                      </a:lnTo>
                      <a:lnTo>
                        <a:pt x="667" y="766"/>
                      </a:lnTo>
                      <a:lnTo>
                        <a:pt x="673" y="760"/>
                      </a:lnTo>
                      <a:lnTo>
                        <a:pt x="677" y="751"/>
                      </a:lnTo>
                      <a:lnTo>
                        <a:pt x="683" y="743"/>
                      </a:lnTo>
                      <a:lnTo>
                        <a:pt x="686" y="736"/>
                      </a:lnTo>
                      <a:lnTo>
                        <a:pt x="690" y="728"/>
                      </a:lnTo>
                      <a:lnTo>
                        <a:pt x="694" y="720"/>
                      </a:lnTo>
                      <a:lnTo>
                        <a:pt x="700" y="713"/>
                      </a:lnTo>
                      <a:lnTo>
                        <a:pt x="704" y="705"/>
                      </a:lnTo>
                      <a:lnTo>
                        <a:pt x="707" y="698"/>
                      </a:lnTo>
                      <a:lnTo>
                        <a:pt x="711" y="690"/>
                      </a:lnTo>
                      <a:lnTo>
                        <a:pt x="713" y="682"/>
                      </a:lnTo>
                      <a:lnTo>
                        <a:pt x="717" y="675"/>
                      </a:lnTo>
                      <a:lnTo>
                        <a:pt x="721" y="667"/>
                      </a:lnTo>
                      <a:lnTo>
                        <a:pt x="723" y="662"/>
                      </a:lnTo>
                      <a:lnTo>
                        <a:pt x="726" y="654"/>
                      </a:lnTo>
                      <a:lnTo>
                        <a:pt x="728" y="646"/>
                      </a:lnTo>
                      <a:lnTo>
                        <a:pt x="732" y="641"/>
                      </a:lnTo>
                      <a:lnTo>
                        <a:pt x="732" y="635"/>
                      </a:lnTo>
                      <a:lnTo>
                        <a:pt x="736" y="627"/>
                      </a:lnTo>
                      <a:lnTo>
                        <a:pt x="738" y="622"/>
                      </a:lnTo>
                      <a:lnTo>
                        <a:pt x="740" y="616"/>
                      </a:lnTo>
                      <a:lnTo>
                        <a:pt x="742" y="610"/>
                      </a:lnTo>
                      <a:lnTo>
                        <a:pt x="744" y="605"/>
                      </a:lnTo>
                      <a:lnTo>
                        <a:pt x="744" y="601"/>
                      </a:lnTo>
                      <a:lnTo>
                        <a:pt x="745" y="595"/>
                      </a:lnTo>
                      <a:lnTo>
                        <a:pt x="747" y="591"/>
                      </a:lnTo>
                      <a:lnTo>
                        <a:pt x="747" y="587"/>
                      </a:lnTo>
                      <a:lnTo>
                        <a:pt x="749" y="584"/>
                      </a:lnTo>
                      <a:lnTo>
                        <a:pt x="749" y="580"/>
                      </a:lnTo>
                      <a:lnTo>
                        <a:pt x="751" y="574"/>
                      </a:lnTo>
                      <a:lnTo>
                        <a:pt x="753" y="570"/>
                      </a:lnTo>
                      <a:lnTo>
                        <a:pt x="751" y="563"/>
                      </a:lnTo>
                      <a:lnTo>
                        <a:pt x="751" y="555"/>
                      </a:lnTo>
                      <a:lnTo>
                        <a:pt x="749" y="548"/>
                      </a:lnTo>
                      <a:lnTo>
                        <a:pt x="749" y="540"/>
                      </a:lnTo>
                      <a:lnTo>
                        <a:pt x="745" y="532"/>
                      </a:lnTo>
                      <a:lnTo>
                        <a:pt x="744" y="525"/>
                      </a:lnTo>
                      <a:lnTo>
                        <a:pt x="742" y="519"/>
                      </a:lnTo>
                      <a:lnTo>
                        <a:pt x="738" y="511"/>
                      </a:lnTo>
                      <a:lnTo>
                        <a:pt x="736" y="504"/>
                      </a:lnTo>
                      <a:lnTo>
                        <a:pt x="732" y="500"/>
                      </a:lnTo>
                      <a:lnTo>
                        <a:pt x="730" y="494"/>
                      </a:lnTo>
                      <a:lnTo>
                        <a:pt x="726" y="491"/>
                      </a:lnTo>
                      <a:lnTo>
                        <a:pt x="725" y="485"/>
                      </a:lnTo>
                      <a:lnTo>
                        <a:pt x="723" y="483"/>
                      </a:lnTo>
                      <a:lnTo>
                        <a:pt x="723" y="481"/>
                      </a:lnTo>
                      <a:lnTo>
                        <a:pt x="723" y="477"/>
                      </a:lnTo>
                      <a:lnTo>
                        <a:pt x="725" y="473"/>
                      </a:lnTo>
                      <a:lnTo>
                        <a:pt x="726" y="466"/>
                      </a:lnTo>
                      <a:lnTo>
                        <a:pt x="726" y="462"/>
                      </a:lnTo>
                      <a:lnTo>
                        <a:pt x="728" y="458"/>
                      </a:lnTo>
                      <a:lnTo>
                        <a:pt x="728" y="453"/>
                      </a:lnTo>
                      <a:lnTo>
                        <a:pt x="730" y="449"/>
                      </a:lnTo>
                      <a:lnTo>
                        <a:pt x="732" y="445"/>
                      </a:lnTo>
                      <a:lnTo>
                        <a:pt x="732" y="439"/>
                      </a:lnTo>
                      <a:lnTo>
                        <a:pt x="734" y="435"/>
                      </a:lnTo>
                      <a:lnTo>
                        <a:pt x="736" y="430"/>
                      </a:lnTo>
                      <a:lnTo>
                        <a:pt x="736" y="424"/>
                      </a:lnTo>
                      <a:lnTo>
                        <a:pt x="738" y="418"/>
                      </a:lnTo>
                      <a:lnTo>
                        <a:pt x="738" y="413"/>
                      </a:lnTo>
                      <a:lnTo>
                        <a:pt x="740" y="407"/>
                      </a:lnTo>
                      <a:lnTo>
                        <a:pt x="742" y="401"/>
                      </a:lnTo>
                      <a:lnTo>
                        <a:pt x="744" y="397"/>
                      </a:lnTo>
                      <a:lnTo>
                        <a:pt x="744" y="392"/>
                      </a:lnTo>
                      <a:lnTo>
                        <a:pt x="745" y="386"/>
                      </a:lnTo>
                      <a:lnTo>
                        <a:pt x="745" y="382"/>
                      </a:lnTo>
                      <a:lnTo>
                        <a:pt x="747" y="377"/>
                      </a:lnTo>
                      <a:lnTo>
                        <a:pt x="747" y="371"/>
                      </a:lnTo>
                      <a:lnTo>
                        <a:pt x="749" y="367"/>
                      </a:lnTo>
                      <a:lnTo>
                        <a:pt x="749" y="359"/>
                      </a:lnTo>
                      <a:lnTo>
                        <a:pt x="753" y="354"/>
                      </a:lnTo>
                      <a:lnTo>
                        <a:pt x="751" y="350"/>
                      </a:lnTo>
                      <a:lnTo>
                        <a:pt x="751" y="346"/>
                      </a:lnTo>
                      <a:lnTo>
                        <a:pt x="751" y="340"/>
                      </a:lnTo>
                      <a:lnTo>
                        <a:pt x="751" y="335"/>
                      </a:lnTo>
                      <a:lnTo>
                        <a:pt x="749" y="329"/>
                      </a:lnTo>
                      <a:lnTo>
                        <a:pt x="747" y="323"/>
                      </a:lnTo>
                      <a:lnTo>
                        <a:pt x="745" y="316"/>
                      </a:lnTo>
                      <a:lnTo>
                        <a:pt x="745" y="310"/>
                      </a:lnTo>
                      <a:lnTo>
                        <a:pt x="744" y="301"/>
                      </a:lnTo>
                      <a:lnTo>
                        <a:pt x="740" y="293"/>
                      </a:lnTo>
                      <a:lnTo>
                        <a:pt x="738" y="285"/>
                      </a:lnTo>
                      <a:lnTo>
                        <a:pt x="736" y="278"/>
                      </a:lnTo>
                      <a:lnTo>
                        <a:pt x="732" y="268"/>
                      </a:lnTo>
                      <a:lnTo>
                        <a:pt x="730" y="261"/>
                      </a:lnTo>
                      <a:lnTo>
                        <a:pt x="726" y="251"/>
                      </a:lnTo>
                      <a:lnTo>
                        <a:pt x="725" y="244"/>
                      </a:lnTo>
                      <a:lnTo>
                        <a:pt x="721" y="234"/>
                      </a:lnTo>
                      <a:lnTo>
                        <a:pt x="719" y="226"/>
                      </a:lnTo>
                      <a:lnTo>
                        <a:pt x="715" y="217"/>
                      </a:lnTo>
                      <a:lnTo>
                        <a:pt x="713" y="209"/>
                      </a:lnTo>
                      <a:lnTo>
                        <a:pt x="711" y="202"/>
                      </a:lnTo>
                      <a:lnTo>
                        <a:pt x="707" y="194"/>
                      </a:lnTo>
                      <a:lnTo>
                        <a:pt x="706" y="188"/>
                      </a:lnTo>
                      <a:lnTo>
                        <a:pt x="704" y="183"/>
                      </a:lnTo>
                      <a:lnTo>
                        <a:pt x="700" y="175"/>
                      </a:lnTo>
                      <a:lnTo>
                        <a:pt x="698" y="171"/>
                      </a:lnTo>
                      <a:lnTo>
                        <a:pt x="696" y="166"/>
                      </a:lnTo>
                      <a:lnTo>
                        <a:pt x="696" y="162"/>
                      </a:lnTo>
                      <a:lnTo>
                        <a:pt x="694" y="158"/>
                      </a:lnTo>
                      <a:lnTo>
                        <a:pt x="694" y="156"/>
                      </a:lnTo>
                      <a:lnTo>
                        <a:pt x="694" y="154"/>
                      </a:lnTo>
                      <a:lnTo>
                        <a:pt x="694" y="150"/>
                      </a:lnTo>
                      <a:lnTo>
                        <a:pt x="694" y="147"/>
                      </a:lnTo>
                      <a:lnTo>
                        <a:pt x="694" y="143"/>
                      </a:lnTo>
                      <a:lnTo>
                        <a:pt x="694" y="135"/>
                      </a:lnTo>
                      <a:lnTo>
                        <a:pt x="694" y="130"/>
                      </a:lnTo>
                      <a:lnTo>
                        <a:pt x="694" y="122"/>
                      </a:lnTo>
                      <a:lnTo>
                        <a:pt x="694" y="116"/>
                      </a:lnTo>
                      <a:lnTo>
                        <a:pt x="692" y="112"/>
                      </a:lnTo>
                      <a:lnTo>
                        <a:pt x="688" y="107"/>
                      </a:lnTo>
                      <a:lnTo>
                        <a:pt x="683" y="99"/>
                      </a:lnTo>
                      <a:lnTo>
                        <a:pt x="677" y="92"/>
                      </a:lnTo>
                      <a:lnTo>
                        <a:pt x="671" y="86"/>
                      </a:lnTo>
                      <a:lnTo>
                        <a:pt x="667" y="82"/>
                      </a:lnTo>
                      <a:lnTo>
                        <a:pt x="662" y="76"/>
                      </a:lnTo>
                      <a:lnTo>
                        <a:pt x="656" y="73"/>
                      </a:lnTo>
                      <a:lnTo>
                        <a:pt x="650" y="67"/>
                      </a:lnTo>
                      <a:lnTo>
                        <a:pt x="645" y="61"/>
                      </a:lnTo>
                      <a:lnTo>
                        <a:pt x="637" y="57"/>
                      </a:lnTo>
                      <a:lnTo>
                        <a:pt x="629" y="52"/>
                      </a:lnTo>
                      <a:lnTo>
                        <a:pt x="626" y="50"/>
                      </a:lnTo>
                      <a:lnTo>
                        <a:pt x="622" y="46"/>
                      </a:lnTo>
                      <a:lnTo>
                        <a:pt x="616" y="44"/>
                      </a:lnTo>
                      <a:lnTo>
                        <a:pt x="612" y="42"/>
                      </a:lnTo>
                      <a:lnTo>
                        <a:pt x="607" y="40"/>
                      </a:lnTo>
                      <a:lnTo>
                        <a:pt x="601" y="36"/>
                      </a:lnTo>
                      <a:lnTo>
                        <a:pt x="597" y="35"/>
                      </a:lnTo>
                      <a:lnTo>
                        <a:pt x="591" y="33"/>
                      </a:lnTo>
                      <a:lnTo>
                        <a:pt x="586" y="29"/>
                      </a:lnTo>
                      <a:lnTo>
                        <a:pt x="580" y="27"/>
                      </a:lnTo>
                      <a:lnTo>
                        <a:pt x="574" y="25"/>
                      </a:lnTo>
                      <a:lnTo>
                        <a:pt x="569" y="23"/>
                      </a:lnTo>
                      <a:lnTo>
                        <a:pt x="563" y="21"/>
                      </a:lnTo>
                      <a:lnTo>
                        <a:pt x="557" y="19"/>
                      </a:lnTo>
                      <a:lnTo>
                        <a:pt x="552" y="17"/>
                      </a:lnTo>
                      <a:lnTo>
                        <a:pt x="546" y="16"/>
                      </a:lnTo>
                      <a:lnTo>
                        <a:pt x="538" y="14"/>
                      </a:lnTo>
                      <a:lnTo>
                        <a:pt x="531" y="12"/>
                      </a:lnTo>
                      <a:lnTo>
                        <a:pt x="523" y="10"/>
                      </a:lnTo>
                      <a:lnTo>
                        <a:pt x="517" y="8"/>
                      </a:lnTo>
                      <a:lnTo>
                        <a:pt x="508" y="8"/>
                      </a:lnTo>
                      <a:lnTo>
                        <a:pt x="502" y="6"/>
                      </a:lnTo>
                      <a:lnTo>
                        <a:pt x="495" y="4"/>
                      </a:lnTo>
                      <a:lnTo>
                        <a:pt x="487" y="4"/>
                      </a:lnTo>
                      <a:lnTo>
                        <a:pt x="477" y="2"/>
                      </a:lnTo>
                      <a:lnTo>
                        <a:pt x="470" y="2"/>
                      </a:lnTo>
                      <a:lnTo>
                        <a:pt x="460" y="0"/>
                      </a:lnTo>
                      <a:lnTo>
                        <a:pt x="453" y="0"/>
                      </a:lnTo>
                      <a:lnTo>
                        <a:pt x="443" y="0"/>
                      </a:lnTo>
                      <a:lnTo>
                        <a:pt x="434" y="0"/>
                      </a:lnTo>
                      <a:lnTo>
                        <a:pt x="426" y="0"/>
                      </a:lnTo>
                      <a:lnTo>
                        <a:pt x="417" y="0"/>
                      </a:lnTo>
                      <a:lnTo>
                        <a:pt x="407" y="0"/>
                      </a:lnTo>
                      <a:lnTo>
                        <a:pt x="398" y="0"/>
                      </a:lnTo>
                      <a:lnTo>
                        <a:pt x="388" y="0"/>
                      </a:lnTo>
                      <a:lnTo>
                        <a:pt x="379" y="0"/>
                      </a:lnTo>
                      <a:lnTo>
                        <a:pt x="369" y="0"/>
                      </a:lnTo>
                      <a:lnTo>
                        <a:pt x="361" y="0"/>
                      </a:lnTo>
                      <a:lnTo>
                        <a:pt x="352" y="0"/>
                      </a:lnTo>
                      <a:lnTo>
                        <a:pt x="344" y="0"/>
                      </a:lnTo>
                      <a:lnTo>
                        <a:pt x="335" y="0"/>
                      </a:lnTo>
                      <a:lnTo>
                        <a:pt x="327" y="0"/>
                      </a:lnTo>
                      <a:lnTo>
                        <a:pt x="318" y="2"/>
                      </a:lnTo>
                      <a:lnTo>
                        <a:pt x="312" y="2"/>
                      </a:lnTo>
                      <a:lnTo>
                        <a:pt x="303" y="2"/>
                      </a:lnTo>
                      <a:lnTo>
                        <a:pt x="295" y="4"/>
                      </a:lnTo>
                      <a:lnTo>
                        <a:pt x="289" y="4"/>
                      </a:lnTo>
                      <a:lnTo>
                        <a:pt x="282" y="6"/>
                      </a:lnTo>
                      <a:lnTo>
                        <a:pt x="274" y="6"/>
                      </a:lnTo>
                      <a:lnTo>
                        <a:pt x="268" y="8"/>
                      </a:lnTo>
                      <a:lnTo>
                        <a:pt x="261" y="8"/>
                      </a:lnTo>
                      <a:lnTo>
                        <a:pt x="253" y="8"/>
                      </a:lnTo>
                      <a:lnTo>
                        <a:pt x="245" y="10"/>
                      </a:lnTo>
                      <a:lnTo>
                        <a:pt x="240" y="12"/>
                      </a:lnTo>
                      <a:lnTo>
                        <a:pt x="234" y="12"/>
                      </a:lnTo>
                      <a:lnTo>
                        <a:pt x="228" y="14"/>
                      </a:lnTo>
                      <a:lnTo>
                        <a:pt x="223" y="14"/>
                      </a:lnTo>
                      <a:lnTo>
                        <a:pt x="217" y="16"/>
                      </a:lnTo>
                      <a:lnTo>
                        <a:pt x="209" y="17"/>
                      </a:lnTo>
                      <a:lnTo>
                        <a:pt x="206" y="17"/>
                      </a:lnTo>
                      <a:lnTo>
                        <a:pt x="200" y="19"/>
                      </a:lnTo>
                      <a:lnTo>
                        <a:pt x="194" y="21"/>
                      </a:lnTo>
                      <a:lnTo>
                        <a:pt x="190" y="23"/>
                      </a:lnTo>
                      <a:lnTo>
                        <a:pt x="185" y="25"/>
                      </a:lnTo>
                      <a:lnTo>
                        <a:pt x="179" y="27"/>
                      </a:lnTo>
                      <a:lnTo>
                        <a:pt x="175" y="29"/>
                      </a:lnTo>
                      <a:lnTo>
                        <a:pt x="169" y="29"/>
                      </a:lnTo>
                      <a:lnTo>
                        <a:pt x="164" y="33"/>
                      </a:lnTo>
                      <a:lnTo>
                        <a:pt x="156" y="35"/>
                      </a:lnTo>
                      <a:lnTo>
                        <a:pt x="147" y="40"/>
                      </a:lnTo>
                      <a:lnTo>
                        <a:pt x="139" y="44"/>
                      </a:lnTo>
                      <a:lnTo>
                        <a:pt x="131" y="50"/>
                      </a:lnTo>
                      <a:lnTo>
                        <a:pt x="124" y="54"/>
                      </a:lnTo>
                      <a:lnTo>
                        <a:pt x="118" y="59"/>
                      </a:lnTo>
                      <a:lnTo>
                        <a:pt x="111" y="65"/>
                      </a:lnTo>
                      <a:lnTo>
                        <a:pt x="105" y="71"/>
                      </a:lnTo>
                      <a:lnTo>
                        <a:pt x="99" y="76"/>
                      </a:lnTo>
                      <a:lnTo>
                        <a:pt x="93" y="84"/>
                      </a:lnTo>
                      <a:lnTo>
                        <a:pt x="88" y="90"/>
                      </a:lnTo>
                      <a:lnTo>
                        <a:pt x="82" y="95"/>
                      </a:lnTo>
                      <a:lnTo>
                        <a:pt x="78" y="103"/>
                      </a:lnTo>
                      <a:lnTo>
                        <a:pt x="72" y="112"/>
                      </a:lnTo>
                      <a:lnTo>
                        <a:pt x="69" y="118"/>
                      </a:lnTo>
                      <a:lnTo>
                        <a:pt x="63" y="126"/>
                      </a:lnTo>
                      <a:lnTo>
                        <a:pt x="59" y="133"/>
                      </a:lnTo>
                      <a:lnTo>
                        <a:pt x="55" y="143"/>
                      </a:lnTo>
                      <a:lnTo>
                        <a:pt x="52" y="150"/>
                      </a:lnTo>
                      <a:lnTo>
                        <a:pt x="48" y="158"/>
                      </a:lnTo>
                      <a:lnTo>
                        <a:pt x="44" y="166"/>
                      </a:lnTo>
                      <a:lnTo>
                        <a:pt x="42" y="175"/>
                      </a:lnTo>
                      <a:lnTo>
                        <a:pt x="38" y="183"/>
                      </a:lnTo>
                      <a:lnTo>
                        <a:pt x="34" y="192"/>
                      </a:lnTo>
                      <a:lnTo>
                        <a:pt x="31" y="200"/>
                      </a:lnTo>
                      <a:lnTo>
                        <a:pt x="29" y="209"/>
                      </a:lnTo>
                      <a:lnTo>
                        <a:pt x="25" y="217"/>
                      </a:lnTo>
                      <a:lnTo>
                        <a:pt x="23" y="225"/>
                      </a:lnTo>
                      <a:lnTo>
                        <a:pt x="21" y="232"/>
                      </a:lnTo>
                      <a:lnTo>
                        <a:pt x="19" y="242"/>
                      </a:lnTo>
                      <a:lnTo>
                        <a:pt x="17" y="249"/>
                      </a:lnTo>
                      <a:lnTo>
                        <a:pt x="14" y="257"/>
                      </a:lnTo>
                      <a:lnTo>
                        <a:pt x="12" y="264"/>
                      </a:lnTo>
                      <a:lnTo>
                        <a:pt x="10" y="274"/>
                      </a:lnTo>
                      <a:lnTo>
                        <a:pt x="8" y="282"/>
                      </a:lnTo>
                      <a:lnTo>
                        <a:pt x="6" y="287"/>
                      </a:lnTo>
                      <a:lnTo>
                        <a:pt x="6" y="295"/>
                      </a:lnTo>
                      <a:lnTo>
                        <a:pt x="6" y="302"/>
                      </a:lnTo>
                      <a:lnTo>
                        <a:pt x="4" y="310"/>
                      </a:lnTo>
                      <a:lnTo>
                        <a:pt x="2" y="316"/>
                      </a:lnTo>
                      <a:lnTo>
                        <a:pt x="2" y="321"/>
                      </a:lnTo>
                      <a:lnTo>
                        <a:pt x="2" y="329"/>
                      </a:lnTo>
                      <a:lnTo>
                        <a:pt x="0" y="333"/>
                      </a:lnTo>
                      <a:lnTo>
                        <a:pt x="0" y="339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2" y="354"/>
                      </a:lnTo>
                      <a:lnTo>
                        <a:pt x="2" y="358"/>
                      </a:lnTo>
                      <a:lnTo>
                        <a:pt x="2" y="363"/>
                      </a:lnTo>
                      <a:lnTo>
                        <a:pt x="4" y="367"/>
                      </a:lnTo>
                      <a:lnTo>
                        <a:pt x="4" y="373"/>
                      </a:lnTo>
                      <a:lnTo>
                        <a:pt x="6" y="377"/>
                      </a:lnTo>
                      <a:lnTo>
                        <a:pt x="6" y="382"/>
                      </a:lnTo>
                      <a:lnTo>
                        <a:pt x="8" y="388"/>
                      </a:lnTo>
                      <a:lnTo>
                        <a:pt x="8" y="392"/>
                      </a:lnTo>
                      <a:lnTo>
                        <a:pt x="10" y="397"/>
                      </a:lnTo>
                      <a:lnTo>
                        <a:pt x="10" y="403"/>
                      </a:lnTo>
                      <a:lnTo>
                        <a:pt x="12" y="409"/>
                      </a:lnTo>
                      <a:lnTo>
                        <a:pt x="12" y="413"/>
                      </a:lnTo>
                      <a:lnTo>
                        <a:pt x="14" y="418"/>
                      </a:lnTo>
                      <a:lnTo>
                        <a:pt x="15" y="422"/>
                      </a:lnTo>
                      <a:lnTo>
                        <a:pt x="17" y="428"/>
                      </a:lnTo>
                      <a:lnTo>
                        <a:pt x="19" y="435"/>
                      </a:lnTo>
                      <a:lnTo>
                        <a:pt x="21" y="445"/>
                      </a:lnTo>
                      <a:lnTo>
                        <a:pt x="23" y="453"/>
                      </a:lnTo>
                      <a:lnTo>
                        <a:pt x="27" y="458"/>
                      </a:lnTo>
                      <a:lnTo>
                        <a:pt x="27" y="464"/>
                      </a:lnTo>
                      <a:lnTo>
                        <a:pt x="29" y="468"/>
                      </a:lnTo>
                      <a:lnTo>
                        <a:pt x="31" y="470"/>
                      </a:lnTo>
                      <a:lnTo>
                        <a:pt x="31" y="472"/>
                      </a:lnTo>
                      <a:lnTo>
                        <a:pt x="31" y="470"/>
                      </a:lnTo>
                      <a:lnTo>
                        <a:pt x="33" y="468"/>
                      </a:lnTo>
                      <a:lnTo>
                        <a:pt x="34" y="464"/>
                      </a:lnTo>
                      <a:lnTo>
                        <a:pt x="38" y="462"/>
                      </a:lnTo>
                      <a:lnTo>
                        <a:pt x="44" y="458"/>
                      </a:lnTo>
                      <a:lnTo>
                        <a:pt x="52" y="458"/>
                      </a:lnTo>
                      <a:lnTo>
                        <a:pt x="55" y="458"/>
                      </a:lnTo>
                      <a:lnTo>
                        <a:pt x="61" y="458"/>
                      </a:lnTo>
                      <a:lnTo>
                        <a:pt x="65" y="458"/>
                      </a:lnTo>
                      <a:lnTo>
                        <a:pt x="71" y="462"/>
                      </a:lnTo>
                      <a:lnTo>
                        <a:pt x="76" y="464"/>
                      </a:lnTo>
                      <a:lnTo>
                        <a:pt x="82" y="466"/>
                      </a:lnTo>
                      <a:lnTo>
                        <a:pt x="86" y="468"/>
                      </a:lnTo>
                      <a:lnTo>
                        <a:pt x="92" y="472"/>
                      </a:lnTo>
                      <a:lnTo>
                        <a:pt x="97" y="473"/>
                      </a:lnTo>
                      <a:lnTo>
                        <a:pt x="101" y="479"/>
                      </a:lnTo>
                      <a:lnTo>
                        <a:pt x="105" y="481"/>
                      </a:lnTo>
                      <a:lnTo>
                        <a:pt x="111" y="487"/>
                      </a:lnTo>
                      <a:lnTo>
                        <a:pt x="116" y="492"/>
                      </a:lnTo>
                      <a:lnTo>
                        <a:pt x="122" y="498"/>
                      </a:lnTo>
                      <a:lnTo>
                        <a:pt x="126" y="50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9">
                  <a:extLst>
                    <a:ext uri="{FF2B5EF4-FFF2-40B4-BE49-F238E27FC236}">
                      <a16:creationId xmlns:a16="http://schemas.microsoft.com/office/drawing/2014/main" id="{C9F53BFD-AC85-404D-BB04-68D189244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1" y="286"/>
                  <a:ext cx="64" cy="97"/>
                </a:xfrm>
                <a:custGeom>
                  <a:avLst/>
                  <a:gdLst>
                    <a:gd name="T0" fmla="*/ 6 w 127"/>
                    <a:gd name="T1" fmla="*/ 2 h 194"/>
                    <a:gd name="T2" fmla="*/ 5 w 127"/>
                    <a:gd name="T3" fmla="*/ 2 h 194"/>
                    <a:gd name="T4" fmla="*/ 5 w 127"/>
                    <a:gd name="T5" fmla="*/ 2 h 194"/>
                    <a:gd name="T6" fmla="*/ 4 w 127"/>
                    <a:gd name="T7" fmla="*/ 2 h 194"/>
                    <a:gd name="T8" fmla="*/ 4 w 127"/>
                    <a:gd name="T9" fmla="*/ 3 h 194"/>
                    <a:gd name="T10" fmla="*/ 3 w 127"/>
                    <a:gd name="T11" fmla="*/ 3 h 194"/>
                    <a:gd name="T12" fmla="*/ 3 w 127"/>
                    <a:gd name="T13" fmla="*/ 4 h 194"/>
                    <a:gd name="T14" fmla="*/ 3 w 127"/>
                    <a:gd name="T15" fmla="*/ 5 h 194"/>
                    <a:gd name="T16" fmla="*/ 3 w 127"/>
                    <a:gd name="T17" fmla="*/ 6 h 194"/>
                    <a:gd name="T18" fmla="*/ 3 w 127"/>
                    <a:gd name="T19" fmla="*/ 7 h 194"/>
                    <a:gd name="T20" fmla="*/ 3 w 127"/>
                    <a:gd name="T21" fmla="*/ 7 h 194"/>
                    <a:gd name="T22" fmla="*/ 4 w 127"/>
                    <a:gd name="T23" fmla="*/ 8 h 194"/>
                    <a:gd name="T24" fmla="*/ 4 w 127"/>
                    <a:gd name="T25" fmla="*/ 9 h 194"/>
                    <a:gd name="T26" fmla="*/ 5 w 127"/>
                    <a:gd name="T27" fmla="*/ 10 h 194"/>
                    <a:gd name="T28" fmla="*/ 6 w 127"/>
                    <a:gd name="T29" fmla="*/ 10 h 194"/>
                    <a:gd name="T30" fmla="*/ 7 w 127"/>
                    <a:gd name="T31" fmla="*/ 11 h 194"/>
                    <a:gd name="T32" fmla="*/ 8 w 127"/>
                    <a:gd name="T33" fmla="*/ 11 h 194"/>
                    <a:gd name="T34" fmla="*/ 8 w 127"/>
                    <a:gd name="T35" fmla="*/ 11 h 194"/>
                    <a:gd name="T36" fmla="*/ 8 w 127"/>
                    <a:gd name="T37" fmla="*/ 11 h 194"/>
                    <a:gd name="T38" fmla="*/ 8 w 127"/>
                    <a:gd name="T39" fmla="*/ 12 h 194"/>
                    <a:gd name="T40" fmla="*/ 8 w 127"/>
                    <a:gd name="T41" fmla="*/ 12 h 194"/>
                    <a:gd name="T42" fmla="*/ 8 w 127"/>
                    <a:gd name="T43" fmla="*/ 13 h 194"/>
                    <a:gd name="T44" fmla="*/ 7 w 127"/>
                    <a:gd name="T45" fmla="*/ 12 h 194"/>
                    <a:gd name="T46" fmla="*/ 7 w 127"/>
                    <a:gd name="T47" fmla="*/ 12 h 194"/>
                    <a:gd name="T48" fmla="*/ 7 w 127"/>
                    <a:gd name="T49" fmla="*/ 11 h 194"/>
                    <a:gd name="T50" fmla="*/ 6 w 127"/>
                    <a:gd name="T51" fmla="*/ 11 h 194"/>
                    <a:gd name="T52" fmla="*/ 5 w 127"/>
                    <a:gd name="T53" fmla="*/ 11 h 194"/>
                    <a:gd name="T54" fmla="*/ 5 w 127"/>
                    <a:gd name="T55" fmla="*/ 11 h 194"/>
                    <a:gd name="T56" fmla="*/ 4 w 127"/>
                    <a:gd name="T57" fmla="*/ 11 h 194"/>
                    <a:gd name="T58" fmla="*/ 4 w 127"/>
                    <a:gd name="T59" fmla="*/ 11 h 194"/>
                    <a:gd name="T60" fmla="*/ 3 w 127"/>
                    <a:gd name="T61" fmla="*/ 10 h 194"/>
                    <a:gd name="T62" fmla="*/ 3 w 127"/>
                    <a:gd name="T63" fmla="*/ 10 h 194"/>
                    <a:gd name="T64" fmla="*/ 2 w 127"/>
                    <a:gd name="T65" fmla="*/ 10 h 194"/>
                    <a:gd name="T66" fmla="*/ 2 w 127"/>
                    <a:gd name="T67" fmla="*/ 9 h 194"/>
                    <a:gd name="T68" fmla="*/ 1 w 127"/>
                    <a:gd name="T69" fmla="*/ 9 h 194"/>
                    <a:gd name="T70" fmla="*/ 1 w 127"/>
                    <a:gd name="T71" fmla="*/ 8 h 194"/>
                    <a:gd name="T72" fmla="*/ 0 w 127"/>
                    <a:gd name="T73" fmla="*/ 7 h 194"/>
                    <a:gd name="T74" fmla="*/ 0 w 127"/>
                    <a:gd name="T75" fmla="*/ 6 h 194"/>
                    <a:gd name="T76" fmla="*/ 0 w 127"/>
                    <a:gd name="T77" fmla="*/ 6 h 194"/>
                    <a:gd name="T78" fmla="*/ 1 w 127"/>
                    <a:gd name="T79" fmla="*/ 5 h 194"/>
                    <a:gd name="T80" fmla="*/ 1 w 127"/>
                    <a:gd name="T81" fmla="*/ 4 h 194"/>
                    <a:gd name="T82" fmla="*/ 1 w 127"/>
                    <a:gd name="T83" fmla="*/ 4 h 194"/>
                    <a:gd name="T84" fmla="*/ 1 w 127"/>
                    <a:gd name="T85" fmla="*/ 3 h 194"/>
                    <a:gd name="T86" fmla="*/ 1 w 127"/>
                    <a:gd name="T87" fmla="*/ 3 h 194"/>
                    <a:gd name="T88" fmla="*/ 2 w 127"/>
                    <a:gd name="T89" fmla="*/ 2 h 194"/>
                    <a:gd name="T90" fmla="*/ 2 w 127"/>
                    <a:gd name="T91" fmla="*/ 1 h 194"/>
                    <a:gd name="T92" fmla="*/ 3 w 127"/>
                    <a:gd name="T93" fmla="*/ 1 h 194"/>
                    <a:gd name="T94" fmla="*/ 3 w 127"/>
                    <a:gd name="T95" fmla="*/ 1 h 194"/>
                    <a:gd name="T96" fmla="*/ 6 w 127"/>
                    <a:gd name="T97" fmla="*/ 2 h 19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7"/>
                    <a:gd name="T148" fmla="*/ 0 h 194"/>
                    <a:gd name="T149" fmla="*/ 127 w 127"/>
                    <a:gd name="T150" fmla="*/ 194 h 19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7" h="194">
                      <a:moveTo>
                        <a:pt x="93" y="19"/>
                      </a:move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78" y="17"/>
                      </a:lnTo>
                      <a:lnTo>
                        <a:pt x="70" y="21"/>
                      </a:lnTo>
                      <a:lnTo>
                        <a:pt x="66" y="23"/>
                      </a:lnTo>
                      <a:lnTo>
                        <a:pt x="61" y="25"/>
                      </a:lnTo>
                      <a:lnTo>
                        <a:pt x="57" y="28"/>
                      </a:lnTo>
                      <a:lnTo>
                        <a:pt x="53" y="32"/>
                      </a:lnTo>
                      <a:lnTo>
                        <a:pt x="49" y="38"/>
                      </a:lnTo>
                      <a:lnTo>
                        <a:pt x="45" y="44"/>
                      </a:lnTo>
                      <a:lnTo>
                        <a:pt x="44" y="47"/>
                      </a:lnTo>
                      <a:lnTo>
                        <a:pt x="44" y="51"/>
                      </a:lnTo>
                      <a:lnTo>
                        <a:pt x="42" y="55"/>
                      </a:lnTo>
                      <a:lnTo>
                        <a:pt x="42" y="61"/>
                      </a:lnTo>
                      <a:lnTo>
                        <a:pt x="40" y="68"/>
                      </a:lnTo>
                      <a:lnTo>
                        <a:pt x="40" y="76"/>
                      </a:lnTo>
                      <a:lnTo>
                        <a:pt x="40" y="84"/>
                      </a:lnTo>
                      <a:lnTo>
                        <a:pt x="40" y="91"/>
                      </a:lnTo>
                      <a:lnTo>
                        <a:pt x="42" y="99"/>
                      </a:lnTo>
                      <a:lnTo>
                        <a:pt x="44" y="106"/>
                      </a:lnTo>
                      <a:lnTo>
                        <a:pt x="45" y="112"/>
                      </a:lnTo>
                      <a:lnTo>
                        <a:pt x="49" y="120"/>
                      </a:lnTo>
                      <a:lnTo>
                        <a:pt x="51" y="123"/>
                      </a:lnTo>
                      <a:lnTo>
                        <a:pt x="55" y="129"/>
                      </a:lnTo>
                      <a:lnTo>
                        <a:pt x="57" y="135"/>
                      </a:lnTo>
                      <a:lnTo>
                        <a:pt x="61" y="141"/>
                      </a:lnTo>
                      <a:lnTo>
                        <a:pt x="68" y="148"/>
                      </a:lnTo>
                      <a:lnTo>
                        <a:pt x="76" y="156"/>
                      </a:lnTo>
                      <a:lnTo>
                        <a:pt x="82" y="160"/>
                      </a:lnTo>
                      <a:lnTo>
                        <a:pt x="91" y="163"/>
                      </a:lnTo>
                      <a:lnTo>
                        <a:pt x="99" y="165"/>
                      </a:lnTo>
                      <a:lnTo>
                        <a:pt x="108" y="167"/>
                      </a:lnTo>
                      <a:lnTo>
                        <a:pt x="114" y="167"/>
                      </a:lnTo>
                      <a:lnTo>
                        <a:pt x="120" y="169"/>
                      </a:lnTo>
                      <a:lnTo>
                        <a:pt x="125" y="169"/>
                      </a:lnTo>
                      <a:lnTo>
                        <a:pt x="127" y="169"/>
                      </a:lnTo>
                      <a:lnTo>
                        <a:pt x="127" y="173"/>
                      </a:lnTo>
                      <a:lnTo>
                        <a:pt x="127" y="177"/>
                      </a:lnTo>
                      <a:lnTo>
                        <a:pt x="127" y="182"/>
                      </a:lnTo>
                      <a:lnTo>
                        <a:pt x="125" y="186"/>
                      </a:lnTo>
                      <a:lnTo>
                        <a:pt x="125" y="190"/>
                      </a:lnTo>
                      <a:lnTo>
                        <a:pt x="123" y="194"/>
                      </a:lnTo>
                      <a:lnTo>
                        <a:pt x="122" y="194"/>
                      </a:lnTo>
                      <a:lnTo>
                        <a:pt x="116" y="190"/>
                      </a:lnTo>
                      <a:lnTo>
                        <a:pt x="110" y="184"/>
                      </a:lnTo>
                      <a:lnTo>
                        <a:pt x="104" y="179"/>
                      </a:lnTo>
                      <a:lnTo>
                        <a:pt x="104" y="177"/>
                      </a:lnTo>
                      <a:lnTo>
                        <a:pt x="103" y="175"/>
                      </a:lnTo>
                      <a:lnTo>
                        <a:pt x="99" y="175"/>
                      </a:lnTo>
                      <a:lnTo>
                        <a:pt x="93" y="175"/>
                      </a:lnTo>
                      <a:lnTo>
                        <a:pt x="87" y="173"/>
                      </a:lnTo>
                      <a:lnTo>
                        <a:pt x="83" y="173"/>
                      </a:lnTo>
                      <a:lnTo>
                        <a:pt x="80" y="171"/>
                      </a:lnTo>
                      <a:lnTo>
                        <a:pt x="74" y="171"/>
                      </a:lnTo>
                      <a:lnTo>
                        <a:pt x="70" y="169"/>
                      </a:lnTo>
                      <a:lnTo>
                        <a:pt x="66" y="167"/>
                      </a:lnTo>
                      <a:lnTo>
                        <a:pt x="61" y="167"/>
                      </a:lnTo>
                      <a:lnTo>
                        <a:pt x="57" y="165"/>
                      </a:lnTo>
                      <a:lnTo>
                        <a:pt x="53" y="163"/>
                      </a:lnTo>
                      <a:lnTo>
                        <a:pt x="47" y="160"/>
                      </a:lnTo>
                      <a:lnTo>
                        <a:pt x="44" y="158"/>
                      </a:lnTo>
                      <a:lnTo>
                        <a:pt x="38" y="156"/>
                      </a:lnTo>
                      <a:lnTo>
                        <a:pt x="34" y="152"/>
                      </a:lnTo>
                      <a:lnTo>
                        <a:pt x="28" y="150"/>
                      </a:lnTo>
                      <a:lnTo>
                        <a:pt x="23" y="146"/>
                      </a:lnTo>
                      <a:lnTo>
                        <a:pt x="19" y="142"/>
                      </a:lnTo>
                      <a:lnTo>
                        <a:pt x="17" y="139"/>
                      </a:lnTo>
                      <a:lnTo>
                        <a:pt x="11" y="135"/>
                      </a:lnTo>
                      <a:lnTo>
                        <a:pt x="9" y="129"/>
                      </a:lnTo>
                      <a:lnTo>
                        <a:pt x="6" y="123"/>
                      </a:lnTo>
                      <a:lnTo>
                        <a:pt x="4" y="120"/>
                      </a:lnTo>
                      <a:lnTo>
                        <a:pt x="2" y="114"/>
                      </a:lnTo>
                      <a:lnTo>
                        <a:pt x="0" y="108"/>
                      </a:lnTo>
                      <a:lnTo>
                        <a:pt x="0" y="103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0" y="84"/>
                      </a:lnTo>
                      <a:lnTo>
                        <a:pt x="0" y="76"/>
                      </a:lnTo>
                      <a:lnTo>
                        <a:pt x="2" y="70"/>
                      </a:lnTo>
                      <a:lnTo>
                        <a:pt x="2" y="65"/>
                      </a:lnTo>
                      <a:lnTo>
                        <a:pt x="4" y="61"/>
                      </a:lnTo>
                      <a:lnTo>
                        <a:pt x="4" y="55"/>
                      </a:lnTo>
                      <a:lnTo>
                        <a:pt x="6" y="51"/>
                      </a:lnTo>
                      <a:lnTo>
                        <a:pt x="7" y="46"/>
                      </a:lnTo>
                      <a:lnTo>
                        <a:pt x="9" y="42"/>
                      </a:lnTo>
                      <a:lnTo>
                        <a:pt x="11" y="38"/>
                      </a:lnTo>
                      <a:lnTo>
                        <a:pt x="13" y="36"/>
                      </a:lnTo>
                      <a:lnTo>
                        <a:pt x="17" y="28"/>
                      </a:lnTo>
                      <a:lnTo>
                        <a:pt x="23" y="25"/>
                      </a:lnTo>
                      <a:lnTo>
                        <a:pt x="26" y="19"/>
                      </a:lnTo>
                      <a:lnTo>
                        <a:pt x="30" y="15"/>
                      </a:lnTo>
                      <a:lnTo>
                        <a:pt x="34" y="11"/>
                      </a:lnTo>
                      <a:lnTo>
                        <a:pt x="38" y="9"/>
                      </a:lnTo>
                      <a:lnTo>
                        <a:pt x="42" y="6"/>
                      </a:lnTo>
                      <a:lnTo>
                        <a:pt x="44" y="6"/>
                      </a:lnTo>
                      <a:lnTo>
                        <a:pt x="91" y="0"/>
                      </a:lnTo>
                      <a:lnTo>
                        <a:pt x="9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id="{CFD0A966-A152-4140-9360-08B02A9BD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9" y="555"/>
                  <a:ext cx="436" cy="215"/>
                </a:xfrm>
                <a:custGeom>
                  <a:avLst/>
                  <a:gdLst>
                    <a:gd name="T0" fmla="*/ 9 w 873"/>
                    <a:gd name="T1" fmla="*/ 2 h 429"/>
                    <a:gd name="T2" fmla="*/ 9 w 873"/>
                    <a:gd name="T3" fmla="*/ 6 h 429"/>
                    <a:gd name="T4" fmla="*/ 10 w 873"/>
                    <a:gd name="T5" fmla="*/ 10 h 429"/>
                    <a:gd name="T6" fmla="*/ 10 w 873"/>
                    <a:gd name="T7" fmla="*/ 13 h 429"/>
                    <a:gd name="T8" fmla="*/ 7 w 873"/>
                    <a:gd name="T9" fmla="*/ 13 h 429"/>
                    <a:gd name="T10" fmla="*/ 4 w 873"/>
                    <a:gd name="T11" fmla="*/ 14 h 429"/>
                    <a:gd name="T12" fmla="*/ 0 w 873"/>
                    <a:gd name="T13" fmla="*/ 16 h 429"/>
                    <a:gd name="T14" fmla="*/ 2 w 873"/>
                    <a:gd name="T15" fmla="*/ 17 h 429"/>
                    <a:gd name="T16" fmla="*/ 6 w 873"/>
                    <a:gd name="T17" fmla="*/ 16 h 429"/>
                    <a:gd name="T18" fmla="*/ 10 w 873"/>
                    <a:gd name="T19" fmla="*/ 16 h 429"/>
                    <a:gd name="T20" fmla="*/ 14 w 873"/>
                    <a:gd name="T21" fmla="*/ 16 h 429"/>
                    <a:gd name="T22" fmla="*/ 17 w 873"/>
                    <a:gd name="T23" fmla="*/ 16 h 429"/>
                    <a:gd name="T24" fmla="*/ 20 w 873"/>
                    <a:gd name="T25" fmla="*/ 16 h 429"/>
                    <a:gd name="T26" fmla="*/ 23 w 873"/>
                    <a:gd name="T27" fmla="*/ 16 h 429"/>
                    <a:gd name="T28" fmla="*/ 26 w 873"/>
                    <a:gd name="T29" fmla="*/ 16 h 429"/>
                    <a:gd name="T30" fmla="*/ 30 w 873"/>
                    <a:gd name="T31" fmla="*/ 15 h 429"/>
                    <a:gd name="T32" fmla="*/ 34 w 873"/>
                    <a:gd name="T33" fmla="*/ 14 h 429"/>
                    <a:gd name="T34" fmla="*/ 37 w 873"/>
                    <a:gd name="T35" fmla="*/ 12 h 429"/>
                    <a:gd name="T36" fmla="*/ 40 w 873"/>
                    <a:gd name="T37" fmla="*/ 11 h 429"/>
                    <a:gd name="T38" fmla="*/ 44 w 873"/>
                    <a:gd name="T39" fmla="*/ 11 h 429"/>
                    <a:gd name="T40" fmla="*/ 48 w 873"/>
                    <a:gd name="T41" fmla="*/ 13 h 429"/>
                    <a:gd name="T42" fmla="*/ 51 w 873"/>
                    <a:gd name="T43" fmla="*/ 16 h 429"/>
                    <a:gd name="T44" fmla="*/ 52 w 873"/>
                    <a:gd name="T45" fmla="*/ 19 h 429"/>
                    <a:gd name="T46" fmla="*/ 49 w 873"/>
                    <a:gd name="T47" fmla="*/ 19 h 429"/>
                    <a:gd name="T48" fmla="*/ 47 w 873"/>
                    <a:gd name="T49" fmla="*/ 20 h 429"/>
                    <a:gd name="T50" fmla="*/ 44 w 873"/>
                    <a:gd name="T51" fmla="*/ 22 h 429"/>
                    <a:gd name="T52" fmla="*/ 41 w 873"/>
                    <a:gd name="T53" fmla="*/ 20 h 429"/>
                    <a:gd name="T54" fmla="*/ 42 w 873"/>
                    <a:gd name="T55" fmla="*/ 22 h 429"/>
                    <a:gd name="T56" fmla="*/ 40 w 873"/>
                    <a:gd name="T57" fmla="*/ 24 h 429"/>
                    <a:gd name="T58" fmla="*/ 37 w 873"/>
                    <a:gd name="T59" fmla="*/ 22 h 429"/>
                    <a:gd name="T60" fmla="*/ 37 w 873"/>
                    <a:gd name="T61" fmla="*/ 25 h 429"/>
                    <a:gd name="T62" fmla="*/ 34 w 873"/>
                    <a:gd name="T63" fmla="*/ 24 h 429"/>
                    <a:gd name="T64" fmla="*/ 31 w 873"/>
                    <a:gd name="T65" fmla="*/ 22 h 429"/>
                    <a:gd name="T66" fmla="*/ 32 w 873"/>
                    <a:gd name="T67" fmla="*/ 24 h 429"/>
                    <a:gd name="T68" fmla="*/ 35 w 873"/>
                    <a:gd name="T69" fmla="*/ 27 h 429"/>
                    <a:gd name="T70" fmla="*/ 38 w 873"/>
                    <a:gd name="T71" fmla="*/ 26 h 429"/>
                    <a:gd name="T72" fmla="*/ 39 w 873"/>
                    <a:gd name="T73" fmla="*/ 26 h 429"/>
                    <a:gd name="T74" fmla="*/ 43 w 873"/>
                    <a:gd name="T75" fmla="*/ 25 h 429"/>
                    <a:gd name="T76" fmla="*/ 45 w 873"/>
                    <a:gd name="T77" fmla="*/ 25 h 429"/>
                    <a:gd name="T78" fmla="*/ 47 w 873"/>
                    <a:gd name="T79" fmla="*/ 23 h 429"/>
                    <a:gd name="T80" fmla="*/ 49 w 873"/>
                    <a:gd name="T81" fmla="*/ 21 h 429"/>
                    <a:gd name="T82" fmla="*/ 52 w 873"/>
                    <a:gd name="T83" fmla="*/ 23 h 429"/>
                    <a:gd name="T84" fmla="*/ 54 w 873"/>
                    <a:gd name="T85" fmla="*/ 20 h 429"/>
                    <a:gd name="T86" fmla="*/ 53 w 873"/>
                    <a:gd name="T87" fmla="*/ 17 h 429"/>
                    <a:gd name="T88" fmla="*/ 51 w 873"/>
                    <a:gd name="T89" fmla="*/ 14 h 429"/>
                    <a:gd name="T90" fmla="*/ 48 w 873"/>
                    <a:gd name="T91" fmla="*/ 11 h 429"/>
                    <a:gd name="T92" fmla="*/ 44 w 873"/>
                    <a:gd name="T93" fmla="*/ 9 h 429"/>
                    <a:gd name="T94" fmla="*/ 40 w 873"/>
                    <a:gd name="T95" fmla="*/ 10 h 429"/>
                    <a:gd name="T96" fmla="*/ 37 w 873"/>
                    <a:gd name="T97" fmla="*/ 11 h 429"/>
                    <a:gd name="T98" fmla="*/ 34 w 873"/>
                    <a:gd name="T99" fmla="*/ 12 h 429"/>
                    <a:gd name="T100" fmla="*/ 31 w 873"/>
                    <a:gd name="T101" fmla="*/ 13 h 429"/>
                    <a:gd name="T102" fmla="*/ 27 w 873"/>
                    <a:gd name="T103" fmla="*/ 14 h 429"/>
                    <a:gd name="T104" fmla="*/ 23 w 873"/>
                    <a:gd name="T105" fmla="*/ 14 h 429"/>
                    <a:gd name="T106" fmla="*/ 20 w 873"/>
                    <a:gd name="T107" fmla="*/ 14 h 429"/>
                    <a:gd name="T108" fmla="*/ 17 w 873"/>
                    <a:gd name="T109" fmla="*/ 14 h 429"/>
                    <a:gd name="T110" fmla="*/ 13 w 873"/>
                    <a:gd name="T111" fmla="*/ 14 h 429"/>
                    <a:gd name="T112" fmla="*/ 12 w 873"/>
                    <a:gd name="T113" fmla="*/ 12 h 429"/>
                    <a:gd name="T114" fmla="*/ 12 w 873"/>
                    <a:gd name="T115" fmla="*/ 8 h 429"/>
                    <a:gd name="T116" fmla="*/ 12 w 873"/>
                    <a:gd name="T117" fmla="*/ 4 h 429"/>
                    <a:gd name="T118" fmla="*/ 11 w 873"/>
                    <a:gd name="T119" fmla="*/ 0 h 42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3"/>
                    <a:gd name="T181" fmla="*/ 0 h 429"/>
                    <a:gd name="T182" fmla="*/ 873 w 873"/>
                    <a:gd name="T183" fmla="*/ 429 h 42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3" h="429">
                      <a:moveTo>
                        <a:pt x="177" y="0"/>
                      </a:moveTo>
                      <a:lnTo>
                        <a:pt x="173" y="0"/>
                      </a:lnTo>
                      <a:lnTo>
                        <a:pt x="167" y="3"/>
                      </a:lnTo>
                      <a:lnTo>
                        <a:pt x="163" y="5"/>
                      </a:lnTo>
                      <a:lnTo>
                        <a:pt x="162" y="9"/>
                      </a:lnTo>
                      <a:lnTo>
                        <a:pt x="160" y="13"/>
                      </a:lnTo>
                      <a:lnTo>
                        <a:pt x="158" y="17"/>
                      </a:lnTo>
                      <a:lnTo>
                        <a:pt x="158" y="21"/>
                      </a:lnTo>
                      <a:lnTo>
                        <a:pt x="158" y="24"/>
                      </a:lnTo>
                      <a:lnTo>
                        <a:pt x="156" y="26"/>
                      </a:lnTo>
                      <a:lnTo>
                        <a:pt x="156" y="30"/>
                      </a:lnTo>
                      <a:lnTo>
                        <a:pt x="156" y="34"/>
                      </a:lnTo>
                      <a:lnTo>
                        <a:pt x="156" y="40"/>
                      </a:lnTo>
                      <a:lnTo>
                        <a:pt x="156" y="43"/>
                      </a:lnTo>
                      <a:lnTo>
                        <a:pt x="156" y="49"/>
                      </a:lnTo>
                      <a:lnTo>
                        <a:pt x="156" y="55"/>
                      </a:lnTo>
                      <a:lnTo>
                        <a:pt x="156" y="62"/>
                      </a:lnTo>
                      <a:lnTo>
                        <a:pt x="156" y="68"/>
                      </a:lnTo>
                      <a:lnTo>
                        <a:pt x="156" y="76"/>
                      </a:lnTo>
                      <a:lnTo>
                        <a:pt x="156" y="81"/>
                      </a:lnTo>
                      <a:lnTo>
                        <a:pt x="156" y="89"/>
                      </a:lnTo>
                      <a:lnTo>
                        <a:pt x="156" y="97"/>
                      </a:lnTo>
                      <a:lnTo>
                        <a:pt x="158" y="104"/>
                      </a:lnTo>
                      <a:lnTo>
                        <a:pt x="158" y="112"/>
                      </a:lnTo>
                      <a:lnTo>
                        <a:pt x="160" y="119"/>
                      </a:lnTo>
                      <a:lnTo>
                        <a:pt x="160" y="125"/>
                      </a:lnTo>
                      <a:lnTo>
                        <a:pt x="160" y="133"/>
                      </a:lnTo>
                      <a:lnTo>
                        <a:pt x="160" y="140"/>
                      </a:lnTo>
                      <a:lnTo>
                        <a:pt x="160" y="148"/>
                      </a:lnTo>
                      <a:lnTo>
                        <a:pt x="160" y="154"/>
                      </a:lnTo>
                      <a:lnTo>
                        <a:pt x="162" y="159"/>
                      </a:lnTo>
                      <a:lnTo>
                        <a:pt x="162" y="165"/>
                      </a:lnTo>
                      <a:lnTo>
                        <a:pt x="162" y="173"/>
                      </a:lnTo>
                      <a:lnTo>
                        <a:pt x="162" y="176"/>
                      </a:lnTo>
                      <a:lnTo>
                        <a:pt x="162" y="180"/>
                      </a:lnTo>
                      <a:lnTo>
                        <a:pt x="162" y="184"/>
                      </a:lnTo>
                      <a:lnTo>
                        <a:pt x="163" y="188"/>
                      </a:lnTo>
                      <a:lnTo>
                        <a:pt x="163" y="193"/>
                      </a:lnTo>
                      <a:lnTo>
                        <a:pt x="163" y="195"/>
                      </a:lnTo>
                      <a:lnTo>
                        <a:pt x="162" y="195"/>
                      </a:lnTo>
                      <a:lnTo>
                        <a:pt x="160" y="195"/>
                      </a:lnTo>
                      <a:lnTo>
                        <a:pt x="154" y="195"/>
                      </a:lnTo>
                      <a:lnTo>
                        <a:pt x="148" y="197"/>
                      </a:lnTo>
                      <a:lnTo>
                        <a:pt x="144" y="197"/>
                      </a:lnTo>
                      <a:lnTo>
                        <a:pt x="141" y="199"/>
                      </a:lnTo>
                      <a:lnTo>
                        <a:pt x="137" y="199"/>
                      </a:lnTo>
                      <a:lnTo>
                        <a:pt x="133" y="201"/>
                      </a:lnTo>
                      <a:lnTo>
                        <a:pt x="127" y="201"/>
                      </a:lnTo>
                      <a:lnTo>
                        <a:pt x="124" y="203"/>
                      </a:lnTo>
                      <a:lnTo>
                        <a:pt x="118" y="205"/>
                      </a:lnTo>
                      <a:lnTo>
                        <a:pt x="114" y="207"/>
                      </a:lnTo>
                      <a:lnTo>
                        <a:pt x="108" y="207"/>
                      </a:lnTo>
                      <a:lnTo>
                        <a:pt x="103" y="209"/>
                      </a:lnTo>
                      <a:lnTo>
                        <a:pt x="99" y="209"/>
                      </a:lnTo>
                      <a:lnTo>
                        <a:pt x="93" y="211"/>
                      </a:lnTo>
                      <a:lnTo>
                        <a:pt x="87" y="212"/>
                      </a:lnTo>
                      <a:lnTo>
                        <a:pt x="82" y="214"/>
                      </a:lnTo>
                      <a:lnTo>
                        <a:pt x="78" y="214"/>
                      </a:lnTo>
                      <a:lnTo>
                        <a:pt x="72" y="218"/>
                      </a:lnTo>
                      <a:lnTo>
                        <a:pt x="68" y="218"/>
                      </a:lnTo>
                      <a:lnTo>
                        <a:pt x="63" y="220"/>
                      </a:lnTo>
                      <a:lnTo>
                        <a:pt x="57" y="222"/>
                      </a:lnTo>
                      <a:lnTo>
                        <a:pt x="53" y="224"/>
                      </a:lnTo>
                      <a:lnTo>
                        <a:pt x="44" y="228"/>
                      </a:lnTo>
                      <a:lnTo>
                        <a:pt x="38" y="231"/>
                      </a:lnTo>
                      <a:lnTo>
                        <a:pt x="30" y="235"/>
                      </a:lnTo>
                      <a:lnTo>
                        <a:pt x="25" y="239"/>
                      </a:lnTo>
                      <a:lnTo>
                        <a:pt x="19" y="243"/>
                      </a:lnTo>
                      <a:lnTo>
                        <a:pt x="13" y="247"/>
                      </a:lnTo>
                      <a:lnTo>
                        <a:pt x="8" y="256"/>
                      </a:lnTo>
                      <a:lnTo>
                        <a:pt x="2" y="264"/>
                      </a:lnTo>
                      <a:lnTo>
                        <a:pt x="0" y="269"/>
                      </a:lnTo>
                      <a:lnTo>
                        <a:pt x="0" y="275"/>
                      </a:lnTo>
                      <a:lnTo>
                        <a:pt x="2" y="277"/>
                      </a:lnTo>
                      <a:lnTo>
                        <a:pt x="8" y="279"/>
                      </a:lnTo>
                      <a:lnTo>
                        <a:pt x="15" y="275"/>
                      </a:lnTo>
                      <a:lnTo>
                        <a:pt x="25" y="273"/>
                      </a:lnTo>
                      <a:lnTo>
                        <a:pt x="28" y="269"/>
                      </a:lnTo>
                      <a:lnTo>
                        <a:pt x="34" y="268"/>
                      </a:lnTo>
                      <a:lnTo>
                        <a:pt x="40" y="264"/>
                      </a:lnTo>
                      <a:lnTo>
                        <a:pt x="46" y="262"/>
                      </a:lnTo>
                      <a:lnTo>
                        <a:pt x="53" y="258"/>
                      </a:lnTo>
                      <a:lnTo>
                        <a:pt x="59" y="256"/>
                      </a:lnTo>
                      <a:lnTo>
                        <a:pt x="67" y="254"/>
                      </a:lnTo>
                      <a:lnTo>
                        <a:pt x="76" y="250"/>
                      </a:lnTo>
                      <a:lnTo>
                        <a:pt x="80" y="250"/>
                      </a:lnTo>
                      <a:lnTo>
                        <a:pt x="84" y="249"/>
                      </a:lnTo>
                      <a:lnTo>
                        <a:pt x="89" y="247"/>
                      </a:lnTo>
                      <a:lnTo>
                        <a:pt x="95" y="247"/>
                      </a:lnTo>
                      <a:lnTo>
                        <a:pt x="99" y="245"/>
                      </a:lnTo>
                      <a:lnTo>
                        <a:pt x="105" y="245"/>
                      </a:lnTo>
                      <a:lnTo>
                        <a:pt x="110" y="245"/>
                      </a:lnTo>
                      <a:lnTo>
                        <a:pt x="116" y="245"/>
                      </a:lnTo>
                      <a:lnTo>
                        <a:pt x="120" y="243"/>
                      </a:lnTo>
                      <a:lnTo>
                        <a:pt x="127" y="243"/>
                      </a:lnTo>
                      <a:lnTo>
                        <a:pt x="133" y="243"/>
                      </a:lnTo>
                      <a:lnTo>
                        <a:pt x="139" y="243"/>
                      </a:lnTo>
                      <a:lnTo>
                        <a:pt x="146" y="243"/>
                      </a:lnTo>
                      <a:lnTo>
                        <a:pt x="154" y="243"/>
                      </a:lnTo>
                      <a:lnTo>
                        <a:pt x="162" y="243"/>
                      </a:lnTo>
                      <a:lnTo>
                        <a:pt x="169" y="245"/>
                      </a:lnTo>
                      <a:lnTo>
                        <a:pt x="177" y="245"/>
                      </a:lnTo>
                      <a:lnTo>
                        <a:pt x="184" y="245"/>
                      </a:lnTo>
                      <a:lnTo>
                        <a:pt x="192" y="245"/>
                      </a:lnTo>
                      <a:lnTo>
                        <a:pt x="201" y="247"/>
                      </a:lnTo>
                      <a:lnTo>
                        <a:pt x="209" y="249"/>
                      </a:lnTo>
                      <a:lnTo>
                        <a:pt x="219" y="250"/>
                      </a:lnTo>
                      <a:lnTo>
                        <a:pt x="222" y="250"/>
                      </a:lnTo>
                      <a:lnTo>
                        <a:pt x="226" y="250"/>
                      </a:lnTo>
                      <a:lnTo>
                        <a:pt x="232" y="250"/>
                      </a:lnTo>
                      <a:lnTo>
                        <a:pt x="238" y="252"/>
                      </a:lnTo>
                      <a:lnTo>
                        <a:pt x="241" y="252"/>
                      </a:lnTo>
                      <a:lnTo>
                        <a:pt x="245" y="252"/>
                      </a:lnTo>
                      <a:lnTo>
                        <a:pt x="249" y="252"/>
                      </a:lnTo>
                      <a:lnTo>
                        <a:pt x="255" y="252"/>
                      </a:lnTo>
                      <a:lnTo>
                        <a:pt x="259" y="252"/>
                      </a:lnTo>
                      <a:lnTo>
                        <a:pt x="264" y="254"/>
                      </a:lnTo>
                      <a:lnTo>
                        <a:pt x="268" y="254"/>
                      </a:lnTo>
                      <a:lnTo>
                        <a:pt x="274" y="254"/>
                      </a:lnTo>
                      <a:lnTo>
                        <a:pt x="278" y="254"/>
                      </a:lnTo>
                      <a:lnTo>
                        <a:pt x="283" y="254"/>
                      </a:lnTo>
                      <a:lnTo>
                        <a:pt x="287" y="254"/>
                      </a:lnTo>
                      <a:lnTo>
                        <a:pt x="293" y="256"/>
                      </a:lnTo>
                      <a:lnTo>
                        <a:pt x="298" y="256"/>
                      </a:lnTo>
                      <a:lnTo>
                        <a:pt x="302" y="256"/>
                      </a:lnTo>
                      <a:lnTo>
                        <a:pt x="308" y="256"/>
                      </a:lnTo>
                      <a:lnTo>
                        <a:pt x="314" y="256"/>
                      </a:lnTo>
                      <a:lnTo>
                        <a:pt x="317" y="256"/>
                      </a:lnTo>
                      <a:lnTo>
                        <a:pt x="323" y="256"/>
                      </a:lnTo>
                      <a:lnTo>
                        <a:pt x="327" y="256"/>
                      </a:lnTo>
                      <a:lnTo>
                        <a:pt x="333" y="256"/>
                      </a:lnTo>
                      <a:lnTo>
                        <a:pt x="336" y="256"/>
                      </a:lnTo>
                      <a:lnTo>
                        <a:pt x="342" y="256"/>
                      </a:lnTo>
                      <a:lnTo>
                        <a:pt x="346" y="256"/>
                      </a:lnTo>
                      <a:lnTo>
                        <a:pt x="352" y="256"/>
                      </a:lnTo>
                      <a:lnTo>
                        <a:pt x="357" y="256"/>
                      </a:lnTo>
                      <a:lnTo>
                        <a:pt x="363" y="256"/>
                      </a:lnTo>
                      <a:lnTo>
                        <a:pt x="367" y="254"/>
                      </a:lnTo>
                      <a:lnTo>
                        <a:pt x="373" y="254"/>
                      </a:lnTo>
                      <a:lnTo>
                        <a:pt x="376" y="254"/>
                      </a:lnTo>
                      <a:lnTo>
                        <a:pt x="382" y="254"/>
                      </a:lnTo>
                      <a:lnTo>
                        <a:pt x="388" y="252"/>
                      </a:lnTo>
                      <a:lnTo>
                        <a:pt x="393" y="252"/>
                      </a:lnTo>
                      <a:lnTo>
                        <a:pt x="397" y="250"/>
                      </a:lnTo>
                      <a:lnTo>
                        <a:pt x="403" y="250"/>
                      </a:lnTo>
                      <a:lnTo>
                        <a:pt x="407" y="249"/>
                      </a:lnTo>
                      <a:lnTo>
                        <a:pt x="412" y="249"/>
                      </a:lnTo>
                      <a:lnTo>
                        <a:pt x="418" y="247"/>
                      </a:lnTo>
                      <a:lnTo>
                        <a:pt x="422" y="245"/>
                      </a:lnTo>
                      <a:lnTo>
                        <a:pt x="428" y="245"/>
                      </a:lnTo>
                      <a:lnTo>
                        <a:pt x="435" y="245"/>
                      </a:lnTo>
                      <a:lnTo>
                        <a:pt x="439" y="241"/>
                      </a:lnTo>
                      <a:lnTo>
                        <a:pt x="445" y="241"/>
                      </a:lnTo>
                      <a:lnTo>
                        <a:pt x="450" y="239"/>
                      </a:lnTo>
                      <a:lnTo>
                        <a:pt x="456" y="237"/>
                      </a:lnTo>
                      <a:lnTo>
                        <a:pt x="462" y="235"/>
                      </a:lnTo>
                      <a:lnTo>
                        <a:pt x="468" y="235"/>
                      </a:lnTo>
                      <a:lnTo>
                        <a:pt x="473" y="231"/>
                      </a:lnTo>
                      <a:lnTo>
                        <a:pt x="479" y="231"/>
                      </a:lnTo>
                      <a:lnTo>
                        <a:pt x="485" y="228"/>
                      </a:lnTo>
                      <a:lnTo>
                        <a:pt x="490" y="228"/>
                      </a:lnTo>
                      <a:lnTo>
                        <a:pt x="496" y="224"/>
                      </a:lnTo>
                      <a:lnTo>
                        <a:pt x="502" y="224"/>
                      </a:lnTo>
                      <a:lnTo>
                        <a:pt x="508" y="220"/>
                      </a:lnTo>
                      <a:lnTo>
                        <a:pt x="513" y="218"/>
                      </a:lnTo>
                      <a:lnTo>
                        <a:pt x="519" y="216"/>
                      </a:lnTo>
                      <a:lnTo>
                        <a:pt x="527" y="214"/>
                      </a:lnTo>
                      <a:lnTo>
                        <a:pt x="530" y="212"/>
                      </a:lnTo>
                      <a:lnTo>
                        <a:pt x="538" y="211"/>
                      </a:lnTo>
                      <a:lnTo>
                        <a:pt x="544" y="209"/>
                      </a:lnTo>
                      <a:lnTo>
                        <a:pt x="549" y="207"/>
                      </a:lnTo>
                      <a:lnTo>
                        <a:pt x="553" y="205"/>
                      </a:lnTo>
                      <a:lnTo>
                        <a:pt x="561" y="203"/>
                      </a:lnTo>
                      <a:lnTo>
                        <a:pt x="566" y="201"/>
                      </a:lnTo>
                      <a:lnTo>
                        <a:pt x="572" y="199"/>
                      </a:lnTo>
                      <a:lnTo>
                        <a:pt x="578" y="197"/>
                      </a:lnTo>
                      <a:lnTo>
                        <a:pt x="584" y="195"/>
                      </a:lnTo>
                      <a:lnTo>
                        <a:pt x="587" y="193"/>
                      </a:lnTo>
                      <a:lnTo>
                        <a:pt x="593" y="192"/>
                      </a:lnTo>
                      <a:lnTo>
                        <a:pt x="599" y="190"/>
                      </a:lnTo>
                      <a:lnTo>
                        <a:pt x="604" y="188"/>
                      </a:lnTo>
                      <a:lnTo>
                        <a:pt x="610" y="186"/>
                      </a:lnTo>
                      <a:lnTo>
                        <a:pt x="616" y="184"/>
                      </a:lnTo>
                      <a:lnTo>
                        <a:pt x="620" y="182"/>
                      </a:lnTo>
                      <a:lnTo>
                        <a:pt x="625" y="180"/>
                      </a:lnTo>
                      <a:lnTo>
                        <a:pt x="631" y="180"/>
                      </a:lnTo>
                      <a:lnTo>
                        <a:pt x="635" y="178"/>
                      </a:lnTo>
                      <a:lnTo>
                        <a:pt x="641" y="176"/>
                      </a:lnTo>
                      <a:lnTo>
                        <a:pt x="646" y="176"/>
                      </a:lnTo>
                      <a:lnTo>
                        <a:pt x="650" y="174"/>
                      </a:lnTo>
                      <a:lnTo>
                        <a:pt x="656" y="174"/>
                      </a:lnTo>
                      <a:lnTo>
                        <a:pt x="660" y="173"/>
                      </a:lnTo>
                      <a:lnTo>
                        <a:pt x="665" y="171"/>
                      </a:lnTo>
                      <a:lnTo>
                        <a:pt x="669" y="169"/>
                      </a:lnTo>
                      <a:lnTo>
                        <a:pt x="675" y="169"/>
                      </a:lnTo>
                      <a:lnTo>
                        <a:pt x="682" y="167"/>
                      </a:lnTo>
                      <a:lnTo>
                        <a:pt x="690" y="167"/>
                      </a:lnTo>
                      <a:lnTo>
                        <a:pt x="698" y="167"/>
                      </a:lnTo>
                      <a:lnTo>
                        <a:pt x="705" y="167"/>
                      </a:lnTo>
                      <a:lnTo>
                        <a:pt x="713" y="167"/>
                      </a:lnTo>
                      <a:lnTo>
                        <a:pt x="719" y="169"/>
                      </a:lnTo>
                      <a:lnTo>
                        <a:pt x="724" y="169"/>
                      </a:lnTo>
                      <a:lnTo>
                        <a:pt x="730" y="171"/>
                      </a:lnTo>
                      <a:lnTo>
                        <a:pt x="736" y="173"/>
                      </a:lnTo>
                      <a:lnTo>
                        <a:pt x="743" y="176"/>
                      </a:lnTo>
                      <a:lnTo>
                        <a:pt x="747" y="178"/>
                      </a:lnTo>
                      <a:lnTo>
                        <a:pt x="755" y="182"/>
                      </a:lnTo>
                      <a:lnTo>
                        <a:pt x="760" y="184"/>
                      </a:lnTo>
                      <a:lnTo>
                        <a:pt x="766" y="190"/>
                      </a:lnTo>
                      <a:lnTo>
                        <a:pt x="772" y="193"/>
                      </a:lnTo>
                      <a:lnTo>
                        <a:pt x="777" y="197"/>
                      </a:lnTo>
                      <a:lnTo>
                        <a:pt x="781" y="203"/>
                      </a:lnTo>
                      <a:lnTo>
                        <a:pt x="787" y="207"/>
                      </a:lnTo>
                      <a:lnTo>
                        <a:pt x="793" y="212"/>
                      </a:lnTo>
                      <a:lnTo>
                        <a:pt x="796" y="218"/>
                      </a:lnTo>
                      <a:lnTo>
                        <a:pt x="802" y="222"/>
                      </a:lnTo>
                      <a:lnTo>
                        <a:pt x="806" y="228"/>
                      </a:lnTo>
                      <a:lnTo>
                        <a:pt x="810" y="233"/>
                      </a:lnTo>
                      <a:lnTo>
                        <a:pt x="814" y="237"/>
                      </a:lnTo>
                      <a:lnTo>
                        <a:pt x="817" y="243"/>
                      </a:lnTo>
                      <a:lnTo>
                        <a:pt x="821" y="247"/>
                      </a:lnTo>
                      <a:lnTo>
                        <a:pt x="823" y="252"/>
                      </a:lnTo>
                      <a:lnTo>
                        <a:pt x="827" y="256"/>
                      </a:lnTo>
                      <a:lnTo>
                        <a:pt x="829" y="262"/>
                      </a:lnTo>
                      <a:lnTo>
                        <a:pt x="833" y="268"/>
                      </a:lnTo>
                      <a:lnTo>
                        <a:pt x="833" y="271"/>
                      </a:lnTo>
                      <a:lnTo>
                        <a:pt x="834" y="275"/>
                      </a:lnTo>
                      <a:lnTo>
                        <a:pt x="836" y="279"/>
                      </a:lnTo>
                      <a:lnTo>
                        <a:pt x="836" y="285"/>
                      </a:lnTo>
                      <a:lnTo>
                        <a:pt x="836" y="290"/>
                      </a:lnTo>
                      <a:lnTo>
                        <a:pt x="834" y="296"/>
                      </a:lnTo>
                      <a:lnTo>
                        <a:pt x="829" y="304"/>
                      </a:lnTo>
                      <a:lnTo>
                        <a:pt x="823" y="309"/>
                      </a:lnTo>
                      <a:lnTo>
                        <a:pt x="817" y="311"/>
                      </a:lnTo>
                      <a:lnTo>
                        <a:pt x="812" y="311"/>
                      </a:lnTo>
                      <a:lnTo>
                        <a:pt x="806" y="309"/>
                      </a:lnTo>
                      <a:lnTo>
                        <a:pt x="802" y="306"/>
                      </a:lnTo>
                      <a:lnTo>
                        <a:pt x="796" y="304"/>
                      </a:lnTo>
                      <a:lnTo>
                        <a:pt x="793" y="300"/>
                      </a:lnTo>
                      <a:lnTo>
                        <a:pt x="785" y="294"/>
                      </a:lnTo>
                      <a:lnTo>
                        <a:pt x="779" y="287"/>
                      </a:lnTo>
                      <a:lnTo>
                        <a:pt x="772" y="279"/>
                      </a:lnTo>
                      <a:lnTo>
                        <a:pt x="766" y="271"/>
                      </a:lnTo>
                      <a:lnTo>
                        <a:pt x="764" y="271"/>
                      </a:lnTo>
                      <a:lnTo>
                        <a:pt x="764" y="275"/>
                      </a:lnTo>
                      <a:lnTo>
                        <a:pt x="764" y="279"/>
                      </a:lnTo>
                      <a:lnTo>
                        <a:pt x="764" y="285"/>
                      </a:lnTo>
                      <a:lnTo>
                        <a:pt x="762" y="290"/>
                      </a:lnTo>
                      <a:lnTo>
                        <a:pt x="760" y="298"/>
                      </a:lnTo>
                      <a:lnTo>
                        <a:pt x="758" y="306"/>
                      </a:lnTo>
                      <a:lnTo>
                        <a:pt x="757" y="313"/>
                      </a:lnTo>
                      <a:lnTo>
                        <a:pt x="755" y="321"/>
                      </a:lnTo>
                      <a:lnTo>
                        <a:pt x="751" y="328"/>
                      </a:lnTo>
                      <a:lnTo>
                        <a:pt x="749" y="334"/>
                      </a:lnTo>
                      <a:lnTo>
                        <a:pt x="745" y="342"/>
                      </a:lnTo>
                      <a:lnTo>
                        <a:pt x="739" y="345"/>
                      </a:lnTo>
                      <a:lnTo>
                        <a:pt x="736" y="349"/>
                      </a:lnTo>
                      <a:lnTo>
                        <a:pt x="730" y="353"/>
                      </a:lnTo>
                      <a:lnTo>
                        <a:pt x="726" y="353"/>
                      </a:lnTo>
                      <a:lnTo>
                        <a:pt x="719" y="351"/>
                      </a:lnTo>
                      <a:lnTo>
                        <a:pt x="713" y="349"/>
                      </a:lnTo>
                      <a:lnTo>
                        <a:pt x="705" y="347"/>
                      </a:lnTo>
                      <a:lnTo>
                        <a:pt x="701" y="344"/>
                      </a:lnTo>
                      <a:lnTo>
                        <a:pt x="696" y="340"/>
                      </a:lnTo>
                      <a:lnTo>
                        <a:pt x="690" y="334"/>
                      </a:lnTo>
                      <a:lnTo>
                        <a:pt x="686" y="330"/>
                      </a:lnTo>
                      <a:lnTo>
                        <a:pt x="681" y="326"/>
                      </a:lnTo>
                      <a:lnTo>
                        <a:pt x="677" y="321"/>
                      </a:lnTo>
                      <a:lnTo>
                        <a:pt x="673" y="317"/>
                      </a:lnTo>
                      <a:lnTo>
                        <a:pt x="671" y="311"/>
                      </a:lnTo>
                      <a:lnTo>
                        <a:pt x="669" y="307"/>
                      </a:lnTo>
                      <a:lnTo>
                        <a:pt x="665" y="302"/>
                      </a:lnTo>
                      <a:lnTo>
                        <a:pt x="663" y="302"/>
                      </a:lnTo>
                      <a:lnTo>
                        <a:pt x="665" y="304"/>
                      </a:lnTo>
                      <a:lnTo>
                        <a:pt x="667" y="306"/>
                      </a:lnTo>
                      <a:lnTo>
                        <a:pt x="669" y="311"/>
                      </a:lnTo>
                      <a:lnTo>
                        <a:pt x="671" y="317"/>
                      </a:lnTo>
                      <a:lnTo>
                        <a:pt x="673" y="323"/>
                      </a:lnTo>
                      <a:lnTo>
                        <a:pt x="675" y="330"/>
                      </a:lnTo>
                      <a:lnTo>
                        <a:pt x="677" y="338"/>
                      </a:lnTo>
                      <a:lnTo>
                        <a:pt x="677" y="344"/>
                      </a:lnTo>
                      <a:lnTo>
                        <a:pt x="677" y="349"/>
                      </a:lnTo>
                      <a:lnTo>
                        <a:pt x="675" y="357"/>
                      </a:lnTo>
                      <a:lnTo>
                        <a:pt x="675" y="363"/>
                      </a:lnTo>
                      <a:lnTo>
                        <a:pt x="671" y="366"/>
                      </a:lnTo>
                      <a:lnTo>
                        <a:pt x="665" y="372"/>
                      </a:lnTo>
                      <a:lnTo>
                        <a:pt x="660" y="374"/>
                      </a:lnTo>
                      <a:lnTo>
                        <a:pt x="652" y="378"/>
                      </a:lnTo>
                      <a:lnTo>
                        <a:pt x="646" y="376"/>
                      </a:lnTo>
                      <a:lnTo>
                        <a:pt x="642" y="376"/>
                      </a:lnTo>
                      <a:lnTo>
                        <a:pt x="639" y="376"/>
                      </a:lnTo>
                      <a:lnTo>
                        <a:pt x="635" y="374"/>
                      </a:lnTo>
                      <a:lnTo>
                        <a:pt x="627" y="372"/>
                      </a:lnTo>
                      <a:lnTo>
                        <a:pt x="623" y="370"/>
                      </a:lnTo>
                      <a:lnTo>
                        <a:pt x="616" y="366"/>
                      </a:lnTo>
                      <a:lnTo>
                        <a:pt x="612" y="361"/>
                      </a:lnTo>
                      <a:lnTo>
                        <a:pt x="608" y="357"/>
                      </a:lnTo>
                      <a:lnTo>
                        <a:pt x="604" y="353"/>
                      </a:lnTo>
                      <a:lnTo>
                        <a:pt x="601" y="347"/>
                      </a:lnTo>
                      <a:lnTo>
                        <a:pt x="599" y="344"/>
                      </a:lnTo>
                      <a:lnTo>
                        <a:pt x="595" y="336"/>
                      </a:lnTo>
                      <a:lnTo>
                        <a:pt x="597" y="344"/>
                      </a:lnTo>
                      <a:lnTo>
                        <a:pt x="599" y="349"/>
                      </a:lnTo>
                      <a:lnTo>
                        <a:pt x="601" y="355"/>
                      </a:lnTo>
                      <a:lnTo>
                        <a:pt x="603" y="361"/>
                      </a:lnTo>
                      <a:lnTo>
                        <a:pt x="603" y="366"/>
                      </a:lnTo>
                      <a:lnTo>
                        <a:pt x="603" y="372"/>
                      </a:lnTo>
                      <a:lnTo>
                        <a:pt x="603" y="378"/>
                      </a:lnTo>
                      <a:lnTo>
                        <a:pt x="601" y="383"/>
                      </a:lnTo>
                      <a:lnTo>
                        <a:pt x="599" y="385"/>
                      </a:lnTo>
                      <a:lnTo>
                        <a:pt x="597" y="389"/>
                      </a:lnTo>
                      <a:lnTo>
                        <a:pt x="593" y="391"/>
                      </a:lnTo>
                      <a:lnTo>
                        <a:pt x="589" y="391"/>
                      </a:lnTo>
                      <a:lnTo>
                        <a:pt x="584" y="389"/>
                      </a:lnTo>
                      <a:lnTo>
                        <a:pt x="578" y="389"/>
                      </a:lnTo>
                      <a:lnTo>
                        <a:pt x="572" y="385"/>
                      </a:lnTo>
                      <a:lnTo>
                        <a:pt x="568" y="383"/>
                      </a:lnTo>
                      <a:lnTo>
                        <a:pt x="563" y="378"/>
                      </a:lnTo>
                      <a:lnTo>
                        <a:pt x="559" y="376"/>
                      </a:lnTo>
                      <a:lnTo>
                        <a:pt x="553" y="372"/>
                      </a:lnTo>
                      <a:lnTo>
                        <a:pt x="549" y="366"/>
                      </a:lnTo>
                      <a:lnTo>
                        <a:pt x="542" y="359"/>
                      </a:lnTo>
                      <a:lnTo>
                        <a:pt x="538" y="351"/>
                      </a:lnTo>
                      <a:lnTo>
                        <a:pt x="532" y="347"/>
                      </a:lnTo>
                      <a:lnTo>
                        <a:pt x="532" y="345"/>
                      </a:lnTo>
                      <a:lnTo>
                        <a:pt x="530" y="345"/>
                      </a:lnTo>
                      <a:lnTo>
                        <a:pt x="525" y="345"/>
                      </a:lnTo>
                      <a:lnTo>
                        <a:pt x="517" y="344"/>
                      </a:lnTo>
                      <a:lnTo>
                        <a:pt x="511" y="345"/>
                      </a:lnTo>
                      <a:lnTo>
                        <a:pt x="502" y="345"/>
                      </a:lnTo>
                      <a:lnTo>
                        <a:pt x="496" y="345"/>
                      </a:lnTo>
                      <a:lnTo>
                        <a:pt x="492" y="349"/>
                      </a:lnTo>
                      <a:lnTo>
                        <a:pt x="492" y="353"/>
                      </a:lnTo>
                      <a:lnTo>
                        <a:pt x="494" y="357"/>
                      </a:lnTo>
                      <a:lnTo>
                        <a:pt x="498" y="361"/>
                      </a:lnTo>
                      <a:lnTo>
                        <a:pt x="502" y="364"/>
                      </a:lnTo>
                      <a:lnTo>
                        <a:pt x="508" y="368"/>
                      </a:lnTo>
                      <a:lnTo>
                        <a:pt x="513" y="370"/>
                      </a:lnTo>
                      <a:lnTo>
                        <a:pt x="519" y="372"/>
                      </a:lnTo>
                      <a:lnTo>
                        <a:pt x="521" y="372"/>
                      </a:lnTo>
                      <a:lnTo>
                        <a:pt x="523" y="372"/>
                      </a:lnTo>
                      <a:lnTo>
                        <a:pt x="525" y="374"/>
                      </a:lnTo>
                      <a:lnTo>
                        <a:pt x="530" y="382"/>
                      </a:lnTo>
                      <a:lnTo>
                        <a:pt x="532" y="387"/>
                      </a:lnTo>
                      <a:lnTo>
                        <a:pt x="538" y="391"/>
                      </a:lnTo>
                      <a:lnTo>
                        <a:pt x="542" y="397"/>
                      </a:lnTo>
                      <a:lnTo>
                        <a:pt x="547" y="404"/>
                      </a:lnTo>
                      <a:lnTo>
                        <a:pt x="551" y="408"/>
                      </a:lnTo>
                      <a:lnTo>
                        <a:pt x="557" y="414"/>
                      </a:lnTo>
                      <a:lnTo>
                        <a:pt x="563" y="418"/>
                      </a:lnTo>
                      <a:lnTo>
                        <a:pt x="570" y="423"/>
                      </a:lnTo>
                      <a:lnTo>
                        <a:pt x="576" y="425"/>
                      </a:lnTo>
                      <a:lnTo>
                        <a:pt x="582" y="429"/>
                      </a:lnTo>
                      <a:lnTo>
                        <a:pt x="587" y="429"/>
                      </a:lnTo>
                      <a:lnTo>
                        <a:pt x="593" y="429"/>
                      </a:lnTo>
                      <a:lnTo>
                        <a:pt x="597" y="427"/>
                      </a:lnTo>
                      <a:lnTo>
                        <a:pt x="601" y="425"/>
                      </a:lnTo>
                      <a:lnTo>
                        <a:pt x="604" y="423"/>
                      </a:lnTo>
                      <a:lnTo>
                        <a:pt x="608" y="421"/>
                      </a:lnTo>
                      <a:lnTo>
                        <a:pt x="614" y="416"/>
                      </a:lnTo>
                      <a:lnTo>
                        <a:pt x="616" y="410"/>
                      </a:lnTo>
                      <a:lnTo>
                        <a:pt x="618" y="404"/>
                      </a:lnTo>
                      <a:lnTo>
                        <a:pt x="620" y="399"/>
                      </a:lnTo>
                      <a:lnTo>
                        <a:pt x="620" y="397"/>
                      </a:lnTo>
                      <a:lnTo>
                        <a:pt x="620" y="395"/>
                      </a:lnTo>
                      <a:lnTo>
                        <a:pt x="622" y="395"/>
                      </a:lnTo>
                      <a:lnTo>
                        <a:pt x="627" y="399"/>
                      </a:lnTo>
                      <a:lnTo>
                        <a:pt x="629" y="399"/>
                      </a:lnTo>
                      <a:lnTo>
                        <a:pt x="633" y="402"/>
                      </a:lnTo>
                      <a:lnTo>
                        <a:pt x="639" y="404"/>
                      </a:lnTo>
                      <a:lnTo>
                        <a:pt x="642" y="406"/>
                      </a:lnTo>
                      <a:lnTo>
                        <a:pt x="646" y="406"/>
                      </a:lnTo>
                      <a:lnTo>
                        <a:pt x="652" y="408"/>
                      </a:lnTo>
                      <a:lnTo>
                        <a:pt x="658" y="410"/>
                      </a:lnTo>
                      <a:lnTo>
                        <a:pt x="661" y="410"/>
                      </a:lnTo>
                      <a:lnTo>
                        <a:pt x="669" y="410"/>
                      </a:lnTo>
                      <a:lnTo>
                        <a:pt x="677" y="408"/>
                      </a:lnTo>
                      <a:lnTo>
                        <a:pt x="682" y="402"/>
                      </a:lnTo>
                      <a:lnTo>
                        <a:pt x="686" y="397"/>
                      </a:lnTo>
                      <a:lnTo>
                        <a:pt x="690" y="391"/>
                      </a:lnTo>
                      <a:lnTo>
                        <a:pt x="692" y="385"/>
                      </a:lnTo>
                      <a:lnTo>
                        <a:pt x="694" y="380"/>
                      </a:lnTo>
                      <a:lnTo>
                        <a:pt x="696" y="376"/>
                      </a:lnTo>
                      <a:lnTo>
                        <a:pt x="696" y="372"/>
                      </a:lnTo>
                      <a:lnTo>
                        <a:pt x="700" y="376"/>
                      </a:lnTo>
                      <a:lnTo>
                        <a:pt x="701" y="380"/>
                      </a:lnTo>
                      <a:lnTo>
                        <a:pt x="707" y="383"/>
                      </a:lnTo>
                      <a:lnTo>
                        <a:pt x="715" y="385"/>
                      </a:lnTo>
                      <a:lnTo>
                        <a:pt x="722" y="387"/>
                      </a:lnTo>
                      <a:lnTo>
                        <a:pt x="726" y="387"/>
                      </a:lnTo>
                      <a:lnTo>
                        <a:pt x="730" y="387"/>
                      </a:lnTo>
                      <a:lnTo>
                        <a:pt x="736" y="385"/>
                      </a:lnTo>
                      <a:lnTo>
                        <a:pt x="739" y="383"/>
                      </a:lnTo>
                      <a:lnTo>
                        <a:pt x="745" y="380"/>
                      </a:lnTo>
                      <a:lnTo>
                        <a:pt x="749" y="376"/>
                      </a:lnTo>
                      <a:lnTo>
                        <a:pt x="753" y="370"/>
                      </a:lnTo>
                      <a:lnTo>
                        <a:pt x="757" y="366"/>
                      </a:lnTo>
                      <a:lnTo>
                        <a:pt x="760" y="361"/>
                      </a:lnTo>
                      <a:lnTo>
                        <a:pt x="764" y="355"/>
                      </a:lnTo>
                      <a:lnTo>
                        <a:pt x="768" y="351"/>
                      </a:lnTo>
                      <a:lnTo>
                        <a:pt x="772" y="345"/>
                      </a:lnTo>
                      <a:lnTo>
                        <a:pt x="774" y="340"/>
                      </a:lnTo>
                      <a:lnTo>
                        <a:pt x="777" y="336"/>
                      </a:lnTo>
                      <a:lnTo>
                        <a:pt x="777" y="332"/>
                      </a:lnTo>
                      <a:lnTo>
                        <a:pt x="781" y="328"/>
                      </a:lnTo>
                      <a:lnTo>
                        <a:pt x="783" y="323"/>
                      </a:lnTo>
                      <a:lnTo>
                        <a:pt x="785" y="323"/>
                      </a:lnTo>
                      <a:lnTo>
                        <a:pt x="787" y="323"/>
                      </a:lnTo>
                      <a:lnTo>
                        <a:pt x="791" y="330"/>
                      </a:lnTo>
                      <a:lnTo>
                        <a:pt x="795" y="334"/>
                      </a:lnTo>
                      <a:lnTo>
                        <a:pt x="798" y="340"/>
                      </a:lnTo>
                      <a:lnTo>
                        <a:pt x="802" y="345"/>
                      </a:lnTo>
                      <a:lnTo>
                        <a:pt x="808" y="349"/>
                      </a:lnTo>
                      <a:lnTo>
                        <a:pt x="814" y="353"/>
                      </a:lnTo>
                      <a:lnTo>
                        <a:pt x="819" y="357"/>
                      </a:lnTo>
                      <a:lnTo>
                        <a:pt x="823" y="359"/>
                      </a:lnTo>
                      <a:lnTo>
                        <a:pt x="831" y="361"/>
                      </a:lnTo>
                      <a:lnTo>
                        <a:pt x="834" y="361"/>
                      </a:lnTo>
                      <a:lnTo>
                        <a:pt x="840" y="361"/>
                      </a:lnTo>
                      <a:lnTo>
                        <a:pt x="846" y="357"/>
                      </a:lnTo>
                      <a:lnTo>
                        <a:pt x="852" y="353"/>
                      </a:lnTo>
                      <a:lnTo>
                        <a:pt x="855" y="347"/>
                      </a:lnTo>
                      <a:lnTo>
                        <a:pt x="859" y="342"/>
                      </a:lnTo>
                      <a:lnTo>
                        <a:pt x="863" y="338"/>
                      </a:lnTo>
                      <a:lnTo>
                        <a:pt x="865" y="334"/>
                      </a:lnTo>
                      <a:lnTo>
                        <a:pt x="871" y="326"/>
                      </a:lnTo>
                      <a:lnTo>
                        <a:pt x="873" y="319"/>
                      </a:lnTo>
                      <a:lnTo>
                        <a:pt x="873" y="315"/>
                      </a:lnTo>
                      <a:lnTo>
                        <a:pt x="873" y="311"/>
                      </a:lnTo>
                      <a:lnTo>
                        <a:pt x="873" y="306"/>
                      </a:lnTo>
                      <a:lnTo>
                        <a:pt x="873" y="302"/>
                      </a:lnTo>
                      <a:lnTo>
                        <a:pt x="871" y="294"/>
                      </a:lnTo>
                      <a:lnTo>
                        <a:pt x="871" y="288"/>
                      </a:lnTo>
                      <a:lnTo>
                        <a:pt x="869" y="283"/>
                      </a:lnTo>
                      <a:lnTo>
                        <a:pt x="867" y="275"/>
                      </a:lnTo>
                      <a:lnTo>
                        <a:pt x="865" y="271"/>
                      </a:lnTo>
                      <a:lnTo>
                        <a:pt x="863" y="268"/>
                      </a:lnTo>
                      <a:lnTo>
                        <a:pt x="861" y="262"/>
                      </a:lnTo>
                      <a:lnTo>
                        <a:pt x="859" y="258"/>
                      </a:lnTo>
                      <a:lnTo>
                        <a:pt x="855" y="252"/>
                      </a:lnTo>
                      <a:lnTo>
                        <a:pt x="853" y="249"/>
                      </a:lnTo>
                      <a:lnTo>
                        <a:pt x="852" y="243"/>
                      </a:lnTo>
                      <a:lnTo>
                        <a:pt x="850" y="239"/>
                      </a:lnTo>
                      <a:lnTo>
                        <a:pt x="844" y="233"/>
                      </a:lnTo>
                      <a:lnTo>
                        <a:pt x="842" y="228"/>
                      </a:lnTo>
                      <a:lnTo>
                        <a:pt x="838" y="224"/>
                      </a:lnTo>
                      <a:lnTo>
                        <a:pt x="834" y="218"/>
                      </a:lnTo>
                      <a:lnTo>
                        <a:pt x="831" y="214"/>
                      </a:lnTo>
                      <a:lnTo>
                        <a:pt x="827" y="209"/>
                      </a:lnTo>
                      <a:lnTo>
                        <a:pt x="821" y="205"/>
                      </a:lnTo>
                      <a:lnTo>
                        <a:pt x="817" y="201"/>
                      </a:lnTo>
                      <a:lnTo>
                        <a:pt x="812" y="195"/>
                      </a:lnTo>
                      <a:lnTo>
                        <a:pt x="808" y="190"/>
                      </a:lnTo>
                      <a:lnTo>
                        <a:pt x="802" y="186"/>
                      </a:lnTo>
                      <a:lnTo>
                        <a:pt x="798" y="182"/>
                      </a:lnTo>
                      <a:lnTo>
                        <a:pt x="793" y="176"/>
                      </a:lnTo>
                      <a:lnTo>
                        <a:pt x="787" y="174"/>
                      </a:lnTo>
                      <a:lnTo>
                        <a:pt x="781" y="169"/>
                      </a:lnTo>
                      <a:lnTo>
                        <a:pt x="776" y="167"/>
                      </a:lnTo>
                      <a:lnTo>
                        <a:pt x="770" y="163"/>
                      </a:lnTo>
                      <a:lnTo>
                        <a:pt x="764" y="159"/>
                      </a:lnTo>
                      <a:lnTo>
                        <a:pt x="758" y="155"/>
                      </a:lnTo>
                      <a:lnTo>
                        <a:pt x="753" y="154"/>
                      </a:lnTo>
                      <a:lnTo>
                        <a:pt x="745" y="152"/>
                      </a:lnTo>
                      <a:lnTo>
                        <a:pt x="739" y="148"/>
                      </a:lnTo>
                      <a:lnTo>
                        <a:pt x="734" y="146"/>
                      </a:lnTo>
                      <a:lnTo>
                        <a:pt x="728" y="146"/>
                      </a:lnTo>
                      <a:lnTo>
                        <a:pt x="720" y="142"/>
                      </a:lnTo>
                      <a:lnTo>
                        <a:pt x="713" y="142"/>
                      </a:lnTo>
                      <a:lnTo>
                        <a:pt x="705" y="142"/>
                      </a:lnTo>
                      <a:lnTo>
                        <a:pt x="698" y="142"/>
                      </a:lnTo>
                      <a:lnTo>
                        <a:pt x="688" y="142"/>
                      </a:lnTo>
                      <a:lnTo>
                        <a:pt x="681" y="144"/>
                      </a:lnTo>
                      <a:lnTo>
                        <a:pt x="673" y="144"/>
                      </a:lnTo>
                      <a:lnTo>
                        <a:pt x="663" y="146"/>
                      </a:lnTo>
                      <a:lnTo>
                        <a:pt x="660" y="146"/>
                      </a:lnTo>
                      <a:lnTo>
                        <a:pt x="654" y="148"/>
                      </a:lnTo>
                      <a:lnTo>
                        <a:pt x="650" y="148"/>
                      </a:lnTo>
                      <a:lnTo>
                        <a:pt x="644" y="150"/>
                      </a:lnTo>
                      <a:lnTo>
                        <a:pt x="641" y="152"/>
                      </a:lnTo>
                      <a:lnTo>
                        <a:pt x="635" y="152"/>
                      </a:lnTo>
                      <a:lnTo>
                        <a:pt x="631" y="154"/>
                      </a:lnTo>
                      <a:lnTo>
                        <a:pt x="625" y="155"/>
                      </a:lnTo>
                      <a:lnTo>
                        <a:pt x="622" y="155"/>
                      </a:lnTo>
                      <a:lnTo>
                        <a:pt x="616" y="157"/>
                      </a:lnTo>
                      <a:lnTo>
                        <a:pt x="612" y="157"/>
                      </a:lnTo>
                      <a:lnTo>
                        <a:pt x="606" y="159"/>
                      </a:lnTo>
                      <a:lnTo>
                        <a:pt x="603" y="161"/>
                      </a:lnTo>
                      <a:lnTo>
                        <a:pt x="597" y="163"/>
                      </a:lnTo>
                      <a:lnTo>
                        <a:pt x="593" y="163"/>
                      </a:lnTo>
                      <a:lnTo>
                        <a:pt x="587" y="167"/>
                      </a:lnTo>
                      <a:lnTo>
                        <a:pt x="582" y="167"/>
                      </a:lnTo>
                      <a:lnTo>
                        <a:pt x="578" y="169"/>
                      </a:lnTo>
                      <a:lnTo>
                        <a:pt x="572" y="171"/>
                      </a:lnTo>
                      <a:lnTo>
                        <a:pt x="568" y="173"/>
                      </a:lnTo>
                      <a:lnTo>
                        <a:pt x="563" y="174"/>
                      </a:lnTo>
                      <a:lnTo>
                        <a:pt x="559" y="174"/>
                      </a:lnTo>
                      <a:lnTo>
                        <a:pt x="553" y="176"/>
                      </a:lnTo>
                      <a:lnTo>
                        <a:pt x="549" y="180"/>
                      </a:lnTo>
                      <a:lnTo>
                        <a:pt x="544" y="180"/>
                      </a:lnTo>
                      <a:lnTo>
                        <a:pt x="538" y="182"/>
                      </a:lnTo>
                      <a:lnTo>
                        <a:pt x="534" y="184"/>
                      </a:lnTo>
                      <a:lnTo>
                        <a:pt x="530" y="186"/>
                      </a:lnTo>
                      <a:lnTo>
                        <a:pt x="525" y="186"/>
                      </a:lnTo>
                      <a:lnTo>
                        <a:pt x="521" y="188"/>
                      </a:lnTo>
                      <a:lnTo>
                        <a:pt x="515" y="190"/>
                      </a:lnTo>
                      <a:lnTo>
                        <a:pt x="511" y="192"/>
                      </a:lnTo>
                      <a:lnTo>
                        <a:pt x="508" y="193"/>
                      </a:lnTo>
                      <a:lnTo>
                        <a:pt x="502" y="195"/>
                      </a:lnTo>
                      <a:lnTo>
                        <a:pt x="498" y="195"/>
                      </a:lnTo>
                      <a:lnTo>
                        <a:pt x="494" y="197"/>
                      </a:lnTo>
                      <a:lnTo>
                        <a:pt x="485" y="201"/>
                      </a:lnTo>
                      <a:lnTo>
                        <a:pt x="477" y="203"/>
                      </a:lnTo>
                      <a:lnTo>
                        <a:pt x="470" y="205"/>
                      </a:lnTo>
                      <a:lnTo>
                        <a:pt x="462" y="207"/>
                      </a:lnTo>
                      <a:lnTo>
                        <a:pt x="454" y="211"/>
                      </a:lnTo>
                      <a:lnTo>
                        <a:pt x="449" y="212"/>
                      </a:lnTo>
                      <a:lnTo>
                        <a:pt x="439" y="212"/>
                      </a:lnTo>
                      <a:lnTo>
                        <a:pt x="433" y="214"/>
                      </a:lnTo>
                      <a:lnTo>
                        <a:pt x="424" y="214"/>
                      </a:lnTo>
                      <a:lnTo>
                        <a:pt x="416" y="216"/>
                      </a:lnTo>
                      <a:lnTo>
                        <a:pt x="411" y="216"/>
                      </a:lnTo>
                      <a:lnTo>
                        <a:pt x="407" y="216"/>
                      </a:lnTo>
                      <a:lnTo>
                        <a:pt x="401" y="216"/>
                      </a:lnTo>
                      <a:lnTo>
                        <a:pt x="397" y="216"/>
                      </a:lnTo>
                      <a:lnTo>
                        <a:pt x="392" y="216"/>
                      </a:lnTo>
                      <a:lnTo>
                        <a:pt x="388" y="218"/>
                      </a:lnTo>
                      <a:lnTo>
                        <a:pt x="382" y="218"/>
                      </a:lnTo>
                      <a:lnTo>
                        <a:pt x="378" y="218"/>
                      </a:lnTo>
                      <a:lnTo>
                        <a:pt x="373" y="218"/>
                      </a:lnTo>
                      <a:lnTo>
                        <a:pt x="369" y="218"/>
                      </a:lnTo>
                      <a:lnTo>
                        <a:pt x="363" y="218"/>
                      </a:lnTo>
                      <a:lnTo>
                        <a:pt x="357" y="218"/>
                      </a:lnTo>
                      <a:lnTo>
                        <a:pt x="352" y="218"/>
                      </a:lnTo>
                      <a:lnTo>
                        <a:pt x="348" y="218"/>
                      </a:lnTo>
                      <a:lnTo>
                        <a:pt x="342" y="218"/>
                      </a:lnTo>
                      <a:lnTo>
                        <a:pt x="338" y="218"/>
                      </a:lnTo>
                      <a:lnTo>
                        <a:pt x="333" y="218"/>
                      </a:lnTo>
                      <a:lnTo>
                        <a:pt x="327" y="218"/>
                      </a:lnTo>
                      <a:lnTo>
                        <a:pt x="323" y="218"/>
                      </a:lnTo>
                      <a:lnTo>
                        <a:pt x="317" y="218"/>
                      </a:lnTo>
                      <a:lnTo>
                        <a:pt x="314" y="218"/>
                      </a:lnTo>
                      <a:lnTo>
                        <a:pt x="308" y="218"/>
                      </a:lnTo>
                      <a:lnTo>
                        <a:pt x="304" y="218"/>
                      </a:lnTo>
                      <a:lnTo>
                        <a:pt x="298" y="218"/>
                      </a:lnTo>
                      <a:lnTo>
                        <a:pt x="293" y="218"/>
                      </a:lnTo>
                      <a:lnTo>
                        <a:pt x="289" y="218"/>
                      </a:lnTo>
                      <a:lnTo>
                        <a:pt x="283" y="218"/>
                      </a:lnTo>
                      <a:lnTo>
                        <a:pt x="279" y="218"/>
                      </a:lnTo>
                      <a:lnTo>
                        <a:pt x="274" y="218"/>
                      </a:lnTo>
                      <a:lnTo>
                        <a:pt x="270" y="218"/>
                      </a:lnTo>
                      <a:lnTo>
                        <a:pt x="266" y="218"/>
                      </a:lnTo>
                      <a:lnTo>
                        <a:pt x="260" y="218"/>
                      </a:lnTo>
                      <a:lnTo>
                        <a:pt x="253" y="216"/>
                      </a:lnTo>
                      <a:lnTo>
                        <a:pt x="245" y="216"/>
                      </a:lnTo>
                      <a:lnTo>
                        <a:pt x="238" y="216"/>
                      </a:lnTo>
                      <a:lnTo>
                        <a:pt x="232" y="216"/>
                      </a:lnTo>
                      <a:lnTo>
                        <a:pt x="224" y="214"/>
                      </a:lnTo>
                      <a:lnTo>
                        <a:pt x="220" y="214"/>
                      </a:lnTo>
                      <a:lnTo>
                        <a:pt x="215" y="214"/>
                      </a:lnTo>
                      <a:lnTo>
                        <a:pt x="211" y="214"/>
                      </a:lnTo>
                      <a:lnTo>
                        <a:pt x="205" y="214"/>
                      </a:lnTo>
                      <a:lnTo>
                        <a:pt x="203" y="212"/>
                      </a:lnTo>
                      <a:lnTo>
                        <a:pt x="203" y="207"/>
                      </a:lnTo>
                      <a:lnTo>
                        <a:pt x="203" y="203"/>
                      </a:lnTo>
                      <a:lnTo>
                        <a:pt x="203" y="199"/>
                      </a:lnTo>
                      <a:lnTo>
                        <a:pt x="203" y="195"/>
                      </a:lnTo>
                      <a:lnTo>
                        <a:pt x="203" y="190"/>
                      </a:lnTo>
                      <a:lnTo>
                        <a:pt x="201" y="184"/>
                      </a:lnTo>
                      <a:lnTo>
                        <a:pt x="201" y="176"/>
                      </a:lnTo>
                      <a:lnTo>
                        <a:pt x="201" y="169"/>
                      </a:lnTo>
                      <a:lnTo>
                        <a:pt x="201" y="163"/>
                      </a:lnTo>
                      <a:lnTo>
                        <a:pt x="200" y="155"/>
                      </a:lnTo>
                      <a:lnTo>
                        <a:pt x="200" y="148"/>
                      </a:lnTo>
                      <a:lnTo>
                        <a:pt x="200" y="140"/>
                      </a:lnTo>
                      <a:lnTo>
                        <a:pt x="200" y="133"/>
                      </a:lnTo>
                      <a:lnTo>
                        <a:pt x="200" y="125"/>
                      </a:lnTo>
                      <a:lnTo>
                        <a:pt x="198" y="117"/>
                      </a:lnTo>
                      <a:lnTo>
                        <a:pt x="198" y="108"/>
                      </a:lnTo>
                      <a:lnTo>
                        <a:pt x="198" y="102"/>
                      </a:lnTo>
                      <a:lnTo>
                        <a:pt x="196" y="95"/>
                      </a:lnTo>
                      <a:lnTo>
                        <a:pt x="196" y="87"/>
                      </a:lnTo>
                      <a:lnTo>
                        <a:pt x="196" y="79"/>
                      </a:lnTo>
                      <a:lnTo>
                        <a:pt x="196" y="74"/>
                      </a:lnTo>
                      <a:lnTo>
                        <a:pt x="196" y="66"/>
                      </a:lnTo>
                      <a:lnTo>
                        <a:pt x="196" y="60"/>
                      </a:lnTo>
                      <a:lnTo>
                        <a:pt x="196" y="55"/>
                      </a:lnTo>
                      <a:lnTo>
                        <a:pt x="196" y="51"/>
                      </a:lnTo>
                      <a:lnTo>
                        <a:pt x="196" y="41"/>
                      </a:lnTo>
                      <a:lnTo>
                        <a:pt x="196" y="38"/>
                      </a:lnTo>
                      <a:lnTo>
                        <a:pt x="194" y="30"/>
                      </a:lnTo>
                      <a:lnTo>
                        <a:pt x="192" y="24"/>
                      </a:lnTo>
                      <a:lnTo>
                        <a:pt x="188" y="17"/>
                      </a:lnTo>
                      <a:lnTo>
                        <a:pt x="186" y="11"/>
                      </a:lnTo>
                      <a:lnTo>
                        <a:pt x="182" y="5"/>
                      </a:lnTo>
                      <a:lnTo>
                        <a:pt x="179" y="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id="{6BD2B8D7-3802-4543-B592-80497AA69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" y="432"/>
                  <a:ext cx="302" cy="371"/>
                </a:xfrm>
                <a:custGeom>
                  <a:avLst/>
                  <a:gdLst>
                    <a:gd name="T0" fmla="*/ 10 w 605"/>
                    <a:gd name="T1" fmla="*/ 1 h 741"/>
                    <a:gd name="T2" fmla="*/ 7 w 605"/>
                    <a:gd name="T3" fmla="*/ 3 h 741"/>
                    <a:gd name="T4" fmla="*/ 4 w 605"/>
                    <a:gd name="T5" fmla="*/ 7 h 741"/>
                    <a:gd name="T6" fmla="*/ 3 w 605"/>
                    <a:gd name="T7" fmla="*/ 9 h 741"/>
                    <a:gd name="T8" fmla="*/ 1 w 605"/>
                    <a:gd name="T9" fmla="*/ 12 h 741"/>
                    <a:gd name="T10" fmla="*/ 0 w 605"/>
                    <a:gd name="T11" fmla="*/ 16 h 741"/>
                    <a:gd name="T12" fmla="*/ 0 w 605"/>
                    <a:gd name="T13" fmla="*/ 20 h 741"/>
                    <a:gd name="T14" fmla="*/ 0 w 605"/>
                    <a:gd name="T15" fmla="*/ 24 h 741"/>
                    <a:gd name="T16" fmla="*/ 0 w 605"/>
                    <a:gd name="T17" fmla="*/ 28 h 741"/>
                    <a:gd name="T18" fmla="*/ 0 w 605"/>
                    <a:gd name="T19" fmla="*/ 32 h 741"/>
                    <a:gd name="T20" fmla="*/ 0 w 605"/>
                    <a:gd name="T21" fmla="*/ 35 h 741"/>
                    <a:gd name="T22" fmla="*/ 1 w 605"/>
                    <a:gd name="T23" fmla="*/ 38 h 741"/>
                    <a:gd name="T24" fmla="*/ 2 w 605"/>
                    <a:gd name="T25" fmla="*/ 41 h 741"/>
                    <a:gd name="T26" fmla="*/ 4 w 605"/>
                    <a:gd name="T27" fmla="*/ 44 h 741"/>
                    <a:gd name="T28" fmla="*/ 7 w 605"/>
                    <a:gd name="T29" fmla="*/ 46 h 741"/>
                    <a:gd name="T30" fmla="*/ 10 w 605"/>
                    <a:gd name="T31" fmla="*/ 47 h 741"/>
                    <a:gd name="T32" fmla="*/ 13 w 605"/>
                    <a:gd name="T33" fmla="*/ 47 h 741"/>
                    <a:gd name="T34" fmla="*/ 17 w 605"/>
                    <a:gd name="T35" fmla="*/ 46 h 741"/>
                    <a:gd name="T36" fmla="*/ 20 w 605"/>
                    <a:gd name="T37" fmla="*/ 45 h 741"/>
                    <a:gd name="T38" fmla="*/ 23 w 605"/>
                    <a:gd name="T39" fmla="*/ 44 h 741"/>
                    <a:gd name="T40" fmla="*/ 26 w 605"/>
                    <a:gd name="T41" fmla="*/ 43 h 741"/>
                    <a:gd name="T42" fmla="*/ 29 w 605"/>
                    <a:gd name="T43" fmla="*/ 42 h 741"/>
                    <a:gd name="T44" fmla="*/ 33 w 605"/>
                    <a:gd name="T45" fmla="*/ 40 h 741"/>
                    <a:gd name="T46" fmla="*/ 36 w 605"/>
                    <a:gd name="T47" fmla="*/ 40 h 741"/>
                    <a:gd name="T48" fmla="*/ 36 w 605"/>
                    <a:gd name="T49" fmla="*/ 38 h 741"/>
                    <a:gd name="T50" fmla="*/ 33 w 605"/>
                    <a:gd name="T51" fmla="*/ 39 h 741"/>
                    <a:gd name="T52" fmla="*/ 31 w 605"/>
                    <a:gd name="T53" fmla="*/ 39 h 741"/>
                    <a:gd name="T54" fmla="*/ 28 w 605"/>
                    <a:gd name="T55" fmla="*/ 40 h 741"/>
                    <a:gd name="T56" fmla="*/ 25 w 605"/>
                    <a:gd name="T57" fmla="*/ 41 h 741"/>
                    <a:gd name="T58" fmla="*/ 22 w 605"/>
                    <a:gd name="T59" fmla="*/ 42 h 741"/>
                    <a:gd name="T60" fmla="*/ 19 w 605"/>
                    <a:gd name="T61" fmla="*/ 44 h 741"/>
                    <a:gd name="T62" fmla="*/ 15 w 605"/>
                    <a:gd name="T63" fmla="*/ 44 h 741"/>
                    <a:gd name="T64" fmla="*/ 12 w 605"/>
                    <a:gd name="T65" fmla="*/ 44 h 741"/>
                    <a:gd name="T66" fmla="*/ 10 w 605"/>
                    <a:gd name="T67" fmla="*/ 44 h 741"/>
                    <a:gd name="T68" fmla="*/ 7 w 605"/>
                    <a:gd name="T69" fmla="*/ 43 h 741"/>
                    <a:gd name="T70" fmla="*/ 4 w 605"/>
                    <a:gd name="T71" fmla="*/ 41 h 741"/>
                    <a:gd name="T72" fmla="*/ 3 w 605"/>
                    <a:gd name="T73" fmla="*/ 38 h 741"/>
                    <a:gd name="T74" fmla="*/ 2 w 605"/>
                    <a:gd name="T75" fmla="*/ 35 h 741"/>
                    <a:gd name="T76" fmla="*/ 2 w 605"/>
                    <a:gd name="T77" fmla="*/ 31 h 741"/>
                    <a:gd name="T78" fmla="*/ 4 w 605"/>
                    <a:gd name="T79" fmla="*/ 30 h 741"/>
                    <a:gd name="T80" fmla="*/ 6 w 605"/>
                    <a:gd name="T81" fmla="*/ 30 h 741"/>
                    <a:gd name="T82" fmla="*/ 9 w 605"/>
                    <a:gd name="T83" fmla="*/ 30 h 741"/>
                    <a:gd name="T84" fmla="*/ 14 w 605"/>
                    <a:gd name="T85" fmla="*/ 28 h 741"/>
                    <a:gd name="T86" fmla="*/ 11 w 605"/>
                    <a:gd name="T87" fmla="*/ 28 h 741"/>
                    <a:gd name="T88" fmla="*/ 8 w 605"/>
                    <a:gd name="T89" fmla="*/ 28 h 741"/>
                    <a:gd name="T90" fmla="*/ 5 w 605"/>
                    <a:gd name="T91" fmla="*/ 28 h 741"/>
                    <a:gd name="T92" fmla="*/ 2 w 605"/>
                    <a:gd name="T93" fmla="*/ 29 h 741"/>
                    <a:gd name="T94" fmla="*/ 2 w 605"/>
                    <a:gd name="T95" fmla="*/ 27 h 741"/>
                    <a:gd name="T96" fmla="*/ 2 w 605"/>
                    <a:gd name="T97" fmla="*/ 24 h 741"/>
                    <a:gd name="T98" fmla="*/ 2 w 605"/>
                    <a:gd name="T99" fmla="*/ 21 h 741"/>
                    <a:gd name="T100" fmla="*/ 2 w 605"/>
                    <a:gd name="T101" fmla="*/ 16 h 741"/>
                    <a:gd name="T102" fmla="*/ 3 w 605"/>
                    <a:gd name="T103" fmla="*/ 12 h 741"/>
                    <a:gd name="T104" fmla="*/ 5 w 605"/>
                    <a:gd name="T105" fmla="*/ 9 h 741"/>
                    <a:gd name="T106" fmla="*/ 7 w 605"/>
                    <a:gd name="T107" fmla="*/ 6 h 741"/>
                    <a:gd name="T108" fmla="*/ 10 w 605"/>
                    <a:gd name="T109" fmla="*/ 4 h 741"/>
                    <a:gd name="T110" fmla="*/ 12 w 605"/>
                    <a:gd name="T111" fmla="*/ 2 h 741"/>
                    <a:gd name="T112" fmla="*/ 12 w 605"/>
                    <a:gd name="T113" fmla="*/ 0 h 7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05"/>
                    <a:gd name="T172" fmla="*/ 0 h 741"/>
                    <a:gd name="T173" fmla="*/ 605 w 605"/>
                    <a:gd name="T174" fmla="*/ 741 h 7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05" h="741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9" y="1"/>
                      </a:lnTo>
                      <a:lnTo>
                        <a:pt x="173" y="5"/>
                      </a:lnTo>
                      <a:lnTo>
                        <a:pt x="169" y="7"/>
                      </a:lnTo>
                      <a:lnTo>
                        <a:pt x="164" y="11"/>
                      </a:lnTo>
                      <a:lnTo>
                        <a:pt x="160" y="13"/>
                      </a:lnTo>
                      <a:lnTo>
                        <a:pt x="156" y="17"/>
                      </a:lnTo>
                      <a:lnTo>
                        <a:pt x="150" y="19"/>
                      </a:lnTo>
                      <a:lnTo>
                        <a:pt x="145" y="22"/>
                      </a:lnTo>
                      <a:lnTo>
                        <a:pt x="141" y="28"/>
                      </a:lnTo>
                      <a:lnTo>
                        <a:pt x="135" y="32"/>
                      </a:lnTo>
                      <a:lnTo>
                        <a:pt x="129" y="36"/>
                      </a:lnTo>
                      <a:lnTo>
                        <a:pt x="124" y="41"/>
                      </a:lnTo>
                      <a:lnTo>
                        <a:pt x="116" y="47"/>
                      </a:lnTo>
                      <a:lnTo>
                        <a:pt x="110" y="53"/>
                      </a:lnTo>
                      <a:lnTo>
                        <a:pt x="105" y="58"/>
                      </a:lnTo>
                      <a:lnTo>
                        <a:pt x="99" y="64"/>
                      </a:lnTo>
                      <a:lnTo>
                        <a:pt x="91" y="72"/>
                      </a:lnTo>
                      <a:lnTo>
                        <a:pt x="86" y="79"/>
                      </a:lnTo>
                      <a:lnTo>
                        <a:pt x="80" y="87"/>
                      </a:lnTo>
                      <a:lnTo>
                        <a:pt x="74" y="95"/>
                      </a:lnTo>
                      <a:lnTo>
                        <a:pt x="70" y="100"/>
                      </a:lnTo>
                      <a:lnTo>
                        <a:pt x="68" y="104"/>
                      </a:lnTo>
                      <a:lnTo>
                        <a:pt x="65" y="108"/>
                      </a:lnTo>
                      <a:lnTo>
                        <a:pt x="63" y="114"/>
                      </a:lnTo>
                      <a:lnTo>
                        <a:pt x="59" y="117"/>
                      </a:lnTo>
                      <a:lnTo>
                        <a:pt x="55" y="121"/>
                      </a:lnTo>
                      <a:lnTo>
                        <a:pt x="53" y="127"/>
                      </a:lnTo>
                      <a:lnTo>
                        <a:pt x="49" y="133"/>
                      </a:lnTo>
                      <a:lnTo>
                        <a:pt x="48" y="138"/>
                      </a:lnTo>
                      <a:lnTo>
                        <a:pt x="46" y="142"/>
                      </a:lnTo>
                      <a:lnTo>
                        <a:pt x="42" y="148"/>
                      </a:lnTo>
                      <a:lnTo>
                        <a:pt x="40" y="155"/>
                      </a:lnTo>
                      <a:lnTo>
                        <a:pt x="38" y="159"/>
                      </a:lnTo>
                      <a:lnTo>
                        <a:pt x="34" y="165"/>
                      </a:lnTo>
                      <a:lnTo>
                        <a:pt x="32" y="171"/>
                      </a:lnTo>
                      <a:lnTo>
                        <a:pt x="30" y="178"/>
                      </a:lnTo>
                      <a:lnTo>
                        <a:pt x="27" y="182"/>
                      </a:lnTo>
                      <a:lnTo>
                        <a:pt x="25" y="190"/>
                      </a:lnTo>
                      <a:lnTo>
                        <a:pt x="23" y="197"/>
                      </a:lnTo>
                      <a:lnTo>
                        <a:pt x="21" y="205"/>
                      </a:lnTo>
                      <a:lnTo>
                        <a:pt x="19" y="210"/>
                      </a:lnTo>
                      <a:lnTo>
                        <a:pt x="17" y="218"/>
                      </a:lnTo>
                      <a:lnTo>
                        <a:pt x="15" y="226"/>
                      </a:lnTo>
                      <a:lnTo>
                        <a:pt x="15" y="233"/>
                      </a:lnTo>
                      <a:lnTo>
                        <a:pt x="13" y="241"/>
                      </a:lnTo>
                      <a:lnTo>
                        <a:pt x="11" y="248"/>
                      </a:lnTo>
                      <a:lnTo>
                        <a:pt x="10" y="256"/>
                      </a:lnTo>
                      <a:lnTo>
                        <a:pt x="10" y="266"/>
                      </a:lnTo>
                      <a:lnTo>
                        <a:pt x="8" y="271"/>
                      </a:lnTo>
                      <a:lnTo>
                        <a:pt x="8" y="281"/>
                      </a:lnTo>
                      <a:lnTo>
                        <a:pt x="6" y="288"/>
                      </a:lnTo>
                      <a:lnTo>
                        <a:pt x="4" y="298"/>
                      </a:lnTo>
                      <a:lnTo>
                        <a:pt x="4" y="305"/>
                      </a:lnTo>
                      <a:lnTo>
                        <a:pt x="4" y="315"/>
                      </a:lnTo>
                      <a:lnTo>
                        <a:pt x="2" y="323"/>
                      </a:lnTo>
                      <a:lnTo>
                        <a:pt x="2" y="330"/>
                      </a:lnTo>
                      <a:lnTo>
                        <a:pt x="2" y="340"/>
                      </a:lnTo>
                      <a:lnTo>
                        <a:pt x="0" y="347"/>
                      </a:lnTo>
                      <a:lnTo>
                        <a:pt x="0" y="357"/>
                      </a:lnTo>
                      <a:lnTo>
                        <a:pt x="0" y="364"/>
                      </a:lnTo>
                      <a:lnTo>
                        <a:pt x="0" y="374"/>
                      </a:lnTo>
                      <a:lnTo>
                        <a:pt x="0" y="381"/>
                      </a:lnTo>
                      <a:lnTo>
                        <a:pt x="0" y="391"/>
                      </a:lnTo>
                      <a:lnTo>
                        <a:pt x="0" y="400"/>
                      </a:lnTo>
                      <a:lnTo>
                        <a:pt x="0" y="408"/>
                      </a:lnTo>
                      <a:lnTo>
                        <a:pt x="0" y="416"/>
                      </a:lnTo>
                      <a:lnTo>
                        <a:pt x="0" y="425"/>
                      </a:lnTo>
                      <a:lnTo>
                        <a:pt x="0" y="433"/>
                      </a:lnTo>
                      <a:lnTo>
                        <a:pt x="0" y="440"/>
                      </a:lnTo>
                      <a:lnTo>
                        <a:pt x="0" y="450"/>
                      </a:lnTo>
                      <a:lnTo>
                        <a:pt x="0" y="457"/>
                      </a:lnTo>
                      <a:lnTo>
                        <a:pt x="0" y="465"/>
                      </a:lnTo>
                      <a:lnTo>
                        <a:pt x="0" y="473"/>
                      </a:lnTo>
                      <a:lnTo>
                        <a:pt x="0" y="480"/>
                      </a:lnTo>
                      <a:lnTo>
                        <a:pt x="2" y="490"/>
                      </a:lnTo>
                      <a:lnTo>
                        <a:pt x="2" y="497"/>
                      </a:lnTo>
                      <a:lnTo>
                        <a:pt x="2" y="505"/>
                      </a:lnTo>
                      <a:lnTo>
                        <a:pt x="4" y="513"/>
                      </a:lnTo>
                      <a:lnTo>
                        <a:pt x="4" y="518"/>
                      </a:lnTo>
                      <a:lnTo>
                        <a:pt x="4" y="526"/>
                      </a:lnTo>
                      <a:lnTo>
                        <a:pt x="4" y="533"/>
                      </a:lnTo>
                      <a:lnTo>
                        <a:pt x="6" y="539"/>
                      </a:lnTo>
                      <a:lnTo>
                        <a:pt x="6" y="547"/>
                      </a:lnTo>
                      <a:lnTo>
                        <a:pt x="8" y="552"/>
                      </a:lnTo>
                      <a:lnTo>
                        <a:pt x="8" y="558"/>
                      </a:lnTo>
                      <a:lnTo>
                        <a:pt x="10" y="564"/>
                      </a:lnTo>
                      <a:lnTo>
                        <a:pt x="10" y="570"/>
                      </a:lnTo>
                      <a:lnTo>
                        <a:pt x="11" y="575"/>
                      </a:lnTo>
                      <a:lnTo>
                        <a:pt x="11" y="581"/>
                      </a:lnTo>
                      <a:lnTo>
                        <a:pt x="13" y="585"/>
                      </a:lnTo>
                      <a:lnTo>
                        <a:pt x="15" y="590"/>
                      </a:lnTo>
                      <a:lnTo>
                        <a:pt x="15" y="594"/>
                      </a:lnTo>
                      <a:lnTo>
                        <a:pt x="17" y="600"/>
                      </a:lnTo>
                      <a:lnTo>
                        <a:pt x="19" y="604"/>
                      </a:lnTo>
                      <a:lnTo>
                        <a:pt x="19" y="608"/>
                      </a:lnTo>
                      <a:lnTo>
                        <a:pt x="21" y="611"/>
                      </a:lnTo>
                      <a:lnTo>
                        <a:pt x="23" y="617"/>
                      </a:lnTo>
                      <a:lnTo>
                        <a:pt x="25" y="623"/>
                      </a:lnTo>
                      <a:lnTo>
                        <a:pt x="29" y="630"/>
                      </a:lnTo>
                      <a:lnTo>
                        <a:pt x="32" y="638"/>
                      </a:lnTo>
                      <a:lnTo>
                        <a:pt x="36" y="644"/>
                      </a:lnTo>
                      <a:lnTo>
                        <a:pt x="40" y="651"/>
                      </a:lnTo>
                      <a:lnTo>
                        <a:pt x="44" y="657"/>
                      </a:lnTo>
                      <a:lnTo>
                        <a:pt x="48" y="665"/>
                      </a:lnTo>
                      <a:lnTo>
                        <a:pt x="53" y="670"/>
                      </a:lnTo>
                      <a:lnTo>
                        <a:pt x="59" y="678"/>
                      </a:lnTo>
                      <a:lnTo>
                        <a:pt x="65" y="684"/>
                      </a:lnTo>
                      <a:lnTo>
                        <a:pt x="70" y="689"/>
                      </a:lnTo>
                      <a:lnTo>
                        <a:pt x="76" y="695"/>
                      </a:lnTo>
                      <a:lnTo>
                        <a:pt x="84" y="703"/>
                      </a:lnTo>
                      <a:lnTo>
                        <a:pt x="91" y="708"/>
                      </a:lnTo>
                      <a:lnTo>
                        <a:pt x="99" y="714"/>
                      </a:lnTo>
                      <a:lnTo>
                        <a:pt x="106" y="718"/>
                      </a:lnTo>
                      <a:lnTo>
                        <a:pt x="114" y="722"/>
                      </a:lnTo>
                      <a:lnTo>
                        <a:pt x="118" y="723"/>
                      </a:lnTo>
                      <a:lnTo>
                        <a:pt x="124" y="725"/>
                      </a:lnTo>
                      <a:lnTo>
                        <a:pt x="127" y="727"/>
                      </a:lnTo>
                      <a:lnTo>
                        <a:pt x="133" y="729"/>
                      </a:lnTo>
                      <a:lnTo>
                        <a:pt x="137" y="731"/>
                      </a:lnTo>
                      <a:lnTo>
                        <a:pt x="141" y="733"/>
                      </a:lnTo>
                      <a:lnTo>
                        <a:pt x="146" y="733"/>
                      </a:lnTo>
                      <a:lnTo>
                        <a:pt x="152" y="735"/>
                      </a:lnTo>
                      <a:lnTo>
                        <a:pt x="158" y="735"/>
                      </a:lnTo>
                      <a:lnTo>
                        <a:pt x="162" y="737"/>
                      </a:lnTo>
                      <a:lnTo>
                        <a:pt x="169" y="739"/>
                      </a:lnTo>
                      <a:lnTo>
                        <a:pt x="175" y="739"/>
                      </a:lnTo>
                      <a:lnTo>
                        <a:pt x="179" y="739"/>
                      </a:lnTo>
                      <a:lnTo>
                        <a:pt x="184" y="739"/>
                      </a:lnTo>
                      <a:lnTo>
                        <a:pt x="190" y="739"/>
                      </a:lnTo>
                      <a:lnTo>
                        <a:pt x="198" y="741"/>
                      </a:lnTo>
                      <a:lnTo>
                        <a:pt x="203" y="739"/>
                      </a:lnTo>
                      <a:lnTo>
                        <a:pt x="209" y="739"/>
                      </a:lnTo>
                      <a:lnTo>
                        <a:pt x="217" y="739"/>
                      </a:lnTo>
                      <a:lnTo>
                        <a:pt x="222" y="739"/>
                      </a:lnTo>
                      <a:lnTo>
                        <a:pt x="230" y="739"/>
                      </a:lnTo>
                      <a:lnTo>
                        <a:pt x="238" y="737"/>
                      </a:lnTo>
                      <a:lnTo>
                        <a:pt x="245" y="737"/>
                      </a:lnTo>
                      <a:lnTo>
                        <a:pt x="251" y="735"/>
                      </a:lnTo>
                      <a:lnTo>
                        <a:pt x="259" y="733"/>
                      </a:lnTo>
                      <a:lnTo>
                        <a:pt x="266" y="733"/>
                      </a:lnTo>
                      <a:lnTo>
                        <a:pt x="274" y="731"/>
                      </a:lnTo>
                      <a:lnTo>
                        <a:pt x="283" y="729"/>
                      </a:lnTo>
                      <a:lnTo>
                        <a:pt x="289" y="727"/>
                      </a:lnTo>
                      <a:lnTo>
                        <a:pt x="297" y="723"/>
                      </a:lnTo>
                      <a:lnTo>
                        <a:pt x="304" y="722"/>
                      </a:lnTo>
                      <a:lnTo>
                        <a:pt x="310" y="720"/>
                      </a:lnTo>
                      <a:lnTo>
                        <a:pt x="317" y="716"/>
                      </a:lnTo>
                      <a:lnTo>
                        <a:pt x="325" y="716"/>
                      </a:lnTo>
                      <a:lnTo>
                        <a:pt x="331" y="712"/>
                      </a:lnTo>
                      <a:lnTo>
                        <a:pt x="338" y="710"/>
                      </a:lnTo>
                      <a:lnTo>
                        <a:pt x="344" y="708"/>
                      </a:lnTo>
                      <a:lnTo>
                        <a:pt x="348" y="706"/>
                      </a:lnTo>
                      <a:lnTo>
                        <a:pt x="354" y="704"/>
                      </a:lnTo>
                      <a:lnTo>
                        <a:pt x="361" y="703"/>
                      </a:lnTo>
                      <a:lnTo>
                        <a:pt x="365" y="701"/>
                      </a:lnTo>
                      <a:lnTo>
                        <a:pt x="371" y="699"/>
                      </a:lnTo>
                      <a:lnTo>
                        <a:pt x="376" y="697"/>
                      </a:lnTo>
                      <a:lnTo>
                        <a:pt x="382" y="697"/>
                      </a:lnTo>
                      <a:lnTo>
                        <a:pt x="386" y="695"/>
                      </a:lnTo>
                      <a:lnTo>
                        <a:pt x="392" y="693"/>
                      </a:lnTo>
                      <a:lnTo>
                        <a:pt x="395" y="691"/>
                      </a:lnTo>
                      <a:lnTo>
                        <a:pt x="399" y="689"/>
                      </a:lnTo>
                      <a:lnTo>
                        <a:pt x="407" y="685"/>
                      </a:lnTo>
                      <a:lnTo>
                        <a:pt x="416" y="684"/>
                      </a:lnTo>
                      <a:lnTo>
                        <a:pt x="424" y="680"/>
                      </a:lnTo>
                      <a:lnTo>
                        <a:pt x="430" y="678"/>
                      </a:lnTo>
                      <a:lnTo>
                        <a:pt x="437" y="674"/>
                      </a:lnTo>
                      <a:lnTo>
                        <a:pt x="443" y="672"/>
                      </a:lnTo>
                      <a:lnTo>
                        <a:pt x="449" y="668"/>
                      </a:lnTo>
                      <a:lnTo>
                        <a:pt x="452" y="666"/>
                      </a:lnTo>
                      <a:lnTo>
                        <a:pt x="458" y="665"/>
                      </a:lnTo>
                      <a:lnTo>
                        <a:pt x="462" y="661"/>
                      </a:lnTo>
                      <a:lnTo>
                        <a:pt x="471" y="657"/>
                      </a:lnTo>
                      <a:lnTo>
                        <a:pt x="479" y="655"/>
                      </a:lnTo>
                      <a:lnTo>
                        <a:pt x="485" y="651"/>
                      </a:lnTo>
                      <a:lnTo>
                        <a:pt x="492" y="647"/>
                      </a:lnTo>
                      <a:lnTo>
                        <a:pt x="500" y="644"/>
                      </a:lnTo>
                      <a:lnTo>
                        <a:pt x="508" y="644"/>
                      </a:lnTo>
                      <a:lnTo>
                        <a:pt x="513" y="640"/>
                      </a:lnTo>
                      <a:lnTo>
                        <a:pt x="521" y="638"/>
                      </a:lnTo>
                      <a:lnTo>
                        <a:pt x="528" y="636"/>
                      </a:lnTo>
                      <a:lnTo>
                        <a:pt x="538" y="634"/>
                      </a:lnTo>
                      <a:lnTo>
                        <a:pt x="546" y="632"/>
                      </a:lnTo>
                      <a:lnTo>
                        <a:pt x="553" y="632"/>
                      </a:lnTo>
                      <a:lnTo>
                        <a:pt x="561" y="630"/>
                      </a:lnTo>
                      <a:lnTo>
                        <a:pt x="568" y="630"/>
                      </a:lnTo>
                      <a:lnTo>
                        <a:pt x="576" y="628"/>
                      </a:lnTo>
                      <a:lnTo>
                        <a:pt x="582" y="628"/>
                      </a:lnTo>
                      <a:lnTo>
                        <a:pt x="587" y="628"/>
                      </a:lnTo>
                      <a:lnTo>
                        <a:pt x="593" y="628"/>
                      </a:lnTo>
                      <a:lnTo>
                        <a:pt x="597" y="628"/>
                      </a:lnTo>
                      <a:lnTo>
                        <a:pt x="601" y="628"/>
                      </a:lnTo>
                      <a:lnTo>
                        <a:pt x="603" y="628"/>
                      </a:lnTo>
                      <a:lnTo>
                        <a:pt x="605" y="628"/>
                      </a:lnTo>
                      <a:lnTo>
                        <a:pt x="591" y="606"/>
                      </a:lnTo>
                      <a:lnTo>
                        <a:pt x="589" y="606"/>
                      </a:lnTo>
                      <a:lnTo>
                        <a:pt x="587" y="606"/>
                      </a:lnTo>
                      <a:lnTo>
                        <a:pt x="584" y="606"/>
                      </a:lnTo>
                      <a:lnTo>
                        <a:pt x="578" y="606"/>
                      </a:lnTo>
                      <a:lnTo>
                        <a:pt x="572" y="606"/>
                      </a:lnTo>
                      <a:lnTo>
                        <a:pt x="565" y="608"/>
                      </a:lnTo>
                      <a:lnTo>
                        <a:pt x="557" y="608"/>
                      </a:lnTo>
                      <a:lnTo>
                        <a:pt x="549" y="609"/>
                      </a:lnTo>
                      <a:lnTo>
                        <a:pt x="544" y="609"/>
                      </a:lnTo>
                      <a:lnTo>
                        <a:pt x="538" y="611"/>
                      </a:lnTo>
                      <a:lnTo>
                        <a:pt x="534" y="611"/>
                      </a:lnTo>
                      <a:lnTo>
                        <a:pt x="528" y="611"/>
                      </a:lnTo>
                      <a:lnTo>
                        <a:pt x="523" y="613"/>
                      </a:lnTo>
                      <a:lnTo>
                        <a:pt x="517" y="615"/>
                      </a:lnTo>
                      <a:lnTo>
                        <a:pt x="513" y="615"/>
                      </a:lnTo>
                      <a:lnTo>
                        <a:pt x="508" y="617"/>
                      </a:lnTo>
                      <a:lnTo>
                        <a:pt x="500" y="617"/>
                      </a:lnTo>
                      <a:lnTo>
                        <a:pt x="496" y="619"/>
                      </a:lnTo>
                      <a:lnTo>
                        <a:pt x="490" y="621"/>
                      </a:lnTo>
                      <a:lnTo>
                        <a:pt x="485" y="623"/>
                      </a:lnTo>
                      <a:lnTo>
                        <a:pt x="479" y="623"/>
                      </a:lnTo>
                      <a:lnTo>
                        <a:pt x="473" y="625"/>
                      </a:lnTo>
                      <a:lnTo>
                        <a:pt x="468" y="627"/>
                      </a:lnTo>
                      <a:lnTo>
                        <a:pt x="462" y="628"/>
                      </a:lnTo>
                      <a:lnTo>
                        <a:pt x="456" y="628"/>
                      </a:lnTo>
                      <a:lnTo>
                        <a:pt x="451" y="630"/>
                      </a:lnTo>
                      <a:lnTo>
                        <a:pt x="445" y="632"/>
                      </a:lnTo>
                      <a:lnTo>
                        <a:pt x="439" y="634"/>
                      </a:lnTo>
                      <a:lnTo>
                        <a:pt x="433" y="636"/>
                      </a:lnTo>
                      <a:lnTo>
                        <a:pt x="428" y="638"/>
                      </a:lnTo>
                      <a:lnTo>
                        <a:pt x="422" y="640"/>
                      </a:lnTo>
                      <a:lnTo>
                        <a:pt x="418" y="644"/>
                      </a:lnTo>
                      <a:lnTo>
                        <a:pt x="413" y="646"/>
                      </a:lnTo>
                      <a:lnTo>
                        <a:pt x="407" y="647"/>
                      </a:lnTo>
                      <a:lnTo>
                        <a:pt x="401" y="651"/>
                      </a:lnTo>
                      <a:lnTo>
                        <a:pt x="395" y="653"/>
                      </a:lnTo>
                      <a:lnTo>
                        <a:pt x="390" y="655"/>
                      </a:lnTo>
                      <a:lnTo>
                        <a:pt x="384" y="659"/>
                      </a:lnTo>
                      <a:lnTo>
                        <a:pt x="378" y="661"/>
                      </a:lnTo>
                      <a:lnTo>
                        <a:pt x="373" y="665"/>
                      </a:lnTo>
                      <a:lnTo>
                        <a:pt x="367" y="666"/>
                      </a:lnTo>
                      <a:lnTo>
                        <a:pt x="359" y="668"/>
                      </a:lnTo>
                      <a:lnTo>
                        <a:pt x="354" y="672"/>
                      </a:lnTo>
                      <a:lnTo>
                        <a:pt x="348" y="674"/>
                      </a:lnTo>
                      <a:lnTo>
                        <a:pt x="342" y="676"/>
                      </a:lnTo>
                      <a:lnTo>
                        <a:pt x="337" y="678"/>
                      </a:lnTo>
                      <a:lnTo>
                        <a:pt x="329" y="682"/>
                      </a:lnTo>
                      <a:lnTo>
                        <a:pt x="323" y="684"/>
                      </a:lnTo>
                      <a:lnTo>
                        <a:pt x="316" y="685"/>
                      </a:lnTo>
                      <a:lnTo>
                        <a:pt x="310" y="689"/>
                      </a:lnTo>
                      <a:lnTo>
                        <a:pt x="302" y="689"/>
                      </a:lnTo>
                      <a:lnTo>
                        <a:pt x="297" y="693"/>
                      </a:lnTo>
                      <a:lnTo>
                        <a:pt x="289" y="695"/>
                      </a:lnTo>
                      <a:lnTo>
                        <a:pt x="281" y="695"/>
                      </a:lnTo>
                      <a:lnTo>
                        <a:pt x="274" y="697"/>
                      </a:lnTo>
                      <a:lnTo>
                        <a:pt x="266" y="699"/>
                      </a:lnTo>
                      <a:lnTo>
                        <a:pt x="259" y="701"/>
                      </a:lnTo>
                      <a:lnTo>
                        <a:pt x="251" y="701"/>
                      </a:lnTo>
                      <a:lnTo>
                        <a:pt x="241" y="703"/>
                      </a:lnTo>
                      <a:lnTo>
                        <a:pt x="234" y="704"/>
                      </a:lnTo>
                      <a:lnTo>
                        <a:pt x="228" y="704"/>
                      </a:lnTo>
                      <a:lnTo>
                        <a:pt x="222" y="704"/>
                      </a:lnTo>
                      <a:lnTo>
                        <a:pt x="219" y="704"/>
                      </a:lnTo>
                      <a:lnTo>
                        <a:pt x="215" y="704"/>
                      </a:lnTo>
                      <a:lnTo>
                        <a:pt x="209" y="704"/>
                      </a:lnTo>
                      <a:lnTo>
                        <a:pt x="205" y="704"/>
                      </a:lnTo>
                      <a:lnTo>
                        <a:pt x="200" y="704"/>
                      </a:lnTo>
                      <a:lnTo>
                        <a:pt x="196" y="704"/>
                      </a:lnTo>
                      <a:lnTo>
                        <a:pt x="192" y="703"/>
                      </a:lnTo>
                      <a:lnTo>
                        <a:pt x="186" y="703"/>
                      </a:lnTo>
                      <a:lnTo>
                        <a:pt x="183" y="701"/>
                      </a:lnTo>
                      <a:lnTo>
                        <a:pt x="177" y="701"/>
                      </a:lnTo>
                      <a:lnTo>
                        <a:pt x="173" y="699"/>
                      </a:lnTo>
                      <a:lnTo>
                        <a:pt x="167" y="699"/>
                      </a:lnTo>
                      <a:lnTo>
                        <a:pt x="162" y="697"/>
                      </a:lnTo>
                      <a:lnTo>
                        <a:pt x="158" y="697"/>
                      </a:lnTo>
                      <a:lnTo>
                        <a:pt x="152" y="695"/>
                      </a:lnTo>
                      <a:lnTo>
                        <a:pt x="148" y="693"/>
                      </a:lnTo>
                      <a:lnTo>
                        <a:pt x="143" y="691"/>
                      </a:lnTo>
                      <a:lnTo>
                        <a:pt x="139" y="691"/>
                      </a:lnTo>
                      <a:lnTo>
                        <a:pt x="129" y="687"/>
                      </a:lnTo>
                      <a:lnTo>
                        <a:pt x="122" y="684"/>
                      </a:lnTo>
                      <a:lnTo>
                        <a:pt x="116" y="680"/>
                      </a:lnTo>
                      <a:lnTo>
                        <a:pt x="112" y="676"/>
                      </a:lnTo>
                      <a:lnTo>
                        <a:pt x="106" y="672"/>
                      </a:lnTo>
                      <a:lnTo>
                        <a:pt x="103" y="670"/>
                      </a:lnTo>
                      <a:lnTo>
                        <a:pt x="93" y="663"/>
                      </a:lnTo>
                      <a:lnTo>
                        <a:pt x="86" y="657"/>
                      </a:lnTo>
                      <a:lnTo>
                        <a:pt x="82" y="651"/>
                      </a:lnTo>
                      <a:lnTo>
                        <a:pt x="78" y="647"/>
                      </a:lnTo>
                      <a:lnTo>
                        <a:pt x="74" y="644"/>
                      </a:lnTo>
                      <a:lnTo>
                        <a:pt x="70" y="638"/>
                      </a:lnTo>
                      <a:lnTo>
                        <a:pt x="68" y="634"/>
                      </a:lnTo>
                      <a:lnTo>
                        <a:pt x="65" y="628"/>
                      </a:lnTo>
                      <a:lnTo>
                        <a:pt x="61" y="625"/>
                      </a:lnTo>
                      <a:lnTo>
                        <a:pt x="59" y="619"/>
                      </a:lnTo>
                      <a:lnTo>
                        <a:pt x="55" y="613"/>
                      </a:lnTo>
                      <a:lnTo>
                        <a:pt x="53" y="608"/>
                      </a:lnTo>
                      <a:lnTo>
                        <a:pt x="49" y="600"/>
                      </a:lnTo>
                      <a:lnTo>
                        <a:pt x="48" y="594"/>
                      </a:lnTo>
                      <a:lnTo>
                        <a:pt x="44" y="589"/>
                      </a:lnTo>
                      <a:lnTo>
                        <a:pt x="42" y="583"/>
                      </a:lnTo>
                      <a:lnTo>
                        <a:pt x="40" y="575"/>
                      </a:lnTo>
                      <a:lnTo>
                        <a:pt x="38" y="568"/>
                      </a:lnTo>
                      <a:lnTo>
                        <a:pt x="36" y="560"/>
                      </a:lnTo>
                      <a:lnTo>
                        <a:pt x="34" y="552"/>
                      </a:lnTo>
                      <a:lnTo>
                        <a:pt x="32" y="545"/>
                      </a:lnTo>
                      <a:lnTo>
                        <a:pt x="32" y="537"/>
                      </a:lnTo>
                      <a:lnTo>
                        <a:pt x="30" y="528"/>
                      </a:lnTo>
                      <a:lnTo>
                        <a:pt x="30" y="520"/>
                      </a:lnTo>
                      <a:lnTo>
                        <a:pt x="30" y="511"/>
                      </a:lnTo>
                      <a:lnTo>
                        <a:pt x="30" y="501"/>
                      </a:lnTo>
                      <a:lnTo>
                        <a:pt x="32" y="495"/>
                      </a:lnTo>
                      <a:lnTo>
                        <a:pt x="34" y="494"/>
                      </a:lnTo>
                      <a:lnTo>
                        <a:pt x="38" y="490"/>
                      </a:lnTo>
                      <a:lnTo>
                        <a:pt x="42" y="486"/>
                      </a:lnTo>
                      <a:lnTo>
                        <a:pt x="48" y="484"/>
                      </a:lnTo>
                      <a:lnTo>
                        <a:pt x="51" y="482"/>
                      </a:lnTo>
                      <a:lnTo>
                        <a:pt x="55" y="480"/>
                      </a:lnTo>
                      <a:lnTo>
                        <a:pt x="59" y="478"/>
                      </a:lnTo>
                      <a:lnTo>
                        <a:pt x="65" y="476"/>
                      </a:lnTo>
                      <a:lnTo>
                        <a:pt x="70" y="475"/>
                      </a:lnTo>
                      <a:lnTo>
                        <a:pt x="76" y="473"/>
                      </a:lnTo>
                      <a:lnTo>
                        <a:pt x="80" y="473"/>
                      </a:lnTo>
                      <a:lnTo>
                        <a:pt x="87" y="471"/>
                      </a:lnTo>
                      <a:lnTo>
                        <a:pt x="95" y="469"/>
                      </a:lnTo>
                      <a:lnTo>
                        <a:pt x="103" y="469"/>
                      </a:lnTo>
                      <a:lnTo>
                        <a:pt x="106" y="469"/>
                      </a:lnTo>
                      <a:lnTo>
                        <a:pt x="110" y="467"/>
                      </a:lnTo>
                      <a:lnTo>
                        <a:pt x="116" y="467"/>
                      </a:lnTo>
                      <a:lnTo>
                        <a:pt x="120" y="467"/>
                      </a:lnTo>
                      <a:lnTo>
                        <a:pt x="124" y="467"/>
                      </a:lnTo>
                      <a:lnTo>
                        <a:pt x="129" y="467"/>
                      </a:lnTo>
                      <a:lnTo>
                        <a:pt x="135" y="467"/>
                      </a:lnTo>
                      <a:lnTo>
                        <a:pt x="141" y="467"/>
                      </a:lnTo>
                      <a:lnTo>
                        <a:pt x="145" y="467"/>
                      </a:lnTo>
                      <a:lnTo>
                        <a:pt x="150" y="467"/>
                      </a:lnTo>
                      <a:lnTo>
                        <a:pt x="156" y="467"/>
                      </a:lnTo>
                      <a:lnTo>
                        <a:pt x="162" y="467"/>
                      </a:lnTo>
                      <a:lnTo>
                        <a:pt x="255" y="440"/>
                      </a:lnTo>
                      <a:lnTo>
                        <a:pt x="253" y="440"/>
                      </a:lnTo>
                      <a:lnTo>
                        <a:pt x="247" y="438"/>
                      </a:lnTo>
                      <a:lnTo>
                        <a:pt x="243" y="438"/>
                      </a:lnTo>
                      <a:lnTo>
                        <a:pt x="240" y="438"/>
                      </a:lnTo>
                      <a:lnTo>
                        <a:pt x="234" y="437"/>
                      </a:lnTo>
                      <a:lnTo>
                        <a:pt x="228" y="437"/>
                      </a:lnTo>
                      <a:lnTo>
                        <a:pt x="222" y="437"/>
                      </a:lnTo>
                      <a:lnTo>
                        <a:pt x="217" y="435"/>
                      </a:lnTo>
                      <a:lnTo>
                        <a:pt x="209" y="435"/>
                      </a:lnTo>
                      <a:lnTo>
                        <a:pt x="202" y="435"/>
                      </a:lnTo>
                      <a:lnTo>
                        <a:pt x="192" y="435"/>
                      </a:lnTo>
                      <a:lnTo>
                        <a:pt x="184" y="435"/>
                      </a:lnTo>
                      <a:lnTo>
                        <a:pt x="177" y="435"/>
                      </a:lnTo>
                      <a:lnTo>
                        <a:pt x="169" y="435"/>
                      </a:lnTo>
                      <a:lnTo>
                        <a:pt x="164" y="433"/>
                      </a:lnTo>
                      <a:lnTo>
                        <a:pt x="158" y="433"/>
                      </a:lnTo>
                      <a:lnTo>
                        <a:pt x="154" y="433"/>
                      </a:lnTo>
                      <a:lnTo>
                        <a:pt x="150" y="433"/>
                      </a:lnTo>
                      <a:lnTo>
                        <a:pt x="145" y="433"/>
                      </a:lnTo>
                      <a:lnTo>
                        <a:pt x="141" y="433"/>
                      </a:lnTo>
                      <a:lnTo>
                        <a:pt x="135" y="433"/>
                      </a:lnTo>
                      <a:lnTo>
                        <a:pt x="131" y="435"/>
                      </a:lnTo>
                      <a:lnTo>
                        <a:pt x="127" y="435"/>
                      </a:lnTo>
                      <a:lnTo>
                        <a:pt x="122" y="435"/>
                      </a:lnTo>
                      <a:lnTo>
                        <a:pt x="118" y="435"/>
                      </a:lnTo>
                      <a:lnTo>
                        <a:pt x="112" y="435"/>
                      </a:lnTo>
                      <a:lnTo>
                        <a:pt x="103" y="435"/>
                      </a:lnTo>
                      <a:lnTo>
                        <a:pt x="95" y="437"/>
                      </a:lnTo>
                      <a:lnTo>
                        <a:pt x="91" y="437"/>
                      </a:lnTo>
                      <a:lnTo>
                        <a:pt x="86" y="437"/>
                      </a:lnTo>
                      <a:lnTo>
                        <a:pt x="82" y="438"/>
                      </a:lnTo>
                      <a:lnTo>
                        <a:pt x="78" y="438"/>
                      </a:lnTo>
                      <a:lnTo>
                        <a:pt x="68" y="440"/>
                      </a:lnTo>
                      <a:lnTo>
                        <a:pt x="61" y="442"/>
                      </a:lnTo>
                      <a:lnTo>
                        <a:pt x="53" y="444"/>
                      </a:lnTo>
                      <a:lnTo>
                        <a:pt x="46" y="446"/>
                      </a:lnTo>
                      <a:lnTo>
                        <a:pt x="40" y="450"/>
                      </a:lnTo>
                      <a:lnTo>
                        <a:pt x="34" y="454"/>
                      </a:lnTo>
                      <a:lnTo>
                        <a:pt x="32" y="452"/>
                      </a:lnTo>
                      <a:lnTo>
                        <a:pt x="32" y="450"/>
                      </a:lnTo>
                      <a:lnTo>
                        <a:pt x="32" y="446"/>
                      </a:lnTo>
                      <a:lnTo>
                        <a:pt x="32" y="440"/>
                      </a:lnTo>
                      <a:lnTo>
                        <a:pt x="32" y="433"/>
                      </a:lnTo>
                      <a:lnTo>
                        <a:pt x="32" y="425"/>
                      </a:lnTo>
                      <a:lnTo>
                        <a:pt x="32" y="419"/>
                      </a:lnTo>
                      <a:lnTo>
                        <a:pt x="32" y="416"/>
                      </a:lnTo>
                      <a:lnTo>
                        <a:pt x="32" y="410"/>
                      </a:lnTo>
                      <a:lnTo>
                        <a:pt x="32" y="406"/>
                      </a:lnTo>
                      <a:lnTo>
                        <a:pt x="32" y="400"/>
                      </a:lnTo>
                      <a:lnTo>
                        <a:pt x="32" y="395"/>
                      </a:lnTo>
                      <a:lnTo>
                        <a:pt x="32" y="387"/>
                      </a:lnTo>
                      <a:lnTo>
                        <a:pt x="32" y="381"/>
                      </a:lnTo>
                      <a:lnTo>
                        <a:pt x="32" y="376"/>
                      </a:lnTo>
                      <a:lnTo>
                        <a:pt x="32" y="370"/>
                      </a:lnTo>
                      <a:lnTo>
                        <a:pt x="32" y="362"/>
                      </a:lnTo>
                      <a:lnTo>
                        <a:pt x="32" y="357"/>
                      </a:lnTo>
                      <a:lnTo>
                        <a:pt x="32" y="349"/>
                      </a:lnTo>
                      <a:lnTo>
                        <a:pt x="32" y="342"/>
                      </a:lnTo>
                      <a:lnTo>
                        <a:pt x="32" y="334"/>
                      </a:lnTo>
                      <a:lnTo>
                        <a:pt x="34" y="328"/>
                      </a:lnTo>
                      <a:lnTo>
                        <a:pt x="34" y="321"/>
                      </a:lnTo>
                      <a:lnTo>
                        <a:pt x="36" y="313"/>
                      </a:lnTo>
                      <a:lnTo>
                        <a:pt x="36" y="304"/>
                      </a:lnTo>
                      <a:lnTo>
                        <a:pt x="38" y="298"/>
                      </a:lnTo>
                      <a:lnTo>
                        <a:pt x="38" y="288"/>
                      </a:lnTo>
                      <a:lnTo>
                        <a:pt x="40" y="281"/>
                      </a:lnTo>
                      <a:lnTo>
                        <a:pt x="40" y="271"/>
                      </a:lnTo>
                      <a:lnTo>
                        <a:pt x="42" y="266"/>
                      </a:lnTo>
                      <a:lnTo>
                        <a:pt x="42" y="256"/>
                      </a:lnTo>
                      <a:lnTo>
                        <a:pt x="44" y="248"/>
                      </a:lnTo>
                      <a:lnTo>
                        <a:pt x="46" y="239"/>
                      </a:lnTo>
                      <a:lnTo>
                        <a:pt x="48" y="231"/>
                      </a:lnTo>
                      <a:lnTo>
                        <a:pt x="49" y="224"/>
                      </a:lnTo>
                      <a:lnTo>
                        <a:pt x="51" y="216"/>
                      </a:lnTo>
                      <a:lnTo>
                        <a:pt x="53" y="207"/>
                      </a:lnTo>
                      <a:lnTo>
                        <a:pt x="57" y="199"/>
                      </a:lnTo>
                      <a:lnTo>
                        <a:pt x="59" y="191"/>
                      </a:lnTo>
                      <a:lnTo>
                        <a:pt x="61" y="184"/>
                      </a:lnTo>
                      <a:lnTo>
                        <a:pt x="65" y="176"/>
                      </a:lnTo>
                      <a:lnTo>
                        <a:pt x="68" y="169"/>
                      </a:lnTo>
                      <a:lnTo>
                        <a:pt x="70" y="161"/>
                      </a:lnTo>
                      <a:lnTo>
                        <a:pt x="74" y="153"/>
                      </a:lnTo>
                      <a:lnTo>
                        <a:pt x="76" y="146"/>
                      </a:lnTo>
                      <a:lnTo>
                        <a:pt x="82" y="138"/>
                      </a:lnTo>
                      <a:lnTo>
                        <a:pt x="86" y="131"/>
                      </a:lnTo>
                      <a:lnTo>
                        <a:pt x="89" y="123"/>
                      </a:lnTo>
                      <a:lnTo>
                        <a:pt x="93" y="117"/>
                      </a:lnTo>
                      <a:lnTo>
                        <a:pt x="99" y="112"/>
                      </a:lnTo>
                      <a:lnTo>
                        <a:pt x="103" y="104"/>
                      </a:lnTo>
                      <a:lnTo>
                        <a:pt x="108" y="98"/>
                      </a:lnTo>
                      <a:lnTo>
                        <a:pt x="112" y="91"/>
                      </a:lnTo>
                      <a:lnTo>
                        <a:pt x="118" y="87"/>
                      </a:lnTo>
                      <a:lnTo>
                        <a:pt x="124" y="81"/>
                      </a:lnTo>
                      <a:lnTo>
                        <a:pt x="129" y="76"/>
                      </a:lnTo>
                      <a:lnTo>
                        <a:pt x="135" y="70"/>
                      </a:lnTo>
                      <a:lnTo>
                        <a:pt x="141" y="66"/>
                      </a:lnTo>
                      <a:lnTo>
                        <a:pt x="143" y="64"/>
                      </a:lnTo>
                      <a:lnTo>
                        <a:pt x="146" y="62"/>
                      </a:lnTo>
                      <a:lnTo>
                        <a:pt x="152" y="60"/>
                      </a:lnTo>
                      <a:lnTo>
                        <a:pt x="162" y="57"/>
                      </a:lnTo>
                      <a:lnTo>
                        <a:pt x="165" y="53"/>
                      </a:lnTo>
                      <a:lnTo>
                        <a:pt x="169" y="51"/>
                      </a:lnTo>
                      <a:lnTo>
                        <a:pt x="175" y="47"/>
                      </a:lnTo>
                      <a:lnTo>
                        <a:pt x="179" y="45"/>
                      </a:lnTo>
                      <a:lnTo>
                        <a:pt x="184" y="41"/>
                      </a:lnTo>
                      <a:lnTo>
                        <a:pt x="190" y="39"/>
                      </a:lnTo>
                      <a:lnTo>
                        <a:pt x="194" y="36"/>
                      </a:lnTo>
                      <a:lnTo>
                        <a:pt x="200" y="34"/>
                      </a:lnTo>
                      <a:lnTo>
                        <a:pt x="207" y="28"/>
                      </a:lnTo>
                      <a:lnTo>
                        <a:pt x="213" y="20"/>
                      </a:lnTo>
                      <a:lnTo>
                        <a:pt x="217" y="15"/>
                      </a:lnTo>
                      <a:lnTo>
                        <a:pt x="219" y="11"/>
                      </a:lnTo>
                      <a:lnTo>
                        <a:pt x="217" y="5"/>
                      </a:lnTo>
                      <a:lnTo>
                        <a:pt x="211" y="1"/>
                      </a:lnTo>
                      <a:lnTo>
                        <a:pt x="207" y="0"/>
                      </a:lnTo>
                      <a:lnTo>
                        <a:pt x="202" y="0"/>
                      </a:lnTo>
                      <a:lnTo>
                        <a:pt x="196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2">
                  <a:extLst>
                    <a:ext uri="{FF2B5EF4-FFF2-40B4-BE49-F238E27FC236}">
                      <a16:creationId xmlns:a16="http://schemas.microsoft.com/office/drawing/2014/main" id="{B69D39B2-2F09-4DD3-91F0-4A476D1C0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428"/>
                  <a:ext cx="103" cy="173"/>
                </a:xfrm>
                <a:custGeom>
                  <a:avLst/>
                  <a:gdLst>
                    <a:gd name="T0" fmla="*/ 1 w 205"/>
                    <a:gd name="T1" fmla="*/ 1 h 348"/>
                    <a:gd name="T2" fmla="*/ 1 w 205"/>
                    <a:gd name="T3" fmla="*/ 1 h 348"/>
                    <a:gd name="T4" fmla="*/ 2 w 205"/>
                    <a:gd name="T5" fmla="*/ 2 h 348"/>
                    <a:gd name="T6" fmla="*/ 2 w 205"/>
                    <a:gd name="T7" fmla="*/ 2 h 348"/>
                    <a:gd name="T8" fmla="*/ 3 w 205"/>
                    <a:gd name="T9" fmla="*/ 2 h 348"/>
                    <a:gd name="T10" fmla="*/ 4 w 205"/>
                    <a:gd name="T11" fmla="*/ 3 h 348"/>
                    <a:gd name="T12" fmla="*/ 5 w 205"/>
                    <a:gd name="T13" fmla="*/ 4 h 348"/>
                    <a:gd name="T14" fmla="*/ 6 w 205"/>
                    <a:gd name="T15" fmla="*/ 4 h 348"/>
                    <a:gd name="T16" fmla="*/ 7 w 205"/>
                    <a:gd name="T17" fmla="*/ 5 h 348"/>
                    <a:gd name="T18" fmla="*/ 7 w 205"/>
                    <a:gd name="T19" fmla="*/ 6 h 348"/>
                    <a:gd name="T20" fmla="*/ 8 w 205"/>
                    <a:gd name="T21" fmla="*/ 7 h 348"/>
                    <a:gd name="T22" fmla="*/ 8 w 205"/>
                    <a:gd name="T23" fmla="*/ 7 h 348"/>
                    <a:gd name="T24" fmla="*/ 9 w 205"/>
                    <a:gd name="T25" fmla="*/ 8 h 348"/>
                    <a:gd name="T26" fmla="*/ 9 w 205"/>
                    <a:gd name="T27" fmla="*/ 8 h 348"/>
                    <a:gd name="T28" fmla="*/ 9 w 205"/>
                    <a:gd name="T29" fmla="*/ 9 h 348"/>
                    <a:gd name="T30" fmla="*/ 10 w 205"/>
                    <a:gd name="T31" fmla="*/ 10 h 348"/>
                    <a:gd name="T32" fmla="*/ 10 w 205"/>
                    <a:gd name="T33" fmla="*/ 11 h 348"/>
                    <a:gd name="T34" fmla="*/ 11 w 205"/>
                    <a:gd name="T35" fmla="*/ 11 h 348"/>
                    <a:gd name="T36" fmla="*/ 11 w 205"/>
                    <a:gd name="T37" fmla="*/ 12 h 348"/>
                    <a:gd name="T38" fmla="*/ 11 w 205"/>
                    <a:gd name="T39" fmla="*/ 13 h 348"/>
                    <a:gd name="T40" fmla="*/ 11 w 205"/>
                    <a:gd name="T41" fmla="*/ 14 h 348"/>
                    <a:gd name="T42" fmla="*/ 12 w 205"/>
                    <a:gd name="T43" fmla="*/ 21 h 348"/>
                    <a:gd name="T44" fmla="*/ 12 w 205"/>
                    <a:gd name="T45" fmla="*/ 21 h 348"/>
                    <a:gd name="T46" fmla="*/ 13 w 205"/>
                    <a:gd name="T47" fmla="*/ 21 h 348"/>
                    <a:gd name="T48" fmla="*/ 13 w 205"/>
                    <a:gd name="T49" fmla="*/ 20 h 348"/>
                    <a:gd name="T50" fmla="*/ 13 w 205"/>
                    <a:gd name="T51" fmla="*/ 19 h 348"/>
                    <a:gd name="T52" fmla="*/ 13 w 205"/>
                    <a:gd name="T53" fmla="*/ 18 h 348"/>
                    <a:gd name="T54" fmla="*/ 13 w 205"/>
                    <a:gd name="T55" fmla="*/ 18 h 348"/>
                    <a:gd name="T56" fmla="*/ 13 w 205"/>
                    <a:gd name="T57" fmla="*/ 17 h 348"/>
                    <a:gd name="T58" fmla="*/ 13 w 205"/>
                    <a:gd name="T59" fmla="*/ 16 h 348"/>
                    <a:gd name="T60" fmla="*/ 13 w 205"/>
                    <a:gd name="T61" fmla="*/ 15 h 348"/>
                    <a:gd name="T62" fmla="*/ 13 w 205"/>
                    <a:gd name="T63" fmla="*/ 14 h 348"/>
                    <a:gd name="T64" fmla="*/ 13 w 205"/>
                    <a:gd name="T65" fmla="*/ 13 h 348"/>
                    <a:gd name="T66" fmla="*/ 13 w 205"/>
                    <a:gd name="T67" fmla="*/ 13 h 348"/>
                    <a:gd name="T68" fmla="*/ 13 w 205"/>
                    <a:gd name="T69" fmla="*/ 12 h 348"/>
                    <a:gd name="T70" fmla="*/ 13 w 205"/>
                    <a:gd name="T71" fmla="*/ 12 h 348"/>
                    <a:gd name="T72" fmla="*/ 12 w 205"/>
                    <a:gd name="T73" fmla="*/ 11 h 348"/>
                    <a:gd name="T74" fmla="*/ 12 w 205"/>
                    <a:gd name="T75" fmla="*/ 11 h 348"/>
                    <a:gd name="T76" fmla="*/ 12 w 205"/>
                    <a:gd name="T77" fmla="*/ 10 h 348"/>
                    <a:gd name="T78" fmla="*/ 12 w 205"/>
                    <a:gd name="T79" fmla="*/ 9 h 348"/>
                    <a:gd name="T80" fmla="*/ 12 w 205"/>
                    <a:gd name="T81" fmla="*/ 8 h 348"/>
                    <a:gd name="T82" fmla="*/ 11 w 205"/>
                    <a:gd name="T83" fmla="*/ 7 h 348"/>
                    <a:gd name="T84" fmla="*/ 10 w 205"/>
                    <a:gd name="T85" fmla="*/ 6 h 348"/>
                    <a:gd name="T86" fmla="*/ 10 w 205"/>
                    <a:gd name="T87" fmla="*/ 5 h 348"/>
                    <a:gd name="T88" fmla="*/ 9 w 205"/>
                    <a:gd name="T89" fmla="*/ 4 h 348"/>
                    <a:gd name="T90" fmla="*/ 8 w 205"/>
                    <a:gd name="T91" fmla="*/ 3 h 348"/>
                    <a:gd name="T92" fmla="*/ 7 w 205"/>
                    <a:gd name="T93" fmla="*/ 3 h 348"/>
                    <a:gd name="T94" fmla="*/ 6 w 205"/>
                    <a:gd name="T95" fmla="*/ 2 h 348"/>
                    <a:gd name="T96" fmla="*/ 6 w 205"/>
                    <a:gd name="T97" fmla="*/ 2 h 348"/>
                    <a:gd name="T98" fmla="*/ 5 w 205"/>
                    <a:gd name="T99" fmla="*/ 1 h 348"/>
                    <a:gd name="T100" fmla="*/ 5 w 205"/>
                    <a:gd name="T101" fmla="*/ 1 h 348"/>
                    <a:gd name="T102" fmla="*/ 4 w 205"/>
                    <a:gd name="T103" fmla="*/ 1 h 348"/>
                    <a:gd name="T104" fmla="*/ 4 w 205"/>
                    <a:gd name="T105" fmla="*/ 0 h 348"/>
                    <a:gd name="T106" fmla="*/ 3 w 205"/>
                    <a:gd name="T107" fmla="*/ 0 h 348"/>
                    <a:gd name="T108" fmla="*/ 2 w 205"/>
                    <a:gd name="T109" fmla="*/ 0 h 348"/>
                    <a:gd name="T110" fmla="*/ 2 w 205"/>
                    <a:gd name="T111" fmla="*/ 0 h 348"/>
                    <a:gd name="T112" fmla="*/ 0 w 205"/>
                    <a:gd name="T113" fmla="*/ 1 h 3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5"/>
                    <a:gd name="T172" fmla="*/ 0 h 348"/>
                    <a:gd name="T173" fmla="*/ 205 w 205"/>
                    <a:gd name="T174" fmla="*/ 348 h 3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5" h="348">
                      <a:moveTo>
                        <a:pt x="0" y="27"/>
                      </a:moveTo>
                      <a:lnTo>
                        <a:pt x="2" y="27"/>
                      </a:lnTo>
                      <a:lnTo>
                        <a:pt x="5" y="29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7" y="32"/>
                      </a:lnTo>
                      <a:lnTo>
                        <a:pt x="23" y="36"/>
                      </a:lnTo>
                      <a:lnTo>
                        <a:pt x="28" y="38"/>
                      </a:lnTo>
                      <a:lnTo>
                        <a:pt x="34" y="42"/>
                      </a:lnTo>
                      <a:lnTo>
                        <a:pt x="40" y="46"/>
                      </a:lnTo>
                      <a:lnTo>
                        <a:pt x="47" y="49"/>
                      </a:lnTo>
                      <a:lnTo>
                        <a:pt x="53" y="55"/>
                      </a:lnTo>
                      <a:lnTo>
                        <a:pt x="61" y="61"/>
                      </a:lnTo>
                      <a:lnTo>
                        <a:pt x="68" y="65"/>
                      </a:lnTo>
                      <a:lnTo>
                        <a:pt x="76" y="72"/>
                      </a:lnTo>
                      <a:lnTo>
                        <a:pt x="83" y="78"/>
                      </a:lnTo>
                      <a:lnTo>
                        <a:pt x="91" y="86"/>
                      </a:lnTo>
                      <a:lnTo>
                        <a:pt x="99" y="91"/>
                      </a:lnTo>
                      <a:lnTo>
                        <a:pt x="106" y="101"/>
                      </a:lnTo>
                      <a:lnTo>
                        <a:pt x="110" y="105"/>
                      </a:lnTo>
                      <a:lnTo>
                        <a:pt x="114" y="108"/>
                      </a:lnTo>
                      <a:lnTo>
                        <a:pt x="118" y="112"/>
                      </a:lnTo>
                      <a:lnTo>
                        <a:pt x="121" y="118"/>
                      </a:lnTo>
                      <a:lnTo>
                        <a:pt x="125" y="122"/>
                      </a:lnTo>
                      <a:lnTo>
                        <a:pt x="129" y="127"/>
                      </a:lnTo>
                      <a:lnTo>
                        <a:pt x="131" y="131"/>
                      </a:lnTo>
                      <a:lnTo>
                        <a:pt x="135" y="137"/>
                      </a:lnTo>
                      <a:lnTo>
                        <a:pt x="139" y="143"/>
                      </a:lnTo>
                      <a:lnTo>
                        <a:pt x="140" y="148"/>
                      </a:lnTo>
                      <a:lnTo>
                        <a:pt x="144" y="154"/>
                      </a:lnTo>
                      <a:lnTo>
                        <a:pt x="148" y="160"/>
                      </a:lnTo>
                      <a:lnTo>
                        <a:pt x="150" y="165"/>
                      </a:lnTo>
                      <a:lnTo>
                        <a:pt x="154" y="171"/>
                      </a:lnTo>
                      <a:lnTo>
                        <a:pt x="158" y="177"/>
                      </a:lnTo>
                      <a:lnTo>
                        <a:pt x="159" y="184"/>
                      </a:lnTo>
                      <a:lnTo>
                        <a:pt x="161" y="190"/>
                      </a:lnTo>
                      <a:lnTo>
                        <a:pt x="163" y="198"/>
                      </a:lnTo>
                      <a:lnTo>
                        <a:pt x="167" y="203"/>
                      </a:lnTo>
                      <a:lnTo>
                        <a:pt x="169" y="211"/>
                      </a:lnTo>
                      <a:lnTo>
                        <a:pt x="171" y="219"/>
                      </a:lnTo>
                      <a:lnTo>
                        <a:pt x="173" y="226"/>
                      </a:lnTo>
                      <a:lnTo>
                        <a:pt x="175" y="232"/>
                      </a:lnTo>
                      <a:lnTo>
                        <a:pt x="177" y="241"/>
                      </a:lnTo>
                      <a:lnTo>
                        <a:pt x="190" y="348"/>
                      </a:lnTo>
                      <a:lnTo>
                        <a:pt x="190" y="346"/>
                      </a:lnTo>
                      <a:lnTo>
                        <a:pt x="192" y="344"/>
                      </a:lnTo>
                      <a:lnTo>
                        <a:pt x="194" y="340"/>
                      </a:lnTo>
                      <a:lnTo>
                        <a:pt x="196" y="338"/>
                      </a:lnTo>
                      <a:lnTo>
                        <a:pt x="197" y="333"/>
                      </a:lnTo>
                      <a:lnTo>
                        <a:pt x="201" y="329"/>
                      </a:lnTo>
                      <a:lnTo>
                        <a:pt x="201" y="321"/>
                      </a:lnTo>
                      <a:lnTo>
                        <a:pt x="203" y="314"/>
                      </a:lnTo>
                      <a:lnTo>
                        <a:pt x="203" y="308"/>
                      </a:lnTo>
                      <a:lnTo>
                        <a:pt x="203" y="304"/>
                      </a:lnTo>
                      <a:lnTo>
                        <a:pt x="205" y="298"/>
                      </a:lnTo>
                      <a:lnTo>
                        <a:pt x="205" y="295"/>
                      </a:lnTo>
                      <a:lnTo>
                        <a:pt x="205" y="287"/>
                      </a:lnTo>
                      <a:lnTo>
                        <a:pt x="205" y="281"/>
                      </a:lnTo>
                      <a:lnTo>
                        <a:pt x="205" y="274"/>
                      </a:lnTo>
                      <a:lnTo>
                        <a:pt x="205" y="268"/>
                      </a:lnTo>
                      <a:lnTo>
                        <a:pt x="203" y="258"/>
                      </a:lnTo>
                      <a:lnTo>
                        <a:pt x="203" y="251"/>
                      </a:lnTo>
                      <a:lnTo>
                        <a:pt x="203" y="241"/>
                      </a:lnTo>
                      <a:lnTo>
                        <a:pt x="201" y="234"/>
                      </a:lnTo>
                      <a:lnTo>
                        <a:pt x="201" y="230"/>
                      </a:lnTo>
                      <a:lnTo>
                        <a:pt x="201" y="224"/>
                      </a:lnTo>
                      <a:lnTo>
                        <a:pt x="199" y="219"/>
                      </a:lnTo>
                      <a:lnTo>
                        <a:pt x="199" y="215"/>
                      </a:lnTo>
                      <a:lnTo>
                        <a:pt x="197" y="209"/>
                      </a:lnTo>
                      <a:lnTo>
                        <a:pt x="196" y="205"/>
                      </a:lnTo>
                      <a:lnTo>
                        <a:pt x="196" y="200"/>
                      </a:lnTo>
                      <a:lnTo>
                        <a:pt x="196" y="196"/>
                      </a:lnTo>
                      <a:lnTo>
                        <a:pt x="194" y="190"/>
                      </a:lnTo>
                      <a:lnTo>
                        <a:pt x="192" y="186"/>
                      </a:lnTo>
                      <a:lnTo>
                        <a:pt x="190" y="181"/>
                      </a:lnTo>
                      <a:lnTo>
                        <a:pt x="190" y="177"/>
                      </a:lnTo>
                      <a:lnTo>
                        <a:pt x="186" y="167"/>
                      </a:lnTo>
                      <a:lnTo>
                        <a:pt x="184" y="160"/>
                      </a:lnTo>
                      <a:lnTo>
                        <a:pt x="180" y="154"/>
                      </a:lnTo>
                      <a:lnTo>
                        <a:pt x="180" y="150"/>
                      </a:lnTo>
                      <a:lnTo>
                        <a:pt x="178" y="146"/>
                      </a:lnTo>
                      <a:lnTo>
                        <a:pt x="177" y="143"/>
                      </a:lnTo>
                      <a:lnTo>
                        <a:pt x="173" y="133"/>
                      </a:lnTo>
                      <a:lnTo>
                        <a:pt x="167" y="125"/>
                      </a:lnTo>
                      <a:lnTo>
                        <a:pt x="163" y="116"/>
                      </a:lnTo>
                      <a:lnTo>
                        <a:pt x="158" y="108"/>
                      </a:lnTo>
                      <a:lnTo>
                        <a:pt x="154" y="101"/>
                      </a:lnTo>
                      <a:lnTo>
                        <a:pt x="148" y="93"/>
                      </a:lnTo>
                      <a:lnTo>
                        <a:pt x="142" y="86"/>
                      </a:lnTo>
                      <a:lnTo>
                        <a:pt x="137" y="76"/>
                      </a:lnTo>
                      <a:lnTo>
                        <a:pt x="129" y="70"/>
                      </a:lnTo>
                      <a:lnTo>
                        <a:pt x="123" y="63"/>
                      </a:lnTo>
                      <a:lnTo>
                        <a:pt x="116" y="55"/>
                      </a:lnTo>
                      <a:lnTo>
                        <a:pt x="108" y="49"/>
                      </a:lnTo>
                      <a:lnTo>
                        <a:pt x="102" y="44"/>
                      </a:lnTo>
                      <a:lnTo>
                        <a:pt x="95" y="38"/>
                      </a:lnTo>
                      <a:lnTo>
                        <a:pt x="89" y="34"/>
                      </a:lnTo>
                      <a:lnTo>
                        <a:pt x="85" y="32"/>
                      </a:lnTo>
                      <a:lnTo>
                        <a:pt x="82" y="29"/>
                      </a:lnTo>
                      <a:lnTo>
                        <a:pt x="76" y="27"/>
                      </a:lnTo>
                      <a:lnTo>
                        <a:pt x="72" y="23"/>
                      </a:lnTo>
                      <a:lnTo>
                        <a:pt x="68" y="21"/>
                      </a:lnTo>
                      <a:lnTo>
                        <a:pt x="63" y="19"/>
                      </a:lnTo>
                      <a:lnTo>
                        <a:pt x="59" y="17"/>
                      </a:lnTo>
                      <a:lnTo>
                        <a:pt x="53" y="15"/>
                      </a:lnTo>
                      <a:lnTo>
                        <a:pt x="49" y="11"/>
                      </a:lnTo>
                      <a:lnTo>
                        <a:pt x="44" y="10"/>
                      </a:lnTo>
                      <a:lnTo>
                        <a:pt x="40" y="8"/>
                      </a:lnTo>
                      <a:lnTo>
                        <a:pt x="34" y="6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33">
                  <a:extLst>
                    <a:ext uri="{FF2B5EF4-FFF2-40B4-BE49-F238E27FC236}">
                      <a16:creationId xmlns:a16="http://schemas.microsoft.com/office/drawing/2014/main" id="{7FA890D0-861A-4F31-8FEB-1B6BF6DAD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504"/>
                  <a:ext cx="86" cy="127"/>
                </a:xfrm>
                <a:custGeom>
                  <a:avLst/>
                  <a:gdLst>
                    <a:gd name="T0" fmla="*/ 3 w 171"/>
                    <a:gd name="T1" fmla="*/ 16 h 253"/>
                    <a:gd name="T2" fmla="*/ 3 w 171"/>
                    <a:gd name="T3" fmla="*/ 15 h 253"/>
                    <a:gd name="T4" fmla="*/ 3 w 171"/>
                    <a:gd name="T5" fmla="*/ 15 h 253"/>
                    <a:gd name="T6" fmla="*/ 3 w 171"/>
                    <a:gd name="T7" fmla="*/ 14 h 253"/>
                    <a:gd name="T8" fmla="*/ 3 w 171"/>
                    <a:gd name="T9" fmla="*/ 13 h 253"/>
                    <a:gd name="T10" fmla="*/ 3 w 171"/>
                    <a:gd name="T11" fmla="*/ 12 h 253"/>
                    <a:gd name="T12" fmla="*/ 3 w 171"/>
                    <a:gd name="T13" fmla="*/ 12 h 253"/>
                    <a:gd name="T14" fmla="*/ 2 w 171"/>
                    <a:gd name="T15" fmla="*/ 11 h 253"/>
                    <a:gd name="T16" fmla="*/ 2 w 171"/>
                    <a:gd name="T17" fmla="*/ 10 h 253"/>
                    <a:gd name="T18" fmla="*/ 2 w 171"/>
                    <a:gd name="T19" fmla="*/ 9 h 253"/>
                    <a:gd name="T20" fmla="*/ 2 w 171"/>
                    <a:gd name="T21" fmla="*/ 9 h 253"/>
                    <a:gd name="T22" fmla="*/ 2 w 171"/>
                    <a:gd name="T23" fmla="*/ 8 h 253"/>
                    <a:gd name="T24" fmla="*/ 2 w 171"/>
                    <a:gd name="T25" fmla="*/ 8 h 253"/>
                    <a:gd name="T26" fmla="*/ 2 w 171"/>
                    <a:gd name="T27" fmla="*/ 7 h 253"/>
                    <a:gd name="T28" fmla="*/ 1 w 171"/>
                    <a:gd name="T29" fmla="*/ 6 h 253"/>
                    <a:gd name="T30" fmla="*/ 1 w 171"/>
                    <a:gd name="T31" fmla="*/ 6 h 253"/>
                    <a:gd name="T32" fmla="*/ 1 w 171"/>
                    <a:gd name="T33" fmla="*/ 5 h 253"/>
                    <a:gd name="T34" fmla="*/ 1 w 171"/>
                    <a:gd name="T35" fmla="*/ 5 h 253"/>
                    <a:gd name="T36" fmla="*/ 1 w 171"/>
                    <a:gd name="T37" fmla="*/ 4 h 253"/>
                    <a:gd name="T38" fmla="*/ 1 w 171"/>
                    <a:gd name="T39" fmla="*/ 3 h 253"/>
                    <a:gd name="T40" fmla="*/ 1 w 171"/>
                    <a:gd name="T41" fmla="*/ 2 h 253"/>
                    <a:gd name="T42" fmla="*/ 1 w 171"/>
                    <a:gd name="T43" fmla="*/ 2 h 253"/>
                    <a:gd name="T44" fmla="*/ 0 w 171"/>
                    <a:gd name="T45" fmla="*/ 1 h 253"/>
                    <a:gd name="T46" fmla="*/ 0 w 171"/>
                    <a:gd name="T47" fmla="*/ 1 h 253"/>
                    <a:gd name="T48" fmla="*/ 1 w 171"/>
                    <a:gd name="T49" fmla="*/ 0 h 253"/>
                    <a:gd name="T50" fmla="*/ 1 w 171"/>
                    <a:gd name="T51" fmla="*/ 1 h 253"/>
                    <a:gd name="T52" fmla="*/ 2 w 171"/>
                    <a:gd name="T53" fmla="*/ 1 h 253"/>
                    <a:gd name="T54" fmla="*/ 2 w 171"/>
                    <a:gd name="T55" fmla="*/ 2 h 253"/>
                    <a:gd name="T56" fmla="*/ 3 w 171"/>
                    <a:gd name="T57" fmla="*/ 3 h 253"/>
                    <a:gd name="T58" fmla="*/ 3 w 171"/>
                    <a:gd name="T59" fmla="*/ 3 h 253"/>
                    <a:gd name="T60" fmla="*/ 3 w 171"/>
                    <a:gd name="T61" fmla="*/ 4 h 253"/>
                    <a:gd name="T62" fmla="*/ 3 w 171"/>
                    <a:gd name="T63" fmla="*/ 5 h 253"/>
                    <a:gd name="T64" fmla="*/ 3 w 171"/>
                    <a:gd name="T65" fmla="*/ 5 h 253"/>
                    <a:gd name="T66" fmla="*/ 3 w 171"/>
                    <a:gd name="T67" fmla="*/ 6 h 253"/>
                    <a:gd name="T68" fmla="*/ 4 w 171"/>
                    <a:gd name="T69" fmla="*/ 7 h 253"/>
                    <a:gd name="T70" fmla="*/ 4 w 171"/>
                    <a:gd name="T71" fmla="*/ 8 h 253"/>
                    <a:gd name="T72" fmla="*/ 4 w 171"/>
                    <a:gd name="T73" fmla="*/ 9 h 253"/>
                    <a:gd name="T74" fmla="*/ 4 w 171"/>
                    <a:gd name="T75" fmla="*/ 10 h 253"/>
                    <a:gd name="T76" fmla="*/ 4 w 171"/>
                    <a:gd name="T77" fmla="*/ 11 h 253"/>
                    <a:gd name="T78" fmla="*/ 5 w 171"/>
                    <a:gd name="T79" fmla="*/ 12 h 253"/>
                    <a:gd name="T80" fmla="*/ 5 w 171"/>
                    <a:gd name="T81" fmla="*/ 12 h 253"/>
                    <a:gd name="T82" fmla="*/ 5 w 171"/>
                    <a:gd name="T83" fmla="*/ 13 h 253"/>
                    <a:gd name="T84" fmla="*/ 5 w 171"/>
                    <a:gd name="T85" fmla="*/ 14 h 253"/>
                    <a:gd name="T86" fmla="*/ 5 w 171"/>
                    <a:gd name="T87" fmla="*/ 14 h 253"/>
                    <a:gd name="T88" fmla="*/ 10 w 171"/>
                    <a:gd name="T89" fmla="*/ 14 h 253"/>
                    <a:gd name="T90" fmla="*/ 11 w 171"/>
                    <a:gd name="T91" fmla="*/ 14 h 253"/>
                    <a:gd name="T92" fmla="*/ 11 w 171"/>
                    <a:gd name="T93" fmla="*/ 15 h 253"/>
                    <a:gd name="T94" fmla="*/ 11 w 171"/>
                    <a:gd name="T95" fmla="*/ 16 h 253"/>
                    <a:gd name="T96" fmla="*/ 11 w 171"/>
                    <a:gd name="T97" fmla="*/ 16 h 253"/>
                    <a:gd name="T98" fmla="*/ 10 w 171"/>
                    <a:gd name="T99" fmla="*/ 16 h 253"/>
                    <a:gd name="T100" fmla="*/ 9 w 171"/>
                    <a:gd name="T101" fmla="*/ 16 h 253"/>
                    <a:gd name="T102" fmla="*/ 8 w 171"/>
                    <a:gd name="T103" fmla="*/ 16 h 253"/>
                    <a:gd name="T104" fmla="*/ 8 w 171"/>
                    <a:gd name="T105" fmla="*/ 16 h 253"/>
                    <a:gd name="T106" fmla="*/ 7 w 171"/>
                    <a:gd name="T107" fmla="*/ 16 h 253"/>
                    <a:gd name="T108" fmla="*/ 6 w 171"/>
                    <a:gd name="T109" fmla="*/ 16 h 253"/>
                    <a:gd name="T110" fmla="*/ 6 w 171"/>
                    <a:gd name="T111" fmla="*/ 16 h 253"/>
                    <a:gd name="T112" fmla="*/ 3 w 171"/>
                    <a:gd name="T113" fmla="*/ 16 h 25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1"/>
                    <a:gd name="T172" fmla="*/ 0 h 253"/>
                    <a:gd name="T173" fmla="*/ 171 w 171"/>
                    <a:gd name="T174" fmla="*/ 253 h 25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1" h="253">
                      <a:moveTo>
                        <a:pt x="48" y="251"/>
                      </a:moveTo>
                      <a:lnTo>
                        <a:pt x="48" y="247"/>
                      </a:lnTo>
                      <a:lnTo>
                        <a:pt x="46" y="241"/>
                      </a:lnTo>
                      <a:lnTo>
                        <a:pt x="44" y="237"/>
                      </a:lnTo>
                      <a:lnTo>
                        <a:pt x="44" y="234"/>
                      </a:lnTo>
                      <a:lnTo>
                        <a:pt x="42" y="228"/>
                      </a:lnTo>
                      <a:lnTo>
                        <a:pt x="42" y="222"/>
                      </a:lnTo>
                      <a:lnTo>
                        <a:pt x="40" y="215"/>
                      </a:lnTo>
                      <a:lnTo>
                        <a:pt x="38" y="209"/>
                      </a:lnTo>
                      <a:lnTo>
                        <a:pt x="36" y="199"/>
                      </a:lnTo>
                      <a:lnTo>
                        <a:pt x="35" y="192"/>
                      </a:lnTo>
                      <a:lnTo>
                        <a:pt x="35" y="188"/>
                      </a:lnTo>
                      <a:lnTo>
                        <a:pt x="35" y="184"/>
                      </a:lnTo>
                      <a:lnTo>
                        <a:pt x="33" y="179"/>
                      </a:lnTo>
                      <a:lnTo>
                        <a:pt x="33" y="175"/>
                      </a:lnTo>
                      <a:lnTo>
                        <a:pt x="31" y="165"/>
                      </a:lnTo>
                      <a:lnTo>
                        <a:pt x="29" y="158"/>
                      </a:lnTo>
                      <a:lnTo>
                        <a:pt x="27" y="154"/>
                      </a:lnTo>
                      <a:lnTo>
                        <a:pt x="27" y="148"/>
                      </a:lnTo>
                      <a:lnTo>
                        <a:pt x="25" y="142"/>
                      </a:lnTo>
                      <a:lnTo>
                        <a:pt x="25" y="139"/>
                      </a:lnTo>
                      <a:lnTo>
                        <a:pt x="23" y="133"/>
                      </a:lnTo>
                      <a:lnTo>
                        <a:pt x="23" y="129"/>
                      </a:lnTo>
                      <a:lnTo>
                        <a:pt x="21" y="123"/>
                      </a:lnTo>
                      <a:lnTo>
                        <a:pt x="21" y="120"/>
                      </a:lnTo>
                      <a:lnTo>
                        <a:pt x="19" y="116"/>
                      </a:lnTo>
                      <a:lnTo>
                        <a:pt x="17" y="110"/>
                      </a:lnTo>
                      <a:lnTo>
                        <a:pt x="17" y="104"/>
                      </a:lnTo>
                      <a:lnTo>
                        <a:pt x="17" y="101"/>
                      </a:lnTo>
                      <a:lnTo>
                        <a:pt x="15" y="95"/>
                      </a:lnTo>
                      <a:lnTo>
                        <a:pt x="15" y="91"/>
                      </a:lnTo>
                      <a:lnTo>
                        <a:pt x="14" y="87"/>
                      </a:lnTo>
                      <a:lnTo>
                        <a:pt x="14" y="82"/>
                      </a:lnTo>
                      <a:lnTo>
                        <a:pt x="12" y="78"/>
                      </a:lnTo>
                      <a:lnTo>
                        <a:pt x="12" y="72"/>
                      </a:lnTo>
                      <a:lnTo>
                        <a:pt x="10" y="68"/>
                      </a:lnTo>
                      <a:lnTo>
                        <a:pt x="10" y="65"/>
                      </a:lnTo>
                      <a:lnTo>
                        <a:pt x="8" y="57"/>
                      </a:lnTo>
                      <a:lnTo>
                        <a:pt x="6" y="49"/>
                      </a:lnTo>
                      <a:lnTo>
                        <a:pt x="6" y="44"/>
                      </a:lnTo>
                      <a:lnTo>
                        <a:pt x="4" y="36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4"/>
                      </a:lnTo>
                      <a:lnTo>
                        <a:pt x="14" y="6"/>
                      </a:lnTo>
                      <a:lnTo>
                        <a:pt x="17" y="9"/>
                      </a:lnTo>
                      <a:lnTo>
                        <a:pt x="19" y="15"/>
                      </a:lnTo>
                      <a:lnTo>
                        <a:pt x="23" y="21"/>
                      </a:lnTo>
                      <a:lnTo>
                        <a:pt x="27" y="25"/>
                      </a:lnTo>
                      <a:lnTo>
                        <a:pt x="29" y="32"/>
                      </a:lnTo>
                      <a:lnTo>
                        <a:pt x="33" y="38"/>
                      </a:lnTo>
                      <a:lnTo>
                        <a:pt x="35" y="44"/>
                      </a:lnTo>
                      <a:lnTo>
                        <a:pt x="35" y="47"/>
                      </a:lnTo>
                      <a:lnTo>
                        <a:pt x="36" y="51"/>
                      </a:lnTo>
                      <a:lnTo>
                        <a:pt x="36" y="55"/>
                      </a:lnTo>
                      <a:lnTo>
                        <a:pt x="38" y="61"/>
                      </a:lnTo>
                      <a:lnTo>
                        <a:pt x="40" y="65"/>
                      </a:lnTo>
                      <a:lnTo>
                        <a:pt x="42" y="72"/>
                      </a:lnTo>
                      <a:lnTo>
                        <a:pt x="42" y="78"/>
                      </a:lnTo>
                      <a:lnTo>
                        <a:pt x="44" y="85"/>
                      </a:lnTo>
                      <a:lnTo>
                        <a:pt x="46" y="91"/>
                      </a:lnTo>
                      <a:lnTo>
                        <a:pt x="48" y="99"/>
                      </a:lnTo>
                      <a:lnTo>
                        <a:pt x="50" y="106"/>
                      </a:lnTo>
                      <a:lnTo>
                        <a:pt x="52" y="114"/>
                      </a:lnTo>
                      <a:lnTo>
                        <a:pt x="54" y="122"/>
                      </a:lnTo>
                      <a:lnTo>
                        <a:pt x="55" y="127"/>
                      </a:lnTo>
                      <a:lnTo>
                        <a:pt x="55" y="137"/>
                      </a:lnTo>
                      <a:lnTo>
                        <a:pt x="59" y="144"/>
                      </a:lnTo>
                      <a:lnTo>
                        <a:pt x="59" y="150"/>
                      </a:lnTo>
                      <a:lnTo>
                        <a:pt x="61" y="158"/>
                      </a:lnTo>
                      <a:lnTo>
                        <a:pt x="63" y="165"/>
                      </a:lnTo>
                      <a:lnTo>
                        <a:pt x="65" y="173"/>
                      </a:lnTo>
                      <a:lnTo>
                        <a:pt x="65" y="179"/>
                      </a:lnTo>
                      <a:lnTo>
                        <a:pt x="67" y="186"/>
                      </a:lnTo>
                      <a:lnTo>
                        <a:pt x="69" y="192"/>
                      </a:lnTo>
                      <a:lnTo>
                        <a:pt x="71" y="198"/>
                      </a:lnTo>
                      <a:lnTo>
                        <a:pt x="71" y="201"/>
                      </a:lnTo>
                      <a:lnTo>
                        <a:pt x="73" y="207"/>
                      </a:lnTo>
                      <a:lnTo>
                        <a:pt x="73" y="209"/>
                      </a:lnTo>
                      <a:lnTo>
                        <a:pt x="74" y="215"/>
                      </a:lnTo>
                      <a:lnTo>
                        <a:pt x="74" y="218"/>
                      </a:lnTo>
                      <a:lnTo>
                        <a:pt x="76" y="220"/>
                      </a:lnTo>
                      <a:lnTo>
                        <a:pt x="158" y="220"/>
                      </a:lnTo>
                      <a:lnTo>
                        <a:pt x="162" y="224"/>
                      </a:lnTo>
                      <a:lnTo>
                        <a:pt x="166" y="228"/>
                      </a:lnTo>
                      <a:lnTo>
                        <a:pt x="169" y="234"/>
                      </a:lnTo>
                      <a:lnTo>
                        <a:pt x="171" y="237"/>
                      </a:lnTo>
                      <a:lnTo>
                        <a:pt x="171" y="241"/>
                      </a:lnTo>
                      <a:lnTo>
                        <a:pt x="168" y="245"/>
                      </a:lnTo>
                      <a:lnTo>
                        <a:pt x="162" y="247"/>
                      </a:lnTo>
                      <a:lnTo>
                        <a:pt x="156" y="247"/>
                      </a:lnTo>
                      <a:lnTo>
                        <a:pt x="150" y="247"/>
                      </a:lnTo>
                      <a:lnTo>
                        <a:pt x="145" y="247"/>
                      </a:lnTo>
                      <a:lnTo>
                        <a:pt x="139" y="247"/>
                      </a:lnTo>
                      <a:lnTo>
                        <a:pt x="131" y="247"/>
                      </a:lnTo>
                      <a:lnTo>
                        <a:pt x="126" y="247"/>
                      </a:lnTo>
                      <a:lnTo>
                        <a:pt x="120" y="249"/>
                      </a:lnTo>
                      <a:lnTo>
                        <a:pt x="114" y="249"/>
                      </a:lnTo>
                      <a:lnTo>
                        <a:pt x="107" y="249"/>
                      </a:lnTo>
                      <a:lnTo>
                        <a:pt x="103" y="251"/>
                      </a:lnTo>
                      <a:lnTo>
                        <a:pt x="97" y="251"/>
                      </a:lnTo>
                      <a:lnTo>
                        <a:pt x="93" y="251"/>
                      </a:lnTo>
                      <a:lnTo>
                        <a:pt x="88" y="253"/>
                      </a:lnTo>
                      <a:lnTo>
                        <a:pt x="86" y="253"/>
                      </a:lnTo>
                      <a:lnTo>
                        <a:pt x="48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4">
                  <a:extLst>
                    <a:ext uri="{FF2B5EF4-FFF2-40B4-BE49-F238E27FC236}">
                      <a16:creationId xmlns:a16="http://schemas.microsoft.com/office/drawing/2014/main" id="{DCC06961-0B13-4465-A08E-657F95FB4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" y="697"/>
                  <a:ext cx="767" cy="175"/>
                </a:xfrm>
                <a:custGeom>
                  <a:avLst/>
                  <a:gdLst>
                    <a:gd name="T0" fmla="*/ 3 w 1532"/>
                    <a:gd name="T1" fmla="*/ 11 h 349"/>
                    <a:gd name="T2" fmla="*/ 3 w 1532"/>
                    <a:gd name="T3" fmla="*/ 14 h 349"/>
                    <a:gd name="T4" fmla="*/ 4 w 1532"/>
                    <a:gd name="T5" fmla="*/ 16 h 349"/>
                    <a:gd name="T6" fmla="*/ 7 w 1532"/>
                    <a:gd name="T7" fmla="*/ 17 h 349"/>
                    <a:gd name="T8" fmla="*/ 11 w 1532"/>
                    <a:gd name="T9" fmla="*/ 18 h 349"/>
                    <a:gd name="T10" fmla="*/ 16 w 1532"/>
                    <a:gd name="T11" fmla="*/ 19 h 349"/>
                    <a:gd name="T12" fmla="*/ 22 w 1532"/>
                    <a:gd name="T13" fmla="*/ 20 h 349"/>
                    <a:gd name="T14" fmla="*/ 28 w 1532"/>
                    <a:gd name="T15" fmla="*/ 20 h 349"/>
                    <a:gd name="T16" fmla="*/ 35 w 1532"/>
                    <a:gd name="T17" fmla="*/ 19 h 349"/>
                    <a:gd name="T18" fmla="*/ 42 w 1532"/>
                    <a:gd name="T19" fmla="*/ 18 h 349"/>
                    <a:gd name="T20" fmla="*/ 44 w 1532"/>
                    <a:gd name="T21" fmla="*/ 17 h 349"/>
                    <a:gd name="T22" fmla="*/ 42 w 1532"/>
                    <a:gd name="T23" fmla="*/ 14 h 349"/>
                    <a:gd name="T24" fmla="*/ 41 w 1532"/>
                    <a:gd name="T25" fmla="*/ 11 h 349"/>
                    <a:gd name="T26" fmla="*/ 43 w 1532"/>
                    <a:gd name="T27" fmla="*/ 9 h 349"/>
                    <a:gd name="T28" fmla="*/ 46 w 1532"/>
                    <a:gd name="T29" fmla="*/ 8 h 349"/>
                    <a:gd name="T30" fmla="*/ 48 w 1532"/>
                    <a:gd name="T31" fmla="*/ 7 h 349"/>
                    <a:gd name="T32" fmla="*/ 51 w 1532"/>
                    <a:gd name="T33" fmla="*/ 6 h 349"/>
                    <a:gd name="T34" fmla="*/ 54 w 1532"/>
                    <a:gd name="T35" fmla="*/ 6 h 349"/>
                    <a:gd name="T36" fmla="*/ 57 w 1532"/>
                    <a:gd name="T37" fmla="*/ 5 h 349"/>
                    <a:gd name="T38" fmla="*/ 60 w 1532"/>
                    <a:gd name="T39" fmla="*/ 5 h 349"/>
                    <a:gd name="T40" fmla="*/ 62 w 1532"/>
                    <a:gd name="T41" fmla="*/ 5 h 349"/>
                    <a:gd name="T42" fmla="*/ 63 w 1532"/>
                    <a:gd name="T43" fmla="*/ 2 h 349"/>
                    <a:gd name="T44" fmla="*/ 66 w 1532"/>
                    <a:gd name="T45" fmla="*/ 2 h 349"/>
                    <a:gd name="T46" fmla="*/ 70 w 1532"/>
                    <a:gd name="T47" fmla="*/ 2 h 349"/>
                    <a:gd name="T48" fmla="*/ 76 w 1532"/>
                    <a:gd name="T49" fmla="*/ 2 h 349"/>
                    <a:gd name="T50" fmla="*/ 81 w 1532"/>
                    <a:gd name="T51" fmla="*/ 1 h 349"/>
                    <a:gd name="T52" fmla="*/ 87 w 1532"/>
                    <a:gd name="T53" fmla="*/ 1 h 349"/>
                    <a:gd name="T54" fmla="*/ 91 w 1532"/>
                    <a:gd name="T55" fmla="*/ 1 h 349"/>
                    <a:gd name="T56" fmla="*/ 94 w 1532"/>
                    <a:gd name="T57" fmla="*/ 0 h 349"/>
                    <a:gd name="T58" fmla="*/ 64 w 1532"/>
                    <a:gd name="T59" fmla="*/ 20 h 349"/>
                    <a:gd name="T60" fmla="*/ 62 w 1532"/>
                    <a:gd name="T61" fmla="*/ 19 h 349"/>
                    <a:gd name="T62" fmla="*/ 62 w 1532"/>
                    <a:gd name="T63" fmla="*/ 16 h 349"/>
                    <a:gd name="T64" fmla="*/ 62 w 1532"/>
                    <a:gd name="T65" fmla="*/ 14 h 349"/>
                    <a:gd name="T66" fmla="*/ 62 w 1532"/>
                    <a:gd name="T67" fmla="*/ 11 h 349"/>
                    <a:gd name="T68" fmla="*/ 62 w 1532"/>
                    <a:gd name="T69" fmla="*/ 8 h 349"/>
                    <a:gd name="T70" fmla="*/ 61 w 1532"/>
                    <a:gd name="T71" fmla="*/ 7 h 349"/>
                    <a:gd name="T72" fmla="*/ 58 w 1532"/>
                    <a:gd name="T73" fmla="*/ 7 h 349"/>
                    <a:gd name="T74" fmla="*/ 55 w 1532"/>
                    <a:gd name="T75" fmla="*/ 8 h 349"/>
                    <a:gd name="T76" fmla="*/ 52 w 1532"/>
                    <a:gd name="T77" fmla="*/ 8 h 349"/>
                    <a:gd name="T78" fmla="*/ 49 w 1532"/>
                    <a:gd name="T79" fmla="*/ 9 h 349"/>
                    <a:gd name="T80" fmla="*/ 46 w 1532"/>
                    <a:gd name="T81" fmla="*/ 9 h 349"/>
                    <a:gd name="T82" fmla="*/ 44 w 1532"/>
                    <a:gd name="T83" fmla="*/ 11 h 349"/>
                    <a:gd name="T84" fmla="*/ 44 w 1532"/>
                    <a:gd name="T85" fmla="*/ 13 h 349"/>
                    <a:gd name="T86" fmla="*/ 46 w 1532"/>
                    <a:gd name="T87" fmla="*/ 16 h 349"/>
                    <a:gd name="T88" fmla="*/ 48 w 1532"/>
                    <a:gd name="T89" fmla="*/ 19 h 349"/>
                    <a:gd name="T90" fmla="*/ 46 w 1532"/>
                    <a:gd name="T91" fmla="*/ 20 h 349"/>
                    <a:gd name="T92" fmla="*/ 43 w 1532"/>
                    <a:gd name="T93" fmla="*/ 21 h 349"/>
                    <a:gd name="T94" fmla="*/ 41 w 1532"/>
                    <a:gd name="T95" fmla="*/ 21 h 349"/>
                    <a:gd name="T96" fmla="*/ 37 w 1532"/>
                    <a:gd name="T97" fmla="*/ 22 h 349"/>
                    <a:gd name="T98" fmla="*/ 32 w 1532"/>
                    <a:gd name="T99" fmla="*/ 22 h 349"/>
                    <a:gd name="T100" fmla="*/ 26 w 1532"/>
                    <a:gd name="T101" fmla="*/ 22 h 349"/>
                    <a:gd name="T102" fmla="*/ 20 w 1532"/>
                    <a:gd name="T103" fmla="*/ 22 h 349"/>
                    <a:gd name="T104" fmla="*/ 13 w 1532"/>
                    <a:gd name="T105" fmla="*/ 21 h 349"/>
                    <a:gd name="T106" fmla="*/ 7 w 1532"/>
                    <a:gd name="T107" fmla="*/ 20 h 349"/>
                    <a:gd name="T108" fmla="*/ 1 w 1532"/>
                    <a:gd name="T109" fmla="*/ 17 h 349"/>
                    <a:gd name="T110" fmla="*/ 1 w 1532"/>
                    <a:gd name="T111" fmla="*/ 15 h 349"/>
                    <a:gd name="T112" fmla="*/ 0 w 1532"/>
                    <a:gd name="T113" fmla="*/ 12 h 349"/>
                    <a:gd name="T114" fmla="*/ 1 w 1532"/>
                    <a:gd name="T115" fmla="*/ 8 h 34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32"/>
                    <a:gd name="T175" fmla="*/ 0 h 349"/>
                    <a:gd name="T176" fmla="*/ 1532 w 1532"/>
                    <a:gd name="T177" fmla="*/ 349 h 34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32" h="349">
                      <a:moveTo>
                        <a:pt x="38" y="138"/>
                      </a:moveTo>
                      <a:lnTo>
                        <a:pt x="38" y="138"/>
                      </a:lnTo>
                      <a:lnTo>
                        <a:pt x="38" y="142"/>
                      </a:lnTo>
                      <a:lnTo>
                        <a:pt x="36" y="146"/>
                      </a:lnTo>
                      <a:lnTo>
                        <a:pt x="36" y="152"/>
                      </a:lnTo>
                      <a:lnTo>
                        <a:pt x="36" y="157"/>
                      </a:lnTo>
                      <a:lnTo>
                        <a:pt x="34" y="165"/>
                      </a:lnTo>
                      <a:lnTo>
                        <a:pt x="34" y="169"/>
                      </a:lnTo>
                      <a:lnTo>
                        <a:pt x="34" y="173"/>
                      </a:lnTo>
                      <a:lnTo>
                        <a:pt x="34" y="176"/>
                      </a:lnTo>
                      <a:lnTo>
                        <a:pt x="36" y="182"/>
                      </a:lnTo>
                      <a:lnTo>
                        <a:pt x="36" y="190"/>
                      </a:lnTo>
                      <a:lnTo>
                        <a:pt x="36" y="199"/>
                      </a:lnTo>
                      <a:lnTo>
                        <a:pt x="36" y="203"/>
                      </a:lnTo>
                      <a:lnTo>
                        <a:pt x="36" y="209"/>
                      </a:lnTo>
                      <a:lnTo>
                        <a:pt x="38" y="212"/>
                      </a:lnTo>
                      <a:lnTo>
                        <a:pt x="38" y="216"/>
                      </a:lnTo>
                      <a:lnTo>
                        <a:pt x="40" y="224"/>
                      </a:lnTo>
                      <a:lnTo>
                        <a:pt x="44" y="231"/>
                      </a:lnTo>
                      <a:lnTo>
                        <a:pt x="46" y="239"/>
                      </a:lnTo>
                      <a:lnTo>
                        <a:pt x="51" y="245"/>
                      </a:lnTo>
                      <a:lnTo>
                        <a:pt x="53" y="247"/>
                      </a:lnTo>
                      <a:lnTo>
                        <a:pt x="59" y="250"/>
                      </a:lnTo>
                      <a:lnTo>
                        <a:pt x="61" y="250"/>
                      </a:lnTo>
                      <a:lnTo>
                        <a:pt x="65" y="252"/>
                      </a:lnTo>
                      <a:lnTo>
                        <a:pt x="68" y="254"/>
                      </a:lnTo>
                      <a:lnTo>
                        <a:pt x="72" y="256"/>
                      </a:lnTo>
                      <a:lnTo>
                        <a:pt x="76" y="258"/>
                      </a:lnTo>
                      <a:lnTo>
                        <a:pt x="82" y="260"/>
                      </a:lnTo>
                      <a:lnTo>
                        <a:pt x="87" y="262"/>
                      </a:lnTo>
                      <a:lnTo>
                        <a:pt x="93" y="264"/>
                      </a:lnTo>
                      <a:lnTo>
                        <a:pt x="99" y="266"/>
                      </a:lnTo>
                      <a:lnTo>
                        <a:pt x="106" y="268"/>
                      </a:lnTo>
                      <a:lnTo>
                        <a:pt x="114" y="269"/>
                      </a:lnTo>
                      <a:lnTo>
                        <a:pt x="122" y="271"/>
                      </a:lnTo>
                      <a:lnTo>
                        <a:pt x="129" y="273"/>
                      </a:lnTo>
                      <a:lnTo>
                        <a:pt x="137" y="275"/>
                      </a:lnTo>
                      <a:lnTo>
                        <a:pt x="144" y="277"/>
                      </a:lnTo>
                      <a:lnTo>
                        <a:pt x="152" y="279"/>
                      </a:lnTo>
                      <a:lnTo>
                        <a:pt x="162" y="281"/>
                      </a:lnTo>
                      <a:lnTo>
                        <a:pt x="171" y="283"/>
                      </a:lnTo>
                      <a:lnTo>
                        <a:pt x="181" y="285"/>
                      </a:lnTo>
                      <a:lnTo>
                        <a:pt x="190" y="287"/>
                      </a:lnTo>
                      <a:lnTo>
                        <a:pt x="201" y="288"/>
                      </a:lnTo>
                      <a:lnTo>
                        <a:pt x="211" y="290"/>
                      </a:lnTo>
                      <a:lnTo>
                        <a:pt x="220" y="290"/>
                      </a:lnTo>
                      <a:lnTo>
                        <a:pt x="232" y="294"/>
                      </a:lnTo>
                      <a:lnTo>
                        <a:pt x="241" y="294"/>
                      </a:lnTo>
                      <a:lnTo>
                        <a:pt x="253" y="296"/>
                      </a:lnTo>
                      <a:lnTo>
                        <a:pt x="266" y="298"/>
                      </a:lnTo>
                      <a:lnTo>
                        <a:pt x="277" y="300"/>
                      </a:lnTo>
                      <a:lnTo>
                        <a:pt x="289" y="302"/>
                      </a:lnTo>
                      <a:lnTo>
                        <a:pt x="300" y="302"/>
                      </a:lnTo>
                      <a:lnTo>
                        <a:pt x="312" y="302"/>
                      </a:lnTo>
                      <a:lnTo>
                        <a:pt x="325" y="304"/>
                      </a:lnTo>
                      <a:lnTo>
                        <a:pt x="338" y="306"/>
                      </a:lnTo>
                      <a:lnTo>
                        <a:pt x="350" y="306"/>
                      </a:lnTo>
                      <a:lnTo>
                        <a:pt x="363" y="307"/>
                      </a:lnTo>
                      <a:lnTo>
                        <a:pt x="376" y="307"/>
                      </a:lnTo>
                      <a:lnTo>
                        <a:pt x="388" y="307"/>
                      </a:lnTo>
                      <a:lnTo>
                        <a:pt x="403" y="307"/>
                      </a:lnTo>
                      <a:lnTo>
                        <a:pt x="414" y="307"/>
                      </a:lnTo>
                      <a:lnTo>
                        <a:pt x="430" y="309"/>
                      </a:lnTo>
                      <a:lnTo>
                        <a:pt x="443" y="307"/>
                      </a:lnTo>
                      <a:lnTo>
                        <a:pt x="456" y="307"/>
                      </a:lnTo>
                      <a:lnTo>
                        <a:pt x="469" y="307"/>
                      </a:lnTo>
                      <a:lnTo>
                        <a:pt x="485" y="307"/>
                      </a:lnTo>
                      <a:lnTo>
                        <a:pt x="498" y="307"/>
                      </a:lnTo>
                      <a:lnTo>
                        <a:pt x="511" y="306"/>
                      </a:lnTo>
                      <a:lnTo>
                        <a:pt x="525" y="306"/>
                      </a:lnTo>
                      <a:lnTo>
                        <a:pt x="540" y="304"/>
                      </a:lnTo>
                      <a:lnTo>
                        <a:pt x="553" y="302"/>
                      </a:lnTo>
                      <a:lnTo>
                        <a:pt x="568" y="302"/>
                      </a:lnTo>
                      <a:lnTo>
                        <a:pt x="582" y="300"/>
                      </a:lnTo>
                      <a:lnTo>
                        <a:pt x="595" y="298"/>
                      </a:lnTo>
                      <a:lnTo>
                        <a:pt x="610" y="296"/>
                      </a:lnTo>
                      <a:lnTo>
                        <a:pt x="623" y="294"/>
                      </a:lnTo>
                      <a:lnTo>
                        <a:pt x="637" y="290"/>
                      </a:lnTo>
                      <a:lnTo>
                        <a:pt x="650" y="288"/>
                      </a:lnTo>
                      <a:lnTo>
                        <a:pt x="665" y="285"/>
                      </a:lnTo>
                      <a:lnTo>
                        <a:pt x="679" y="283"/>
                      </a:lnTo>
                      <a:lnTo>
                        <a:pt x="692" y="279"/>
                      </a:lnTo>
                      <a:lnTo>
                        <a:pt x="707" y="277"/>
                      </a:lnTo>
                      <a:lnTo>
                        <a:pt x="705" y="275"/>
                      </a:lnTo>
                      <a:lnTo>
                        <a:pt x="703" y="273"/>
                      </a:lnTo>
                      <a:lnTo>
                        <a:pt x="699" y="269"/>
                      </a:lnTo>
                      <a:lnTo>
                        <a:pt x="698" y="264"/>
                      </a:lnTo>
                      <a:lnTo>
                        <a:pt x="692" y="258"/>
                      </a:lnTo>
                      <a:lnTo>
                        <a:pt x="688" y="252"/>
                      </a:lnTo>
                      <a:lnTo>
                        <a:pt x="682" y="245"/>
                      </a:lnTo>
                      <a:lnTo>
                        <a:pt x="677" y="237"/>
                      </a:lnTo>
                      <a:lnTo>
                        <a:pt x="673" y="231"/>
                      </a:lnTo>
                      <a:lnTo>
                        <a:pt x="671" y="228"/>
                      </a:lnTo>
                      <a:lnTo>
                        <a:pt x="667" y="222"/>
                      </a:lnTo>
                      <a:lnTo>
                        <a:pt x="665" y="218"/>
                      </a:lnTo>
                      <a:lnTo>
                        <a:pt x="663" y="212"/>
                      </a:lnTo>
                      <a:lnTo>
                        <a:pt x="661" y="209"/>
                      </a:lnTo>
                      <a:lnTo>
                        <a:pt x="658" y="205"/>
                      </a:lnTo>
                      <a:lnTo>
                        <a:pt x="656" y="201"/>
                      </a:lnTo>
                      <a:lnTo>
                        <a:pt x="654" y="195"/>
                      </a:lnTo>
                      <a:lnTo>
                        <a:pt x="652" y="192"/>
                      </a:lnTo>
                      <a:lnTo>
                        <a:pt x="650" y="186"/>
                      </a:lnTo>
                      <a:lnTo>
                        <a:pt x="650" y="182"/>
                      </a:lnTo>
                      <a:lnTo>
                        <a:pt x="650" y="174"/>
                      </a:lnTo>
                      <a:lnTo>
                        <a:pt x="650" y="167"/>
                      </a:lnTo>
                      <a:lnTo>
                        <a:pt x="652" y="159"/>
                      </a:lnTo>
                      <a:lnTo>
                        <a:pt x="660" y="152"/>
                      </a:lnTo>
                      <a:lnTo>
                        <a:pt x="663" y="146"/>
                      </a:lnTo>
                      <a:lnTo>
                        <a:pt x="669" y="142"/>
                      </a:lnTo>
                      <a:lnTo>
                        <a:pt x="677" y="138"/>
                      </a:lnTo>
                      <a:lnTo>
                        <a:pt x="684" y="135"/>
                      </a:lnTo>
                      <a:lnTo>
                        <a:pt x="688" y="133"/>
                      </a:lnTo>
                      <a:lnTo>
                        <a:pt x="692" y="131"/>
                      </a:lnTo>
                      <a:lnTo>
                        <a:pt x="696" y="129"/>
                      </a:lnTo>
                      <a:lnTo>
                        <a:pt x="699" y="127"/>
                      </a:lnTo>
                      <a:lnTo>
                        <a:pt x="703" y="125"/>
                      </a:lnTo>
                      <a:lnTo>
                        <a:pt x="709" y="123"/>
                      </a:lnTo>
                      <a:lnTo>
                        <a:pt x="715" y="121"/>
                      </a:lnTo>
                      <a:lnTo>
                        <a:pt x="718" y="119"/>
                      </a:lnTo>
                      <a:lnTo>
                        <a:pt x="724" y="117"/>
                      </a:lnTo>
                      <a:lnTo>
                        <a:pt x="728" y="116"/>
                      </a:lnTo>
                      <a:lnTo>
                        <a:pt x="734" y="114"/>
                      </a:lnTo>
                      <a:lnTo>
                        <a:pt x="739" y="112"/>
                      </a:lnTo>
                      <a:lnTo>
                        <a:pt x="743" y="110"/>
                      </a:lnTo>
                      <a:lnTo>
                        <a:pt x="749" y="108"/>
                      </a:lnTo>
                      <a:lnTo>
                        <a:pt x="755" y="106"/>
                      </a:lnTo>
                      <a:lnTo>
                        <a:pt x="760" y="106"/>
                      </a:lnTo>
                      <a:lnTo>
                        <a:pt x="766" y="104"/>
                      </a:lnTo>
                      <a:lnTo>
                        <a:pt x="770" y="102"/>
                      </a:lnTo>
                      <a:lnTo>
                        <a:pt x="776" y="100"/>
                      </a:lnTo>
                      <a:lnTo>
                        <a:pt x="781" y="98"/>
                      </a:lnTo>
                      <a:lnTo>
                        <a:pt x="787" y="97"/>
                      </a:lnTo>
                      <a:lnTo>
                        <a:pt x="793" y="95"/>
                      </a:lnTo>
                      <a:lnTo>
                        <a:pt x="798" y="93"/>
                      </a:lnTo>
                      <a:lnTo>
                        <a:pt x="804" y="93"/>
                      </a:lnTo>
                      <a:lnTo>
                        <a:pt x="808" y="91"/>
                      </a:lnTo>
                      <a:lnTo>
                        <a:pt x="814" y="89"/>
                      </a:lnTo>
                      <a:lnTo>
                        <a:pt x="819" y="87"/>
                      </a:lnTo>
                      <a:lnTo>
                        <a:pt x="823" y="87"/>
                      </a:lnTo>
                      <a:lnTo>
                        <a:pt x="829" y="85"/>
                      </a:lnTo>
                      <a:lnTo>
                        <a:pt x="834" y="85"/>
                      </a:lnTo>
                      <a:lnTo>
                        <a:pt x="840" y="83"/>
                      </a:lnTo>
                      <a:lnTo>
                        <a:pt x="846" y="81"/>
                      </a:lnTo>
                      <a:lnTo>
                        <a:pt x="850" y="81"/>
                      </a:lnTo>
                      <a:lnTo>
                        <a:pt x="853" y="79"/>
                      </a:lnTo>
                      <a:lnTo>
                        <a:pt x="857" y="78"/>
                      </a:lnTo>
                      <a:lnTo>
                        <a:pt x="863" y="78"/>
                      </a:lnTo>
                      <a:lnTo>
                        <a:pt x="871" y="76"/>
                      </a:lnTo>
                      <a:lnTo>
                        <a:pt x="878" y="74"/>
                      </a:lnTo>
                      <a:lnTo>
                        <a:pt x="886" y="70"/>
                      </a:lnTo>
                      <a:lnTo>
                        <a:pt x="891" y="70"/>
                      </a:lnTo>
                      <a:lnTo>
                        <a:pt x="897" y="68"/>
                      </a:lnTo>
                      <a:lnTo>
                        <a:pt x="903" y="68"/>
                      </a:lnTo>
                      <a:lnTo>
                        <a:pt x="910" y="66"/>
                      </a:lnTo>
                      <a:lnTo>
                        <a:pt x="916" y="66"/>
                      </a:lnTo>
                      <a:lnTo>
                        <a:pt x="924" y="64"/>
                      </a:lnTo>
                      <a:lnTo>
                        <a:pt x="933" y="66"/>
                      </a:lnTo>
                      <a:lnTo>
                        <a:pt x="939" y="66"/>
                      </a:lnTo>
                      <a:lnTo>
                        <a:pt x="947" y="66"/>
                      </a:lnTo>
                      <a:lnTo>
                        <a:pt x="954" y="66"/>
                      </a:lnTo>
                      <a:lnTo>
                        <a:pt x="960" y="68"/>
                      </a:lnTo>
                      <a:lnTo>
                        <a:pt x="966" y="68"/>
                      </a:lnTo>
                      <a:lnTo>
                        <a:pt x="971" y="70"/>
                      </a:lnTo>
                      <a:lnTo>
                        <a:pt x="977" y="70"/>
                      </a:lnTo>
                      <a:lnTo>
                        <a:pt x="983" y="72"/>
                      </a:lnTo>
                      <a:lnTo>
                        <a:pt x="988" y="74"/>
                      </a:lnTo>
                      <a:lnTo>
                        <a:pt x="990" y="76"/>
                      </a:lnTo>
                      <a:lnTo>
                        <a:pt x="990" y="72"/>
                      </a:lnTo>
                      <a:lnTo>
                        <a:pt x="988" y="68"/>
                      </a:lnTo>
                      <a:lnTo>
                        <a:pt x="988" y="60"/>
                      </a:lnTo>
                      <a:lnTo>
                        <a:pt x="988" y="55"/>
                      </a:lnTo>
                      <a:lnTo>
                        <a:pt x="988" y="45"/>
                      </a:lnTo>
                      <a:lnTo>
                        <a:pt x="992" y="38"/>
                      </a:lnTo>
                      <a:lnTo>
                        <a:pt x="996" y="32"/>
                      </a:lnTo>
                      <a:lnTo>
                        <a:pt x="1004" y="30"/>
                      </a:lnTo>
                      <a:lnTo>
                        <a:pt x="1006" y="30"/>
                      </a:lnTo>
                      <a:lnTo>
                        <a:pt x="1013" y="28"/>
                      </a:lnTo>
                      <a:lnTo>
                        <a:pt x="1015" y="28"/>
                      </a:lnTo>
                      <a:lnTo>
                        <a:pt x="1021" y="28"/>
                      </a:lnTo>
                      <a:lnTo>
                        <a:pt x="1025" y="28"/>
                      </a:lnTo>
                      <a:lnTo>
                        <a:pt x="1030" y="28"/>
                      </a:lnTo>
                      <a:lnTo>
                        <a:pt x="1036" y="26"/>
                      </a:lnTo>
                      <a:lnTo>
                        <a:pt x="1044" y="26"/>
                      </a:lnTo>
                      <a:lnTo>
                        <a:pt x="1049" y="26"/>
                      </a:lnTo>
                      <a:lnTo>
                        <a:pt x="1057" y="26"/>
                      </a:lnTo>
                      <a:lnTo>
                        <a:pt x="1064" y="26"/>
                      </a:lnTo>
                      <a:lnTo>
                        <a:pt x="1072" y="24"/>
                      </a:lnTo>
                      <a:lnTo>
                        <a:pt x="1082" y="24"/>
                      </a:lnTo>
                      <a:lnTo>
                        <a:pt x="1091" y="24"/>
                      </a:lnTo>
                      <a:lnTo>
                        <a:pt x="1099" y="22"/>
                      </a:lnTo>
                      <a:lnTo>
                        <a:pt x="1108" y="22"/>
                      </a:lnTo>
                      <a:lnTo>
                        <a:pt x="1118" y="21"/>
                      </a:lnTo>
                      <a:lnTo>
                        <a:pt x="1127" y="21"/>
                      </a:lnTo>
                      <a:lnTo>
                        <a:pt x="1137" y="21"/>
                      </a:lnTo>
                      <a:lnTo>
                        <a:pt x="1148" y="21"/>
                      </a:lnTo>
                      <a:lnTo>
                        <a:pt x="1160" y="19"/>
                      </a:lnTo>
                      <a:lnTo>
                        <a:pt x="1171" y="19"/>
                      </a:lnTo>
                      <a:lnTo>
                        <a:pt x="1180" y="19"/>
                      </a:lnTo>
                      <a:lnTo>
                        <a:pt x="1192" y="17"/>
                      </a:lnTo>
                      <a:lnTo>
                        <a:pt x="1201" y="17"/>
                      </a:lnTo>
                      <a:lnTo>
                        <a:pt x="1215" y="17"/>
                      </a:lnTo>
                      <a:lnTo>
                        <a:pt x="1226" y="17"/>
                      </a:lnTo>
                      <a:lnTo>
                        <a:pt x="1237" y="15"/>
                      </a:lnTo>
                      <a:lnTo>
                        <a:pt x="1249" y="15"/>
                      </a:lnTo>
                      <a:lnTo>
                        <a:pt x="1260" y="15"/>
                      </a:lnTo>
                      <a:lnTo>
                        <a:pt x="1272" y="13"/>
                      </a:lnTo>
                      <a:lnTo>
                        <a:pt x="1283" y="11"/>
                      </a:lnTo>
                      <a:lnTo>
                        <a:pt x="1294" y="11"/>
                      </a:lnTo>
                      <a:lnTo>
                        <a:pt x="1304" y="11"/>
                      </a:lnTo>
                      <a:lnTo>
                        <a:pt x="1315" y="9"/>
                      </a:lnTo>
                      <a:lnTo>
                        <a:pt x="1327" y="9"/>
                      </a:lnTo>
                      <a:lnTo>
                        <a:pt x="1336" y="9"/>
                      </a:lnTo>
                      <a:lnTo>
                        <a:pt x="1348" y="9"/>
                      </a:lnTo>
                      <a:lnTo>
                        <a:pt x="1357" y="7"/>
                      </a:lnTo>
                      <a:lnTo>
                        <a:pt x="1369" y="7"/>
                      </a:lnTo>
                      <a:lnTo>
                        <a:pt x="1378" y="5"/>
                      </a:lnTo>
                      <a:lnTo>
                        <a:pt x="1388" y="5"/>
                      </a:lnTo>
                      <a:lnTo>
                        <a:pt x="1397" y="5"/>
                      </a:lnTo>
                      <a:lnTo>
                        <a:pt x="1407" y="3"/>
                      </a:lnTo>
                      <a:lnTo>
                        <a:pt x="1416" y="3"/>
                      </a:lnTo>
                      <a:lnTo>
                        <a:pt x="1426" y="3"/>
                      </a:lnTo>
                      <a:lnTo>
                        <a:pt x="1431" y="3"/>
                      </a:lnTo>
                      <a:lnTo>
                        <a:pt x="1441" y="2"/>
                      </a:lnTo>
                      <a:lnTo>
                        <a:pt x="1447" y="2"/>
                      </a:lnTo>
                      <a:lnTo>
                        <a:pt x="1456" y="2"/>
                      </a:lnTo>
                      <a:lnTo>
                        <a:pt x="1462" y="0"/>
                      </a:lnTo>
                      <a:lnTo>
                        <a:pt x="1467" y="0"/>
                      </a:lnTo>
                      <a:lnTo>
                        <a:pt x="1473" y="0"/>
                      </a:lnTo>
                      <a:lnTo>
                        <a:pt x="1479" y="0"/>
                      </a:lnTo>
                      <a:lnTo>
                        <a:pt x="1483" y="0"/>
                      </a:lnTo>
                      <a:lnTo>
                        <a:pt x="1486" y="0"/>
                      </a:lnTo>
                      <a:lnTo>
                        <a:pt x="1490" y="0"/>
                      </a:lnTo>
                      <a:lnTo>
                        <a:pt x="1494" y="0"/>
                      </a:lnTo>
                      <a:lnTo>
                        <a:pt x="1498" y="0"/>
                      </a:lnTo>
                      <a:lnTo>
                        <a:pt x="1500" y="0"/>
                      </a:lnTo>
                      <a:lnTo>
                        <a:pt x="1532" y="24"/>
                      </a:lnTo>
                      <a:lnTo>
                        <a:pt x="1023" y="60"/>
                      </a:lnTo>
                      <a:lnTo>
                        <a:pt x="1023" y="307"/>
                      </a:lnTo>
                      <a:lnTo>
                        <a:pt x="1021" y="307"/>
                      </a:lnTo>
                      <a:lnTo>
                        <a:pt x="1019" y="309"/>
                      </a:lnTo>
                      <a:lnTo>
                        <a:pt x="1015" y="309"/>
                      </a:lnTo>
                      <a:lnTo>
                        <a:pt x="1011" y="311"/>
                      </a:lnTo>
                      <a:lnTo>
                        <a:pt x="1006" y="311"/>
                      </a:lnTo>
                      <a:lnTo>
                        <a:pt x="1000" y="311"/>
                      </a:lnTo>
                      <a:lnTo>
                        <a:pt x="996" y="311"/>
                      </a:lnTo>
                      <a:lnTo>
                        <a:pt x="990" y="307"/>
                      </a:lnTo>
                      <a:lnTo>
                        <a:pt x="988" y="306"/>
                      </a:lnTo>
                      <a:lnTo>
                        <a:pt x="988" y="304"/>
                      </a:lnTo>
                      <a:lnTo>
                        <a:pt x="987" y="300"/>
                      </a:lnTo>
                      <a:lnTo>
                        <a:pt x="987" y="296"/>
                      </a:lnTo>
                      <a:lnTo>
                        <a:pt x="985" y="290"/>
                      </a:lnTo>
                      <a:lnTo>
                        <a:pt x="985" y="285"/>
                      </a:lnTo>
                      <a:lnTo>
                        <a:pt x="983" y="279"/>
                      </a:lnTo>
                      <a:lnTo>
                        <a:pt x="983" y="273"/>
                      </a:lnTo>
                      <a:lnTo>
                        <a:pt x="983" y="264"/>
                      </a:lnTo>
                      <a:lnTo>
                        <a:pt x="981" y="256"/>
                      </a:lnTo>
                      <a:lnTo>
                        <a:pt x="981" y="247"/>
                      </a:lnTo>
                      <a:lnTo>
                        <a:pt x="981" y="239"/>
                      </a:lnTo>
                      <a:lnTo>
                        <a:pt x="979" y="235"/>
                      </a:lnTo>
                      <a:lnTo>
                        <a:pt x="979" y="230"/>
                      </a:lnTo>
                      <a:lnTo>
                        <a:pt x="979" y="226"/>
                      </a:lnTo>
                      <a:lnTo>
                        <a:pt x="979" y="220"/>
                      </a:lnTo>
                      <a:lnTo>
                        <a:pt x="979" y="216"/>
                      </a:lnTo>
                      <a:lnTo>
                        <a:pt x="979" y="212"/>
                      </a:lnTo>
                      <a:lnTo>
                        <a:pt x="979" y="207"/>
                      </a:lnTo>
                      <a:lnTo>
                        <a:pt x="979" y="203"/>
                      </a:lnTo>
                      <a:lnTo>
                        <a:pt x="979" y="197"/>
                      </a:lnTo>
                      <a:lnTo>
                        <a:pt x="979" y="193"/>
                      </a:lnTo>
                      <a:lnTo>
                        <a:pt x="979" y="188"/>
                      </a:lnTo>
                      <a:lnTo>
                        <a:pt x="979" y="184"/>
                      </a:lnTo>
                      <a:lnTo>
                        <a:pt x="977" y="178"/>
                      </a:lnTo>
                      <a:lnTo>
                        <a:pt x="977" y="174"/>
                      </a:lnTo>
                      <a:lnTo>
                        <a:pt x="977" y="169"/>
                      </a:lnTo>
                      <a:lnTo>
                        <a:pt x="977" y="165"/>
                      </a:lnTo>
                      <a:lnTo>
                        <a:pt x="977" y="157"/>
                      </a:lnTo>
                      <a:lnTo>
                        <a:pt x="977" y="148"/>
                      </a:lnTo>
                      <a:lnTo>
                        <a:pt x="977" y="140"/>
                      </a:lnTo>
                      <a:lnTo>
                        <a:pt x="977" y="135"/>
                      </a:lnTo>
                      <a:lnTo>
                        <a:pt x="977" y="127"/>
                      </a:lnTo>
                      <a:lnTo>
                        <a:pt x="977" y="121"/>
                      </a:lnTo>
                      <a:lnTo>
                        <a:pt x="977" y="116"/>
                      </a:lnTo>
                      <a:lnTo>
                        <a:pt x="977" y="112"/>
                      </a:lnTo>
                      <a:lnTo>
                        <a:pt x="977" y="106"/>
                      </a:lnTo>
                      <a:lnTo>
                        <a:pt x="977" y="104"/>
                      </a:lnTo>
                      <a:lnTo>
                        <a:pt x="973" y="104"/>
                      </a:lnTo>
                      <a:lnTo>
                        <a:pt x="969" y="104"/>
                      </a:lnTo>
                      <a:lnTo>
                        <a:pt x="966" y="104"/>
                      </a:lnTo>
                      <a:lnTo>
                        <a:pt x="960" y="104"/>
                      </a:lnTo>
                      <a:lnTo>
                        <a:pt x="952" y="104"/>
                      </a:lnTo>
                      <a:lnTo>
                        <a:pt x="949" y="104"/>
                      </a:lnTo>
                      <a:lnTo>
                        <a:pt x="945" y="106"/>
                      </a:lnTo>
                      <a:lnTo>
                        <a:pt x="939" y="106"/>
                      </a:lnTo>
                      <a:lnTo>
                        <a:pt x="935" y="108"/>
                      </a:lnTo>
                      <a:lnTo>
                        <a:pt x="930" y="108"/>
                      </a:lnTo>
                      <a:lnTo>
                        <a:pt x="924" y="108"/>
                      </a:lnTo>
                      <a:lnTo>
                        <a:pt x="918" y="108"/>
                      </a:lnTo>
                      <a:lnTo>
                        <a:pt x="914" y="108"/>
                      </a:lnTo>
                      <a:lnTo>
                        <a:pt x="909" y="108"/>
                      </a:lnTo>
                      <a:lnTo>
                        <a:pt x="903" y="110"/>
                      </a:lnTo>
                      <a:lnTo>
                        <a:pt x="897" y="110"/>
                      </a:lnTo>
                      <a:lnTo>
                        <a:pt x="891" y="112"/>
                      </a:lnTo>
                      <a:lnTo>
                        <a:pt x="884" y="112"/>
                      </a:lnTo>
                      <a:lnTo>
                        <a:pt x="878" y="114"/>
                      </a:lnTo>
                      <a:lnTo>
                        <a:pt x="872" y="114"/>
                      </a:lnTo>
                      <a:lnTo>
                        <a:pt x="867" y="114"/>
                      </a:lnTo>
                      <a:lnTo>
                        <a:pt x="859" y="116"/>
                      </a:lnTo>
                      <a:lnTo>
                        <a:pt x="853" y="117"/>
                      </a:lnTo>
                      <a:lnTo>
                        <a:pt x="846" y="117"/>
                      </a:lnTo>
                      <a:lnTo>
                        <a:pt x="840" y="119"/>
                      </a:lnTo>
                      <a:lnTo>
                        <a:pt x="834" y="119"/>
                      </a:lnTo>
                      <a:lnTo>
                        <a:pt x="827" y="121"/>
                      </a:lnTo>
                      <a:lnTo>
                        <a:pt x="821" y="121"/>
                      </a:lnTo>
                      <a:lnTo>
                        <a:pt x="814" y="123"/>
                      </a:lnTo>
                      <a:lnTo>
                        <a:pt x="808" y="123"/>
                      </a:lnTo>
                      <a:lnTo>
                        <a:pt x="802" y="125"/>
                      </a:lnTo>
                      <a:lnTo>
                        <a:pt x="795" y="125"/>
                      </a:lnTo>
                      <a:lnTo>
                        <a:pt x="789" y="127"/>
                      </a:lnTo>
                      <a:lnTo>
                        <a:pt x="781" y="129"/>
                      </a:lnTo>
                      <a:lnTo>
                        <a:pt x="776" y="131"/>
                      </a:lnTo>
                      <a:lnTo>
                        <a:pt x="770" y="131"/>
                      </a:lnTo>
                      <a:lnTo>
                        <a:pt x="764" y="133"/>
                      </a:lnTo>
                      <a:lnTo>
                        <a:pt x="758" y="133"/>
                      </a:lnTo>
                      <a:lnTo>
                        <a:pt x="753" y="136"/>
                      </a:lnTo>
                      <a:lnTo>
                        <a:pt x="747" y="136"/>
                      </a:lnTo>
                      <a:lnTo>
                        <a:pt x="743" y="138"/>
                      </a:lnTo>
                      <a:lnTo>
                        <a:pt x="738" y="140"/>
                      </a:lnTo>
                      <a:lnTo>
                        <a:pt x="732" y="142"/>
                      </a:lnTo>
                      <a:lnTo>
                        <a:pt x="726" y="142"/>
                      </a:lnTo>
                      <a:lnTo>
                        <a:pt x="722" y="144"/>
                      </a:lnTo>
                      <a:lnTo>
                        <a:pt x="715" y="148"/>
                      </a:lnTo>
                      <a:lnTo>
                        <a:pt x="707" y="152"/>
                      </a:lnTo>
                      <a:lnTo>
                        <a:pt x="699" y="155"/>
                      </a:lnTo>
                      <a:lnTo>
                        <a:pt x="696" y="159"/>
                      </a:lnTo>
                      <a:lnTo>
                        <a:pt x="692" y="163"/>
                      </a:lnTo>
                      <a:lnTo>
                        <a:pt x="690" y="167"/>
                      </a:lnTo>
                      <a:lnTo>
                        <a:pt x="688" y="171"/>
                      </a:lnTo>
                      <a:lnTo>
                        <a:pt x="688" y="174"/>
                      </a:lnTo>
                      <a:lnTo>
                        <a:pt x="688" y="178"/>
                      </a:lnTo>
                      <a:lnTo>
                        <a:pt x="688" y="184"/>
                      </a:lnTo>
                      <a:lnTo>
                        <a:pt x="688" y="188"/>
                      </a:lnTo>
                      <a:lnTo>
                        <a:pt x="690" y="192"/>
                      </a:lnTo>
                      <a:lnTo>
                        <a:pt x="692" y="197"/>
                      </a:lnTo>
                      <a:lnTo>
                        <a:pt x="694" y="203"/>
                      </a:lnTo>
                      <a:lnTo>
                        <a:pt x="698" y="207"/>
                      </a:lnTo>
                      <a:lnTo>
                        <a:pt x="699" y="212"/>
                      </a:lnTo>
                      <a:lnTo>
                        <a:pt x="703" y="216"/>
                      </a:lnTo>
                      <a:lnTo>
                        <a:pt x="707" y="222"/>
                      </a:lnTo>
                      <a:lnTo>
                        <a:pt x="709" y="226"/>
                      </a:lnTo>
                      <a:lnTo>
                        <a:pt x="715" y="231"/>
                      </a:lnTo>
                      <a:lnTo>
                        <a:pt x="717" y="237"/>
                      </a:lnTo>
                      <a:lnTo>
                        <a:pt x="722" y="243"/>
                      </a:lnTo>
                      <a:lnTo>
                        <a:pt x="726" y="247"/>
                      </a:lnTo>
                      <a:lnTo>
                        <a:pt x="730" y="252"/>
                      </a:lnTo>
                      <a:lnTo>
                        <a:pt x="734" y="256"/>
                      </a:lnTo>
                      <a:lnTo>
                        <a:pt x="738" y="262"/>
                      </a:lnTo>
                      <a:lnTo>
                        <a:pt x="743" y="269"/>
                      </a:lnTo>
                      <a:lnTo>
                        <a:pt x="751" y="279"/>
                      </a:lnTo>
                      <a:lnTo>
                        <a:pt x="755" y="285"/>
                      </a:lnTo>
                      <a:lnTo>
                        <a:pt x="758" y="292"/>
                      </a:lnTo>
                      <a:lnTo>
                        <a:pt x="758" y="298"/>
                      </a:lnTo>
                      <a:lnTo>
                        <a:pt x="758" y="302"/>
                      </a:lnTo>
                      <a:lnTo>
                        <a:pt x="753" y="306"/>
                      </a:lnTo>
                      <a:lnTo>
                        <a:pt x="749" y="307"/>
                      </a:lnTo>
                      <a:lnTo>
                        <a:pt x="745" y="311"/>
                      </a:lnTo>
                      <a:lnTo>
                        <a:pt x="741" y="313"/>
                      </a:lnTo>
                      <a:lnTo>
                        <a:pt x="738" y="315"/>
                      </a:lnTo>
                      <a:lnTo>
                        <a:pt x="732" y="317"/>
                      </a:lnTo>
                      <a:lnTo>
                        <a:pt x="726" y="319"/>
                      </a:lnTo>
                      <a:lnTo>
                        <a:pt x="722" y="323"/>
                      </a:lnTo>
                      <a:lnTo>
                        <a:pt x="717" y="323"/>
                      </a:lnTo>
                      <a:lnTo>
                        <a:pt x="711" y="325"/>
                      </a:lnTo>
                      <a:lnTo>
                        <a:pt x="705" y="325"/>
                      </a:lnTo>
                      <a:lnTo>
                        <a:pt x="699" y="326"/>
                      </a:lnTo>
                      <a:lnTo>
                        <a:pt x="694" y="326"/>
                      </a:lnTo>
                      <a:lnTo>
                        <a:pt x="688" y="326"/>
                      </a:lnTo>
                      <a:lnTo>
                        <a:pt x="682" y="326"/>
                      </a:lnTo>
                      <a:lnTo>
                        <a:pt x="677" y="328"/>
                      </a:lnTo>
                      <a:lnTo>
                        <a:pt x="673" y="328"/>
                      </a:lnTo>
                      <a:lnTo>
                        <a:pt x="665" y="328"/>
                      </a:lnTo>
                      <a:lnTo>
                        <a:pt x="661" y="328"/>
                      </a:lnTo>
                      <a:lnTo>
                        <a:pt x="658" y="328"/>
                      </a:lnTo>
                      <a:lnTo>
                        <a:pt x="654" y="328"/>
                      </a:lnTo>
                      <a:lnTo>
                        <a:pt x="648" y="330"/>
                      </a:lnTo>
                      <a:lnTo>
                        <a:pt x="642" y="330"/>
                      </a:lnTo>
                      <a:lnTo>
                        <a:pt x="635" y="332"/>
                      </a:lnTo>
                      <a:lnTo>
                        <a:pt x="627" y="332"/>
                      </a:lnTo>
                      <a:lnTo>
                        <a:pt x="622" y="334"/>
                      </a:lnTo>
                      <a:lnTo>
                        <a:pt x="614" y="334"/>
                      </a:lnTo>
                      <a:lnTo>
                        <a:pt x="606" y="334"/>
                      </a:lnTo>
                      <a:lnTo>
                        <a:pt x="599" y="336"/>
                      </a:lnTo>
                      <a:lnTo>
                        <a:pt x="589" y="338"/>
                      </a:lnTo>
                      <a:lnTo>
                        <a:pt x="580" y="338"/>
                      </a:lnTo>
                      <a:lnTo>
                        <a:pt x="570" y="340"/>
                      </a:lnTo>
                      <a:lnTo>
                        <a:pt x="561" y="340"/>
                      </a:lnTo>
                      <a:lnTo>
                        <a:pt x="551" y="340"/>
                      </a:lnTo>
                      <a:lnTo>
                        <a:pt x="540" y="342"/>
                      </a:lnTo>
                      <a:lnTo>
                        <a:pt x="530" y="342"/>
                      </a:lnTo>
                      <a:lnTo>
                        <a:pt x="519" y="344"/>
                      </a:lnTo>
                      <a:lnTo>
                        <a:pt x="507" y="345"/>
                      </a:lnTo>
                      <a:lnTo>
                        <a:pt x="496" y="345"/>
                      </a:lnTo>
                      <a:lnTo>
                        <a:pt x="485" y="345"/>
                      </a:lnTo>
                      <a:lnTo>
                        <a:pt x="473" y="345"/>
                      </a:lnTo>
                      <a:lnTo>
                        <a:pt x="462" y="347"/>
                      </a:lnTo>
                      <a:lnTo>
                        <a:pt x="449" y="347"/>
                      </a:lnTo>
                      <a:lnTo>
                        <a:pt x="437" y="347"/>
                      </a:lnTo>
                      <a:lnTo>
                        <a:pt x="426" y="349"/>
                      </a:lnTo>
                      <a:lnTo>
                        <a:pt x="412" y="349"/>
                      </a:lnTo>
                      <a:lnTo>
                        <a:pt x="399" y="349"/>
                      </a:lnTo>
                      <a:lnTo>
                        <a:pt x="386" y="349"/>
                      </a:lnTo>
                      <a:lnTo>
                        <a:pt x="373" y="349"/>
                      </a:lnTo>
                      <a:lnTo>
                        <a:pt x="361" y="349"/>
                      </a:lnTo>
                      <a:lnTo>
                        <a:pt x="346" y="347"/>
                      </a:lnTo>
                      <a:lnTo>
                        <a:pt x="333" y="347"/>
                      </a:lnTo>
                      <a:lnTo>
                        <a:pt x="319" y="345"/>
                      </a:lnTo>
                      <a:lnTo>
                        <a:pt x="306" y="345"/>
                      </a:lnTo>
                      <a:lnTo>
                        <a:pt x="293" y="345"/>
                      </a:lnTo>
                      <a:lnTo>
                        <a:pt x="279" y="344"/>
                      </a:lnTo>
                      <a:lnTo>
                        <a:pt x="266" y="342"/>
                      </a:lnTo>
                      <a:lnTo>
                        <a:pt x="253" y="342"/>
                      </a:lnTo>
                      <a:lnTo>
                        <a:pt x="239" y="340"/>
                      </a:lnTo>
                      <a:lnTo>
                        <a:pt x="226" y="338"/>
                      </a:lnTo>
                      <a:lnTo>
                        <a:pt x="213" y="336"/>
                      </a:lnTo>
                      <a:lnTo>
                        <a:pt x="200" y="334"/>
                      </a:lnTo>
                      <a:lnTo>
                        <a:pt x="186" y="330"/>
                      </a:lnTo>
                      <a:lnTo>
                        <a:pt x="173" y="328"/>
                      </a:lnTo>
                      <a:lnTo>
                        <a:pt x="160" y="325"/>
                      </a:lnTo>
                      <a:lnTo>
                        <a:pt x="148" y="323"/>
                      </a:lnTo>
                      <a:lnTo>
                        <a:pt x="133" y="317"/>
                      </a:lnTo>
                      <a:lnTo>
                        <a:pt x="122" y="315"/>
                      </a:lnTo>
                      <a:lnTo>
                        <a:pt x="110" y="311"/>
                      </a:lnTo>
                      <a:lnTo>
                        <a:pt x="97" y="307"/>
                      </a:lnTo>
                      <a:lnTo>
                        <a:pt x="84" y="302"/>
                      </a:lnTo>
                      <a:lnTo>
                        <a:pt x="72" y="298"/>
                      </a:lnTo>
                      <a:lnTo>
                        <a:pt x="61" y="292"/>
                      </a:lnTo>
                      <a:lnTo>
                        <a:pt x="49" y="288"/>
                      </a:lnTo>
                      <a:lnTo>
                        <a:pt x="38" y="283"/>
                      </a:lnTo>
                      <a:lnTo>
                        <a:pt x="27" y="277"/>
                      </a:lnTo>
                      <a:lnTo>
                        <a:pt x="17" y="269"/>
                      </a:lnTo>
                      <a:lnTo>
                        <a:pt x="6" y="264"/>
                      </a:lnTo>
                      <a:lnTo>
                        <a:pt x="6" y="260"/>
                      </a:lnTo>
                      <a:lnTo>
                        <a:pt x="4" y="254"/>
                      </a:lnTo>
                      <a:lnTo>
                        <a:pt x="4" y="247"/>
                      </a:lnTo>
                      <a:lnTo>
                        <a:pt x="4" y="243"/>
                      </a:lnTo>
                      <a:lnTo>
                        <a:pt x="4" y="237"/>
                      </a:lnTo>
                      <a:lnTo>
                        <a:pt x="2" y="233"/>
                      </a:lnTo>
                      <a:lnTo>
                        <a:pt x="2" y="230"/>
                      </a:lnTo>
                      <a:lnTo>
                        <a:pt x="2" y="222"/>
                      </a:lnTo>
                      <a:lnTo>
                        <a:pt x="2" y="216"/>
                      </a:lnTo>
                      <a:lnTo>
                        <a:pt x="2" y="211"/>
                      </a:lnTo>
                      <a:lnTo>
                        <a:pt x="2" y="205"/>
                      </a:lnTo>
                      <a:lnTo>
                        <a:pt x="0" y="197"/>
                      </a:ln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0" y="178"/>
                      </a:lnTo>
                      <a:lnTo>
                        <a:pt x="0" y="171"/>
                      </a:lnTo>
                      <a:lnTo>
                        <a:pt x="0" y="163"/>
                      </a:lnTo>
                      <a:lnTo>
                        <a:pt x="0" y="155"/>
                      </a:lnTo>
                      <a:lnTo>
                        <a:pt x="2" y="148"/>
                      </a:lnTo>
                      <a:lnTo>
                        <a:pt x="2" y="140"/>
                      </a:lnTo>
                      <a:lnTo>
                        <a:pt x="2" y="133"/>
                      </a:lnTo>
                      <a:lnTo>
                        <a:pt x="4" y="125"/>
                      </a:lnTo>
                      <a:lnTo>
                        <a:pt x="4" y="117"/>
                      </a:lnTo>
                      <a:lnTo>
                        <a:pt x="4" y="110"/>
                      </a:lnTo>
                      <a:lnTo>
                        <a:pt x="6" y="102"/>
                      </a:lnTo>
                      <a:lnTo>
                        <a:pt x="6" y="95"/>
                      </a:lnTo>
                      <a:lnTo>
                        <a:pt x="9" y="87"/>
                      </a:lnTo>
                      <a:lnTo>
                        <a:pt x="38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5">
                  <a:extLst>
                    <a:ext uri="{FF2B5EF4-FFF2-40B4-BE49-F238E27FC236}">
                      <a16:creationId xmlns:a16="http://schemas.microsoft.com/office/drawing/2014/main" id="{D54F4F8E-C977-4291-85AD-FE25A7DD0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601"/>
                  <a:ext cx="737" cy="290"/>
                </a:xfrm>
                <a:custGeom>
                  <a:avLst/>
                  <a:gdLst>
                    <a:gd name="T0" fmla="*/ 19 w 1473"/>
                    <a:gd name="T1" fmla="*/ 31 h 579"/>
                    <a:gd name="T2" fmla="*/ 21 w 1473"/>
                    <a:gd name="T3" fmla="*/ 32 h 579"/>
                    <a:gd name="T4" fmla="*/ 24 w 1473"/>
                    <a:gd name="T5" fmla="*/ 34 h 579"/>
                    <a:gd name="T6" fmla="*/ 27 w 1473"/>
                    <a:gd name="T7" fmla="*/ 34 h 579"/>
                    <a:gd name="T8" fmla="*/ 32 w 1473"/>
                    <a:gd name="T9" fmla="*/ 34 h 579"/>
                    <a:gd name="T10" fmla="*/ 41 w 1473"/>
                    <a:gd name="T11" fmla="*/ 34 h 579"/>
                    <a:gd name="T12" fmla="*/ 53 w 1473"/>
                    <a:gd name="T13" fmla="*/ 34 h 579"/>
                    <a:gd name="T14" fmla="*/ 64 w 1473"/>
                    <a:gd name="T15" fmla="*/ 34 h 579"/>
                    <a:gd name="T16" fmla="*/ 75 w 1473"/>
                    <a:gd name="T17" fmla="*/ 34 h 579"/>
                    <a:gd name="T18" fmla="*/ 84 w 1473"/>
                    <a:gd name="T19" fmla="*/ 34 h 579"/>
                    <a:gd name="T20" fmla="*/ 89 w 1473"/>
                    <a:gd name="T21" fmla="*/ 33 h 579"/>
                    <a:gd name="T22" fmla="*/ 90 w 1473"/>
                    <a:gd name="T23" fmla="*/ 32 h 579"/>
                    <a:gd name="T24" fmla="*/ 90 w 1473"/>
                    <a:gd name="T25" fmla="*/ 30 h 579"/>
                    <a:gd name="T26" fmla="*/ 90 w 1473"/>
                    <a:gd name="T27" fmla="*/ 27 h 579"/>
                    <a:gd name="T28" fmla="*/ 90 w 1473"/>
                    <a:gd name="T29" fmla="*/ 23 h 579"/>
                    <a:gd name="T30" fmla="*/ 90 w 1473"/>
                    <a:gd name="T31" fmla="*/ 20 h 579"/>
                    <a:gd name="T32" fmla="*/ 90 w 1473"/>
                    <a:gd name="T33" fmla="*/ 17 h 579"/>
                    <a:gd name="T34" fmla="*/ 90 w 1473"/>
                    <a:gd name="T35" fmla="*/ 14 h 579"/>
                    <a:gd name="T36" fmla="*/ 88 w 1473"/>
                    <a:gd name="T37" fmla="*/ 14 h 579"/>
                    <a:gd name="T38" fmla="*/ 85 w 1473"/>
                    <a:gd name="T39" fmla="*/ 14 h 579"/>
                    <a:gd name="T40" fmla="*/ 82 w 1473"/>
                    <a:gd name="T41" fmla="*/ 13 h 579"/>
                    <a:gd name="T42" fmla="*/ 89 w 1473"/>
                    <a:gd name="T43" fmla="*/ 2 h 579"/>
                    <a:gd name="T44" fmla="*/ 91 w 1473"/>
                    <a:gd name="T45" fmla="*/ 1 h 579"/>
                    <a:gd name="T46" fmla="*/ 91 w 1473"/>
                    <a:gd name="T47" fmla="*/ 2 h 579"/>
                    <a:gd name="T48" fmla="*/ 88 w 1473"/>
                    <a:gd name="T49" fmla="*/ 4 h 579"/>
                    <a:gd name="T50" fmla="*/ 85 w 1473"/>
                    <a:gd name="T51" fmla="*/ 7 h 579"/>
                    <a:gd name="T52" fmla="*/ 83 w 1473"/>
                    <a:gd name="T53" fmla="*/ 8 h 579"/>
                    <a:gd name="T54" fmla="*/ 85 w 1473"/>
                    <a:gd name="T55" fmla="*/ 12 h 579"/>
                    <a:gd name="T56" fmla="*/ 87 w 1473"/>
                    <a:gd name="T57" fmla="*/ 12 h 579"/>
                    <a:gd name="T58" fmla="*/ 90 w 1473"/>
                    <a:gd name="T59" fmla="*/ 13 h 579"/>
                    <a:gd name="T60" fmla="*/ 92 w 1473"/>
                    <a:gd name="T61" fmla="*/ 14 h 579"/>
                    <a:gd name="T62" fmla="*/ 92 w 1473"/>
                    <a:gd name="T63" fmla="*/ 17 h 579"/>
                    <a:gd name="T64" fmla="*/ 92 w 1473"/>
                    <a:gd name="T65" fmla="*/ 20 h 579"/>
                    <a:gd name="T66" fmla="*/ 92 w 1473"/>
                    <a:gd name="T67" fmla="*/ 22 h 579"/>
                    <a:gd name="T68" fmla="*/ 92 w 1473"/>
                    <a:gd name="T69" fmla="*/ 25 h 579"/>
                    <a:gd name="T70" fmla="*/ 92 w 1473"/>
                    <a:gd name="T71" fmla="*/ 28 h 579"/>
                    <a:gd name="T72" fmla="*/ 92 w 1473"/>
                    <a:gd name="T73" fmla="*/ 31 h 579"/>
                    <a:gd name="T74" fmla="*/ 92 w 1473"/>
                    <a:gd name="T75" fmla="*/ 34 h 579"/>
                    <a:gd name="T76" fmla="*/ 91 w 1473"/>
                    <a:gd name="T77" fmla="*/ 35 h 579"/>
                    <a:gd name="T78" fmla="*/ 87 w 1473"/>
                    <a:gd name="T79" fmla="*/ 35 h 579"/>
                    <a:gd name="T80" fmla="*/ 83 w 1473"/>
                    <a:gd name="T81" fmla="*/ 35 h 579"/>
                    <a:gd name="T82" fmla="*/ 78 w 1473"/>
                    <a:gd name="T83" fmla="*/ 36 h 579"/>
                    <a:gd name="T84" fmla="*/ 73 w 1473"/>
                    <a:gd name="T85" fmla="*/ 36 h 579"/>
                    <a:gd name="T86" fmla="*/ 68 w 1473"/>
                    <a:gd name="T87" fmla="*/ 36 h 579"/>
                    <a:gd name="T88" fmla="*/ 64 w 1473"/>
                    <a:gd name="T89" fmla="*/ 36 h 579"/>
                    <a:gd name="T90" fmla="*/ 61 w 1473"/>
                    <a:gd name="T91" fmla="*/ 36 h 579"/>
                    <a:gd name="T92" fmla="*/ 58 w 1473"/>
                    <a:gd name="T93" fmla="*/ 36 h 579"/>
                    <a:gd name="T94" fmla="*/ 54 w 1473"/>
                    <a:gd name="T95" fmla="*/ 37 h 579"/>
                    <a:gd name="T96" fmla="*/ 48 w 1473"/>
                    <a:gd name="T97" fmla="*/ 37 h 579"/>
                    <a:gd name="T98" fmla="*/ 42 w 1473"/>
                    <a:gd name="T99" fmla="*/ 37 h 579"/>
                    <a:gd name="T100" fmla="*/ 36 w 1473"/>
                    <a:gd name="T101" fmla="*/ 37 h 579"/>
                    <a:gd name="T102" fmla="*/ 31 w 1473"/>
                    <a:gd name="T103" fmla="*/ 37 h 579"/>
                    <a:gd name="T104" fmla="*/ 27 w 1473"/>
                    <a:gd name="T105" fmla="*/ 36 h 579"/>
                    <a:gd name="T106" fmla="*/ 25 w 1473"/>
                    <a:gd name="T107" fmla="*/ 36 h 579"/>
                    <a:gd name="T108" fmla="*/ 22 w 1473"/>
                    <a:gd name="T109" fmla="*/ 35 h 579"/>
                    <a:gd name="T110" fmla="*/ 19 w 1473"/>
                    <a:gd name="T111" fmla="*/ 33 h 579"/>
                    <a:gd name="T112" fmla="*/ 2 w 1473"/>
                    <a:gd name="T113" fmla="*/ 32 h 5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73"/>
                    <a:gd name="T172" fmla="*/ 0 h 579"/>
                    <a:gd name="T173" fmla="*/ 1473 w 1473"/>
                    <a:gd name="T174" fmla="*/ 579 h 5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73" h="579">
                      <a:moveTo>
                        <a:pt x="0" y="463"/>
                      </a:moveTo>
                      <a:lnTo>
                        <a:pt x="272" y="467"/>
                      </a:lnTo>
                      <a:lnTo>
                        <a:pt x="274" y="467"/>
                      </a:lnTo>
                      <a:lnTo>
                        <a:pt x="275" y="471"/>
                      </a:lnTo>
                      <a:lnTo>
                        <a:pt x="279" y="473"/>
                      </a:lnTo>
                      <a:lnTo>
                        <a:pt x="287" y="479"/>
                      </a:lnTo>
                      <a:lnTo>
                        <a:pt x="291" y="480"/>
                      </a:lnTo>
                      <a:lnTo>
                        <a:pt x="294" y="482"/>
                      </a:lnTo>
                      <a:lnTo>
                        <a:pt x="298" y="486"/>
                      </a:lnTo>
                      <a:lnTo>
                        <a:pt x="304" y="490"/>
                      </a:lnTo>
                      <a:lnTo>
                        <a:pt x="310" y="494"/>
                      </a:lnTo>
                      <a:lnTo>
                        <a:pt x="313" y="498"/>
                      </a:lnTo>
                      <a:lnTo>
                        <a:pt x="319" y="501"/>
                      </a:lnTo>
                      <a:lnTo>
                        <a:pt x="325" y="505"/>
                      </a:lnTo>
                      <a:lnTo>
                        <a:pt x="331" y="509"/>
                      </a:lnTo>
                      <a:lnTo>
                        <a:pt x="336" y="511"/>
                      </a:lnTo>
                      <a:lnTo>
                        <a:pt x="342" y="515"/>
                      </a:lnTo>
                      <a:lnTo>
                        <a:pt x="348" y="518"/>
                      </a:lnTo>
                      <a:lnTo>
                        <a:pt x="351" y="520"/>
                      </a:lnTo>
                      <a:lnTo>
                        <a:pt x="357" y="524"/>
                      </a:lnTo>
                      <a:lnTo>
                        <a:pt x="363" y="528"/>
                      </a:lnTo>
                      <a:lnTo>
                        <a:pt x="369" y="532"/>
                      </a:lnTo>
                      <a:lnTo>
                        <a:pt x="374" y="532"/>
                      </a:lnTo>
                      <a:lnTo>
                        <a:pt x="378" y="536"/>
                      </a:lnTo>
                      <a:lnTo>
                        <a:pt x="384" y="537"/>
                      </a:lnTo>
                      <a:lnTo>
                        <a:pt x="388" y="539"/>
                      </a:lnTo>
                      <a:lnTo>
                        <a:pt x="397" y="541"/>
                      </a:lnTo>
                      <a:lnTo>
                        <a:pt x="403" y="543"/>
                      </a:lnTo>
                      <a:lnTo>
                        <a:pt x="405" y="541"/>
                      </a:lnTo>
                      <a:lnTo>
                        <a:pt x="409" y="541"/>
                      </a:lnTo>
                      <a:lnTo>
                        <a:pt x="412" y="541"/>
                      </a:lnTo>
                      <a:lnTo>
                        <a:pt x="420" y="541"/>
                      </a:lnTo>
                      <a:lnTo>
                        <a:pt x="426" y="539"/>
                      </a:lnTo>
                      <a:lnTo>
                        <a:pt x="435" y="539"/>
                      </a:lnTo>
                      <a:lnTo>
                        <a:pt x="445" y="539"/>
                      </a:lnTo>
                      <a:lnTo>
                        <a:pt x="456" y="539"/>
                      </a:lnTo>
                      <a:lnTo>
                        <a:pt x="467" y="539"/>
                      </a:lnTo>
                      <a:lnTo>
                        <a:pt x="481" y="539"/>
                      </a:lnTo>
                      <a:lnTo>
                        <a:pt x="494" y="539"/>
                      </a:lnTo>
                      <a:lnTo>
                        <a:pt x="509" y="539"/>
                      </a:lnTo>
                      <a:lnTo>
                        <a:pt x="523" y="539"/>
                      </a:lnTo>
                      <a:lnTo>
                        <a:pt x="540" y="539"/>
                      </a:lnTo>
                      <a:lnTo>
                        <a:pt x="557" y="539"/>
                      </a:lnTo>
                      <a:lnTo>
                        <a:pt x="578" y="539"/>
                      </a:lnTo>
                      <a:lnTo>
                        <a:pt x="595" y="539"/>
                      </a:lnTo>
                      <a:lnTo>
                        <a:pt x="614" y="539"/>
                      </a:lnTo>
                      <a:lnTo>
                        <a:pt x="633" y="539"/>
                      </a:lnTo>
                      <a:lnTo>
                        <a:pt x="656" y="539"/>
                      </a:lnTo>
                      <a:lnTo>
                        <a:pt x="675" y="539"/>
                      </a:lnTo>
                      <a:lnTo>
                        <a:pt x="697" y="539"/>
                      </a:lnTo>
                      <a:lnTo>
                        <a:pt x="718" y="539"/>
                      </a:lnTo>
                      <a:lnTo>
                        <a:pt x="741" y="539"/>
                      </a:lnTo>
                      <a:lnTo>
                        <a:pt x="764" y="537"/>
                      </a:lnTo>
                      <a:lnTo>
                        <a:pt x="787" y="537"/>
                      </a:lnTo>
                      <a:lnTo>
                        <a:pt x="810" y="537"/>
                      </a:lnTo>
                      <a:lnTo>
                        <a:pt x="834" y="537"/>
                      </a:lnTo>
                      <a:lnTo>
                        <a:pt x="855" y="537"/>
                      </a:lnTo>
                      <a:lnTo>
                        <a:pt x="880" y="537"/>
                      </a:lnTo>
                      <a:lnTo>
                        <a:pt x="905" y="537"/>
                      </a:lnTo>
                      <a:lnTo>
                        <a:pt x="927" y="537"/>
                      </a:lnTo>
                      <a:lnTo>
                        <a:pt x="950" y="537"/>
                      </a:lnTo>
                      <a:lnTo>
                        <a:pt x="975" y="537"/>
                      </a:lnTo>
                      <a:lnTo>
                        <a:pt x="998" y="537"/>
                      </a:lnTo>
                      <a:lnTo>
                        <a:pt x="1021" y="537"/>
                      </a:lnTo>
                      <a:lnTo>
                        <a:pt x="1043" y="536"/>
                      </a:lnTo>
                      <a:lnTo>
                        <a:pt x="1068" y="536"/>
                      </a:lnTo>
                      <a:lnTo>
                        <a:pt x="1091" y="536"/>
                      </a:lnTo>
                      <a:lnTo>
                        <a:pt x="1114" y="536"/>
                      </a:lnTo>
                      <a:lnTo>
                        <a:pt x="1135" y="536"/>
                      </a:lnTo>
                      <a:lnTo>
                        <a:pt x="1156" y="536"/>
                      </a:lnTo>
                      <a:lnTo>
                        <a:pt x="1176" y="534"/>
                      </a:lnTo>
                      <a:lnTo>
                        <a:pt x="1197" y="534"/>
                      </a:lnTo>
                      <a:lnTo>
                        <a:pt x="1216" y="534"/>
                      </a:lnTo>
                      <a:lnTo>
                        <a:pt x="1237" y="534"/>
                      </a:lnTo>
                      <a:lnTo>
                        <a:pt x="1254" y="534"/>
                      </a:lnTo>
                      <a:lnTo>
                        <a:pt x="1273" y="534"/>
                      </a:lnTo>
                      <a:lnTo>
                        <a:pt x="1291" y="532"/>
                      </a:lnTo>
                      <a:lnTo>
                        <a:pt x="1308" y="532"/>
                      </a:lnTo>
                      <a:lnTo>
                        <a:pt x="1323" y="532"/>
                      </a:lnTo>
                      <a:lnTo>
                        <a:pt x="1338" y="532"/>
                      </a:lnTo>
                      <a:lnTo>
                        <a:pt x="1351" y="530"/>
                      </a:lnTo>
                      <a:lnTo>
                        <a:pt x="1363" y="530"/>
                      </a:lnTo>
                      <a:lnTo>
                        <a:pt x="1376" y="528"/>
                      </a:lnTo>
                      <a:lnTo>
                        <a:pt x="1387" y="528"/>
                      </a:lnTo>
                      <a:lnTo>
                        <a:pt x="1397" y="528"/>
                      </a:lnTo>
                      <a:lnTo>
                        <a:pt x="1405" y="526"/>
                      </a:lnTo>
                      <a:lnTo>
                        <a:pt x="1412" y="526"/>
                      </a:lnTo>
                      <a:lnTo>
                        <a:pt x="1418" y="526"/>
                      </a:lnTo>
                      <a:lnTo>
                        <a:pt x="1424" y="526"/>
                      </a:lnTo>
                      <a:lnTo>
                        <a:pt x="1427" y="524"/>
                      </a:lnTo>
                      <a:lnTo>
                        <a:pt x="1429" y="524"/>
                      </a:lnTo>
                      <a:lnTo>
                        <a:pt x="1429" y="520"/>
                      </a:lnTo>
                      <a:lnTo>
                        <a:pt x="1429" y="517"/>
                      </a:lnTo>
                      <a:lnTo>
                        <a:pt x="1429" y="511"/>
                      </a:lnTo>
                      <a:lnTo>
                        <a:pt x="1429" y="505"/>
                      </a:lnTo>
                      <a:lnTo>
                        <a:pt x="1429" y="501"/>
                      </a:lnTo>
                      <a:lnTo>
                        <a:pt x="1429" y="498"/>
                      </a:lnTo>
                      <a:lnTo>
                        <a:pt x="1429" y="492"/>
                      </a:lnTo>
                      <a:lnTo>
                        <a:pt x="1429" y="488"/>
                      </a:lnTo>
                      <a:lnTo>
                        <a:pt x="1429" y="482"/>
                      </a:lnTo>
                      <a:lnTo>
                        <a:pt x="1429" y="479"/>
                      </a:lnTo>
                      <a:lnTo>
                        <a:pt x="1429" y="473"/>
                      </a:lnTo>
                      <a:lnTo>
                        <a:pt x="1431" y="469"/>
                      </a:lnTo>
                      <a:lnTo>
                        <a:pt x="1431" y="461"/>
                      </a:lnTo>
                      <a:lnTo>
                        <a:pt x="1431" y="456"/>
                      </a:lnTo>
                      <a:lnTo>
                        <a:pt x="1431" y="450"/>
                      </a:lnTo>
                      <a:lnTo>
                        <a:pt x="1431" y="444"/>
                      </a:lnTo>
                      <a:lnTo>
                        <a:pt x="1431" y="439"/>
                      </a:lnTo>
                      <a:lnTo>
                        <a:pt x="1431" y="433"/>
                      </a:lnTo>
                      <a:lnTo>
                        <a:pt x="1431" y="427"/>
                      </a:lnTo>
                      <a:lnTo>
                        <a:pt x="1431" y="422"/>
                      </a:lnTo>
                      <a:lnTo>
                        <a:pt x="1431" y="414"/>
                      </a:lnTo>
                      <a:lnTo>
                        <a:pt x="1431" y="406"/>
                      </a:lnTo>
                      <a:lnTo>
                        <a:pt x="1431" y="401"/>
                      </a:lnTo>
                      <a:lnTo>
                        <a:pt x="1431" y="395"/>
                      </a:lnTo>
                      <a:lnTo>
                        <a:pt x="1431" y="387"/>
                      </a:lnTo>
                      <a:lnTo>
                        <a:pt x="1431" y="382"/>
                      </a:lnTo>
                      <a:lnTo>
                        <a:pt x="1431" y="374"/>
                      </a:lnTo>
                      <a:lnTo>
                        <a:pt x="1431" y="368"/>
                      </a:lnTo>
                      <a:lnTo>
                        <a:pt x="1431" y="361"/>
                      </a:lnTo>
                      <a:lnTo>
                        <a:pt x="1431" y="353"/>
                      </a:lnTo>
                      <a:lnTo>
                        <a:pt x="1431" y="347"/>
                      </a:lnTo>
                      <a:lnTo>
                        <a:pt x="1431" y="340"/>
                      </a:lnTo>
                      <a:lnTo>
                        <a:pt x="1431" y="334"/>
                      </a:lnTo>
                      <a:lnTo>
                        <a:pt x="1431" y="327"/>
                      </a:lnTo>
                      <a:lnTo>
                        <a:pt x="1431" y="321"/>
                      </a:lnTo>
                      <a:lnTo>
                        <a:pt x="1431" y="315"/>
                      </a:lnTo>
                      <a:lnTo>
                        <a:pt x="1429" y="308"/>
                      </a:lnTo>
                      <a:lnTo>
                        <a:pt x="1429" y="302"/>
                      </a:lnTo>
                      <a:lnTo>
                        <a:pt x="1429" y="296"/>
                      </a:lnTo>
                      <a:lnTo>
                        <a:pt x="1429" y="290"/>
                      </a:lnTo>
                      <a:lnTo>
                        <a:pt x="1429" y="285"/>
                      </a:lnTo>
                      <a:lnTo>
                        <a:pt x="1429" y="279"/>
                      </a:lnTo>
                      <a:lnTo>
                        <a:pt x="1429" y="273"/>
                      </a:lnTo>
                      <a:lnTo>
                        <a:pt x="1429" y="268"/>
                      </a:lnTo>
                      <a:lnTo>
                        <a:pt x="1429" y="262"/>
                      </a:lnTo>
                      <a:lnTo>
                        <a:pt x="1429" y="258"/>
                      </a:lnTo>
                      <a:lnTo>
                        <a:pt x="1429" y="252"/>
                      </a:lnTo>
                      <a:lnTo>
                        <a:pt x="1429" y="249"/>
                      </a:lnTo>
                      <a:lnTo>
                        <a:pt x="1427" y="241"/>
                      </a:lnTo>
                      <a:lnTo>
                        <a:pt x="1427" y="235"/>
                      </a:lnTo>
                      <a:lnTo>
                        <a:pt x="1426" y="230"/>
                      </a:lnTo>
                      <a:lnTo>
                        <a:pt x="1426" y="224"/>
                      </a:lnTo>
                      <a:lnTo>
                        <a:pt x="1424" y="222"/>
                      </a:lnTo>
                      <a:lnTo>
                        <a:pt x="1424" y="220"/>
                      </a:lnTo>
                      <a:lnTo>
                        <a:pt x="1418" y="218"/>
                      </a:lnTo>
                      <a:lnTo>
                        <a:pt x="1412" y="216"/>
                      </a:lnTo>
                      <a:lnTo>
                        <a:pt x="1406" y="214"/>
                      </a:lnTo>
                      <a:lnTo>
                        <a:pt x="1403" y="214"/>
                      </a:lnTo>
                      <a:lnTo>
                        <a:pt x="1397" y="213"/>
                      </a:lnTo>
                      <a:lnTo>
                        <a:pt x="1393" y="213"/>
                      </a:lnTo>
                      <a:lnTo>
                        <a:pt x="1387" y="213"/>
                      </a:lnTo>
                      <a:lnTo>
                        <a:pt x="1382" y="211"/>
                      </a:lnTo>
                      <a:lnTo>
                        <a:pt x="1376" y="211"/>
                      </a:lnTo>
                      <a:lnTo>
                        <a:pt x="1370" y="211"/>
                      </a:lnTo>
                      <a:lnTo>
                        <a:pt x="1363" y="209"/>
                      </a:lnTo>
                      <a:lnTo>
                        <a:pt x="1357" y="209"/>
                      </a:lnTo>
                      <a:lnTo>
                        <a:pt x="1351" y="209"/>
                      </a:lnTo>
                      <a:lnTo>
                        <a:pt x="1346" y="209"/>
                      </a:lnTo>
                      <a:lnTo>
                        <a:pt x="1338" y="207"/>
                      </a:lnTo>
                      <a:lnTo>
                        <a:pt x="1332" y="207"/>
                      </a:lnTo>
                      <a:lnTo>
                        <a:pt x="1325" y="205"/>
                      </a:lnTo>
                      <a:lnTo>
                        <a:pt x="1321" y="205"/>
                      </a:lnTo>
                      <a:lnTo>
                        <a:pt x="1315" y="205"/>
                      </a:lnTo>
                      <a:lnTo>
                        <a:pt x="1310" y="205"/>
                      </a:lnTo>
                      <a:lnTo>
                        <a:pt x="1304" y="205"/>
                      </a:lnTo>
                      <a:lnTo>
                        <a:pt x="1300" y="205"/>
                      </a:lnTo>
                      <a:lnTo>
                        <a:pt x="1294" y="203"/>
                      </a:lnTo>
                      <a:lnTo>
                        <a:pt x="1291" y="203"/>
                      </a:lnTo>
                      <a:lnTo>
                        <a:pt x="1287" y="203"/>
                      </a:lnTo>
                      <a:lnTo>
                        <a:pt x="1285" y="203"/>
                      </a:lnTo>
                      <a:lnTo>
                        <a:pt x="1281" y="203"/>
                      </a:lnTo>
                      <a:lnTo>
                        <a:pt x="1281" y="116"/>
                      </a:lnTo>
                      <a:lnTo>
                        <a:pt x="1410" y="19"/>
                      </a:lnTo>
                      <a:lnTo>
                        <a:pt x="1412" y="17"/>
                      </a:lnTo>
                      <a:lnTo>
                        <a:pt x="1418" y="15"/>
                      </a:lnTo>
                      <a:lnTo>
                        <a:pt x="1422" y="11"/>
                      </a:lnTo>
                      <a:lnTo>
                        <a:pt x="1426" y="9"/>
                      </a:lnTo>
                      <a:lnTo>
                        <a:pt x="1431" y="7"/>
                      </a:lnTo>
                      <a:lnTo>
                        <a:pt x="1435" y="5"/>
                      </a:lnTo>
                      <a:lnTo>
                        <a:pt x="1441" y="4"/>
                      </a:lnTo>
                      <a:lnTo>
                        <a:pt x="1445" y="2"/>
                      </a:lnTo>
                      <a:lnTo>
                        <a:pt x="1448" y="0"/>
                      </a:lnTo>
                      <a:lnTo>
                        <a:pt x="1454" y="0"/>
                      </a:lnTo>
                      <a:lnTo>
                        <a:pt x="1460" y="0"/>
                      </a:lnTo>
                      <a:lnTo>
                        <a:pt x="1464" y="5"/>
                      </a:lnTo>
                      <a:lnTo>
                        <a:pt x="1462" y="9"/>
                      </a:lnTo>
                      <a:lnTo>
                        <a:pt x="1458" y="15"/>
                      </a:lnTo>
                      <a:lnTo>
                        <a:pt x="1454" y="17"/>
                      </a:lnTo>
                      <a:lnTo>
                        <a:pt x="1450" y="21"/>
                      </a:lnTo>
                      <a:lnTo>
                        <a:pt x="1446" y="24"/>
                      </a:lnTo>
                      <a:lnTo>
                        <a:pt x="1441" y="30"/>
                      </a:lnTo>
                      <a:lnTo>
                        <a:pt x="1435" y="34"/>
                      </a:lnTo>
                      <a:lnTo>
                        <a:pt x="1429" y="38"/>
                      </a:lnTo>
                      <a:lnTo>
                        <a:pt x="1424" y="43"/>
                      </a:lnTo>
                      <a:lnTo>
                        <a:pt x="1418" y="47"/>
                      </a:lnTo>
                      <a:lnTo>
                        <a:pt x="1410" y="53"/>
                      </a:lnTo>
                      <a:lnTo>
                        <a:pt x="1405" y="59"/>
                      </a:lnTo>
                      <a:lnTo>
                        <a:pt x="1397" y="64"/>
                      </a:lnTo>
                      <a:lnTo>
                        <a:pt x="1391" y="70"/>
                      </a:lnTo>
                      <a:lnTo>
                        <a:pt x="1384" y="74"/>
                      </a:lnTo>
                      <a:lnTo>
                        <a:pt x="1376" y="78"/>
                      </a:lnTo>
                      <a:lnTo>
                        <a:pt x="1370" y="83"/>
                      </a:lnTo>
                      <a:lnTo>
                        <a:pt x="1363" y="87"/>
                      </a:lnTo>
                      <a:lnTo>
                        <a:pt x="1357" y="91"/>
                      </a:lnTo>
                      <a:lnTo>
                        <a:pt x="1351" y="97"/>
                      </a:lnTo>
                      <a:lnTo>
                        <a:pt x="1344" y="100"/>
                      </a:lnTo>
                      <a:lnTo>
                        <a:pt x="1340" y="104"/>
                      </a:lnTo>
                      <a:lnTo>
                        <a:pt x="1334" y="108"/>
                      </a:lnTo>
                      <a:lnTo>
                        <a:pt x="1330" y="112"/>
                      </a:lnTo>
                      <a:lnTo>
                        <a:pt x="1325" y="114"/>
                      </a:lnTo>
                      <a:lnTo>
                        <a:pt x="1323" y="118"/>
                      </a:lnTo>
                      <a:lnTo>
                        <a:pt x="1317" y="119"/>
                      </a:lnTo>
                      <a:lnTo>
                        <a:pt x="1317" y="121"/>
                      </a:lnTo>
                      <a:lnTo>
                        <a:pt x="1317" y="182"/>
                      </a:lnTo>
                      <a:lnTo>
                        <a:pt x="1321" y="182"/>
                      </a:lnTo>
                      <a:lnTo>
                        <a:pt x="1325" y="182"/>
                      </a:lnTo>
                      <a:lnTo>
                        <a:pt x="1334" y="182"/>
                      </a:lnTo>
                      <a:lnTo>
                        <a:pt x="1336" y="182"/>
                      </a:lnTo>
                      <a:lnTo>
                        <a:pt x="1342" y="182"/>
                      </a:lnTo>
                      <a:lnTo>
                        <a:pt x="1348" y="182"/>
                      </a:lnTo>
                      <a:lnTo>
                        <a:pt x="1351" y="182"/>
                      </a:lnTo>
                      <a:lnTo>
                        <a:pt x="1357" y="182"/>
                      </a:lnTo>
                      <a:lnTo>
                        <a:pt x="1361" y="184"/>
                      </a:lnTo>
                      <a:lnTo>
                        <a:pt x="1367" y="184"/>
                      </a:lnTo>
                      <a:lnTo>
                        <a:pt x="1374" y="184"/>
                      </a:lnTo>
                      <a:lnTo>
                        <a:pt x="1378" y="184"/>
                      </a:lnTo>
                      <a:lnTo>
                        <a:pt x="1384" y="184"/>
                      </a:lnTo>
                      <a:lnTo>
                        <a:pt x="1389" y="184"/>
                      </a:lnTo>
                      <a:lnTo>
                        <a:pt x="1395" y="186"/>
                      </a:lnTo>
                      <a:lnTo>
                        <a:pt x="1399" y="186"/>
                      </a:lnTo>
                      <a:lnTo>
                        <a:pt x="1405" y="186"/>
                      </a:lnTo>
                      <a:lnTo>
                        <a:pt x="1410" y="186"/>
                      </a:lnTo>
                      <a:lnTo>
                        <a:pt x="1416" y="188"/>
                      </a:lnTo>
                      <a:lnTo>
                        <a:pt x="1424" y="190"/>
                      </a:lnTo>
                      <a:lnTo>
                        <a:pt x="1431" y="192"/>
                      </a:lnTo>
                      <a:lnTo>
                        <a:pt x="1437" y="194"/>
                      </a:lnTo>
                      <a:lnTo>
                        <a:pt x="1443" y="195"/>
                      </a:lnTo>
                      <a:lnTo>
                        <a:pt x="1446" y="199"/>
                      </a:lnTo>
                      <a:lnTo>
                        <a:pt x="1452" y="201"/>
                      </a:lnTo>
                      <a:lnTo>
                        <a:pt x="1456" y="205"/>
                      </a:lnTo>
                      <a:lnTo>
                        <a:pt x="1458" y="211"/>
                      </a:lnTo>
                      <a:lnTo>
                        <a:pt x="1460" y="213"/>
                      </a:lnTo>
                      <a:lnTo>
                        <a:pt x="1462" y="218"/>
                      </a:lnTo>
                      <a:lnTo>
                        <a:pt x="1462" y="222"/>
                      </a:lnTo>
                      <a:lnTo>
                        <a:pt x="1464" y="228"/>
                      </a:lnTo>
                      <a:lnTo>
                        <a:pt x="1464" y="233"/>
                      </a:lnTo>
                      <a:lnTo>
                        <a:pt x="1465" y="241"/>
                      </a:lnTo>
                      <a:lnTo>
                        <a:pt x="1465" y="245"/>
                      </a:lnTo>
                      <a:lnTo>
                        <a:pt x="1467" y="251"/>
                      </a:lnTo>
                      <a:lnTo>
                        <a:pt x="1467" y="254"/>
                      </a:lnTo>
                      <a:lnTo>
                        <a:pt x="1467" y="260"/>
                      </a:lnTo>
                      <a:lnTo>
                        <a:pt x="1467" y="266"/>
                      </a:lnTo>
                      <a:lnTo>
                        <a:pt x="1467" y="271"/>
                      </a:lnTo>
                      <a:lnTo>
                        <a:pt x="1467" y="279"/>
                      </a:lnTo>
                      <a:lnTo>
                        <a:pt x="1467" y="287"/>
                      </a:lnTo>
                      <a:lnTo>
                        <a:pt x="1467" y="290"/>
                      </a:lnTo>
                      <a:lnTo>
                        <a:pt x="1467" y="296"/>
                      </a:lnTo>
                      <a:lnTo>
                        <a:pt x="1467" y="300"/>
                      </a:lnTo>
                      <a:lnTo>
                        <a:pt x="1469" y="306"/>
                      </a:lnTo>
                      <a:lnTo>
                        <a:pt x="1469" y="309"/>
                      </a:lnTo>
                      <a:lnTo>
                        <a:pt x="1469" y="315"/>
                      </a:lnTo>
                      <a:lnTo>
                        <a:pt x="1469" y="319"/>
                      </a:lnTo>
                      <a:lnTo>
                        <a:pt x="1469" y="325"/>
                      </a:lnTo>
                      <a:lnTo>
                        <a:pt x="1469" y="330"/>
                      </a:lnTo>
                      <a:lnTo>
                        <a:pt x="1469" y="334"/>
                      </a:lnTo>
                      <a:lnTo>
                        <a:pt x="1469" y="340"/>
                      </a:lnTo>
                      <a:lnTo>
                        <a:pt x="1469" y="346"/>
                      </a:lnTo>
                      <a:lnTo>
                        <a:pt x="1469" y="351"/>
                      </a:lnTo>
                      <a:lnTo>
                        <a:pt x="1469" y="357"/>
                      </a:lnTo>
                      <a:lnTo>
                        <a:pt x="1469" y="363"/>
                      </a:lnTo>
                      <a:lnTo>
                        <a:pt x="1471" y="368"/>
                      </a:lnTo>
                      <a:lnTo>
                        <a:pt x="1471" y="374"/>
                      </a:lnTo>
                      <a:lnTo>
                        <a:pt x="1471" y="380"/>
                      </a:lnTo>
                      <a:lnTo>
                        <a:pt x="1471" y="385"/>
                      </a:lnTo>
                      <a:lnTo>
                        <a:pt x="1471" y="391"/>
                      </a:lnTo>
                      <a:lnTo>
                        <a:pt x="1471" y="397"/>
                      </a:lnTo>
                      <a:lnTo>
                        <a:pt x="1471" y="403"/>
                      </a:lnTo>
                      <a:lnTo>
                        <a:pt x="1471" y="408"/>
                      </a:lnTo>
                      <a:lnTo>
                        <a:pt x="1473" y="416"/>
                      </a:lnTo>
                      <a:lnTo>
                        <a:pt x="1471" y="420"/>
                      </a:lnTo>
                      <a:lnTo>
                        <a:pt x="1471" y="425"/>
                      </a:lnTo>
                      <a:lnTo>
                        <a:pt x="1471" y="431"/>
                      </a:lnTo>
                      <a:lnTo>
                        <a:pt x="1471" y="437"/>
                      </a:lnTo>
                      <a:lnTo>
                        <a:pt x="1471" y="442"/>
                      </a:lnTo>
                      <a:lnTo>
                        <a:pt x="1471" y="448"/>
                      </a:lnTo>
                      <a:lnTo>
                        <a:pt x="1471" y="454"/>
                      </a:lnTo>
                      <a:lnTo>
                        <a:pt x="1471" y="460"/>
                      </a:lnTo>
                      <a:lnTo>
                        <a:pt x="1471" y="463"/>
                      </a:lnTo>
                      <a:lnTo>
                        <a:pt x="1471" y="469"/>
                      </a:lnTo>
                      <a:lnTo>
                        <a:pt x="1471" y="473"/>
                      </a:lnTo>
                      <a:lnTo>
                        <a:pt x="1471" y="479"/>
                      </a:lnTo>
                      <a:lnTo>
                        <a:pt x="1471" y="482"/>
                      </a:lnTo>
                      <a:lnTo>
                        <a:pt x="1471" y="488"/>
                      </a:lnTo>
                      <a:lnTo>
                        <a:pt x="1471" y="494"/>
                      </a:lnTo>
                      <a:lnTo>
                        <a:pt x="1471" y="498"/>
                      </a:lnTo>
                      <a:lnTo>
                        <a:pt x="1469" y="505"/>
                      </a:lnTo>
                      <a:lnTo>
                        <a:pt x="1467" y="513"/>
                      </a:lnTo>
                      <a:lnTo>
                        <a:pt x="1467" y="520"/>
                      </a:lnTo>
                      <a:lnTo>
                        <a:pt x="1467" y="526"/>
                      </a:lnTo>
                      <a:lnTo>
                        <a:pt x="1465" y="532"/>
                      </a:lnTo>
                      <a:lnTo>
                        <a:pt x="1464" y="536"/>
                      </a:lnTo>
                      <a:lnTo>
                        <a:pt x="1462" y="539"/>
                      </a:lnTo>
                      <a:lnTo>
                        <a:pt x="1462" y="543"/>
                      </a:lnTo>
                      <a:lnTo>
                        <a:pt x="1458" y="543"/>
                      </a:lnTo>
                      <a:lnTo>
                        <a:pt x="1452" y="545"/>
                      </a:lnTo>
                      <a:lnTo>
                        <a:pt x="1448" y="545"/>
                      </a:lnTo>
                      <a:lnTo>
                        <a:pt x="1446" y="547"/>
                      </a:lnTo>
                      <a:lnTo>
                        <a:pt x="1441" y="547"/>
                      </a:lnTo>
                      <a:lnTo>
                        <a:pt x="1437" y="549"/>
                      </a:lnTo>
                      <a:lnTo>
                        <a:pt x="1431" y="549"/>
                      </a:lnTo>
                      <a:lnTo>
                        <a:pt x="1426" y="549"/>
                      </a:lnTo>
                      <a:lnTo>
                        <a:pt x="1418" y="551"/>
                      </a:lnTo>
                      <a:lnTo>
                        <a:pt x="1414" y="551"/>
                      </a:lnTo>
                      <a:lnTo>
                        <a:pt x="1406" y="551"/>
                      </a:lnTo>
                      <a:lnTo>
                        <a:pt x="1399" y="553"/>
                      </a:lnTo>
                      <a:lnTo>
                        <a:pt x="1391" y="553"/>
                      </a:lnTo>
                      <a:lnTo>
                        <a:pt x="1384" y="555"/>
                      </a:lnTo>
                      <a:lnTo>
                        <a:pt x="1376" y="555"/>
                      </a:lnTo>
                      <a:lnTo>
                        <a:pt x="1367" y="555"/>
                      </a:lnTo>
                      <a:lnTo>
                        <a:pt x="1359" y="556"/>
                      </a:lnTo>
                      <a:lnTo>
                        <a:pt x="1349" y="556"/>
                      </a:lnTo>
                      <a:lnTo>
                        <a:pt x="1340" y="556"/>
                      </a:lnTo>
                      <a:lnTo>
                        <a:pt x="1330" y="558"/>
                      </a:lnTo>
                      <a:lnTo>
                        <a:pt x="1321" y="558"/>
                      </a:lnTo>
                      <a:lnTo>
                        <a:pt x="1311" y="560"/>
                      </a:lnTo>
                      <a:lnTo>
                        <a:pt x="1302" y="560"/>
                      </a:lnTo>
                      <a:lnTo>
                        <a:pt x="1291" y="560"/>
                      </a:lnTo>
                      <a:lnTo>
                        <a:pt x="1281" y="560"/>
                      </a:lnTo>
                      <a:lnTo>
                        <a:pt x="1272" y="562"/>
                      </a:lnTo>
                      <a:lnTo>
                        <a:pt x="1260" y="562"/>
                      </a:lnTo>
                      <a:lnTo>
                        <a:pt x="1249" y="564"/>
                      </a:lnTo>
                      <a:lnTo>
                        <a:pt x="1239" y="564"/>
                      </a:lnTo>
                      <a:lnTo>
                        <a:pt x="1230" y="564"/>
                      </a:lnTo>
                      <a:lnTo>
                        <a:pt x="1218" y="564"/>
                      </a:lnTo>
                      <a:lnTo>
                        <a:pt x="1207" y="566"/>
                      </a:lnTo>
                      <a:lnTo>
                        <a:pt x="1195" y="566"/>
                      </a:lnTo>
                      <a:lnTo>
                        <a:pt x="1186" y="566"/>
                      </a:lnTo>
                      <a:lnTo>
                        <a:pt x="1175" y="566"/>
                      </a:lnTo>
                      <a:lnTo>
                        <a:pt x="1163" y="568"/>
                      </a:lnTo>
                      <a:lnTo>
                        <a:pt x="1154" y="568"/>
                      </a:lnTo>
                      <a:lnTo>
                        <a:pt x="1144" y="570"/>
                      </a:lnTo>
                      <a:lnTo>
                        <a:pt x="1133" y="570"/>
                      </a:lnTo>
                      <a:lnTo>
                        <a:pt x="1123" y="570"/>
                      </a:lnTo>
                      <a:lnTo>
                        <a:pt x="1114" y="570"/>
                      </a:lnTo>
                      <a:lnTo>
                        <a:pt x="1102" y="570"/>
                      </a:lnTo>
                      <a:lnTo>
                        <a:pt x="1093" y="570"/>
                      </a:lnTo>
                      <a:lnTo>
                        <a:pt x="1083" y="570"/>
                      </a:lnTo>
                      <a:lnTo>
                        <a:pt x="1074" y="572"/>
                      </a:lnTo>
                      <a:lnTo>
                        <a:pt x="1064" y="572"/>
                      </a:lnTo>
                      <a:lnTo>
                        <a:pt x="1055" y="572"/>
                      </a:lnTo>
                      <a:lnTo>
                        <a:pt x="1047" y="572"/>
                      </a:lnTo>
                      <a:lnTo>
                        <a:pt x="1038" y="572"/>
                      </a:lnTo>
                      <a:lnTo>
                        <a:pt x="1032" y="574"/>
                      </a:lnTo>
                      <a:lnTo>
                        <a:pt x="1023" y="574"/>
                      </a:lnTo>
                      <a:lnTo>
                        <a:pt x="1015" y="574"/>
                      </a:lnTo>
                      <a:lnTo>
                        <a:pt x="1009" y="574"/>
                      </a:lnTo>
                      <a:lnTo>
                        <a:pt x="1002" y="574"/>
                      </a:lnTo>
                      <a:lnTo>
                        <a:pt x="994" y="574"/>
                      </a:lnTo>
                      <a:lnTo>
                        <a:pt x="988" y="574"/>
                      </a:lnTo>
                      <a:lnTo>
                        <a:pt x="983" y="574"/>
                      </a:lnTo>
                      <a:lnTo>
                        <a:pt x="979" y="575"/>
                      </a:lnTo>
                      <a:lnTo>
                        <a:pt x="973" y="575"/>
                      </a:lnTo>
                      <a:lnTo>
                        <a:pt x="969" y="575"/>
                      </a:lnTo>
                      <a:lnTo>
                        <a:pt x="965" y="575"/>
                      </a:lnTo>
                      <a:lnTo>
                        <a:pt x="964" y="575"/>
                      </a:lnTo>
                      <a:lnTo>
                        <a:pt x="960" y="575"/>
                      </a:lnTo>
                      <a:lnTo>
                        <a:pt x="954" y="575"/>
                      </a:lnTo>
                      <a:lnTo>
                        <a:pt x="948" y="575"/>
                      </a:lnTo>
                      <a:lnTo>
                        <a:pt x="945" y="575"/>
                      </a:lnTo>
                      <a:lnTo>
                        <a:pt x="939" y="575"/>
                      </a:lnTo>
                      <a:lnTo>
                        <a:pt x="933" y="575"/>
                      </a:lnTo>
                      <a:lnTo>
                        <a:pt x="926" y="575"/>
                      </a:lnTo>
                      <a:lnTo>
                        <a:pt x="920" y="577"/>
                      </a:lnTo>
                      <a:lnTo>
                        <a:pt x="910" y="577"/>
                      </a:lnTo>
                      <a:lnTo>
                        <a:pt x="903" y="577"/>
                      </a:lnTo>
                      <a:lnTo>
                        <a:pt x="893" y="577"/>
                      </a:lnTo>
                      <a:lnTo>
                        <a:pt x="886" y="577"/>
                      </a:lnTo>
                      <a:lnTo>
                        <a:pt x="876" y="577"/>
                      </a:lnTo>
                      <a:lnTo>
                        <a:pt x="867" y="577"/>
                      </a:lnTo>
                      <a:lnTo>
                        <a:pt x="857" y="577"/>
                      </a:lnTo>
                      <a:lnTo>
                        <a:pt x="848" y="577"/>
                      </a:lnTo>
                      <a:lnTo>
                        <a:pt x="836" y="577"/>
                      </a:lnTo>
                      <a:lnTo>
                        <a:pt x="825" y="577"/>
                      </a:lnTo>
                      <a:lnTo>
                        <a:pt x="813" y="577"/>
                      </a:lnTo>
                      <a:lnTo>
                        <a:pt x="802" y="577"/>
                      </a:lnTo>
                      <a:lnTo>
                        <a:pt x="791" y="577"/>
                      </a:lnTo>
                      <a:lnTo>
                        <a:pt x="779" y="577"/>
                      </a:lnTo>
                      <a:lnTo>
                        <a:pt x="768" y="577"/>
                      </a:lnTo>
                      <a:lnTo>
                        <a:pt x="756" y="577"/>
                      </a:lnTo>
                      <a:lnTo>
                        <a:pt x="743" y="577"/>
                      </a:lnTo>
                      <a:lnTo>
                        <a:pt x="732" y="577"/>
                      </a:lnTo>
                      <a:lnTo>
                        <a:pt x="718" y="577"/>
                      </a:lnTo>
                      <a:lnTo>
                        <a:pt x="707" y="577"/>
                      </a:lnTo>
                      <a:lnTo>
                        <a:pt x="694" y="577"/>
                      </a:lnTo>
                      <a:lnTo>
                        <a:pt x="682" y="577"/>
                      </a:lnTo>
                      <a:lnTo>
                        <a:pt x="671" y="577"/>
                      </a:lnTo>
                      <a:lnTo>
                        <a:pt x="658" y="579"/>
                      </a:lnTo>
                      <a:lnTo>
                        <a:pt x="644" y="577"/>
                      </a:lnTo>
                      <a:lnTo>
                        <a:pt x="633" y="577"/>
                      </a:lnTo>
                      <a:lnTo>
                        <a:pt x="620" y="577"/>
                      </a:lnTo>
                      <a:lnTo>
                        <a:pt x="608" y="577"/>
                      </a:lnTo>
                      <a:lnTo>
                        <a:pt x="595" y="577"/>
                      </a:lnTo>
                      <a:lnTo>
                        <a:pt x="583" y="577"/>
                      </a:lnTo>
                      <a:lnTo>
                        <a:pt x="572" y="577"/>
                      </a:lnTo>
                      <a:lnTo>
                        <a:pt x="561" y="577"/>
                      </a:lnTo>
                      <a:lnTo>
                        <a:pt x="549" y="577"/>
                      </a:lnTo>
                      <a:lnTo>
                        <a:pt x="538" y="577"/>
                      </a:lnTo>
                      <a:lnTo>
                        <a:pt x="526" y="577"/>
                      </a:lnTo>
                      <a:lnTo>
                        <a:pt x="517" y="577"/>
                      </a:lnTo>
                      <a:lnTo>
                        <a:pt x="505" y="577"/>
                      </a:lnTo>
                      <a:lnTo>
                        <a:pt x="496" y="577"/>
                      </a:lnTo>
                      <a:lnTo>
                        <a:pt x="486" y="577"/>
                      </a:lnTo>
                      <a:lnTo>
                        <a:pt x="477" y="577"/>
                      </a:lnTo>
                      <a:lnTo>
                        <a:pt x="467" y="575"/>
                      </a:lnTo>
                      <a:lnTo>
                        <a:pt x="460" y="575"/>
                      </a:lnTo>
                      <a:lnTo>
                        <a:pt x="450" y="575"/>
                      </a:lnTo>
                      <a:lnTo>
                        <a:pt x="443" y="575"/>
                      </a:lnTo>
                      <a:lnTo>
                        <a:pt x="435" y="575"/>
                      </a:lnTo>
                      <a:lnTo>
                        <a:pt x="429" y="575"/>
                      </a:lnTo>
                      <a:lnTo>
                        <a:pt x="422" y="575"/>
                      </a:lnTo>
                      <a:lnTo>
                        <a:pt x="418" y="575"/>
                      </a:lnTo>
                      <a:lnTo>
                        <a:pt x="412" y="575"/>
                      </a:lnTo>
                      <a:lnTo>
                        <a:pt x="407" y="575"/>
                      </a:lnTo>
                      <a:lnTo>
                        <a:pt x="403" y="575"/>
                      </a:lnTo>
                      <a:lnTo>
                        <a:pt x="399" y="575"/>
                      </a:lnTo>
                      <a:lnTo>
                        <a:pt x="393" y="574"/>
                      </a:lnTo>
                      <a:lnTo>
                        <a:pt x="391" y="574"/>
                      </a:lnTo>
                      <a:lnTo>
                        <a:pt x="388" y="572"/>
                      </a:lnTo>
                      <a:lnTo>
                        <a:pt x="382" y="570"/>
                      </a:lnTo>
                      <a:lnTo>
                        <a:pt x="372" y="564"/>
                      </a:lnTo>
                      <a:lnTo>
                        <a:pt x="365" y="560"/>
                      </a:lnTo>
                      <a:lnTo>
                        <a:pt x="359" y="558"/>
                      </a:lnTo>
                      <a:lnTo>
                        <a:pt x="353" y="555"/>
                      </a:lnTo>
                      <a:lnTo>
                        <a:pt x="350" y="553"/>
                      </a:lnTo>
                      <a:lnTo>
                        <a:pt x="344" y="551"/>
                      </a:lnTo>
                      <a:lnTo>
                        <a:pt x="338" y="547"/>
                      </a:lnTo>
                      <a:lnTo>
                        <a:pt x="332" y="545"/>
                      </a:lnTo>
                      <a:lnTo>
                        <a:pt x="327" y="543"/>
                      </a:lnTo>
                      <a:lnTo>
                        <a:pt x="321" y="539"/>
                      </a:lnTo>
                      <a:lnTo>
                        <a:pt x="315" y="537"/>
                      </a:lnTo>
                      <a:lnTo>
                        <a:pt x="312" y="534"/>
                      </a:lnTo>
                      <a:lnTo>
                        <a:pt x="304" y="530"/>
                      </a:lnTo>
                      <a:lnTo>
                        <a:pt x="300" y="528"/>
                      </a:lnTo>
                      <a:lnTo>
                        <a:pt x="294" y="526"/>
                      </a:lnTo>
                      <a:lnTo>
                        <a:pt x="291" y="522"/>
                      </a:lnTo>
                      <a:lnTo>
                        <a:pt x="285" y="520"/>
                      </a:lnTo>
                      <a:lnTo>
                        <a:pt x="283" y="518"/>
                      </a:lnTo>
                      <a:lnTo>
                        <a:pt x="274" y="515"/>
                      </a:lnTo>
                      <a:lnTo>
                        <a:pt x="270" y="513"/>
                      </a:lnTo>
                      <a:lnTo>
                        <a:pt x="266" y="511"/>
                      </a:lnTo>
                      <a:lnTo>
                        <a:pt x="19" y="499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6">
                  <a:extLst>
                    <a:ext uri="{FF2B5EF4-FFF2-40B4-BE49-F238E27FC236}">
                      <a16:creationId xmlns:a16="http://schemas.microsoft.com/office/drawing/2014/main" id="{85569732-9489-4330-8860-0ECA4DE51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713"/>
                  <a:ext cx="18" cy="160"/>
                </a:xfrm>
                <a:custGeom>
                  <a:avLst/>
                  <a:gdLst>
                    <a:gd name="T0" fmla="*/ 1 w 36"/>
                    <a:gd name="T1" fmla="*/ 19 h 321"/>
                    <a:gd name="T2" fmla="*/ 1 w 36"/>
                    <a:gd name="T3" fmla="*/ 19 h 321"/>
                    <a:gd name="T4" fmla="*/ 2 w 36"/>
                    <a:gd name="T5" fmla="*/ 20 h 321"/>
                    <a:gd name="T6" fmla="*/ 2 w 36"/>
                    <a:gd name="T7" fmla="*/ 20 h 321"/>
                    <a:gd name="T8" fmla="*/ 3 w 36"/>
                    <a:gd name="T9" fmla="*/ 19 h 321"/>
                    <a:gd name="T10" fmla="*/ 3 w 36"/>
                    <a:gd name="T11" fmla="*/ 19 h 321"/>
                    <a:gd name="T12" fmla="*/ 3 w 36"/>
                    <a:gd name="T13" fmla="*/ 18 h 321"/>
                    <a:gd name="T14" fmla="*/ 3 w 36"/>
                    <a:gd name="T15" fmla="*/ 17 h 321"/>
                    <a:gd name="T16" fmla="*/ 3 w 36"/>
                    <a:gd name="T17" fmla="*/ 17 h 321"/>
                    <a:gd name="T18" fmla="*/ 3 w 36"/>
                    <a:gd name="T19" fmla="*/ 16 h 321"/>
                    <a:gd name="T20" fmla="*/ 3 w 36"/>
                    <a:gd name="T21" fmla="*/ 16 h 321"/>
                    <a:gd name="T22" fmla="*/ 3 w 36"/>
                    <a:gd name="T23" fmla="*/ 15 h 321"/>
                    <a:gd name="T24" fmla="*/ 3 w 36"/>
                    <a:gd name="T25" fmla="*/ 14 h 321"/>
                    <a:gd name="T26" fmla="*/ 3 w 36"/>
                    <a:gd name="T27" fmla="*/ 13 h 321"/>
                    <a:gd name="T28" fmla="*/ 3 w 36"/>
                    <a:gd name="T29" fmla="*/ 12 h 321"/>
                    <a:gd name="T30" fmla="*/ 2 w 36"/>
                    <a:gd name="T31" fmla="*/ 12 h 321"/>
                    <a:gd name="T32" fmla="*/ 2 w 36"/>
                    <a:gd name="T33" fmla="*/ 11 h 321"/>
                    <a:gd name="T34" fmla="*/ 2 w 36"/>
                    <a:gd name="T35" fmla="*/ 10 h 321"/>
                    <a:gd name="T36" fmla="*/ 2 w 36"/>
                    <a:gd name="T37" fmla="*/ 9 h 321"/>
                    <a:gd name="T38" fmla="*/ 2 w 36"/>
                    <a:gd name="T39" fmla="*/ 8 h 321"/>
                    <a:gd name="T40" fmla="*/ 2 w 36"/>
                    <a:gd name="T41" fmla="*/ 7 h 321"/>
                    <a:gd name="T42" fmla="*/ 2 w 36"/>
                    <a:gd name="T43" fmla="*/ 6 h 321"/>
                    <a:gd name="T44" fmla="*/ 2 w 36"/>
                    <a:gd name="T45" fmla="*/ 5 h 321"/>
                    <a:gd name="T46" fmla="*/ 2 w 36"/>
                    <a:gd name="T47" fmla="*/ 5 h 321"/>
                    <a:gd name="T48" fmla="*/ 2 w 36"/>
                    <a:gd name="T49" fmla="*/ 4 h 321"/>
                    <a:gd name="T50" fmla="*/ 2 w 36"/>
                    <a:gd name="T51" fmla="*/ 3 h 321"/>
                    <a:gd name="T52" fmla="*/ 2 w 36"/>
                    <a:gd name="T53" fmla="*/ 2 h 321"/>
                    <a:gd name="T54" fmla="*/ 2 w 36"/>
                    <a:gd name="T55" fmla="*/ 2 h 321"/>
                    <a:gd name="T56" fmla="*/ 2 w 36"/>
                    <a:gd name="T57" fmla="*/ 1 h 321"/>
                    <a:gd name="T58" fmla="*/ 2 w 36"/>
                    <a:gd name="T59" fmla="*/ 0 h 321"/>
                    <a:gd name="T60" fmla="*/ 2 w 36"/>
                    <a:gd name="T61" fmla="*/ 0 h 321"/>
                    <a:gd name="T62" fmla="*/ 0 w 36"/>
                    <a:gd name="T63" fmla="*/ 0 h 3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"/>
                    <a:gd name="T97" fmla="*/ 0 h 321"/>
                    <a:gd name="T98" fmla="*/ 36 w 36"/>
                    <a:gd name="T99" fmla="*/ 321 h 3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" h="321">
                      <a:moveTo>
                        <a:pt x="0" y="6"/>
                      </a:moveTo>
                      <a:lnTo>
                        <a:pt x="6" y="315"/>
                      </a:lnTo>
                      <a:lnTo>
                        <a:pt x="8" y="315"/>
                      </a:lnTo>
                      <a:lnTo>
                        <a:pt x="10" y="315"/>
                      </a:lnTo>
                      <a:lnTo>
                        <a:pt x="15" y="319"/>
                      </a:lnTo>
                      <a:lnTo>
                        <a:pt x="21" y="321"/>
                      </a:lnTo>
                      <a:lnTo>
                        <a:pt x="25" y="321"/>
                      </a:lnTo>
                      <a:lnTo>
                        <a:pt x="31" y="321"/>
                      </a:lnTo>
                      <a:lnTo>
                        <a:pt x="34" y="319"/>
                      </a:lnTo>
                      <a:lnTo>
                        <a:pt x="36" y="315"/>
                      </a:lnTo>
                      <a:lnTo>
                        <a:pt x="34" y="312"/>
                      </a:lnTo>
                      <a:lnTo>
                        <a:pt x="34" y="308"/>
                      </a:lnTo>
                      <a:lnTo>
                        <a:pt x="34" y="302"/>
                      </a:lnTo>
                      <a:lnTo>
                        <a:pt x="34" y="295"/>
                      </a:lnTo>
                      <a:lnTo>
                        <a:pt x="34" y="291"/>
                      </a:lnTo>
                      <a:lnTo>
                        <a:pt x="34" y="287"/>
                      </a:lnTo>
                      <a:lnTo>
                        <a:pt x="34" y="281"/>
                      </a:lnTo>
                      <a:lnTo>
                        <a:pt x="34" y="277"/>
                      </a:lnTo>
                      <a:lnTo>
                        <a:pt x="34" y="272"/>
                      </a:lnTo>
                      <a:lnTo>
                        <a:pt x="34" y="266"/>
                      </a:lnTo>
                      <a:lnTo>
                        <a:pt x="34" y="262"/>
                      </a:lnTo>
                      <a:lnTo>
                        <a:pt x="34" y="257"/>
                      </a:lnTo>
                      <a:lnTo>
                        <a:pt x="34" y="251"/>
                      </a:lnTo>
                      <a:lnTo>
                        <a:pt x="34" y="243"/>
                      </a:lnTo>
                      <a:lnTo>
                        <a:pt x="34" y="238"/>
                      </a:lnTo>
                      <a:lnTo>
                        <a:pt x="34" y="232"/>
                      </a:lnTo>
                      <a:lnTo>
                        <a:pt x="34" y="226"/>
                      </a:lnTo>
                      <a:lnTo>
                        <a:pt x="34" y="219"/>
                      </a:lnTo>
                      <a:lnTo>
                        <a:pt x="34" y="213"/>
                      </a:lnTo>
                      <a:lnTo>
                        <a:pt x="34" y="205"/>
                      </a:lnTo>
                      <a:lnTo>
                        <a:pt x="32" y="200"/>
                      </a:lnTo>
                      <a:lnTo>
                        <a:pt x="32" y="192"/>
                      </a:lnTo>
                      <a:lnTo>
                        <a:pt x="32" y="184"/>
                      </a:lnTo>
                      <a:lnTo>
                        <a:pt x="32" y="179"/>
                      </a:lnTo>
                      <a:lnTo>
                        <a:pt x="32" y="171"/>
                      </a:lnTo>
                      <a:lnTo>
                        <a:pt x="32" y="163"/>
                      </a:lnTo>
                      <a:lnTo>
                        <a:pt x="32" y="156"/>
                      </a:lnTo>
                      <a:lnTo>
                        <a:pt x="32" y="150"/>
                      </a:lnTo>
                      <a:lnTo>
                        <a:pt x="32" y="143"/>
                      </a:lnTo>
                      <a:lnTo>
                        <a:pt x="32" y="135"/>
                      </a:lnTo>
                      <a:lnTo>
                        <a:pt x="32" y="129"/>
                      </a:lnTo>
                      <a:lnTo>
                        <a:pt x="32" y="122"/>
                      </a:lnTo>
                      <a:lnTo>
                        <a:pt x="31" y="114"/>
                      </a:lnTo>
                      <a:lnTo>
                        <a:pt x="31" y="106"/>
                      </a:lnTo>
                      <a:lnTo>
                        <a:pt x="31" y="101"/>
                      </a:lnTo>
                      <a:lnTo>
                        <a:pt x="31" y="95"/>
                      </a:lnTo>
                      <a:lnTo>
                        <a:pt x="31" y="87"/>
                      </a:lnTo>
                      <a:lnTo>
                        <a:pt x="31" y="80"/>
                      </a:lnTo>
                      <a:lnTo>
                        <a:pt x="31" y="74"/>
                      </a:lnTo>
                      <a:lnTo>
                        <a:pt x="31" y="68"/>
                      </a:lnTo>
                      <a:lnTo>
                        <a:pt x="31" y="63"/>
                      </a:lnTo>
                      <a:lnTo>
                        <a:pt x="31" y="57"/>
                      </a:lnTo>
                      <a:lnTo>
                        <a:pt x="31" y="51"/>
                      </a:lnTo>
                      <a:lnTo>
                        <a:pt x="31" y="46"/>
                      </a:lnTo>
                      <a:lnTo>
                        <a:pt x="29" y="40"/>
                      </a:lnTo>
                      <a:lnTo>
                        <a:pt x="29" y="36"/>
                      </a:lnTo>
                      <a:lnTo>
                        <a:pt x="29" y="30"/>
                      </a:lnTo>
                      <a:lnTo>
                        <a:pt x="29" y="27"/>
                      </a:lnTo>
                      <a:lnTo>
                        <a:pt x="29" y="19"/>
                      </a:lnTo>
                      <a:lnTo>
                        <a:pt x="29" y="13"/>
                      </a:lnTo>
                      <a:lnTo>
                        <a:pt x="29" y="8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7">
                  <a:extLst>
                    <a:ext uri="{FF2B5EF4-FFF2-40B4-BE49-F238E27FC236}">
                      <a16:creationId xmlns:a16="http://schemas.microsoft.com/office/drawing/2014/main" id="{B6AF4451-5BD1-44BC-A78A-34FF91EBB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54"/>
                  <a:ext cx="648" cy="581"/>
                </a:xfrm>
                <a:custGeom>
                  <a:avLst/>
                  <a:gdLst>
                    <a:gd name="T0" fmla="*/ 8 w 1296"/>
                    <a:gd name="T1" fmla="*/ 60 h 1163"/>
                    <a:gd name="T2" fmla="*/ 5 w 1296"/>
                    <a:gd name="T3" fmla="*/ 50 h 1163"/>
                    <a:gd name="T4" fmla="*/ 3 w 1296"/>
                    <a:gd name="T5" fmla="*/ 37 h 1163"/>
                    <a:gd name="T6" fmla="*/ 4 w 1296"/>
                    <a:gd name="T7" fmla="*/ 22 h 1163"/>
                    <a:gd name="T8" fmla="*/ 9 w 1296"/>
                    <a:gd name="T9" fmla="*/ 6 h 1163"/>
                    <a:gd name="T10" fmla="*/ 47 w 1296"/>
                    <a:gd name="T11" fmla="*/ 56 h 1163"/>
                    <a:gd name="T12" fmla="*/ 47 w 1296"/>
                    <a:gd name="T13" fmla="*/ 52 h 1163"/>
                    <a:gd name="T14" fmla="*/ 47 w 1296"/>
                    <a:gd name="T15" fmla="*/ 43 h 1163"/>
                    <a:gd name="T16" fmla="*/ 47 w 1296"/>
                    <a:gd name="T17" fmla="*/ 32 h 1163"/>
                    <a:gd name="T18" fmla="*/ 47 w 1296"/>
                    <a:gd name="T19" fmla="*/ 22 h 1163"/>
                    <a:gd name="T20" fmla="*/ 47 w 1296"/>
                    <a:gd name="T21" fmla="*/ 16 h 1163"/>
                    <a:gd name="T22" fmla="*/ 49 w 1296"/>
                    <a:gd name="T23" fmla="*/ 15 h 1163"/>
                    <a:gd name="T24" fmla="*/ 56 w 1296"/>
                    <a:gd name="T25" fmla="*/ 16 h 1163"/>
                    <a:gd name="T26" fmla="*/ 65 w 1296"/>
                    <a:gd name="T27" fmla="*/ 16 h 1163"/>
                    <a:gd name="T28" fmla="*/ 74 w 1296"/>
                    <a:gd name="T29" fmla="*/ 16 h 1163"/>
                    <a:gd name="T30" fmla="*/ 80 w 1296"/>
                    <a:gd name="T31" fmla="*/ 16 h 1163"/>
                    <a:gd name="T32" fmla="*/ 81 w 1296"/>
                    <a:gd name="T33" fmla="*/ 14 h 1163"/>
                    <a:gd name="T34" fmla="*/ 76 w 1296"/>
                    <a:gd name="T35" fmla="*/ 14 h 1163"/>
                    <a:gd name="T36" fmla="*/ 68 w 1296"/>
                    <a:gd name="T37" fmla="*/ 14 h 1163"/>
                    <a:gd name="T38" fmla="*/ 59 w 1296"/>
                    <a:gd name="T39" fmla="*/ 14 h 1163"/>
                    <a:gd name="T40" fmla="*/ 51 w 1296"/>
                    <a:gd name="T41" fmla="*/ 14 h 1163"/>
                    <a:gd name="T42" fmla="*/ 46 w 1296"/>
                    <a:gd name="T43" fmla="*/ 13 h 1163"/>
                    <a:gd name="T44" fmla="*/ 41 w 1296"/>
                    <a:gd name="T45" fmla="*/ 11 h 1163"/>
                    <a:gd name="T46" fmla="*/ 33 w 1296"/>
                    <a:gd name="T47" fmla="*/ 8 h 1163"/>
                    <a:gd name="T48" fmla="*/ 24 w 1296"/>
                    <a:gd name="T49" fmla="*/ 4 h 1163"/>
                    <a:gd name="T50" fmla="*/ 16 w 1296"/>
                    <a:gd name="T51" fmla="*/ 1 h 1163"/>
                    <a:gd name="T52" fmla="*/ 11 w 1296"/>
                    <a:gd name="T53" fmla="*/ 0 h 1163"/>
                    <a:gd name="T54" fmla="*/ 8 w 1296"/>
                    <a:gd name="T55" fmla="*/ 1 h 1163"/>
                    <a:gd name="T56" fmla="*/ 6 w 1296"/>
                    <a:gd name="T57" fmla="*/ 5 h 1163"/>
                    <a:gd name="T58" fmla="*/ 4 w 1296"/>
                    <a:gd name="T59" fmla="*/ 12 h 1163"/>
                    <a:gd name="T60" fmla="*/ 2 w 1296"/>
                    <a:gd name="T61" fmla="*/ 21 h 1163"/>
                    <a:gd name="T62" fmla="*/ 0 w 1296"/>
                    <a:gd name="T63" fmla="*/ 32 h 1163"/>
                    <a:gd name="T64" fmla="*/ 1 w 1296"/>
                    <a:gd name="T65" fmla="*/ 44 h 1163"/>
                    <a:gd name="T66" fmla="*/ 4 w 1296"/>
                    <a:gd name="T67" fmla="*/ 55 h 1163"/>
                    <a:gd name="T68" fmla="*/ 6 w 1296"/>
                    <a:gd name="T69" fmla="*/ 62 h 1163"/>
                    <a:gd name="T70" fmla="*/ 8 w 1296"/>
                    <a:gd name="T71" fmla="*/ 65 h 1163"/>
                    <a:gd name="T72" fmla="*/ 11 w 1296"/>
                    <a:gd name="T73" fmla="*/ 66 h 1163"/>
                    <a:gd name="T74" fmla="*/ 17 w 1296"/>
                    <a:gd name="T75" fmla="*/ 66 h 1163"/>
                    <a:gd name="T76" fmla="*/ 24 w 1296"/>
                    <a:gd name="T77" fmla="*/ 66 h 1163"/>
                    <a:gd name="T78" fmla="*/ 30 w 1296"/>
                    <a:gd name="T79" fmla="*/ 66 h 1163"/>
                    <a:gd name="T80" fmla="*/ 34 w 1296"/>
                    <a:gd name="T81" fmla="*/ 66 h 1163"/>
                    <a:gd name="T82" fmla="*/ 35 w 1296"/>
                    <a:gd name="T83" fmla="*/ 68 h 1163"/>
                    <a:gd name="T84" fmla="*/ 39 w 1296"/>
                    <a:gd name="T85" fmla="*/ 71 h 1163"/>
                    <a:gd name="T86" fmla="*/ 43 w 1296"/>
                    <a:gd name="T87" fmla="*/ 71 h 1163"/>
                    <a:gd name="T88" fmla="*/ 47 w 1296"/>
                    <a:gd name="T89" fmla="*/ 72 h 1163"/>
                    <a:gd name="T90" fmla="*/ 51 w 1296"/>
                    <a:gd name="T91" fmla="*/ 72 h 1163"/>
                    <a:gd name="T92" fmla="*/ 56 w 1296"/>
                    <a:gd name="T93" fmla="*/ 72 h 1163"/>
                    <a:gd name="T94" fmla="*/ 60 w 1296"/>
                    <a:gd name="T95" fmla="*/ 71 h 1163"/>
                    <a:gd name="T96" fmla="*/ 64 w 1296"/>
                    <a:gd name="T97" fmla="*/ 69 h 1163"/>
                    <a:gd name="T98" fmla="*/ 64 w 1296"/>
                    <a:gd name="T99" fmla="*/ 68 h 1163"/>
                    <a:gd name="T100" fmla="*/ 59 w 1296"/>
                    <a:gd name="T101" fmla="*/ 69 h 1163"/>
                    <a:gd name="T102" fmla="*/ 52 w 1296"/>
                    <a:gd name="T103" fmla="*/ 69 h 1163"/>
                    <a:gd name="T104" fmla="*/ 44 w 1296"/>
                    <a:gd name="T105" fmla="*/ 69 h 1163"/>
                    <a:gd name="T106" fmla="*/ 38 w 1296"/>
                    <a:gd name="T107" fmla="*/ 68 h 1163"/>
                    <a:gd name="T108" fmla="*/ 37 w 1296"/>
                    <a:gd name="T109" fmla="*/ 65 h 1163"/>
                    <a:gd name="T110" fmla="*/ 33 w 1296"/>
                    <a:gd name="T111" fmla="*/ 64 h 1163"/>
                    <a:gd name="T112" fmla="*/ 28 w 1296"/>
                    <a:gd name="T113" fmla="*/ 64 h 1163"/>
                    <a:gd name="T114" fmla="*/ 21 w 1296"/>
                    <a:gd name="T115" fmla="*/ 64 h 1163"/>
                    <a:gd name="T116" fmla="*/ 14 w 1296"/>
                    <a:gd name="T117" fmla="*/ 64 h 1163"/>
                    <a:gd name="T118" fmla="*/ 10 w 1296"/>
                    <a:gd name="T119" fmla="*/ 64 h 11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96"/>
                    <a:gd name="T181" fmla="*/ 0 h 1163"/>
                    <a:gd name="T182" fmla="*/ 1296 w 1296"/>
                    <a:gd name="T183" fmla="*/ 1163 h 11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96" h="1163">
                      <a:moveTo>
                        <a:pt x="144" y="1033"/>
                      </a:moveTo>
                      <a:lnTo>
                        <a:pt x="142" y="1032"/>
                      </a:lnTo>
                      <a:lnTo>
                        <a:pt x="140" y="1026"/>
                      </a:lnTo>
                      <a:lnTo>
                        <a:pt x="140" y="1022"/>
                      </a:lnTo>
                      <a:lnTo>
                        <a:pt x="138" y="1018"/>
                      </a:lnTo>
                      <a:lnTo>
                        <a:pt x="137" y="1013"/>
                      </a:lnTo>
                      <a:lnTo>
                        <a:pt x="135" y="1009"/>
                      </a:lnTo>
                      <a:lnTo>
                        <a:pt x="131" y="1001"/>
                      </a:lnTo>
                      <a:lnTo>
                        <a:pt x="129" y="994"/>
                      </a:lnTo>
                      <a:lnTo>
                        <a:pt x="125" y="986"/>
                      </a:lnTo>
                      <a:lnTo>
                        <a:pt x="123" y="976"/>
                      </a:lnTo>
                      <a:lnTo>
                        <a:pt x="119" y="967"/>
                      </a:lnTo>
                      <a:lnTo>
                        <a:pt x="118" y="959"/>
                      </a:lnTo>
                      <a:lnTo>
                        <a:pt x="114" y="948"/>
                      </a:lnTo>
                      <a:lnTo>
                        <a:pt x="112" y="938"/>
                      </a:lnTo>
                      <a:lnTo>
                        <a:pt x="108" y="925"/>
                      </a:lnTo>
                      <a:lnTo>
                        <a:pt x="104" y="914"/>
                      </a:lnTo>
                      <a:lnTo>
                        <a:pt x="100" y="900"/>
                      </a:lnTo>
                      <a:lnTo>
                        <a:pt x="97" y="887"/>
                      </a:lnTo>
                      <a:lnTo>
                        <a:pt x="93" y="872"/>
                      </a:lnTo>
                      <a:lnTo>
                        <a:pt x="89" y="859"/>
                      </a:lnTo>
                      <a:lnTo>
                        <a:pt x="85" y="843"/>
                      </a:lnTo>
                      <a:lnTo>
                        <a:pt x="83" y="830"/>
                      </a:lnTo>
                      <a:lnTo>
                        <a:pt x="80" y="813"/>
                      </a:lnTo>
                      <a:lnTo>
                        <a:pt x="76" y="798"/>
                      </a:lnTo>
                      <a:lnTo>
                        <a:pt x="72" y="781"/>
                      </a:lnTo>
                      <a:lnTo>
                        <a:pt x="70" y="766"/>
                      </a:lnTo>
                      <a:lnTo>
                        <a:pt x="66" y="748"/>
                      </a:lnTo>
                      <a:lnTo>
                        <a:pt x="64" y="731"/>
                      </a:lnTo>
                      <a:lnTo>
                        <a:pt x="61" y="712"/>
                      </a:lnTo>
                      <a:lnTo>
                        <a:pt x="61" y="695"/>
                      </a:lnTo>
                      <a:lnTo>
                        <a:pt x="57" y="676"/>
                      </a:lnTo>
                      <a:lnTo>
                        <a:pt x="55" y="657"/>
                      </a:lnTo>
                      <a:lnTo>
                        <a:pt x="53" y="638"/>
                      </a:lnTo>
                      <a:lnTo>
                        <a:pt x="51" y="619"/>
                      </a:lnTo>
                      <a:lnTo>
                        <a:pt x="49" y="598"/>
                      </a:lnTo>
                      <a:lnTo>
                        <a:pt x="47" y="579"/>
                      </a:lnTo>
                      <a:lnTo>
                        <a:pt x="47" y="558"/>
                      </a:lnTo>
                      <a:lnTo>
                        <a:pt x="47" y="539"/>
                      </a:lnTo>
                      <a:lnTo>
                        <a:pt x="47" y="519"/>
                      </a:lnTo>
                      <a:lnTo>
                        <a:pt x="47" y="498"/>
                      </a:lnTo>
                      <a:lnTo>
                        <a:pt x="47" y="479"/>
                      </a:lnTo>
                      <a:lnTo>
                        <a:pt x="47" y="458"/>
                      </a:lnTo>
                      <a:lnTo>
                        <a:pt x="49" y="437"/>
                      </a:lnTo>
                      <a:lnTo>
                        <a:pt x="51" y="416"/>
                      </a:lnTo>
                      <a:lnTo>
                        <a:pt x="53" y="395"/>
                      </a:lnTo>
                      <a:lnTo>
                        <a:pt x="57" y="374"/>
                      </a:lnTo>
                      <a:lnTo>
                        <a:pt x="61" y="353"/>
                      </a:lnTo>
                      <a:lnTo>
                        <a:pt x="64" y="332"/>
                      </a:lnTo>
                      <a:lnTo>
                        <a:pt x="68" y="310"/>
                      </a:lnTo>
                      <a:lnTo>
                        <a:pt x="72" y="291"/>
                      </a:lnTo>
                      <a:lnTo>
                        <a:pt x="78" y="268"/>
                      </a:lnTo>
                      <a:lnTo>
                        <a:pt x="83" y="247"/>
                      </a:lnTo>
                      <a:lnTo>
                        <a:pt x="89" y="226"/>
                      </a:lnTo>
                      <a:lnTo>
                        <a:pt x="97" y="205"/>
                      </a:lnTo>
                      <a:lnTo>
                        <a:pt x="104" y="184"/>
                      </a:lnTo>
                      <a:lnTo>
                        <a:pt x="112" y="165"/>
                      </a:lnTo>
                      <a:lnTo>
                        <a:pt x="121" y="144"/>
                      </a:lnTo>
                      <a:lnTo>
                        <a:pt x="131" y="123"/>
                      </a:lnTo>
                      <a:lnTo>
                        <a:pt x="140" y="102"/>
                      </a:lnTo>
                      <a:lnTo>
                        <a:pt x="152" y="83"/>
                      </a:lnTo>
                      <a:lnTo>
                        <a:pt x="163" y="64"/>
                      </a:lnTo>
                      <a:lnTo>
                        <a:pt x="176" y="45"/>
                      </a:lnTo>
                      <a:lnTo>
                        <a:pt x="707" y="251"/>
                      </a:lnTo>
                      <a:lnTo>
                        <a:pt x="728" y="897"/>
                      </a:lnTo>
                      <a:lnTo>
                        <a:pt x="730" y="900"/>
                      </a:lnTo>
                      <a:lnTo>
                        <a:pt x="737" y="906"/>
                      </a:lnTo>
                      <a:lnTo>
                        <a:pt x="741" y="906"/>
                      </a:lnTo>
                      <a:lnTo>
                        <a:pt x="745" y="906"/>
                      </a:lnTo>
                      <a:lnTo>
                        <a:pt x="747" y="904"/>
                      </a:lnTo>
                      <a:lnTo>
                        <a:pt x="749" y="902"/>
                      </a:lnTo>
                      <a:lnTo>
                        <a:pt x="751" y="899"/>
                      </a:lnTo>
                      <a:lnTo>
                        <a:pt x="752" y="895"/>
                      </a:lnTo>
                      <a:lnTo>
                        <a:pt x="752" y="891"/>
                      </a:lnTo>
                      <a:lnTo>
                        <a:pt x="752" y="889"/>
                      </a:lnTo>
                      <a:lnTo>
                        <a:pt x="752" y="885"/>
                      </a:lnTo>
                      <a:lnTo>
                        <a:pt x="752" y="881"/>
                      </a:lnTo>
                      <a:lnTo>
                        <a:pt x="752" y="876"/>
                      </a:lnTo>
                      <a:lnTo>
                        <a:pt x="752" y="872"/>
                      </a:lnTo>
                      <a:lnTo>
                        <a:pt x="752" y="864"/>
                      </a:lnTo>
                      <a:lnTo>
                        <a:pt x="752" y="859"/>
                      </a:lnTo>
                      <a:lnTo>
                        <a:pt x="752" y="849"/>
                      </a:lnTo>
                      <a:lnTo>
                        <a:pt x="752" y="842"/>
                      </a:lnTo>
                      <a:lnTo>
                        <a:pt x="752" y="832"/>
                      </a:lnTo>
                      <a:lnTo>
                        <a:pt x="752" y="824"/>
                      </a:lnTo>
                      <a:lnTo>
                        <a:pt x="752" y="813"/>
                      </a:lnTo>
                      <a:lnTo>
                        <a:pt x="752" y="804"/>
                      </a:lnTo>
                      <a:lnTo>
                        <a:pt x="752" y="792"/>
                      </a:lnTo>
                      <a:lnTo>
                        <a:pt x="752" y="783"/>
                      </a:lnTo>
                      <a:lnTo>
                        <a:pt x="752" y="769"/>
                      </a:lnTo>
                      <a:lnTo>
                        <a:pt x="752" y="758"/>
                      </a:lnTo>
                      <a:lnTo>
                        <a:pt x="751" y="745"/>
                      </a:lnTo>
                      <a:lnTo>
                        <a:pt x="751" y="733"/>
                      </a:lnTo>
                      <a:lnTo>
                        <a:pt x="751" y="718"/>
                      </a:lnTo>
                      <a:lnTo>
                        <a:pt x="751" y="705"/>
                      </a:lnTo>
                      <a:lnTo>
                        <a:pt x="751" y="691"/>
                      </a:lnTo>
                      <a:lnTo>
                        <a:pt x="751" y="678"/>
                      </a:lnTo>
                      <a:lnTo>
                        <a:pt x="749" y="663"/>
                      </a:lnTo>
                      <a:lnTo>
                        <a:pt x="749" y="650"/>
                      </a:lnTo>
                      <a:lnTo>
                        <a:pt x="749" y="634"/>
                      </a:lnTo>
                      <a:lnTo>
                        <a:pt x="749" y="621"/>
                      </a:lnTo>
                      <a:lnTo>
                        <a:pt x="749" y="606"/>
                      </a:lnTo>
                      <a:lnTo>
                        <a:pt x="749" y="591"/>
                      </a:lnTo>
                      <a:lnTo>
                        <a:pt x="749" y="577"/>
                      </a:lnTo>
                      <a:lnTo>
                        <a:pt x="749" y="562"/>
                      </a:lnTo>
                      <a:lnTo>
                        <a:pt x="747" y="547"/>
                      </a:lnTo>
                      <a:lnTo>
                        <a:pt x="747" y="532"/>
                      </a:lnTo>
                      <a:lnTo>
                        <a:pt x="747" y="519"/>
                      </a:lnTo>
                      <a:lnTo>
                        <a:pt x="747" y="503"/>
                      </a:lnTo>
                      <a:lnTo>
                        <a:pt x="745" y="488"/>
                      </a:lnTo>
                      <a:lnTo>
                        <a:pt x="745" y="475"/>
                      </a:lnTo>
                      <a:lnTo>
                        <a:pt x="745" y="460"/>
                      </a:lnTo>
                      <a:lnTo>
                        <a:pt x="745" y="448"/>
                      </a:lnTo>
                      <a:lnTo>
                        <a:pt x="743" y="433"/>
                      </a:lnTo>
                      <a:lnTo>
                        <a:pt x="743" y="420"/>
                      </a:lnTo>
                      <a:lnTo>
                        <a:pt x="743" y="406"/>
                      </a:lnTo>
                      <a:lnTo>
                        <a:pt x="743" y="395"/>
                      </a:lnTo>
                      <a:lnTo>
                        <a:pt x="741" y="382"/>
                      </a:lnTo>
                      <a:lnTo>
                        <a:pt x="741" y="370"/>
                      </a:lnTo>
                      <a:lnTo>
                        <a:pt x="741" y="359"/>
                      </a:lnTo>
                      <a:lnTo>
                        <a:pt x="741" y="349"/>
                      </a:lnTo>
                      <a:lnTo>
                        <a:pt x="741" y="338"/>
                      </a:lnTo>
                      <a:lnTo>
                        <a:pt x="741" y="327"/>
                      </a:lnTo>
                      <a:lnTo>
                        <a:pt x="741" y="317"/>
                      </a:lnTo>
                      <a:lnTo>
                        <a:pt x="741" y="310"/>
                      </a:lnTo>
                      <a:lnTo>
                        <a:pt x="739" y="300"/>
                      </a:lnTo>
                      <a:lnTo>
                        <a:pt x="739" y="292"/>
                      </a:lnTo>
                      <a:lnTo>
                        <a:pt x="739" y="285"/>
                      </a:lnTo>
                      <a:lnTo>
                        <a:pt x="739" y="279"/>
                      </a:lnTo>
                      <a:lnTo>
                        <a:pt x="739" y="272"/>
                      </a:lnTo>
                      <a:lnTo>
                        <a:pt x="739" y="266"/>
                      </a:lnTo>
                      <a:lnTo>
                        <a:pt x="739" y="262"/>
                      </a:lnTo>
                      <a:lnTo>
                        <a:pt x="739" y="260"/>
                      </a:lnTo>
                      <a:lnTo>
                        <a:pt x="739" y="254"/>
                      </a:lnTo>
                      <a:lnTo>
                        <a:pt x="739" y="253"/>
                      </a:lnTo>
                      <a:lnTo>
                        <a:pt x="741" y="253"/>
                      </a:lnTo>
                      <a:lnTo>
                        <a:pt x="745" y="253"/>
                      </a:lnTo>
                      <a:lnTo>
                        <a:pt x="747" y="253"/>
                      </a:lnTo>
                      <a:lnTo>
                        <a:pt x="752" y="253"/>
                      </a:lnTo>
                      <a:lnTo>
                        <a:pt x="756" y="253"/>
                      </a:lnTo>
                      <a:lnTo>
                        <a:pt x="762" y="253"/>
                      </a:lnTo>
                      <a:lnTo>
                        <a:pt x="766" y="253"/>
                      </a:lnTo>
                      <a:lnTo>
                        <a:pt x="773" y="253"/>
                      </a:lnTo>
                      <a:lnTo>
                        <a:pt x="779" y="253"/>
                      </a:lnTo>
                      <a:lnTo>
                        <a:pt x="787" y="254"/>
                      </a:lnTo>
                      <a:lnTo>
                        <a:pt x="794" y="254"/>
                      </a:lnTo>
                      <a:lnTo>
                        <a:pt x="802" y="254"/>
                      </a:lnTo>
                      <a:lnTo>
                        <a:pt x="811" y="254"/>
                      </a:lnTo>
                      <a:lnTo>
                        <a:pt x="821" y="254"/>
                      </a:lnTo>
                      <a:lnTo>
                        <a:pt x="830" y="254"/>
                      </a:lnTo>
                      <a:lnTo>
                        <a:pt x="840" y="254"/>
                      </a:lnTo>
                      <a:lnTo>
                        <a:pt x="849" y="254"/>
                      </a:lnTo>
                      <a:lnTo>
                        <a:pt x="861" y="254"/>
                      </a:lnTo>
                      <a:lnTo>
                        <a:pt x="870" y="254"/>
                      </a:lnTo>
                      <a:lnTo>
                        <a:pt x="882" y="256"/>
                      </a:lnTo>
                      <a:lnTo>
                        <a:pt x="893" y="256"/>
                      </a:lnTo>
                      <a:lnTo>
                        <a:pt x="905" y="256"/>
                      </a:lnTo>
                      <a:lnTo>
                        <a:pt x="916" y="256"/>
                      </a:lnTo>
                      <a:lnTo>
                        <a:pt x="927" y="256"/>
                      </a:lnTo>
                      <a:lnTo>
                        <a:pt x="941" y="258"/>
                      </a:lnTo>
                      <a:lnTo>
                        <a:pt x="954" y="258"/>
                      </a:lnTo>
                      <a:lnTo>
                        <a:pt x="965" y="258"/>
                      </a:lnTo>
                      <a:lnTo>
                        <a:pt x="977" y="258"/>
                      </a:lnTo>
                      <a:lnTo>
                        <a:pt x="990" y="260"/>
                      </a:lnTo>
                      <a:lnTo>
                        <a:pt x="1003" y="260"/>
                      </a:lnTo>
                      <a:lnTo>
                        <a:pt x="1015" y="260"/>
                      </a:lnTo>
                      <a:lnTo>
                        <a:pt x="1028" y="260"/>
                      </a:lnTo>
                      <a:lnTo>
                        <a:pt x="1040" y="260"/>
                      </a:lnTo>
                      <a:lnTo>
                        <a:pt x="1053" y="260"/>
                      </a:lnTo>
                      <a:lnTo>
                        <a:pt x="1064" y="260"/>
                      </a:lnTo>
                      <a:lnTo>
                        <a:pt x="1076" y="260"/>
                      </a:lnTo>
                      <a:lnTo>
                        <a:pt x="1089" y="260"/>
                      </a:lnTo>
                      <a:lnTo>
                        <a:pt x="1100" y="262"/>
                      </a:lnTo>
                      <a:lnTo>
                        <a:pt x="1112" y="262"/>
                      </a:lnTo>
                      <a:lnTo>
                        <a:pt x="1123" y="262"/>
                      </a:lnTo>
                      <a:lnTo>
                        <a:pt x="1135" y="262"/>
                      </a:lnTo>
                      <a:lnTo>
                        <a:pt x="1146" y="262"/>
                      </a:lnTo>
                      <a:lnTo>
                        <a:pt x="1155" y="262"/>
                      </a:lnTo>
                      <a:lnTo>
                        <a:pt x="1167" y="262"/>
                      </a:lnTo>
                      <a:lnTo>
                        <a:pt x="1178" y="262"/>
                      </a:lnTo>
                      <a:lnTo>
                        <a:pt x="1188" y="262"/>
                      </a:lnTo>
                      <a:lnTo>
                        <a:pt x="1197" y="262"/>
                      </a:lnTo>
                      <a:lnTo>
                        <a:pt x="1205" y="262"/>
                      </a:lnTo>
                      <a:lnTo>
                        <a:pt x="1214" y="262"/>
                      </a:lnTo>
                      <a:lnTo>
                        <a:pt x="1222" y="262"/>
                      </a:lnTo>
                      <a:lnTo>
                        <a:pt x="1230" y="260"/>
                      </a:lnTo>
                      <a:lnTo>
                        <a:pt x="1239" y="260"/>
                      </a:lnTo>
                      <a:lnTo>
                        <a:pt x="1245" y="260"/>
                      </a:lnTo>
                      <a:lnTo>
                        <a:pt x="1251" y="260"/>
                      </a:lnTo>
                      <a:lnTo>
                        <a:pt x="1256" y="260"/>
                      </a:lnTo>
                      <a:lnTo>
                        <a:pt x="1262" y="260"/>
                      </a:lnTo>
                      <a:lnTo>
                        <a:pt x="1266" y="258"/>
                      </a:lnTo>
                      <a:lnTo>
                        <a:pt x="1271" y="258"/>
                      </a:lnTo>
                      <a:lnTo>
                        <a:pt x="1277" y="258"/>
                      </a:lnTo>
                      <a:lnTo>
                        <a:pt x="1281" y="256"/>
                      </a:lnTo>
                      <a:lnTo>
                        <a:pt x="1285" y="251"/>
                      </a:lnTo>
                      <a:lnTo>
                        <a:pt x="1290" y="245"/>
                      </a:lnTo>
                      <a:lnTo>
                        <a:pt x="1292" y="241"/>
                      </a:lnTo>
                      <a:lnTo>
                        <a:pt x="1296" y="237"/>
                      </a:lnTo>
                      <a:lnTo>
                        <a:pt x="1296" y="234"/>
                      </a:lnTo>
                      <a:lnTo>
                        <a:pt x="1294" y="232"/>
                      </a:lnTo>
                      <a:lnTo>
                        <a:pt x="1292" y="230"/>
                      </a:lnTo>
                      <a:lnTo>
                        <a:pt x="1289" y="230"/>
                      </a:lnTo>
                      <a:lnTo>
                        <a:pt x="1287" y="228"/>
                      </a:lnTo>
                      <a:lnTo>
                        <a:pt x="1283" y="228"/>
                      </a:lnTo>
                      <a:lnTo>
                        <a:pt x="1277" y="228"/>
                      </a:lnTo>
                      <a:lnTo>
                        <a:pt x="1271" y="226"/>
                      </a:lnTo>
                      <a:lnTo>
                        <a:pt x="1266" y="226"/>
                      </a:lnTo>
                      <a:lnTo>
                        <a:pt x="1262" y="226"/>
                      </a:lnTo>
                      <a:lnTo>
                        <a:pt x="1256" y="226"/>
                      </a:lnTo>
                      <a:lnTo>
                        <a:pt x="1251" y="226"/>
                      </a:lnTo>
                      <a:lnTo>
                        <a:pt x="1243" y="226"/>
                      </a:lnTo>
                      <a:lnTo>
                        <a:pt x="1237" y="226"/>
                      </a:lnTo>
                      <a:lnTo>
                        <a:pt x="1230" y="226"/>
                      </a:lnTo>
                      <a:lnTo>
                        <a:pt x="1222" y="226"/>
                      </a:lnTo>
                      <a:lnTo>
                        <a:pt x="1214" y="226"/>
                      </a:lnTo>
                      <a:lnTo>
                        <a:pt x="1205" y="226"/>
                      </a:lnTo>
                      <a:lnTo>
                        <a:pt x="1195" y="226"/>
                      </a:lnTo>
                      <a:lnTo>
                        <a:pt x="1188" y="226"/>
                      </a:lnTo>
                      <a:lnTo>
                        <a:pt x="1176" y="226"/>
                      </a:lnTo>
                      <a:lnTo>
                        <a:pt x="1167" y="226"/>
                      </a:lnTo>
                      <a:lnTo>
                        <a:pt x="1155" y="226"/>
                      </a:lnTo>
                      <a:lnTo>
                        <a:pt x="1146" y="226"/>
                      </a:lnTo>
                      <a:lnTo>
                        <a:pt x="1135" y="226"/>
                      </a:lnTo>
                      <a:lnTo>
                        <a:pt x="1123" y="226"/>
                      </a:lnTo>
                      <a:lnTo>
                        <a:pt x="1112" y="226"/>
                      </a:lnTo>
                      <a:lnTo>
                        <a:pt x="1100" y="226"/>
                      </a:lnTo>
                      <a:lnTo>
                        <a:pt x="1087" y="226"/>
                      </a:lnTo>
                      <a:lnTo>
                        <a:pt x="1076" y="226"/>
                      </a:lnTo>
                      <a:lnTo>
                        <a:pt x="1064" y="226"/>
                      </a:lnTo>
                      <a:lnTo>
                        <a:pt x="1053" y="226"/>
                      </a:lnTo>
                      <a:lnTo>
                        <a:pt x="1040" y="226"/>
                      </a:lnTo>
                      <a:lnTo>
                        <a:pt x="1026" y="226"/>
                      </a:lnTo>
                      <a:lnTo>
                        <a:pt x="1015" y="226"/>
                      </a:lnTo>
                      <a:lnTo>
                        <a:pt x="1003" y="226"/>
                      </a:lnTo>
                      <a:lnTo>
                        <a:pt x="990" y="226"/>
                      </a:lnTo>
                      <a:lnTo>
                        <a:pt x="977" y="226"/>
                      </a:lnTo>
                      <a:lnTo>
                        <a:pt x="963" y="226"/>
                      </a:lnTo>
                      <a:lnTo>
                        <a:pt x="952" y="226"/>
                      </a:lnTo>
                      <a:lnTo>
                        <a:pt x="939" y="226"/>
                      </a:lnTo>
                      <a:lnTo>
                        <a:pt x="927" y="226"/>
                      </a:lnTo>
                      <a:lnTo>
                        <a:pt x="916" y="226"/>
                      </a:lnTo>
                      <a:lnTo>
                        <a:pt x="903" y="226"/>
                      </a:lnTo>
                      <a:lnTo>
                        <a:pt x="891" y="224"/>
                      </a:lnTo>
                      <a:lnTo>
                        <a:pt x="878" y="224"/>
                      </a:lnTo>
                      <a:lnTo>
                        <a:pt x="867" y="224"/>
                      </a:lnTo>
                      <a:lnTo>
                        <a:pt x="857" y="224"/>
                      </a:lnTo>
                      <a:lnTo>
                        <a:pt x="846" y="224"/>
                      </a:lnTo>
                      <a:lnTo>
                        <a:pt x="834" y="224"/>
                      </a:lnTo>
                      <a:lnTo>
                        <a:pt x="825" y="224"/>
                      </a:lnTo>
                      <a:lnTo>
                        <a:pt x="815" y="224"/>
                      </a:lnTo>
                      <a:lnTo>
                        <a:pt x="806" y="224"/>
                      </a:lnTo>
                      <a:lnTo>
                        <a:pt x="796" y="224"/>
                      </a:lnTo>
                      <a:lnTo>
                        <a:pt x="787" y="222"/>
                      </a:lnTo>
                      <a:lnTo>
                        <a:pt x="779" y="222"/>
                      </a:lnTo>
                      <a:lnTo>
                        <a:pt x="770" y="222"/>
                      </a:lnTo>
                      <a:lnTo>
                        <a:pt x="764" y="222"/>
                      </a:lnTo>
                      <a:lnTo>
                        <a:pt x="756" y="222"/>
                      </a:lnTo>
                      <a:lnTo>
                        <a:pt x="751" y="222"/>
                      </a:lnTo>
                      <a:lnTo>
                        <a:pt x="743" y="222"/>
                      </a:lnTo>
                      <a:lnTo>
                        <a:pt x="737" y="222"/>
                      </a:lnTo>
                      <a:lnTo>
                        <a:pt x="732" y="220"/>
                      </a:lnTo>
                      <a:lnTo>
                        <a:pt x="730" y="220"/>
                      </a:lnTo>
                      <a:lnTo>
                        <a:pt x="722" y="220"/>
                      </a:lnTo>
                      <a:lnTo>
                        <a:pt x="718" y="218"/>
                      </a:lnTo>
                      <a:lnTo>
                        <a:pt x="714" y="216"/>
                      </a:lnTo>
                      <a:lnTo>
                        <a:pt x="707" y="213"/>
                      </a:lnTo>
                      <a:lnTo>
                        <a:pt x="703" y="211"/>
                      </a:lnTo>
                      <a:lnTo>
                        <a:pt x="697" y="209"/>
                      </a:lnTo>
                      <a:lnTo>
                        <a:pt x="692" y="205"/>
                      </a:lnTo>
                      <a:lnTo>
                        <a:pt x="686" y="205"/>
                      </a:lnTo>
                      <a:lnTo>
                        <a:pt x="678" y="201"/>
                      </a:lnTo>
                      <a:lnTo>
                        <a:pt x="673" y="197"/>
                      </a:lnTo>
                      <a:lnTo>
                        <a:pt x="665" y="196"/>
                      </a:lnTo>
                      <a:lnTo>
                        <a:pt x="657" y="192"/>
                      </a:lnTo>
                      <a:lnTo>
                        <a:pt x="650" y="188"/>
                      </a:lnTo>
                      <a:lnTo>
                        <a:pt x="640" y="184"/>
                      </a:lnTo>
                      <a:lnTo>
                        <a:pt x="633" y="180"/>
                      </a:lnTo>
                      <a:lnTo>
                        <a:pt x="623" y="178"/>
                      </a:lnTo>
                      <a:lnTo>
                        <a:pt x="612" y="173"/>
                      </a:lnTo>
                      <a:lnTo>
                        <a:pt x="602" y="169"/>
                      </a:lnTo>
                      <a:lnTo>
                        <a:pt x="593" y="163"/>
                      </a:lnTo>
                      <a:lnTo>
                        <a:pt x="581" y="159"/>
                      </a:lnTo>
                      <a:lnTo>
                        <a:pt x="570" y="156"/>
                      </a:lnTo>
                      <a:lnTo>
                        <a:pt x="559" y="150"/>
                      </a:lnTo>
                      <a:lnTo>
                        <a:pt x="547" y="144"/>
                      </a:lnTo>
                      <a:lnTo>
                        <a:pt x="538" y="140"/>
                      </a:lnTo>
                      <a:lnTo>
                        <a:pt x="524" y="137"/>
                      </a:lnTo>
                      <a:lnTo>
                        <a:pt x="513" y="131"/>
                      </a:lnTo>
                      <a:lnTo>
                        <a:pt x="502" y="127"/>
                      </a:lnTo>
                      <a:lnTo>
                        <a:pt x="490" y="121"/>
                      </a:lnTo>
                      <a:lnTo>
                        <a:pt x="479" y="118"/>
                      </a:lnTo>
                      <a:lnTo>
                        <a:pt x="465" y="112"/>
                      </a:lnTo>
                      <a:lnTo>
                        <a:pt x="454" y="106"/>
                      </a:lnTo>
                      <a:lnTo>
                        <a:pt x="443" y="102"/>
                      </a:lnTo>
                      <a:lnTo>
                        <a:pt x="429" y="97"/>
                      </a:lnTo>
                      <a:lnTo>
                        <a:pt x="418" y="91"/>
                      </a:lnTo>
                      <a:lnTo>
                        <a:pt x="407" y="87"/>
                      </a:lnTo>
                      <a:lnTo>
                        <a:pt x="393" y="82"/>
                      </a:lnTo>
                      <a:lnTo>
                        <a:pt x="382" y="78"/>
                      </a:lnTo>
                      <a:lnTo>
                        <a:pt x="370" y="72"/>
                      </a:lnTo>
                      <a:lnTo>
                        <a:pt x="359" y="68"/>
                      </a:lnTo>
                      <a:lnTo>
                        <a:pt x="348" y="63"/>
                      </a:lnTo>
                      <a:lnTo>
                        <a:pt x="334" y="59"/>
                      </a:lnTo>
                      <a:lnTo>
                        <a:pt x="323" y="53"/>
                      </a:lnTo>
                      <a:lnTo>
                        <a:pt x="311" y="49"/>
                      </a:lnTo>
                      <a:lnTo>
                        <a:pt x="302" y="45"/>
                      </a:lnTo>
                      <a:lnTo>
                        <a:pt x="292" y="42"/>
                      </a:lnTo>
                      <a:lnTo>
                        <a:pt x="281" y="38"/>
                      </a:lnTo>
                      <a:lnTo>
                        <a:pt x="272" y="34"/>
                      </a:lnTo>
                      <a:lnTo>
                        <a:pt x="262" y="30"/>
                      </a:lnTo>
                      <a:lnTo>
                        <a:pt x="253" y="26"/>
                      </a:lnTo>
                      <a:lnTo>
                        <a:pt x="245" y="25"/>
                      </a:lnTo>
                      <a:lnTo>
                        <a:pt x="235" y="19"/>
                      </a:lnTo>
                      <a:lnTo>
                        <a:pt x="228" y="17"/>
                      </a:lnTo>
                      <a:lnTo>
                        <a:pt x="220" y="13"/>
                      </a:lnTo>
                      <a:lnTo>
                        <a:pt x="213" y="11"/>
                      </a:lnTo>
                      <a:lnTo>
                        <a:pt x="207" y="9"/>
                      </a:lnTo>
                      <a:lnTo>
                        <a:pt x="201" y="7"/>
                      </a:lnTo>
                      <a:lnTo>
                        <a:pt x="194" y="6"/>
                      </a:lnTo>
                      <a:lnTo>
                        <a:pt x="190" y="4"/>
                      </a:lnTo>
                      <a:lnTo>
                        <a:pt x="184" y="2"/>
                      </a:lnTo>
                      <a:lnTo>
                        <a:pt x="180" y="2"/>
                      </a:lnTo>
                      <a:lnTo>
                        <a:pt x="175" y="0"/>
                      </a:lnTo>
                      <a:lnTo>
                        <a:pt x="173" y="0"/>
                      </a:lnTo>
                      <a:lnTo>
                        <a:pt x="167" y="0"/>
                      </a:lnTo>
                      <a:lnTo>
                        <a:pt x="163" y="2"/>
                      </a:lnTo>
                      <a:lnTo>
                        <a:pt x="157" y="2"/>
                      </a:lnTo>
                      <a:lnTo>
                        <a:pt x="156" y="2"/>
                      </a:lnTo>
                      <a:lnTo>
                        <a:pt x="148" y="2"/>
                      </a:lnTo>
                      <a:lnTo>
                        <a:pt x="142" y="6"/>
                      </a:lnTo>
                      <a:lnTo>
                        <a:pt x="137" y="9"/>
                      </a:lnTo>
                      <a:lnTo>
                        <a:pt x="131" y="15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23" y="28"/>
                      </a:lnTo>
                      <a:lnTo>
                        <a:pt x="121" y="36"/>
                      </a:lnTo>
                      <a:lnTo>
                        <a:pt x="119" y="40"/>
                      </a:lnTo>
                      <a:lnTo>
                        <a:pt x="116" y="45"/>
                      </a:lnTo>
                      <a:lnTo>
                        <a:pt x="114" y="47"/>
                      </a:ln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100" y="78"/>
                      </a:lnTo>
                      <a:lnTo>
                        <a:pt x="99" y="85"/>
                      </a:lnTo>
                      <a:lnTo>
                        <a:pt x="95" y="91"/>
                      </a:lnTo>
                      <a:lnTo>
                        <a:pt x="93" y="99"/>
                      </a:lnTo>
                      <a:lnTo>
                        <a:pt x="89" y="106"/>
                      </a:lnTo>
                      <a:lnTo>
                        <a:pt x="87" y="114"/>
                      </a:lnTo>
                      <a:lnTo>
                        <a:pt x="83" y="121"/>
                      </a:lnTo>
                      <a:lnTo>
                        <a:pt x="80" y="131"/>
                      </a:lnTo>
                      <a:lnTo>
                        <a:pt x="76" y="139"/>
                      </a:lnTo>
                      <a:lnTo>
                        <a:pt x="74" y="148"/>
                      </a:lnTo>
                      <a:lnTo>
                        <a:pt x="70" y="158"/>
                      </a:lnTo>
                      <a:lnTo>
                        <a:pt x="66" y="167"/>
                      </a:lnTo>
                      <a:lnTo>
                        <a:pt x="62" y="178"/>
                      </a:lnTo>
                      <a:lnTo>
                        <a:pt x="61" y="188"/>
                      </a:lnTo>
                      <a:lnTo>
                        <a:pt x="57" y="199"/>
                      </a:lnTo>
                      <a:lnTo>
                        <a:pt x="53" y="211"/>
                      </a:lnTo>
                      <a:lnTo>
                        <a:pt x="49" y="220"/>
                      </a:lnTo>
                      <a:lnTo>
                        <a:pt x="47" y="234"/>
                      </a:lnTo>
                      <a:lnTo>
                        <a:pt x="43" y="245"/>
                      </a:lnTo>
                      <a:lnTo>
                        <a:pt x="40" y="256"/>
                      </a:lnTo>
                      <a:lnTo>
                        <a:pt x="38" y="270"/>
                      </a:lnTo>
                      <a:lnTo>
                        <a:pt x="34" y="283"/>
                      </a:lnTo>
                      <a:lnTo>
                        <a:pt x="30" y="294"/>
                      </a:lnTo>
                      <a:lnTo>
                        <a:pt x="26" y="308"/>
                      </a:lnTo>
                      <a:lnTo>
                        <a:pt x="24" y="321"/>
                      </a:lnTo>
                      <a:lnTo>
                        <a:pt x="23" y="334"/>
                      </a:lnTo>
                      <a:lnTo>
                        <a:pt x="19" y="348"/>
                      </a:lnTo>
                      <a:lnTo>
                        <a:pt x="17" y="361"/>
                      </a:lnTo>
                      <a:lnTo>
                        <a:pt x="15" y="374"/>
                      </a:lnTo>
                      <a:lnTo>
                        <a:pt x="13" y="389"/>
                      </a:lnTo>
                      <a:lnTo>
                        <a:pt x="9" y="403"/>
                      </a:lnTo>
                      <a:lnTo>
                        <a:pt x="7" y="418"/>
                      </a:lnTo>
                      <a:lnTo>
                        <a:pt x="5" y="431"/>
                      </a:lnTo>
                      <a:lnTo>
                        <a:pt x="5" y="448"/>
                      </a:lnTo>
                      <a:lnTo>
                        <a:pt x="2" y="462"/>
                      </a:lnTo>
                      <a:lnTo>
                        <a:pt x="2" y="477"/>
                      </a:lnTo>
                      <a:lnTo>
                        <a:pt x="0" y="492"/>
                      </a:lnTo>
                      <a:lnTo>
                        <a:pt x="0" y="509"/>
                      </a:lnTo>
                      <a:lnTo>
                        <a:pt x="0" y="522"/>
                      </a:lnTo>
                      <a:lnTo>
                        <a:pt x="0" y="538"/>
                      </a:lnTo>
                      <a:lnTo>
                        <a:pt x="0" y="553"/>
                      </a:lnTo>
                      <a:lnTo>
                        <a:pt x="0" y="570"/>
                      </a:lnTo>
                      <a:lnTo>
                        <a:pt x="0" y="585"/>
                      </a:lnTo>
                      <a:lnTo>
                        <a:pt x="0" y="602"/>
                      </a:lnTo>
                      <a:lnTo>
                        <a:pt x="0" y="617"/>
                      </a:lnTo>
                      <a:lnTo>
                        <a:pt x="4" y="634"/>
                      </a:lnTo>
                      <a:lnTo>
                        <a:pt x="4" y="650"/>
                      </a:lnTo>
                      <a:lnTo>
                        <a:pt x="5" y="665"/>
                      </a:lnTo>
                      <a:lnTo>
                        <a:pt x="7" y="682"/>
                      </a:lnTo>
                      <a:lnTo>
                        <a:pt x="9" y="699"/>
                      </a:lnTo>
                      <a:lnTo>
                        <a:pt x="13" y="714"/>
                      </a:lnTo>
                      <a:lnTo>
                        <a:pt x="17" y="731"/>
                      </a:lnTo>
                      <a:lnTo>
                        <a:pt x="21" y="747"/>
                      </a:lnTo>
                      <a:lnTo>
                        <a:pt x="24" y="764"/>
                      </a:lnTo>
                      <a:lnTo>
                        <a:pt x="28" y="779"/>
                      </a:lnTo>
                      <a:lnTo>
                        <a:pt x="32" y="794"/>
                      </a:lnTo>
                      <a:lnTo>
                        <a:pt x="36" y="809"/>
                      </a:lnTo>
                      <a:lnTo>
                        <a:pt x="40" y="824"/>
                      </a:lnTo>
                      <a:lnTo>
                        <a:pt x="42" y="838"/>
                      </a:lnTo>
                      <a:lnTo>
                        <a:pt x="45" y="851"/>
                      </a:lnTo>
                      <a:lnTo>
                        <a:pt x="47" y="862"/>
                      </a:lnTo>
                      <a:lnTo>
                        <a:pt x="53" y="876"/>
                      </a:lnTo>
                      <a:lnTo>
                        <a:pt x="55" y="887"/>
                      </a:lnTo>
                      <a:lnTo>
                        <a:pt x="59" y="899"/>
                      </a:lnTo>
                      <a:lnTo>
                        <a:pt x="61" y="908"/>
                      </a:lnTo>
                      <a:lnTo>
                        <a:pt x="64" y="919"/>
                      </a:lnTo>
                      <a:lnTo>
                        <a:pt x="66" y="929"/>
                      </a:lnTo>
                      <a:lnTo>
                        <a:pt x="70" y="938"/>
                      </a:lnTo>
                      <a:lnTo>
                        <a:pt x="72" y="948"/>
                      </a:lnTo>
                      <a:lnTo>
                        <a:pt x="76" y="956"/>
                      </a:lnTo>
                      <a:lnTo>
                        <a:pt x="78" y="963"/>
                      </a:lnTo>
                      <a:lnTo>
                        <a:pt x="80" y="971"/>
                      </a:lnTo>
                      <a:lnTo>
                        <a:pt x="81" y="978"/>
                      </a:lnTo>
                      <a:lnTo>
                        <a:pt x="85" y="986"/>
                      </a:lnTo>
                      <a:lnTo>
                        <a:pt x="85" y="992"/>
                      </a:lnTo>
                      <a:lnTo>
                        <a:pt x="89" y="997"/>
                      </a:lnTo>
                      <a:lnTo>
                        <a:pt x="91" y="1003"/>
                      </a:lnTo>
                      <a:lnTo>
                        <a:pt x="93" y="1009"/>
                      </a:lnTo>
                      <a:lnTo>
                        <a:pt x="95" y="1014"/>
                      </a:lnTo>
                      <a:lnTo>
                        <a:pt x="97" y="1018"/>
                      </a:lnTo>
                      <a:lnTo>
                        <a:pt x="99" y="1022"/>
                      </a:lnTo>
                      <a:lnTo>
                        <a:pt x="100" y="1028"/>
                      </a:lnTo>
                      <a:lnTo>
                        <a:pt x="104" y="1035"/>
                      </a:lnTo>
                      <a:lnTo>
                        <a:pt x="108" y="1043"/>
                      </a:lnTo>
                      <a:lnTo>
                        <a:pt x="110" y="1047"/>
                      </a:lnTo>
                      <a:lnTo>
                        <a:pt x="114" y="1051"/>
                      </a:lnTo>
                      <a:lnTo>
                        <a:pt x="116" y="1054"/>
                      </a:lnTo>
                      <a:lnTo>
                        <a:pt x="119" y="1058"/>
                      </a:lnTo>
                      <a:lnTo>
                        <a:pt x="123" y="1060"/>
                      </a:lnTo>
                      <a:lnTo>
                        <a:pt x="127" y="1062"/>
                      </a:lnTo>
                      <a:lnTo>
                        <a:pt x="133" y="1062"/>
                      </a:lnTo>
                      <a:lnTo>
                        <a:pt x="138" y="1060"/>
                      </a:lnTo>
                      <a:lnTo>
                        <a:pt x="140" y="1060"/>
                      </a:lnTo>
                      <a:lnTo>
                        <a:pt x="144" y="1060"/>
                      </a:lnTo>
                      <a:lnTo>
                        <a:pt x="150" y="1060"/>
                      </a:lnTo>
                      <a:lnTo>
                        <a:pt x="157" y="1060"/>
                      </a:lnTo>
                      <a:lnTo>
                        <a:pt x="163" y="1060"/>
                      </a:lnTo>
                      <a:lnTo>
                        <a:pt x="167" y="1060"/>
                      </a:lnTo>
                      <a:lnTo>
                        <a:pt x="173" y="1060"/>
                      </a:lnTo>
                      <a:lnTo>
                        <a:pt x="178" y="1060"/>
                      </a:lnTo>
                      <a:lnTo>
                        <a:pt x="184" y="1060"/>
                      </a:lnTo>
                      <a:lnTo>
                        <a:pt x="190" y="1060"/>
                      </a:lnTo>
                      <a:lnTo>
                        <a:pt x="197" y="1060"/>
                      </a:lnTo>
                      <a:lnTo>
                        <a:pt x="205" y="1060"/>
                      </a:lnTo>
                      <a:lnTo>
                        <a:pt x="213" y="1060"/>
                      </a:lnTo>
                      <a:lnTo>
                        <a:pt x="218" y="1060"/>
                      </a:lnTo>
                      <a:lnTo>
                        <a:pt x="228" y="1060"/>
                      </a:lnTo>
                      <a:lnTo>
                        <a:pt x="235" y="1060"/>
                      </a:lnTo>
                      <a:lnTo>
                        <a:pt x="243" y="1060"/>
                      </a:lnTo>
                      <a:lnTo>
                        <a:pt x="251" y="1060"/>
                      </a:lnTo>
                      <a:lnTo>
                        <a:pt x="260" y="1060"/>
                      </a:lnTo>
                      <a:lnTo>
                        <a:pt x="270" y="1060"/>
                      </a:lnTo>
                      <a:lnTo>
                        <a:pt x="277" y="1060"/>
                      </a:lnTo>
                      <a:lnTo>
                        <a:pt x="287" y="1060"/>
                      </a:lnTo>
                      <a:lnTo>
                        <a:pt x="294" y="1060"/>
                      </a:lnTo>
                      <a:lnTo>
                        <a:pt x="306" y="1060"/>
                      </a:lnTo>
                      <a:lnTo>
                        <a:pt x="313" y="1060"/>
                      </a:lnTo>
                      <a:lnTo>
                        <a:pt x="323" y="1060"/>
                      </a:lnTo>
                      <a:lnTo>
                        <a:pt x="332" y="1060"/>
                      </a:lnTo>
                      <a:lnTo>
                        <a:pt x="344" y="1060"/>
                      </a:lnTo>
                      <a:lnTo>
                        <a:pt x="351" y="1060"/>
                      </a:lnTo>
                      <a:lnTo>
                        <a:pt x="361" y="1060"/>
                      </a:lnTo>
                      <a:lnTo>
                        <a:pt x="370" y="1060"/>
                      </a:lnTo>
                      <a:lnTo>
                        <a:pt x="378" y="1060"/>
                      </a:lnTo>
                      <a:lnTo>
                        <a:pt x="387" y="1060"/>
                      </a:lnTo>
                      <a:lnTo>
                        <a:pt x="397" y="1060"/>
                      </a:lnTo>
                      <a:lnTo>
                        <a:pt x="405" y="1060"/>
                      </a:lnTo>
                      <a:lnTo>
                        <a:pt x="414" y="1060"/>
                      </a:lnTo>
                      <a:lnTo>
                        <a:pt x="422" y="1060"/>
                      </a:lnTo>
                      <a:lnTo>
                        <a:pt x="429" y="1060"/>
                      </a:lnTo>
                      <a:lnTo>
                        <a:pt x="439" y="1060"/>
                      </a:lnTo>
                      <a:lnTo>
                        <a:pt x="446" y="1060"/>
                      </a:lnTo>
                      <a:lnTo>
                        <a:pt x="454" y="1060"/>
                      </a:lnTo>
                      <a:lnTo>
                        <a:pt x="462" y="1060"/>
                      </a:lnTo>
                      <a:lnTo>
                        <a:pt x="467" y="1060"/>
                      </a:lnTo>
                      <a:lnTo>
                        <a:pt x="477" y="1060"/>
                      </a:lnTo>
                      <a:lnTo>
                        <a:pt x="483" y="1060"/>
                      </a:lnTo>
                      <a:lnTo>
                        <a:pt x="490" y="1060"/>
                      </a:lnTo>
                      <a:lnTo>
                        <a:pt x="496" y="1060"/>
                      </a:lnTo>
                      <a:lnTo>
                        <a:pt x="502" y="1060"/>
                      </a:lnTo>
                      <a:lnTo>
                        <a:pt x="505" y="1060"/>
                      </a:lnTo>
                      <a:lnTo>
                        <a:pt x="511" y="1060"/>
                      </a:lnTo>
                      <a:lnTo>
                        <a:pt x="517" y="1060"/>
                      </a:lnTo>
                      <a:lnTo>
                        <a:pt x="521" y="1060"/>
                      </a:lnTo>
                      <a:lnTo>
                        <a:pt x="528" y="1060"/>
                      </a:lnTo>
                      <a:lnTo>
                        <a:pt x="534" y="1060"/>
                      </a:lnTo>
                      <a:lnTo>
                        <a:pt x="536" y="1060"/>
                      </a:lnTo>
                      <a:lnTo>
                        <a:pt x="538" y="1060"/>
                      </a:lnTo>
                      <a:lnTo>
                        <a:pt x="536" y="1060"/>
                      </a:lnTo>
                      <a:lnTo>
                        <a:pt x="534" y="1064"/>
                      </a:lnTo>
                      <a:lnTo>
                        <a:pt x="530" y="1068"/>
                      </a:lnTo>
                      <a:lnTo>
                        <a:pt x="530" y="1073"/>
                      </a:lnTo>
                      <a:lnTo>
                        <a:pt x="530" y="1075"/>
                      </a:lnTo>
                      <a:lnTo>
                        <a:pt x="530" y="1081"/>
                      </a:lnTo>
                      <a:lnTo>
                        <a:pt x="532" y="1085"/>
                      </a:lnTo>
                      <a:lnTo>
                        <a:pt x="536" y="1090"/>
                      </a:lnTo>
                      <a:lnTo>
                        <a:pt x="540" y="1094"/>
                      </a:lnTo>
                      <a:lnTo>
                        <a:pt x="545" y="1100"/>
                      </a:lnTo>
                      <a:lnTo>
                        <a:pt x="547" y="1102"/>
                      </a:lnTo>
                      <a:lnTo>
                        <a:pt x="551" y="1106"/>
                      </a:lnTo>
                      <a:lnTo>
                        <a:pt x="557" y="1108"/>
                      </a:lnTo>
                      <a:lnTo>
                        <a:pt x="560" y="1111"/>
                      </a:lnTo>
                      <a:lnTo>
                        <a:pt x="564" y="1113"/>
                      </a:lnTo>
                      <a:lnTo>
                        <a:pt x="570" y="1117"/>
                      </a:lnTo>
                      <a:lnTo>
                        <a:pt x="576" y="1119"/>
                      </a:lnTo>
                      <a:lnTo>
                        <a:pt x="583" y="1123"/>
                      </a:lnTo>
                      <a:lnTo>
                        <a:pt x="589" y="1125"/>
                      </a:lnTo>
                      <a:lnTo>
                        <a:pt x="597" y="1128"/>
                      </a:lnTo>
                      <a:lnTo>
                        <a:pt x="604" y="1130"/>
                      </a:lnTo>
                      <a:lnTo>
                        <a:pt x="612" y="1134"/>
                      </a:lnTo>
                      <a:lnTo>
                        <a:pt x="619" y="1136"/>
                      </a:lnTo>
                      <a:lnTo>
                        <a:pt x="629" y="1140"/>
                      </a:lnTo>
                      <a:lnTo>
                        <a:pt x="633" y="1140"/>
                      </a:lnTo>
                      <a:lnTo>
                        <a:pt x="638" y="1142"/>
                      </a:lnTo>
                      <a:lnTo>
                        <a:pt x="642" y="1142"/>
                      </a:lnTo>
                      <a:lnTo>
                        <a:pt x="648" y="1144"/>
                      </a:lnTo>
                      <a:lnTo>
                        <a:pt x="652" y="1146"/>
                      </a:lnTo>
                      <a:lnTo>
                        <a:pt x="656" y="1146"/>
                      </a:lnTo>
                      <a:lnTo>
                        <a:pt x="661" y="1147"/>
                      </a:lnTo>
                      <a:lnTo>
                        <a:pt x="665" y="1147"/>
                      </a:lnTo>
                      <a:lnTo>
                        <a:pt x="671" y="1149"/>
                      </a:lnTo>
                      <a:lnTo>
                        <a:pt x="676" y="1151"/>
                      </a:lnTo>
                      <a:lnTo>
                        <a:pt x="682" y="1151"/>
                      </a:lnTo>
                      <a:lnTo>
                        <a:pt x="688" y="1153"/>
                      </a:lnTo>
                      <a:lnTo>
                        <a:pt x="692" y="1153"/>
                      </a:lnTo>
                      <a:lnTo>
                        <a:pt x="697" y="1153"/>
                      </a:lnTo>
                      <a:lnTo>
                        <a:pt x="701" y="1155"/>
                      </a:lnTo>
                      <a:lnTo>
                        <a:pt x="707" y="1155"/>
                      </a:lnTo>
                      <a:lnTo>
                        <a:pt x="713" y="1157"/>
                      </a:lnTo>
                      <a:lnTo>
                        <a:pt x="718" y="1157"/>
                      </a:lnTo>
                      <a:lnTo>
                        <a:pt x="724" y="1157"/>
                      </a:lnTo>
                      <a:lnTo>
                        <a:pt x="730" y="1159"/>
                      </a:lnTo>
                      <a:lnTo>
                        <a:pt x="735" y="1159"/>
                      </a:lnTo>
                      <a:lnTo>
                        <a:pt x="741" y="1159"/>
                      </a:lnTo>
                      <a:lnTo>
                        <a:pt x="747" y="1159"/>
                      </a:lnTo>
                      <a:lnTo>
                        <a:pt x="752" y="1161"/>
                      </a:lnTo>
                      <a:lnTo>
                        <a:pt x="758" y="1161"/>
                      </a:lnTo>
                      <a:lnTo>
                        <a:pt x="764" y="1161"/>
                      </a:lnTo>
                      <a:lnTo>
                        <a:pt x="770" y="1161"/>
                      </a:lnTo>
                      <a:lnTo>
                        <a:pt x="775" y="1163"/>
                      </a:lnTo>
                      <a:lnTo>
                        <a:pt x="779" y="1163"/>
                      </a:lnTo>
                      <a:lnTo>
                        <a:pt x="787" y="1163"/>
                      </a:lnTo>
                      <a:lnTo>
                        <a:pt x="790" y="1163"/>
                      </a:lnTo>
                      <a:lnTo>
                        <a:pt x="798" y="1163"/>
                      </a:lnTo>
                      <a:lnTo>
                        <a:pt x="804" y="1163"/>
                      </a:lnTo>
                      <a:lnTo>
                        <a:pt x="810" y="1163"/>
                      </a:lnTo>
                      <a:lnTo>
                        <a:pt x="815" y="1163"/>
                      </a:lnTo>
                      <a:lnTo>
                        <a:pt x="823" y="1163"/>
                      </a:lnTo>
                      <a:lnTo>
                        <a:pt x="827" y="1161"/>
                      </a:lnTo>
                      <a:lnTo>
                        <a:pt x="834" y="1161"/>
                      </a:lnTo>
                      <a:lnTo>
                        <a:pt x="840" y="1161"/>
                      </a:lnTo>
                      <a:lnTo>
                        <a:pt x="846" y="1161"/>
                      </a:lnTo>
                      <a:lnTo>
                        <a:pt x="851" y="1161"/>
                      </a:lnTo>
                      <a:lnTo>
                        <a:pt x="857" y="1161"/>
                      </a:lnTo>
                      <a:lnTo>
                        <a:pt x="863" y="1159"/>
                      </a:lnTo>
                      <a:lnTo>
                        <a:pt x="870" y="1159"/>
                      </a:lnTo>
                      <a:lnTo>
                        <a:pt x="874" y="1157"/>
                      </a:lnTo>
                      <a:lnTo>
                        <a:pt x="880" y="1157"/>
                      </a:lnTo>
                      <a:lnTo>
                        <a:pt x="886" y="1157"/>
                      </a:lnTo>
                      <a:lnTo>
                        <a:pt x="891" y="1155"/>
                      </a:lnTo>
                      <a:lnTo>
                        <a:pt x="897" y="1153"/>
                      </a:lnTo>
                      <a:lnTo>
                        <a:pt x="903" y="1153"/>
                      </a:lnTo>
                      <a:lnTo>
                        <a:pt x="908" y="1151"/>
                      </a:lnTo>
                      <a:lnTo>
                        <a:pt x="914" y="1151"/>
                      </a:lnTo>
                      <a:lnTo>
                        <a:pt x="918" y="1151"/>
                      </a:lnTo>
                      <a:lnTo>
                        <a:pt x="922" y="1149"/>
                      </a:lnTo>
                      <a:lnTo>
                        <a:pt x="927" y="1147"/>
                      </a:lnTo>
                      <a:lnTo>
                        <a:pt x="933" y="1147"/>
                      </a:lnTo>
                      <a:lnTo>
                        <a:pt x="937" y="1146"/>
                      </a:lnTo>
                      <a:lnTo>
                        <a:pt x="941" y="1146"/>
                      </a:lnTo>
                      <a:lnTo>
                        <a:pt x="946" y="1144"/>
                      </a:lnTo>
                      <a:lnTo>
                        <a:pt x="950" y="1144"/>
                      </a:lnTo>
                      <a:lnTo>
                        <a:pt x="958" y="1142"/>
                      </a:lnTo>
                      <a:lnTo>
                        <a:pt x="965" y="1138"/>
                      </a:lnTo>
                      <a:lnTo>
                        <a:pt x="973" y="1136"/>
                      </a:lnTo>
                      <a:lnTo>
                        <a:pt x="981" y="1134"/>
                      </a:lnTo>
                      <a:lnTo>
                        <a:pt x="988" y="1130"/>
                      </a:lnTo>
                      <a:lnTo>
                        <a:pt x="994" y="1128"/>
                      </a:lnTo>
                      <a:lnTo>
                        <a:pt x="1000" y="1127"/>
                      </a:lnTo>
                      <a:lnTo>
                        <a:pt x="1007" y="1125"/>
                      </a:lnTo>
                      <a:lnTo>
                        <a:pt x="1011" y="1123"/>
                      </a:lnTo>
                      <a:lnTo>
                        <a:pt x="1015" y="1119"/>
                      </a:lnTo>
                      <a:lnTo>
                        <a:pt x="1019" y="1117"/>
                      </a:lnTo>
                      <a:lnTo>
                        <a:pt x="1024" y="1115"/>
                      </a:lnTo>
                      <a:lnTo>
                        <a:pt x="1032" y="1111"/>
                      </a:lnTo>
                      <a:lnTo>
                        <a:pt x="1038" y="1108"/>
                      </a:lnTo>
                      <a:lnTo>
                        <a:pt x="1041" y="1106"/>
                      </a:lnTo>
                      <a:lnTo>
                        <a:pt x="1045" y="1104"/>
                      </a:lnTo>
                      <a:lnTo>
                        <a:pt x="1047" y="1104"/>
                      </a:lnTo>
                      <a:lnTo>
                        <a:pt x="1049" y="1104"/>
                      </a:lnTo>
                      <a:lnTo>
                        <a:pt x="1041" y="1087"/>
                      </a:lnTo>
                      <a:lnTo>
                        <a:pt x="1036" y="1087"/>
                      </a:lnTo>
                      <a:lnTo>
                        <a:pt x="1030" y="1087"/>
                      </a:lnTo>
                      <a:lnTo>
                        <a:pt x="1022" y="1090"/>
                      </a:lnTo>
                      <a:lnTo>
                        <a:pt x="1019" y="1090"/>
                      </a:lnTo>
                      <a:lnTo>
                        <a:pt x="1013" y="1090"/>
                      </a:lnTo>
                      <a:lnTo>
                        <a:pt x="1007" y="1092"/>
                      </a:lnTo>
                      <a:lnTo>
                        <a:pt x="1001" y="1094"/>
                      </a:lnTo>
                      <a:lnTo>
                        <a:pt x="994" y="1094"/>
                      </a:lnTo>
                      <a:lnTo>
                        <a:pt x="988" y="1096"/>
                      </a:lnTo>
                      <a:lnTo>
                        <a:pt x="981" y="1096"/>
                      </a:lnTo>
                      <a:lnTo>
                        <a:pt x="975" y="1098"/>
                      </a:lnTo>
                      <a:lnTo>
                        <a:pt x="965" y="1100"/>
                      </a:lnTo>
                      <a:lnTo>
                        <a:pt x="958" y="1102"/>
                      </a:lnTo>
                      <a:lnTo>
                        <a:pt x="948" y="1102"/>
                      </a:lnTo>
                      <a:lnTo>
                        <a:pt x="941" y="1104"/>
                      </a:lnTo>
                      <a:lnTo>
                        <a:pt x="931" y="1104"/>
                      </a:lnTo>
                      <a:lnTo>
                        <a:pt x="922" y="1106"/>
                      </a:lnTo>
                      <a:lnTo>
                        <a:pt x="912" y="1108"/>
                      </a:lnTo>
                      <a:lnTo>
                        <a:pt x="903" y="1109"/>
                      </a:lnTo>
                      <a:lnTo>
                        <a:pt x="893" y="1109"/>
                      </a:lnTo>
                      <a:lnTo>
                        <a:pt x="884" y="1111"/>
                      </a:lnTo>
                      <a:lnTo>
                        <a:pt x="872" y="1111"/>
                      </a:lnTo>
                      <a:lnTo>
                        <a:pt x="863" y="1113"/>
                      </a:lnTo>
                      <a:lnTo>
                        <a:pt x="851" y="1113"/>
                      </a:lnTo>
                      <a:lnTo>
                        <a:pt x="842" y="1115"/>
                      </a:lnTo>
                      <a:lnTo>
                        <a:pt x="832" y="1117"/>
                      </a:lnTo>
                      <a:lnTo>
                        <a:pt x="823" y="1119"/>
                      </a:lnTo>
                      <a:lnTo>
                        <a:pt x="811" y="1119"/>
                      </a:lnTo>
                      <a:lnTo>
                        <a:pt x="800" y="1119"/>
                      </a:lnTo>
                      <a:lnTo>
                        <a:pt x="789" y="1119"/>
                      </a:lnTo>
                      <a:lnTo>
                        <a:pt x="779" y="1119"/>
                      </a:lnTo>
                      <a:lnTo>
                        <a:pt x="768" y="1119"/>
                      </a:lnTo>
                      <a:lnTo>
                        <a:pt x="758" y="1119"/>
                      </a:lnTo>
                      <a:lnTo>
                        <a:pt x="747" y="1119"/>
                      </a:lnTo>
                      <a:lnTo>
                        <a:pt x="737" y="1121"/>
                      </a:lnTo>
                      <a:lnTo>
                        <a:pt x="728" y="1119"/>
                      </a:lnTo>
                      <a:lnTo>
                        <a:pt x="716" y="1119"/>
                      </a:lnTo>
                      <a:lnTo>
                        <a:pt x="707" y="1119"/>
                      </a:lnTo>
                      <a:lnTo>
                        <a:pt x="697" y="1119"/>
                      </a:lnTo>
                      <a:lnTo>
                        <a:pt x="688" y="1117"/>
                      </a:lnTo>
                      <a:lnTo>
                        <a:pt x="680" y="1115"/>
                      </a:lnTo>
                      <a:lnTo>
                        <a:pt x="671" y="1115"/>
                      </a:lnTo>
                      <a:lnTo>
                        <a:pt x="663" y="1113"/>
                      </a:lnTo>
                      <a:lnTo>
                        <a:pt x="654" y="1111"/>
                      </a:lnTo>
                      <a:lnTo>
                        <a:pt x="644" y="1109"/>
                      </a:lnTo>
                      <a:lnTo>
                        <a:pt x="637" y="1108"/>
                      </a:lnTo>
                      <a:lnTo>
                        <a:pt x="629" y="1106"/>
                      </a:lnTo>
                      <a:lnTo>
                        <a:pt x="621" y="1104"/>
                      </a:lnTo>
                      <a:lnTo>
                        <a:pt x="616" y="1100"/>
                      </a:lnTo>
                      <a:lnTo>
                        <a:pt x="608" y="1096"/>
                      </a:lnTo>
                      <a:lnTo>
                        <a:pt x="604" y="1094"/>
                      </a:lnTo>
                      <a:lnTo>
                        <a:pt x="597" y="1090"/>
                      </a:lnTo>
                      <a:lnTo>
                        <a:pt x="593" y="1087"/>
                      </a:lnTo>
                      <a:lnTo>
                        <a:pt x="587" y="1083"/>
                      </a:lnTo>
                      <a:lnTo>
                        <a:pt x="583" y="1079"/>
                      </a:lnTo>
                      <a:lnTo>
                        <a:pt x="579" y="1073"/>
                      </a:lnTo>
                      <a:lnTo>
                        <a:pt x="578" y="1070"/>
                      </a:lnTo>
                      <a:lnTo>
                        <a:pt x="574" y="1064"/>
                      </a:lnTo>
                      <a:lnTo>
                        <a:pt x="574" y="1058"/>
                      </a:lnTo>
                      <a:lnTo>
                        <a:pt x="576" y="1054"/>
                      </a:lnTo>
                      <a:lnTo>
                        <a:pt x="576" y="1051"/>
                      </a:lnTo>
                      <a:lnTo>
                        <a:pt x="578" y="1047"/>
                      </a:lnTo>
                      <a:lnTo>
                        <a:pt x="576" y="1043"/>
                      </a:lnTo>
                      <a:lnTo>
                        <a:pt x="574" y="1037"/>
                      </a:lnTo>
                      <a:lnTo>
                        <a:pt x="570" y="1035"/>
                      </a:lnTo>
                      <a:lnTo>
                        <a:pt x="562" y="1033"/>
                      </a:lnTo>
                      <a:lnTo>
                        <a:pt x="559" y="1033"/>
                      </a:lnTo>
                      <a:lnTo>
                        <a:pt x="555" y="1032"/>
                      </a:lnTo>
                      <a:lnTo>
                        <a:pt x="551" y="1032"/>
                      </a:lnTo>
                      <a:lnTo>
                        <a:pt x="545" y="1032"/>
                      </a:lnTo>
                      <a:lnTo>
                        <a:pt x="541" y="1032"/>
                      </a:lnTo>
                      <a:lnTo>
                        <a:pt x="538" y="1032"/>
                      </a:lnTo>
                      <a:lnTo>
                        <a:pt x="532" y="1032"/>
                      </a:lnTo>
                      <a:lnTo>
                        <a:pt x="526" y="1032"/>
                      </a:lnTo>
                      <a:lnTo>
                        <a:pt x="521" y="1032"/>
                      </a:lnTo>
                      <a:lnTo>
                        <a:pt x="515" y="1032"/>
                      </a:lnTo>
                      <a:lnTo>
                        <a:pt x="507" y="1032"/>
                      </a:lnTo>
                      <a:lnTo>
                        <a:pt x="502" y="1032"/>
                      </a:lnTo>
                      <a:lnTo>
                        <a:pt x="494" y="1032"/>
                      </a:lnTo>
                      <a:lnTo>
                        <a:pt x="488" y="1032"/>
                      </a:lnTo>
                      <a:lnTo>
                        <a:pt x="481" y="1032"/>
                      </a:lnTo>
                      <a:lnTo>
                        <a:pt x="471" y="1032"/>
                      </a:lnTo>
                      <a:lnTo>
                        <a:pt x="464" y="1032"/>
                      </a:lnTo>
                      <a:lnTo>
                        <a:pt x="456" y="1032"/>
                      </a:lnTo>
                      <a:lnTo>
                        <a:pt x="446" y="1032"/>
                      </a:lnTo>
                      <a:lnTo>
                        <a:pt x="437" y="1032"/>
                      </a:lnTo>
                      <a:lnTo>
                        <a:pt x="429" y="1032"/>
                      </a:lnTo>
                      <a:lnTo>
                        <a:pt x="420" y="1032"/>
                      </a:lnTo>
                      <a:lnTo>
                        <a:pt x="410" y="1032"/>
                      </a:lnTo>
                      <a:lnTo>
                        <a:pt x="401" y="1032"/>
                      </a:lnTo>
                      <a:lnTo>
                        <a:pt x="391" y="1032"/>
                      </a:lnTo>
                      <a:lnTo>
                        <a:pt x="382" y="1032"/>
                      </a:lnTo>
                      <a:lnTo>
                        <a:pt x="372" y="1032"/>
                      </a:lnTo>
                      <a:lnTo>
                        <a:pt x="365" y="1032"/>
                      </a:lnTo>
                      <a:lnTo>
                        <a:pt x="353" y="1032"/>
                      </a:lnTo>
                      <a:lnTo>
                        <a:pt x="346" y="1032"/>
                      </a:lnTo>
                      <a:lnTo>
                        <a:pt x="336" y="1032"/>
                      </a:lnTo>
                      <a:lnTo>
                        <a:pt x="327" y="1032"/>
                      </a:lnTo>
                      <a:lnTo>
                        <a:pt x="315" y="1032"/>
                      </a:lnTo>
                      <a:lnTo>
                        <a:pt x="306" y="1032"/>
                      </a:lnTo>
                      <a:lnTo>
                        <a:pt x="296" y="1032"/>
                      </a:lnTo>
                      <a:lnTo>
                        <a:pt x="289" y="1032"/>
                      </a:lnTo>
                      <a:lnTo>
                        <a:pt x="279" y="1032"/>
                      </a:lnTo>
                      <a:lnTo>
                        <a:pt x="272" y="1032"/>
                      </a:lnTo>
                      <a:lnTo>
                        <a:pt x="260" y="1032"/>
                      </a:lnTo>
                      <a:lnTo>
                        <a:pt x="253" y="1032"/>
                      </a:lnTo>
                      <a:lnTo>
                        <a:pt x="243" y="1032"/>
                      </a:lnTo>
                      <a:lnTo>
                        <a:pt x="235" y="1032"/>
                      </a:lnTo>
                      <a:lnTo>
                        <a:pt x="228" y="1032"/>
                      </a:lnTo>
                      <a:lnTo>
                        <a:pt x="220" y="1032"/>
                      </a:lnTo>
                      <a:lnTo>
                        <a:pt x="213" y="1032"/>
                      </a:lnTo>
                      <a:lnTo>
                        <a:pt x="207" y="1032"/>
                      </a:lnTo>
                      <a:lnTo>
                        <a:pt x="199" y="1032"/>
                      </a:lnTo>
                      <a:lnTo>
                        <a:pt x="192" y="1032"/>
                      </a:lnTo>
                      <a:lnTo>
                        <a:pt x="186" y="1032"/>
                      </a:lnTo>
                      <a:lnTo>
                        <a:pt x="180" y="1032"/>
                      </a:lnTo>
                      <a:lnTo>
                        <a:pt x="175" y="1032"/>
                      </a:lnTo>
                      <a:lnTo>
                        <a:pt x="169" y="1032"/>
                      </a:lnTo>
                      <a:lnTo>
                        <a:pt x="165" y="1032"/>
                      </a:lnTo>
                      <a:lnTo>
                        <a:pt x="161" y="1033"/>
                      </a:lnTo>
                      <a:lnTo>
                        <a:pt x="154" y="1033"/>
                      </a:lnTo>
                      <a:lnTo>
                        <a:pt x="148" y="1033"/>
                      </a:lnTo>
                      <a:lnTo>
                        <a:pt x="146" y="1033"/>
                      </a:lnTo>
                      <a:lnTo>
                        <a:pt x="144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38">
                  <a:extLst>
                    <a:ext uri="{FF2B5EF4-FFF2-40B4-BE49-F238E27FC236}">
                      <a16:creationId xmlns:a16="http://schemas.microsoft.com/office/drawing/2014/main" id="{55BFF2D4-4AE6-4EF2-A406-A61CA2702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" y="176"/>
                  <a:ext cx="578" cy="504"/>
                </a:xfrm>
                <a:custGeom>
                  <a:avLst/>
                  <a:gdLst>
                    <a:gd name="T0" fmla="*/ 38 w 1156"/>
                    <a:gd name="T1" fmla="*/ 53 h 1008"/>
                    <a:gd name="T2" fmla="*/ 40 w 1156"/>
                    <a:gd name="T3" fmla="*/ 53 h 1008"/>
                    <a:gd name="T4" fmla="*/ 42 w 1156"/>
                    <a:gd name="T5" fmla="*/ 54 h 1008"/>
                    <a:gd name="T6" fmla="*/ 44 w 1156"/>
                    <a:gd name="T7" fmla="*/ 54 h 1008"/>
                    <a:gd name="T8" fmla="*/ 46 w 1156"/>
                    <a:gd name="T9" fmla="*/ 55 h 1008"/>
                    <a:gd name="T10" fmla="*/ 49 w 1156"/>
                    <a:gd name="T11" fmla="*/ 55 h 1008"/>
                    <a:gd name="T12" fmla="*/ 52 w 1156"/>
                    <a:gd name="T13" fmla="*/ 55 h 1008"/>
                    <a:gd name="T14" fmla="*/ 54 w 1156"/>
                    <a:gd name="T15" fmla="*/ 55 h 1008"/>
                    <a:gd name="T16" fmla="*/ 57 w 1156"/>
                    <a:gd name="T17" fmla="*/ 55 h 1008"/>
                    <a:gd name="T18" fmla="*/ 59 w 1156"/>
                    <a:gd name="T19" fmla="*/ 55 h 1008"/>
                    <a:gd name="T20" fmla="*/ 62 w 1156"/>
                    <a:gd name="T21" fmla="*/ 55 h 1008"/>
                    <a:gd name="T22" fmla="*/ 64 w 1156"/>
                    <a:gd name="T23" fmla="*/ 55 h 1008"/>
                    <a:gd name="T24" fmla="*/ 66 w 1156"/>
                    <a:gd name="T25" fmla="*/ 54 h 1008"/>
                    <a:gd name="T26" fmla="*/ 68 w 1156"/>
                    <a:gd name="T27" fmla="*/ 54 h 1008"/>
                    <a:gd name="T28" fmla="*/ 70 w 1156"/>
                    <a:gd name="T29" fmla="*/ 12 h 1008"/>
                    <a:gd name="T30" fmla="*/ 69 w 1156"/>
                    <a:gd name="T31" fmla="*/ 10 h 1008"/>
                    <a:gd name="T32" fmla="*/ 66 w 1156"/>
                    <a:gd name="T33" fmla="*/ 7 h 1008"/>
                    <a:gd name="T34" fmla="*/ 64 w 1156"/>
                    <a:gd name="T35" fmla="*/ 5 h 1008"/>
                    <a:gd name="T36" fmla="*/ 61 w 1156"/>
                    <a:gd name="T37" fmla="*/ 2 h 1008"/>
                    <a:gd name="T38" fmla="*/ 61 w 1156"/>
                    <a:gd name="T39" fmla="*/ 1 h 1008"/>
                    <a:gd name="T40" fmla="*/ 62 w 1156"/>
                    <a:gd name="T41" fmla="*/ 1 h 1008"/>
                    <a:gd name="T42" fmla="*/ 64 w 1156"/>
                    <a:gd name="T43" fmla="*/ 2 h 1008"/>
                    <a:gd name="T44" fmla="*/ 66 w 1156"/>
                    <a:gd name="T45" fmla="*/ 4 h 1008"/>
                    <a:gd name="T46" fmla="*/ 68 w 1156"/>
                    <a:gd name="T47" fmla="*/ 7 h 1008"/>
                    <a:gd name="T48" fmla="*/ 70 w 1156"/>
                    <a:gd name="T49" fmla="*/ 10 h 1008"/>
                    <a:gd name="T50" fmla="*/ 72 w 1156"/>
                    <a:gd name="T51" fmla="*/ 12 h 1008"/>
                    <a:gd name="T52" fmla="*/ 73 w 1156"/>
                    <a:gd name="T53" fmla="*/ 14 h 1008"/>
                    <a:gd name="T54" fmla="*/ 73 w 1156"/>
                    <a:gd name="T55" fmla="*/ 15 h 1008"/>
                    <a:gd name="T56" fmla="*/ 72 w 1156"/>
                    <a:gd name="T57" fmla="*/ 17 h 1008"/>
                    <a:gd name="T58" fmla="*/ 72 w 1156"/>
                    <a:gd name="T59" fmla="*/ 19 h 1008"/>
                    <a:gd name="T60" fmla="*/ 72 w 1156"/>
                    <a:gd name="T61" fmla="*/ 22 h 1008"/>
                    <a:gd name="T62" fmla="*/ 72 w 1156"/>
                    <a:gd name="T63" fmla="*/ 25 h 1008"/>
                    <a:gd name="T64" fmla="*/ 72 w 1156"/>
                    <a:gd name="T65" fmla="*/ 29 h 1008"/>
                    <a:gd name="T66" fmla="*/ 72 w 1156"/>
                    <a:gd name="T67" fmla="*/ 34 h 1008"/>
                    <a:gd name="T68" fmla="*/ 72 w 1156"/>
                    <a:gd name="T69" fmla="*/ 38 h 1008"/>
                    <a:gd name="T70" fmla="*/ 72 w 1156"/>
                    <a:gd name="T71" fmla="*/ 43 h 1008"/>
                    <a:gd name="T72" fmla="*/ 71 w 1156"/>
                    <a:gd name="T73" fmla="*/ 47 h 1008"/>
                    <a:gd name="T74" fmla="*/ 71 w 1156"/>
                    <a:gd name="T75" fmla="*/ 50 h 1008"/>
                    <a:gd name="T76" fmla="*/ 71 w 1156"/>
                    <a:gd name="T77" fmla="*/ 53 h 1008"/>
                    <a:gd name="T78" fmla="*/ 71 w 1156"/>
                    <a:gd name="T79" fmla="*/ 55 h 1008"/>
                    <a:gd name="T80" fmla="*/ 69 w 1156"/>
                    <a:gd name="T81" fmla="*/ 56 h 1008"/>
                    <a:gd name="T82" fmla="*/ 67 w 1156"/>
                    <a:gd name="T83" fmla="*/ 56 h 1008"/>
                    <a:gd name="T84" fmla="*/ 65 w 1156"/>
                    <a:gd name="T85" fmla="*/ 56 h 1008"/>
                    <a:gd name="T86" fmla="*/ 62 w 1156"/>
                    <a:gd name="T87" fmla="*/ 57 h 1008"/>
                    <a:gd name="T88" fmla="*/ 60 w 1156"/>
                    <a:gd name="T89" fmla="*/ 57 h 1008"/>
                    <a:gd name="T90" fmla="*/ 58 w 1156"/>
                    <a:gd name="T91" fmla="*/ 57 h 1008"/>
                    <a:gd name="T92" fmla="*/ 56 w 1156"/>
                    <a:gd name="T93" fmla="*/ 57 h 1008"/>
                    <a:gd name="T94" fmla="*/ 54 w 1156"/>
                    <a:gd name="T95" fmla="*/ 58 h 1008"/>
                    <a:gd name="T96" fmla="*/ 52 w 1156"/>
                    <a:gd name="T97" fmla="*/ 58 h 1008"/>
                    <a:gd name="T98" fmla="*/ 49 w 1156"/>
                    <a:gd name="T99" fmla="*/ 57 h 1008"/>
                    <a:gd name="T100" fmla="*/ 47 w 1156"/>
                    <a:gd name="T101" fmla="*/ 57 h 1008"/>
                    <a:gd name="T102" fmla="*/ 46 w 1156"/>
                    <a:gd name="T103" fmla="*/ 57 h 1008"/>
                    <a:gd name="T104" fmla="*/ 44 w 1156"/>
                    <a:gd name="T105" fmla="*/ 56 h 1008"/>
                    <a:gd name="T106" fmla="*/ 42 w 1156"/>
                    <a:gd name="T107" fmla="*/ 56 h 1008"/>
                    <a:gd name="T108" fmla="*/ 40 w 1156"/>
                    <a:gd name="T109" fmla="*/ 55 h 1008"/>
                    <a:gd name="T110" fmla="*/ 37 w 1156"/>
                    <a:gd name="T111" fmla="*/ 55 h 1008"/>
                    <a:gd name="T112" fmla="*/ 0 w 1156"/>
                    <a:gd name="T113" fmla="*/ 62 h 10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56"/>
                    <a:gd name="T172" fmla="*/ 0 h 1008"/>
                    <a:gd name="T173" fmla="*/ 1156 w 1156"/>
                    <a:gd name="T174" fmla="*/ 1008 h 100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56" h="1008">
                      <a:moveTo>
                        <a:pt x="0" y="986"/>
                      </a:moveTo>
                      <a:lnTo>
                        <a:pt x="588" y="834"/>
                      </a:lnTo>
                      <a:lnTo>
                        <a:pt x="590" y="834"/>
                      </a:lnTo>
                      <a:lnTo>
                        <a:pt x="593" y="836"/>
                      </a:lnTo>
                      <a:lnTo>
                        <a:pt x="597" y="836"/>
                      </a:lnTo>
                      <a:lnTo>
                        <a:pt x="603" y="837"/>
                      </a:lnTo>
                      <a:lnTo>
                        <a:pt x="607" y="839"/>
                      </a:lnTo>
                      <a:lnTo>
                        <a:pt x="614" y="841"/>
                      </a:lnTo>
                      <a:lnTo>
                        <a:pt x="622" y="843"/>
                      </a:lnTo>
                      <a:lnTo>
                        <a:pt x="630" y="845"/>
                      </a:lnTo>
                      <a:lnTo>
                        <a:pt x="633" y="845"/>
                      </a:lnTo>
                      <a:lnTo>
                        <a:pt x="637" y="847"/>
                      </a:lnTo>
                      <a:lnTo>
                        <a:pt x="641" y="849"/>
                      </a:lnTo>
                      <a:lnTo>
                        <a:pt x="647" y="849"/>
                      </a:lnTo>
                      <a:lnTo>
                        <a:pt x="650" y="851"/>
                      </a:lnTo>
                      <a:lnTo>
                        <a:pt x="656" y="853"/>
                      </a:lnTo>
                      <a:lnTo>
                        <a:pt x="660" y="853"/>
                      </a:lnTo>
                      <a:lnTo>
                        <a:pt x="666" y="855"/>
                      </a:lnTo>
                      <a:lnTo>
                        <a:pt x="671" y="855"/>
                      </a:lnTo>
                      <a:lnTo>
                        <a:pt x="677" y="856"/>
                      </a:lnTo>
                      <a:lnTo>
                        <a:pt x="683" y="858"/>
                      </a:lnTo>
                      <a:lnTo>
                        <a:pt x="689" y="860"/>
                      </a:lnTo>
                      <a:lnTo>
                        <a:pt x="694" y="860"/>
                      </a:lnTo>
                      <a:lnTo>
                        <a:pt x="700" y="862"/>
                      </a:lnTo>
                      <a:lnTo>
                        <a:pt x="706" y="862"/>
                      </a:lnTo>
                      <a:lnTo>
                        <a:pt x="711" y="864"/>
                      </a:lnTo>
                      <a:lnTo>
                        <a:pt x="717" y="864"/>
                      </a:lnTo>
                      <a:lnTo>
                        <a:pt x="723" y="866"/>
                      </a:lnTo>
                      <a:lnTo>
                        <a:pt x="728" y="866"/>
                      </a:lnTo>
                      <a:lnTo>
                        <a:pt x="736" y="868"/>
                      </a:lnTo>
                      <a:lnTo>
                        <a:pt x="742" y="868"/>
                      </a:lnTo>
                      <a:lnTo>
                        <a:pt x="749" y="870"/>
                      </a:lnTo>
                      <a:lnTo>
                        <a:pt x="755" y="870"/>
                      </a:lnTo>
                      <a:lnTo>
                        <a:pt x="763" y="872"/>
                      </a:lnTo>
                      <a:lnTo>
                        <a:pt x="768" y="872"/>
                      </a:lnTo>
                      <a:lnTo>
                        <a:pt x="776" y="874"/>
                      </a:lnTo>
                      <a:lnTo>
                        <a:pt x="784" y="874"/>
                      </a:lnTo>
                      <a:lnTo>
                        <a:pt x="791" y="875"/>
                      </a:lnTo>
                      <a:lnTo>
                        <a:pt x="797" y="875"/>
                      </a:lnTo>
                      <a:lnTo>
                        <a:pt x="804" y="877"/>
                      </a:lnTo>
                      <a:lnTo>
                        <a:pt x="810" y="877"/>
                      </a:lnTo>
                      <a:lnTo>
                        <a:pt x="818" y="877"/>
                      </a:lnTo>
                      <a:lnTo>
                        <a:pt x="825" y="877"/>
                      </a:lnTo>
                      <a:lnTo>
                        <a:pt x="833" y="877"/>
                      </a:lnTo>
                      <a:lnTo>
                        <a:pt x="841" y="877"/>
                      </a:lnTo>
                      <a:lnTo>
                        <a:pt x="846" y="879"/>
                      </a:lnTo>
                      <a:lnTo>
                        <a:pt x="854" y="877"/>
                      </a:lnTo>
                      <a:lnTo>
                        <a:pt x="861" y="877"/>
                      </a:lnTo>
                      <a:lnTo>
                        <a:pt x="869" y="877"/>
                      </a:lnTo>
                      <a:lnTo>
                        <a:pt x="877" y="877"/>
                      </a:lnTo>
                      <a:lnTo>
                        <a:pt x="884" y="877"/>
                      </a:lnTo>
                      <a:lnTo>
                        <a:pt x="892" y="877"/>
                      </a:lnTo>
                      <a:lnTo>
                        <a:pt x="898" y="877"/>
                      </a:lnTo>
                      <a:lnTo>
                        <a:pt x="907" y="877"/>
                      </a:lnTo>
                      <a:lnTo>
                        <a:pt x="913" y="877"/>
                      </a:lnTo>
                      <a:lnTo>
                        <a:pt x="919" y="877"/>
                      </a:lnTo>
                      <a:lnTo>
                        <a:pt x="926" y="875"/>
                      </a:lnTo>
                      <a:lnTo>
                        <a:pt x="934" y="875"/>
                      </a:lnTo>
                      <a:lnTo>
                        <a:pt x="939" y="875"/>
                      </a:lnTo>
                      <a:lnTo>
                        <a:pt x="945" y="874"/>
                      </a:lnTo>
                      <a:lnTo>
                        <a:pt x="951" y="874"/>
                      </a:lnTo>
                      <a:lnTo>
                        <a:pt x="957" y="874"/>
                      </a:lnTo>
                      <a:lnTo>
                        <a:pt x="962" y="872"/>
                      </a:lnTo>
                      <a:lnTo>
                        <a:pt x="968" y="872"/>
                      </a:lnTo>
                      <a:lnTo>
                        <a:pt x="974" y="872"/>
                      </a:lnTo>
                      <a:lnTo>
                        <a:pt x="979" y="872"/>
                      </a:lnTo>
                      <a:lnTo>
                        <a:pt x="983" y="870"/>
                      </a:lnTo>
                      <a:lnTo>
                        <a:pt x="989" y="870"/>
                      </a:lnTo>
                      <a:lnTo>
                        <a:pt x="995" y="870"/>
                      </a:lnTo>
                      <a:lnTo>
                        <a:pt x="1000" y="870"/>
                      </a:lnTo>
                      <a:lnTo>
                        <a:pt x="1008" y="868"/>
                      </a:lnTo>
                      <a:lnTo>
                        <a:pt x="1015" y="866"/>
                      </a:lnTo>
                      <a:lnTo>
                        <a:pt x="1023" y="866"/>
                      </a:lnTo>
                      <a:lnTo>
                        <a:pt x="1031" y="866"/>
                      </a:lnTo>
                      <a:lnTo>
                        <a:pt x="1036" y="866"/>
                      </a:lnTo>
                      <a:lnTo>
                        <a:pt x="1044" y="864"/>
                      </a:lnTo>
                      <a:lnTo>
                        <a:pt x="1050" y="864"/>
                      </a:lnTo>
                      <a:lnTo>
                        <a:pt x="1055" y="864"/>
                      </a:lnTo>
                      <a:lnTo>
                        <a:pt x="1059" y="862"/>
                      </a:lnTo>
                      <a:lnTo>
                        <a:pt x="1063" y="862"/>
                      </a:lnTo>
                      <a:lnTo>
                        <a:pt x="1067" y="860"/>
                      </a:lnTo>
                      <a:lnTo>
                        <a:pt x="1071" y="860"/>
                      </a:lnTo>
                      <a:lnTo>
                        <a:pt x="1076" y="860"/>
                      </a:lnTo>
                      <a:lnTo>
                        <a:pt x="1082" y="860"/>
                      </a:lnTo>
                      <a:lnTo>
                        <a:pt x="1088" y="860"/>
                      </a:lnTo>
                      <a:lnTo>
                        <a:pt x="1090" y="860"/>
                      </a:lnTo>
                      <a:lnTo>
                        <a:pt x="1124" y="195"/>
                      </a:lnTo>
                      <a:lnTo>
                        <a:pt x="1122" y="193"/>
                      </a:lnTo>
                      <a:lnTo>
                        <a:pt x="1118" y="190"/>
                      </a:lnTo>
                      <a:lnTo>
                        <a:pt x="1114" y="186"/>
                      </a:lnTo>
                      <a:lnTo>
                        <a:pt x="1112" y="182"/>
                      </a:lnTo>
                      <a:lnTo>
                        <a:pt x="1109" y="178"/>
                      </a:lnTo>
                      <a:lnTo>
                        <a:pt x="1105" y="172"/>
                      </a:lnTo>
                      <a:lnTo>
                        <a:pt x="1101" y="167"/>
                      </a:lnTo>
                      <a:lnTo>
                        <a:pt x="1095" y="161"/>
                      </a:lnTo>
                      <a:lnTo>
                        <a:pt x="1090" y="153"/>
                      </a:lnTo>
                      <a:lnTo>
                        <a:pt x="1086" y="148"/>
                      </a:lnTo>
                      <a:lnTo>
                        <a:pt x="1078" y="140"/>
                      </a:lnTo>
                      <a:lnTo>
                        <a:pt x="1073" y="134"/>
                      </a:lnTo>
                      <a:lnTo>
                        <a:pt x="1067" y="127"/>
                      </a:lnTo>
                      <a:lnTo>
                        <a:pt x="1061" y="119"/>
                      </a:lnTo>
                      <a:lnTo>
                        <a:pt x="1053" y="112"/>
                      </a:lnTo>
                      <a:lnTo>
                        <a:pt x="1048" y="104"/>
                      </a:lnTo>
                      <a:lnTo>
                        <a:pt x="1040" y="96"/>
                      </a:lnTo>
                      <a:lnTo>
                        <a:pt x="1034" y="89"/>
                      </a:lnTo>
                      <a:lnTo>
                        <a:pt x="1027" y="79"/>
                      </a:lnTo>
                      <a:lnTo>
                        <a:pt x="1021" y="74"/>
                      </a:lnTo>
                      <a:lnTo>
                        <a:pt x="1014" y="66"/>
                      </a:lnTo>
                      <a:lnTo>
                        <a:pt x="1008" y="58"/>
                      </a:lnTo>
                      <a:lnTo>
                        <a:pt x="1000" y="51"/>
                      </a:lnTo>
                      <a:lnTo>
                        <a:pt x="993" y="43"/>
                      </a:lnTo>
                      <a:lnTo>
                        <a:pt x="987" y="36"/>
                      </a:lnTo>
                      <a:lnTo>
                        <a:pt x="981" y="30"/>
                      </a:lnTo>
                      <a:lnTo>
                        <a:pt x="974" y="24"/>
                      </a:lnTo>
                      <a:lnTo>
                        <a:pt x="968" y="19"/>
                      </a:lnTo>
                      <a:lnTo>
                        <a:pt x="962" y="15"/>
                      </a:lnTo>
                      <a:lnTo>
                        <a:pt x="957" y="11"/>
                      </a:lnTo>
                      <a:lnTo>
                        <a:pt x="957" y="9"/>
                      </a:lnTo>
                      <a:lnTo>
                        <a:pt x="960" y="7"/>
                      </a:lnTo>
                      <a:lnTo>
                        <a:pt x="962" y="5"/>
                      </a:lnTo>
                      <a:lnTo>
                        <a:pt x="968" y="3"/>
                      </a:lnTo>
                      <a:lnTo>
                        <a:pt x="972" y="1"/>
                      </a:lnTo>
                      <a:lnTo>
                        <a:pt x="979" y="0"/>
                      </a:lnTo>
                      <a:lnTo>
                        <a:pt x="983" y="0"/>
                      </a:lnTo>
                      <a:lnTo>
                        <a:pt x="987" y="1"/>
                      </a:lnTo>
                      <a:lnTo>
                        <a:pt x="993" y="1"/>
                      </a:lnTo>
                      <a:lnTo>
                        <a:pt x="996" y="5"/>
                      </a:lnTo>
                      <a:lnTo>
                        <a:pt x="1000" y="7"/>
                      </a:lnTo>
                      <a:lnTo>
                        <a:pt x="1008" y="13"/>
                      </a:lnTo>
                      <a:lnTo>
                        <a:pt x="1012" y="17"/>
                      </a:lnTo>
                      <a:lnTo>
                        <a:pt x="1015" y="22"/>
                      </a:lnTo>
                      <a:lnTo>
                        <a:pt x="1021" y="26"/>
                      </a:lnTo>
                      <a:lnTo>
                        <a:pt x="1027" y="32"/>
                      </a:lnTo>
                      <a:lnTo>
                        <a:pt x="1031" y="38"/>
                      </a:lnTo>
                      <a:lnTo>
                        <a:pt x="1036" y="43"/>
                      </a:lnTo>
                      <a:lnTo>
                        <a:pt x="1042" y="49"/>
                      </a:lnTo>
                      <a:lnTo>
                        <a:pt x="1048" y="57"/>
                      </a:lnTo>
                      <a:lnTo>
                        <a:pt x="1053" y="62"/>
                      </a:lnTo>
                      <a:lnTo>
                        <a:pt x="1059" y="70"/>
                      </a:lnTo>
                      <a:lnTo>
                        <a:pt x="1065" y="77"/>
                      </a:lnTo>
                      <a:lnTo>
                        <a:pt x="1071" y="85"/>
                      </a:lnTo>
                      <a:lnTo>
                        <a:pt x="1076" y="93"/>
                      </a:lnTo>
                      <a:lnTo>
                        <a:pt x="1082" y="100"/>
                      </a:lnTo>
                      <a:lnTo>
                        <a:pt x="1088" y="106"/>
                      </a:lnTo>
                      <a:lnTo>
                        <a:pt x="1093" y="114"/>
                      </a:lnTo>
                      <a:lnTo>
                        <a:pt x="1097" y="121"/>
                      </a:lnTo>
                      <a:lnTo>
                        <a:pt x="1103" y="129"/>
                      </a:lnTo>
                      <a:lnTo>
                        <a:pt x="1109" y="136"/>
                      </a:lnTo>
                      <a:lnTo>
                        <a:pt x="1114" y="144"/>
                      </a:lnTo>
                      <a:lnTo>
                        <a:pt x="1118" y="150"/>
                      </a:lnTo>
                      <a:lnTo>
                        <a:pt x="1122" y="157"/>
                      </a:lnTo>
                      <a:lnTo>
                        <a:pt x="1126" y="161"/>
                      </a:lnTo>
                      <a:lnTo>
                        <a:pt x="1130" y="169"/>
                      </a:lnTo>
                      <a:lnTo>
                        <a:pt x="1133" y="174"/>
                      </a:lnTo>
                      <a:lnTo>
                        <a:pt x="1137" y="180"/>
                      </a:lnTo>
                      <a:lnTo>
                        <a:pt x="1139" y="184"/>
                      </a:lnTo>
                      <a:lnTo>
                        <a:pt x="1143" y="190"/>
                      </a:lnTo>
                      <a:lnTo>
                        <a:pt x="1145" y="195"/>
                      </a:lnTo>
                      <a:lnTo>
                        <a:pt x="1149" y="201"/>
                      </a:lnTo>
                      <a:lnTo>
                        <a:pt x="1150" y="205"/>
                      </a:lnTo>
                      <a:lnTo>
                        <a:pt x="1152" y="209"/>
                      </a:lnTo>
                      <a:lnTo>
                        <a:pt x="1156" y="212"/>
                      </a:lnTo>
                      <a:lnTo>
                        <a:pt x="1156" y="218"/>
                      </a:lnTo>
                      <a:lnTo>
                        <a:pt x="1156" y="220"/>
                      </a:lnTo>
                      <a:lnTo>
                        <a:pt x="1156" y="224"/>
                      </a:lnTo>
                      <a:lnTo>
                        <a:pt x="1154" y="226"/>
                      </a:lnTo>
                      <a:lnTo>
                        <a:pt x="1154" y="229"/>
                      </a:lnTo>
                      <a:lnTo>
                        <a:pt x="1154" y="233"/>
                      </a:lnTo>
                      <a:lnTo>
                        <a:pt x="1154" y="239"/>
                      </a:lnTo>
                      <a:lnTo>
                        <a:pt x="1152" y="243"/>
                      </a:lnTo>
                      <a:lnTo>
                        <a:pt x="1152" y="248"/>
                      </a:lnTo>
                      <a:lnTo>
                        <a:pt x="1152" y="254"/>
                      </a:lnTo>
                      <a:lnTo>
                        <a:pt x="1152" y="262"/>
                      </a:lnTo>
                      <a:lnTo>
                        <a:pt x="1152" y="269"/>
                      </a:lnTo>
                      <a:lnTo>
                        <a:pt x="1152" y="277"/>
                      </a:lnTo>
                      <a:lnTo>
                        <a:pt x="1152" y="283"/>
                      </a:lnTo>
                      <a:lnTo>
                        <a:pt x="1152" y="286"/>
                      </a:lnTo>
                      <a:lnTo>
                        <a:pt x="1152" y="292"/>
                      </a:lnTo>
                      <a:lnTo>
                        <a:pt x="1152" y="298"/>
                      </a:lnTo>
                      <a:lnTo>
                        <a:pt x="1152" y="302"/>
                      </a:lnTo>
                      <a:lnTo>
                        <a:pt x="1152" y="307"/>
                      </a:lnTo>
                      <a:lnTo>
                        <a:pt x="1150" y="315"/>
                      </a:lnTo>
                      <a:lnTo>
                        <a:pt x="1150" y="323"/>
                      </a:lnTo>
                      <a:lnTo>
                        <a:pt x="1150" y="328"/>
                      </a:lnTo>
                      <a:lnTo>
                        <a:pt x="1150" y="336"/>
                      </a:lnTo>
                      <a:lnTo>
                        <a:pt x="1150" y="343"/>
                      </a:lnTo>
                      <a:lnTo>
                        <a:pt x="1150" y="353"/>
                      </a:lnTo>
                      <a:lnTo>
                        <a:pt x="1149" y="361"/>
                      </a:lnTo>
                      <a:lnTo>
                        <a:pt x="1149" y="370"/>
                      </a:lnTo>
                      <a:lnTo>
                        <a:pt x="1149" y="380"/>
                      </a:lnTo>
                      <a:lnTo>
                        <a:pt x="1149" y="389"/>
                      </a:lnTo>
                      <a:lnTo>
                        <a:pt x="1149" y="399"/>
                      </a:lnTo>
                      <a:lnTo>
                        <a:pt x="1149" y="410"/>
                      </a:lnTo>
                      <a:lnTo>
                        <a:pt x="1149" y="419"/>
                      </a:lnTo>
                      <a:lnTo>
                        <a:pt x="1149" y="431"/>
                      </a:lnTo>
                      <a:lnTo>
                        <a:pt x="1147" y="440"/>
                      </a:lnTo>
                      <a:lnTo>
                        <a:pt x="1147" y="452"/>
                      </a:lnTo>
                      <a:lnTo>
                        <a:pt x="1147" y="463"/>
                      </a:lnTo>
                      <a:lnTo>
                        <a:pt x="1147" y="475"/>
                      </a:lnTo>
                      <a:lnTo>
                        <a:pt x="1147" y="486"/>
                      </a:lnTo>
                      <a:lnTo>
                        <a:pt x="1147" y="497"/>
                      </a:lnTo>
                      <a:lnTo>
                        <a:pt x="1145" y="509"/>
                      </a:lnTo>
                      <a:lnTo>
                        <a:pt x="1145" y="522"/>
                      </a:lnTo>
                      <a:lnTo>
                        <a:pt x="1145" y="533"/>
                      </a:lnTo>
                      <a:lnTo>
                        <a:pt x="1145" y="545"/>
                      </a:lnTo>
                      <a:lnTo>
                        <a:pt x="1143" y="558"/>
                      </a:lnTo>
                      <a:lnTo>
                        <a:pt x="1143" y="570"/>
                      </a:lnTo>
                      <a:lnTo>
                        <a:pt x="1143" y="581"/>
                      </a:lnTo>
                      <a:lnTo>
                        <a:pt x="1143" y="592"/>
                      </a:lnTo>
                      <a:lnTo>
                        <a:pt x="1143" y="606"/>
                      </a:lnTo>
                      <a:lnTo>
                        <a:pt x="1143" y="617"/>
                      </a:lnTo>
                      <a:lnTo>
                        <a:pt x="1143" y="628"/>
                      </a:lnTo>
                      <a:lnTo>
                        <a:pt x="1141" y="640"/>
                      </a:lnTo>
                      <a:lnTo>
                        <a:pt x="1141" y="651"/>
                      </a:lnTo>
                      <a:lnTo>
                        <a:pt x="1141" y="663"/>
                      </a:lnTo>
                      <a:lnTo>
                        <a:pt x="1139" y="674"/>
                      </a:lnTo>
                      <a:lnTo>
                        <a:pt x="1139" y="685"/>
                      </a:lnTo>
                      <a:lnTo>
                        <a:pt x="1137" y="697"/>
                      </a:lnTo>
                      <a:lnTo>
                        <a:pt x="1137" y="708"/>
                      </a:lnTo>
                      <a:lnTo>
                        <a:pt x="1137" y="718"/>
                      </a:lnTo>
                      <a:lnTo>
                        <a:pt x="1137" y="729"/>
                      </a:lnTo>
                      <a:lnTo>
                        <a:pt x="1135" y="739"/>
                      </a:lnTo>
                      <a:lnTo>
                        <a:pt x="1135" y="748"/>
                      </a:lnTo>
                      <a:lnTo>
                        <a:pt x="1135" y="758"/>
                      </a:lnTo>
                      <a:lnTo>
                        <a:pt x="1135" y="767"/>
                      </a:lnTo>
                      <a:lnTo>
                        <a:pt x="1133" y="777"/>
                      </a:lnTo>
                      <a:lnTo>
                        <a:pt x="1133" y="786"/>
                      </a:lnTo>
                      <a:lnTo>
                        <a:pt x="1131" y="796"/>
                      </a:lnTo>
                      <a:lnTo>
                        <a:pt x="1131" y="803"/>
                      </a:lnTo>
                      <a:lnTo>
                        <a:pt x="1131" y="811"/>
                      </a:lnTo>
                      <a:lnTo>
                        <a:pt x="1131" y="817"/>
                      </a:lnTo>
                      <a:lnTo>
                        <a:pt x="1130" y="824"/>
                      </a:lnTo>
                      <a:lnTo>
                        <a:pt x="1128" y="832"/>
                      </a:lnTo>
                      <a:lnTo>
                        <a:pt x="1128" y="837"/>
                      </a:lnTo>
                      <a:lnTo>
                        <a:pt x="1128" y="843"/>
                      </a:lnTo>
                      <a:lnTo>
                        <a:pt x="1126" y="849"/>
                      </a:lnTo>
                      <a:lnTo>
                        <a:pt x="1126" y="853"/>
                      </a:lnTo>
                      <a:lnTo>
                        <a:pt x="1124" y="856"/>
                      </a:lnTo>
                      <a:lnTo>
                        <a:pt x="1124" y="862"/>
                      </a:lnTo>
                      <a:lnTo>
                        <a:pt x="1122" y="868"/>
                      </a:lnTo>
                      <a:lnTo>
                        <a:pt x="1120" y="872"/>
                      </a:lnTo>
                      <a:lnTo>
                        <a:pt x="1118" y="874"/>
                      </a:lnTo>
                      <a:lnTo>
                        <a:pt x="1114" y="875"/>
                      </a:lnTo>
                      <a:lnTo>
                        <a:pt x="1109" y="877"/>
                      </a:lnTo>
                      <a:lnTo>
                        <a:pt x="1103" y="879"/>
                      </a:lnTo>
                      <a:lnTo>
                        <a:pt x="1097" y="881"/>
                      </a:lnTo>
                      <a:lnTo>
                        <a:pt x="1090" y="883"/>
                      </a:lnTo>
                      <a:lnTo>
                        <a:pt x="1082" y="887"/>
                      </a:lnTo>
                      <a:lnTo>
                        <a:pt x="1073" y="889"/>
                      </a:lnTo>
                      <a:lnTo>
                        <a:pt x="1069" y="889"/>
                      </a:lnTo>
                      <a:lnTo>
                        <a:pt x="1063" y="891"/>
                      </a:lnTo>
                      <a:lnTo>
                        <a:pt x="1059" y="891"/>
                      </a:lnTo>
                      <a:lnTo>
                        <a:pt x="1053" y="893"/>
                      </a:lnTo>
                      <a:lnTo>
                        <a:pt x="1048" y="893"/>
                      </a:lnTo>
                      <a:lnTo>
                        <a:pt x="1044" y="894"/>
                      </a:lnTo>
                      <a:lnTo>
                        <a:pt x="1038" y="894"/>
                      </a:lnTo>
                      <a:lnTo>
                        <a:pt x="1033" y="896"/>
                      </a:lnTo>
                      <a:lnTo>
                        <a:pt x="1027" y="896"/>
                      </a:lnTo>
                      <a:lnTo>
                        <a:pt x="1021" y="898"/>
                      </a:lnTo>
                      <a:lnTo>
                        <a:pt x="1015" y="898"/>
                      </a:lnTo>
                      <a:lnTo>
                        <a:pt x="1010" y="898"/>
                      </a:lnTo>
                      <a:lnTo>
                        <a:pt x="1004" y="900"/>
                      </a:lnTo>
                      <a:lnTo>
                        <a:pt x="998" y="900"/>
                      </a:lnTo>
                      <a:lnTo>
                        <a:pt x="993" y="902"/>
                      </a:lnTo>
                      <a:lnTo>
                        <a:pt x="987" y="904"/>
                      </a:lnTo>
                      <a:lnTo>
                        <a:pt x="979" y="904"/>
                      </a:lnTo>
                      <a:lnTo>
                        <a:pt x="974" y="904"/>
                      </a:lnTo>
                      <a:lnTo>
                        <a:pt x="968" y="904"/>
                      </a:lnTo>
                      <a:lnTo>
                        <a:pt x="962" y="906"/>
                      </a:lnTo>
                      <a:lnTo>
                        <a:pt x="955" y="906"/>
                      </a:lnTo>
                      <a:lnTo>
                        <a:pt x="949" y="906"/>
                      </a:lnTo>
                      <a:lnTo>
                        <a:pt x="943" y="908"/>
                      </a:lnTo>
                      <a:lnTo>
                        <a:pt x="938" y="908"/>
                      </a:lnTo>
                      <a:lnTo>
                        <a:pt x="930" y="908"/>
                      </a:lnTo>
                      <a:lnTo>
                        <a:pt x="924" y="910"/>
                      </a:lnTo>
                      <a:lnTo>
                        <a:pt x="919" y="910"/>
                      </a:lnTo>
                      <a:lnTo>
                        <a:pt x="913" y="910"/>
                      </a:lnTo>
                      <a:lnTo>
                        <a:pt x="907" y="910"/>
                      </a:lnTo>
                      <a:lnTo>
                        <a:pt x="901" y="910"/>
                      </a:lnTo>
                      <a:lnTo>
                        <a:pt x="894" y="912"/>
                      </a:lnTo>
                      <a:lnTo>
                        <a:pt x="890" y="912"/>
                      </a:lnTo>
                      <a:lnTo>
                        <a:pt x="882" y="912"/>
                      </a:lnTo>
                      <a:lnTo>
                        <a:pt x="877" y="912"/>
                      </a:lnTo>
                      <a:lnTo>
                        <a:pt x="871" y="912"/>
                      </a:lnTo>
                      <a:lnTo>
                        <a:pt x="867" y="913"/>
                      </a:lnTo>
                      <a:lnTo>
                        <a:pt x="861" y="913"/>
                      </a:lnTo>
                      <a:lnTo>
                        <a:pt x="856" y="913"/>
                      </a:lnTo>
                      <a:lnTo>
                        <a:pt x="852" y="913"/>
                      </a:lnTo>
                      <a:lnTo>
                        <a:pt x="846" y="915"/>
                      </a:lnTo>
                      <a:lnTo>
                        <a:pt x="841" y="915"/>
                      </a:lnTo>
                      <a:lnTo>
                        <a:pt x="837" y="915"/>
                      </a:lnTo>
                      <a:lnTo>
                        <a:pt x="831" y="915"/>
                      </a:lnTo>
                      <a:lnTo>
                        <a:pt x="829" y="915"/>
                      </a:lnTo>
                      <a:lnTo>
                        <a:pt x="820" y="915"/>
                      </a:lnTo>
                      <a:lnTo>
                        <a:pt x="814" y="915"/>
                      </a:lnTo>
                      <a:lnTo>
                        <a:pt x="806" y="915"/>
                      </a:lnTo>
                      <a:lnTo>
                        <a:pt x="799" y="915"/>
                      </a:lnTo>
                      <a:lnTo>
                        <a:pt x="791" y="913"/>
                      </a:lnTo>
                      <a:lnTo>
                        <a:pt x="784" y="913"/>
                      </a:lnTo>
                      <a:lnTo>
                        <a:pt x="778" y="912"/>
                      </a:lnTo>
                      <a:lnTo>
                        <a:pt x="774" y="912"/>
                      </a:lnTo>
                      <a:lnTo>
                        <a:pt x="770" y="910"/>
                      </a:lnTo>
                      <a:lnTo>
                        <a:pt x="765" y="910"/>
                      </a:lnTo>
                      <a:lnTo>
                        <a:pt x="761" y="910"/>
                      </a:lnTo>
                      <a:lnTo>
                        <a:pt x="757" y="908"/>
                      </a:lnTo>
                      <a:lnTo>
                        <a:pt x="751" y="908"/>
                      </a:lnTo>
                      <a:lnTo>
                        <a:pt x="747" y="908"/>
                      </a:lnTo>
                      <a:lnTo>
                        <a:pt x="744" y="906"/>
                      </a:lnTo>
                      <a:lnTo>
                        <a:pt x="738" y="904"/>
                      </a:lnTo>
                      <a:lnTo>
                        <a:pt x="732" y="904"/>
                      </a:lnTo>
                      <a:lnTo>
                        <a:pt x="728" y="902"/>
                      </a:lnTo>
                      <a:lnTo>
                        <a:pt x="723" y="900"/>
                      </a:lnTo>
                      <a:lnTo>
                        <a:pt x="719" y="900"/>
                      </a:lnTo>
                      <a:lnTo>
                        <a:pt x="713" y="898"/>
                      </a:lnTo>
                      <a:lnTo>
                        <a:pt x="709" y="898"/>
                      </a:lnTo>
                      <a:lnTo>
                        <a:pt x="706" y="896"/>
                      </a:lnTo>
                      <a:lnTo>
                        <a:pt x="700" y="896"/>
                      </a:lnTo>
                      <a:lnTo>
                        <a:pt x="694" y="894"/>
                      </a:lnTo>
                      <a:lnTo>
                        <a:pt x="690" y="894"/>
                      </a:lnTo>
                      <a:lnTo>
                        <a:pt x="685" y="893"/>
                      </a:lnTo>
                      <a:lnTo>
                        <a:pt x="681" y="891"/>
                      </a:lnTo>
                      <a:lnTo>
                        <a:pt x="677" y="891"/>
                      </a:lnTo>
                      <a:lnTo>
                        <a:pt x="671" y="889"/>
                      </a:lnTo>
                      <a:lnTo>
                        <a:pt x="668" y="887"/>
                      </a:lnTo>
                      <a:lnTo>
                        <a:pt x="662" y="887"/>
                      </a:lnTo>
                      <a:lnTo>
                        <a:pt x="658" y="885"/>
                      </a:lnTo>
                      <a:lnTo>
                        <a:pt x="654" y="885"/>
                      </a:lnTo>
                      <a:lnTo>
                        <a:pt x="645" y="883"/>
                      </a:lnTo>
                      <a:lnTo>
                        <a:pt x="637" y="879"/>
                      </a:lnTo>
                      <a:lnTo>
                        <a:pt x="630" y="877"/>
                      </a:lnTo>
                      <a:lnTo>
                        <a:pt x="622" y="875"/>
                      </a:lnTo>
                      <a:lnTo>
                        <a:pt x="616" y="874"/>
                      </a:lnTo>
                      <a:lnTo>
                        <a:pt x="611" y="872"/>
                      </a:lnTo>
                      <a:lnTo>
                        <a:pt x="603" y="870"/>
                      </a:lnTo>
                      <a:lnTo>
                        <a:pt x="599" y="868"/>
                      </a:lnTo>
                      <a:lnTo>
                        <a:pt x="593" y="866"/>
                      </a:lnTo>
                      <a:lnTo>
                        <a:pt x="592" y="866"/>
                      </a:lnTo>
                      <a:lnTo>
                        <a:pt x="586" y="864"/>
                      </a:lnTo>
                      <a:lnTo>
                        <a:pt x="63" y="1008"/>
                      </a:lnTo>
                      <a:lnTo>
                        <a:pt x="0" y="9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39">
                  <a:extLst>
                    <a:ext uri="{FF2B5EF4-FFF2-40B4-BE49-F238E27FC236}">
                      <a16:creationId xmlns:a16="http://schemas.microsoft.com/office/drawing/2014/main" id="{0C4D829F-944F-44BF-8666-247F67966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658"/>
                  <a:ext cx="260" cy="16"/>
                </a:xfrm>
                <a:custGeom>
                  <a:avLst/>
                  <a:gdLst>
                    <a:gd name="T0" fmla="*/ 0 w 519"/>
                    <a:gd name="T1" fmla="*/ 3 h 30"/>
                    <a:gd name="T2" fmla="*/ 1 w 519"/>
                    <a:gd name="T3" fmla="*/ 1 h 30"/>
                    <a:gd name="T4" fmla="*/ 33 w 519"/>
                    <a:gd name="T5" fmla="*/ 0 h 30"/>
                    <a:gd name="T6" fmla="*/ 33 w 519"/>
                    <a:gd name="T7" fmla="*/ 1 h 30"/>
                    <a:gd name="T8" fmla="*/ 0 w 519"/>
                    <a:gd name="T9" fmla="*/ 3 h 30"/>
                    <a:gd name="T10" fmla="*/ 0 w 519"/>
                    <a:gd name="T11" fmla="*/ 3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9"/>
                    <a:gd name="T19" fmla="*/ 0 h 30"/>
                    <a:gd name="T20" fmla="*/ 519 w 51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9" h="30">
                      <a:moveTo>
                        <a:pt x="0" y="30"/>
                      </a:moveTo>
                      <a:lnTo>
                        <a:pt x="10" y="7"/>
                      </a:lnTo>
                      <a:lnTo>
                        <a:pt x="519" y="0"/>
                      </a:lnTo>
                      <a:lnTo>
                        <a:pt x="519" y="1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ED1CAF13-0906-458F-A583-C12B8E732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2" y="300"/>
                  <a:ext cx="66" cy="16"/>
                </a:xfrm>
                <a:custGeom>
                  <a:avLst/>
                  <a:gdLst>
                    <a:gd name="T0" fmla="*/ 0 w 131"/>
                    <a:gd name="T1" fmla="*/ 0 h 33"/>
                    <a:gd name="T2" fmla="*/ 1 w 131"/>
                    <a:gd name="T3" fmla="*/ 1 h 33"/>
                    <a:gd name="T4" fmla="*/ 1 w 131"/>
                    <a:gd name="T5" fmla="*/ 1 h 33"/>
                    <a:gd name="T6" fmla="*/ 1 w 131"/>
                    <a:gd name="T7" fmla="*/ 1 h 33"/>
                    <a:gd name="T8" fmla="*/ 2 w 131"/>
                    <a:gd name="T9" fmla="*/ 1 h 33"/>
                    <a:gd name="T10" fmla="*/ 2 w 131"/>
                    <a:gd name="T11" fmla="*/ 1 h 33"/>
                    <a:gd name="T12" fmla="*/ 2 w 131"/>
                    <a:gd name="T13" fmla="*/ 1 h 33"/>
                    <a:gd name="T14" fmla="*/ 3 w 131"/>
                    <a:gd name="T15" fmla="*/ 1 h 33"/>
                    <a:gd name="T16" fmla="*/ 3 w 131"/>
                    <a:gd name="T17" fmla="*/ 1 h 33"/>
                    <a:gd name="T18" fmla="*/ 3 w 131"/>
                    <a:gd name="T19" fmla="*/ 1 h 33"/>
                    <a:gd name="T20" fmla="*/ 4 w 131"/>
                    <a:gd name="T21" fmla="*/ 1 h 33"/>
                    <a:gd name="T22" fmla="*/ 4 w 131"/>
                    <a:gd name="T23" fmla="*/ 1 h 33"/>
                    <a:gd name="T24" fmla="*/ 4 w 131"/>
                    <a:gd name="T25" fmla="*/ 1 h 33"/>
                    <a:gd name="T26" fmla="*/ 5 w 131"/>
                    <a:gd name="T27" fmla="*/ 1 h 33"/>
                    <a:gd name="T28" fmla="*/ 5 w 131"/>
                    <a:gd name="T29" fmla="*/ 1 h 33"/>
                    <a:gd name="T30" fmla="*/ 5 w 131"/>
                    <a:gd name="T31" fmla="*/ 1 h 33"/>
                    <a:gd name="T32" fmla="*/ 6 w 131"/>
                    <a:gd name="T33" fmla="*/ 1 h 33"/>
                    <a:gd name="T34" fmla="*/ 6 w 131"/>
                    <a:gd name="T35" fmla="*/ 1 h 33"/>
                    <a:gd name="T36" fmla="*/ 6 w 131"/>
                    <a:gd name="T37" fmla="*/ 1 h 33"/>
                    <a:gd name="T38" fmla="*/ 7 w 131"/>
                    <a:gd name="T39" fmla="*/ 1 h 33"/>
                    <a:gd name="T40" fmla="*/ 7 w 131"/>
                    <a:gd name="T41" fmla="*/ 1 h 33"/>
                    <a:gd name="T42" fmla="*/ 7 w 131"/>
                    <a:gd name="T43" fmla="*/ 2 h 33"/>
                    <a:gd name="T44" fmla="*/ 8 w 131"/>
                    <a:gd name="T45" fmla="*/ 1 h 33"/>
                    <a:gd name="T46" fmla="*/ 8 w 131"/>
                    <a:gd name="T47" fmla="*/ 1 h 33"/>
                    <a:gd name="T48" fmla="*/ 8 w 131"/>
                    <a:gd name="T49" fmla="*/ 1 h 33"/>
                    <a:gd name="T50" fmla="*/ 8 w 131"/>
                    <a:gd name="T51" fmla="*/ 1 h 33"/>
                    <a:gd name="T52" fmla="*/ 8 w 131"/>
                    <a:gd name="T53" fmla="*/ 1 h 33"/>
                    <a:gd name="T54" fmla="*/ 9 w 131"/>
                    <a:gd name="T55" fmla="*/ 1 h 33"/>
                    <a:gd name="T56" fmla="*/ 9 w 131"/>
                    <a:gd name="T57" fmla="*/ 0 h 33"/>
                    <a:gd name="T58" fmla="*/ 9 w 131"/>
                    <a:gd name="T59" fmla="*/ 0 h 33"/>
                    <a:gd name="T60" fmla="*/ 9 w 131"/>
                    <a:gd name="T61" fmla="*/ 0 h 33"/>
                    <a:gd name="T62" fmla="*/ 8 w 131"/>
                    <a:gd name="T63" fmla="*/ 0 h 33"/>
                    <a:gd name="T64" fmla="*/ 8 w 131"/>
                    <a:gd name="T65" fmla="*/ 0 h 33"/>
                    <a:gd name="T66" fmla="*/ 8 w 131"/>
                    <a:gd name="T67" fmla="*/ 0 h 33"/>
                    <a:gd name="T68" fmla="*/ 8 w 131"/>
                    <a:gd name="T69" fmla="*/ 0 h 33"/>
                    <a:gd name="T70" fmla="*/ 7 w 131"/>
                    <a:gd name="T71" fmla="*/ 0 h 33"/>
                    <a:gd name="T72" fmla="*/ 7 w 131"/>
                    <a:gd name="T73" fmla="*/ 0 h 33"/>
                    <a:gd name="T74" fmla="*/ 6 w 131"/>
                    <a:gd name="T75" fmla="*/ 0 h 33"/>
                    <a:gd name="T76" fmla="*/ 6 w 131"/>
                    <a:gd name="T77" fmla="*/ 0 h 33"/>
                    <a:gd name="T78" fmla="*/ 6 w 131"/>
                    <a:gd name="T79" fmla="*/ 0 h 33"/>
                    <a:gd name="T80" fmla="*/ 5 w 131"/>
                    <a:gd name="T81" fmla="*/ 0 h 33"/>
                    <a:gd name="T82" fmla="*/ 5 w 131"/>
                    <a:gd name="T83" fmla="*/ 0 h 33"/>
                    <a:gd name="T84" fmla="*/ 5 w 131"/>
                    <a:gd name="T85" fmla="*/ 0 h 33"/>
                    <a:gd name="T86" fmla="*/ 4 w 131"/>
                    <a:gd name="T87" fmla="*/ 0 h 33"/>
                    <a:gd name="T88" fmla="*/ 4 w 131"/>
                    <a:gd name="T89" fmla="*/ 0 h 33"/>
                    <a:gd name="T90" fmla="*/ 4 w 131"/>
                    <a:gd name="T91" fmla="*/ 0 h 33"/>
                    <a:gd name="T92" fmla="*/ 3 w 131"/>
                    <a:gd name="T93" fmla="*/ 0 h 33"/>
                    <a:gd name="T94" fmla="*/ 3 w 131"/>
                    <a:gd name="T95" fmla="*/ 0 h 33"/>
                    <a:gd name="T96" fmla="*/ 3 w 131"/>
                    <a:gd name="T97" fmla="*/ 0 h 33"/>
                    <a:gd name="T98" fmla="*/ 2 w 131"/>
                    <a:gd name="T99" fmla="*/ 0 h 33"/>
                    <a:gd name="T100" fmla="*/ 2 w 131"/>
                    <a:gd name="T101" fmla="*/ 0 h 33"/>
                    <a:gd name="T102" fmla="*/ 1 w 131"/>
                    <a:gd name="T103" fmla="*/ 0 h 33"/>
                    <a:gd name="T104" fmla="*/ 1 w 131"/>
                    <a:gd name="T105" fmla="*/ 0 h 33"/>
                    <a:gd name="T106" fmla="*/ 1 w 131"/>
                    <a:gd name="T107" fmla="*/ 0 h 33"/>
                    <a:gd name="T108" fmla="*/ 1 w 131"/>
                    <a:gd name="T109" fmla="*/ 0 h 33"/>
                    <a:gd name="T110" fmla="*/ 0 w 131"/>
                    <a:gd name="T111" fmla="*/ 0 h 33"/>
                    <a:gd name="T112" fmla="*/ 0 w 131"/>
                    <a:gd name="T113" fmla="*/ 0 h 3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1"/>
                    <a:gd name="T172" fmla="*/ 0 h 33"/>
                    <a:gd name="T173" fmla="*/ 131 w 131"/>
                    <a:gd name="T174" fmla="*/ 33 h 3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1" h="33">
                      <a:moveTo>
                        <a:pt x="0" y="10"/>
                      </a:move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9" y="25"/>
                      </a:lnTo>
                      <a:lnTo>
                        <a:pt x="28" y="25"/>
                      </a:lnTo>
                      <a:lnTo>
                        <a:pt x="32" y="25"/>
                      </a:lnTo>
                      <a:lnTo>
                        <a:pt x="36" y="27"/>
                      </a:lnTo>
                      <a:lnTo>
                        <a:pt x="40" y="27"/>
                      </a:lnTo>
                      <a:lnTo>
                        <a:pt x="47" y="29"/>
                      </a:lnTo>
                      <a:lnTo>
                        <a:pt x="51" y="29"/>
                      </a:lnTo>
                      <a:lnTo>
                        <a:pt x="57" y="29"/>
                      </a:lnTo>
                      <a:lnTo>
                        <a:pt x="62" y="29"/>
                      </a:lnTo>
                      <a:lnTo>
                        <a:pt x="68" y="31"/>
                      </a:lnTo>
                      <a:lnTo>
                        <a:pt x="72" y="31"/>
                      </a:lnTo>
                      <a:lnTo>
                        <a:pt x="78" y="31"/>
                      </a:lnTo>
                      <a:lnTo>
                        <a:pt x="83" y="31"/>
                      </a:lnTo>
                      <a:lnTo>
                        <a:pt x="89" y="31"/>
                      </a:lnTo>
                      <a:lnTo>
                        <a:pt x="93" y="31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6" y="33"/>
                      </a:lnTo>
                      <a:lnTo>
                        <a:pt x="114" y="31"/>
                      </a:lnTo>
                      <a:lnTo>
                        <a:pt x="119" y="31"/>
                      </a:lnTo>
                      <a:lnTo>
                        <a:pt x="123" y="29"/>
                      </a:lnTo>
                      <a:lnTo>
                        <a:pt x="127" y="29"/>
                      </a:lnTo>
                      <a:lnTo>
                        <a:pt x="127" y="23"/>
                      </a:lnTo>
                      <a:lnTo>
                        <a:pt x="129" y="18"/>
                      </a:lnTo>
                      <a:lnTo>
                        <a:pt x="129" y="14"/>
                      </a:lnTo>
                      <a:lnTo>
                        <a:pt x="131" y="12"/>
                      </a:lnTo>
                      <a:lnTo>
                        <a:pt x="129" y="8"/>
                      </a:lnTo>
                      <a:lnTo>
                        <a:pt x="127" y="6"/>
                      </a:lnTo>
                      <a:lnTo>
                        <a:pt x="123" y="2"/>
                      </a:lnTo>
                      <a:lnTo>
                        <a:pt x="118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99" y="0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72" y="2"/>
                      </a:lnTo>
                      <a:lnTo>
                        <a:pt x="66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3" y="4"/>
                      </a:lnTo>
                      <a:lnTo>
                        <a:pt x="47" y="4"/>
                      </a:lnTo>
                      <a:lnTo>
                        <a:pt x="42" y="4"/>
                      </a:lnTo>
                      <a:lnTo>
                        <a:pt x="36" y="4"/>
                      </a:lnTo>
                      <a:lnTo>
                        <a:pt x="32" y="6"/>
                      </a:lnTo>
                      <a:lnTo>
                        <a:pt x="22" y="6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1">
                  <a:extLst>
                    <a:ext uri="{FF2B5EF4-FFF2-40B4-BE49-F238E27FC236}">
                      <a16:creationId xmlns:a16="http://schemas.microsoft.com/office/drawing/2014/main" id="{3693A307-131A-4041-A463-84B38FB35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131"/>
                  <a:ext cx="472" cy="49"/>
                </a:xfrm>
                <a:custGeom>
                  <a:avLst/>
                  <a:gdLst>
                    <a:gd name="T0" fmla="*/ 6 w 943"/>
                    <a:gd name="T1" fmla="*/ 4 h 97"/>
                    <a:gd name="T2" fmla="*/ 7 w 943"/>
                    <a:gd name="T3" fmla="*/ 4 h 97"/>
                    <a:gd name="T4" fmla="*/ 8 w 943"/>
                    <a:gd name="T5" fmla="*/ 4 h 97"/>
                    <a:gd name="T6" fmla="*/ 10 w 943"/>
                    <a:gd name="T7" fmla="*/ 3 h 97"/>
                    <a:gd name="T8" fmla="*/ 12 w 943"/>
                    <a:gd name="T9" fmla="*/ 3 h 97"/>
                    <a:gd name="T10" fmla="*/ 14 w 943"/>
                    <a:gd name="T11" fmla="*/ 3 h 97"/>
                    <a:gd name="T12" fmla="*/ 17 w 943"/>
                    <a:gd name="T13" fmla="*/ 3 h 97"/>
                    <a:gd name="T14" fmla="*/ 19 w 943"/>
                    <a:gd name="T15" fmla="*/ 3 h 97"/>
                    <a:gd name="T16" fmla="*/ 22 w 943"/>
                    <a:gd name="T17" fmla="*/ 2 h 97"/>
                    <a:gd name="T18" fmla="*/ 25 w 943"/>
                    <a:gd name="T19" fmla="*/ 2 h 97"/>
                    <a:gd name="T20" fmla="*/ 28 w 943"/>
                    <a:gd name="T21" fmla="*/ 2 h 97"/>
                    <a:gd name="T22" fmla="*/ 30 w 943"/>
                    <a:gd name="T23" fmla="*/ 2 h 97"/>
                    <a:gd name="T24" fmla="*/ 33 w 943"/>
                    <a:gd name="T25" fmla="*/ 2 h 97"/>
                    <a:gd name="T26" fmla="*/ 36 w 943"/>
                    <a:gd name="T27" fmla="*/ 2 h 97"/>
                    <a:gd name="T28" fmla="*/ 38 w 943"/>
                    <a:gd name="T29" fmla="*/ 2 h 97"/>
                    <a:gd name="T30" fmla="*/ 40 w 943"/>
                    <a:gd name="T31" fmla="*/ 3 h 97"/>
                    <a:gd name="T32" fmla="*/ 42 w 943"/>
                    <a:gd name="T33" fmla="*/ 3 h 97"/>
                    <a:gd name="T34" fmla="*/ 44 w 943"/>
                    <a:gd name="T35" fmla="*/ 3 h 97"/>
                    <a:gd name="T36" fmla="*/ 46 w 943"/>
                    <a:gd name="T37" fmla="*/ 4 h 97"/>
                    <a:gd name="T38" fmla="*/ 48 w 943"/>
                    <a:gd name="T39" fmla="*/ 4 h 97"/>
                    <a:gd name="T40" fmla="*/ 50 w 943"/>
                    <a:gd name="T41" fmla="*/ 4 h 97"/>
                    <a:gd name="T42" fmla="*/ 51 w 943"/>
                    <a:gd name="T43" fmla="*/ 5 h 97"/>
                    <a:gd name="T44" fmla="*/ 53 w 943"/>
                    <a:gd name="T45" fmla="*/ 5 h 97"/>
                    <a:gd name="T46" fmla="*/ 54 w 943"/>
                    <a:gd name="T47" fmla="*/ 6 h 97"/>
                    <a:gd name="T48" fmla="*/ 56 w 943"/>
                    <a:gd name="T49" fmla="*/ 6 h 97"/>
                    <a:gd name="T50" fmla="*/ 58 w 943"/>
                    <a:gd name="T51" fmla="*/ 6 h 97"/>
                    <a:gd name="T52" fmla="*/ 59 w 943"/>
                    <a:gd name="T53" fmla="*/ 7 h 97"/>
                    <a:gd name="T54" fmla="*/ 59 w 943"/>
                    <a:gd name="T55" fmla="*/ 6 h 97"/>
                    <a:gd name="T56" fmla="*/ 58 w 943"/>
                    <a:gd name="T57" fmla="*/ 6 h 97"/>
                    <a:gd name="T58" fmla="*/ 57 w 943"/>
                    <a:gd name="T59" fmla="*/ 5 h 97"/>
                    <a:gd name="T60" fmla="*/ 56 w 943"/>
                    <a:gd name="T61" fmla="*/ 5 h 97"/>
                    <a:gd name="T62" fmla="*/ 54 w 943"/>
                    <a:gd name="T63" fmla="*/ 4 h 97"/>
                    <a:gd name="T64" fmla="*/ 53 w 943"/>
                    <a:gd name="T65" fmla="*/ 4 h 97"/>
                    <a:gd name="T66" fmla="*/ 51 w 943"/>
                    <a:gd name="T67" fmla="*/ 3 h 97"/>
                    <a:gd name="T68" fmla="*/ 49 w 943"/>
                    <a:gd name="T69" fmla="*/ 3 h 97"/>
                    <a:gd name="T70" fmla="*/ 48 w 943"/>
                    <a:gd name="T71" fmla="*/ 3 h 97"/>
                    <a:gd name="T72" fmla="*/ 46 w 943"/>
                    <a:gd name="T73" fmla="*/ 2 h 97"/>
                    <a:gd name="T74" fmla="*/ 44 w 943"/>
                    <a:gd name="T75" fmla="*/ 2 h 97"/>
                    <a:gd name="T76" fmla="*/ 43 w 943"/>
                    <a:gd name="T77" fmla="*/ 2 h 97"/>
                    <a:gd name="T78" fmla="*/ 42 w 943"/>
                    <a:gd name="T79" fmla="*/ 1 h 97"/>
                    <a:gd name="T80" fmla="*/ 40 w 943"/>
                    <a:gd name="T81" fmla="*/ 1 h 97"/>
                    <a:gd name="T82" fmla="*/ 39 w 943"/>
                    <a:gd name="T83" fmla="*/ 1 h 97"/>
                    <a:gd name="T84" fmla="*/ 38 w 943"/>
                    <a:gd name="T85" fmla="*/ 1 h 97"/>
                    <a:gd name="T86" fmla="*/ 36 w 943"/>
                    <a:gd name="T87" fmla="*/ 0 h 97"/>
                    <a:gd name="T88" fmla="*/ 35 w 943"/>
                    <a:gd name="T89" fmla="*/ 0 h 97"/>
                    <a:gd name="T90" fmla="*/ 33 w 943"/>
                    <a:gd name="T91" fmla="*/ 0 h 97"/>
                    <a:gd name="T92" fmla="*/ 30 w 943"/>
                    <a:gd name="T93" fmla="*/ 0 h 97"/>
                    <a:gd name="T94" fmla="*/ 28 w 943"/>
                    <a:gd name="T95" fmla="*/ 0 h 97"/>
                    <a:gd name="T96" fmla="*/ 26 w 943"/>
                    <a:gd name="T97" fmla="*/ 0 h 97"/>
                    <a:gd name="T98" fmla="*/ 23 w 943"/>
                    <a:gd name="T99" fmla="*/ 1 h 97"/>
                    <a:gd name="T100" fmla="*/ 20 w 943"/>
                    <a:gd name="T101" fmla="*/ 1 h 97"/>
                    <a:gd name="T102" fmla="*/ 18 w 943"/>
                    <a:gd name="T103" fmla="*/ 1 h 97"/>
                    <a:gd name="T104" fmla="*/ 15 w 943"/>
                    <a:gd name="T105" fmla="*/ 1 h 97"/>
                    <a:gd name="T106" fmla="*/ 13 w 943"/>
                    <a:gd name="T107" fmla="*/ 1 h 97"/>
                    <a:gd name="T108" fmla="*/ 11 w 943"/>
                    <a:gd name="T109" fmla="*/ 2 h 97"/>
                    <a:gd name="T110" fmla="*/ 9 w 943"/>
                    <a:gd name="T111" fmla="*/ 2 h 97"/>
                    <a:gd name="T112" fmla="*/ 7 w 943"/>
                    <a:gd name="T113" fmla="*/ 2 h 97"/>
                    <a:gd name="T114" fmla="*/ 5 w 943"/>
                    <a:gd name="T115" fmla="*/ 3 h 97"/>
                    <a:gd name="T116" fmla="*/ 4 w 943"/>
                    <a:gd name="T117" fmla="*/ 3 h 97"/>
                    <a:gd name="T118" fmla="*/ 3 w 943"/>
                    <a:gd name="T119" fmla="*/ 3 h 97"/>
                    <a:gd name="T120" fmla="*/ 2 w 943"/>
                    <a:gd name="T121" fmla="*/ 3 h 97"/>
                    <a:gd name="T122" fmla="*/ 1 w 943"/>
                    <a:gd name="T123" fmla="*/ 4 h 97"/>
                    <a:gd name="T124" fmla="*/ 1 w 943"/>
                    <a:gd name="T125" fmla="*/ 4 h 9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43"/>
                    <a:gd name="T190" fmla="*/ 0 h 97"/>
                    <a:gd name="T191" fmla="*/ 943 w 943"/>
                    <a:gd name="T192" fmla="*/ 97 h 9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43" h="97">
                      <a:moveTo>
                        <a:pt x="78" y="59"/>
                      </a:moveTo>
                      <a:lnTo>
                        <a:pt x="78" y="59"/>
                      </a:lnTo>
                      <a:lnTo>
                        <a:pt x="82" y="59"/>
                      </a:lnTo>
                      <a:lnTo>
                        <a:pt x="86" y="57"/>
                      </a:lnTo>
                      <a:lnTo>
                        <a:pt x="93" y="57"/>
                      </a:lnTo>
                      <a:lnTo>
                        <a:pt x="95" y="55"/>
                      </a:lnTo>
                      <a:lnTo>
                        <a:pt x="101" y="55"/>
                      </a:lnTo>
                      <a:lnTo>
                        <a:pt x="105" y="53"/>
                      </a:lnTo>
                      <a:lnTo>
                        <a:pt x="110" y="53"/>
                      </a:lnTo>
                      <a:lnTo>
                        <a:pt x="116" y="53"/>
                      </a:lnTo>
                      <a:lnTo>
                        <a:pt x="122" y="53"/>
                      </a:lnTo>
                      <a:lnTo>
                        <a:pt x="128" y="52"/>
                      </a:lnTo>
                      <a:lnTo>
                        <a:pt x="135" y="52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56" y="48"/>
                      </a:lnTo>
                      <a:lnTo>
                        <a:pt x="164" y="48"/>
                      </a:lnTo>
                      <a:lnTo>
                        <a:pt x="171" y="46"/>
                      </a:lnTo>
                      <a:lnTo>
                        <a:pt x="179" y="46"/>
                      </a:lnTo>
                      <a:lnTo>
                        <a:pt x="188" y="44"/>
                      </a:lnTo>
                      <a:lnTo>
                        <a:pt x="198" y="44"/>
                      </a:lnTo>
                      <a:lnTo>
                        <a:pt x="205" y="44"/>
                      </a:lnTo>
                      <a:lnTo>
                        <a:pt x="215" y="42"/>
                      </a:lnTo>
                      <a:lnTo>
                        <a:pt x="224" y="42"/>
                      </a:lnTo>
                      <a:lnTo>
                        <a:pt x="234" y="40"/>
                      </a:lnTo>
                      <a:lnTo>
                        <a:pt x="243" y="40"/>
                      </a:lnTo>
                      <a:lnTo>
                        <a:pt x="253" y="38"/>
                      </a:lnTo>
                      <a:lnTo>
                        <a:pt x="264" y="38"/>
                      </a:lnTo>
                      <a:lnTo>
                        <a:pt x="274" y="38"/>
                      </a:lnTo>
                      <a:lnTo>
                        <a:pt x="283" y="36"/>
                      </a:lnTo>
                      <a:lnTo>
                        <a:pt x="295" y="36"/>
                      </a:lnTo>
                      <a:lnTo>
                        <a:pt x="304" y="34"/>
                      </a:lnTo>
                      <a:lnTo>
                        <a:pt x="316" y="34"/>
                      </a:lnTo>
                      <a:lnTo>
                        <a:pt x="325" y="33"/>
                      </a:lnTo>
                      <a:lnTo>
                        <a:pt x="337" y="33"/>
                      </a:lnTo>
                      <a:lnTo>
                        <a:pt x="348" y="31"/>
                      </a:lnTo>
                      <a:lnTo>
                        <a:pt x="359" y="31"/>
                      </a:lnTo>
                      <a:lnTo>
                        <a:pt x="371" y="31"/>
                      </a:lnTo>
                      <a:lnTo>
                        <a:pt x="382" y="29"/>
                      </a:lnTo>
                      <a:lnTo>
                        <a:pt x="392" y="29"/>
                      </a:lnTo>
                      <a:lnTo>
                        <a:pt x="403" y="29"/>
                      </a:lnTo>
                      <a:lnTo>
                        <a:pt x="415" y="27"/>
                      </a:lnTo>
                      <a:lnTo>
                        <a:pt x="426" y="27"/>
                      </a:lnTo>
                      <a:lnTo>
                        <a:pt x="437" y="27"/>
                      </a:lnTo>
                      <a:lnTo>
                        <a:pt x="449" y="27"/>
                      </a:lnTo>
                      <a:lnTo>
                        <a:pt x="458" y="27"/>
                      </a:lnTo>
                      <a:lnTo>
                        <a:pt x="470" y="27"/>
                      </a:lnTo>
                      <a:lnTo>
                        <a:pt x="479" y="27"/>
                      </a:lnTo>
                      <a:lnTo>
                        <a:pt x="491" y="27"/>
                      </a:lnTo>
                      <a:lnTo>
                        <a:pt x="500" y="27"/>
                      </a:lnTo>
                      <a:lnTo>
                        <a:pt x="512" y="27"/>
                      </a:lnTo>
                      <a:lnTo>
                        <a:pt x="521" y="27"/>
                      </a:lnTo>
                      <a:lnTo>
                        <a:pt x="532" y="27"/>
                      </a:lnTo>
                      <a:lnTo>
                        <a:pt x="542" y="27"/>
                      </a:lnTo>
                      <a:lnTo>
                        <a:pt x="551" y="27"/>
                      </a:lnTo>
                      <a:lnTo>
                        <a:pt x="561" y="27"/>
                      </a:lnTo>
                      <a:lnTo>
                        <a:pt x="570" y="29"/>
                      </a:lnTo>
                      <a:lnTo>
                        <a:pt x="580" y="29"/>
                      </a:lnTo>
                      <a:lnTo>
                        <a:pt x="589" y="29"/>
                      </a:lnTo>
                      <a:lnTo>
                        <a:pt x="599" y="31"/>
                      </a:lnTo>
                      <a:lnTo>
                        <a:pt x="608" y="31"/>
                      </a:lnTo>
                      <a:lnTo>
                        <a:pt x="616" y="31"/>
                      </a:lnTo>
                      <a:lnTo>
                        <a:pt x="626" y="33"/>
                      </a:lnTo>
                      <a:lnTo>
                        <a:pt x="633" y="33"/>
                      </a:lnTo>
                      <a:lnTo>
                        <a:pt x="641" y="34"/>
                      </a:lnTo>
                      <a:lnTo>
                        <a:pt x="650" y="36"/>
                      </a:lnTo>
                      <a:lnTo>
                        <a:pt x="658" y="38"/>
                      </a:lnTo>
                      <a:lnTo>
                        <a:pt x="666" y="38"/>
                      </a:lnTo>
                      <a:lnTo>
                        <a:pt x="675" y="40"/>
                      </a:lnTo>
                      <a:lnTo>
                        <a:pt x="683" y="40"/>
                      </a:lnTo>
                      <a:lnTo>
                        <a:pt x="690" y="42"/>
                      </a:lnTo>
                      <a:lnTo>
                        <a:pt x="698" y="44"/>
                      </a:lnTo>
                      <a:lnTo>
                        <a:pt x="707" y="44"/>
                      </a:lnTo>
                      <a:lnTo>
                        <a:pt x="715" y="46"/>
                      </a:lnTo>
                      <a:lnTo>
                        <a:pt x="723" y="48"/>
                      </a:lnTo>
                      <a:lnTo>
                        <a:pt x="730" y="50"/>
                      </a:lnTo>
                      <a:lnTo>
                        <a:pt x="740" y="52"/>
                      </a:lnTo>
                      <a:lnTo>
                        <a:pt x="745" y="53"/>
                      </a:lnTo>
                      <a:lnTo>
                        <a:pt x="753" y="53"/>
                      </a:lnTo>
                      <a:lnTo>
                        <a:pt x="761" y="55"/>
                      </a:lnTo>
                      <a:lnTo>
                        <a:pt x="768" y="57"/>
                      </a:lnTo>
                      <a:lnTo>
                        <a:pt x="774" y="59"/>
                      </a:lnTo>
                      <a:lnTo>
                        <a:pt x="781" y="61"/>
                      </a:lnTo>
                      <a:lnTo>
                        <a:pt x="789" y="63"/>
                      </a:lnTo>
                      <a:lnTo>
                        <a:pt x="797" y="65"/>
                      </a:lnTo>
                      <a:lnTo>
                        <a:pt x="802" y="65"/>
                      </a:lnTo>
                      <a:lnTo>
                        <a:pt x="810" y="67"/>
                      </a:lnTo>
                      <a:lnTo>
                        <a:pt x="816" y="69"/>
                      </a:lnTo>
                      <a:lnTo>
                        <a:pt x="823" y="71"/>
                      </a:lnTo>
                      <a:lnTo>
                        <a:pt x="829" y="72"/>
                      </a:lnTo>
                      <a:lnTo>
                        <a:pt x="835" y="74"/>
                      </a:lnTo>
                      <a:lnTo>
                        <a:pt x="842" y="76"/>
                      </a:lnTo>
                      <a:lnTo>
                        <a:pt x="848" y="78"/>
                      </a:lnTo>
                      <a:lnTo>
                        <a:pt x="854" y="78"/>
                      </a:lnTo>
                      <a:lnTo>
                        <a:pt x="859" y="80"/>
                      </a:lnTo>
                      <a:lnTo>
                        <a:pt x="863" y="82"/>
                      </a:lnTo>
                      <a:lnTo>
                        <a:pt x="869" y="82"/>
                      </a:lnTo>
                      <a:lnTo>
                        <a:pt x="875" y="84"/>
                      </a:lnTo>
                      <a:lnTo>
                        <a:pt x="878" y="86"/>
                      </a:lnTo>
                      <a:lnTo>
                        <a:pt x="884" y="88"/>
                      </a:lnTo>
                      <a:lnTo>
                        <a:pt x="888" y="88"/>
                      </a:lnTo>
                      <a:lnTo>
                        <a:pt x="897" y="90"/>
                      </a:lnTo>
                      <a:lnTo>
                        <a:pt x="905" y="91"/>
                      </a:lnTo>
                      <a:lnTo>
                        <a:pt x="913" y="93"/>
                      </a:lnTo>
                      <a:lnTo>
                        <a:pt x="920" y="95"/>
                      </a:lnTo>
                      <a:lnTo>
                        <a:pt x="926" y="97"/>
                      </a:lnTo>
                      <a:lnTo>
                        <a:pt x="930" y="97"/>
                      </a:lnTo>
                      <a:lnTo>
                        <a:pt x="934" y="97"/>
                      </a:lnTo>
                      <a:lnTo>
                        <a:pt x="937" y="97"/>
                      </a:lnTo>
                      <a:lnTo>
                        <a:pt x="941" y="97"/>
                      </a:lnTo>
                      <a:lnTo>
                        <a:pt x="943" y="95"/>
                      </a:lnTo>
                      <a:lnTo>
                        <a:pt x="941" y="91"/>
                      </a:lnTo>
                      <a:lnTo>
                        <a:pt x="937" y="90"/>
                      </a:lnTo>
                      <a:lnTo>
                        <a:pt x="934" y="88"/>
                      </a:lnTo>
                      <a:lnTo>
                        <a:pt x="928" y="84"/>
                      </a:lnTo>
                      <a:lnTo>
                        <a:pt x="922" y="82"/>
                      </a:lnTo>
                      <a:lnTo>
                        <a:pt x="915" y="78"/>
                      </a:lnTo>
                      <a:lnTo>
                        <a:pt x="911" y="76"/>
                      </a:lnTo>
                      <a:lnTo>
                        <a:pt x="907" y="74"/>
                      </a:lnTo>
                      <a:lnTo>
                        <a:pt x="901" y="72"/>
                      </a:lnTo>
                      <a:lnTo>
                        <a:pt x="897" y="72"/>
                      </a:lnTo>
                      <a:lnTo>
                        <a:pt x="892" y="71"/>
                      </a:lnTo>
                      <a:lnTo>
                        <a:pt x="888" y="69"/>
                      </a:lnTo>
                      <a:lnTo>
                        <a:pt x="882" y="67"/>
                      </a:lnTo>
                      <a:lnTo>
                        <a:pt x="877" y="65"/>
                      </a:lnTo>
                      <a:lnTo>
                        <a:pt x="871" y="63"/>
                      </a:lnTo>
                      <a:lnTo>
                        <a:pt x="865" y="61"/>
                      </a:lnTo>
                      <a:lnTo>
                        <a:pt x="859" y="59"/>
                      </a:lnTo>
                      <a:lnTo>
                        <a:pt x="854" y="59"/>
                      </a:lnTo>
                      <a:lnTo>
                        <a:pt x="848" y="57"/>
                      </a:lnTo>
                      <a:lnTo>
                        <a:pt x="842" y="55"/>
                      </a:lnTo>
                      <a:lnTo>
                        <a:pt x="835" y="53"/>
                      </a:lnTo>
                      <a:lnTo>
                        <a:pt x="829" y="53"/>
                      </a:lnTo>
                      <a:lnTo>
                        <a:pt x="823" y="50"/>
                      </a:lnTo>
                      <a:lnTo>
                        <a:pt x="816" y="48"/>
                      </a:lnTo>
                      <a:lnTo>
                        <a:pt x="810" y="48"/>
                      </a:lnTo>
                      <a:lnTo>
                        <a:pt x="804" y="46"/>
                      </a:lnTo>
                      <a:lnTo>
                        <a:pt x="797" y="44"/>
                      </a:lnTo>
                      <a:lnTo>
                        <a:pt x="791" y="42"/>
                      </a:lnTo>
                      <a:lnTo>
                        <a:pt x="783" y="40"/>
                      </a:lnTo>
                      <a:lnTo>
                        <a:pt x="778" y="38"/>
                      </a:lnTo>
                      <a:lnTo>
                        <a:pt x="770" y="36"/>
                      </a:lnTo>
                      <a:lnTo>
                        <a:pt x="762" y="36"/>
                      </a:lnTo>
                      <a:lnTo>
                        <a:pt x="757" y="33"/>
                      </a:lnTo>
                      <a:lnTo>
                        <a:pt x="751" y="33"/>
                      </a:lnTo>
                      <a:lnTo>
                        <a:pt x="743" y="31"/>
                      </a:lnTo>
                      <a:lnTo>
                        <a:pt x="736" y="29"/>
                      </a:lnTo>
                      <a:lnTo>
                        <a:pt x="730" y="27"/>
                      </a:lnTo>
                      <a:lnTo>
                        <a:pt x="723" y="27"/>
                      </a:lnTo>
                      <a:lnTo>
                        <a:pt x="717" y="25"/>
                      </a:lnTo>
                      <a:lnTo>
                        <a:pt x="711" y="23"/>
                      </a:lnTo>
                      <a:lnTo>
                        <a:pt x="704" y="21"/>
                      </a:lnTo>
                      <a:lnTo>
                        <a:pt x="698" y="21"/>
                      </a:lnTo>
                      <a:lnTo>
                        <a:pt x="692" y="19"/>
                      </a:lnTo>
                      <a:lnTo>
                        <a:pt x="686" y="19"/>
                      </a:lnTo>
                      <a:lnTo>
                        <a:pt x="679" y="17"/>
                      </a:lnTo>
                      <a:lnTo>
                        <a:pt x="675" y="15"/>
                      </a:lnTo>
                      <a:lnTo>
                        <a:pt x="667" y="15"/>
                      </a:lnTo>
                      <a:lnTo>
                        <a:pt x="664" y="14"/>
                      </a:lnTo>
                      <a:lnTo>
                        <a:pt x="658" y="12"/>
                      </a:lnTo>
                      <a:lnTo>
                        <a:pt x="652" y="12"/>
                      </a:lnTo>
                      <a:lnTo>
                        <a:pt x="648" y="10"/>
                      </a:lnTo>
                      <a:lnTo>
                        <a:pt x="643" y="10"/>
                      </a:lnTo>
                      <a:lnTo>
                        <a:pt x="639" y="10"/>
                      </a:lnTo>
                      <a:lnTo>
                        <a:pt x="635" y="8"/>
                      </a:lnTo>
                      <a:lnTo>
                        <a:pt x="627" y="6"/>
                      </a:lnTo>
                      <a:lnTo>
                        <a:pt x="620" y="6"/>
                      </a:lnTo>
                      <a:lnTo>
                        <a:pt x="616" y="6"/>
                      </a:lnTo>
                      <a:lnTo>
                        <a:pt x="612" y="4"/>
                      </a:lnTo>
                      <a:lnTo>
                        <a:pt x="608" y="4"/>
                      </a:lnTo>
                      <a:lnTo>
                        <a:pt x="603" y="4"/>
                      </a:lnTo>
                      <a:lnTo>
                        <a:pt x="597" y="4"/>
                      </a:lnTo>
                      <a:lnTo>
                        <a:pt x="593" y="2"/>
                      </a:lnTo>
                      <a:lnTo>
                        <a:pt x="588" y="2"/>
                      </a:lnTo>
                      <a:lnTo>
                        <a:pt x="582" y="2"/>
                      </a:lnTo>
                      <a:lnTo>
                        <a:pt x="576" y="0"/>
                      </a:lnTo>
                      <a:lnTo>
                        <a:pt x="569" y="0"/>
                      </a:lnTo>
                      <a:lnTo>
                        <a:pt x="561" y="0"/>
                      </a:lnTo>
                      <a:lnTo>
                        <a:pt x="555" y="0"/>
                      </a:lnTo>
                      <a:lnTo>
                        <a:pt x="548" y="0"/>
                      </a:lnTo>
                      <a:lnTo>
                        <a:pt x="540" y="0"/>
                      </a:lnTo>
                      <a:lnTo>
                        <a:pt x="532" y="0"/>
                      </a:lnTo>
                      <a:lnTo>
                        <a:pt x="525" y="0"/>
                      </a:lnTo>
                      <a:lnTo>
                        <a:pt x="515" y="0"/>
                      </a:lnTo>
                      <a:lnTo>
                        <a:pt x="506" y="0"/>
                      </a:lnTo>
                      <a:lnTo>
                        <a:pt x="498" y="0"/>
                      </a:lnTo>
                      <a:lnTo>
                        <a:pt x="489" y="0"/>
                      </a:lnTo>
                      <a:lnTo>
                        <a:pt x="479" y="0"/>
                      </a:lnTo>
                      <a:lnTo>
                        <a:pt x="470" y="0"/>
                      </a:lnTo>
                      <a:lnTo>
                        <a:pt x="460" y="0"/>
                      </a:lnTo>
                      <a:lnTo>
                        <a:pt x="451" y="0"/>
                      </a:lnTo>
                      <a:lnTo>
                        <a:pt x="441" y="0"/>
                      </a:lnTo>
                      <a:lnTo>
                        <a:pt x="432" y="0"/>
                      </a:lnTo>
                      <a:lnTo>
                        <a:pt x="422" y="0"/>
                      </a:lnTo>
                      <a:lnTo>
                        <a:pt x="413" y="0"/>
                      </a:lnTo>
                      <a:lnTo>
                        <a:pt x="401" y="0"/>
                      </a:lnTo>
                      <a:lnTo>
                        <a:pt x="392" y="2"/>
                      </a:lnTo>
                      <a:lnTo>
                        <a:pt x="380" y="2"/>
                      </a:lnTo>
                      <a:lnTo>
                        <a:pt x="371" y="4"/>
                      </a:lnTo>
                      <a:lnTo>
                        <a:pt x="359" y="4"/>
                      </a:lnTo>
                      <a:lnTo>
                        <a:pt x="350" y="4"/>
                      </a:lnTo>
                      <a:lnTo>
                        <a:pt x="339" y="4"/>
                      </a:lnTo>
                      <a:lnTo>
                        <a:pt x="329" y="4"/>
                      </a:lnTo>
                      <a:lnTo>
                        <a:pt x="320" y="4"/>
                      </a:lnTo>
                      <a:lnTo>
                        <a:pt x="308" y="4"/>
                      </a:lnTo>
                      <a:lnTo>
                        <a:pt x="299" y="6"/>
                      </a:lnTo>
                      <a:lnTo>
                        <a:pt x="287" y="6"/>
                      </a:lnTo>
                      <a:lnTo>
                        <a:pt x="278" y="6"/>
                      </a:lnTo>
                      <a:lnTo>
                        <a:pt x="266" y="8"/>
                      </a:lnTo>
                      <a:lnTo>
                        <a:pt x="257" y="8"/>
                      </a:lnTo>
                      <a:lnTo>
                        <a:pt x="247" y="10"/>
                      </a:lnTo>
                      <a:lnTo>
                        <a:pt x="238" y="10"/>
                      </a:lnTo>
                      <a:lnTo>
                        <a:pt x="226" y="10"/>
                      </a:lnTo>
                      <a:lnTo>
                        <a:pt x="217" y="12"/>
                      </a:lnTo>
                      <a:lnTo>
                        <a:pt x="209" y="14"/>
                      </a:lnTo>
                      <a:lnTo>
                        <a:pt x="200" y="14"/>
                      </a:lnTo>
                      <a:lnTo>
                        <a:pt x="188" y="15"/>
                      </a:lnTo>
                      <a:lnTo>
                        <a:pt x="181" y="15"/>
                      </a:lnTo>
                      <a:lnTo>
                        <a:pt x="171" y="15"/>
                      </a:lnTo>
                      <a:lnTo>
                        <a:pt x="162" y="17"/>
                      </a:lnTo>
                      <a:lnTo>
                        <a:pt x="154" y="19"/>
                      </a:lnTo>
                      <a:lnTo>
                        <a:pt x="147" y="19"/>
                      </a:lnTo>
                      <a:lnTo>
                        <a:pt x="139" y="21"/>
                      </a:lnTo>
                      <a:lnTo>
                        <a:pt x="131" y="21"/>
                      </a:lnTo>
                      <a:lnTo>
                        <a:pt x="124" y="23"/>
                      </a:lnTo>
                      <a:lnTo>
                        <a:pt x="116" y="25"/>
                      </a:lnTo>
                      <a:lnTo>
                        <a:pt x="109" y="27"/>
                      </a:lnTo>
                      <a:lnTo>
                        <a:pt x="101" y="27"/>
                      </a:lnTo>
                      <a:lnTo>
                        <a:pt x="95" y="29"/>
                      </a:lnTo>
                      <a:lnTo>
                        <a:pt x="90" y="29"/>
                      </a:lnTo>
                      <a:lnTo>
                        <a:pt x="84" y="31"/>
                      </a:lnTo>
                      <a:lnTo>
                        <a:pt x="78" y="33"/>
                      </a:lnTo>
                      <a:lnTo>
                        <a:pt x="74" y="33"/>
                      </a:lnTo>
                      <a:lnTo>
                        <a:pt x="69" y="34"/>
                      </a:lnTo>
                      <a:lnTo>
                        <a:pt x="63" y="36"/>
                      </a:lnTo>
                      <a:lnTo>
                        <a:pt x="59" y="36"/>
                      </a:lnTo>
                      <a:lnTo>
                        <a:pt x="53" y="38"/>
                      </a:lnTo>
                      <a:lnTo>
                        <a:pt x="50" y="38"/>
                      </a:lnTo>
                      <a:lnTo>
                        <a:pt x="46" y="40"/>
                      </a:lnTo>
                      <a:lnTo>
                        <a:pt x="38" y="42"/>
                      </a:lnTo>
                      <a:lnTo>
                        <a:pt x="32" y="44"/>
                      </a:lnTo>
                      <a:lnTo>
                        <a:pt x="27" y="44"/>
                      </a:lnTo>
                      <a:lnTo>
                        <a:pt x="21" y="48"/>
                      </a:lnTo>
                      <a:lnTo>
                        <a:pt x="17" y="48"/>
                      </a:lnTo>
                      <a:lnTo>
                        <a:pt x="13" y="50"/>
                      </a:lnTo>
                      <a:lnTo>
                        <a:pt x="10" y="50"/>
                      </a:lnTo>
                      <a:lnTo>
                        <a:pt x="8" y="52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0" y="57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8" y="59"/>
                      </a:lnTo>
                      <a:lnTo>
                        <a:pt x="7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1932CB-9247-4CC2-8EAD-0BC0CD3B0FBA}"/>
                </a:ext>
              </a:extLst>
            </p:cNvPr>
            <p:cNvSpPr txBox="1"/>
            <p:nvPr/>
          </p:nvSpPr>
          <p:spPr>
            <a:xfrm>
              <a:off x="2967216" y="5229200"/>
              <a:ext cx="2422459" cy="44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71475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2275" dirty="0">
                  <a:solidFill>
                    <a:srgbClr val="002060"/>
                  </a:solidFill>
                  <a:latin typeface="Calibri" panose="020F0502020204030204"/>
                  <a:cs typeface="B Kamran" panose="00000400000000000000" pitchFamily="2" charset="-78"/>
                </a:rPr>
                <a:t>پارادایم تعلیم و تربیت برتر</a:t>
              </a:r>
              <a:endParaRPr lang="en-US" sz="1463" dirty="0">
                <a:solidFill>
                  <a:srgbClr val="002060"/>
                </a:solidFill>
                <a:latin typeface="Calibri" panose="020F0502020204030204"/>
                <a:cs typeface="B Kamran" panose="00000400000000000000" pitchFamily="2" charset="-78"/>
              </a:endParaRPr>
            </a:p>
          </p:txBody>
        </p:sp>
      </p:grp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1726CF31-9523-417E-A3A1-D4B7AB6A30D4}"/>
              </a:ext>
            </a:extLst>
          </p:cNvPr>
          <p:cNvSpPr/>
          <p:nvPr/>
        </p:nvSpPr>
        <p:spPr>
          <a:xfrm>
            <a:off x="7752184" y="4005064"/>
            <a:ext cx="3312368" cy="1080120"/>
          </a:xfrm>
          <a:prstGeom prst="wedgeRoundRectCallout">
            <a:avLst>
              <a:gd name="adj1" fmla="val -88423"/>
              <a:gd name="adj2" fmla="val 69117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طیف وسیعی از مدارس تا سالها رویکرد کتاب درس و بودجه بندی و سازوکارهای نظام موجود را اجرا می کنند.  جابجائی به رویکرد جدید اختیاری خواهد بود. </a:t>
            </a:r>
          </a:p>
        </p:txBody>
      </p:sp>
      <p:sp>
        <p:nvSpPr>
          <p:cNvPr id="48" name="Arrow: Left 47">
            <a:extLst>
              <a:ext uri="{FF2B5EF4-FFF2-40B4-BE49-F238E27FC236}">
                <a16:creationId xmlns:a16="http://schemas.microsoft.com/office/drawing/2014/main" id="{D08E61CA-F0D7-451D-9F3D-BB1C15EB09DC}"/>
              </a:ext>
            </a:extLst>
          </p:cNvPr>
          <p:cNvSpPr/>
          <p:nvPr/>
        </p:nvSpPr>
        <p:spPr>
          <a:xfrm>
            <a:off x="3935760" y="2060848"/>
            <a:ext cx="936104" cy="288032"/>
          </a:xfrm>
          <a:prstGeom prst="leftArrow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489C091C-0464-4698-ABF5-BEF9A79E9C65}"/>
              </a:ext>
            </a:extLst>
          </p:cNvPr>
          <p:cNvSpPr/>
          <p:nvPr/>
        </p:nvSpPr>
        <p:spPr>
          <a:xfrm>
            <a:off x="4511824" y="3284984"/>
            <a:ext cx="936104" cy="576064"/>
          </a:xfrm>
          <a:prstGeom prst="leftArrow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1D452458-98C9-4EE4-93DE-BCE2A6419249}"/>
              </a:ext>
            </a:extLst>
          </p:cNvPr>
          <p:cNvSpPr/>
          <p:nvPr/>
        </p:nvSpPr>
        <p:spPr>
          <a:xfrm>
            <a:off x="5087888" y="4437112"/>
            <a:ext cx="936104" cy="1080120"/>
          </a:xfrm>
          <a:prstGeom prst="leftArrow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9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4E51-7CD7-40D0-B3A8-AB0E678E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/>
              <a:t>زنجیره ارزش نظام صنعتی تعلیم و تربیت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81930A6-1A27-4691-8447-FCB7975CD627}"/>
              </a:ext>
            </a:extLst>
          </p:cNvPr>
          <p:cNvSpPr/>
          <p:nvPr/>
        </p:nvSpPr>
        <p:spPr>
          <a:xfrm>
            <a:off x="1184410" y="2276872"/>
            <a:ext cx="8511990" cy="2664296"/>
          </a:xfrm>
          <a:prstGeom prst="rightArrow">
            <a:avLst>
              <a:gd name="adj1" fmla="val 64525"/>
              <a:gd name="adj2" fmla="val 98761"/>
            </a:avLst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3200" b="0" dirty="0">
              <a:cs typeface="B Zar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22DC23-0206-4BD6-9D45-CD402BEAABDC}"/>
              </a:ext>
            </a:extLst>
          </p:cNvPr>
          <p:cNvSpPr/>
          <p:nvPr/>
        </p:nvSpPr>
        <p:spPr>
          <a:xfrm>
            <a:off x="1055440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نیازسنجی و سیاستگذاری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E79496-DCCC-4E74-AA69-BC40480BACB7}"/>
              </a:ext>
            </a:extLst>
          </p:cNvPr>
          <p:cNvSpPr/>
          <p:nvPr/>
        </p:nvSpPr>
        <p:spPr>
          <a:xfrm>
            <a:off x="5311435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بسترسازی و توسعه فناوری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078E4A-4DBF-4DF7-907E-9D87E89CE337}"/>
              </a:ext>
            </a:extLst>
          </p:cNvPr>
          <p:cNvSpPr/>
          <p:nvPr/>
        </p:nvSpPr>
        <p:spPr>
          <a:xfrm>
            <a:off x="3892770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تامین منابع مادی و انسانی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870262-8BCC-400D-B982-36C0765A12C2}"/>
              </a:ext>
            </a:extLst>
          </p:cNvPr>
          <p:cNvSpPr/>
          <p:nvPr/>
        </p:nvSpPr>
        <p:spPr>
          <a:xfrm>
            <a:off x="2474105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تعیین روش و تولید محتوی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29DA0A-73EA-4B65-85EE-137AF177F28D}"/>
              </a:ext>
            </a:extLst>
          </p:cNvPr>
          <p:cNvSpPr/>
          <p:nvPr/>
        </p:nvSpPr>
        <p:spPr>
          <a:xfrm>
            <a:off x="6730100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توزیع امکانات و محتوی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2C39EC-0C34-42CE-A2DC-9E7E76D9656B}"/>
              </a:ext>
            </a:extLst>
          </p:cNvPr>
          <p:cNvSpPr/>
          <p:nvPr/>
        </p:nvSpPr>
        <p:spPr>
          <a:xfrm>
            <a:off x="8148765" y="2942946"/>
            <a:ext cx="1289696" cy="13321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2000" b="0" dirty="0">
                <a:cs typeface="B Zar" panose="00000400000000000000" pitchFamily="2" charset="-78"/>
              </a:rPr>
              <a:t>ارائه آموزش و خدمات و ارزشیابی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3C19E-6050-4845-B802-DADD0BDC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12776"/>
            <a:ext cx="1152128" cy="1025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77D384-E588-4609-8615-CDF6AA9E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484784"/>
            <a:ext cx="1371945" cy="1098483"/>
          </a:xfrm>
          <a:prstGeom prst="rect">
            <a:avLst/>
          </a:prstGeom>
        </p:spPr>
      </p:pic>
      <p:grpSp>
        <p:nvGrpSpPr>
          <p:cNvPr id="13" name="Group 62">
            <a:extLst>
              <a:ext uri="{FF2B5EF4-FFF2-40B4-BE49-F238E27FC236}">
                <a16:creationId xmlns:a16="http://schemas.microsoft.com/office/drawing/2014/main" id="{7AB538F0-8821-4549-9C58-56C4E329678D}"/>
              </a:ext>
            </a:extLst>
          </p:cNvPr>
          <p:cNvGrpSpPr>
            <a:grpSpLocks/>
          </p:cNvGrpSpPr>
          <p:nvPr/>
        </p:nvGrpSpPr>
        <p:grpSpPr bwMode="auto">
          <a:xfrm>
            <a:off x="7248128" y="4797152"/>
            <a:ext cx="1536700" cy="835025"/>
            <a:chOff x="3017" y="956"/>
            <a:chExt cx="968" cy="526"/>
          </a:xfrm>
        </p:grpSpPr>
        <p:pic>
          <p:nvPicPr>
            <p:cNvPr id="14" name="Picture 63" descr="school">
              <a:extLst>
                <a:ext uri="{FF2B5EF4-FFF2-40B4-BE49-F238E27FC236}">
                  <a16:creationId xmlns:a16="http://schemas.microsoft.com/office/drawing/2014/main" id="{B1F86B53-828C-43B0-BA93-E7CCC4E6E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956"/>
              <a:ext cx="968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64">
              <a:extLst>
                <a:ext uri="{FF2B5EF4-FFF2-40B4-BE49-F238E27FC236}">
                  <a16:creationId xmlns:a16="http://schemas.microsoft.com/office/drawing/2014/main" id="{A15322E8-73B9-488B-8D32-889518E26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290"/>
              <a:ext cx="8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مدارس غیر دولتی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7" name="Group 164">
            <a:extLst>
              <a:ext uri="{FF2B5EF4-FFF2-40B4-BE49-F238E27FC236}">
                <a16:creationId xmlns:a16="http://schemas.microsoft.com/office/drawing/2014/main" id="{2FF7A336-5DCB-4D12-AE76-2F266FE9ECF4}"/>
              </a:ext>
            </a:extLst>
          </p:cNvPr>
          <p:cNvGrpSpPr>
            <a:grpSpLocks/>
          </p:cNvGrpSpPr>
          <p:nvPr/>
        </p:nvGrpSpPr>
        <p:grpSpPr bwMode="auto">
          <a:xfrm>
            <a:off x="5519936" y="5301208"/>
            <a:ext cx="1769085" cy="1509714"/>
            <a:chOff x="4660" y="3478"/>
            <a:chExt cx="936" cy="951"/>
          </a:xfrm>
        </p:grpSpPr>
        <p:grpSp>
          <p:nvGrpSpPr>
            <p:cNvPr id="18" name="Group 165">
              <a:extLst>
                <a:ext uri="{FF2B5EF4-FFF2-40B4-BE49-F238E27FC236}">
                  <a16:creationId xmlns:a16="http://schemas.microsoft.com/office/drawing/2014/main" id="{8E5CA12A-F809-401F-A740-FDC1B8C4F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3478"/>
              <a:ext cx="936" cy="951"/>
              <a:chOff x="2323" y="2710"/>
              <a:chExt cx="1237" cy="951"/>
            </a:xfrm>
          </p:grpSpPr>
          <p:grpSp>
            <p:nvGrpSpPr>
              <p:cNvPr id="20" name="Group 166">
                <a:extLst>
                  <a:ext uri="{FF2B5EF4-FFF2-40B4-BE49-F238E27FC236}">
                    <a16:creationId xmlns:a16="http://schemas.microsoft.com/office/drawing/2014/main" id="{DEAD9936-7CAF-4473-A81D-777A08A9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3" y="2710"/>
                <a:ext cx="1237" cy="632"/>
                <a:chOff x="2304" y="3022"/>
                <a:chExt cx="1237" cy="632"/>
              </a:xfrm>
            </p:grpSpPr>
            <p:grpSp>
              <p:nvGrpSpPr>
                <p:cNvPr id="22" name="Group 167">
                  <a:extLst>
                    <a:ext uri="{FF2B5EF4-FFF2-40B4-BE49-F238E27FC236}">
                      <a16:creationId xmlns:a16="http://schemas.microsoft.com/office/drawing/2014/main" id="{5E7B5B23-8566-4998-A578-A7A0A712A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9" y="3031"/>
                  <a:ext cx="1111" cy="546"/>
                  <a:chOff x="2340" y="1841"/>
                  <a:chExt cx="1630" cy="713"/>
                </a:xfrm>
              </p:grpSpPr>
              <p:sp>
                <p:nvSpPr>
                  <p:cNvPr id="24" name="Freeform 168">
                    <a:extLst>
                      <a:ext uri="{FF2B5EF4-FFF2-40B4-BE49-F238E27FC236}">
                        <a16:creationId xmlns:a16="http://schemas.microsoft.com/office/drawing/2014/main" id="{8B77DC9D-D065-4D28-9A4B-12827CC004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2" y="2406"/>
                    <a:ext cx="1578" cy="148"/>
                  </a:xfrm>
                  <a:custGeom>
                    <a:avLst/>
                    <a:gdLst>
                      <a:gd name="T0" fmla="*/ 744 w 2116"/>
                      <a:gd name="T1" fmla="*/ 35 h 148"/>
                      <a:gd name="T2" fmla="*/ 625 w 2116"/>
                      <a:gd name="T3" fmla="*/ 32 h 148"/>
                      <a:gd name="T4" fmla="*/ 514 w 2116"/>
                      <a:gd name="T5" fmla="*/ 17 h 148"/>
                      <a:gd name="T6" fmla="*/ 481 w 2116"/>
                      <a:gd name="T7" fmla="*/ 13 h 148"/>
                      <a:gd name="T8" fmla="*/ 438 w 2116"/>
                      <a:gd name="T9" fmla="*/ 8 h 148"/>
                      <a:gd name="T10" fmla="*/ 389 w 2116"/>
                      <a:gd name="T11" fmla="*/ 4 h 148"/>
                      <a:gd name="T12" fmla="*/ 344 w 2116"/>
                      <a:gd name="T13" fmla="*/ 2 h 148"/>
                      <a:gd name="T14" fmla="*/ 308 w 2116"/>
                      <a:gd name="T15" fmla="*/ 9 h 148"/>
                      <a:gd name="T16" fmla="*/ 287 w 2116"/>
                      <a:gd name="T17" fmla="*/ 7 h 148"/>
                      <a:gd name="T18" fmla="*/ 497 w 2116"/>
                      <a:gd name="T19" fmla="*/ 45 h 148"/>
                      <a:gd name="T20" fmla="*/ 514 w 2116"/>
                      <a:gd name="T21" fmla="*/ 67 h 148"/>
                      <a:gd name="T22" fmla="*/ 553 w 2116"/>
                      <a:gd name="T23" fmla="*/ 89 h 148"/>
                      <a:gd name="T24" fmla="*/ 624 w 2116"/>
                      <a:gd name="T25" fmla="*/ 102 h 148"/>
                      <a:gd name="T26" fmla="*/ 708 w 2116"/>
                      <a:gd name="T27" fmla="*/ 105 h 148"/>
                      <a:gd name="T28" fmla="*/ 794 w 2116"/>
                      <a:gd name="T29" fmla="*/ 104 h 148"/>
                      <a:gd name="T30" fmla="*/ 869 w 2116"/>
                      <a:gd name="T31" fmla="*/ 104 h 148"/>
                      <a:gd name="T32" fmla="*/ 933 w 2116"/>
                      <a:gd name="T33" fmla="*/ 108 h 148"/>
                      <a:gd name="T34" fmla="*/ 1008 w 2116"/>
                      <a:gd name="T35" fmla="*/ 117 h 148"/>
                      <a:gd name="T36" fmla="*/ 1084 w 2116"/>
                      <a:gd name="T37" fmla="*/ 127 h 148"/>
                      <a:gd name="T38" fmla="*/ 1160 w 2116"/>
                      <a:gd name="T39" fmla="*/ 138 h 148"/>
                      <a:gd name="T40" fmla="*/ 1235 w 2116"/>
                      <a:gd name="T41" fmla="*/ 145 h 148"/>
                      <a:gd name="T42" fmla="*/ 1308 w 2116"/>
                      <a:gd name="T43" fmla="*/ 148 h 148"/>
                      <a:gd name="T44" fmla="*/ 1383 w 2116"/>
                      <a:gd name="T45" fmla="*/ 146 h 148"/>
                      <a:gd name="T46" fmla="*/ 1459 w 2116"/>
                      <a:gd name="T47" fmla="*/ 140 h 148"/>
                      <a:gd name="T48" fmla="*/ 1535 w 2116"/>
                      <a:gd name="T49" fmla="*/ 131 h 148"/>
                      <a:gd name="T50" fmla="*/ 1610 w 2116"/>
                      <a:gd name="T51" fmla="*/ 121 h 148"/>
                      <a:gd name="T52" fmla="*/ 1686 w 2116"/>
                      <a:gd name="T53" fmla="*/ 109 h 148"/>
                      <a:gd name="T54" fmla="*/ 1762 w 2116"/>
                      <a:gd name="T55" fmla="*/ 96 h 148"/>
                      <a:gd name="T56" fmla="*/ 1840 w 2116"/>
                      <a:gd name="T57" fmla="*/ 85 h 148"/>
                      <a:gd name="T58" fmla="*/ 1915 w 2116"/>
                      <a:gd name="T59" fmla="*/ 75 h 148"/>
                      <a:gd name="T60" fmla="*/ 1992 w 2116"/>
                      <a:gd name="T61" fmla="*/ 67 h 148"/>
                      <a:gd name="T62" fmla="*/ 2067 w 2116"/>
                      <a:gd name="T63" fmla="*/ 63 h 148"/>
                      <a:gd name="T64" fmla="*/ 2114 w 2116"/>
                      <a:gd name="T65" fmla="*/ 56 h 148"/>
                      <a:gd name="T66" fmla="*/ 2101 w 2116"/>
                      <a:gd name="T67" fmla="*/ 39 h 148"/>
                      <a:gd name="T68" fmla="*/ 2089 w 2116"/>
                      <a:gd name="T69" fmla="*/ 33 h 148"/>
                      <a:gd name="T70" fmla="*/ 2039 w 2116"/>
                      <a:gd name="T71" fmla="*/ 26 h 148"/>
                      <a:gd name="T72" fmla="*/ 1962 w 2116"/>
                      <a:gd name="T73" fmla="*/ 14 h 148"/>
                      <a:gd name="T74" fmla="*/ 1944 w 2116"/>
                      <a:gd name="T75" fmla="*/ 9 h 148"/>
                      <a:gd name="T76" fmla="*/ 1914 w 2116"/>
                      <a:gd name="T77" fmla="*/ 17 h 148"/>
                      <a:gd name="T78" fmla="*/ 1886 w 2116"/>
                      <a:gd name="T79" fmla="*/ 18 h 148"/>
                      <a:gd name="T80" fmla="*/ 1859 w 2116"/>
                      <a:gd name="T81" fmla="*/ 16 h 148"/>
                      <a:gd name="T82" fmla="*/ 1784 w 2116"/>
                      <a:gd name="T83" fmla="*/ 19 h 148"/>
                      <a:gd name="T84" fmla="*/ 1657 w 2116"/>
                      <a:gd name="T85" fmla="*/ 25 h 148"/>
                      <a:gd name="T86" fmla="*/ 1512 w 2116"/>
                      <a:gd name="T87" fmla="*/ 30 h 148"/>
                      <a:gd name="T88" fmla="*/ 1385 w 2116"/>
                      <a:gd name="T89" fmla="*/ 35 h 148"/>
                      <a:gd name="T90" fmla="*/ 1315 w 2116"/>
                      <a:gd name="T91" fmla="*/ 3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116" h="148">
                        <a:moveTo>
                          <a:pt x="1309" y="38"/>
                        </a:moveTo>
                        <a:lnTo>
                          <a:pt x="784" y="34"/>
                        </a:lnTo>
                        <a:lnTo>
                          <a:pt x="744" y="35"/>
                        </a:lnTo>
                        <a:lnTo>
                          <a:pt x="704" y="35"/>
                        </a:lnTo>
                        <a:lnTo>
                          <a:pt x="665" y="34"/>
                        </a:lnTo>
                        <a:lnTo>
                          <a:pt x="625" y="32"/>
                        </a:lnTo>
                        <a:lnTo>
                          <a:pt x="587" y="29"/>
                        </a:lnTo>
                        <a:lnTo>
                          <a:pt x="550" y="24"/>
                        </a:lnTo>
                        <a:lnTo>
                          <a:pt x="514" y="17"/>
                        </a:lnTo>
                        <a:lnTo>
                          <a:pt x="504" y="16"/>
                        </a:lnTo>
                        <a:lnTo>
                          <a:pt x="493" y="14"/>
                        </a:lnTo>
                        <a:lnTo>
                          <a:pt x="481" y="13"/>
                        </a:lnTo>
                        <a:lnTo>
                          <a:pt x="467" y="11"/>
                        </a:lnTo>
                        <a:lnTo>
                          <a:pt x="452" y="9"/>
                        </a:lnTo>
                        <a:lnTo>
                          <a:pt x="438" y="8"/>
                        </a:lnTo>
                        <a:lnTo>
                          <a:pt x="423" y="6"/>
                        </a:lnTo>
                        <a:lnTo>
                          <a:pt x="406" y="5"/>
                        </a:lnTo>
                        <a:lnTo>
                          <a:pt x="389" y="4"/>
                        </a:lnTo>
                        <a:lnTo>
                          <a:pt x="375" y="2"/>
                        </a:lnTo>
                        <a:lnTo>
                          <a:pt x="359" y="2"/>
                        </a:lnTo>
                        <a:lnTo>
                          <a:pt x="344" y="2"/>
                        </a:lnTo>
                        <a:lnTo>
                          <a:pt x="332" y="4"/>
                        </a:lnTo>
                        <a:lnTo>
                          <a:pt x="320" y="6"/>
                        </a:lnTo>
                        <a:lnTo>
                          <a:pt x="308" y="9"/>
                        </a:lnTo>
                        <a:lnTo>
                          <a:pt x="298" y="12"/>
                        </a:lnTo>
                        <a:lnTo>
                          <a:pt x="292" y="0"/>
                        </a:lnTo>
                        <a:lnTo>
                          <a:pt x="287" y="7"/>
                        </a:lnTo>
                        <a:lnTo>
                          <a:pt x="287" y="7"/>
                        </a:lnTo>
                        <a:lnTo>
                          <a:pt x="0" y="17"/>
                        </a:lnTo>
                        <a:lnTo>
                          <a:pt x="497" y="45"/>
                        </a:lnTo>
                        <a:lnTo>
                          <a:pt x="502" y="50"/>
                        </a:lnTo>
                        <a:lnTo>
                          <a:pt x="508" y="58"/>
                        </a:lnTo>
                        <a:lnTo>
                          <a:pt x="514" y="67"/>
                        </a:lnTo>
                        <a:lnTo>
                          <a:pt x="519" y="72"/>
                        </a:lnTo>
                        <a:lnTo>
                          <a:pt x="535" y="82"/>
                        </a:lnTo>
                        <a:lnTo>
                          <a:pt x="553" y="89"/>
                        </a:lnTo>
                        <a:lnTo>
                          <a:pt x="575" y="94"/>
                        </a:lnTo>
                        <a:lnTo>
                          <a:pt x="599" y="99"/>
                        </a:lnTo>
                        <a:lnTo>
                          <a:pt x="624" y="102"/>
                        </a:lnTo>
                        <a:lnTo>
                          <a:pt x="651" y="104"/>
                        </a:lnTo>
                        <a:lnTo>
                          <a:pt x="679" y="105"/>
                        </a:lnTo>
                        <a:lnTo>
                          <a:pt x="708" y="105"/>
                        </a:lnTo>
                        <a:lnTo>
                          <a:pt x="738" y="105"/>
                        </a:lnTo>
                        <a:lnTo>
                          <a:pt x="766" y="105"/>
                        </a:lnTo>
                        <a:lnTo>
                          <a:pt x="794" y="104"/>
                        </a:lnTo>
                        <a:lnTo>
                          <a:pt x="821" y="104"/>
                        </a:lnTo>
                        <a:lnTo>
                          <a:pt x="846" y="103"/>
                        </a:lnTo>
                        <a:lnTo>
                          <a:pt x="869" y="104"/>
                        </a:lnTo>
                        <a:lnTo>
                          <a:pt x="891" y="104"/>
                        </a:lnTo>
                        <a:lnTo>
                          <a:pt x="909" y="106"/>
                        </a:lnTo>
                        <a:lnTo>
                          <a:pt x="933" y="108"/>
                        </a:lnTo>
                        <a:lnTo>
                          <a:pt x="959" y="111"/>
                        </a:lnTo>
                        <a:lnTo>
                          <a:pt x="983" y="113"/>
                        </a:lnTo>
                        <a:lnTo>
                          <a:pt x="1008" y="117"/>
                        </a:lnTo>
                        <a:lnTo>
                          <a:pt x="1035" y="121"/>
                        </a:lnTo>
                        <a:lnTo>
                          <a:pt x="1059" y="124"/>
                        </a:lnTo>
                        <a:lnTo>
                          <a:pt x="1084" y="127"/>
                        </a:lnTo>
                        <a:lnTo>
                          <a:pt x="1109" y="131"/>
                        </a:lnTo>
                        <a:lnTo>
                          <a:pt x="1135" y="135"/>
                        </a:lnTo>
                        <a:lnTo>
                          <a:pt x="1160" y="138"/>
                        </a:lnTo>
                        <a:lnTo>
                          <a:pt x="1184" y="141"/>
                        </a:lnTo>
                        <a:lnTo>
                          <a:pt x="1211" y="143"/>
                        </a:lnTo>
                        <a:lnTo>
                          <a:pt x="1235" y="145"/>
                        </a:lnTo>
                        <a:lnTo>
                          <a:pt x="1259" y="147"/>
                        </a:lnTo>
                        <a:lnTo>
                          <a:pt x="1284" y="148"/>
                        </a:lnTo>
                        <a:lnTo>
                          <a:pt x="1308" y="148"/>
                        </a:lnTo>
                        <a:lnTo>
                          <a:pt x="1333" y="148"/>
                        </a:lnTo>
                        <a:lnTo>
                          <a:pt x="1358" y="147"/>
                        </a:lnTo>
                        <a:lnTo>
                          <a:pt x="1383" y="146"/>
                        </a:lnTo>
                        <a:lnTo>
                          <a:pt x="1409" y="144"/>
                        </a:lnTo>
                        <a:lnTo>
                          <a:pt x="1433" y="143"/>
                        </a:lnTo>
                        <a:lnTo>
                          <a:pt x="1459" y="140"/>
                        </a:lnTo>
                        <a:lnTo>
                          <a:pt x="1484" y="138"/>
                        </a:lnTo>
                        <a:lnTo>
                          <a:pt x="1509" y="135"/>
                        </a:lnTo>
                        <a:lnTo>
                          <a:pt x="1535" y="131"/>
                        </a:lnTo>
                        <a:lnTo>
                          <a:pt x="1560" y="128"/>
                        </a:lnTo>
                        <a:lnTo>
                          <a:pt x="1584" y="125"/>
                        </a:lnTo>
                        <a:lnTo>
                          <a:pt x="1610" y="121"/>
                        </a:lnTo>
                        <a:lnTo>
                          <a:pt x="1635" y="117"/>
                        </a:lnTo>
                        <a:lnTo>
                          <a:pt x="1661" y="113"/>
                        </a:lnTo>
                        <a:lnTo>
                          <a:pt x="1686" y="109"/>
                        </a:lnTo>
                        <a:lnTo>
                          <a:pt x="1712" y="105"/>
                        </a:lnTo>
                        <a:lnTo>
                          <a:pt x="1737" y="101"/>
                        </a:lnTo>
                        <a:lnTo>
                          <a:pt x="1762" y="96"/>
                        </a:lnTo>
                        <a:lnTo>
                          <a:pt x="1788" y="93"/>
                        </a:lnTo>
                        <a:lnTo>
                          <a:pt x="1813" y="89"/>
                        </a:lnTo>
                        <a:lnTo>
                          <a:pt x="1840" y="85"/>
                        </a:lnTo>
                        <a:lnTo>
                          <a:pt x="1864" y="82"/>
                        </a:lnTo>
                        <a:lnTo>
                          <a:pt x="1890" y="79"/>
                        </a:lnTo>
                        <a:lnTo>
                          <a:pt x="1915" y="75"/>
                        </a:lnTo>
                        <a:lnTo>
                          <a:pt x="1941" y="72"/>
                        </a:lnTo>
                        <a:lnTo>
                          <a:pt x="1965" y="70"/>
                        </a:lnTo>
                        <a:lnTo>
                          <a:pt x="1992" y="67"/>
                        </a:lnTo>
                        <a:lnTo>
                          <a:pt x="2016" y="66"/>
                        </a:lnTo>
                        <a:lnTo>
                          <a:pt x="2041" y="64"/>
                        </a:lnTo>
                        <a:lnTo>
                          <a:pt x="2067" y="63"/>
                        </a:lnTo>
                        <a:lnTo>
                          <a:pt x="2091" y="62"/>
                        </a:lnTo>
                        <a:lnTo>
                          <a:pt x="2116" y="62"/>
                        </a:lnTo>
                        <a:lnTo>
                          <a:pt x="2114" y="56"/>
                        </a:lnTo>
                        <a:lnTo>
                          <a:pt x="2108" y="50"/>
                        </a:lnTo>
                        <a:lnTo>
                          <a:pt x="2102" y="45"/>
                        </a:lnTo>
                        <a:lnTo>
                          <a:pt x="2101" y="39"/>
                        </a:lnTo>
                        <a:lnTo>
                          <a:pt x="2095" y="38"/>
                        </a:lnTo>
                        <a:lnTo>
                          <a:pt x="2091" y="36"/>
                        </a:lnTo>
                        <a:lnTo>
                          <a:pt x="2089" y="33"/>
                        </a:lnTo>
                        <a:lnTo>
                          <a:pt x="2089" y="29"/>
                        </a:lnTo>
                        <a:lnTo>
                          <a:pt x="2064" y="28"/>
                        </a:lnTo>
                        <a:lnTo>
                          <a:pt x="2039" y="26"/>
                        </a:lnTo>
                        <a:lnTo>
                          <a:pt x="2013" y="23"/>
                        </a:lnTo>
                        <a:lnTo>
                          <a:pt x="1988" y="18"/>
                        </a:lnTo>
                        <a:lnTo>
                          <a:pt x="1962" y="14"/>
                        </a:lnTo>
                        <a:lnTo>
                          <a:pt x="1960" y="13"/>
                        </a:lnTo>
                        <a:lnTo>
                          <a:pt x="1953" y="10"/>
                        </a:lnTo>
                        <a:lnTo>
                          <a:pt x="1944" y="9"/>
                        </a:lnTo>
                        <a:lnTo>
                          <a:pt x="1937" y="9"/>
                        </a:lnTo>
                        <a:lnTo>
                          <a:pt x="1925" y="14"/>
                        </a:lnTo>
                        <a:lnTo>
                          <a:pt x="1914" y="17"/>
                        </a:lnTo>
                        <a:lnTo>
                          <a:pt x="1904" y="18"/>
                        </a:lnTo>
                        <a:lnTo>
                          <a:pt x="1895" y="18"/>
                        </a:lnTo>
                        <a:lnTo>
                          <a:pt x="1886" y="18"/>
                        </a:lnTo>
                        <a:lnTo>
                          <a:pt x="1878" y="17"/>
                        </a:lnTo>
                        <a:lnTo>
                          <a:pt x="1869" y="16"/>
                        </a:lnTo>
                        <a:lnTo>
                          <a:pt x="1859" y="16"/>
                        </a:lnTo>
                        <a:lnTo>
                          <a:pt x="1842" y="17"/>
                        </a:lnTo>
                        <a:lnTo>
                          <a:pt x="1817" y="18"/>
                        </a:lnTo>
                        <a:lnTo>
                          <a:pt x="1784" y="19"/>
                        </a:lnTo>
                        <a:lnTo>
                          <a:pt x="1745" y="21"/>
                        </a:lnTo>
                        <a:lnTo>
                          <a:pt x="1703" y="23"/>
                        </a:lnTo>
                        <a:lnTo>
                          <a:pt x="1657" y="25"/>
                        </a:lnTo>
                        <a:lnTo>
                          <a:pt x="1609" y="27"/>
                        </a:lnTo>
                        <a:lnTo>
                          <a:pt x="1560" y="29"/>
                        </a:lnTo>
                        <a:lnTo>
                          <a:pt x="1512" y="30"/>
                        </a:lnTo>
                        <a:lnTo>
                          <a:pt x="1465" y="32"/>
                        </a:lnTo>
                        <a:lnTo>
                          <a:pt x="1423" y="34"/>
                        </a:lnTo>
                        <a:lnTo>
                          <a:pt x="1385" y="35"/>
                        </a:lnTo>
                        <a:lnTo>
                          <a:pt x="1354" y="36"/>
                        </a:lnTo>
                        <a:lnTo>
                          <a:pt x="1330" y="37"/>
                        </a:lnTo>
                        <a:lnTo>
                          <a:pt x="1315" y="38"/>
                        </a:lnTo>
                        <a:lnTo>
                          <a:pt x="1309" y="38"/>
                        </a:lnTo>
                        <a:close/>
                      </a:path>
                    </a:pathLst>
                  </a:custGeom>
                  <a:solidFill>
                    <a:srgbClr val="E896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rtl="1"/>
                    <a:endParaRPr lang="en-US"/>
                  </a:p>
                </p:txBody>
              </p:sp>
              <p:grpSp>
                <p:nvGrpSpPr>
                  <p:cNvPr id="25" name="Group 169">
                    <a:extLst>
                      <a:ext uri="{FF2B5EF4-FFF2-40B4-BE49-F238E27FC236}">
                        <a16:creationId xmlns:a16="http://schemas.microsoft.com/office/drawing/2014/main" id="{FBFF436D-5E03-4311-92E8-D90675EAB1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0" y="2044"/>
                    <a:ext cx="1388" cy="445"/>
                    <a:chOff x="3926" y="2799"/>
                    <a:chExt cx="1209" cy="974"/>
                  </a:xfrm>
                </p:grpSpPr>
                <p:grpSp>
                  <p:nvGrpSpPr>
                    <p:cNvPr id="54" name="Group 170">
                      <a:extLst>
                        <a:ext uri="{FF2B5EF4-FFF2-40B4-BE49-F238E27FC236}">
                          <a16:creationId xmlns:a16="http://schemas.microsoft.com/office/drawing/2014/main" id="{C745415C-C247-4223-90FC-9C52BD34FD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6" y="2799"/>
                      <a:ext cx="1209" cy="945"/>
                      <a:chOff x="2792" y="1307"/>
                      <a:chExt cx="2164" cy="1757"/>
                    </a:xfrm>
                  </p:grpSpPr>
                  <p:grpSp>
                    <p:nvGrpSpPr>
                      <p:cNvPr id="63" name="Group 171">
                        <a:extLst>
                          <a:ext uri="{FF2B5EF4-FFF2-40B4-BE49-F238E27FC236}">
                            <a16:creationId xmlns:a16="http://schemas.microsoft.com/office/drawing/2014/main" id="{F626C746-8D19-45D2-88AF-0E1AD13465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7" y="1672"/>
                        <a:ext cx="2015" cy="1380"/>
                        <a:chOff x="393" y="1685"/>
                        <a:chExt cx="1902" cy="1333"/>
                      </a:xfrm>
                    </p:grpSpPr>
                    <p:sp>
                      <p:nvSpPr>
                        <p:cNvPr id="327" name="Freeform 172">
                          <a:extLst>
                            <a:ext uri="{FF2B5EF4-FFF2-40B4-BE49-F238E27FC236}">
                              <a16:creationId xmlns:a16="http://schemas.microsoft.com/office/drawing/2014/main" id="{0023E6B2-C0CB-41A4-ADCD-92F9B4B61FA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93" y="1685"/>
                          <a:ext cx="1902" cy="1333"/>
                        </a:xfrm>
                        <a:custGeom>
                          <a:avLst/>
                          <a:gdLst>
                            <a:gd name="T0" fmla="*/ 0 w 2758"/>
                            <a:gd name="T1" fmla="*/ 0 h 2076"/>
                            <a:gd name="T2" fmla="*/ 2758 w 2758"/>
                            <a:gd name="T3" fmla="*/ 0 h 2076"/>
                            <a:gd name="T4" fmla="*/ 2758 w 2758"/>
                            <a:gd name="T5" fmla="*/ 2076 h 2076"/>
                            <a:gd name="T6" fmla="*/ 1613 w 2758"/>
                            <a:gd name="T7" fmla="*/ 2076 h 2076"/>
                            <a:gd name="T8" fmla="*/ 1613 w 2758"/>
                            <a:gd name="T9" fmla="*/ 1460 h 2076"/>
                            <a:gd name="T10" fmla="*/ 1596 w 2758"/>
                            <a:gd name="T11" fmla="*/ 1360 h 2076"/>
                            <a:gd name="T12" fmla="*/ 1554 w 2758"/>
                            <a:gd name="T13" fmla="*/ 1291 h 2076"/>
                            <a:gd name="T14" fmla="*/ 1495 w 2758"/>
                            <a:gd name="T15" fmla="*/ 1249 h 2076"/>
                            <a:gd name="T16" fmla="*/ 1429 w 2758"/>
                            <a:gd name="T17" fmla="*/ 1237 h 2076"/>
                            <a:gd name="T18" fmla="*/ 1361 w 2758"/>
                            <a:gd name="T19" fmla="*/ 1252 h 2076"/>
                            <a:gd name="T20" fmla="*/ 1302 w 2758"/>
                            <a:gd name="T21" fmla="*/ 1294 h 2076"/>
                            <a:gd name="T22" fmla="*/ 1261 w 2758"/>
                            <a:gd name="T23" fmla="*/ 1363 h 2076"/>
                            <a:gd name="T24" fmla="*/ 1245 w 2758"/>
                            <a:gd name="T25" fmla="*/ 1460 h 2076"/>
                            <a:gd name="T26" fmla="*/ 1245 w 2758"/>
                            <a:gd name="T27" fmla="*/ 2076 h 2076"/>
                            <a:gd name="T28" fmla="*/ 0 w 2758"/>
                            <a:gd name="T29" fmla="*/ 2076 h 2076"/>
                            <a:gd name="T30" fmla="*/ 0 w 2758"/>
                            <a:gd name="T31" fmla="*/ 0 h 20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758" h="2076">
                              <a:moveTo>
                                <a:pt x="0" y="0"/>
                              </a:moveTo>
                              <a:lnTo>
                                <a:pt x="2758" y="0"/>
                              </a:lnTo>
                              <a:lnTo>
                                <a:pt x="2758" y="2076"/>
                              </a:lnTo>
                              <a:lnTo>
                                <a:pt x="1613" y="2076"/>
                              </a:lnTo>
                              <a:lnTo>
                                <a:pt x="1613" y="1460"/>
                              </a:lnTo>
                              <a:lnTo>
                                <a:pt x="1596" y="1360"/>
                              </a:lnTo>
                              <a:lnTo>
                                <a:pt x="1554" y="1291"/>
                              </a:lnTo>
                              <a:lnTo>
                                <a:pt x="1495" y="1249"/>
                              </a:lnTo>
                              <a:lnTo>
                                <a:pt x="1429" y="1237"/>
                              </a:lnTo>
                              <a:lnTo>
                                <a:pt x="1361" y="1252"/>
                              </a:lnTo>
                              <a:lnTo>
                                <a:pt x="1302" y="1294"/>
                              </a:lnTo>
                              <a:lnTo>
                                <a:pt x="1261" y="1363"/>
                              </a:lnTo>
                              <a:lnTo>
                                <a:pt x="1245" y="1460"/>
                              </a:lnTo>
                              <a:lnTo>
                                <a:pt x="1245" y="2076"/>
                              </a:lnTo>
                              <a:lnTo>
                                <a:pt x="0" y="207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4A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328" name="Rectangle 173">
                          <a:extLst>
                            <a:ext uri="{FF2B5EF4-FFF2-40B4-BE49-F238E27FC236}">
                              <a16:creationId xmlns:a16="http://schemas.microsoft.com/office/drawing/2014/main" id="{B04A045E-45B1-455A-B074-A1CFBD0C79B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7" y="1686"/>
                          <a:ext cx="991" cy="652"/>
                        </a:xfrm>
                        <a:prstGeom prst="rect">
                          <a:avLst/>
                        </a:prstGeom>
                        <a:solidFill>
                          <a:srgbClr val="994A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</p:grpSp>
                  <p:grpSp>
                    <p:nvGrpSpPr>
                      <p:cNvPr id="64" name="Group 174">
                        <a:extLst>
                          <a:ext uri="{FF2B5EF4-FFF2-40B4-BE49-F238E27FC236}">
                            <a16:creationId xmlns:a16="http://schemas.microsoft.com/office/drawing/2014/main" id="{F96041D5-458E-4D59-B4B4-82C0EE816B0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92" y="1414"/>
                        <a:ext cx="2164" cy="1642"/>
                        <a:chOff x="2792" y="1414"/>
                        <a:chExt cx="2164" cy="1642"/>
                      </a:xfrm>
                    </p:grpSpPr>
                    <p:sp>
                      <p:nvSpPr>
                        <p:cNvPr id="66" name="Freeform 175">
                          <a:extLst>
                            <a:ext uri="{FF2B5EF4-FFF2-40B4-BE49-F238E27FC236}">
                              <a16:creationId xmlns:a16="http://schemas.microsoft.com/office/drawing/2014/main" id="{D06A6EA9-FD15-48C0-9132-9E1696E43B2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2" y="1414"/>
                          <a:ext cx="2164" cy="75"/>
                        </a:xfrm>
                        <a:custGeom>
                          <a:avLst/>
                          <a:gdLst>
                            <a:gd name="T0" fmla="*/ 1031 w 3136"/>
                            <a:gd name="T1" fmla="*/ 0 h 114"/>
                            <a:gd name="T2" fmla="*/ 2104 w 3136"/>
                            <a:gd name="T3" fmla="*/ 0 h 114"/>
                            <a:gd name="T4" fmla="*/ 3136 w 3136"/>
                            <a:gd name="T5" fmla="*/ 114 h 114"/>
                            <a:gd name="T6" fmla="*/ 0 w 3136"/>
                            <a:gd name="T7" fmla="*/ 114 h 114"/>
                            <a:gd name="T8" fmla="*/ 1031 w 3136"/>
                            <a:gd name="T9" fmla="*/ 0 h 1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136" h="114">
                              <a:moveTo>
                                <a:pt x="1031" y="0"/>
                              </a:moveTo>
                              <a:lnTo>
                                <a:pt x="2104" y="0"/>
                              </a:lnTo>
                              <a:lnTo>
                                <a:pt x="3136" y="114"/>
                              </a:lnTo>
                              <a:lnTo>
                                <a:pt x="0" y="114"/>
                              </a:lnTo>
                              <a:lnTo>
                                <a:pt x="10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52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67" name="Freeform 176">
                          <a:extLst>
                            <a:ext uri="{FF2B5EF4-FFF2-40B4-BE49-F238E27FC236}">
                              <a16:creationId xmlns:a16="http://schemas.microsoft.com/office/drawing/2014/main" id="{B55F63E4-0BEA-4AE4-B515-32170D969CB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2" y="1515"/>
                          <a:ext cx="2164" cy="76"/>
                        </a:xfrm>
                        <a:custGeom>
                          <a:avLst/>
                          <a:gdLst>
                            <a:gd name="T0" fmla="*/ 207 w 3136"/>
                            <a:gd name="T1" fmla="*/ 118 h 118"/>
                            <a:gd name="T2" fmla="*/ 2928 w 3136"/>
                            <a:gd name="T3" fmla="*/ 118 h 118"/>
                            <a:gd name="T4" fmla="*/ 3136 w 3136"/>
                            <a:gd name="T5" fmla="*/ 0 h 118"/>
                            <a:gd name="T6" fmla="*/ 0 w 3136"/>
                            <a:gd name="T7" fmla="*/ 0 h 118"/>
                            <a:gd name="T8" fmla="*/ 207 w 3136"/>
                            <a:gd name="T9" fmla="*/ 118 h 1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136" h="118">
                              <a:moveTo>
                                <a:pt x="207" y="118"/>
                              </a:moveTo>
                              <a:lnTo>
                                <a:pt x="2928" y="118"/>
                              </a:lnTo>
                              <a:lnTo>
                                <a:pt x="3136" y="0"/>
                              </a:lnTo>
                              <a:lnTo>
                                <a:pt x="0" y="0"/>
                              </a:lnTo>
                              <a:lnTo>
                                <a:pt x="207" y="1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41F0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68" name="Rectangle 177">
                          <a:extLst>
                            <a:ext uri="{FF2B5EF4-FFF2-40B4-BE49-F238E27FC236}">
                              <a16:creationId xmlns:a16="http://schemas.microsoft.com/office/drawing/2014/main" id="{8165FBD4-BBB7-475E-B7FC-42A30EB2D3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2" y="1489"/>
                          <a:ext cx="2164" cy="35"/>
                        </a:xfrm>
                        <a:prstGeom prst="rect">
                          <a:avLst/>
                        </a:prstGeom>
                        <a:solidFill>
                          <a:srgbClr val="36301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69" name="Rectangle 178">
                          <a:extLst>
                            <a:ext uri="{FF2B5EF4-FFF2-40B4-BE49-F238E27FC236}">
                              <a16:creationId xmlns:a16="http://schemas.microsoft.com/office/drawing/2014/main" id="{C482C054-A231-4C81-86E9-71D56EEA9F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1547"/>
                          <a:ext cx="2032" cy="112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0" name="Rectangle 179">
                          <a:extLst>
                            <a:ext uri="{FF2B5EF4-FFF2-40B4-BE49-F238E27FC236}">
                              <a16:creationId xmlns:a16="http://schemas.microsoft.com/office/drawing/2014/main" id="{23F4CAEE-05DA-4ADB-AFB4-48D24B04B6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58" y="1615"/>
                          <a:ext cx="2032" cy="27"/>
                        </a:xfrm>
                        <a:prstGeom prst="rect">
                          <a:avLst/>
                        </a:pr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1" name="Freeform 180">
                          <a:extLst>
                            <a:ext uri="{FF2B5EF4-FFF2-40B4-BE49-F238E27FC236}">
                              <a16:creationId xmlns:a16="http://schemas.microsoft.com/office/drawing/2014/main" id="{9DD83094-FA04-415C-87FE-45F0CCFA1D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8" y="1656"/>
                          <a:ext cx="2032" cy="1400"/>
                        </a:xfrm>
                        <a:custGeom>
                          <a:avLst/>
                          <a:gdLst>
                            <a:gd name="T0" fmla="*/ 0 w 2945"/>
                            <a:gd name="T1" fmla="*/ 0 h 2151"/>
                            <a:gd name="T2" fmla="*/ 2945 w 2945"/>
                            <a:gd name="T3" fmla="*/ 0 h 2151"/>
                            <a:gd name="T4" fmla="*/ 2945 w 2945"/>
                            <a:gd name="T5" fmla="*/ 2151 h 2151"/>
                            <a:gd name="T6" fmla="*/ 1707 w 2945"/>
                            <a:gd name="T7" fmla="*/ 2151 h 2151"/>
                            <a:gd name="T8" fmla="*/ 1707 w 2945"/>
                            <a:gd name="T9" fmla="*/ 1535 h 2151"/>
                            <a:gd name="T10" fmla="*/ 1690 w 2945"/>
                            <a:gd name="T11" fmla="*/ 1435 h 2151"/>
                            <a:gd name="T12" fmla="*/ 1648 w 2945"/>
                            <a:gd name="T13" fmla="*/ 1366 h 2151"/>
                            <a:gd name="T14" fmla="*/ 1589 w 2945"/>
                            <a:gd name="T15" fmla="*/ 1324 h 2151"/>
                            <a:gd name="T16" fmla="*/ 1523 w 2945"/>
                            <a:gd name="T17" fmla="*/ 1312 h 2151"/>
                            <a:gd name="T18" fmla="*/ 1455 w 2945"/>
                            <a:gd name="T19" fmla="*/ 1327 h 2151"/>
                            <a:gd name="T20" fmla="*/ 1396 w 2945"/>
                            <a:gd name="T21" fmla="*/ 1369 h 2151"/>
                            <a:gd name="T22" fmla="*/ 1355 w 2945"/>
                            <a:gd name="T23" fmla="*/ 1438 h 2151"/>
                            <a:gd name="T24" fmla="*/ 1339 w 2945"/>
                            <a:gd name="T25" fmla="*/ 1535 h 2151"/>
                            <a:gd name="T26" fmla="*/ 1339 w 2945"/>
                            <a:gd name="T27" fmla="*/ 2151 h 2151"/>
                            <a:gd name="T28" fmla="*/ 0 w 2945"/>
                            <a:gd name="T29" fmla="*/ 2151 h 2151"/>
                            <a:gd name="T30" fmla="*/ 0 w 2945"/>
                            <a:gd name="T31" fmla="*/ 0 h 21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945" h="2151">
                              <a:moveTo>
                                <a:pt x="0" y="0"/>
                              </a:moveTo>
                              <a:lnTo>
                                <a:pt x="2945" y="0"/>
                              </a:lnTo>
                              <a:lnTo>
                                <a:pt x="2945" y="2151"/>
                              </a:lnTo>
                              <a:lnTo>
                                <a:pt x="1707" y="2151"/>
                              </a:lnTo>
                              <a:lnTo>
                                <a:pt x="1707" y="1535"/>
                              </a:lnTo>
                              <a:lnTo>
                                <a:pt x="1690" y="1435"/>
                              </a:lnTo>
                              <a:lnTo>
                                <a:pt x="1648" y="1366"/>
                              </a:lnTo>
                              <a:lnTo>
                                <a:pt x="1589" y="1324"/>
                              </a:lnTo>
                              <a:lnTo>
                                <a:pt x="1523" y="1312"/>
                              </a:lnTo>
                              <a:lnTo>
                                <a:pt x="1455" y="1327"/>
                              </a:lnTo>
                              <a:lnTo>
                                <a:pt x="1396" y="1369"/>
                              </a:lnTo>
                              <a:lnTo>
                                <a:pt x="1355" y="1438"/>
                              </a:lnTo>
                              <a:lnTo>
                                <a:pt x="1339" y="1535"/>
                              </a:lnTo>
                              <a:lnTo>
                                <a:pt x="1339" y="2151"/>
                              </a:lnTo>
                              <a:lnTo>
                                <a:pt x="0" y="215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302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2" name="Freeform 181">
                          <a:extLst>
                            <a:ext uri="{FF2B5EF4-FFF2-40B4-BE49-F238E27FC236}">
                              <a16:creationId xmlns:a16="http://schemas.microsoft.com/office/drawing/2014/main" id="{41A4CC37-7A68-4DCC-B062-A853BC318CBD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2942"/>
                          <a:ext cx="2032" cy="112"/>
                        </a:xfrm>
                        <a:custGeom>
                          <a:avLst/>
                          <a:gdLst>
                            <a:gd name="T0" fmla="*/ 0 w 2945"/>
                            <a:gd name="T1" fmla="*/ 0 h 173"/>
                            <a:gd name="T2" fmla="*/ 1339 w 2945"/>
                            <a:gd name="T3" fmla="*/ 0 h 173"/>
                            <a:gd name="T4" fmla="*/ 1339 w 2945"/>
                            <a:gd name="T5" fmla="*/ 173 h 173"/>
                            <a:gd name="T6" fmla="*/ 0 w 2945"/>
                            <a:gd name="T7" fmla="*/ 173 h 173"/>
                            <a:gd name="T8" fmla="*/ 0 w 2945"/>
                            <a:gd name="T9" fmla="*/ 0 h 173"/>
                            <a:gd name="T10" fmla="*/ 1707 w 2945"/>
                            <a:gd name="T11" fmla="*/ 0 h 173"/>
                            <a:gd name="T12" fmla="*/ 2945 w 2945"/>
                            <a:gd name="T13" fmla="*/ 0 h 173"/>
                            <a:gd name="T14" fmla="*/ 2945 w 2945"/>
                            <a:gd name="T15" fmla="*/ 173 h 173"/>
                            <a:gd name="T16" fmla="*/ 1707 w 2945"/>
                            <a:gd name="T17" fmla="*/ 173 h 173"/>
                            <a:gd name="T18" fmla="*/ 1707 w 2945"/>
                            <a:gd name="T19" fmla="*/ 0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173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173"/>
                              </a:lnTo>
                              <a:lnTo>
                                <a:pt x="0" y="173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173"/>
                              </a:lnTo>
                              <a:lnTo>
                                <a:pt x="1707" y="173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6614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3" name="Freeform 182">
                          <a:extLst>
                            <a:ext uri="{FF2B5EF4-FFF2-40B4-BE49-F238E27FC236}">
                              <a16:creationId xmlns:a16="http://schemas.microsoft.com/office/drawing/2014/main" id="{04A8E0F6-4FE0-4C73-95AD-293E3D463C3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3011"/>
                          <a:ext cx="2032" cy="27"/>
                        </a:xfrm>
                        <a:custGeom>
                          <a:avLst/>
                          <a:gdLst>
                            <a:gd name="T0" fmla="*/ 0 w 2945"/>
                            <a:gd name="T1" fmla="*/ 0 h 41"/>
                            <a:gd name="T2" fmla="*/ 1339 w 2945"/>
                            <a:gd name="T3" fmla="*/ 0 h 41"/>
                            <a:gd name="T4" fmla="*/ 1339 w 2945"/>
                            <a:gd name="T5" fmla="*/ 41 h 41"/>
                            <a:gd name="T6" fmla="*/ 0 w 2945"/>
                            <a:gd name="T7" fmla="*/ 41 h 41"/>
                            <a:gd name="T8" fmla="*/ 0 w 2945"/>
                            <a:gd name="T9" fmla="*/ 0 h 41"/>
                            <a:gd name="T10" fmla="*/ 1707 w 2945"/>
                            <a:gd name="T11" fmla="*/ 0 h 41"/>
                            <a:gd name="T12" fmla="*/ 2945 w 2945"/>
                            <a:gd name="T13" fmla="*/ 0 h 41"/>
                            <a:gd name="T14" fmla="*/ 2945 w 2945"/>
                            <a:gd name="T15" fmla="*/ 41 h 41"/>
                            <a:gd name="T16" fmla="*/ 1707 w 2945"/>
                            <a:gd name="T17" fmla="*/ 41 h 41"/>
                            <a:gd name="T18" fmla="*/ 1707 w 2945"/>
                            <a:gd name="T19" fmla="*/ 0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41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41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41"/>
                              </a:lnTo>
                              <a:lnTo>
                                <a:pt x="1707" y="41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26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4" name="Freeform 183">
                          <a:extLst>
                            <a:ext uri="{FF2B5EF4-FFF2-40B4-BE49-F238E27FC236}">
                              <a16:creationId xmlns:a16="http://schemas.microsoft.com/office/drawing/2014/main" id="{5C8A8C5C-B19B-48BC-9F73-AC0F7D2D171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2942"/>
                          <a:ext cx="1886" cy="112"/>
                        </a:xfrm>
                        <a:custGeom>
                          <a:avLst/>
                          <a:gdLst>
                            <a:gd name="T0" fmla="*/ 0 w 2735"/>
                            <a:gd name="T1" fmla="*/ 0 h 173"/>
                            <a:gd name="T2" fmla="*/ 1234 w 2735"/>
                            <a:gd name="T3" fmla="*/ 0 h 173"/>
                            <a:gd name="T4" fmla="*/ 1234 w 2735"/>
                            <a:gd name="T5" fmla="*/ 173 h 173"/>
                            <a:gd name="T6" fmla="*/ 0 w 2735"/>
                            <a:gd name="T7" fmla="*/ 173 h 173"/>
                            <a:gd name="T8" fmla="*/ 0 w 2735"/>
                            <a:gd name="T9" fmla="*/ 0 h 173"/>
                            <a:gd name="T10" fmla="*/ 1602 w 2735"/>
                            <a:gd name="T11" fmla="*/ 0 h 173"/>
                            <a:gd name="T12" fmla="*/ 2735 w 2735"/>
                            <a:gd name="T13" fmla="*/ 0 h 173"/>
                            <a:gd name="T14" fmla="*/ 2735 w 2735"/>
                            <a:gd name="T15" fmla="*/ 173 h 173"/>
                            <a:gd name="T16" fmla="*/ 1602 w 2735"/>
                            <a:gd name="T17" fmla="*/ 173 h 173"/>
                            <a:gd name="T18" fmla="*/ 1602 w 2735"/>
                            <a:gd name="T19" fmla="*/ 0 h 1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173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173"/>
                              </a:lnTo>
                              <a:lnTo>
                                <a:pt x="0" y="173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173"/>
                              </a:lnTo>
                              <a:lnTo>
                                <a:pt x="1602" y="173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7A6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5" name="Freeform 184">
                          <a:extLst>
                            <a:ext uri="{FF2B5EF4-FFF2-40B4-BE49-F238E27FC236}">
                              <a16:creationId xmlns:a16="http://schemas.microsoft.com/office/drawing/2014/main" id="{92698394-A395-4F31-ACB0-08AE9A93AA91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3011"/>
                          <a:ext cx="1886" cy="27"/>
                        </a:xfrm>
                        <a:custGeom>
                          <a:avLst/>
                          <a:gdLst>
                            <a:gd name="T0" fmla="*/ 0 w 2735"/>
                            <a:gd name="T1" fmla="*/ 0 h 41"/>
                            <a:gd name="T2" fmla="*/ 1234 w 2735"/>
                            <a:gd name="T3" fmla="*/ 0 h 41"/>
                            <a:gd name="T4" fmla="*/ 1234 w 2735"/>
                            <a:gd name="T5" fmla="*/ 41 h 41"/>
                            <a:gd name="T6" fmla="*/ 0 w 2735"/>
                            <a:gd name="T7" fmla="*/ 41 h 41"/>
                            <a:gd name="T8" fmla="*/ 0 w 2735"/>
                            <a:gd name="T9" fmla="*/ 0 h 41"/>
                            <a:gd name="T10" fmla="*/ 1602 w 2735"/>
                            <a:gd name="T11" fmla="*/ 0 h 41"/>
                            <a:gd name="T12" fmla="*/ 2735 w 2735"/>
                            <a:gd name="T13" fmla="*/ 0 h 41"/>
                            <a:gd name="T14" fmla="*/ 2735 w 2735"/>
                            <a:gd name="T15" fmla="*/ 41 h 41"/>
                            <a:gd name="T16" fmla="*/ 1602 w 2735"/>
                            <a:gd name="T17" fmla="*/ 41 h 41"/>
                            <a:gd name="T18" fmla="*/ 1602 w 2735"/>
                            <a:gd name="T19" fmla="*/ 0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41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41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41"/>
                              </a:lnTo>
                              <a:lnTo>
                                <a:pt x="1602" y="41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8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6" name="Freeform 185">
                          <a:extLst>
                            <a:ext uri="{FF2B5EF4-FFF2-40B4-BE49-F238E27FC236}">
                              <a16:creationId xmlns:a16="http://schemas.microsoft.com/office/drawing/2014/main" id="{2EB54782-8D8A-4CEB-97D8-D0A20306A52E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858" y="2929"/>
                          <a:ext cx="2032" cy="28"/>
                        </a:xfrm>
                        <a:custGeom>
                          <a:avLst/>
                          <a:gdLst>
                            <a:gd name="T0" fmla="*/ 0 w 2945"/>
                            <a:gd name="T1" fmla="*/ 0 h 45"/>
                            <a:gd name="T2" fmla="*/ 1339 w 2945"/>
                            <a:gd name="T3" fmla="*/ 0 h 45"/>
                            <a:gd name="T4" fmla="*/ 1339 w 2945"/>
                            <a:gd name="T5" fmla="*/ 45 h 45"/>
                            <a:gd name="T6" fmla="*/ 0 w 2945"/>
                            <a:gd name="T7" fmla="*/ 45 h 45"/>
                            <a:gd name="T8" fmla="*/ 0 w 2945"/>
                            <a:gd name="T9" fmla="*/ 0 h 45"/>
                            <a:gd name="T10" fmla="*/ 1707 w 2945"/>
                            <a:gd name="T11" fmla="*/ 0 h 45"/>
                            <a:gd name="T12" fmla="*/ 2945 w 2945"/>
                            <a:gd name="T13" fmla="*/ 0 h 45"/>
                            <a:gd name="T14" fmla="*/ 2945 w 2945"/>
                            <a:gd name="T15" fmla="*/ 45 h 45"/>
                            <a:gd name="T16" fmla="*/ 1707 w 2945"/>
                            <a:gd name="T17" fmla="*/ 45 h 45"/>
                            <a:gd name="T18" fmla="*/ 1707 w 2945"/>
                            <a:gd name="T19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45" h="45">
                              <a:moveTo>
                                <a:pt x="0" y="0"/>
                              </a:moveTo>
                              <a:lnTo>
                                <a:pt x="1339" y="0"/>
                              </a:lnTo>
                              <a:lnTo>
                                <a:pt x="1339" y="45"/>
                              </a:lnTo>
                              <a:lnTo>
                                <a:pt x="0" y="45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707" y="0"/>
                              </a:moveTo>
                              <a:lnTo>
                                <a:pt x="2945" y="0"/>
                              </a:lnTo>
                              <a:lnTo>
                                <a:pt x="2945" y="45"/>
                              </a:lnTo>
                              <a:lnTo>
                                <a:pt x="1707" y="45"/>
                              </a:lnTo>
                              <a:lnTo>
                                <a:pt x="170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8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7" name="Freeform 186">
                          <a:extLst>
                            <a:ext uri="{FF2B5EF4-FFF2-40B4-BE49-F238E27FC236}">
                              <a16:creationId xmlns:a16="http://schemas.microsoft.com/office/drawing/2014/main" id="{A4F451FF-2F38-41F1-B984-AEF81FE4EAC4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931" y="2929"/>
                          <a:ext cx="1886" cy="28"/>
                        </a:xfrm>
                        <a:custGeom>
                          <a:avLst/>
                          <a:gdLst>
                            <a:gd name="T0" fmla="*/ 0 w 2735"/>
                            <a:gd name="T1" fmla="*/ 0 h 45"/>
                            <a:gd name="T2" fmla="*/ 1234 w 2735"/>
                            <a:gd name="T3" fmla="*/ 0 h 45"/>
                            <a:gd name="T4" fmla="*/ 1234 w 2735"/>
                            <a:gd name="T5" fmla="*/ 45 h 45"/>
                            <a:gd name="T6" fmla="*/ 0 w 2735"/>
                            <a:gd name="T7" fmla="*/ 45 h 45"/>
                            <a:gd name="T8" fmla="*/ 0 w 2735"/>
                            <a:gd name="T9" fmla="*/ 0 h 45"/>
                            <a:gd name="T10" fmla="*/ 1602 w 2735"/>
                            <a:gd name="T11" fmla="*/ 0 h 45"/>
                            <a:gd name="T12" fmla="*/ 2735 w 2735"/>
                            <a:gd name="T13" fmla="*/ 0 h 45"/>
                            <a:gd name="T14" fmla="*/ 2735 w 2735"/>
                            <a:gd name="T15" fmla="*/ 45 h 45"/>
                            <a:gd name="T16" fmla="*/ 1602 w 2735"/>
                            <a:gd name="T17" fmla="*/ 45 h 45"/>
                            <a:gd name="T18" fmla="*/ 1602 w 2735"/>
                            <a:gd name="T19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735" h="45">
                              <a:moveTo>
                                <a:pt x="0" y="0"/>
                              </a:moveTo>
                              <a:lnTo>
                                <a:pt x="1234" y="0"/>
                              </a:lnTo>
                              <a:lnTo>
                                <a:pt x="1234" y="45"/>
                              </a:lnTo>
                              <a:lnTo>
                                <a:pt x="0" y="45"/>
                              </a:lnTo>
                              <a:lnTo>
                                <a:pt x="0" y="0"/>
                              </a:lnTo>
                              <a:close/>
                              <a:moveTo>
                                <a:pt x="1602" y="0"/>
                              </a:moveTo>
                              <a:lnTo>
                                <a:pt x="2735" y="0"/>
                              </a:lnTo>
                              <a:lnTo>
                                <a:pt x="2735" y="45"/>
                              </a:lnTo>
                              <a:lnTo>
                                <a:pt x="1602" y="45"/>
                              </a:lnTo>
                              <a:lnTo>
                                <a:pt x="16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B39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8" name="Rectangle 187">
                          <a:extLst>
                            <a:ext uri="{FF2B5EF4-FFF2-40B4-BE49-F238E27FC236}">
                              <a16:creationId xmlns:a16="http://schemas.microsoft.com/office/drawing/2014/main" id="{7F0059D8-9745-41D1-A94E-AEE5CED68A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2053"/>
                          <a:ext cx="469" cy="21"/>
                        </a:xfrm>
                        <a:prstGeom prst="rect">
                          <a:avLst/>
                        </a:pr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79" name="Rectangle 188">
                          <a:extLst>
                            <a:ext uri="{FF2B5EF4-FFF2-40B4-BE49-F238E27FC236}">
                              <a16:creationId xmlns:a16="http://schemas.microsoft.com/office/drawing/2014/main" id="{BE70BD94-2B48-42FA-BCD1-8A802B2F815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2074"/>
                          <a:ext cx="469" cy="13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0" name="Rectangle 189">
                          <a:extLst>
                            <a:ext uri="{FF2B5EF4-FFF2-40B4-BE49-F238E27FC236}">
                              <a16:creationId xmlns:a16="http://schemas.microsoft.com/office/drawing/2014/main" id="{008176D0-072F-49A5-80A4-8BE5EF42FD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7" y="1673"/>
                          <a:ext cx="196" cy="168"/>
                        </a:xfrm>
                        <a:prstGeom prst="rect">
                          <a:avLst/>
                        </a:pr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1" name="Rectangle 190">
                          <a:extLst>
                            <a:ext uri="{FF2B5EF4-FFF2-40B4-BE49-F238E27FC236}">
                              <a16:creationId xmlns:a16="http://schemas.microsoft.com/office/drawing/2014/main" id="{DBBCFF67-34C2-410B-989C-5171F8B582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4" y="1684"/>
                          <a:ext cx="180" cy="148"/>
                        </a:xfrm>
                        <a:prstGeom prst="rect">
                          <a:avLst/>
                        </a:pr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2" name="Rectangle 191">
                          <a:extLst>
                            <a:ext uri="{FF2B5EF4-FFF2-40B4-BE49-F238E27FC236}">
                              <a16:creationId xmlns:a16="http://schemas.microsoft.com/office/drawing/2014/main" id="{CE44A3A7-727B-4204-B4F6-9595D74E2B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9" y="1695"/>
                          <a:ext cx="149" cy="125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3" name="Rectangle 192">
                          <a:extLst>
                            <a:ext uri="{FF2B5EF4-FFF2-40B4-BE49-F238E27FC236}">
                              <a16:creationId xmlns:a16="http://schemas.microsoft.com/office/drawing/2014/main" id="{5415E350-8D2F-43F4-87F0-1309E9386AB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1702"/>
                          <a:ext cx="134" cy="110"/>
                        </a:xfrm>
                        <a:prstGeom prst="rect">
                          <a:avLst/>
                        </a:prstGeom>
                        <a:solidFill>
                          <a:srgbClr val="2B26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4" name="Rectangle 193">
                          <a:extLst>
                            <a:ext uri="{FF2B5EF4-FFF2-40B4-BE49-F238E27FC236}">
                              <a16:creationId xmlns:a16="http://schemas.microsoft.com/office/drawing/2014/main" id="{E9EA3CDC-A751-489F-8617-FB819F4C8B2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1841"/>
                          <a:ext cx="27" cy="33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5" name="Rectangle 194">
                          <a:extLst>
                            <a:ext uri="{FF2B5EF4-FFF2-40B4-BE49-F238E27FC236}">
                              <a16:creationId xmlns:a16="http://schemas.microsoft.com/office/drawing/2014/main" id="{29E8AA65-DBAD-4B7A-A8D1-9BE4C23140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1841"/>
                          <a:ext cx="30" cy="33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6" name="Rectangle 195">
                          <a:extLst>
                            <a:ext uri="{FF2B5EF4-FFF2-40B4-BE49-F238E27FC236}">
                              <a16:creationId xmlns:a16="http://schemas.microsoft.com/office/drawing/2014/main" id="{FED44582-267F-4BCC-B9E7-D594D73DEBA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1841"/>
                          <a:ext cx="27" cy="18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7" name="Rectangle 196">
                          <a:extLst>
                            <a:ext uri="{FF2B5EF4-FFF2-40B4-BE49-F238E27FC236}">
                              <a16:creationId xmlns:a16="http://schemas.microsoft.com/office/drawing/2014/main" id="{13DF8BFD-7D65-424F-A0BB-54989CD6752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1841"/>
                          <a:ext cx="30" cy="18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8" name="Freeform 197">
                          <a:extLst>
                            <a:ext uri="{FF2B5EF4-FFF2-40B4-BE49-F238E27FC236}">
                              <a16:creationId xmlns:a16="http://schemas.microsoft.com/office/drawing/2014/main" id="{E1406382-E4F9-4F82-85BE-023CEF1FBE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97" y="1910"/>
                          <a:ext cx="196" cy="394"/>
                        </a:xfrm>
                        <a:custGeom>
                          <a:avLst/>
                          <a:gdLst>
                            <a:gd name="T0" fmla="*/ 284 w 284"/>
                            <a:gd name="T1" fmla="*/ 130 h 606"/>
                            <a:gd name="T2" fmla="*/ 271 w 284"/>
                            <a:gd name="T3" fmla="*/ 73 h 606"/>
                            <a:gd name="T4" fmla="*/ 240 w 284"/>
                            <a:gd name="T5" fmla="*/ 32 h 606"/>
                            <a:gd name="T6" fmla="*/ 194 w 284"/>
                            <a:gd name="T7" fmla="*/ 7 h 606"/>
                            <a:gd name="T8" fmla="*/ 142 w 284"/>
                            <a:gd name="T9" fmla="*/ 0 h 606"/>
                            <a:gd name="T10" fmla="*/ 89 w 284"/>
                            <a:gd name="T11" fmla="*/ 7 h 606"/>
                            <a:gd name="T12" fmla="*/ 44 w 284"/>
                            <a:gd name="T13" fmla="*/ 32 h 606"/>
                            <a:gd name="T14" fmla="*/ 12 w 284"/>
                            <a:gd name="T15" fmla="*/ 73 h 606"/>
                            <a:gd name="T16" fmla="*/ 0 w 284"/>
                            <a:gd name="T17" fmla="*/ 130 h 606"/>
                            <a:gd name="T18" fmla="*/ 0 w 284"/>
                            <a:gd name="T19" fmla="*/ 606 h 606"/>
                            <a:gd name="T20" fmla="*/ 284 w 284"/>
                            <a:gd name="T21" fmla="*/ 606 h 606"/>
                            <a:gd name="T22" fmla="*/ 284 w 284"/>
                            <a:gd name="T23" fmla="*/ 130 h 6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84" h="606">
                              <a:moveTo>
                                <a:pt x="284" y="130"/>
                              </a:moveTo>
                              <a:lnTo>
                                <a:pt x="271" y="73"/>
                              </a:lnTo>
                              <a:lnTo>
                                <a:pt x="240" y="32"/>
                              </a:lnTo>
                              <a:lnTo>
                                <a:pt x="194" y="7"/>
                              </a:lnTo>
                              <a:lnTo>
                                <a:pt x="142" y="0"/>
                              </a:lnTo>
                              <a:lnTo>
                                <a:pt x="89" y="7"/>
                              </a:lnTo>
                              <a:lnTo>
                                <a:pt x="44" y="32"/>
                              </a:lnTo>
                              <a:lnTo>
                                <a:pt x="12" y="73"/>
                              </a:lnTo>
                              <a:lnTo>
                                <a:pt x="0" y="130"/>
                              </a:lnTo>
                              <a:lnTo>
                                <a:pt x="0" y="606"/>
                              </a:lnTo>
                              <a:lnTo>
                                <a:pt x="284" y="606"/>
                              </a:lnTo>
                              <a:lnTo>
                                <a:pt x="284" y="1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B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89" name="Freeform 198">
                          <a:extLst>
                            <a:ext uri="{FF2B5EF4-FFF2-40B4-BE49-F238E27FC236}">
                              <a16:creationId xmlns:a16="http://schemas.microsoft.com/office/drawing/2014/main" id="{7074140A-31AE-4AE4-B11F-44682A71949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4" y="1919"/>
                          <a:ext cx="180" cy="379"/>
                        </a:xfrm>
                        <a:custGeom>
                          <a:avLst/>
                          <a:gdLst>
                            <a:gd name="T0" fmla="*/ 259 w 259"/>
                            <a:gd name="T1" fmla="*/ 139 h 581"/>
                            <a:gd name="T2" fmla="*/ 249 w 259"/>
                            <a:gd name="T3" fmla="*/ 77 h 581"/>
                            <a:gd name="T4" fmla="*/ 219 w 259"/>
                            <a:gd name="T5" fmla="*/ 34 h 581"/>
                            <a:gd name="T6" fmla="*/ 178 w 259"/>
                            <a:gd name="T7" fmla="*/ 8 h 581"/>
                            <a:gd name="T8" fmla="*/ 130 w 259"/>
                            <a:gd name="T9" fmla="*/ 0 h 581"/>
                            <a:gd name="T10" fmla="*/ 82 w 259"/>
                            <a:gd name="T11" fmla="*/ 8 h 581"/>
                            <a:gd name="T12" fmla="*/ 40 w 259"/>
                            <a:gd name="T13" fmla="*/ 34 h 581"/>
                            <a:gd name="T14" fmla="*/ 10 w 259"/>
                            <a:gd name="T15" fmla="*/ 77 h 581"/>
                            <a:gd name="T16" fmla="*/ 0 w 259"/>
                            <a:gd name="T17" fmla="*/ 139 h 581"/>
                            <a:gd name="T18" fmla="*/ 0 w 259"/>
                            <a:gd name="T19" fmla="*/ 581 h 581"/>
                            <a:gd name="T20" fmla="*/ 259 w 259"/>
                            <a:gd name="T21" fmla="*/ 581 h 581"/>
                            <a:gd name="T22" fmla="*/ 259 w 259"/>
                            <a:gd name="T23" fmla="*/ 139 h 5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59" h="581">
                              <a:moveTo>
                                <a:pt x="259" y="139"/>
                              </a:moveTo>
                              <a:lnTo>
                                <a:pt x="249" y="77"/>
                              </a:lnTo>
                              <a:lnTo>
                                <a:pt x="219" y="34"/>
                              </a:lnTo>
                              <a:lnTo>
                                <a:pt x="178" y="8"/>
                              </a:lnTo>
                              <a:lnTo>
                                <a:pt x="130" y="0"/>
                              </a:lnTo>
                              <a:lnTo>
                                <a:pt x="82" y="8"/>
                              </a:lnTo>
                              <a:lnTo>
                                <a:pt x="40" y="34"/>
                              </a:lnTo>
                              <a:lnTo>
                                <a:pt x="10" y="77"/>
                              </a:lnTo>
                              <a:lnTo>
                                <a:pt x="0" y="139"/>
                              </a:lnTo>
                              <a:lnTo>
                                <a:pt x="0" y="581"/>
                              </a:lnTo>
                              <a:lnTo>
                                <a:pt x="259" y="581"/>
                              </a:lnTo>
                              <a:lnTo>
                                <a:pt x="259" y="13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1C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0" name="Freeform 199">
                          <a:extLst>
                            <a:ext uri="{FF2B5EF4-FFF2-40B4-BE49-F238E27FC236}">
                              <a16:creationId xmlns:a16="http://schemas.microsoft.com/office/drawing/2014/main" id="{9B1420A3-34CD-4DC9-A385-0472A58AA59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1946"/>
                          <a:ext cx="149" cy="339"/>
                        </a:xfrm>
                        <a:custGeom>
                          <a:avLst/>
                          <a:gdLst>
                            <a:gd name="T0" fmla="*/ 217 w 217"/>
                            <a:gd name="T1" fmla="*/ 127 h 521"/>
                            <a:gd name="T2" fmla="*/ 207 w 217"/>
                            <a:gd name="T3" fmla="*/ 71 h 521"/>
                            <a:gd name="T4" fmla="*/ 183 w 217"/>
                            <a:gd name="T5" fmla="*/ 31 h 521"/>
                            <a:gd name="T6" fmla="*/ 148 w 217"/>
                            <a:gd name="T7" fmla="*/ 7 h 521"/>
                            <a:gd name="T8" fmla="*/ 108 w 217"/>
                            <a:gd name="T9" fmla="*/ 0 h 521"/>
                            <a:gd name="T10" fmla="*/ 68 w 217"/>
                            <a:gd name="T11" fmla="*/ 7 h 521"/>
                            <a:gd name="T12" fmla="*/ 34 w 217"/>
                            <a:gd name="T13" fmla="*/ 31 h 521"/>
                            <a:gd name="T14" fmla="*/ 9 w 217"/>
                            <a:gd name="T15" fmla="*/ 71 h 521"/>
                            <a:gd name="T16" fmla="*/ 0 w 217"/>
                            <a:gd name="T17" fmla="*/ 127 h 521"/>
                            <a:gd name="T18" fmla="*/ 0 w 217"/>
                            <a:gd name="T19" fmla="*/ 521 h 521"/>
                            <a:gd name="T20" fmla="*/ 217 w 217"/>
                            <a:gd name="T21" fmla="*/ 521 h 521"/>
                            <a:gd name="T22" fmla="*/ 217 w 217"/>
                            <a:gd name="T23" fmla="*/ 127 h 5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17" h="521">
                              <a:moveTo>
                                <a:pt x="217" y="127"/>
                              </a:moveTo>
                              <a:lnTo>
                                <a:pt x="207" y="71"/>
                              </a:lnTo>
                              <a:lnTo>
                                <a:pt x="183" y="31"/>
                              </a:lnTo>
                              <a:lnTo>
                                <a:pt x="148" y="7"/>
                              </a:lnTo>
                              <a:lnTo>
                                <a:pt x="108" y="0"/>
                              </a:lnTo>
                              <a:lnTo>
                                <a:pt x="68" y="7"/>
                              </a:lnTo>
                              <a:lnTo>
                                <a:pt x="34" y="31"/>
                              </a:lnTo>
                              <a:lnTo>
                                <a:pt x="9" y="71"/>
                              </a:lnTo>
                              <a:lnTo>
                                <a:pt x="0" y="127"/>
                              </a:lnTo>
                              <a:lnTo>
                                <a:pt x="0" y="521"/>
                              </a:lnTo>
                              <a:lnTo>
                                <a:pt x="217" y="521"/>
                              </a:lnTo>
                              <a:lnTo>
                                <a:pt x="217" y="1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1" name="Freeform 200">
                          <a:extLst>
                            <a:ext uri="{FF2B5EF4-FFF2-40B4-BE49-F238E27FC236}">
                              <a16:creationId xmlns:a16="http://schemas.microsoft.com/office/drawing/2014/main" id="{95AC3178-B0AD-41C6-9072-535360973EA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6" y="1962"/>
                          <a:ext cx="134" cy="317"/>
                        </a:xfrm>
                        <a:custGeom>
                          <a:avLst/>
                          <a:gdLst>
                            <a:gd name="T0" fmla="*/ 194 w 194"/>
                            <a:gd name="T1" fmla="*/ 124 h 488"/>
                            <a:gd name="T2" fmla="*/ 184 w 194"/>
                            <a:gd name="T3" fmla="*/ 69 h 488"/>
                            <a:gd name="T4" fmla="*/ 163 w 194"/>
                            <a:gd name="T5" fmla="*/ 31 h 488"/>
                            <a:gd name="T6" fmla="*/ 131 w 194"/>
                            <a:gd name="T7" fmla="*/ 7 h 488"/>
                            <a:gd name="T8" fmla="*/ 96 w 194"/>
                            <a:gd name="T9" fmla="*/ 0 h 488"/>
                            <a:gd name="T10" fmla="*/ 60 w 194"/>
                            <a:gd name="T11" fmla="*/ 7 h 488"/>
                            <a:gd name="T12" fmla="*/ 29 w 194"/>
                            <a:gd name="T13" fmla="*/ 31 h 488"/>
                            <a:gd name="T14" fmla="*/ 7 w 194"/>
                            <a:gd name="T15" fmla="*/ 69 h 488"/>
                            <a:gd name="T16" fmla="*/ 0 w 194"/>
                            <a:gd name="T17" fmla="*/ 124 h 488"/>
                            <a:gd name="T18" fmla="*/ 0 w 194"/>
                            <a:gd name="T19" fmla="*/ 488 h 488"/>
                            <a:gd name="T20" fmla="*/ 194 w 194"/>
                            <a:gd name="T21" fmla="*/ 488 h 488"/>
                            <a:gd name="T22" fmla="*/ 194 w 194"/>
                            <a:gd name="T23" fmla="*/ 124 h 4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94" h="488">
                              <a:moveTo>
                                <a:pt x="194" y="124"/>
                              </a:moveTo>
                              <a:lnTo>
                                <a:pt x="184" y="69"/>
                              </a:lnTo>
                              <a:lnTo>
                                <a:pt x="163" y="31"/>
                              </a:lnTo>
                              <a:lnTo>
                                <a:pt x="131" y="7"/>
                              </a:lnTo>
                              <a:lnTo>
                                <a:pt x="96" y="0"/>
                              </a:lnTo>
                              <a:lnTo>
                                <a:pt x="60" y="7"/>
                              </a:lnTo>
                              <a:lnTo>
                                <a:pt x="29" y="31"/>
                              </a:lnTo>
                              <a:lnTo>
                                <a:pt x="7" y="69"/>
                              </a:lnTo>
                              <a:lnTo>
                                <a:pt x="0" y="124"/>
                              </a:lnTo>
                              <a:lnTo>
                                <a:pt x="0" y="488"/>
                              </a:lnTo>
                              <a:lnTo>
                                <a:pt x="194" y="488"/>
                              </a:lnTo>
                              <a:lnTo>
                                <a:pt x="194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B26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2" name="Rectangle 201">
                          <a:extLst>
                            <a:ext uri="{FF2B5EF4-FFF2-40B4-BE49-F238E27FC236}">
                              <a16:creationId xmlns:a16="http://schemas.microsoft.com/office/drawing/2014/main" id="{18CBE6EB-484F-4CB2-9CFC-001EA3F51C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2304"/>
                          <a:ext cx="27" cy="35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3" name="Rectangle 202">
                          <a:extLst>
                            <a:ext uri="{FF2B5EF4-FFF2-40B4-BE49-F238E27FC236}">
                              <a16:creationId xmlns:a16="http://schemas.microsoft.com/office/drawing/2014/main" id="{64A567E8-D196-4997-80D2-41A2ACBA25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2304"/>
                          <a:ext cx="30" cy="35"/>
                        </a:xfrm>
                        <a:prstGeom prst="rect">
                          <a:avLst/>
                        </a:pr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4" name="Rectangle 203">
                          <a:extLst>
                            <a:ext uri="{FF2B5EF4-FFF2-40B4-BE49-F238E27FC236}">
                              <a16:creationId xmlns:a16="http://schemas.microsoft.com/office/drawing/2014/main" id="{21002DC6-C487-4FFF-858E-3C0B8899A4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2" y="2304"/>
                          <a:ext cx="27" cy="20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5" name="Rectangle 204">
                          <a:extLst>
                            <a:ext uri="{FF2B5EF4-FFF2-40B4-BE49-F238E27FC236}">
                              <a16:creationId xmlns:a16="http://schemas.microsoft.com/office/drawing/2014/main" id="{85902199-4068-443B-AA62-A04FFC895C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7" y="2304"/>
                          <a:ext cx="30" cy="20"/>
                        </a:xfrm>
                        <a:prstGeom prst="rect">
                          <a:avLst/>
                        </a:pr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6" name="Rectangle 205">
                          <a:extLst>
                            <a:ext uri="{FF2B5EF4-FFF2-40B4-BE49-F238E27FC236}">
                              <a16:creationId xmlns:a16="http://schemas.microsoft.com/office/drawing/2014/main" id="{BB6D6E38-B827-4490-964A-8C62A57AB6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0" y="1961"/>
                          <a:ext cx="8" cy="318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7" name="Rectangle 206">
                          <a:extLst>
                            <a:ext uri="{FF2B5EF4-FFF2-40B4-BE49-F238E27FC236}">
                              <a16:creationId xmlns:a16="http://schemas.microsoft.com/office/drawing/2014/main" id="{C04A4647-C1C8-4F68-966F-87736F5F4B9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043"/>
                          <a:ext cx="134" cy="10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8" name="Rectangle 207">
                          <a:extLst>
                            <a:ext uri="{FF2B5EF4-FFF2-40B4-BE49-F238E27FC236}">
                              <a16:creationId xmlns:a16="http://schemas.microsoft.com/office/drawing/2014/main" id="{2D433690-E7B9-4DD4-8917-D5921EE7A62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121"/>
                          <a:ext cx="134" cy="10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99" name="Rectangle 208">
                          <a:extLst>
                            <a:ext uri="{FF2B5EF4-FFF2-40B4-BE49-F238E27FC236}">
                              <a16:creationId xmlns:a16="http://schemas.microsoft.com/office/drawing/2014/main" id="{678EB63C-4D99-4B4F-B3D7-CF8EF9216C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6" y="2198"/>
                          <a:ext cx="134" cy="11"/>
                        </a:xfrm>
                        <a:prstGeom prst="rect">
                          <a:avLst/>
                        </a:prstGeom>
                        <a:solidFill>
                          <a:srgbClr val="ABA68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grpSp>
                      <p:nvGrpSpPr>
                        <p:cNvPr id="100" name="Group 209">
                          <a:extLst>
                            <a:ext uri="{FF2B5EF4-FFF2-40B4-BE49-F238E27FC236}">
                              <a16:creationId xmlns:a16="http://schemas.microsoft.com/office/drawing/2014/main" id="{99A77FD4-7AE8-43DA-B382-C0EAC47D3DC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14" y="1673"/>
                          <a:ext cx="1919" cy="1274"/>
                          <a:chOff x="1807" y="2549"/>
                          <a:chExt cx="1391" cy="979"/>
                        </a:xfrm>
                      </p:grpSpPr>
                      <p:sp>
                        <p:nvSpPr>
                          <p:cNvPr id="127" name="Rectangle 210">
                            <a:extLst>
                              <a:ext uri="{FF2B5EF4-FFF2-40B4-BE49-F238E27FC236}">
                                <a16:creationId xmlns:a16="http://schemas.microsoft.com/office/drawing/2014/main" id="{58F656EB-34BE-4C91-8B08-3CC2F2B2A6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32" y="2841"/>
                            <a:ext cx="258" cy="16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28" name="Rectangle 211">
                            <a:extLst>
                              <a:ext uri="{FF2B5EF4-FFF2-40B4-BE49-F238E27FC236}">
                                <a16:creationId xmlns:a16="http://schemas.microsoft.com/office/drawing/2014/main" id="{BD6C2540-33B7-4F6D-ADD1-8FB3863E88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32" y="2857"/>
                            <a:ext cx="258" cy="10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29" name="Rectangle 212">
                            <a:extLst>
                              <a:ext uri="{FF2B5EF4-FFF2-40B4-BE49-F238E27FC236}">
                                <a16:creationId xmlns:a16="http://schemas.microsoft.com/office/drawing/2014/main" id="{C194B764-87AF-4446-95A0-1194ACD427F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2" y="2549"/>
                            <a:ext cx="158" cy="129"/>
                          </a:xfrm>
                          <a:prstGeom prst="rect">
                            <a:avLst/>
                          </a:pr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0" name="Rectangle 213">
                            <a:extLst>
                              <a:ext uri="{FF2B5EF4-FFF2-40B4-BE49-F238E27FC236}">
                                <a16:creationId xmlns:a16="http://schemas.microsoft.com/office/drawing/2014/main" id="{A8053F71-4C6C-4D71-B980-555BF3FA9E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9" y="2557"/>
                            <a:ext cx="143" cy="114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1" name="Rectangle 214">
                            <a:extLst>
                              <a:ext uri="{FF2B5EF4-FFF2-40B4-BE49-F238E27FC236}">
                                <a16:creationId xmlns:a16="http://schemas.microsoft.com/office/drawing/2014/main" id="{B6FD113B-4587-42E6-A6D7-C789684644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1" y="2566"/>
                            <a:ext cx="120" cy="96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2" name="Rectangle 215">
                            <a:extLst>
                              <a:ext uri="{FF2B5EF4-FFF2-40B4-BE49-F238E27FC236}">
                                <a16:creationId xmlns:a16="http://schemas.microsoft.com/office/drawing/2014/main" id="{32A10DD7-66DC-49AD-BB7C-B5FA2F4D48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571"/>
                            <a:ext cx="109" cy="85"/>
                          </a:xfrm>
                          <a:prstGeom prst="rect">
                            <a:avLst/>
                          </a:pr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3" name="Rectangle 216">
                            <a:extLst>
                              <a:ext uri="{FF2B5EF4-FFF2-40B4-BE49-F238E27FC236}">
                                <a16:creationId xmlns:a16="http://schemas.microsoft.com/office/drawing/2014/main" id="{90E54612-8A64-428C-89C3-536130C931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2678"/>
                            <a:ext cx="23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4" name="Rectangle 217">
                            <a:extLst>
                              <a:ext uri="{FF2B5EF4-FFF2-40B4-BE49-F238E27FC236}">
                                <a16:creationId xmlns:a16="http://schemas.microsoft.com/office/drawing/2014/main" id="{A127290C-ADB9-4026-9753-A8F618514A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2678"/>
                            <a:ext cx="22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5" name="Rectangle 218">
                            <a:extLst>
                              <a:ext uri="{FF2B5EF4-FFF2-40B4-BE49-F238E27FC236}">
                                <a16:creationId xmlns:a16="http://schemas.microsoft.com/office/drawing/2014/main" id="{B5290F77-E665-4D9C-99B2-F9142FDED3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2678"/>
                            <a:ext cx="23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6" name="Rectangle 219">
                            <a:extLst>
                              <a:ext uri="{FF2B5EF4-FFF2-40B4-BE49-F238E27FC236}">
                                <a16:creationId xmlns:a16="http://schemas.microsoft.com/office/drawing/2014/main" id="{4C7029AA-C7E4-4BD8-A9C7-BD9B341F6D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2678"/>
                            <a:ext cx="22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7" name="Freeform 220">
                            <a:extLst>
                              <a:ext uri="{FF2B5EF4-FFF2-40B4-BE49-F238E27FC236}">
                                <a16:creationId xmlns:a16="http://schemas.microsoft.com/office/drawing/2014/main" id="{9EC9426C-774B-4C12-8610-38F4BE35827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82" y="2731"/>
                            <a:ext cx="158" cy="303"/>
                          </a:xfrm>
                          <a:custGeom>
                            <a:avLst/>
                            <a:gdLst>
                              <a:gd name="T0" fmla="*/ 0 w 315"/>
                              <a:gd name="T1" fmla="*/ 130 h 606"/>
                              <a:gd name="T2" fmla="*/ 13 w 315"/>
                              <a:gd name="T3" fmla="*/ 73 h 606"/>
                              <a:gd name="T4" fmla="*/ 49 w 315"/>
                              <a:gd name="T5" fmla="*/ 32 h 606"/>
                              <a:gd name="T6" fmla="*/ 99 w 315"/>
                              <a:gd name="T7" fmla="*/ 7 h 606"/>
                              <a:gd name="T8" fmla="*/ 157 w 315"/>
                              <a:gd name="T9" fmla="*/ 0 h 606"/>
                              <a:gd name="T10" fmla="*/ 215 w 315"/>
                              <a:gd name="T11" fmla="*/ 7 h 606"/>
                              <a:gd name="T12" fmla="*/ 265 w 315"/>
                              <a:gd name="T13" fmla="*/ 32 h 606"/>
                              <a:gd name="T14" fmla="*/ 301 w 315"/>
                              <a:gd name="T15" fmla="*/ 73 h 606"/>
                              <a:gd name="T16" fmla="*/ 315 w 315"/>
                              <a:gd name="T17" fmla="*/ 130 h 606"/>
                              <a:gd name="T18" fmla="*/ 315 w 315"/>
                              <a:gd name="T19" fmla="*/ 606 h 606"/>
                              <a:gd name="T20" fmla="*/ 0 w 315"/>
                              <a:gd name="T21" fmla="*/ 606 h 606"/>
                              <a:gd name="T22" fmla="*/ 0 w 315"/>
                              <a:gd name="T23" fmla="*/ 130 h 6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315" h="606">
                                <a:moveTo>
                                  <a:pt x="0" y="130"/>
                                </a:moveTo>
                                <a:lnTo>
                                  <a:pt x="13" y="73"/>
                                </a:lnTo>
                                <a:lnTo>
                                  <a:pt x="49" y="32"/>
                                </a:lnTo>
                                <a:lnTo>
                                  <a:pt x="99" y="7"/>
                                </a:lnTo>
                                <a:lnTo>
                                  <a:pt x="157" y="0"/>
                                </a:lnTo>
                                <a:lnTo>
                                  <a:pt x="215" y="7"/>
                                </a:lnTo>
                                <a:lnTo>
                                  <a:pt x="265" y="32"/>
                                </a:lnTo>
                                <a:lnTo>
                                  <a:pt x="301" y="73"/>
                                </a:lnTo>
                                <a:lnTo>
                                  <a:pt x="315" y="130"/>
                                </a:lnTo>
                                <a:lnTo>
                                  <a:pt x="315" y="606"/>
                                </a:lnTo>
                                <a:lnTo>
                                  <a:pt x="0" y="606"/>
                                </a:lnTo>
                                <a:lnTo>
                                  <a:pt x="0" y="1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8" name="Freeform 221">
                            <a:extLst>
                              <a:ext uri="{FF2B5EF4-FFF2-40B4-BE49-F238E27FC236}">
                                <a16:creationId xmlns:a16="http://schemas.microsoft.com/office/drawing/2014/main" id="{0A8CAD50-E4BE-48AC-87E7-1C6520AE10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89" y="2738"/>
                            <a:ext cx="143" cy="291"/>
                          </a:xfrm>
                          <a:custGeom>
                            <a:avLst/>
                            <a:gdLst>
                              <a:gd name="T0" fmla="*/ 0 w 287"/>
                              <a:gd name="T1" fmla="*/ 139 h 581"/>
                              <a:gd name="T2" fmla="*/ 10 w 287"/>
                              <a:gd name="T3" fmla="*/ 77 h 581"/>
                              <a:gd name="T4" fmla="*/ 42 w 287"/>
                              <a:gd name="T5" fmla="*/ 34 h 581"/>
                              <a:gd name="T6" fmla="*/ 87 w 287"/>
                              <a:gd name="T7" fmla="*/ 8 h 581"/>
                              <a:gd name="T8" fmla="*/ 141 w 287"/>
                              <a:gd name="T9" fmla="*/ 0 h 581"/>
                              <a:gd name="T10" fmla="*/ 193 w 287"/>
                              <a:gd name="T11" fmla="*/ 8 h 581"/>
                              <a:gd name="T12" fmla="*/ 240 w 287"/>
                              <a:gd name="T13" fmla="*/ 34 h 581"/>
                              <a:gd name="T14" fmla="*/ 273 w 287"/>
                              <a:gd name="T15" fmla="*/ 77 h 581"/>
                              <a:gd name="T16" fmla="*/ 287 w 287"/>
                              <a:gd name="T17" fmla="*/ 139 h 581"/>
                              <a:gd name="T18" fmla="*/ 287 w 287"/>
                              <a:gd name="T19" fmla="*/ 581 h 581"/>
                              <a:gd name="T20" fmla="*/ 0 w 287"/>
                              <a:gd name="T21" fmla="*/ 581 h 581"/>
                              <a:gd name="T22" fmla="*/ 0 w 287"/>
                              <a:gd name="T23" fmla="*/ 139 h 58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87" h="581">
                                <a:moveTo>
                                  <a:pt x="0" y="139"/>
                                </a:moveTo>
                                <a:lnTo>
                                  <a:pt x="10" y="77"/>
                                </a:lnTo>
                                <a:lnTo>
                                  <a:pt x="42" y="34"/>
                                </a:lnTo>
                                <a:lnTo>
                                  <a:pt x="87" y="8"/>
                                </a:lnTo>
                                <a:lnTo>
                                  <a:pt x="141" y="0"/>
                                </a:lnTo>
                                <a:lnTo>
                                  <a:pt x="193" y="8"/>
                                </a:lnTo>
                                <a:lnTo>
                                  <a:pt x="240" y="34"/>
                                </a:lnTo>
                                <a:lnTo>
                                  <a:pt x="273" y="77"/>
                                </a:lnTo>
                                <a:lnTo>
                                  <a:pt x="287" y="139"/>
                                </a:lnTo>
                                <a:lnTo>
                                  <a:pt x="287" y="581"/>
                                </a:lnTo>
                                <a:lnTo>
                                  <a:pt x="0" y="581"/>
                                </a:lnTo>
                                <a:lnTo>
                                  <a:pt x="0" y="1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39" name="Freeform 222">
                            <a:extLst>
                              <a:ext uri="{FF2B5EF4-FFF2-40B4-BE49-F238E27FC236}">
                                <a16:creationId xmlns:a16="http://schemas.microsoft.com/office/drawing/2014/main" id="{0C381005-2DD9-4380-946E-F339B8A3DFA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01" y="2759"/>
                            <a:ext cx="120" cy="260"/>
                          </a:xfrm>
                          <a:custGeom>
                            <a:avLst/>
                            <a:gdLst>
                              <a:gd name="T0" fmla="*/ 0 w 241"/>
                              <a:gd name="T1" fmla="*/ 127 h 521"/>
                              <a:gd name="T2" fmla="*/ 9 w 241"/>
                              <a:gd name="T3" fmla="*/ 71 h 521"/>
                              <a:gd name="T4" fmla="*/ 37 w 241"/>
                              <a:gd name="T5" fmla="*/ 31 h 521"/>
                              <a:gd name="T6" fmla="*/ 76 w 241"/>
                              <a:gd name="T7" fmla="*/ 7 h 521"/>
                              <a:gd name="T8" fmla="*/ 120 w 241"/>
                              <a:gd name="T9" fmla="*/ 0 h 521"/>
                              <a:gd name="T10" fmla="*/ 164 w 241"/>
                              <a:gd name="T11" fmla="*/ 7 h 521"/>
                              <a:gd name="T12" fmla="*/ 202 w 241"/>
                              <a:gd name="T13" fmla="*/ 31 h 521"/>
                              <a:gd name="T14" fmla="*/ 229 w 241"/>
                              <a:gd name="T15" fmla="*/ 71 h 521"/>
                              <a:gd name="T16" fmla="*/ 241 w 241"/>
                              <a:gd name="T17" fmla="*/ 127 h 521"/>
                              <a:gd name="T18" fmla="*/ 241 w 241"/>
                              <a:gd name="T19" fmla="*/ 521 h 521"/>
                              <a:gd name="T20" fmla="*/ 0 w 241"/>
                              <a:gd name="T21" fmla="*/ 521 h 521"/>
                              <a:gd name="T22" fmla="*/ 0 w 241"/>
                              <a:gd name="T23" fmla="*/ 127 h 5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41" h="521">
                                <a:moveTo>
                                  <a:pt x="0" y="127"/>
                                </a:moveTo>
                                <a:lnTo>
                                  <a:pt x="9" y="71"/>
                                </a:lnTo>
                                <a:lnTo>
                                  <a:pt x="37" y="31"/>
                                </a:lnTo>
                                <a:lnTo>
                                  <a:pt x="76" y="7"/>
                                </a:lnTo>
                                <a:lnTo>
                                  <a:pt x="120" y="0"/>
                                </a:lnTo>
                                <a:lnTo>
                                  <a:pt x="164" y="7"/>
                                </a:lnTo>
                                <a:lnTo>
                                  <a:pt x="202" y="31"/>
                                </a:lnTo>
                                <a:lnTo>
                                  <a:pt x="229" y="71"/>
                                </a:lnTo>
                                <a:lnTo>
                                  <a:pt x="241" y="127"/>
                                </a:lnTo>
                                <a:lnTo>
                                  <a:pt x="241" y="521"/>
                                </a:lnTo>
                                <a:lnTo>
                                  <a:pt x="0" y="521"/>
                                </a:lnTo>
                                <a:lnTo>
                                  <a:pt x="0" y="1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0" name="Freeform 223">
                            <a:extLst>
                              <a:ext uri="{FF2B5EF4-FFF2-40B4-BE49-F238E27FC236}">
                                <a16:creationId xmlns:a16="http://schemas.microsoft.com/office/drawing/2014/main" id="{BE9E8A06-4739-4593-8EBE-95E62D38D9B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06" y="2771"/>
                            <a:ext cx="109" cy="244"/>
                          </a:xfrm>
                          <a:custGeom>
                            <a:avLst/>
                            <a:gdLst>
                              <a:gd name="T0" fmla="*/ 0 w 217"/>
                              <a:gd name="T1" fmla="*/ 124 h 488"/>
                              <a:gd name="T2" fmla="*/ 8 w 217"/>
                              <a:gd name="T3" fmla="*/ 69 h 488"/>
                              <a:gd name="T4" fmla="*/ 33 w 217"/>
                              <a:gd name="T5" fmla="*/ 31 h 488"/>
                              <a:gd name="T6" fmla="*/ 67 w 217"/>
                              <a:gd name="T7" fmla="*/ 7 h 488"/>
                              <a:gd name="T8" fmla="*/ 108 w 217"/>
                              <a:gd name="T9" fmla="*/ 0 h 488"/>
                              <a:gd name="T10" fmla="*/ 148 w 217"/>
                              <a:gd name="T11" fmla="*/ 7 h 488"/>
                              <a:gd name="T12" fmla="*/ 183 w 217"/>
                              <a:gd name="T13" fmla="*/ 31 h 488"/>
                              <a:gd name="T14" fmla="*/ 207 w 217"/>
                              <a:gd name="T15" fmla="*/ 69 h 488"/>
                              <a:gd name="T16" fmla="*/ 217 w 217"/>
                              <a:gd name="T17" fmla="*/ 124 h 488"/>
                              <a:gd name="T18" fmla="*/ 217 w 217"/>
                              <a:gd name="T19" fmla="*/ 488 h 488"/>
                              <a:gd name="T20" fmla="*/ 0 w 217"/>
                              <a:gd name="T21" fmla="*/ 488 h 488"/>
                              <a:gd name="T22" fmla="*/ 0 w 217"/>
                              <a:gd name="T23" fmla="*/ 124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17" h="488">
                                <a:moveTo>
                                  <a:pt x="0" y="124"/>
                                </a:moveTo>
                                <a:lnTo>
                                  <a:pt x="8" y="69"/>
                                </a:lnTo>
                                <a:lnTo>
                                  <a:pt x="33" y="31"/>
                                </a:lnTo>
                                <a:lnTo>
                                  <a:pt x="67" y="7"/>
                                </a:lnTo>
                                <a:lnTo>
                                  <a:pt x="108" y="0"/>
                                </a:lnTo>
                                <a:lnTo>
                                  <a:pt x="148" y="7"/>
                                </a:lnTo>
                                <a:lnTo>
                                  <a:pt x="183" y="31"/>
                                </a:lnTo>
                                <a:lnTo>
                                  <a:pt x="207" y="69"/>
                                </a:lnTo>
                                <a:lnTo>
                                  <a:pt x="217" y="124"/>
                                </a:lnTo>
                                <a:lnTo>
                                  <a:pt x="217" y="488"/>
                                </a:lnTo>
                                <a:lnTo>
                                  <a:pt x="0" y="488"/>
                                </a:lnTo>
                                <a:lnTo>
                                  <a:pt x="0" y="1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1" name="Rectangle 224">
                            <a:extLst>
                              <a:ext uri="{FF2B5EF4-FFF2-40B4-BE49-F238E27FC236}">
                                <a16:creationId xmlns:a16="http://schemas.microsoft.com/office/drawing/2014/main" id="{DA06F406-E316-4384-ACF0-E3A34C3ED8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3034"/>
                            <a:ext cx="23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2" name="Rectangle 225">
                            <a:extLst>
                              <a:ext uri="{FF2B5EF4-FFF2-40B4-BE49-F238E27FC236}">
                                <a16:creationId xmlns:a16="http://schemas.microsoft.com/office/drawing/2014/main" id="{382AA323-9BEC-4343-BB79-C539732ED0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3034"/>
                            <a:ext cx="22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3" name="Rectangle 226">
                            <a:extLst>
                              <a:ext uri="{FF2B5EF4-FFF2-40B4-BE49-F238E27FC236}">
                                <a16:creationId xmlns:a16="http://schemas.microsoft.com/office/drawing/2014/main" id="{1D5199C0-AF9D-485D-9823-12A67D998D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92" y="3034"/>
                            <a:ext cx="23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4" name="Rectangle 227">
                            <a:extLst>
                              <a:ext uri="{FF2B5EF4-FFF2-40B4-BE49-F238E27FC236}">
                                <a16:creationId xmlns:a16="http://schemas.microsoft.com/office/drawing/2014/main" id="{0FF5554E-5E22-4EBE-9BED-1A3449678E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7" y="3034"/>
                            <a:ext cx="22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5" name="Rectangle 228">
                            <a:extLst>
                              <a:ext uri="{FF2B5EF4-FFF2-40B4-BE49-F238E27FC236}">
                                <a16:creationId xmlns:a16="http://schemas.microsoft.com/office/drawing/2014/main" id="{8BDF9EE5-3FD5-4B03-8A23-86314CCD7A8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2770"/>
                            <a:ext cx="8" cy="245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6" name="Rectangle 229">
                            <a:extLst>
                              <a:ext uri="{FF2B5EF4-FFF2-40B4-BE49-F238E27FC236}">
                                <a16:creationId xmlns:a16="http://schemas.microsoft.com/office/drawing/2014/main" id="{E01D1F85-7C63-4EA7-A342-D3CD19F2B3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833"/>
                            <a:ext cx="109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7" name="Rectangle 230">
                            <a:extLst>
                              <a:ext uri="{FF2B5EF4-FFF2-40B4-BE49-F238E27FC236}">
                                <a16:creationId xmlns:a16="http://schemas.microsoft.com/office/drawing/2014/main" id="{FDF695CB-2183-4B72-B14B-19A6BA2303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893"/>
                            <a:ext cx="109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8" name="Rectangle 231">
                            <a:extLst>
                              <a:ext uri="{FF2B5EF4-FFF2-40B4-BE49-F238E27FC236}">
                                <a16:creationId xmlns:a16="http://schemas.microsoft.com/office/drawing/2014/main" id="{6484CCFB-246D-4570-8836-9C497D660D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6" y="2952"/>
                            <a:ext cx="109" cy="9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49" name="Rectangle 232">
                            <a:extLst>
                              <a:ext uri="{FF2B5EF4-FFF2-40B4-BE49-F238E27FC236}">
                                <a16:creationId xmlns:a16="http://schemas.microsoft.com/office/drawing/2014/main" id="{0C0C64F8-89B7-4B90-983F-B8E958DB2A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5" y="2550"/>
                            <a:ext cx="130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0" name="Rectangle 233">
                            <a:extLst>
                              <a:ext uri="{FF2B5EF4-FFF2-40B4-BE49-F238E27FC236}">
                                <a16:creationId xmlns:a16="http://schemas.microsoft.com/office/drawing/2014/main" id="{D9290253-4505-4F60-9386-6E156C7677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2" y="2556"/>
                            <a:ext cx="116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1" name="Freeform 234">
                            <a:extLst>
                              <a:ext uri="{FF2B5EF4-FFF2-40B4-BE49-F238E27FC236}">
                                <a16:creationId xmlns:a16="http://schemas.microsoft.com/office/drawing/2014/main" id="{2AC8716D-0938-48A8-8CF5-3F5B3BD0000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2595"/>
                            <a:ext cx="130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9"/>
                              <a:gd name="T2" fmla="*/ 32 w 259"/>
                              <a:gd name="T3" fmla="*/ 0 h 69"/>
                              <a:gd name="T4" fmla="*/ 64 w 259"/>
                              <a:gd name="T5" fmla="*/ 0 h 69"/>
                              <a:gd name="T6" fmla="*/ 96 w 259"/>
                              <a:gd name="T7" fmla="*/ 0 h 69"/>
                              <a:gd name="T8" fmla="*/ 128 w 259"/>
                              <a:gd name="T9" fmla="*/ 0 h 69"/>
                              <a:gd name="T10" fmla="*/ 161 w 259"/>
                              <a:gd name="T11" fmla="*/ 0 h 69"/>
                              <a:gd name="T12" fmla="*/ 193 w 259"/>
                              <a:gd name="T13" fmla="*/ 0 h 69"/>
                              <a:gd name="T14" fmla="*/ 225 w 259"/>
                              <a:gd name="T15" fmla="*/ 0 h 69"/>
                              <a:gd name="T16" fmla="*/ 259 w 259"/>
                              <a:gd name="T17" fmla="*/ 0 h 69"/>
                              <a:gd name="T18" fmla="*/ 259 w 259"/>
                              <a:gd name="T19" fmla="*/ 8 h 69"/>
                              <a:gd name="T20" fmla="*/ 259 w 259"/>
                              <a:gd name="T21" fmla="*/ 16 h 69"/>
                              <a:gd name="T22" fmla="*/ 259 w 259"/>
                              <a:gd name="T23" fmla="*/ 24 h 69"/>
                              <a:gd name="T24" fmla="*/ 259 w 259"/>
                              <a:gd name="T25" fmla="*/ 34 h 69"/>
                              <a:gd name="T26" fmla="*/ 259 w 259"/>
                              <a:gd name="T27" fmla="*/ 42 h 69"/>
                              <a:gd name="T28" fmla="*/ 259 w 259"/>
                              <a:gd name="T29" fmla="*/ 50 h 69"/>
                              <a:gd name="T30" fmla="*/ 259 w 259"/>
                              <a:gd name="T31" fmla="*/ 60 h 69"/>
                              <a:gd name="T32" fmla="*/ 259 w 259"/>
                              <a:gd name="T33" fmla="*/ 69 h 69"/>
                              <a:gd name="T34" fmla="*/ 225 w 259"/>
                              <a:gd name="T35" fmla="*/ 69 h 69"/>
                              <a:gd name="T36" fmla="*/ 193 w 259"/>
                              <a:gd name="T37" fmla="*/ 69 h 69"/>
                              <a:gd name="T38" fmla="*/ 161 w 259"/>
                              <a:gd name="T39" fmla="*/ 69 h 69"/>
                              <a:gd name="T40" fmla="*/ 128 w 259"/>
                              <a:gd name="T41" fmla="*/ 69 h 69"/>
                              <a:gd name="T42" fmla="*/ 96 w 259"/>
                              <a:gd name="T43" fmla="*/ 69 h 69"/>
                              <a:gd name="T44" fmla="*/ 64 w 259"/>
                              <a:gd name="T45" fmla="*/ 69 h 69"/>
                              <a:gd name="T46" fmla="*/ 32 w 259"/>
                              <a:gd name="T47" fmla="*/ 69 h 69"/>
                              <a:gd name="T48" fmla="*/ 0 w 259"/>
                              <a:gd name="T49" fmla="*/ 69 h 69"/>
                              <a:gd name="T50" fmla="*/ 0 w 259"/>
                              <a:gd name="T51" fmla="*/ 60 h 69"/>
                              <a:gd name="T52" fmla="*/ 0 w 259"/>
                              <a:gd name="T53" fmla="*/ 50 h 69"/>
                              <a:gd name="T54" fmla="*/ 0 w 259"/>
                              <a:gd name="T55" fmla="*/ 42 h 69"/>
                              <a:gd name="T56" fmla="*/ 0 w 259"/>
                              <a:gd name="T57" fmla="*/ 34 h 69"/>
                              <a:gd name="T58" fmla="*/ 0 w 259"/>
                              <a:gd name="T59" fmla="*/ 24 h 69"/>
                              <a:gd name="T60" fmla="*/ 0 w 259"/>
                              <a:gd name="T61" fmla="*/ 16 h 69"/>
                              <a:gd name="T62" fmla="*/ 0 w 259"/>
                              <a:gd name="T63" fmla="*/ 8 h 69"/>
                              <a:gd name="T64" fmla="*/ 0 w 259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9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4"/>
                                </a:lnTo>
                                <a:lnTo>
                                  <a:pt x="259" y="34"/>
                                </a:lnTo>
                                <a:lnTo>
                                  <a:pt x="259" y="42"/>
                                </a:lnTo>
                                <a:lnTo>
                                  <a:pt x="259" y="50"/>
                                </a:lnTo>
                                <a:lnTo>
                                  <a:pt x="259" y="60"/>
                                </a:lnTo>
                                <a:lnTo>
                                  <a:pt x="259" y="69"/>
                                </a:lnTo>
                                <a:lnTo>
                                  <a:pt x="225" y="69"/>
                                </a:lnTo>
                                <a:lnTo>
                                  <a:pt x="193" y="69"/>
                                </a:lnTo>
                                <a:lnTo>
                                  <a:pt x="161" y="69"/>
                                </a:lnTo>
                                <a:lnTo>
                                  <a:pt x="128" y="69"/>
                                </a:lnTo>
                                <a:lnTo>
                                  <a:pt x="96" y="69"/>
                                </a:lnTo>
                                <a:lnTo>
                                  <a:pt x="64" y="69"/>
                                </a:lnTo>
                                <a:lnTo>
                                  <a:pt x="3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2" name="Freeform 235">
                            <a:extLst>
                              <a:ext uri="{FF2B5EF4-FFF2-40B4-BE49-F238E27FC236}">
                                <a16:creationId xmlns:a16="http://schemas.microsoft.com/office/drawing/2014/main" id="{8A184DDE-771B-48B3-87E5-270DF7C5F8A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01"/>
                            <a:ext cx="117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3"/>
                              <a:gd name="T2" fmla="*/ 28 w 234"/>
                              <a:gd name="T3" fmla="*/ 0 h 43"/>
                              <a:gd name="T4" fmla="*/ 57 w 234"/>
                              <a:gd name="T5" fmla="*/ 0 h 43"/>
                              <a:gd name="T6" fmla="*/ 86 w 234"/>
                              <a:gd name="T7" fmla="*/ 0 h 43"/>
                              <a:gd name="T8" fmla="*/ 116 w 234"/>
                              <a:gd name="T9" fmla="*/ 0 h 43"/>
                              <a:gd name="T10" fmla="*/ 144 w 234"/>
                              <a:gd name="T11" fmla="*/ 0 h 43"/>
                              <a:gd name="T12" fmla="*/ 175 w 234"/>
                              <a:gd name="T13" fmla="*/ 0 h 43"/>
                              <a:gd name="T14" fmla="*/ 204 w 234"/>
                              <a:gd name="T15" fmla="*/ 0 h 43"/>
                              <a:gd name="T16" fmla="*/ 234 w 234"/>
                              <a:gd name="T17" fmla="*/ 0 h 43"/>
                              <a:gd name="T18" fmla="*/ 234 w 234"/>
                              <a:gd name="T19" fmla="*/ 9 h 43"/>
                              <a:gd name="T20" fmla="*/ 234 w 234"/>
                              <a:gd name="T21" fmla="*/ 21 h 43"/>
                              <a:gd name="T22" fmla="*/ 234 w 234"/>
                              <a:gd name="T23" fmla="*/ 26 h 43"/>
                              <a:gd name="T24" fmla="*/ 234 w 234"/>
                              <a:gd name="T25" fmla="*/ 31 h 43"/>
                              <a:gd name="T26" fmla="*/ 234 w 234"/>
                              <a:gd name="T27" fmla="*/ 37 h 43"/>
                              <a:gd name="T28" fmla="*/ 234 w 234"/>
                              <a:gd name="T29" fmla="*/ 43 h 43"/>
                              <a:gd name="T30" fmla="*/ 204 w 234"/>
                              <a:gd name="T31" fmla="*/ 43 h 43"/>
                              <a:gd name="T32" fmla="*/ 175 w 234"/>
                              <a:gd name="T33" fmla="*/ 43 h 43"/>
                              <a:gd name="T34" fmla="*/ 144 w 234"/>
                              <a:gd name="T35" fmla="*/ 43 h 43"/>
                              <a:gd name="T36" fmla="*/ 116 w 234"/>
                              <a:gd name="T37" fmla="*/ 43 h 43"/>
                              <a:gd name="T38" fmla="*/ 86 w 234"/>
                              <a:gd name="T39" fmla="*/ 43 h 43"/>
                              <a:gd name="T40" fmla="*/ 57 w 234"/>
                              <a:gd name="T41" fmla="*/ 43 h 43"/>
                              <a:gd name="T42" fmla="*/ 28 w 234"/>
                              <a:gd name="T43" fmla="*/ 43 h 43"/>
                              <a:gd name="T44" fmla="*/ 0 w 234"/>
                              <a:gd name="T45" fmla="*/ 43 h 43"/>
                              <a:gd name="T46" fmla="*/ 0 w 234"/>
                              <a:gd name="T47" fmla="*/ 37 h 43"/>
                              <a:gd name="T48" fmla="*/ 0 w 234"/>
                              <a:gd name="T49" fmla="*/ 31 h 43"/>
                              <a:gd name="T50" fmla="*/ 0 w 234"/>
                              <a:gd name="T51" fmla="*/ 26 h 43"/>
                              <a:gd name="T52" fmla="*/ 0 w 234"/>
                              <a:gd name="T53" fmla="*/ 21 h 43"/>
                              <a:gd name="T54" fmla="*/ 0 w 234"/>
                              <a:gd name="T55" fmla="*/ 9 h 43"/>
                              <a:gd name="T56" fmla="*/ 0 w 234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4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9"/>
                                </a:lnTo>
                                <a:lnTo>
                                  <a:pt x="234" y="21"/>
                                </a:lnTo>
                                <a:lnTo>
                                  <a:pt x="234" y="26"/>
                                </a:lnTo>
                                <a:lnTo>
                                  <a:pt x="234" y="31"/>
                                </a:lnTo>
                                <a:lnTo>
                                  <a:pt x="234" y="37"/>
                                </a:lnTo>
                                <a:lnTo>
                                  <a:pt x="234" y="43"/>
                                </a:lnTo>
                                <a:lnTo>
                                  <a:pt x="204" y="43"/>
                                </a:lnTo>
                                <a:lnTo>
                                  <a:pt x="175" y="43"/>
                                </a:lnTo>
                                <a:lnTo>
                                  <a:pt x="144" y="43"/>
                                </a:lnTo>
                                <a:lnTo>
                                  <a:pt x="116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3" name="Freeform 236">
                            <a:extLst>
                              <a:ext uri="{FF2B5EF4-FFF2-40B4-BE49-F238E27FC236}">
                                <a16:creationId xmlns:a16="http://schemas.microsoft.com/office/drawing/2014/main" id="{E1B91EE9-9766-43D6-8657-83BC548BC0F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640"/>
                            <a:ext cx="130" cy="33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6 w 259"/>
                              <a:gd name="T7" fmla="*/ 0 h 67"/>
                              <a:gd name="T8" fmla="*/ 129 w 259"/>
                              <a:gd name="T9" fmla="*/ 0 h 67"/>
                              <a:gd name="T10" fmla="*/ 161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8 h 67"/>
                              <a:gd name="T20" fmla="*/ 259 w 259"/>
                              <a:gd name="T21" fmla="*/ 16 h 67"/>
                              <a:gd name="T22" fmla="*/ 259 w 259"/>
                              <a:gd name="T23" fmla="*/ 24 h 67"/>
                              <a:gd name="T24" fmla="*/ 259 w 259"/>
                              <a:gd name="T25" fmla="*/ 34 h 67"/>
                              <a:gd name="T26" fmla="*/ 259 w 259"/>
                              <a:gd name="T27" fmla="*/ 42 h 67"/>
                              <a:gd name="T28" fmla="*/ 259 w 259"/>
                              <a:gd name="T29" fmla="*/ 50 h 67"/>
                              <a:gd name="T30" fmla="*/ 259 w 259"/>
                              <a:gd name="T31" fmla="*/ 59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1 w 259"/>
                              <a:gd name="T39" fmla="*/ 67 h 67"/>
                              <a:gd name="T40" fmla="*/ 129 w 259"/>
                              <a:gd name="T41" fmla="*/ 67 h 67"/>
                              <a:gd name="T42" fmla="*/ 96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9 h 67"/>
                              <a:gd name="T52" fmla="*/ 0 w 259"/>
                              <a:gd name="T53" fmla="*/ 50 h 67"/>
                              <a:gd name="T54" fmla="*/ 0 w 259"/>
                              <a:gd name="T55" fmla="*/ 42 h 67"/>
                              <a:gd name="T56" fmla="*/ 0 w 259"/>
                              <a:gd name="T57" fmla="*/ 34 h 67"/>
                              <a:gd name="T58" fmla="*/ 0 w 259"/>
                              <a:gd name="T59" fmla="*/ 24 h 67"/>
                              <a:gd name="T60" fmla="*/ 0 w 259"/>
                              <a:gd name="T61" fmla="*/ 16 h 67"/>
                              <a:gd name="T62" fmla="*/ 0 w 259"/>
                              <a:gd name="T63" fmla="*/ 8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4"/>
                                </a:lnTo>
                                <a:lnTo>
                                  <a:pt x="259" y="34"/>
                                </a:lnTo>
                                <a:lnTo>
                                  <a:pt x="259" y="42"/>
                                </a:lnTo>
                                <a:lnTo>
                                  <a:pt x="259" y="50"/>
                                </a:lnTo>
                                <a:lnTo>
                                  <a:pt x="259" y="59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4" name="Freeform 237">
                            <a:extLst>
                              <a:ext uri="{FF2B5EF4-FFF2-40B4-BE49-F238E27FC236}">
                                <a16:creationId xmlns:a16="http://schemas.microsoft.com/office/drawing/2014/main" id="{F2F871C4-3284-418A-9B50-F123DC86661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45"/>
                            <a:ext cx="117" cy="23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5"/>
                              <a:gd name="T2" fmla="*/ 28 w 234"/>
                              <a:gd name="T3" fmla="*/ 0 h 45"/>
                              <a:gd name="T4" fmla="*/ 57 w 234"/>
                              <a:gd name="T5" fmla="*/ 0 h 45"/>
                              <a:gd name="T6" fmla="*/ 86 w 234"/>
                              <a:gd name="T7" fmla="*/ 0 h 45"/>
                              <a:gd name="T8" fmla="*/ 115 w 234"/>
                              <a:gd name="T9" fmla="*/ 0 h 45"/>
                              <a:gd name="T10" fmla="*/ 143 w 234"/>
                              <a:gd name="T11" fmla="*/ 0 h 45"/>
                              <a:gd name="T12" fmla="*/ 173 w 234"/>
                              <a:gd name="T13" fmla="*/ 0 h 45"/>
                              <a:gd name="T14" fmla="*/ 203 w 234"/>
                              <a:gd name="T15" fmla="*/ 0 h 45"/>
                              <a:gd name="T16" fmla="*/ 234 w 234"/>
                              <a:gd name="T17" fmla="*/ 0 h 45"/>
                              <a:gd name="T18" fmla="*/ 234 w 234"/>
                              <a:gd name="T19" fmla="*/ 5 h 45"/>
                              <a:gd name="T20" fmla="*/ 234 w 234"/>
                              <a:gd name="T21" fmla="*/ 11 h 45"/>
                              <a:gd name="T22" fmla="*/ 234 w 234"/>
                              <a:gd name="T23" fmla="*/ 17 h 45"/>
                              <a:gd name="T24" fmla="*/ 234 w 234"/>
                              <a:gd name="T25" fmla="*/ 23 h 45"/>
                              <a:gd name="T26" fmla="*/ 234 w 234"/>
                              <a:gd name="T27" fmla="*/ 33 h 45"/>
                              <a:gd name="T28" fmla="*/ 234 w 234"/>
                              <a:gd name="T29" fmla="*/ 45 h 45"/>
                              <a:gd name="T30" fmla="*/ 203 w 234"/>
                              <a:gd name="T31" fmla="*/ 45 h 45"/>
                              <a:gd name="T32" fmla="*/ 173 w 234"/>
                              <a:gd name="T33" fmla="*/ 45 h 45"/>
                              <a:gd name="T34" fmla="*/ 143 w 234"/>
                              <a:gd name="T35" fmla="*/ 45 h 45"/>
                              <a:gd name="T36" fmla="*/ 115 w 234"/>
                              <a:gd name="T37" fmla="*/ 45 h 45"/>
                              <a:gd name="T38" fmla="*/ 86 w 234"/>
                              <a:gd name="T39" fmla="*/ 45 h 45"/>
                              <a:gd name="T40" fmla="*/ 57 w 234"/>
                              <a:gd name="T41" fmla="*/ 45 h 45"/>
                              <a:gd name="T42" fmla="*/ 28 w 234"/>
                              <a:gd name="T43" fmla="*/ 45 h 45"/>
                              <a:gd name="T44" fmla="*/ 0 w 234"/>
                              <a:gd name="T45" fmla="*/ 45 h 45"/>
                              <a:gd name="T46" fmla="*/ 0 w 234"/>
                              <a:gd name="T47" fmla="*/ 33 h 45"/>
                              <a:gd name="T48" fmla="*/ 0 w 234"/>
                              <a:gd name="T49" fmla="*/ 23 h 45"/>
                              <a:gd name="T50" fmla="*/ 0 w 234"/>
                              <a:gd name="T51" fmla="*/ 17 h 45"/>
                              <a:gd name="T52" fmla="*/ 0 w 234"/>
                              <a:gd name="T53" fmla="*/ 11 h 45"/>
                              <a:gd name="T54" fmla="*/ 0 w 234"/>
                              <a:gd name="T55" fmla="*/ 5 h 45"/>
                              <a:gd name="T56" fmla="*/ 0 w 234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5"/>
                                </a:lnTo>
                                <a:lnTo>
                                  <a:pt x="234" y="11"/>
                                </a:lnTo>
                                <a:lnTo>
                                  <a:pt x="234" y="17"/>
                                </a:lnTo>
                                <a:lnTo>
                                  <a:pt x="234" y="23"/>
                                </a:lnTo>
                                <a:lnTo>
                                  <a:pt x="234" y="33"/>
                                </a:lnTo>
                                <a:lnTo>
                                  <a:pt x="234" y="45"/>
                                </a:lnTo>
                                <a:lnTo>
                                  <a:pt x="203" y="45"/>
                                </a:lnTo>
                                <a:lnTo>
                                  <a:pt x="173" y="45"/>
                                </a:lnTo>
                                <a:lnTo>
                                  <a:pt x="143" y="45"/>
                                </a:lnTo>
                                <a:lnTo>
                                  <a:pt x="115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5" name="Freeform 238">
                            <a:extLst>
                              <a:ext uri="{FF2B5EF4-FFF2-40B4-BE49-F238E27FC236}">
                                <a16:creationId xmlns:a16="http://schemas.microsoft.com/office/drawing/2014/main" id="{648A7C70-4801-41A4-9ABE-2DB09C33B49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685"/>
                            <a:ext cx="130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6 w 259"/>
                              <a:gd name="T7" fmla="*/ 0 h 67"/>
                              <a:gd name="T8" fmla="*/ 129 w 259"/>
                              <a:gd name="T9" fmla="*/ 0 h 67"/>
                              <a:gd name="T10" fmla="*/ 161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7 h 67"/>
                              <a:gd name="T20" fmla="*/ 259 w 259"/>
                              <a:gd name="T21" fmla="*/ 15 h 67"/>
                              <a:gd name="T22" fmla="*/ 259 w 259"/>
                              <a:gd name="T23" fmla="*/ 23 h 67"/>
                              <a:gd name="T24" fmla="*/ 259 w 259"/>
                              <a:gd name="T25" fmla="*/ 32 h 67"/>
                              <a:gd name="T26" fmla="*/ 259 w 259"/>
                              <a:gd name="T27" fmla="*/ 40 h 67"/>
                              <a:gd name="T28" fmla="*/ 259 w 259"/>
                              <a:gd name="T29" fmla="*/ 49 h 67"/>
                              <a:gd name="T30" fmla="*/ 259 w 259"/>
                              <a:gd name="T31" fmla="*/ 58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1 w 259"/>
                              <a:gd name="T39" fmla="*/ 67 h 67"/>
                              <a:gd name="T40" fmla="*/ 129 w 259"/>
                              <a:gd name="T41" fmla="*/ 67 h 67"/>
                              <a:gd name="T42" fmla="*/ 96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8 h 67"/>
                              <a:gd name="T52" fmla="*/ 0 w 259"/>
                              <a:gd name="T53" fmla="*/ 49 h 67"/>
                              <a:gd name="T54" fmla="*/ 0 w 259"/>
                              <a:gd name="T55" fmla="*/ 40 h 67"/>
                              <a:gd name="T56" fmla="*/ 0 w 259"/>
                              <a:gd name="T57" fmla="*/ 32 h 67"/>
                              <a:gd name="T58" fmla="*/ 0 w 259"/>
                              <a:gd name="T59" fmla="*/ 23 h 67"/>
                              <a:gd name="T60" fmla="*/ 0 w 259"/>
                              <a:gd name="T61" fmla="*/ 15 h 67"/>
                              <a:gd name="T62" fmla="*/ 0 w 259"/>
                              <a:gd name="T63" fmla="*/ 7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7"/>
                                </a:lnTo>
                                <a:lnTo>
                                  <a:pt x="259" y="15"/>
                                </a:lnTo>
                                <a:lnTo>
                                  <a:pt x="259" y="23"/>
                                </a:lnTo>
                                <a:lnTo>
                                  <a:pt x="259" y="32"/>
                                </a:lnTo>
                                <a:lnTo>
                                  <a:pt x="259" y="40"/>
                                </a:lnTo>
                                <a:lnTo>
                                  <a:pt x="259" y="49"/>
                                </a:lnTo>
                                <a:lnTo>
                                  <a:pt x="259" y="58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6" name="Freeform 239">
                            <a:extLst>
                              <a:ext uri="{FF2B5EF4-FFF2-40B4-BE49-F238E27FC236}">
                                <a16:creationId xmlns:a16="http://schemas.microsoft.com/office/drawing/2014/main" id="{B0ECFAF1-4D14-4767-9353-98B90B70A1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1" y="2691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5"/>
                              <a:gd name="T2" fmla="*/ 28 w 231"/>
                              <a:gd name="T3" fmla="*/ 0 h 45"/>
                              <a:gd name="T4" fmla="*/ 57 w 231"/>
                              <a:gd name="T5" fmla="*/ 0 h 45"/>
                              <a:gd name="T6" fmla="*/ 86 w 231"/>
                              <a:gd name="T7" fmla="*/ 0 h 45"/>
                              <a:gd name="T8" fmla="*/ 115 w 231"/>
                              <a:gd name="T9" fmla="*/ 0 h 45"/>
                              <a:gd name="T10" fmla="*/ 143 w 231"/>
                              <a:gd name="T11" fmla="*/ 0 h 45"/>
                              <a:gd name="T12" fmla="*/ 172 w 231"/>
                              <a:gd name="T13" fmla="*/ 0 h 45"/>
                              <a:gd name="T14" fmla="*/ 201 w 231"/>
                              <a:gd name="T15" fmla="*/ 0 h 45"/>
                              <a:gd name="T16" fmla="*/ 231 w 231"/>
                              <a:gd name="T17" fmla="*/ 0 h 45"/>
                              <a:gd name="T18" fmla="*/ 231 w 231"/>
                              <a:gd name="T19" fmla="*/ 4 h 45"/>
                              <a:gd name="T20" fmla="*/ 231 w 231"/>
                              <a:gd name="T21" fmla="*/ 10 h 45"/>
                              <a:gd name="T22" fmla="*/ 231 w 231"/>
                              <a:gd name="T23" fmla="*/ 16 h 45"/>
                              <a:gd name="T24" fmla="*/ 231 w 231"/>
                              <a:gd name="T25" fmla="*/ 22 h 45"/>
                              <a:gd name="T26" fmla="*/ 231 w 231"/>
                              <a:gd name="T27" fmla="*/ 27 h 45"/>
                              <a:gd name="T28" fmla="*/ 231 w 231"/>
                              <a:gd name="T29" fmla="*/ 33 h 45"/>
                              <a:gd name="T30" fmla="*/ 231 w 231"/>
                              <a:gd name="T31" fmla="*/ 39 h 45"/>
                              <a:gd name="T32" fmla="*/ 231 w 231"/>
                              <a:gd name="T33" fmla="*/ 45 h 45"/>
                              <a:gd name="T34" fmla="*/ 201 w 231"/>
                              <a:gd name="T35" fmla="*/ 45 h 45"/>
                              <a:gd name="T36" fmla="*/ 172 w 231"/>
                              <a:gd name="T37" fmla="*/ 45 h 45"/>
                              <a:gd name="T38" fmla="*/ 143 w 231"/>
                              <a:gd name="T39" fmla="*/ 45 h 45"/>
                              <a:gd name="T40" fmla="*/ 115 w 231"/>
                              <a:gd name="T41" fmla="*/ 45 h 45"/>
                              <a:gd name="T42" fmla="*/ 86 w 231"/>
                              <a:gd name="T43" fmla="*/ 45 h 45"/>
                              <a:gd name="T44" fmla="*/ 57 w 231"/>
                              <a:gd name="T45" fmla="*/ 45 h 45"/>
                              <a:gd name="T46" fmla="*/ 28 w 231"/>
                              <a:gd name="T47" fmla="*/ 45 h 45"/>
                              <a:gd name="T48" fmla="*/ 0 w 231"/>
                              <a:gd name="T49" fmla="*/ 45 h 45"/>
                              <a:gd name="T50" fmla="*/ 0 w 231"/>
                              <a:gd name="T51" fmla="*/ 39 h 45"/>
                              <a:gd name="T52" fmla="*/ 0 w 231"/>
                              <a:gd name="T53" fmla="*/ 33 h 45"/>
                              <a:gd name="T54" fmla="*/ 0 w 231"/>
                              <a:gd name="T55" fmla="*/ 27 h 45"/>
                              <a:gd name="T56" fmla="*/ 0 w 231"/>
                              <a:gd name="T57" fmla="*/ 22 h 45"/>
                              <a:gd name="T58" fmla="*/ 0 w 231"/>
                              <a:gd name="T59" fmla="*/ 16 h 45"/>
                              <a:gd name="T60" fmla="*/ 0 w 231"/>
                              <a:gd name="T61" fmla="*/ 10 h 45"/>
                              <a:gd name="T62" fmla="*/ 0 w 231"/>
                              <a:gd name="T63" fmla="*/ 4 h 45"/>
                              <a:gd name="T64" fmla="*/ 0 w 231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1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2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4"/>
                                </a:lnTo>
                                <a:lnTo>
                                  <a:pt x="231" y="10"/>
                                </a:lnTo>
                                <a:lnTo>
                                  <a:pt x="231" y="16"/>
                                </a:lnTo>
                                <a:lnTo>
                                  <a:pt x="231" y="22"/>
                                </a:lnTo>
                                <a:lnTo>
                                  <a:pt x="231" y="27"/>
                                </a:lnTo>
                                <a:lnTo>
                                  <a:pt x="231" y="33"/>
                                </a:lnTo>
                                <a:lnTo>
                                  <a:pt x="231" y="39"/>
                                </a:lnTo>
                                <a:lnTo>
                                  <a:pt x="231" y="45"/>
                                </a:lnTo>
                                <a:lnTo>
                                  <a:pt x="201" y="45"/>
                                </a:lnTo>
                                <a:lnTo>
                                  <a:pt x="172" y="45"/>
                                </a:lnTo>
                                <a:lnTo>
                                  <a:pt x="143" y="45"/>
                                </a:lnTo>
                                <a:lnTo>
                                  <a:pt x="115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7" name="Freeform 240">
                            <a:extLst>
                              <a:ext uri="{FF2B5EF4-FFF2-40B4-BE49-F238E27FC236}">
                                <a16:creationId xmlns:a16="http://schemas.microsoft.com/office/drawing/2014/main" id="{929CDBFF-E05D-412F-8FE9-70F58B9C1FA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2729"/>
                            <a:ext cx="128" cy="34"/>
                          </a:xfrm>
                          <a:custGeom>
                            <a:avLst/>
                            <a:gdLst>
                              <a:gd name="T0" fmla="*/ 0 w 257"/>
                              <a:gd name="T1" fmla="*/ 0 h 67"/>
                              <a:gd name="T2" fmla="*/ 31 w 257"/>
                              <a:gd name="T3" fmla="*/ 0 h 67"/>
                              <a:gd name="T4" fmla="*/ 64 w 257"/>
                              <a:gd name="T5" fmla="*/ 0 h 67"/>
                              <a:gd name="T6" fmla="*/ 95 w 257"/>
                              <a:gd name="T7" fmla="*/ 0 h 67"/>
                              <a:gd name="T8" fmla="*/ 128 w 257"/>
                              <a:gd name="T9" fmla="*/ 0 h 67"/>
                              <a:gd name="T10" fmla="*/ 161 w 257"/>
                              <a:gd name="T11" fmla="*/ 0 h 67"/>
                              <a:gd name="T12" fmla="*/ 193 w 257"/>
                              <a:gd name="T13" fmla="*/ 0 h 67"/>
                              <a:gd name="T14" fmla="*/ 225 w 257"/>
                              <a:gd name="T15" fmla="*/ 0 h 67"/>
                              <a:gd name="T16" fmla="*/ 257 w 257"/>
                              <a:gd name="T17" fmla="*/ 0 h 67"/>
                              <a:gd name="T18" fmla="*/ 257 w 257"/>
                              <a:gd name="T19" fmla="*/ 8 h 67"/>
                              <a:gd name="T20" fmla="*/ 257 w 257"/>
                              <a:gd name="T21" fmla="*/ 17 h 67"/>
                              <a:gd name="T22" fmla="*/ 257 w 257"/>
                              <a:gd name="T23" fmla="*/ 25 h 67"/>
                              <a:gd name="T24" fmla="*/ 257 w 257"/>
                              <a:gd name="T25" fmla="*/ 34 h 67"/>
                              <a:gd name="T26" fmla="*/ 257 w 257"/>
                              <a:gd name="T27" fmla="*/ 43 h 67"/>
                              <a:gd name="T28" fmla="*/ 257 w 257"/>
                              <a:gd name="T29" fmla="*/ 51 h 67"/>
                              <a:gd name="T30" fmla="*/ 257 w 257"/>
                              <a:gd name="T31" fmla="*/ 59 h 67"/>
                              <a:gd name="T32" fmla="*/ 257 w 257"/>
                              <a:gd name="T33" fmla="*/ 67 h 67"/>
                              <a:gd name="T34" fmla="*/ 225 w 257"/>
                              <a:gd name="T35" fmla="*/ 67 h 67"/>
                              <a:gd name="T36" fmla="*/ 193 w 257"/>
                              <a:gd name="T37" fmla="*/ 67 h 67"/>
                              <a:gd name="T38" fmla="*/ 161 w 257"/>
                              <a:gd name="T39" fmla="*/ 67 h 67"/>
                              <a:gd name="T40" fmla="*/ 128 w 257"/>
                              <a:gd name="T41" fmla="*/ 67 h 67"/>
                              <a:gd name="T42" fmla="*/ 95 w 257"/>
                              <a:gd name="T43" fmla="*/ 67 h 67"/>
                              <a:gd name="T44" fmla="*/ 64 w 257"/>
                              <a:gd name="T45" fmla="*/ 67 h 67"/>
                              <a:gd name="T46" fmla="*/ 31 w 257"/>
                              <a:gd name="T47" fmla="*/ 67 h 67"/>
                              <a:gd name="T48" fmla="*/ 0 w 257"/>
                              <a:gd name="T49" fmla="*/ 67 h 67"/>
                              <a:gd name="T50" fmla="*/ 0 w 257"/>
                              <a:gd name="T51" fmla="*/ 59 h 67"/>
                              <a:gd name="T52" fmla="*/ 0 w 257"/>
                              <a:gd name="T53" fmla="*/ 51 h 67"/>
                              <a:gd name="T54" fmla="*/ 0 w 257"/>
                              <a:gd name="T55" fmla="*/ 43 h 67"/>
                              <a:gd name="T56" fmla="*/ 0 w 257"/>
                              <a:gd name="T57" fmla="*/ 34 h 67"/>
                              <a:gd name="T58" fmla="*/ 0 w 257"/>
                              <a:gd name="T59" fmla="*/ 25 h 67"/>
                              <a:gd name="T60" fmla="*/ 0 w 257"/>
                              <a:gd name="T61" fmla="*/ 17 h 67"/>
                              <a:gd name="T62" fmla="*/ 0 w 257"/>
                              <a:gd name="T63" fmla="*/ 8 h 67"/>
                              <a:gd name="T64" fmla="*/ 0 w 257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7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7" y="0"/>
                                </a:lnTo>
                                <a:lnTo>
                                  <a:pt x="257" y="8"/>
                                </a:lnTo>
                                <a:lnTo>
                                  <a:pt x="257" y="17"/>
                                </a:lnTo>
                                <a:lnTo>
                                  <a:pt x="257" y="25"/>
                                </a:lnTo>
                                <a:lnTo>
                                  <a:pt x="257" y="34"/>
                                </a:lnTo>
                                <a:lnTo>
                                  <a:pt x="257" y="43"/>
                                </a:lnTo>
                                <a:lnTo>
                                  <a:pt x="257" y="51"/>
                                </a:lnTo>
                                <a:lnTo>
                                  <a:pt x="257" y="59"/>
                                </a:lnTo>
                                <a:lnTo>
                                  <a:pt x="257" y="67"/>
                                </a:lnTo>
                                <a:lnTo>
                                  <a:pt x="225" y="67"/>
                                </a:lnTo>
                                <a:lnTo>
                                  <a:pt x="193" y="67"/>
                                </a:lnTo>
                                <a:lnTo>
                                  <a:pt x="161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8" name="Freeform 241">
                            <a:extLst>
                              <a:ext uri="{FF2B5EF4-FFF2-40B4-BE49-F238E27FC236}">
                                <a16:creationId xmlns:a16="http://schemas.microsoft.com/office/drawing/2014/main" id="{420E9580-E5E3-4F58-8DBC-0F00D22D4B4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735"/>
                            <a:ext cx="116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5"/>
                              <a:gd name="T2" fmla="*/ 28 w 234"/>
                              <a:gd name="T3" fmla="*/ 0 h 45"/>
                              <a:gd name="T4" fmla="*/ 58 w 234"/>
                              <a:gd name="T5" fmla="*/ 0 h 45"/>
                              <a:gd name="T6" fmla="*/ 86 w 234"/>
                              <a:gd name="T7" fmla="*/ 0 h 45"/>
                              <a:gd name="T8" fmla="*/ 116 w 234"/>
                              <a:gd name="T9" fmla="*/ 0 h 45"/>
                              <a:gd name="T10" fmla="*/ 145 w 234"/>
                              <a:gd name="T11" fmla="*/ 0 h 45"/>
                              <a:gd name="T12" fmla="*/ 174 w 234"/>
                              <a:gd name="T13" fmla="*/ 0 h 45"/>
                              <a:gd name="T14" fmla="*/ 203 w 234"/>
                              <a:gd name="T15" fmla="*/ 0 h 45"/>
                              <a:gd name="T16" fmla="*/ 234 w 234"/>
                              <a:gd name="T17" fmla="*/ 0 h 45"/>
                              <a:gd name="T18" fmla="*/ 234 w 234"/>
                              <a:gd name="T19" fmla="*/ 6 h 45"/>
                              <a:gd name="T20" fmla="*/ 234 w 234"/>
                              <a:gd name="T21" fmla="*/ 12 h 45"/>
                              <a:gd name="T22" fmla="*/ 234 w 234"/>
                              <a:gd name="T23" fmla="*/ 17 h 45"/>
                              <a:gd name="T24" fmla="*/ 234 w 234"/>
                              <a:gd name="T25" fmla="*/ 23 h 45"/>
                              <a:gd name="T26" fmla="*/ 234 w 234"/>
                              <a:gd name="T27" fmla="*/ 34 h 45"/>
                              <a:gd name="T28" fmla="*/ 234 w 234"/>
                              <a:gd name="T29" fmla="*/ 45 h 45"/>
                              <a:gd name="T30" fmla="*/ 203 w 234"/>
                              <a:gd name="T31" fmla="*/ 45 h 45"/>
                              <a:gd name="T32" fmla="*/ 174 w 234"/>
                              <a:gd name="T33" fmla="*/ 45 h 45"/>
                              <a:gd name="T34" fmla="*/ 145 w 234"/>
                              <a:gd name="T35" fmla="*/ 45 h 45"/>
                              <a:gd name="T36" fmla="*/ 116 w 234"/>
                              <a:gd name="T37" fmla="*/ 45 h 45"/>
                              <a:gd name="T38" fmla="*/ 86 w 234"/>
                              <a:gd name="T39" fmla="*/ 45 h 45"/>
                              <a:gd name="T40" fmla="*/ 58 w 234"/>
                              <a:gd name="T41" fmla="*/ 45 h 45"/>
                              <a:gd name="T42" fmla="*/ 28 w 234"/>
                              <a:gd name="T43" fmla="*/ 45 h 45"/>
                              <a:gd name="T44" fmla="*/ 0 w 234"/>
                              <a:gd name="T45" fmla="*/ 45 h 45"/>
                              <a:gd name="T46" fmla="*/ 0 w 234"/>
                              <a:gd name="T47" fmla="*/ 34 h 45"/>
                              <a:gd name="T48" fmla="*/ 0 w 234"/>
                              <a:gd name="T49" fmla="*/ 23 h 45"/>
                              <a:gd name="T50" fmla="*/ 0 w 234"/>
                              <a:gd name="T51" fmla="*/ 17 h 45"/>
                              <a:gd name="T52" fmla="*/ 0 w 234"/>
                              <a:gd name="T53" fmla="*/ 12 h 45"/>
                              <a:gd name="T54" fmla="*/ 0 w 234"/>
                              <a:gd name="T55" fmla="*/ 6 h 45"/>
                              <a:gd name="T56" fmla="*/ 0 w 234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8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6"/>
                                </a:lnTo>
                                <a:lnTo>
                                  <a:pt x="234" y="12"/>
                                </a:lnTo>
                                <a:lnTo>
                                  <a:pt x="234" y="17"/>
                                </a:lnTo>
                                <a:lnTo>
                                  <a:pt x="234" y="23"/>
                                </a:lnTo>
                                <a:lnTo>
                                  <a:pt x="234" y="34"/>
                                </a:lnTo>
                                <a:lnTo>
                                  <a:pt x="234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6" y="45"/>
                                </a:lnTo>
                                <a:lnTo>
                                  <a:pt x="58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59" name="Freeform 242">
                            <a:extLst>
                              <a:ext uri="{FF2B5EF4-FFF2-40B4-BE49-F238E27FC236}">
                                <a16:creationId xmlns:a16="http://schemas.microsoft.com/office/drawing/2014/main" id="{BC3A5EC3-F02A-4F31-BDF6-184A8D18754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775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8"/>
                              <a:gd name="T2" fmla="*/ 31 w 259"/>
                              <a:gd name="T3" fmla="*/ 0 h 68"/>
                              <a:gd name="T4" fmla="*/ 64 w 259"/>
                              <a:gd name="T5" fmla="*/ 0 h 68"/>
                              <a:gd name="T6" fmla="*/ 95 w 259"/>
                              <a:gd name="T7" fmla="*/ 0 h 68"/>
                              <a:gd name="T8" fmla="*/ 128 w 259"/>
                              <a:gd name="T9" fmla="*/ 0 h 68"/>
                              <a:gd name="T10" fmla="*/ 160 w 259"/>
                              <a:gd name="T11" fmla="*/ 0 h 68"/>
                              <a:gd name="T12" fmla="*/ 194 w 259"/>
                              <a:gd name="T13" fmla="*/ 0 h 68"/>
                              <a:gd name="T14" fmla="*/ 226 w 259"/>
                              <a:gd name="T15" fmla="*/ 0 h 68"/>
                              <a:gd name="T16" fmla="*/ 259 w 259"/>
                              <a:gd name="T17" fmla="*/ 0 h 68"/>
                              <a:gd name="T18" fmla="*/ 259 w 259"/>
                              <a:gd name="T19" fmla="*/ 8 h 68"/>
                              <a:gd name="T20" fmla="*/ 259 w 259"/>
                              <a:gd name="T21" fmla="*/ 16 h 68"/>
                              <a:gd name="T22" fmla="*/ 259 w 259"/>
                              <a:gd name="T23" fmla="*/ 23 h 68"/>
                              <a:gd name="T24" fmla="*/ 259 w 259"/>
                              <a:gd name="T25" fmla="*/ 32 h 68"/>
                              <a:gd name="T26" fmla="*/ 259 w 259"/>
                              <a:gd name="T27" fmla="*/ 41 h 68"/>
                              <a:gd name="T28" fmla="*/ 259 w 259"/>
                              <a:gd name="T29" fmla="*/ 50 h 68"/>
                              <a:gd name="T30" fmla="*/ 259 w 259"/>
                              <a:gd name="T31" fmla="*/ 58 h 68"/>
                              <a:gd name="T32" fmla="*/ 259 w 259"/>
                              <a:gd name="T33" fmla="*/ 68 h 68"/>
                              <a:gd name="T34" fmla="*/ 226 w 259"/>
                              <a:gd name="T35" fmla="*/ 68 h 68"/>
                              <a:gd name="T36" fmla="*/ 194 w 259"/>
                              <a:gd name="T37" fmla="*/ 68 h 68"/>
                              <a:gd name="T38" fmla="*/ 160 w 259"/>
                              <a:gd name="T39" fmla="*/ 68 h 68"/>
                              <a:gd name="T40" fmla="*/ 128 w 259"/>
                              <a:gd name="T41" fmla="*/ 68 h 68"/>
                              <a:gd name="T42" fmla="*/ 95 w 259"/>
                              <a:gd name="T43" fmla="*/ 68 h 68"/>
                              <a:gd name="T44" fmla="*/ 64 w 259"/>
                              <a:gd name="T45" fmla="*/ 68 h 68"/>
                              <a:gd name="T46" fmla="*/ 31 w 259"/>
                              <a:gd name="T47" fmla="*/ 68 h 68"/>
                              <a:gd name="T48" fmla="*/ 0 w 259"/>
                              <a:gd name="T49" fmla="*/ 68 h 68"/>
                              <a:gd name="T50" fmla="*/ 0 w 259"/>
                              <a:gd name="T51" fmla="*/ 58 h 68"/>
                              <a:gd name="T52" fmla="*/ 0 w 259"/>
                              <a:gd name="T53" fmla="*/ 50 h 68"/>
                              <a:gd name="T54" fmla="*/ 0 w 259"/>
                              <a:gd name="T55" fmla="*/ 41 h 68"/>
                              <a:gd name="T56" fmla="*/ 0 w 259"/>
                              <a:gd name="T57" fmla="*/ 32 h 68"/>
                              <a:gd name="T58" fmla="*/ 0 w 259"/>
                              <a:gd name="T59" fmla="*/ 23 h 68"/>
                              <a:gd name="T60" fmla="*/ 0 w 259"/>
                              <a:gd name="T61" fmla="*/ 16 h 68"/>
                              <a:gd name="T62" fmla="*/ 0 w 259"/>
                              <a:gd name="T63" fmla="*/ 8 h 68"/>
                              <a:gd name="T64" fmla="*/ 0 w 259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3"/>
                                </a:lnTo>
                                <a:lnTo>
                                  <a:pt x="259" y="32"/>
                                </a:lnTo>
                                <a:lnTo>
                                  <a:pt x="259" y="41"/>
                                </a:lnTo>
                                <a:lnTo>
                                  <a:pt x="259" y="50"/>
                                </a:lnTo>
                                <a:lnTo>
                                  <a:pt x="259" y="58"/>
                                </a:lnTo>
                                <a:lnTo>
                                  <a:pt x="259" y="68"/>
                                </a:lnTo>
                                <a:lnTo>
                                  <a:pt x="226" y="68"/>
                                </a:lnTo>
                                <a:lnTo>
                                  <a:pt x="194" y="68"/>
                                </a:lnTo>
                                <a:lnTo>
                                  <a:pt x="160" y="68"/>
                                </a:lnTo>
                                <a:lnTo>
                                  <a:pt x="128" y="68"/>
                                </a:lnTo>
                                <a:lnTo>
                                  <a:pt x="95" y="68"/>
                                </a:lnTo>
                                <a:lnTo>
                                  <a:pt x="64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0" name="Freeform 243">
                            <a:extLst>
                              <a:ext uri="{FF2B5EF4-FFF2-40B4-BE49-F238E27FC236}">
                                <a16:creationId xmlns:a16="http://schemas.microsoft.com/office/drawing/2014/main" id="{36ADCA77-A1DA-4559-8010-882789EEB1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781"/>
                            <a:ext cx="116" cy="22"/>
                          </a:xfrm>
                          <a:custGeom>
                            <a:avLst/>
                            <a:gdLst>
                              <a:gd name="T0" fmla="*/ 0 w 234"/>
                              <a:gd name="T1" fmla="*/ 0 h 44"/>
                              <a:gd name="T2" fmla="*/ 28 w 234"/>
                              <a:gd name="T3" fmla="*/ 0 h 44"/>
                              <a:gd name="T4" fmla="*/ 57 w 234"/>
                              <a:gd name="T5" fmla="*/ 0 h 44"/>
                              <a:gd name="T6" fmla="*/ 86 w 234"/>
                              <a:gd name="T7" fmla="*/ 0 h 44"/>
                              <a:gd name="T8" fmla="*/ 116 w 234"/>
                              <a:gd name="T9" fmla="*/ 0 h 44"/>
                              <a:gd name="T10" fmla="*/ 144 w 234"/>
                              <a:gd name="T11" fmla="*/ 0 h 44"/>
                              <a:gd name="T12" fmla="*/ 174 w 234"/>
                              <a:gd name="T13" fmla="*/ 0 h 44"/>
                              <a:gd name="T14" fmla="*/ 203 w 234"/>
                              <a:gd name="T15" fmla="*/ 0 h 44"/>
                              <a:gd name="T16" fmla="*/ 234 w 234"/>
                              <a:gd name="T17" fmla="*/ 0 h 44"/>
                              <a:gd name="T18" fmla="*/ 234 w 234"/>
                              <a:gd name="T19" fmla="*/ 10 h 44"/>
                              <a:gd name="T20" fmla="*/ 234 w 234"/>
                              <a:gd name="T21" fmla="*/ 20 h 44"/>
                              <a:gd name="T22" fmla="*/ 234 w 234"/>
                              <a:gd name="T23" fmla="*/ 26 h 44"/>
                              <a:gd name="T24" fmla="*/ 234 w 234"/>
                              <a:gd name="T25" fmla="*/ 32 h 44"/>
                              <a:gd name="T26" fmla="*/ 234 w 234"/>
                              <a:gd name="T27" fmla="*/ 38 h 44"/>
                              <a:gd name="T28" fmla="*/ 234 w 234"/>
                              <a:gd name="T29" fmla="*/ 44 h 44"/>
                              <a:gd name="T30" fmla="*/ 203 w 234"/>
                              <a:gd name="T31" fmla="*/ 44 h 44"/>
                              <a:gd name="T32" fmla="*/ 174 w 234"/>
                              <a:gd name="T33" fmla="*/ 44 h 44"/>
                              <a:gd name="T34" fmla="*/ 144 w 234"/>
                              <a:gd name="T35" fmla="*/ 44 h 44"/>
                              <a:gd name="T36" fmla="*/ 116 w 234"/>
                              <a:gd name="T37" fmla="*/ 44 h 44"/>
                              <a:gd name="T38" fmla="*/ 86 w 234"/>
                              <a:gd name="T39" fmla="*/ 44 h 44"/>
                              <a:gd name="T40" fmla="*/ 57 w 234"/>
                              <a:gd name="T41" fmla="*/ 44 h 44"/>
                              <a:gd name="T42" fmla="*/ 28 w 234"/>
                              <a:gd name="T43" fmla="*/ 44 h 44"/>
                              <a:gd name="T44" fmla="*/ 0 w 234"/>
                              <a:gd name="T45" fmla="*/ 44 h 44"/>
                              <a:gd name="T46" fmla="*/ 0 w 234"/>
                              <a:gd name="T47" fmla="*/ 38 h 44"/>
                              <a:gd name="T48" fmla="*/ 0 w 234"/>
                              <a:gd name="T49" fmla="*/ 32 h 44"/>
                              <a:gd name="T50" fmla="*/ 0 w 234"/>
                              <a:gd name="T51" fmla="*/ 26 h 44"/>
                              <a:gd name="T52" fmla="*/ 0 w 234"/>
                              <a:gd name="T53" fmla="*/ 20 h 44"/>
                              <a:gd name="T54" fmla="*/ 0 w 234"/>
                              <a:gd name="T55" fmla="*/ 10 h 44"/>
                              <a:gd name="T56" fmla="*/ 0 w 234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4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4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4" y="0"/>
                                </a:lnTo>
                                <a:lnTo>
                                  <a:pt x="234" y="10"/>
                                </a:lnTo>
                                <a:lnTo>
                                  <a:pt x="234" y="20"/>
                                </a:lnTo>
                                <a:lnTo>
                                  <a:pt x="234" y="26"/>
                                </a:lnTo>
                                <a:lnTo>
                                  <a:pt x="234" y="32"/>
                                </a:lnTo>
                                <a:lnTo>
                                  <a:pt x="234" y="38"/>
                                </a:lnTo>
                                <a:lnTo>
                                  <a:pt x="234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4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1" name="Freeform 244">
                            <a:extLst>
                              <a:ext uri="{FF2B5EF4-FFF2-40B4-BE49-F238E27FC236}">
                                <a16:creationId xmlns:a16="http://schemas.microsoft.com/office/drawing/2014/main" id="{AF20C335-D696-4759-8B72-A1E1EE5EE8F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819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9"/>
                              <a:gd name="T2" fmla="*/ 31 w 259"/>
                              <a:gd name="T3" fmla="*/ 0 h 69"/>
                              <a:gd name="T4" fmla="*/ 64 w 259"/>
                              <a:gd name="T5" fmla="*/ 0 h 69"/>
                              <a:gd name="T6" fmla="*/ 95 w 259"/>
                              <a:gd name="T7" fmla="*/ 0 h 69"/>
                              <a:gd name="T8" fmla="*/ 128 w 259"/>
                              <a:gd name="T9" fmla="*/ 0 h 69"/>
                              <a:gd name="T10" fmla="*/ 160 w 259"/>
                              <a:gd name="T11" fmla="*/ 0 h 69"/>
                              <a:gd name="T12" fmla="*/ 194 w 259"/>
                              <a:gd name="T13" fmla="*/ 0 h 69"/>
                              <a:gd name="T14" fmla="*/ 226 w 259"/>
                              <a:gd name="T15" fmla="*/ 0 h 69"/>
                              <a:gd name="T16" fmla="*/ 259 w 259"/>
                              <a:gd name="T17" fmla="*/ 0 h 69"/>
                              <a:gd name="T18" fmla="*/ 259 w 259"/>
                              <a:gd name="T19" fmla="*/ 9 h 69"/>
                              <a:gd name="T20" fmla="*/ 259 w 259"/>
                              <a:gd name="T21" fmla="*/ 17 h 69"/>
                              <a:gd name="T22" fmla="*/ 259 w 259"/>
                              <a:gd name="T23" fmla="*/ 25 h 69"/>
                              <a:gd name="T24" fmla="*/ 259 w 259"/>
                              <a:gd name="T25" fmla="*/ 35 h 69"/>
                              <a:gd name="T26" fmla="*/ 259 w 259"/>
                              <a:gd name="T27" fmla="*/ 43 h 69"/>
                              <a:gd name="T28" fmla="*/ 259 w 259"/>
                              <a:gd name="T29" fmla="*/ 51 h 69"/>
                              <a:gd name="T30" fmla="*/ 259 w 259"/>
                              <a:gd name="T31" fmla="*/ 60 h 69"/>
                              <a:gd name="T32" fmla="*/ 259 w 259"/>
                              <a:gd name="T33" fmla="*/ 69 h 69"/>
                              <a:gd name="T34" fmla="*/ 226 w 259"/>
                              <a:gd name="T35" fmla="*/ 69 h 69"/>
                              <a:gd name="T36" fmla="*/ 194 w 259"/>
                              <a:gd name="T37" fmla="*/ 69 h 69"/>
                              <a:gd name="T38" fmla="*/ 160 w 259"/>
                              <a:gd name="T39" fmla="*/ 69 h 69"/>
                              <a:gd name="T40" fmla="*/ 128 w 259"/>
                              <a:gd name="T41" fmla="*/ 69 h 69"/>
                              <a:gd name="T42" fmla="*/ 95 w 259"/>
                              <a:gd name="T43" fmla="*/ 69 h 69"/>
                              <a:gd name="T44" fmla="*/ 64 w 259"/>
                              <a:gd name="T45" fmla="*/ 69 h 69"/>
                              <a:gd name="T46" fmla="*/ 31 w 259"/>
                              <a:gd name="T47" fmla="*/ 69 h 69"/>
                              <a:gd name="T48" fmla="*/ 0 w 259"/>
                              <a:gd name="T49" fmla="*/ 69 h 69"/>
                              <a:gd name="T50" fmla="*/ 0 w 259"/>
                              <a:gd name="T51" fmla="*/ 60 h 69"/>
                              <a:gd name="T52" fmla="*/ 0 w 259"/>
                              <a:gd name="T53" fmla="*/ 51 h 69"/>
                              <a:gd name="T54" fmla="*/ 0 w 259"/>
                              <a:gd name="T55" fmla="*/ 43 h 69"/>
                              <a:gd name="T56" fmla="*/ 0 w 259"/>
                              <a:gd name="T57" fmla="*/ 35 h 69"/>
                              <a:gd name="T58" fmla="*/ 0 w 259"/>
                              <a:gd name="T59" fmla="*/ 25 h 69"/>
                              <a:gd name="T60" fmla="*/ 0 w 259"/>
                              <a:gd name="T61" fmla="*/ 17 h 69"/>
                              <a:gd name="T62" fmla="*/ 0 w 259"/>
                              <a:gd name="T63" fmla="*/ 9 h 69"/>
                              <a:gd name="T64" fmla="*/ 0 w 259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9"/>
                                </a:lnTo>
                                <a:lnTo>
                                  <a:pt x="259" y="17"/>
                                </a:lnTo>
                                <a:lnTo>
                                  <a:pt x="259" y="25"/>
                                </a:lnTo>
                                <a:lnTo>
                                  <a:pt x="259" y="35"/>
                                </a:lnTo>
                                <a:lnTo>
                                  <a:pt x="259" y="43"/>
                                </a:lnTo>
                                <a:lnTo>
                                  <a:pt x="259" y="51"/>
                                </a:lnTo>
                                <a:lnTo>
                                  <a:pt x="259" y="60"/>
                                </a:lnTo>
                                <a:lnTo>
                                  <a:pt x="259" y="69"/>
                                </a:lnTo>
                                <a:lnTo>
                                  <a:pt x="226" y="69"/>
                                </a:lnTo>
                                <a:lnTo>
                                  <a:pt x="194" y="69"/>
                                </a:lnTo>
                                <a:lnTo>
                                  <a:pt x="160" y="69"/>
                                </a:lnTo>
                                <a:lnTo>
                                  <a:pt x="128" y="69"/>
                                </a:lnTo>
                                <a:lnTo>
                                  <a:pt x="95" y="69"/>
                                </a:lnTo>
                                <a:lnTo>
                                  <a:pt x="64" y="69"/>
                                </a:lnTo>
                                <a:lnTo>
                                  <a:pt x="31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5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2" name="Freeform 245">
                            <a:extLst>
                              <a:ext uri="{FF2B5EF4-FFF2-40B4-BE49-F238E27FC236}">
                                <a16:creationId xmlns:a16="http://schemas.microsoft.com/office/drawing/2014/main" id="{3A839E40-FB39-48FD-9614-BDAD99DBB36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0" y="2825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4 w 231"/>
                              <a:gd name="T11" fmla="*/ 0 h 43"/>
                              <a:gd name="T12" fmla="*/ 173 w 231"/>
                              <a:gd name="T13" fmla="*/ 0 h 43"/>
                              <a:gd name="T14" fmla="*/ 202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10 h 43"/>
                              <a:gd name="T20" fmla="*/ 231 w 231"/>
                              <a:gd name="T21" fmla="*/ 22 h 43"/>
                              <a:gd name="T22" fmla="*/ 231 w 231"/>
                              <a:gd name="T23" fmla="*/ 32 h 43"/>
                              <a:gd name="T24" fmla="*/ 231 w 231"/>
                              <a:gd name="T25" fmla="*/ 43 h 43"/>
                              <a:gd name="T26" fmla="*/ 202 w 231"/>
                              <a:gd name="T27" fmla="*/ 43 h 43"/>
                              <a:gd name="T28" fmla="*/ 173 w 231"/>
                              <a:gd name="T29" fmla="*/ 43 h 43"/>
                              <a:gd name="T30" fmla="*/ 144 w 231"/>
                              <a:gd name="T31" fmla="*/ 43 h 43"/>
                              <a:gd name="T32" fmla="*/ 115 w 231"/>
                              <a:gd name="T33" fmla="*/ 43 h 43"/>
                              <a:gd name="T34" fmla="*/ 86 w 231"/>
                              <a:gd name="T35" fmla="*/ 43 h 43"/>
                              <a:gd name="T36" fmla="*/ 57 w 231"/>
                              <a:gd name="T37" fmla="*/ 43 h 43"/>
                              <a:gd name="T38" fmla="*/ 28 w 231"/>
                              <a:gd name="T39" fmla="*/ 43 h 43"/>
                              <a:gd name="T40" fmla="*/ 0 w 231"/>
                              <a:gd name="T41" fmla="*/ 43 h 43"/>
                              <a:gd name="T42" fmla="*/ 0 w 231"/>
                              <a:gd name="T43" fmla="*/ 32 h 43"/>
                              <a:gd name="T44" fmla="*/ 0 w 231"/>
                              <a:gd name="T45" fmla="*/ 22 h 43"/>
                              <a:gd name="T46" fmla="*/ 0 w 231"/>
                              <a:gd name="T47" fmla="*/ 10 h 43"/>
                              <a:gd name="T48" fmla="*/ 0 w 23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0"/>
                                </a:lnTo>
                                <a:lnTo>
                                  <a:pt x="231" y="22"/>
                                </a:lnTo>
                                <a:lnTo>
                                  <a:pt x="231" y="32"/>
                                </a:lnTo>
                                <a:lnTo>
                                  <a:pt x="231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3" name="Freeform 246">
                            <a:extLst>
                              <a:ext uri="{FF2B5EF4-FFF2-40B4-BE49-F238E27FC236}">
                                <a16:creationId xmlns:a16="http://schemas.microsoft.com/office/drawing/2014/main" id="{25DD4C24-4C68-4004-B5FE-E70C9A7EB37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3" y="2865"/>
                            <a:ext cx="129" cy="34"/>
                          </a:xfrm>
                          <a:custGeom>
                            <a:avLst/>
                            <a:gdLst>
                              <a:gd name="T0" fmla="*/ 0 w 259"/>
                              <a:gd name="T1" fmla="*/ 0 h 67"/>
                              <a:gd name="T2" fmla="*/ 31 w 259"/>
                              <a:gd name="T3" fmla="*/ 0 h 67"/>
                              <a:gd name="T4" fmla="*/ 64 w 259"/>
                              <a:gd name="T5" fmla="*/ 0 h 67"/>
                              <a:gd name="T6" fmla="*/ 95 w 259"/>
                              <a:gd name="T7" fmla="*/ 0 h 67"/>
                              <a:gd name="T8" fmla="*/ 128 w 259"/>
                              <a:gd name="T9" fmla="*/ 0 h 67"/>
                              <a:gd name="T10" fmla="*/ 160 w 259"/>
                              <a:gd name="T11" fmla="*/ 0 h 67"/>
                              <a:gd name="T12" fmla="*/ 194 w 259"/>
                              <a:gd name="T13" fmla="*/ 0 h 67"/>
                              <a:gd name="T14" fmla="*/ 226 w 259"/>
                              <a:gd name="T15" fmla="*/ 0 h 67"/>
                              <a:gd name="T16" fmla="*/ 259 w 259"/>
                              <a:gd name="T17" fmla="*/ 0 h 67"/>
                              <a:gd name="T18" fmla="*/ 259 w 259"/>
                              <a:gd name="T19" fmla="*/ 8 h 67"/>
                              <a:gd name="T20" fmla="*/ 259 w 259"/>
                              <a:gd name="T21" fmla="*/ 16 h 67"/>
                              <a:gd name="T22" fmla="*/ 259 w 259"/>
                              <a:gd name="T23" fmla="*/ 25 h 67"/>
                              <a:gd name="T24" fmla="*/ 259 w 259"/>
                              <a:gd name="T25" fmla="*/ 33 h 67"/>
                              <a:gd name="T26" fmla="*/ 259 w 259"/>
                              <a:gd name="T27" fmla="*/ 41 h 67"/>
                              <a:gd name="T28" fmla="*/ 259 w 259"/>
                              <a:gd name="T29" fmla="*/ 49 h 67"/>
                              <a:gd name="T30" fmla="*/ 259 w 259"/>
                              <a:gd name="T31" fmla="*/ 58 h 67"/>
                              <a:gd name="T32" fmla="*/ 259 w 259"/>
                              <a:gd name="T33" fmla="*/ 67 h 67"/>
                              <a:gd name="T34" fmla="*/ 226 w 259"/>
                              <a:gd name="T35" fmla="*/ 67 h 67"/>
                              <a:gd name="T36" fmla="*/ 194 w 259"/>
                              <a:gd name="T37" fmla="*/ 67 h 67"/>
                              <a:gd name="T38" fmla="*/ 160 w 259"/>
                              <a:gd name="T39" fmla="*/ 67 h 67"/>
                              <a:gd name="T40" fmla="*/ 128 w 259"/>
                              <a:gd name="T41" fmla="*/ 67 h 67"/>
                              <a:gd name="T42" fmla="*/ 95 w 259"/>
                              <a:gd name="T43" fmla="*/ 67 h 67"/>
                              <a:gd name="T44" fmla="*/ 64 w 259"/>
                              <a:gd name="T45" fmla="*/ 67 h 67"/>
                              <a:gd name="T46" fmla="*/ 31 w 259"/>
                              <a:gd name="T47" fmla="*/ 67 h 67"/>
                              <a:gd name="T48" fmla="*/ 0 w 259"/>
                              <a:gd name="T49" fmla="*/ 67 h 67"/>
                              <a:gd name="T50" fmla="*/ 0 w 259"/>
                              <a:gd name="T51" fmla="*/ 58 h 67"/>
                              <a:gd name="T52" fmla="*/ 0 w 259"/>
                              <a:gd name="T53" fmla="*/ 49 h 67"/>
                              <a:gd name="T54" fmla="*/ 0 w 259"/>
                              <a:gd name="T55" fmla="*/ 41 h 67"/>
                              <a:gd name="T56" fmla="*/ 0 w 259"/>
                              <a:gd name="T57" fmla="*/ 33 h 67"/>
                              <a:gd name="T58" fmla="*/ 0 w 259"/>
                              <a:gd name="T59" fmla="*/ 25 h 67"/>
                              <a:gd name="T60" fmla="*/ 0 w 259"/>
                              <a:gd name="T61" fmla="*/ 16 h 67"/>
                              <a:gd name="T62" fmla="*/ 0 w 259"/>
                              <a:gd name="T63" fmla="*/ 8 h 67"/>
                              <a:gd name="T64" fmla="*/ 0 w 259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9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8"/>
                                </a:lnTo>
                                <a:lnTo>
                                  <a:pt x="259" y="16"/>
                                </a:lnTo>
                                <a:lnTo>
                                  <a:pt x="259" y="25"/>
                                </a:lnTo>
                                <a:lnTo>
                                  <a:pt x="259" y="33"/>
                                </a:lnTo>
                                <a:lnTo>
                                  <a:pt x="259" y="41"/>
                                </a:lnTo>
                                <a:lnTo>
                                  <a:pt x="259" y="49"/>
                                </a:lnTo>
                                <a:lnTo>
                                  <a:pt x="259" y="58"/>
                                </a:lnTo>
                                <a:lnTo>
                                  <a:pt x="259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0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4" name="Freeform 247">
                            <a:extLst>
                              <a:ext uri="{FF2B5EF4-FFF2-40B4-BE49-F238E27FC236}">
                                <a16:creationId xmlns:a16="http://schemas.microsoft.com/office/drawing/2014/main" id="{C5FD0DD0-2517-4B33-9A82-9D188A1D58D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871"/>
                            <a:ext cx="116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9 w 233"/>
                              <a:gd name="T3" fmla="*/ 0 h 45"/>
                              <a:gd name="T4" fmla="*/ 58 w 233"/>
                              <a:gd name="T5" fmla="*/ 0 h 45"/>
                              <a:gd name="T6" fmla="*/ 87 w 233"/>
                              <a:gd name="T7" fmla="*/ 0 h 45"/>
                              <a:gd name="T8" fmla="*/ 117 w 233"/>
                              <a:gd name="T9" fmla="*/ 0 h 45"/>
                              <a:gd name="T10" fmla="*/ 146 w 233"/>
                              <a:gd name="T11" fmla="*/ 0 h 45"/>
                              <a:gd name="T12" fmla="*/ 175 w 233"/>
                              <a:gd name="T13" fmla="*/ 0 h 45"/>
                              <a:gd name="T14" fmla="*/ 204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10 h 45"/>
                              <a:gd name="T20" fmla="*/ 233 w 233"/>
                              <a:gd name="T21" fmla="*/ 22 h 45"/>
                              <a:gd name="T22" fmla="*/ 233 w 233"/>
                              <a:gd name="T23" fmla="*/ 27 h 45"/>
                              <a:gd name="T24" fmla="*/ 233 w 233"/>
                              <a:gd name="T25" fmla="*/ 33 h 45"/>
                              <a:gd name="T26" fmla="*/ 233 w 233"/>
                              <a:gd name="T27" fmla="*/ 38 h 45"/>
                              <a:gd name="T28" fmla="*/ 233 w 233"/>
                              <a:gd name="T29" fmla="*/ 45 h 45"/>
                              <a:gd name="T30" fmla="*/ 204 w 233"/>
                              <a:gd name="T31" fmla="*/ 45 h 45"/>
                              <a:gd name="T32" fmla="*/ 175 w 233"/>
                              <a:gd name="T33" fmla="*/ 45 h 45"/>
                              <a:gd name="T34" fmla="*/ 146 w 233"/>
                              <a:gd name="T35" fmla="*/ 45 h 45"/>
                              <a:gd name="T36" fmla="*/ 117 w 233"/>
                              <a:gd name="T37" fmla="*/ 45 h 45"/>
                              <a:gd name="T38" fmla="*/ 87 w 233"/>
                              <a:gd name="T39" fmla="*/ 45 h 45"/>
                              <a:gd name="T40" fmla="*/ 58 w 233"/>
                              <a:gd name="T41" fmla="*/ 45 h 45"/>
                              <a:gd name="T42" fmla="*/ 29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8 h 45"/>
                              <a:gd name="T48" fmla="*/ 0 w 233"/>
                              <a:gd name="T49" fmla="*/ 33 h 45"/>
                              <a:gd name="T50" fmla="*/ 0 w 233"/>
                              <a:gd name="T51" fmla="*/ 27 h 45"/>
                              <a:gd name="T52" fmla="*/ 0 w 233"/>
                              <a:gd name="T53" fmla="*/ 22 h 45"/>
                              <a:gd name="T54" fmla="*/ 0 w 233"/>
                              <a:gd name="T55" fmla="*/ 10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2"/>
                                </a:lnTo>
                                <a:lnTo>
                                  <a:pt x="233" y="27"/>
                                </a:lnTo>
                                <a:lnTo>
                                  <a:pt x="233" y="33"/>
                                </a:lnTo>
                                <a:lnTo>
                                  <a:pt x="233" y="38"/>
                                </a:lnTo>
                                <a:lnTo>
                                  <a:pt x="233" y="45"/>
                                </a:lnTo>
                                <a:lnTo>
                                  <a:pt x="204" y="45"/>
                                </a:lnTo>
                                <a:lnTo>
                                  <a:pt x="175" y="45"/>
                                </a:lnTo>
                                <a:lnTo>
                                  <a:pt x="146" y="45"/>
                                </a:lnTo>
                                <a:lnTo>
                                  <a:pt x="117" y="45"/>
                                </a:lnTo>
                                <a:lnTo>
                                  <a:pt x="87" y="45"/>
                                </a:lnTo>
                                <a:lnTo>
                                  <a:pt x="58" y="45"/>
                                </a:lnTo>
                                <a:lnTo>
                                  <a:pt x="29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5" name="Freeform 248">
                            <a:extLst>
                              <a:ext uri="{FF2B5EF4-FFF2-40B4-BE49-F238E27FC236}">
                                <a16:creationId xmlns:a16="http://schemas.microsoft.com/office/drawing/2014/main" id="{5DB96D69-C538-4989-9779-F6ECE2E303E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09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7"/>
                              <a:gd name="T2" fmla="*/ 31 w 258"/>
                              <a:gd name="T3" fmla="*/ 0 h 67"/>
                              <a:gd name="T4" fmla="*/ 64 w 258"/>
                              <a:gd name="T5" fmla="*/ 0 h 67"/>
                              <a:gd name="T6" fmla="*/ 95 w 258"/>
                              <a:gd name="T7" fmla="*/ 0 h 67"/>
                              <a:gd name="T8" fmla="*/ 128 w 258"/>
                              <a:gd name="T9" fmla="*/ 0 h 67"/>
                              <a:gd name="T10" fmla="*/ 160 w 258"/>
                              <a:gd name="T11" fmla="*/ 0 h 67"/>
                              <a:gd name="T12" fmla="*/ 193 w 258"/>
                              <a:gd name="T13" fmla="*/ 0 h 67"/>
                              <a:gd name="T14" fmla="*/ 225 w 258"/>
                              <a:gd name="T15" fmla="*/ 0 h 67"/>
                              <a:gd name="T16" fmla="*/ 258 w 258"/>
                              <a:gd name="T17" fmla="*/ 0 h 67"/>
                              <a:gd name="T18" fmla="*/ 258 w 258"/>
                              <a:gd name="T19" fmla="*/ 8 h 67"/>
                              <a:gd name="T20" fmla="*/ 258 w 258"/>
                              <a:gd name="T21" fmla="*/ 16 h 67"/>
                              <a:gd name="T22" fmla="*/ 258 w 258"/>
                              <a:gd name="T23" fmla="*/ 25 h 67"/>
                              <a:gd name="T24" fmla="*/ 258 w 258"/>
                              <a:gd name="T25" fmla="*/ 34 h 67"/>
                              <a:gd name="T26" fmla="*/ 258 w 258"/>
                              <a:gd name="T27" fmla="*/ 42 h 67"/>
                              <a:gd name="T28" fmla="*/ 258 w 258"/>
                              <a:gd name="T29" fmla="*/ 51 h 67"/>
                              <a:gd name="T30" fmla="*/ 258 w 258"/>
                              <a:gd name="T31" fmla="*/ 59 h 67"/>
                              <a:gd name="T32" fmla="*/ 258 w 258"/>
                              <a:gd name="T33" fmla="*/ 67 h 67"/>
                              <a:gd name="T34" fmla="*/ 225 w 258"/>
                              <a:gd name="T35" fmla="*/ 67 h 67"/>
                              <a:gd name="T36" fmla="*/ 193 w 258"/>
                              <a:gd name="T37" fmla="*/ 67 h 67"/>
                              <a:gd name="T38" fmla="*/ 160 w 258"/>
                              <a:gd name="T39" fmla="*/ 67 h 67"/>
                              <a:gd name="T40" fmla="*/ 128 w 258"/>
                              <a:gd name="T41" fmla="*/ 67 h 67"/>
                              <a:gd name="T42" fmla="*/ 95 w 258"/>
                              <a:gd name="T43" fmla="*/ 67 h 67"/>
                              <a:gd name="T44" fmla="*/ 64 w 258"/>
                              <a:gd name="T45" fmla="*/ 67 h 67"/>
                              <a:gd name="T46" fmla="*/ 31 w 258"/>
                              <a:gd name="T47" fmla="*/ 67 h 67"/>
                              <a:gd name="T48" fmla="*/ 0 w 258"/>
                              <a:gd name="T49" fmla="*/ 67 h 67"/>
                              <a:gd name="T50" fmla="*/ 0 w 258"/>
                              <a:gd name="T51" fmla="*/ 59 h 67"/>
                              <a:gd name="T52" fmla="*/ 0 w 258"/>
                              <a:gd name="T53" fmla="*/ 51 h 67"/>
                              <a:gd name="T54" fmla="*/ 0 w 258"/>
                              <a:gd name="T55" fmla="*/ 42 h 67"/>
                              <a:gd name="T56" fmla="*/ 0 w 258"/>
                              <a:gd name="T57" fmla="*/ 34 h 67"/>
                              <a:gd name="T58" fmla="*/ 0 w 258"/>
                              <a:gd name="T59" fmla="*/ 25 h 67"/>
                              <a:gd name="T60" fmla="*/ 0 w 258"/>
                              <a:gd name="T61" fmla="*/ 16 h 67"/>
                              <a:gd name="T62" fmla="*/ 0 w 258"/>
                              <a:gd name="T63" fmla="*/ 8 h 67"/>
                              <a:gd name="T64" fmla="*/ 0 w 258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8"/>
                                </a:lnTo>
                                <a:lnTo>
                                  <a:pt x="258" y="16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2"/>
                                </a:lnTo>
                                <a:lnTo>
                                  <a:pt x="258" y="51"/>
                                </a:lnTo>
                                <a:lnTo>
                                  <a:pt x="258" y="59"/>
                                </a:lnTo>
                                <a:lnTo>
                                  <a:pt x="258" y="67"/>
                                </a:lnTo>
                                <a:lnTo>
                                  <a:pt x="225" y="67"/>
                                </a:lnTo>
                                <a:lnTo>
                                  <a:pt x="193" y="67"/>
                                </a:lnTo>
                                <a:lnTo>
                                  <a:pt x="160" y="67"/>
                                </a:lnTo>
                                <a:lnTo>
                                  <a:pt x="128" y="67"/>
                                </a:lnTo>
                                <a:lnTo>
                                  <a:pt x="95" y="67"/>
                                </a:lnTo>
                                <a:lnTo>
                                  <a:pt x="64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6" name="Freeform 249">
                            <a:extLst>
                              <a:ext uri="{FF2B5EF4-FFF2-40B4-BE49-F238E27FC236}">
                                <a16:creationId xmlns:a16="http://schemas.microsoft.com/office/drawing/2014/main" id="{CD28FEB9-4715-4225-986D-0FF3C6325DF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916"/>
                            <a:ext cx="116" cy="21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8 w 233"/>
                              <a:gd name="T3" fmla="*/ 0 h 43"/>
                              <a:gd name="T4" fmla="*/ 57 w 233"/>
                              <a:gd name="T5" fmla="*/ 0 h 43"/>
                              <a:gd name="T6" fmla="*/ 86 w 233"/>
                              <a:gd name="T7" fmla="*/ 0 h 43"/>
                              <a:gd name="T8" fmla="*/ 115 w 233"/>
                              <a:gd name="T9" fmla="*/ 0 h 43"/>
                              <a:gd name="T10" fmla="*/ 144 w 233"/>
                              <a:gd name="T11" fmla="*/ 0 h 43"/>
                              <a:gd name="T12" fmla="*/ 174 w 233"/>
                              <a:gd name="T13" fmla="*/ 0 h 43"/>
                              <a:gd name="T14" fmla="*/ 203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1 h 43"/>
                              <a:gd name="T20" fmla="*/ 233 w 233"/>
                              <a:gd name="T21" fmla="*/ 21 h 43"/>
                              <a:gd name="T22" fmla="*/ 233 w 233"/>
                              <a:gd name="T23" fmla="*/ 31 h 43"/>
                              <a:gd name="T24" fmla="*/ 233 w 233"/>
                              <a:gd name="T25" fmla="*/ 43 h 43"/>
                              <a:gd name="T26" fmla="*/ 203 w 233"/>
                              <a:gd name="T27" fmla="*/ 43 h 43"/>
                              <a:gd name="T28" fmla="*/ 174 w 233"/>
                              <a:gd name="T29" fmla="*/ 43 h 43"/>
                              <a:gd name="T30" fmla="*/ 144 w 233"/>
                              <a:gd name="T31" fmla="*/ 43 h 43"/>
                              <a:gd name="T32" fmla="*/ 115 w 233"/>
                              <a:gd name="T33" fmla="*/ 43 h 43"/>
                              <a:gd name="T34" fmla="*/ 86 w 233"/>
                              <a:gd name="T35" fmla="*/ 43 h 43"/>
                              <a:gd name="T36" fmla="*/ 57 w 233"/>
                              <a:gd name="T37" fmla="*/ 43 h 43"/>
                              <a:gd name="T38" fmla="*/ 28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1 h 43"/>
                              <a:gd name="T44" fmla="*/ 0 w 233"/>
                              <a:gd name="T45" fmla="*/ 21 h 43"/>
                              <a:gd name="T46" fmla="*/ 0 w 233"/>
                              <a:gd name="T47" fmla="*/ 11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1"/>
                                </a:lnTo>
                                <a:lnTo>
                                  <a:pt x="233" y="21"/>
                                </a:lnTo>
                                <a:lnTo>
                                  <a:pt x="233" y="31"/>
                                </a:lnTo>
                                <a:lnTo>
                                  <a:pt x="233" y="43"/>
                                </a:lnTo>
                                <a:lnTo>
                                  <a:pt x="203" y="43"/>
                                </a:lnTo>
                                <a:lnTo>
                                  <a:pt x="174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7" name="Freeform 250">
                            <a:extLst>
                              <a:ext uri="{FF2B5EF4-FFF2-40B4-BE49-F238E27FC236}">
                                <a16:creationId xmlns:a16="http://schemas.microsoft.com/office/drawing/2014/main" id="{DDB9617A-82BE-436A-8BCC-4CFD4DA1748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55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9"/>
                              <a:gd name="T2" fmla="*/ 31 w 258"/>
                              <a:gd name="T3" fmla="*/ 0 h 69"/>
                              <a:gd name="T4" fmla="*/ 64 w 258"/>
                              <a:gd name="T5" fmla="*/ 0 h 69"/>
                              <a:gd name="T6" fmla="*/ 95 w 258"/>
                              <a:gd name="T7" fmla="*/ 0 h 69"/>
                              <a:gd name="T8" fmla="*/ 128 w 258"/>
                              <a:gd name="T9" fmla="*/ 0 h 69"/>
                              <a:gd name="T10" fmla="*/ 160 w 258"/>
                              <a:gd name="T11" fmla="*/ 0 h 69"/>
                              <a:gd name="T12" fmla="*/ 193 w 258"/>
                              <a:gd name="T13" fmla="*/ 0 h 69"/>
                              <a:gd name="T14" fmla="*/ 225 w 258"/>
                              <a:gd name="T15" fmla="*/ 0 h 69"/>
                              <a:gd name="T16" fmla="*/ 258 w 258"/>
                              <a:gd name="T17" fmla="*/ 0 h 69"/>
                              <a:gd name="T18" fmla="*/ 258 w 258"/>
                              <a:gd name="T19" fmla="*/ 7 h 69"/>
                              <a:gd name="T20" fmla="*/ 258 w 258"/>
                              <a:gd name="T21" fmla="*/ 16 h 69"/>
                              <a:gd name="T22" fmla="*/ 258 w 258"/>
                              <a:gd name="T23" fmla="*/ 24 h 69"/>
                              <a:gd name="T24" fmla="*/ 258 w 258"/>
                              <a:gd name="T25" fmla="*/ 33 h 69"/>
                              <a:gd name="T26" fmla="*/ 258 w 258"/>
                              <a:gd name="T27" fmla="*/ 42 h 69"/>
                              <a:gd name="T28" fmla="*/ 258 w 258"/>
                              <a:gd name="T29" fmla="*/ 50 h 69"/>
                              <a:gd name="T30" fmla="*/ 258 w 258"/>
                              <a:gd name="T31" fmla="*/ 59 h 69"/>
                              <a:gd name="T32" fmla="*/ 258 w 258"/>
                              <a:gd name="T33" fmla="*/ 69 h 69"/>
                              <a:gd name="T34" fmla="*/ 225 w 258"/>
                              <a:gd name="T35" fmla="*/ 69 h 69"/>
                              <a:gd name="T36" fmla="*/ 193 w 258"/>
                              <a:gd name="T37" fmla="*/ 69 h 69"/>
                              <a:gd name="T38" fmla="*/ 160 w 258"/>
                              <a:gd name="T39" fmla="*/ 69 h 69"/>
                              <a:gd name="T40" fmla="*/ 128 w 258"/>
                              <a:gd name="T41" fmla="*/ 69 h 69"/>
                              <a:gd name="T42" fmla="*/ 95 w 258"/>
                              <a:gd name="T43" fmla="*/ 69 h 69"/>
                              <a:gd name="T44" fmla="*/ 64 w 258"/>
                              <a:gd name="T45" fmla="*/ 69 h 69"/>
                              <a:gd name="T46" fmla="*/ 31 w 258"/>
                              <a:gd name="T47" fmla="*/ 69 h 69"/>
                              <a:gd name="T48" fmla="*/ 0 w 258"/>
                              <a:gd name="T49" fmla="*/ 69 h 69"/>
                              <a:gd name="T50" fmla="*/ 0 w 258"/>
                              <a:gd name="T51" fmla="*/ 59 h 69"/>
                              <a:gd name="T52" fmla="*/ 0 w 258"/>
                              <a:gd name="T53" fmla="*/ 50 h 69"/>
                              <a:gd name="T54" fmla="*/ 0 w 258"/>
                              <a:gd name="T55" fmla="*/ 42 h 69"/>
                              <a:gd name="T56" fmla="*/ 0 w 258"/>
                              <a:gd name="T57" fmla="*/ 33 h 69"/>
                              <a:gd name="T58" fmla="*/ 0 w 258"/>
                              <a:gd name="T59" fmla="*/ 24 h 69"/>
                              <a:gd name="T60" fmla="*/ 0 w 258"/>
                              <a:gd name="T61" fmla="*/ 16 h 69"/>
                              <a:gd name="T62" fmla="*/ 0 w 258"/>
                              <a:gd name="T63" fmla="*/ 7 h 69"/>
                              <a:gd name="T64" fmla="*/ 0 w 258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7"/>
                                </a:lnTo>
                                <a:lnTo>
                                  <a:pt x="258" y="16"/>
                                </a:lnTo>
                                <a:lnTo>
                                  <a:pt x="258" y="24"/>
                                </a:lnTo>
                                <a:lnTo>
                                  <a:pt x="258" y="33"/>
                                </a:lnTo>
                                <a:lnTo>
                                  <a:pt x="258" y="42"/>
                                </a:lnTo>
                                <a:lnTo>
                                  <a:pt x="258" y="50"/>
                                </a:lnTo>
                                <a:lnTo>
                                  <a:pt x="258" y="59"/>
                                </a:lnTo>
                                <a:lnTo>
                                  <a:pt x="258" y="69"/>
                                </a:lnTo>
                                <a:lnTo>
                                  <a:pt x="225" y="69"/>
                                </a:lnTo>
                                <a:lnTo>
                                  <a:pt x="193" y="69"/>
                                </a:lnTo>
                                <a:lnTo>
                                  <a:pt x="160" y="69"/>
                                </a:lnTo>
                                <a:lnTo>
                                  <a:pt x="128" y="69"/>
                                </a:lnTo>
                                <a:lnTo>
                                  <a:pt x="95" y="69"/>
                                </a:lnTo>
                                <a:lnTo>
                                  <a:pt x="64" y="69"/>
                                </a:lnTo>
                                <a:lnTo>
                                  <a:pt x="31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8" name="Freeform 251">
                            <a:extLst>
                              <a:ext uri="{FF2B5EF4-FFF2-40B4-BE49-F238E27FC236}">
                                <a16:creationId xmlns:a16="http://schemas.microsoft.com/office/drawing/2014/main" id="{6CDF28E8-D3C3-43E9-A368-45ABC54E513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9" y="2961"/>
                            <a:ext cx="115" cy="22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3 w 231"/>
                              <a:gd name="T11" fmla="*/ 0 h 43"/>
                              <a:gd name="T12" fmla="*/ 173 w 231"/>
                              <a:gd name="T13" fmla="*/ 0 h 43"/>
                              <a:gd name="T14" fmla="*/ 201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9 h 43"/>
                              <a:gd name="T20" fmla="*/ 231 w 231"/>
                              <a:gd name="T21" fmla="*/ 20 h 43"/>
                              <a:gd name="T22" fmla="*/ 231 w 231"/>
                              <a:gd name="T23" fmla="*/ 25 h 43"/>
                              <a:gd name="T24" fmla="*/ 231 w 231"/>
                              <a:gd name="T25" fmla="*/ 31 h 43"/>
                              <a:gd name="T26" fmla="*/ 231 w 231"/>
                              <a:gd name="T27" fmla="*/ 37 h 43"/>
                              <a:gd name="T28" fmla="*/ 231 w 231"/>
                              <a:gd name="T29" fmla="*/ 43 h 43"/>
                              <a:gd name="T30" fmla="*/ 201 w 231"/>
                              <a:gd name="T31" fmla="*/ 43 h 43"/>
                              <a:gd name="T32" fmla="*/ 173 w 231"/>
                              <a:gd name="T33" fmla="*/ 43 h 43"/>
                              <a:gd name="T34" fmla="*/ 143 w 231"/>
                              <a:gd name="T35" fmla="*/ 43 h 43"/>
                              <a:gd name="T36" fmla="*/ 115 w 231"/>
                              <a:gd name="T37" fmla="*/ 43 h 43"/>
                              <a:gd name="T38" fmla="*/ 86 w 231"/>
                              <a:gd name="T39" fmla="*/ 43 h 43"/>
                              <a:gd name="T40" fmla="*/ 57 w 231"/>
                              <a:gd name="T41" fmla="*/ 43 h 43"/>
                              <a:gd name="T42" fmla="*/ 28 w 231"/>
                              <a:gd name="T43" fmla="*/ 43 h 43"/>
                              <a:gd name="T44" fmla="*/ 0 w 231"/>
                              <a:gd name="T45" fmla="*/ 43 h 43"/>
                              <a:gd name="T46" fmla="*/ 0 w 231"/>
                              <a:gd name="T47" fmla="*/ 37 h 43"/>
                              <a:gd name="T48" fmla="*/ 0 w 231"/>
                              <a:gd name="T49" fmla="*/ 31 h 43"/>
                              <a:gd name="T50" fmla="*/ 0 w 231"/>
                              <a:gd name="T51" fmla="*/ 25 h 43"/>
                              <a:gd name="T52" fmla="*/ 0 w 231"/>
                              <a:gd name="T53" fmla="*/ 20 h 43"/>
                              <a:gd name="T54" fmla="*/ 0 w 231"/>
                              <a:gd name="T55" fmla="*/ 9 h 43"/>
                              <a:gd name="T56" fmla="*/ 0 w 231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9"/>
                                </a:lnTo>
                                <a:lnTo>
                                  <a:pt x="231" y="20"/>
                                </a:lnTo>
                                <a:lnTo>
                                  <a:pt x="231" y="25"/>
                                </a:lnTo>
                                <a:lnTo>
                                  <a:pt x="231" y="31"/>
                                </a:lnTo>
                                <a:lnTo>
                                  <a:pt x="231" y="37"/>
                                </a:lnTo>
                                <a:lnTo>
                                  <a:pt x="231" y="43"/>
                                </a:lnTo>
                                <a:lnTo>
                                  <a:pt x="201" y="43"/>
                                </a:lnTo>
                                <a:lnTo>
                                  <a:pt x="173" y="43"/>
                                </a:lnTo>
                                <a:lnTo>
                                  <a:pt x="143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5"/>
                                </a:lnTo>
                                <a:lnTo>
                                  <a:pt x="0" y="20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69" name="Freeform 252">
                            <a:extLst>
                              <a:ext uri="{FF2B5EF4-FFF2-40B4-BE49-F238E27FC236}">
                                <a16:creationId xmlns:a16="http://schemas.microsoft.com/office/drawing/2014/main" id="{43A08F6C-7911-4388-B1FD-68267408B9D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2999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8"/>
                              <a:gd name="T2" fmla="*/ 31 w 258"/>
                              <a:gd name="T3" fmla="*/ 0 h 68"/>
                              <a:gd name="T4" fmla="*/ 64 w 258"/>
                              <a:gd name="T5" fmla="*/ 0 h 68"/>
                              <a:gd name="T6" fmla="*/ 95 w 258"/>
                              <a:gd name="T7" fmla="*/ 0 h 68"/>
                              <a:gd name="T8" fmla="*/ 128 w 258"/>
                              <a:gd name="T9" fmla="*/ 0 h 68"/>
                              <a:gd name="T10" fmla="*/ 160 w 258"/>
                              <a:gd name="T11" fmla="*/ 0 h 68"/>
                              <a:gd name="T12" fmla="*/ 193 w 258"/>
                              <a:gd name="T13" fmla="*/ 0 h 68"/>
                              <a:gd name="T14" fmla="*/ 225 w 258"/>
                              <a:gd name="T15" fmla="*/ 0 h 68"/>
                              <a:gd name="T16" fmla="*/ 258 w 258"/>
                              <a:gd name="T17" fmla="*/ 0 h 68"/>
                              <a:gd name="T18" fmla="*/ 258 w 258"/>
                              <a:gd name="T19" fmla="*/ 9 h 68"/>
                              <a:gd name="T20" fmla="*/ 258 w 258"/>
                              <a:gd name="T21" fmla="*/ 17 h 68"/>
                              <a:gd name="T22" fmla="*/ 258 w 258"/>
                              <a:gd name="T23" fmla="*/ 25 h 68"/>
                              <a:gd name="T24" fmla="*/ 258 w 258"/>
                              <a:gd name="T25" fmla="*/ 34 h 68"/>
                              <a:gd name="T26" fmla="*/ 258 w 258"/>
                              <a:gd name="T27" fmla="*/ 43 h 68"/>
                              <a:gd name="T28" fmla="*/ 258 w 258"/>
                              <a:gd name="T29" fmla="*/ 51 h 68"/>
                              <a:gd name="T30" fmla="*/ 258 w 258"/>
                              <a:gd name="T31" fmla="*/ 59 h 68"/>
                              <a:gd name="T32" fmla="*/ 258 w 258"/>
                              <a:gd name="T33" fmla="*/ 68 h 68"/>
                              <a:gd name="T34" fmla="*/ 225 w 258"/>
                              <a:gd name="T35" fmla="*/ 68 h 68"/>
                              <a:gd name="T36" fmla="*/ 193 w 258"/>
                              <a:gd name="T37" fmla="*/ 68 h 68"/>
                              <a:gd name="T38" fmla="*/ 160 w 258"/>
                              <a:gd name="T39" fmla="*/ 68 h 68"/>
                              <a:gd name="T40" fmla="*/ 128 w 258"/>
                              <a:gd name="T41" fmla="*/ 68 h 68"/>
                              <a:gd name="T42" fmla="*/ 95 w 258"/>
                              <a:gd name="T43" fmla="*/ 68 h 68"/>
                              <a:gd name="T44" fmla="*/ 64 w 258"/>
                              <a:gd name="T45" fmla="*/ 68 h 68"/>
                              <a:gd name="T46" fmla="*/ 31 w 258"/>
                              <a:gd name="T47" fmla="*/ 68 h 68"/>
                              <a:gd name="T48" fmla="*/ 0 w 258"/>
                              <a:gd name="T49" fmla="*/ 68 h 68"/>
                              <a:gd name="T50" fmla="*/ 0 w 258"/>
                              <a:gd name="T51" fmla="*/ 59 h 68"/>
                              <a:gd name="T52" fmla="*/ 0 w 258"/>
                              <a:gd name="T53" fmla="*/ 51 h 68"/>
                              <a:gd name="T54" fmla="*/ 0 w 258"/>
                              <a:gd name="T55" fmla="*/ 43 h 68"/>
                              <a:gd name="T56" fmla="*/ 0 w 258"/>
                              <a:gd name="T57" fmla="*/ 34 h 68"/>
                              <a:gd name="T58" fmla="*/ 0 w 258"/>
                              <a:gd name="T59" fmla="*/ 25 h 68"/>
                              <a:gd name="T60" fmla="*/ 0 w 258"/>
                              <a:gd name="T61" fmla="*/ 17 h 68"/>
                              <a:gd name="T62" fmla="*/ 0 w 258"/>
                              <a:gd name="T63" fmla="*/ 9 h 68"/>
                              <a:gd name="T64" fmla="*/ 0 w 258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5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9"/>
                                </a:lnTo>
                                <a:lnTo>
                                  <a:pt x="258" y="17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3"/>
                                </a:lnTo>
                                <a:lnTo>
                                  <a:pt x="258" y="51"/>
                                </a:lnTo>
                                <a:lnTo>
                                  <a:pt x="258" y="59"/>
                                </a:lnTo>
                                <a:lnTo>
                                  <a:pt x="258" y="68"/>
                                </a:lnTo>
                                <a:lnTo>
                                  <a:pt x="225" y="68"/>
                                </a:lnTo>
                                <a:lnTo>
                                  <a:pt x="193" y="68"/>
                                </a:lnTo>
                                <a:lnTo>
                                  <a:pt x="160" y="68"/>
                                </a:lnTo>
                                <a:lnTo>
                                  <a:pt x="128" y="68"/>
                                </a:lnTo>
                                <a:lnTo>
                                  <a:pt x="95" y="68"/>
                                </a:lnTo>
                                <a:lnTo>
                                  <a:pt x="64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0" name="Freeform 253">
                            <a:extLst>
                              <a:ext uri="{FF2B5EF4-FFF2-40B4-BE49-F238E27FC236}">
                                <a16:creationId xmlns:a16="http://schemas.microsoft.com/office/drawing/2014/main" id="{6161773B-BC72-4EAC-A383-1CDCE58DEED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05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5 h 44"/>
                              <a:gd name="T20" fmla="*/ 233 w 233"/>
                              <a:gd name="T21" fmla="*/ 11 h 44"/>
                              <a:gd name="T22" fmla="*/ 233 w 233"/>
                              <a:gd name="T23" fmla="*/ 16 h 44"/>
                              <a:gd name="T24" fmla="*/ 233 w 233"/>
                              <a:gd name="T25" fmla="*/ 22 h 44"/>
                              <a:gd name="T26" fmla="*/ 233 w 233"/>
                              <a:gd name="T27" fmla="*/ 33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3 h 44"/>
                              <a:gd name="T48" fmla="*/ 0 w 233"/>
                              <a:gd name="T49" fmla="*/ 22 h 44"/>
                              <a:gd name="T50" fmla="*/ 0 w 233"/>
                              <a:gd name="T51" fmla="*/ 16 h 44"/>
                              <a:gd name="T52" fmla="*/ 0 w 233"/>
                              <a:gd name="T53" fmla="*/ 11 h 44"/>
                              <a:gd name="T54" fmla="*/ 0 w 233"/>
                              <a:gd name="T55" fmla="*/ 5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5"/>
                                </a:lnTo>
                                <a:lnTo>
                                  <a:pt x="233" y="11"/>
                                </a:lnTo>
                                <a:lnTo>
                                  <a:pt x="233" y="16"/>
                                </a:lnTo>
                                <a:lnTo>
                                  <a:pt x="233" y="22"/>
                                </a:lnTo>
                                <a:lnTo>
                                  <a:pt x="233" y="33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1" name="Freeform 254">
                            <a:extLst>
                              <a:ext uri="{FF2B5EF4-FFF2-40B4-BE49-F238E27FC236}">
                                <a16:creationId xmlns:a16="http://schemas.microsoft.com/office/drawing/2014/main" id="{C5E1838F-5051-4D4E-BF45-A5D6820D988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2" y="3045"/>
                            <a:ext cx="128" cy="33"/>
                          </a:xfrm>
                          <a:custGeom>
                            <a:avLst/>
                            <a:gdLst>
                              <a:gd name="T0" fmla="*/ 0 w 256"/>
                              <a:gd name="T1" fmla="*/ 0 h 67"/>
                              <a:gd name="T2" fmla="*/ 31 w 256"/>
                              <a:gd name="T3" fmla="*/ 0 h 67"/>
                              <a:gd name="T4" fmla="*/ 62 w 256"/>
                              <a:gd name="T5" fmla="*/ 0 h 67"/>
                              <a:gd name="T6" fmla="*/ 94 w 256"/>
                              <a:gd name="T7" fmla="*/ 0 h 67"/>
                              <a:gd name="T8" fmla="*/ 126 w 256"/>
                              <a:gd name="T9" fmla="*/ 0 h 67"/>
                              <a:gd name="T10" fmla="*/ 158 w 256"/>
                              <a:gd name="T11" fmla="*/ 0 h 67"/>
                              <a:gd name="T12" fmla="*/ 190 w 256"/>
                              <a:gd name="T13" fmla="*/ 0 h 67"/>
                              <a:gd name="T14" fmla="*/ 223 w 256"/>
                              <a:gd name="T15" fmla="*/ 0 h 67"/>
                              <a:gd name="T16" fmla="*/ 256 w 256"/>
                              <a:gd name="T17" fmla="*/ 0 h 67"/>
                              <a:gd name="T18" fmla="*/ 256 w 256"/>
                              <a:gd name="T19" fmla="*/ 7 h 67"/>
                              <a:gd name="T20" fmla="*/ 256 w 256"/>
                              <a:gd name="T21" fmla="*/ 16 h 67"/>
                              <a:gd name="T22" fmla="*/ 256 w 256"/>
                              <a:gd name="T23" fmla="*/ 23 h 67"/>
                              <a:gd name="T24" fmla="*/ 256 w 256"/>
                              <a:gd name="T25" fmla="*/ 33 h 67"/>
                              <a:gd name="T26" fmla="*/ 256 w 256"/>
                              <a:gd name="T27" fmla="*/ 40 h 67"/>
                              <a:gd name="T28" fmla="*/ 256 w 256"/>
                              <a:gd name="T29" fmla="*/ 48 h 67"/>
                              <a:gd name="T30" fmla="*/ 256 w 256"/>
                              <a:gd name="T31" fmla="*/ 58 h 67"/>
                              <a:gd name="T32" fmla="*/ 256 w 256"/>
                              <a:gd name="T33" fmla="*/ 67 h 67"/>
                              <a:gd name="T34" fmla="*/ 223 w 256"/>
                              <a:gd name="T35" fmla="*/ 67 h 67"/>
                              <a:gd name="T36" fmla="*/ 190 w 256"/>
                              <a:gd name="T37" fmla="*/ 67 h 67"/>
                              <a:gd name="T38" fmla="*/ 158 w 256"/>
                              <a:gd name="T39" fmla="*/ 67 h 67"/>
                              <a:gd name="T40" fmla="*/ 126 w 256"/>
                              <a:gd name="T41" fmla="*/ 67 h 67"/>
                              <a:gd name="T42" fmla="*/ 94 w 256"/>
                              <a:gd name="T43" fmla="*/ 67 h 67"/>
                              <a:gd name="T44" fmla="*/ 62 w 256"/>
                              <a:gd name="T45" fmla="*/ 67 h 67"/>
                              <a:gd name="T46" fmla="*/ 31 w 256"/>
                              <a:gd name="T47" fmla="*/ 67 h 67"/>
                              <a:gd name="T48" fmla="*/ 0 w 256"/>
                              <a:gd name="T49" fmla="*/ 67 h 67"/>
                              <a:gd name="T50" fmla="*/ 0 w 256"/>
                              <a:gd name="T51" fmla="*/ 58 h 67"/>
                              <a:gd name="T52" fmla="*/ 0 w 256"/>
                              <a:gd name="T53" fmla="*/ 48 h 67"/>
                              <a:gd name="T54" fmla="*/ 0 w 256"/>
                              <a:gd name="T55" fmla="*/ 40 h 67"/>
                              <a:gd name="T56" fmla="*/ 0 w 256"/>
                              <a:gd name="T57" fmla="*/ 33 h 67"/>
                              <a:gd name="T58" fmla="*/ 0 w 256"/>
                              <a:gd name="T59" fmla="*/ 23 h 67"/>
                              <a:gd name="T60" fmla="*/ 0 w 256"/>
                              <a:gd name="T61" fmla="*/ 16 h 67"/>
                              <a:gd name="T62" fmla="*/ 0 w 256"/>
                              <a:gd name="T63" fmla="*/ 7 h 67"/>
                              <a:gd name="T64" fmla="*/ 0 w 25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6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2" y="0"/>
                                </a:lnTo>
                                <a:lnTo>
                                  <a:pt x="94" y="0"/>
                                </a:lnTo>
                                <a:lnTo>
                                  <a:pt x="126" y="0"/>
                                </a:lnTo>
                                <a:lnTo>
                                  <a:pt x="158" y="0"/>
                                </a:lnTo>
                                <a:lnTo>
                                  <a:pt x="190" y="0"/>
                                </a:lnTo>
                                <a:lnTo>
                                  <a:pt x="223" y="0"/>
                                </a:lnTo>
                                <a:lnTo>
                                  <a:pt x="256" y="0"/>
                                </a:lnTo>
                                <a:lnTo>
                                  <a:pt x="256" y="7"/>
                                </a:lnTo>
                                <a:lnTo>
                                  <a:pt x="256" y="16"/>
                                </a:lnTo>
                                <a:lnTo>
                                  <a:pt x="256" y="23"/>
                                </a:lnTo>
                                <a:lnTo>
                                  <a:pt x="256" y="33"/>
                                </a:lnTo>
                                <a:lnTo>
                                  <a:pt x="256" y="40"/>
                                </a:lnTo>
                                <a:lnTo>
                                  <a:pt x="256" y="48"/>
                                </a:lnTo>
                                <a:lnTo>
                                  <a:pt x="256" y="58"/>
                                </a:lnTo>
                                <a:lnTo>
                                  <a:pt x="256" y="67"/>
                                </a:lnTo>
                                <a:lnTo>
                                  <a:pt x="223" y="67"/>
                                </a:lnTo>
                                <a:lnTo>
                                  <a:pt x="190" y="67"/>
                                </a:lnTo>
                                <a:lnTo>
                                  <a:pt x="158" y="67"/>
                                </a:lnTo>
                                <a:lnTo>
                                  <a:pt x="126" y="67"/>
                                </a:lnTo>
                                <a:lnTo>
                                  <a:pt x="94" y="67"/>
                                </a:lnTo>
                                <a:lnTo>
                                  <a:pt x="62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8"/>
                                </a:lnTo>
                                <a:lnTo>
                                  <a:pt x="0" y="40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2" name="Freeform 255">
                            <a:extLst>
                              <a:ext uri="{FF2B5EF4-FFF2-40B4-BE49-F238E27FC236}">
                                <a16:creationId xmlns:a16="http://schemas.microsoft.com/office/drawing/2014/main" id="{5612ADB3-EED3-49BC-B190-8D8BF4B4445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50"/>
                            <a:ext cx="117" cy="23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8 w 233"/>
                              <a:gd name="T3" fmla="*/ 0 h 45"/>
                              <a:gd name="T4" fmla="*/ 57 w 233"/>
                              <a:gd name="T5" fmla="*/ 0 h 45"/>
                              <a:gd name="T6" fmla="*/ 86 w 233"/>
                              <a:gd name="T7" fmla="*/ 0 h 45"/>
                              <a:gd name="T8" fmla="*/ 116 w 233"/>
                              <a:gd name="T9" fmla="*/ 0 h 45"/>
                              <a:gd name="T10" fmla="*/ 145 w 233"/>
                              <a:gd name="T11" fmla="*/ 0 h 45"/>
                              <a:gd name="T12" fmla="*/ 174 w 233"/>
                              <a:gd name="T13" fmla="*/ 0 h 45"/>
                              <a:gd name="T14" fmla="*/ 203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9 h 45"/>
                              <a:gd name="T20" fmla="*/ 233 w 233"/>
                              <a:gd name="T21" fmla="*/ 21 h 45"/>
                              <a:gd name="T22" fmla="*/ 233 w 233"/>
                              <a:gd name="T23" fmla="*/ 26 h 45"/>
                              <a:gd name="T24" fmla="*/ 233 w 233"/>
                              <a:gd name="T25" fmla="*/ 32 h 45"/>
                              <a:gd name="T26" fmla="*/ 233 w 233"/>
                              <a:gd name="T27" fmla="*/ 38 h 45"/>
                              <a:gd name="T28" fmla="*/ 233 w 233"/>
                              <a:gd name="T29" fmla="*/ 45 h 45"/>
                              <a:gd name="T30" fmla="*/ 203 w 233"/>
                              <a:gd name="T31" fmla="*/ 45 h 45"/>
                              <a:gd name="T32" fmla="*/ 174 w 233"/>
                              <a:gd name="T33" fmla="*/ 45 h 45"/>
                              <a:gd name="T34" fmla="*/ 145 w 233"/>
                              <a:gd name="T35" fmla="*/ 45 h 45"/>
                              <a:gd name="T36" fmla="*/ 116 w 233"/>
                              <a:gd name="T37" fmla="*/ 45 h 45"/>
                              <a:gd name="T38" fmla="*/ 86 w 233"/>
                              <a:gd name="T39" fmla="*/ 45 h 45"/>
                              <a:gd name="T40" fmla="*/ 57 w 233"/>
                              <a:gd name="T41" fmla="*/ 45 h 45"/>
                              <a:gd name="T42" fmla="*/ 28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8 h 45"/>
                              <a:gd name="T48" fmla="*/ 0 w 233"/>
                              <a:gd name="T49" fmla="*/ 32 h 45"/>
                              <a:gd name="T50" fmla="*/ 0 w 233"/>
                              <a:gd name="T51" fmla="*/ 26 h 45"/>
                              <a:gd name="T52" fmla="*/ 0 w 233"/>
                              <a:gd name="T53" fmla="*/ 21 h 45"/>
                              <a:gd name="T54" fmla="*/ 0 w 233"/>
                              <a:gd name="T55" fmla="*/ 9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9"/>
                                </a:lnTo>
                                <a:lnTo>
                                  <a:pt x="233" y="21"/>
                                </a:lnTo>
                                <a:lnTo>
                                  <a:pt x="233" y="26"/>
                                </a:lnTo>
                                <a:lnTo>
                                  <a:pt x="233" y="32"/>
                                </a:lnTo>
                                <a:lnTo>
                                  <a:pt x="233" y="38"/>
                                </a:lnTo>
                                <a:lnTo>
                                  <a:pt x="233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6" y="45"/>
                                </a:lnTo>
                                <a:lnTo>
                                  <a:pt x="57" y="45"/>
                                </a:lnTo>
                                <a:lnTo>
                                  <a:pt x="2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3" name="Freeform 256">
                            <a:extLst>
                              <a:ext uri="{FF2B5EF4-FFF2-40B4-BE49-F238E27FC236}">
                                <a16:creationId xmlns:a16="http://schemas.microsoft.com/office/drawing/2014/main" id="{A63F9BBD-6269-43B7-B30F-5DE8B531233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308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3 w 260"/>
                              <a:gd name="T3" fmla="*/ 0 h 67"/>
                              <a:gd name="T4" fmla="*/ 65 w 260"/>
                              <a:gd name="T5" fmla="*/ 0 h 67"/>
                              <a:gd name="T6" fmla="*/ 97 w 260"/>
                              <a:gd name="T7" fmla="*/ 0 h 67"/>
                              <a:gd name="T8" fmla="*/ 130 w 260"/>
                              <a:gd name="T9" fmla="*/ 0 h 67"/>
                              <a:gd name="T10" fmla="*/ 162 w 260"/>
                              <a:gd name="T11" fmla="*/ 0 h 67"/>
                              <a:gd name="T12" fmla="*/ 194 w 260"/>
                              <a:gd name="T13" fmla="*/ 0 h 67"/>
                              <a:gd name="T14" fmla="*/ 227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8 h 67"/>
                              <a:gd name="T20" fmla="*/ 260 w 260"/>
                              <a:gd name="T21" fmla="*/ 16 h 67"/>
                              <a:gd name="T22" fmla="*/ 260 w 260"/>
                              <a:gd name="T23" fmla="*/ 25 h 67"/>
                              <a:gd name="T24" fmla="*/ 260 w 260"/>
                              <a:gd name="T25" fmla="*/ 34 h 67"/>
                              <a:gd name="T26" fmla="*/ 260 w 260"/>
                              <a:gd name="T27" fmla="*/ 42 h 67"/>
                              <a:gd name="T28" fmla="*/ 260 w 260"/>
                              <a:gd name="T29" fmla="*/ 50 h 67"/>
                              <a:gd name="T30" fmla="*/ 260 w 260"/>
                              <a:gd name="T31" fmla="*/ 59 h 67"/>
                              <a:gd name="T32" fmla="*/ 260 w 260"/>
                              <a:gd name="T33" fmla="*/ 67 h 67"/>
                              <a:gd name="T34" fmla="*/ 227 w 260"/>
                              <a:gd name="T35" fmla="*/ 67 h 67"/>
                              <a:gd name="T36" fmla="*/ 194 w 260"/>
                              <a:gd name="T37" fmla="*/ 67 h 67"/>
                              <a:gd name="T38" fmla="*/ 162 w 260"/>
                              <a:gd name="T39" fmla="*/ 67 h 67"/>
                              <a:gd name="T40" fmla="*/ 130 w 260"/>
                              <a:gd name="T41" fmla="*/ 67 h 67"/>
                              <a:gd name="T42" fmla="*/ 97 w 260"/>
                              <a:gd name="T43" fmla="*/ 67 h 67"/>
                              <a:gd name="T44" fmla="*/ 65 w 260"/>
                              <a:gd name="T45" fmla="*/ 67 h 67"/>
                              <a:gd name="T46" fmla="*/ 33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9 h 67"/>
                              <a:gd name="T52" fmla="*/ 0 w 260"/>
                              <a:gd name="T53" fmla="*/ 50 h 67"/>
                              <a:gd name="T54" fmla="*/ 0 w 260"/>
                              <a:gd name="T55" fmla="*/ 42 h 67"/>
                              <a:gd name="T56" fmla="*/ 0 w 260"/>
                              <a:gd name="T57" fmla="*/ 34 h 67"/>
                              <a:gd name="T58" fmla="*/ 0 w 260"/>
                              <a:gd name="T59" fmla="*/ 25 h 67"/>
                              <a:gd name="T60" fmla="*/ 0 w 260"/>
                              <a:gd name="T61" fmla="*/ 16 h 67"/>
                              <a:gd name="T62" fmla="*/ 0 w 260"/>
                              <a:gd name="T63" fmla="*/ 8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59"/>
                                </a:lnTo>
                                <a:lnTo>
                                  <a:pt x="260" y="67"/>
                                </a:lnTo>
                                <a:lnTo>
                                  <a:pt x="227" y="67"/>
                                </a:lnTo>
                                <a:lnTo>
                                  <a:pt x="194" y="67"/>
                                </a:lnTo>
                                <a:lnTo>
                                  <a:pt x="162" y="67"/>
                                </a:lnTo>
                                <a:lnTo>
                                  <a:pt x="130" y="67"/>
                                </a:lnTo>
                                <a:lnTo>
                                  <a:pt x="97" y="67"/>
                                </a:lnTo>
                                <a:lnTo>
                                  <a:pt x="65" y="67"/>
                                </a:lnTo>
                                <a:lnTo>
                                  <a:pt x="3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4" name="Freeform 257">
                            <a:extLst>
                              <a:ext uri="{FF2B5EF4-FFF2-40B4-BE49-F238E27FC236}">
                                <a16:creationId xmlns:a16="http://schemas.microsoft.com/office/drawing/2014/main" id="{08485CE1-89F8-46CD-89A7-34D54CA43F3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7" y="3096"/>
                            <a:ext cx="116" cy="21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2"/>
                              <a:gd name="T2" fmla="*/ 28 w 231"/>
                              <a:gd name="T3" fmla="*/ 0 h 42"/>
                              <a:gd name="T4" fmla="*/ 57 w 231"/>
                              <a:gd name="T5" fmla="*/ 0 h 42"/>
                              <a:gd name="T6" fmla="*/ 86 w 231"/>
                              <a:gd name="T7" fmla="*/ 0 h 42"/>
                              <a:gd name="T8" fmla="*/ 115 w 231"/>
                              <a:gd name="T9" fmla="*/ 0 h 42"/>
                              <a:gd name="T10" fmla="*/ 143 w 231"/>
                              <a:gd name="T11" fmla="*/ 0 h 42"/>
                              <a:gd name="T12" fmla="*/ 172 w 231"/>
                              <a:gd name="T13" fmla="*/ 0 h 42"/>
                              <a:gd name="T14" fmla="*/ 201 w 231"/>
                              <a:gd name="T15" fmla="*/ 0 h 42"/>
                              <a:gd name="T16" fmla="*/ 231 w 231"/>
                              <a:gd name="T17" fmla="*/ 0 h 42"/>
                              <a:gd name="T18" fmla="*/ 231 w 231"/>
                              <a:gd name="T19" fmla="*/ 10 h 42"/>
                              <a:gd name="T20" fmla="*/ 231 w 231"/>
                              <a:gd name="T21" fmla="*/ 21 h 42"/>
                              <a:gd name="T22" fmla="*/ 231 w 231"/>
                              <a:gd name="T23" fmla="*/ 30 h 42"/>
                              <a:gd name="T24" fmla="*/ 231 w 231"/>
                              <a:gd name="T25" fmla="*/ 42 h 42"/>
                              <a:gd name="T26" fmla="*/ 201 w 231"/>
                              <a:gd name="T27" fmla="*/ 42 h 42"/>
                              <a:gd name="T28" fmla="*/ 172 w 231"/>
                              <a:gd name="T29" fmla="*/ 42 h 42"/>
                              <a:gd name="T30" fmla="*/ 143 w 231"/>
                              <a:gd name="T31" fmla="*/ 42 h 42"/>
                              <a:gd name="T32" fmla="*/ 115 w 231"/>
                              <a:gd name="T33" fmla="*/ 42 h 42"/>
                              <a:gd name="T34" fmla="*/ 86 w 231"/>
                              <a:gd name="T35" fmla="*/ 42 h 42"/>
                              <a:gd name="T36" fmla="*/ 57 w 231"/>
                              <a:gd name="T37" fmla="*/ 42 h 42"/>
                              <a:gd name="T38" fmla="*/ 28 w 231"/>
                              <a:gd name="T39" fmla="*/ 42 h 42"/>
                              <a:gd name="T40" fmla="*/ 0 w 231"/>
                              <a:gd name="T41" fmla="*/ 42 h 42"/>
                              <a:gd name="T42" fmla="*/ 0 w 231"/>
                              <a:gd name="T43" fmla="*/ 30 h 42"/>
                              <a:gd name="T44" fmla="*/ 0 w 231"/>
                              <a:gd name="T45" fmla="*/ 21 h 42"/>
                              <a:gd name="T46" fmla="*/ 0 w 231"/>
                              <a:gd name="T47" fmla="*/ 10 h 42"/>
                              <a:gd name="T48" fmla="*/ 0 w 231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2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2" y="0"/>
                                </a:lnTo>
                                <a:lnTo>
                                  <a:pt x="201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0"/>
                                </a:lnTo>
                                <a:lnTo>
                                  <a:pt x="231" y="21"/>
                                </a:lnTo>
                                <a:lnTo>
                                  <a:pt x="231" y="30"/>
                                </a:lnTo>
                                <a:lnTo>
                                  <a:pt x="231" y="42"/>
                                </a:lnTo>
                                <a:lnTo>
                                  <a:pt x="201" y="42"/>
                                </a:lnTo>
                                <a:lnTo>
                                  <a:pt x="172" y="42"/>
                                </a:lnTo>
                                <a:lnTo>
                                  <a:pt x="143" y="42"/>
                                </a:lnTo>
                                <a:lnTo>
                                  <a:pt x="115" y="42"/>
                                </a:lnTo>
                                <a:lnTo>
                                  <a:pt x="86" y="42"/>
                                </a:lnTo>
                                <a:lnTo>
                                  <a:pt x="57" y="42"/>
                                </a:lnTo>
                                <a:lnTo>
                                  <a:pt x="28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5" name="Freeform 258">
                            <a:extLst>
                              <a:ext uri="{FF2B5EF4-FFF2-40B4-BE49-F238E27FC236}">
                                <a16:creationId xmlns:a16="http://schemas.microsoft.com/office/drawing/2014/main" id="{2FB9B726-E003-4506-A802-EE239DD951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313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3 w 260"/>
                              <a:gd name="T3" fmla="*/ 0 h 67"/>
                              <a:gd name="T4" fmla="*/ 65 w 260"/>
                              <a:gd name="T5" fmla="*/ 0 h 67"/>
                              <a:gd name="T6" fmla="*/ 97 w 260"/>
                              <a:gd name="T7" fmla="*/ 0 h 67"/>
                              <a:gd name="T8" fmla="*/ 130 w 260"/>
                              <a:gd name="T9" fmla="*/ 0 h 67"/>
                              <a:gd name="T10" fmla="*/ 162 w 260"/>
                              <a:gd name="T11" fmla="*/ 0 h 67"/>
                              <a:gd name="T12" fmla="*/ 194 w 260"/>
                              <a:gd name="T13" fmla="*/ 0 h 67"/>
                              <a:gd name="T14" fmla="*/ 227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7 h 67"/>
                              <a:gd name="T20" fmla="*/ 260 w 260"/>
                              <a:gd name="T21" fmla="*/ 15 h 67"/>
                              <a:gd name="T22" fmla="*/ 260 w 260"/>
                              <a:gd name="T23" fmla="*/ 23 h 67"/>
                              <a:gd name="T24" fmla="*/ 260 w 260"/>
                              <a:gd name="T25" fmla="*/ 32 h 67"/>
                              <a:gd name="T26" fmla="*/ 260 w 260"/>
                              <a:gd name="T27" fmla="*/ 40 h 67"/>
                              <a:gd name="T28" fmla="*/ 260 w 260"/>
                              <a:gd name="T29" fmla="*/ 50 h 67"/>
                              <a:gd name="T30" fmla="*/ 260 w 260"/>
                              <a:gd name="T31" fmla="*/ 58 h 67"/>
                              <a:gd name="T32" fmla="*/ 260 w 260"/>
                              <a:gd name="T33" fmla="*/ 67 h 67"/>
                              <a:gd name="T34" fmla="*/ 227 w 260"/>
                              <a:gd name="T35" fmla="*/ 67 h 67"/>
                              <a:gd name="T36" fmla="*/ 194 w 260"/>
                              <a:gd name="T37" fmla="*/ 67 h 67"/>
                              <a:gd name="T38" fmla="*/ 162 w 260"/>
                              <a:gd name="T39" fmla="*/ 67 h 67"/>
                              <a:gd name="T40" fmla="*/ 130 w 260"/>
                              <a:gd name="T41" fmla="*/ 67 h 67"/>
                              <a:gd name="T42" fmla="*/ 97 w 260"/>
                              <a:gd name="T43" fmla="*/ 67 h 67"/>
                              <a:gd name="T44" fmla="*/ 65 w 260"/>
                              <a:gd name="T45" fmla="*/ 67 h 67"/>
                              <a:gd name="T46" fmla="*/ 33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8 h 67"/>
                              <a:gd name="T52" fmla="*/ 0 w 260"/>
                              <a:gd name="T53" fmla="*/ 50 h 67"/>
                              <a:gd name="T54" fmla="*/ 0 w 260"/>
                              <a:gd name="T55" fmla="*/ 40 h 67"/>
                              <a:gd name="T56" fmla="*/ 0 w 260"/>
                              <a:gd name="T57" fmla="*/ 32 h 67"/>
                              <a:gd name="T58" fmla="*/ 0 w 260"/>
                              <a:gd name="T59" fmla="*/ 23 h 67"/>
                              <a:gd name="T60" fmla="*/ 0 w 260"/>
                              <a:gd name="T61" fmla="*/ 15 h 67"/>
                              <a:gd name="T62" fmla="*/ 0 w 260"/>
                              <a:gd name="T63" fmla="*/ 7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7"/>
                                </a:lnTo>
                                <a:lnTo>
                                  <a:pt x="260" y="15"/>
                                </a:lnTo>
                                <a:lnTo>
                                  <a:pt x="260" y="23"/>
                                </a:lnTo>
                                <a:lnTo>
                                  <a:pt x="260" y="32"/>
                                </a:lnTo>
                                <a:lnTo>
                                  <a:pt x="260" y="40"/>
                                </a:lnTo>
                                <a:lnTo>
                                  <a:pt x="260" y="50"/>
                                </a:lnTo>
                                <a:lnTo>
                                  <a:pt x="260" y="58"/>
                                </a:lnTo>
                                <a:lnTo>
                                  <a:pt x="260" y="67"/>
                                </a:lnTo>
                                <a:lnTo>
                                  <a:pt x="227" y="67"/>
                                </a:lnTo>
                                <a:lnTo>
                                  <a:pt x="194" y="67"/>
                                </a:lnTo>
                                <a:lnTo>
                                  <a:pt x="162" y="67"/>
                                </a:lnTo>
                                <a:lnTo>
                                  <a:pt x="130" y="67"/>
                                </a:lnTo>
                                <a:lnTo>
                                  <a:pt x="97" y="67"/>
                                </a:lnTo>
                                <a:lnTo>
                                  <a:pt x="65" y="67"/>
                                </a:lnTo>
                                <a:lnTo>
                                  <a:pt x="3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6" name="Freeform 259">
                            <a:extLst>
                              <a:ext uri="{FF2B5EF4-FFF2-40B4-BE49-F238E27FC236}">
                                <a16:creationId xmlns:a16="http://schemas.microsoft.com/office/drawing/2014/main" id="{3BCB3E60-26AA-4A4B-9BB3-BEDB8A2FA09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14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5"/>
                              <a:gd name="T2" fmla="*/ 29 w 233"/>
                              <a:gd name="T3" fmla="*/ 0 h 45"/>
                              <a:gd name="T4" fmla="*/ 58 w 233"/>
                              <a:gd name="T5" fmla="*/ 0 h 45"/>
                              <a:gd name="T6" fmla="*/ 87 w 233"/>
                              <a:gd name="T7" fmla="*/ 0 h 45"/>
                              <a:gd name="T8" fmla="*/ 116 w 233"/>
                              <a:gd name="T9" fmla="*/ 0 h 45"/>
                              <a:gd name="T10" fmla="*/ 145 w 233"/>
                              <a:gd name="T11" fmla="*/ 0 h 45"/>
                              <a:gd name="T12" fmla="*/ 174 w 233"/>
                              <a:gd name="T13" fmla="*/ 0 h 45"/>
                              <a:gd name="T14" fmla="*/ 203 w 233"/>
                              <a:gd name="T15" fmla="*/ 0 h 45"/>
                              <a:gd name="T16" fmla="*/ 233 w 233"/>
                              <a:gd name="T17" fmla="*/ 0 h 45"/>
                              <a:gd name="T18" fmla="*/ 233 w 233"/>
                              <a:gd name="T19" fmla="*/ 11 h 45"/>
                              <a:gd name="T20" fmla="*/ 233 w 233"/>
                              <a:gd name="T21" fmla="*/ 22 h 45"/>
                              <a:gd name="T22" fmla="*/ 233 w 233"/>
                              <a:gd name="T23" fmla="*/ 27 h 45"/>
                              <a:gd name="T24" fmla="*/ 233 w 233"/>
                              <a:gd name="T25" fmla="*/ 34 h 45"/>
                              <a:gd name="T26" fmla="*/ 233 w 233"/>
                              <a:gd name="T27" fmla="*/ 39 h 45"/>
                              <a:gd name="T28" fmla="*/ 233 w 233"/>
                              <a:gd name="T29" fmla="*/ 45 h 45"/>
                              <a:gd name="T30" fmla="*/ 203 w 233"/>
                              <a:gd name="T31" fmla="*/ 45 h 45"/>
                              <a:gd name="T32" fmla="*/ 174 w 233"/>
                              <a:gd name="T33" fmla="*/ 45 h 45"/>
                              <a:gd name="T34" fmla="*/ 145 w 233"/>
                              <a:gd name="T35" fmla="*/ 45 h 45"/>
                              <a:gd name="T36" fmla="*/ 116 w 233"/>
                              <a:gd name="T37" fmla="*/ 45 h 45"/>
                              <a:gd name="T38" fmla="*/ 87 w 233"/>
                              <a:gd name="T39" fmla="*/ 45 h 45"/>
                              <a:gd name="T40" fmla="*/ 58 w 233"/>
                              <a:gd name="T41" fmla="*/ 45 h 45"/>
                              <a:gd name="T42" fmla="*/ 29 w 233"/>
                              <a:gd name="T43" fmla="*/ 45 h 45"/>
                              <a:gd name="T44" fmla="*/ 0 w 233"/>
                              <a:gd name="T45" fmla="*/ 45 h 45"/>
                              <a:gd name="T46" fmla="*/ 0 w 233"/>
                              <a:gd name="T47" fmla="*/ 39 h 45"/>
                              <a:gd name="T48" fmla="*/ 0 w 233"/>
                              <a:gd name="T49" fmla="*/ 34 h 45"/>
                              <a:gd name="T50" fmla="*/ 0 w 233"/>
                              <a:gd name="T51" fmla="*/ 27 h 45"/>
                              <a:gd name="T52" fmla="*/ 0 w 233"/>
                              <a:gd name="T53" fmla="*/ 22 h 45"/>
                              <a:gd name="T54" fmla="*/ 0 w 233"/>
                              <a:gd name="T55" fmla="*/ 11 h 45"/>
                              <a:gd name="T56" fmla="*/ 0 w 233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5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1"/>
                                </a:lnTo>
                                <a:lnTo>
                                  <a:pt x="233" y="22"/>
                                </a:lnTo>
                                <a:lnTo>
                                  <a:pt x="233" y="27"/>
                                </a:lnTo>
                                <a:lnTo>
                                  <a:pt x="233" y="34"/>
                                </a:lnTo>
                                <a:lnTo>
                                  <a:pt x="233" y="39"/>
                                </a:lnTo>
                                <a:lnTo>
                                  <a:pt x="233" y="45"/>
                                </a:lnTo>
                                <a:lnTo>
                                  <a:pt x="203" y="45"/>
                                </a:lnTo>
                                <a:lnTo>
                                  <a:pt x="174" y="45"/>
                                </a:lnTo>
                                <a:lnTo>
                                  <a:pt x="145" y="45"/>
                                </a:lnTo>
                                <a:lnTo>
                                  <a:pt x="116" y="45"/>
                                </a:lnTo>
                                <a:lnTo>
                                  <a:pt x="87" y="45"/>
                                </a:lnTo>
                                <a:lnTo>
                                  <a:pt x="58" y="45"/>
                                </a:lnTo>
                                <a:lnTo>
                                  <a:pt x="29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4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7" name="Freeform 260">
                            <a:extLst>
                              <a:ext uri="{FF2B5EF4-FFF2-40B4-BE49-F238E27FC236}">
                                <a16:creationId xmlns:a16="http://schemas.microsoft.com/office/drawing/2014/main" id="{B8175193-AE57-4B31-B7B8-DCA9C0E7741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17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3 w 260"/>
                              <a:gd name="T3" fmla="*/ 0 h 69"/>
                              <a:gd name="T4" fmla="*/ 66 w 260"/>
                              <a:gd name="T5" fmla="*/ 0 h 69"/>
                              <a:gd name="T6" fmla="*/ 98 w 260"/>
                              <a:gd name="T7" fmla="*/ 0 h 69"/>
                              <a:gd name="T8" fmla="*/ 131 w 260"/>
                              <a:gd name="T9" fmla="*/ 0 h 69"/>
                              <a:gd name="T10" fmla="*/ 162 w 260"/>
                              <a:gd name="T11" fmla="*/ 0 h 69"/>
                              <a:gd name="T12" fmla="*/ 194 w 260"/>
                              <a:gd name="T13" fmla="*/ 0 h 69"/>
                              <a:gd name="T14" fmla="*/ 227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7 h 69"/>
                              <a:gd name="T22" fmla="*/ 260 w 260"/>
                              <a:gd name="T23" fmla="*/ 25 h 69"/>
                              <a:gd name="T24" fmla="*/ 260 w 260"/>
                              <a:gd name="T25" fmla="*/ 34 h 69"/>
                              <a:gd name="T26" fmla="*/ 260 w 260"/>
                              <a:gd name="T27" fmla="*/ 43 h 69"/>
                              <a:gd name="T28" fmla="*/ 260 w 260"/>
                              <a:gd name="T29" fmla="*/ 51 h 69"/>
                              <a:gd name="T30" fmla="*/ 260 w 260"/>
                              <a:gd name="T31" fmla="*/ 59 h 69"/>
                              <a:gd name="T32" fmla="*/ 260 w 260"/>
                              <a:gd name="T33" fmla="*/ 69 h 69"/>
                              <a:gd name="T34" fmla="*/ 227 w 260"/>
                              <a:gd name="T35" fmla="*/ 69 h 69"/>
                              <a:gd name="T36" fmla="*/ 194 w 260"/>
                              <a:gd name="T37" fmla="*/ 69 h 69"/>
                              <a:gd name="T38" fmla="*/ 162 w 260"/>
                              <a:gd name="T39" fmla="*/ 69 h 69"/>
                              <a:gd name="T40" fmla="*/ 131 w 260"/>
                              <a:gd name="T41" fmla="*/ 69 h 69"/>
                              <a:gd name="T42" fmla="*/ 98 w 260"/>
                              <a:gd name="T43" fmla="*/ 69 h 69"/>
                              <a:gd name="T44" fmla="*/ 66 w 260"/>
                              <a:gd name="T45" fmla="*/ 69 h 69"/>
                              <a:gd name="T46" fmla="*/ 33 w 260"/>
                              <a:gd name="T47" fmla="*/ 69 h 69"/>
                              <a:gd name="T48" fmla="*/ 0 w 260"/>
                              <a:gd name="T49" fmla="*/ 69 h 69"/>
                              <a:gd name="T50" fmla="*/ 0 w 260"/>
                              <a:gd name="T51" fmla="*/ 59 h 69"/>
                              <a:gd name="T52" fmla="*/ 0 w 260"/>
                              <a:gd name="T53" fmla="*/ 51 h 69"/>
                              <a:gd name="T54" fmla="*/ 0 w 260"/>
                              <a:gd name="T55" fmla="*/ 43 h 69"/>
                              <a:gd name="T56" fmla="*/ 0 w 260"/>
                              <a:gd name="T57" fmla="*/ 34 h 69"/>
                              <a:gd name="T58" fmla="*/ 0 w 260"/>
                              <a:gd name="T59" fmla="*/ 25 h 69"/>
                              <a:gd name="T60" fmla="*/ 0 w 260"/>
                              <a:gd name="T61" fmla="*/ 17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3" y="0"/>
                                </a:lnTo>
                                <a:lnTo>
                                  <a:pt x="66" y="0"/>
                                </a:lnTo>
                                <a:lnTo>
                                  <a:pt x="98" y="0"/>
                                </a:lnTo>
                                <a:lnTo>
                                  <a:pt x="131" y="0"/>
                                </a:lnTo>
                                <a:lnTo>
                                  <a:pt x="162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3"/>
                                </a:lnTo>
                                <a:lnTo>
                                  <a:pt x="260" y="51"/>
                                </a:lnTo>
                                <a:lnTo>
                                  <a:pt x="260" y="59"/>
                                </a:lnTo>
                                <a:lnTo>
                                  <a:pt x="260" y="69"/>
                                </a:lnTo>
                                <a:lnTo>
                                  <a:pt x="227" y="69"/>
                                </a:lnTo>
                                <a:lnTo>
                                  <a:pt x="194" y="69"/>
                                </a:lnTo>
                                <a:lnTo>
                                  <a:pt x="162" y="69"/>
                                </a:lnTo>
                                <a:lnTo>
                                  <a:pt x="131" y="69"/>
                                </a:lnTo>
                                <a:lnTo>
                                  <a:pt x="98" y="69"/>
                                </a:lnTo>
                                <a:lnTo>
                                  <a:pt x="66" y="69"/>
                                </a:lnTo>
                                <a:lnTo>
                                  <a:pt x="33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8" name="Freeform 261">
                            <a:extLst>
                              <a:ext uri="{FF2B5EF4-FFF2-40B4-BE49-F238E27FC236}">
                                <a16:creationId xmlns:a16="http://schemas.microsoft.com/office/drawing/2014/main" id="{ACA8EB28-24A5-41FB-9522-7FB4FD8945B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185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8 w 233"/>
                              <a:gd name="T3" fmla="*/ 0 h 43"/>
                              <a:gd name="T4" fmla="*/ 57 w 233"/>
                              <a:gd name="T5" fmla="*/ 0 h 43"/>
                              <a:gd name="T6" fmla="*/ 86 w 233"/>
                              <a:gd name="T7" fmla="*/ 0 h 43"/>
                              <a:gd name="T8" fmla="*/ 115 w 233"/>
                              <a:gd name="T9" fmla="*/ 0 h 43"/>
                              <a:gd name="T10" fmla="*/ 143 w 233"/>
                              <a:gd name="T11" fmla="*/ 0 h 43"/>
                              <a:gd name="T12" fmla="*/ 173 w 233"/>
                              <a:gd name="T13" fmla="*/ 0 h 43"/>
                              <a:gd name="T14" fmla="*/ 202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0 h 43"/>
                              <a:gd name="T20" fmla="*/ 233 w 233"/>
                              <a:gd name="T21" fmla="*/ 21 h 43"/>
                              <a:gd name="T22" fmla="*/ 233 w 233"/>
                              <a:gd name="T23" fmla="*/ 32 h 43"/>
                              <a:gd name="T24" fmla="*/ 233 w 233"/>
                              <a:gd name="T25" fmla="*/ 43 h 43"/>
                              <a:gd name="T26" fmla="*/ 202 w 233"/>
                              <a:gd name="T27" fmla="*/ 43 h 43"/>
                              <a:gd name="T28" fmla="*/ 173 w 233"/>
                              <a:gd name="T29" fmla="*/ 43 h 43"/>
                              <a:gd name="T30" fmla="*/ 143 w 233"/>
                              <a:gd name="T31" fmla="*/ 43 h 43"/>
                              <a:gd name="T32" fmla="*/ 115 w 233"/>
                              <a:gd name="T33" fmla="*/ 43 h 43"/>
                              <a:gd name="T34" fmla="*/ 86 w 233"/>
                              <a:gd name="T35" fmla="*/ 43 h 43"/>
                              <a:gd name="T36" fmla="*/ 57 w 233"/>
                              <a:gd name="T37" fmla="*/ 43 h 43"/>
                              <a:gd name="T38" fmla="*/ 28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2 h 43"/>
                              <a:gd name="T44" fmla="*/ 0 w 233"/>
                              <a:gd name="T45" fmla="*/ 21 h 43"/>
                              <a:gd name="T46" fmla="*/ 0 w 233"/>
                              <a:gd name="T47" fmla="*/ 10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1"/>
                                </a:lnTo>
                                <a:lnTo>
                                  <a:pt x="233" y="32"/>
                                </a:lnTo>
                                <a:lnTo>
                                  <a:pt x="233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3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79" name="Freeform 262">
                            <a:extLst>
                              <a:ext uri="{FF2B5EF4-FFF2-40B4-BE49-F238E27FC236}">
                                <a16:creationId xmlns:a16="http://schemas.microsoft.com/office/drawing/2014/main" id="{4C148508-68DA-4A32-80FD-B4C93159244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22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8"/>
                              <a:gd name="T2" fmla="*/ 32 w 260"/>
                              <a:gd name="T3" fmla="*/ 0 h 68"/>
                              <a:gd name="T4" fmla="*/ 65 w 260"/>
                              <a:gd name="T5" fmla="*/ 0 h 68"/>
                              <a:gd name="T6" fmla="*/ 97 w 260"/>
                              <a:gd name="T7" fmla="*/ 0 h 68"/>
                              <a:gd name="T8" fmla="*/ 130 w 260"/>
                              <a:gd name="T9" fmla="*/ 0 h 68"/>
                              <a:gd name="T10" fmla="*/ 161 w 260"/>
                              <a:gd name="T11" fmla="*/ 0 h 68"/>
                              <a:gd name="T12" fmla="*/ 194 w 260"/>
                              <a:gd name="T13" fmla="*/ 0 h 68"/>
                              <a:gd name="T14" fmla="*/ 227 w 260"/>
                              <a:gd name="T15" fmla="*/ 0 h 68"/>
                              <a:gd name="T16" fmla="*/ 260 w 260"/>
                              <a:gd name="T17" fmla="*/ 0 h 68"/>
                              <a:gd name="T18" fmla="*/ 260 w 260"/>
                              <a:gd name="T19" fmla="*/ 9 h 68"/>
                              <a:gd name="T20" fmla="*/ 260 w 260"/>
                              <a:gd name="T21" fmla="*/ 17 h 68"/>
                              <a:gd name="T22" fmla="*/ 260 w 260"/>
                              <a:gd name="T23" fmla="*/ 25 h 68"/>
                              <a:gd name="T24" fmla="*/ 260 w 260"/>
                              <a:gd name="T25" fmla="*/ 34 h 68"/>
                              <a:gd name="T26" fmla="*/ 260 w 260"/>
                              <a:gd name="T27" fmla="*/ 42 h 68"/>
                              <a:gd name="T28" fmla="*/ 260 w 260"/>
                              <a:gd name="T29" fmla="*/ 50 h 68"/>
                              <a:gd name="T30" fmla="*/ 260 w 260"/>
                              <a:gd name="T31" fmla="*/ 58 h 68"/>
                              <a:gd name="T32" fmla="*/ 260 w 260"/>
                              <a:gd name="T33" fmla="*/ 68 h 68"/>
                              <a:gd name="T34" fmla="*/ 227 w 260"/>
                              <a:gd name="T35" fmla="*/ 68 h 68"/>
                              <a:gd name="T36" fmla="*/ 194 w 260"/>
                              <a:gd name="T37" fmla="*/ 68 h 68"/>
                              <a:gd name="T38" fmla="*/ 161 w 260"/>
                              <a:gd name="T39" fmla="*/ 68 h 68"/>
                              <a:gd name="T40" fmla="*/ 130 w 260"/>
                              <a:gd name="T41" fmla="*/ 68 h 68"/>
                              <a:gd name="T42" fmla="*/ 97 w 260"/>
                              <a:gd name="T43" fmla="*/ 68 h 68"/>
                              <a:gd name="T44" fmla="*/ 65 w 260"/>
                              <a:gd name="T45" fmla="*/ 68 h 68"/>
                              <a:gd name="T46" fmla="*/ 32 w 260"/>
                              <a:gd name="T47" fmla="*/ 68 h 68"/>
                              <a:gd name="T48" fmla="*/ 0 w 260"/>
                              <a:gd name="T49" fmla="*/ 68 h 68"/>
                              <a:gd name="T50" fmla="*/ 0 w 260"/>
                              <a:gd name="T51" fmla="*/ 58 h 68"/>
                              <a:gd name="T52" fmla="*/ 0 w 260"/>
                              <a:gd name="T53" fmla="*/ 50 h 68"/>
                              <a:gd name="T54" fmla="*/ 0 w 260"/>
                              <a:gd name="T55" fmla="*/ 42 h 68"/>
                              <a:gd name="T56" fmla="*/ 0 w 260"/>
                              <a:gd name="T57" fmla="*/ 34 h 68"/>
                              <a:gd name="T58" fmla="*/ 0 w 260"/>
                              <a:gd name="T59" fmla="*/ 25 h 68"/>
                              <a:gd name="T60" fmla="*/ 0 w 260"/>
                              <a:gd name="T61" fmla="*/ 17 h 68"/>
                              <a:gd name="T62" fmla="*/ 0 w 260"/>
                              <a:gd name="T63" fmla="*/ 9 h 68"/>
                              <a:gd name="T64" fmla="*/ 0 w 26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8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9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58"/>
                                </a:lnTo>
                                <a:lnTo>
                                  <a:pt x="260" y="68"/>
                                </a:lnTo>
                                <a:lnTo>
                                  <a:pt x="227" y="68"/>
                                </a:lnTo>
                                <a:lnTo>
                                  <a:pt x="194" y="68"/>
                                </a:lnTo>
                                <a:lnTo>
                                  <a:pt x="161" y="68"/>
                                </a:lnTo>
                                <a:lnTo>
                                  <a:pt x="130" y="68"/>
                                </a:lnTo>
                                <a:lnTo>
                                  <a:pt x="97" y="68"/>
                                </a:lnTo>
                                <a:lnTo>
                                  <a:pt x="65" y="68"/>
                                </a:lnTo>
                                <a:lnTo>
                                  <a:pt x="3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0" name="Freeform 263">
                            <a:extLst>
                              <a:ext uri="{FF2B5EF4-FFF2-40B4-BE49-F238E27FC236}">
                                <a16:creationId xmlns:a16="http://schemas.microsoft.com/office/drawing/2014/main" id="{71CCD63C-DE60-4031-B14C-0AC02F73DD8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6" y="323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5 w 233"/>
                              <a:gd name="T9" fmla="*/ 0 h 44"/>
                              <a:gd name="T10" fmla="*/ 143 w 233"/>
                              <a:gd name="T11" fmla="*/ 0 h 44"/>
                              <a:gd name="T12" fmla="*/ 173 w 233"/>
                              <a:gd name="T13" fmla="*/ 0 h 44"/>
                              <a:gd name="T14" fmla="*/ 202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10 h 44"/>
                              <a:gd name="T20" fmla="*/ 233 w 233"/>
                              <a:gd name="T21" fmla="*/ 20 h 44"/>
                              <a:gd name="T22" fmla="*/ 233 w 233"/>
                              <a:gd name="T23" fmla="*/ 26 h 44"/>
                              <a:gd name="T24" fmla="*/ 233 w 233"/>
                              <a:gd name="T25" fmla="*/ 32 h 44"/>
                              <a:gd name="T26" fmla="*/ 233 w 233"/>
                              <a:gd name="T27" fmla="*/ 38 h 44"/>
                              <a:gd name="T28" fmla="*/ 233 w 233"/>
                              <a:gd name="T29" fmla="*/ 44 h 44"/>
                              <a:gd name="T30" fmla="*/ 202 w 233"/>
                              <a:gd name="T31" fmla="*/ 44 h 44"/>
                              <a:gd name="T32" fmla="*/ 173 w 233"/>
                              <a:gd name="T33" fmla="*/ 44 h 44"/>
                              <a:gd name="T34" fmla="*/ 143 w 233"/>
                              <a:gd name="T35" fmla="*/ 44 h 44"/>
                              <a:gd name="T36" fmla="*/ 115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8 h 44"/>
                              <a:gd name="T48" fmla="*/ 0 w 233"/>
                              <a:gd name="T49" fmla="*/ 32 h 44"/>
                              <a:gd name="T50" fmla="*/ 0 w 233"/>
                              <a:gd name="T51" fmla="*/ 26 h 44"/>
                              <a:gd name="T52" fmla="*/ 0 w 233"/>
                              <a:gd name="T53" fmla="*/ 20 h 44"/>
                              <a:gd name="T54" fmla="*/ 0 w 233"/>
                              <a:gd name="T55" fmla="*/ 10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3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0"/>
                                </a:lnTo>
                                <a:lnTo>
                                  <a:pt x="233" y="26"/>
                                </a:lnTo>
                                <a:lnTo>
                                  <a:pt x="233" y="32"/>
                                </a:lnTo>
                                <a:lnTo>
                                  <a:pt x="233" y="38"/>
                                </a:lnTo>
                                <a:lnTo>
                                  <a:pt x="233" y="44"/>
                                </a:lnTo>
                                <a:lnTo>
                                  <a:pt x="202" y="44"/>
                                </a:lnTo>
                                <a:lnTo>
                                  <a:pt x="173" y="44"/>
                                </a:lnTo>
                                <a:lnTo>
                                  <a:pt x="143" y="44"/>
                                </a:lnTo>
                                <a:lnTo>
                                  <a:pt x="115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1" name="Freeform 264">
                            <a:extLst>
                              <a:ext uri="{FF2B5EF4-FFF2-40B4-BE49-F238E27FC236}">
                                <a16:creationId xmlns:a16="http://schemas.microsoft.com/office/drawing/2014/main" id="{536571C9-0AC8-4BDE-8FE2-C1F7914B35F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269"/>
                            <a:ext cx="130" cy="35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2 w 260"/>
                              <a:gd name="T3" fmla="*/ 0 h 69"/>
                              <a:gd name="T4" fmla="*/ 65 w 260"/>
                              <a:gd name="T5" fmla="*/ 0 h 69"/>
                              <a:gd name="T6" fmla="*/ 97 w 260"/>
                              <a:gd name="T7" fmla="*/ 0 h 69"/>
                              <a:gd name="T8" fmla="*/ 130 w 260"/>
                              <a:gd name="T9" fmla="*/ 0 h 69"/>
                              <a:gd name="T10" fmla="*/ 161 w 260"/>
                              <a:gd name="T11" fmla="*/ 0 h 69"/>
                              <a:gd name="T12" fmla="*/ 194 w 260"/>
                              <a:gd name="T13" fmla="*/ 0 h 69"/>
                              <a:gd name="T14" fmla="*/ 227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6 h 69"/>
                              <a:gd name="T22" fmla="*/ 260 w 260"/>
                              <a:gd name="T23" fmla="*/ 24 h 69"/>
                              <a:gd name="T24" fmla="*/ 260 w 260"/>
                              <a:gd name="T25" fmla="*/ 34 h 69"/>
                              <a:gd name="T26" fmla="*/ 260 w 260"/>
                              <a:gd name="T27" fmla="*/ 42 h 69"/>
                              <a:gd name="T28" fmla="*/ 260 w 260"/>
                              <a:gd name="T29" fmla="*/ 51 h 69"/>
                              <a:gd name="T30" fmla="*/ 260 w 260"/>
                              <a:gd name="T31" fmla="*/ 60 h 69"/>
                              <a:gd name="T32" fmla="*/ 260 w 260"/>
                              <a:gd name="T33" fmla="*/ 69 h 69"/>
                              <a:gd name="T34" fmla="*/ 227 w 260"/>
                              <a:gd name="T35" fmla="*/ 69 h 69"/>
                              <a:gd name="T36" fmla="*/ 194 w 260"/>
                              <a:gd name="T37" fmla="*/ 69 h 69"/>
                              <a:gd name="T38" fmla="*/ 161 w 260"/>
                              <a:gd name="T39" fmla="*/ 69 h 69"/>
                              <a:gd name="T40" fmla="*/ 130 w 260"/>
                              <a:gd name="T41" fmla="*/ 69 h 69"/>
                              <a:gd name="T42" fmla="*/ 97 w 260"/>
                              <a:gd name="T43" fmla="*/ 69 h 69"/>
                              <a:gd name="T44" fmla="*/ 65 w 260"/>
                              <a:gd name="T45" fmla="*/ 69 h 69"/>
                              <a:gd name="T46" fmla="*/ 32 w 260"/>
                              <a:gd name="T47" fmla="*/ 69 h 69"/>
                              <a:gd name="T48" fmla="*/ 0 w 260"/>
                              <a:gd name="T49" fmla="*/ 69 h 69"/>
                              <a:gd name="T50" fmla="*/ 0 w 260"/>
                              <a:gd name="T51" fmla="*/ 60 h 69"/>
                              <a:gd name="T52" fmla="*/ 0 w 260"/>
                              <a:gd name="T53" fmla="*/ 51 h 69"/>
                              <a:gd name="T54" fmla="*/ 0 w 260"/>
                              <a:gd name="T55" fmla="*/ 42 h 69"/>
                              <a:gd name="T56" fmla="*/ 0 w 260"/>
                              <a:gd name="T57" fmla="*/ 34 h 69"/>
                              <a:gd name="T58" fmla="*/ 0 w 260"/>
                              <a:gd name="T59" fmla="*/ 24 h 69"/>
                              <a:gd name="T60" fmla="*/ 0 w 260"/>
                              <a:gd name="T61" fmla="*/ 16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4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1"/>
                                </a:lnTo>
                                <a:lnTo>
                                  <a:pt x="260" y="60"/>
                                </a:lnTo>
                                <a:lnTo>
                                  <a:pt x="260" y="69"/>
                                </a:lnTo>
                                <a:lnTo>
                                  <a:pt x="227" y="69"/>
                                </a:lnTo>
                                <a:lnTo>
                                  <a:pt x="194" y="69"/>
                                </a:lnTo>
                                <a:lnTo>
                                  <a:pt x="161" y="69"/>
                                </a:lnTo>
                                <a:lnTo>
                                  <a:pt x="130" y="69"/>
                                </a:lnTo>
                                <a:lnTo>
                                  <a:pt x="97" y="69"/>
                                </a:lnTo>
                                <a:lnTo>
                                  <a:pt x="65" y="69"/>
                                </a:lnTo>
                                <a:lnTo>
                                  <a:pt x="3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2" name="Freeform 265">
                            <a:extLst>
                              <a:ext uri="{FF2B5EF4-FFF2-40B4-BE49-F238E27FC236}">
                                <a16:creationId xmlns:a16="http://schemas.microsoft.com/office/drawing/2014/main" id="{FF477EF1-54B5-48C2-AE46-40050E33329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276"/>
                            <a:ext cx="117" cy="21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3"/>
                              <a:gd name="T2" fmla="*/ 29 w 233"/>
                              <a:gd name="T3" fmla="*/ 0 h 43"/>
                              <a:gd name="T4" fmla="*/ 58 w 233"/>
                              <a:gd name="T5" fmla="*/ 0 h 43"/>
                              <a:gd name="T6" fmla="*/ 87 w 233"/>
                              <a:gd name="T7" fmla="*/ 0 h 43"/>
                              <a:gd name="T8" fmla="*/ 117 w 233"/>
                              <a:gd name="T9" fmla="*/ 0 h 43"/>
                              <a:gd name="T10" fmla="*/ 146 w 233"/>
                              <a:gd name="T11" fmla="*/ 0 h 43"/>
                              <a:gd name="T12" fmla="*/ 175 w 233"/>
                              <a:gd name="T13" fmla="*/ 0 h 43"/>
                              <a:gd name="T14" fmla="*/ 204 w 233"/>
                              <a:gd name="T15" fmla="*/ 0 h 43"/>
                              <a:gd name="T16" fmla="*/ 233 w 233"/>
                              <a:gd name="T17" fmla="*/ 0 h 43"/>
                              <a:gd name="T18" fmla="*/ 233 w 233"/>
                              <a:gd name="T19" fmla="*/ 10 h 43"/>
                              <a:gd name="T20" fmla="*/ 233 w 233"/>
                              <a:gd name="T21" fmla="*/ 21 h 43"/>
                              <a:gd name="T22" fmla="*/ 233 w 233"/>
                              <a:gd name="T23" fmla="*/ 31 h 43"/>
                              <a:gd name="T24" fmla="*/ 233 w 233"/>
                              <a:gd name="T25" fmla="*/ 43 h 43"/>
                              <a:gd name="T26" fmla="*/ 204 w 233"/>
                              <a:gd name="T27" fmla="*/ 43 h 43"/>
                              <a:gd name="T28" fmla="*/ 175 w 233"/>
                              <a:gd name="T29" fmla="*/ 43 h 43"/>
                              <a:gd name="T30" fmla="*/ 146 w 233"/>
                              <a:gd name="T31" fmla="*/ 43 h 43"/>
                              <a:gd name="T32" fmla="*/ 117 w 233"/>
                              <a:gd name="T33" fmla="*/ 43 h 43"/>
                              <a:gd name="T34" fmla="*/ 87 w 233"/>
                              <a:gd name="T35" fmla="*/ 43 h 43"/>
                              <a:gd name="T36" fmla="*/ 58 w 233"/>
                              <a:gd name="T37" fmla="*/ 43 h 43"/>
                              <a:gd name="T38" fmla="*/ 29 w 233"/>
                              <a:gd name="T39" fmla="*/ 43 h 43"/>
                              <a:gd name="T40" fmla="*/ 0 w 233"/>
                              <a:gd name="T41" fmla="*/ 43 h 43"/>
                              <a:gd name="T42" fmla="*/ 0 w 233"/>
                              <a:gd name="T43" fmla="*/ 31 h 43"/>
                              <a:gd name="T44" fmla="*/ 0 w 233"/>
                              <a:gd name="T45" fmla="*/ 21 h 43"/>
                              <a:gd name="T46" fmla="*/ 0 w 233"/>
                              <a:gd name="T47" fmla="*/ 10 h 43"/>
                              <a:gd name="T48" fmla="*/ 0 w 233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3" h="43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10"/>
                                </a:lnTo>
                                <a:lnTo>
                                  <a:pt x="233" y="21"/>
                                </a:lnTo>
                                <a:lnTo>
                                  <a:pt x="233" y="31"/>
                                </a:lnTo>
                                <a:lnTo>
                                  <a:pt x="233" y="43"/>
                                </a:lnTo>
                                <a:lnTo>
                                  <a:pt x="204" y="43"/>
                                </a:lnTo>
                                <a:lnTo>
                                  <a:pt x="175" y="43"/>
                                </a:lnTo>
                                <a:lnTo>
                                  <a:pt x="146" y="43"/>
                                </a:lnTo>
                                <a:lnTo>
                                  <a:pt x="117" y="43"/>
                                </a:lnTo>
                                <a:lnTo>
                                  <a:pt x="87" y="43"/>
                                </a:lnTo>
                                <a:lnTo>
                                  <a:pt x="58" y="43"/>
                                </a:lnTo>
                                <a:lnTo>
                                  <a:pt x="29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3" name="Freeform 266">
                            <a:extLst>
                              <a:ext uri="{FF2B5EF4-FFF2-40B4-BE49-F238E27FC236}">
                                <a16:creationId xmlns:a16="http://schemas.microsoft.com/office/drawing/2014/main" id="{87CE3B38-55AF-4626-A05F-967A746816E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9" y="3314"/>
                            <a:ext cx="129" cy="34"/>
                          </a:xfrm>
                          <a:custGeom>
                            <a:avLst/>
                            <a:gdLst>
                              <a:gd name="T0" fmla="*/ 0 w 258"/>
                              <a:gd name="T1" fmla="*/ 0 h 68"/>
                              <a:gd name="T2" fmla="*/ 32 w 258"/>
                              <a:gd name="T3" fmla="*/ 0 h 68"/>
                              <a:gd name="T4" fmla="*/ 64 w 258"/>
                              <a:gd name="T5" fmla="*/ 0 h 68"/>
                              <a:gd name="T6" fmla="*/ 96 w 258"/>
                              <a:gd name="T7" fmla="*/ 0 h 68"/>
                              <a:gd name="T8" fmla="*/ 129 w 258"/>
                              <a:gd name="T9" fmla="*/ 0 h 68"/>
                              <a:gd name="T10" fmla="*/ 160 w 258"/>
                              <a:gd name="T11" fmla="*/ 0 h 68"/>
                              <a:gd name="T12" fmla="*/ 193 w 258"/>
                              <a:gd name="T13" fmla="*/ 0 h 68"/>
                              <a:gd name="T14" fmla="*/ 224 w 258"/>
                              <a:gd name="T15" fmla="*/ 0 h 68"/>
                              <a:gd name="T16" fmla="*/ 258 w 258"/>
                              <a:gd name="T17" fmla="*/ 0 h 68"/>
                              <a:gd name="T18" fmla="*/ 258 w 258"/>
                              <a:gd name="T19" fmla="*/ 8 h 68"/>
                              <a:gd name="T20" fmla="*/ 258 w 258"/>
                              <a:gd name="T21" fmla="*/ 16 h 68"/>
                              <a:gd name="T22" fmla="*/ 258 w 258"/>
                              <a:gd name="T23" fmla="*/ 25 h 68"/>
                              <a:gd name="T24" fmla="*/ 258 w 258"/>
                              <a:gd name="T25" fmla="*/ 34 h 68"/>
                              <a:gd name="T26" fmla="*/ 258 w 258"/>
                              <a:gd name="T27" fmla="*/ 41 h 68"/>
                              <a:gd name="T28" fmla="*/ 258 w 258"/>
                              <a:gd name="T29" fmla="*/ 50 h 68"/>
                              <a:gd name="T30" fmla="*/ 258 w 258"/>
                              <a:gd name="T31" fmla="*/ 59 h 68"/>
                              <a:gd name="T32" fmla="*/ 258 w 258"/>
                              <a:gd name="T33" fmla="*/ 68 h 68"/>
                              <a:gd name="T34" fmla="*/ 224 w 258"/>
                              <a:gd name="T35" fmla="*/ 68 h 68"/>
                              <a:gd name="T36" fmla="*/ 193 w 258"/>
                              <a:gd name="T37" fmla="*/ 68 h 68"/>
                              <a:gd name="T38" fmla="*/ 160 w 258"/>
                              <a:gd name="T39" fmla="*/ 68 h 68"/>
                              <a:gd name="T40" fmla="*/ 129 w 258"/>
                              <a:gd name="T41" fmla="*/ 68 h 68"/>
                              <a:gd name="T42" fmla="*/ 96 w 258"/>
                              <a:gd name="T43" fmla="*/ 68 h 68"/>
                              <a:gd name="T44" fmla="*/ 64 w 258"/>
                              <a:gd name="T45" fmla="*/ 68 h 68"/>
                              <a:gd name="T46" fmla="*/ 32 w 258"/>
                              <a:gd name="T47" fmla="*/ 68 h 68"/>
                              <a:gd name="T48" fmla="*/ 0 w 258"/>
                              <a:gd name="T49" fmla="*/ 68 h 68"/>
                              <a:gd name="T50" fmla="*/ 0 w 258"/>
                              <a:gd name="T51" fmla="*/ 59 h 68"/>
                              <a:gd name="T52" fmla="*/ 0 w 258"/>
                              <a:gd name="T53" fmla="*/ 50 h 68"/>
                              <a:gd name="T54" fmla="*/ 0 w 258"/>
                              <a:gd name="T55" fmla="*/ 41 h 68"/>
                              <a:gd name="T56" fmla="*/ 0 w 258"/>
                              <a:gd name="T57" fmla="*/ 34 h 68"/>
                              <a:gd name="T58" fmla="*/ 0 w 258"/>
                              <a:gd name="T59" fmla="*/ 25 h 68"/>
                              <a:gd name="T60" fmla="*/ 0 w 258"/>
                              <a:gd name="T61" fmla="*/ 16 h 68"/>
                              <a:gd name="T62" fmla="*/ 0 w 258"/>
                              <a:gd name="T63" fmla="*/ 8 h 68"/>
                              <a:gd name="T64" fmla="*/ 0 w 258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58" h="68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4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8"/>
                                </a:lnTo>
                                <a:lnTo>
                                  <a:pt x="258" y="16"/>
                                </a:lnTo>
                                <a:lnTo>
                                  <a:pt x="258" y="25"/>
                                </a:lnTo>
                                <a:lnTo>
                                  <a:pt x="258" y="34"/>
                                </a:lnTo>
                                <a:lnTo>
                                  <a:pt x="258" y="41"/>
                                </a:lnTo>
                                <a:lnTo>
                                  <a:pt x="258" y="50"/>
                                </a:lnTo>
                                <a:lnTo>
                                  <a:pt x="258" y="59"/>
                                </a:lnTo>
                                <a:lnTo>
                                  <a:pt x="258" y="68"/>
                                </a:lnTo>
                                <a:lnTo>
                                  <a:pt x="224" y="68"/>
                                </a:lnTo>
                                <a:lnTo>
                                  <a:pt x="193" y="68"/>
                                </a:lnTo>
                                <a:lnTo>
                                  <a:pt x="160" y="68"/>
                                </a:lnTo>
                                <a:lnTo>
                                  <a:pt x="129" y="68"/>
                                </a:lnTo>
                                <a:lnTo>
                                  <a:pt x="96" y="68"/>
                                </a:lnTo>
                                <a:lnTo>
                                  <a:pt x="64" y="68"/>
                                </a:lnTo>
                                <a:lnTo>
                                  <a:pt x="3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4" name="Freeform 267">
                            <a:extLst>
                              <a:ext uri="{FF2B5EF4-FFF2-40B4-BE49-F238E27FC236}">
                                <a16:creationId xmlns:a16="http://schemas.microsoft.com/office/drawing/2014/main" id="{62F226F3-6205-4B39-847E-0DBA2ABE5BA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32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8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4 h 44"/>
                              <a:gd name="T20" fmla="*/ 233 w 233"/>
                              <a:gd name="T21" fmla="*/ 10 h 44"/>
                              <a:gd name="T22" fmla="*/ 233 w 233"/>
                              <a:gd name="T23" fmla="*/ 16 h 44"/>
                              <a:gd name="T24" fmla="*/ 233 w 233"/>
                              <a:gd name="T25" fmla="*/ 22 h 44"/>
                              <a:gd name="T26" fmla="*/ 233 w 233"/>
                              <a:gd name="T27" fmla="*/ 32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8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2 h 44"/>
                              <a:gd name="T48" fmla="*/ 0 w 233"/>
                              <a:gd name="T49" fmla="*/ 22 h 44"/>
                              <a:gd name="T50" fmla="*/ 0 w 233"/>
                              <a:gd name="T51" fmla="*/ 16 h 44"/>
                              <a:gd name="T52" fmla="*/ 0 w 233"/>
                              <a:gd name="T53" fmla="*/ 10 h 44"/>
                              <a:gd name="T54" fmla="*/ 0 w 233"/>
                              <a:gd name="T55" fmla="*/ 4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8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4"/>
                                </a:lnTo>
                                <a:lnTo>
                                  <a:pt x="233" y="10"/>
                                </a:lnTo>
                                <a:lnTo>
                                  <a:pt x="233" y="16"/>
                                </a:lnTo>
                                <a:lnTo>
                                  <a:pt x="233" y="22"/>
                                </a:lnTo>
                                <a:lnTo>
                                  <a:pt x="233" y="32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8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5" name="Freeform 268">
                            <a:extLst>
                              <a:ext uri="{FF2B5EF4-FFF2-40B4-BE49-F238E27FC236}">
                                <a16:creationId xmlns:a16="http://schemas.microsoft.com/office/drawing/2014/main" id="{1E762FEB-3E6C-4F2C-B603-BC2A21A1DB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358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7"/>
                              <a:gd name="T2" fmla="*/ 31 w 260"/>
                              <a:gd name="T3" fmla="*/ 0 h 67"/>
                              <a:gd name="T4" fmla="*/ 65 w 260"/>
                              <a:gd name="T5" fmla="*/ 0 h 67"/>
                              <a:gd name="T6" fmla="*/ 96 w 260"/>
                              <a:gd name="T7" fmla="*/ 0 h 67"/>
                              <a:gd name="T8" fmla="*/ 129 w 260"/>
                              <a:gd name="T9" fmla="*/ 0 h 67"/>
                              <a:gd name="T10" fmla="*/ 161 w 260"/>
                              <a:gd name="T11" fmla="*/ 0 h 67"/>
                              <a:gd name="T12" fmla="*/ 194 w 260"/>
                              <a:gd name="T13" fmla="*/ 0 h 67"/>
                              <a:gd name="T14" fmla="*/ 226 w 260"/>
                              <a:gd name="T15" fmla="*/ 0 h 67"/>
                              <a:gd name="T16" fmla="*/ 260 w 260"/>
                              <a:gd name="T17" fmla="*/ 0 h 67"/>
                              <a:gd name="T18" fmla="*/ 260 w 260"/>
                              <a:gd name="T19" fmla="*/ 8 h 67"/>
                              <a:gd name="T20" fmla="*/ 260 w 260"/>
                              <a:gd name="T21" fmla="*/ 17 h 67"/>
                              <a:gd name="T22" fmla="*/ 260 w 260"/>
                              <a:gd name="T23" fmla="*/ 25 h 67"/>
                              <a:gd name="T24" fmla="*/ 260 w 260"/>
                              <a:gd name="T25" fmla="*/ 34 h 67"/>
                              <a:gd name="T26" fmla="*/ 260 w 260"/>
                              <a:gd name="T27" fmla="*/ 42 h 67"/>
                              <a:gd name="T28" fmla="*/ 260 w 260"/>
                              <a:gd name="T29" fmla="*/ 51 h 67"/>
                              <a:gd name="T30" fmla="*/ 260 w 260"/>
                              <a:gd name="T31" fmla="*/ 59 h 67"/>
                              <a:gd name="T32" fmla="*/ 260 w 260"/>
                              <a:gd name="T33" fmla="*/ 67 h 67"/>
                              <a:gd name="T34" fmla="*/ 226 w 260"/>
                              <a:gd name="T35" fmla="*/ 67 h 67"/>
                              <a:gd name="T36" fmla="*/ 194 w 260"/>
                              <a:gd name="T37" fmla="*/ 67 h 67"/>
                              <a:gd name="T38" fmla="*/ 161 w 260"/>
                              <a:gd name="T39" fmla="*/ 67 h 67"/>
                              <a:gd name="T40" fmla="*/ 129 w 260"/>
                              <a:gd name="T41" fmla="*/ 67 h 67"/>
                              <a:gd name="T42" fmla="*/ 96 w 260"/>
                              <a:gd name="T43" fmla="*/ 67 h 67"/>
                              <a:gd name="T44" fmla="*/ 65 w 260"/>
                              <a:gd name="T45" fmla="*/ 67 h 67"/>
                              <a:gd name="T46" fmla="*/ 31 w 260"/>
                              <a:gd name="T47" fmla="*/ 67 h 67"/>
                              <a:gd name="T48" fmla="*/ 0 w 260"/>
                              <a:gd name="T49" fmla="*/ 67 h 67"/>
                              <a:gd name="T50" fmla="*/ 0 w 260"/>
                              <a:gd name="T51" fmla="*/ 59 h 67"/>
                              <a:gd name="T52" fmla="*/ 0 w 260"/>
                              <a:gd name="T53" fmla="*/ 51 h 67"/>
                              <a:gd name="T54" fmla="*/ 0 w 260"/>
                              <a:gd name="T55" fmla="*/ 42 h 67"/>
                              <a:gd name="T56" fmla="*/ 0 w 260"/>
                              <a:gd name="T57" fmla="*/ 34 h 67"/>
                              <a:gd name="T58" fmla="*/ 0 w 260"/>
                              <a:gd name="T59" fmla="*/ 25 h 67"/>
                              <a:gd name="T60" fmla="*/ 0 w 260"/>
                              <a:gd name="T61" fmla="*/ 17 h 67"/>
                              <a:gd name="T62" fmla="*/ 0 w 260"/>
                              <a:gd name="T63" fmla="*/ 8 h 67"/>
                              <a:gd name="T64" fmla="*/ 0 w 26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7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5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7"/>
                                </a:lnTo>
                                <a:lnTo>
                                  <a:pt x="260" y="25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1"/>
                                </a:lnTo>
                                <a:lnTo>
                                  <a:pt x="260" y="59"/>
                                </a:lnTo>
                                <a:lnTo>
                                  <a:pt x="260" y="67"/>
                                </a:lnTo>
                                <a:lnTo>
                                  <a:pt x="226" y="67"/>
                                </a:lnTo>
                                <a:lnTo>
                                  <a:pt x="194" y="67"/>
                                </a:lnTo>
                                <a:lnTo>
                                  <a:pt x="161" y="67"/>
                                </a:lnTo>
                                <a:lnTo>
                                  <a:pt x="129" y="67"/>
                                </a:lnTo>
                                <a:lnTo>
                                  <a:pt x="96" y="67"/>
                                </a:lnTo>
                                <a:lnTo>
                                  <a:pt x="65" y="67"/>
                                </a:lnTo>
                                <a:lnTo>
                                  <a:pt x="3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6" name="Freeform 269">
                            <a:extLst>
                              <a:ext uri="{FF2B5EF4-FFF2-40B4-BE49-F238E27FC236}">
                                <a16:creationId xmlns:a16="http://schemas.microsoft.com/office/drawing/2014/main" id="{9984C55F-89C0-41E4-AE53-ADACC49CCDC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3365"/>
                            <a:ext cx="116" cy="21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"/>
                              <a:gd name="T2" fmla="*/ 28 w 231"/>
                              <a:gd name="T3" fmla="*/ 0 h 43"/>
                              <a:gd name="T4" fmla="*/ 57 w 231"/>
                              <a:gd name="T5" fmla="*/ 0 h 43"/>
                              <a:gd name="T6" fmla="*/ 86 w 231"/>
                              <a:gd name="T7" fmla="*/ 0 h 43"/>
                              <a:gd name="T8" fmla="*/ 115 w 231"/>
                              <a:gd name="T9" fmla="*/ 0 h 43"/>
                              <a:gd name="T10" fmla="*/ 144 w 231"/>
                              <a:gd name="T11" fmla="*/ 0 h 43"/>
                              <a:gd name="T12" fmla="*/ 173 w 231"/>
                              <a:gd name="T13" fmla="*/ 0 h 43"/>
                              <a:gd name="T14" fmla="*/ 202 w 231"/>
                              <a:gd name="T15" fmla="*/ 0 h 43"/>
                              <a:gd name="T16" fmla="*/ 231 w 231"/>
                              <a:gd name="T17" fmla="*/ 0 h 43"/>
                              <a:gd name="T18" fmla="*/ 231 w 231"/>
                              <a:gd name="T19" fmla="*/ 11 h 43"/>
                              <a:gd name="T20" fmla="*/ 231 w 231"/>
                              <a:gd name="T21" fmla="*/ 21 h 43"/>
                              <a:gd name="T22" fmla="*/ 231 w 231"/>
                              <a:gd name="T23" fmla="*/ 32 h 43"/>
                              <a:gd name="T24" fmla="*/ 231 w 231"/>
                              <a:gd name="T25" fmla="*/ 43 h 43"/>
                              <a:gd name="T26" fmla="*/ 202 w 231"/>
                              <a:gd name="T27" fmla="*/ 43 h 43"/>
                              <a:gd name="T28" fmla="*/ 173 w 231"/>
                              <a:gd name="T29" fmla="*/ 43 h 43"/>
                              <a:gd name="T30" fmla="*/ 144 w 231"/>
                              <a:gd name="T31" fmla="*/ 43 h 43"/>
                              <a:gd name="T32" fmla="*/ 115 w 231"/>
                              <a:gd name="T33" fmla="*/ 43 h 43"/>
                              <a:gd name="T34" fmla="*/ 86 w 231"/>
                              <a:gd name="T35" fmla="*/ 43 h 43"/>
                              <a:gd name="T36" fmla="*/ 57 w 231"/>
                              <a:gd name="T37" fmla="*/ 43 h 43"/>
                              <a:gd name="T38" fmla="*/ 28 w 231"/>
                              <a:gd name="T39" fmla="*/ 43 h 43"/>
                              <a:gd name="T40" fmla="*/ 0 w 231"/>
                              <a:gd name="T41" fmla="*/ 43 h 43"/>
                              <a:gd name="T42" fmla="*/ 0 w 231"/>
                              <a:gd name="T43" fmla="*/ 32 h 43"/>
                              <a:gd name="T44" fmla="*/ 0 w 231"/>
                              <a:gd name="T45" fmla="*/ 21 h 43"/>
                              <a:gd name="T46" fmla="*/ 0 w 231"/>
                              <a:gd name="T47" fmla="*/ 11 h 43"/>
                              <a:gd name="T48" fmla="*/ 0 w 23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31" h="43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5" y="0"/>
                                </a:lnTo>
                                <a:lnTo>
                                  <a:pt x="144" y="0"/>
                                </a:lnTo>
                                <a:lnTo>
                                  <a:pt x="173" y="0"/>
                                </a:lnTo>
                                <a:lnTo>
                                  <a:pt x="202" y="0"/>
                                </a:lnTo>
                                <a:lnTo>
                                  <a:pt x="231" y="0"/>
                                </a:lnTo>
                                <a:lnTo>
                                  <a:pt x="231" y="11"/>
                                </a:lnTo>
                                <a:lnTo>
                                  <a:pt x="231" y="21"/>
                                </a:lnTo>
                                <a:lnTo>
                                  <a:pt x="231" y="32"/>
                                </a:lnTo>
                                <a:lnTo>
                                  <a:pt x="231" y="43"/>
                                </a:lnTo>
                                <a:lnTo>
                                  <a:pt x="202" y="43"/>
                                </a:lnTo>
                                <a:lnTo>
                                  <a:pt x="173" y="43"/>
                                </a:lnTo>
                                <a:lnTo>
                                  <a:pt x="144" y="43"/>
                                </a:lnTo>
                                <a:lnTo>
                                  <a:pt x="115" y="43"/>
                                </a:lnTo>
                                <a:lnTo>
                                  <a:pt x="86" y="43"/>
                                </a:lnTo>
                                <a:lnTo>
                                  <a:pt x="57" y="43"/>
                                </a:lnTo>
                                <a:lnTo>
                                  <a:pt x="2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7" name="Freeform 270">
                            <a:extLst>
                              <a:ext uri="{FF2B5EF4-FFF2-40B4-BE49-F238E27FC236}">
                                <a16:creationId xmlns:a16="http://schemas.microsoft.com/office/drawing/2014/main" id="{44830159-7214-4653-A6BE-59DA443DDDA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404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8"/>
                              <a:gd name="T2" fmla="*/ 31 w 260"/>
                              <a:gd name="T3" fmla="*/ 0 h 68"/>
                              <a:gd name="T4" fmla="*/ 65 w 260"/>
                              <a:gd name="T5" fmla="*/ 0 h 68"/>
                              <a:gd name="T6" fmla="*/ 96 w 260"/>
                              <a:gd name="T7" fmla="*/ 0 h 68"/>
                              <a:gd name="T8" fmla="*/ 129 w 260"/>
                              <a:gd name="T9" fmla="*/ 0 h 68"/>
                              <a:gd name="T10" fmla="*/ 161 w 260"/>
                              <a:gd name="T11" fmla="*/ 0 h 68"/>
                              <a:gd name="T12" fmla="*/ 194 w 260"/>
                              <a:gd name="T13" fmla="*/ 0 h 68"/>
                              <a:gd name="T14" fmla="*/ 226 w 260"/>
                              <a:gd name="T15" fmla="*/ 0 h 68"/>
                              <a:gd name="T16" fmla="*/ 260 w 260"/>
                              <a:gd name="T17" fmla="*/ 0 h 68"/>
                              <a:gd name="T18" fmla="*/ 260 w 260"/>
                              <a:gd name="T19" fmla="*/ 7 h 68"/>
                              <a:gd name="T20" fmla="*/ 260 w 260"/>
                              <a:gd name="T21" fmla="*/ 17 h 68"/>
                              <a:gd name="T22" fmla="*/ 260 w 260"/>
                              <a:gd name="T23" fmla="*/ 24 h 68"/>
                              <a:gd name="T24" fmla="*/ 260 w 260"/>
                              <a:gd name="T25" fmla="*/ 33 h 68"/>
                              <a:gd name="T26" fmla="*/ 260 w 260"/>
                              <a:gd name="T27" fmla="*/ 41 h 68"/>
                              <a:gd name="T28" fmla="*/ 260 w 260"/>
                              <a:gd name="T29" fmla="*/ 49 h 68"/>
                              <a:gd name="T30" fmla="*/ 260 w 260"/>
                              <a:gd name="T31" fmla="*/ 58 h 68"/>
                              <a:gd name="T32" fmla="*/ 260 w 260"/>
                              <a:gd name="T33" fmla="*/ 68 h 68"/>
                              <a:gd name="T34" fmla="*/ 226 w 260"/>
                              <a:gd name="T35" fmla="*/ 68 h 68"/>
                              <a:gd name="T36" fmla="*/ 194 w 260"/>
                              <a:gd name="T37" fmla="*/ 68 h 68"/>
                              <a:gd name="T38" fmla="*/ 161 w 260"/>
                              <a:gd name="T39" fmla="*/ 68 h 68"/>
                              <a:gd name="T40" fmla="*/ 129 w 260"/>
                              <a:gd name="T41" fmla="*/ 68 h 68"/>
                              <a:gd name="T42" fmla="*/ 96 w 260"/>
                              <a:gd name="T43" fmla="*/ 68 h 68"/>
                              <a:gd name="T44" fmla="*/ 65 w 260"/>
                              <a:gd name="T45" fmla="*/ 68 h 68"/>
                              <a:gd name="T46" fmla="*/ 31 w 260"/>
                              <a:gd name="T47" fmla="*/ 68 h 68"/>
                              <a:gd name="T48" fmla="*/ 0 w 260"/>
                              <a:gd name="T49" fmla="*/ 68 h 68"/>
                              <a:gd name="T50" fmla="*/ 0 w 260"/>
                              <a:gd name="T51" fmla="*/ 58 h 68"/>
                              <a:gd name="T52" fmla="*/ 0 w 260"/>
                              <a:gd name="T53" fmla="*/ 49 h 68"/>
                              <a:gd name="T54" fmla="*/ 0 w 260"/>
                              <a:gd name="T55" fmla="*/ 41 h 68"/>
                              <a:gd name="T56" fmla="*/ 0 w 260"/>
                              <a:gd name="T57" fmla="*/ 33 h 68"/>
                              <a:gd name="T58" fmla="*/ 0 w 260"/>
                              <a:gd name="T59" fmla="*/ 24 h 68"/>
                              <a:gd name="T60" fmla="*/ 0 w 260"/>
                              <a:gd name="T61" fmla="*/ 17 h 68"/>
                              <a:gd name="T62" fmla="*/ 0 w 260"/>
                              <a:gd name="T63" fmla="*/ 7 h 68"/>
                              <a:gd name="T64" fmla="*/ 0 w 26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8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5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7"/>
                                </a:lnTo>
                                <a:lnTo>
                                  <a:pt x="260" y="17"/>
                                </a:lnTo>
                                <a:lnTo>
                                  <a:pt x="260" y="24"/>
                                </a:lnTo>
                                <a:lnTo>
                                  <a:pt x="260" y="33"/>
                                </a:lnTo>
                                <a:lnTo>
                                  <a:pt x="260" y="41"/>
                                </a:lnTo>
                                <a:lnTo>
                                  <a:pt x="260" y="49"/>
                                </a:lnTo>
                                <a:lnTo>
                                  <a:pt x="260" y="58"/>
                                </a:lnTo>
                                <a:lnTo>
                                  <a:pt x="260" y="68"/>
                                </a:lnTo>
                                <a:lnTo>
                                  <a:pt x="226" y="68"/>
                                </a:lnTo>
                                <a:lnTo>
                                  <a:pt x="194" y="68"/>
                                </a:lnTo>
                                <a:lnTo>
                                  <a:pt x="161" y="68"/>
                                </a:lnTo>
                                <a:lnTo>
                                  <a:pt x="129" y="68"/>
                                </a:lnTo>
                                <a:lnTo>
                                  <a:pt x="96" y="68"/>
                                </a:lnTo>
                                <a:lnTo>
                                  <a:pt x="65" y="68"/>
                                </a:lnTo>
                                <a:lnTo>
                                  <a:pt x="31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7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8" name="Freeform 271">
                            <a:extLst>
                              <a:ext uri="{FF2B5EF4-FFF2-40B4-BE49-F238E27FC236}">
                                <a16:creationId xmlns:a16="http://schemas.microsoft.com/office/drawing/2014/main" id="{98E34576-5DDF-455A-AD43-398458A477D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3410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9 w 233"/>
                              <a:gd name="T3" fmla="*/ 0 h 44"/>
                              <a:gd name="T4" fmla="*/ 58 w 233"/>
                              <a:gd name="T5" fmla="*/ 0 h 44"/>
                              <a:gd name="T6" fmla="*/ 87 w 233"/>
                              <a:gd name="T7" fmla="*/ 0 h 44"/>
                              <a:gd name="T8" fmla="*/ 117 w 233"/>
                              <a:gd name="T9" fmla="*/ 0 h 44"/>
                              <a:gd name="T10" fmla="*/ 146 w 233"/>
                              <a:gd name="T11" fmla="*/ 0 h 44"/>
                              <a:gd name="T12" fmla="*/ 175 w 233"/>
                              <a:gd name="T13" fmla="*/ 0 h 44"/>
                              <a:gd name="T14" fmla="*/ 204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4 h 44"/>
                              <a:gd name="T20" fmla="*/ 233 w 233"/>
                              <a:gd name="T21" fmla="*/ 9 h 44"/>
                              <a:gd name="T22" fmla="*/ 233 w 233"/>
                              <a:gd name="T23" fmla="*/ 15 h 44"/>
                              <a:gd name="T24" fmla="*/ 233 w 233"/>
                              <a:gd name="T25" fmla="*/ 21 h 44"/>
                              <a:gd name="T26" fmla="*/ 233 w 233"/>
                              <a:gd name="T27" fmla="*/ 27 h 44"/>
                              <a:gd name="T28" fmla="*/ 233 w 233"/>
                              <a:gd name="T29" fmla="*/ 33 h 44"/>
                              <a:gd name="T30" fmla="*/ 233 w 233"/>
                              <a:gd name="T31" fmla="*/ 38 h 44"/>
                              <a:gd name="T32" fmla="*/ 233 w 233"/>
                              <a:gd name="T33" fmla="*/ 44 h 44"/>
                              <a:gd name="T34" fmla="*/ 204 w 233"/>
                              <a:gd name="T35" fmla="*/ 44 h 44"/>
                              <a:gd name="T36" fmla="*/ 175 w 233"/>
                              <a:gd name="T37" fmla="*/ 44 h 44"/>
                              <a:gd name="T38" fmla="*/ 146 w 233"/>
                              <a:gd name="T39" fmla="*/ 44 h 44"/>
                              <a:gd name="T40" fmla="*/ 117 w 233"/>
                              <a:gd name="T41" fmla="*/ 44 h 44"/>
                              <a:gd name="T42" fmla="*/ 87 w 233"/>
                              <a:gd name="T43" fmla="*/ 44 h 44"/>
                              <a:gd name="T44" fmla="*/ 58 w 233"/>
                              <a:gd name="T45" fmla="*/ 44 h 44"/>
                              <a:gd name="T46" fmla="*/ 29 w 233"/>
                              <a:gd name="T47" fmla="*/ 44 h 44"/>
                              <a:gd name="T48" fmla="*/ 0 w 233"/>
                              <a:gd name="T49" fmla="*/ 44 h 44"/>
                              <a:gd name="T50" fmla="*/ 0 w 233"/>
                              <a:gd name="T51" fmla="*/ 38 h 44"/>
                              <a:gd name="T52" fmla="*/ 0 w 233"/>
                              <a:gd name="T53" fmla="*/ 33 h 44"/>
                              <a:gd name="T54" fmla="*/ 0 w 233"/>
                              <a:gd name="T55" fmla="*/ 27 h 44"/>
                              <a:gd name="T56" fmla="*/ 0 w 233"/>
                              <a:gd name="T57" fmla="*/ 21 h 44"/>
                              <a:gd name="T58" fmla="*/ 0 w 233"/>
                              <a:gd name="T59" fmla="*/ 15 h 44"/>
                              <a:gd name="T60" fmla="*/ 0 w 233"/>
                              <a:gd name="T61" fmla="*/ 9 h 44"/>
                              <a:gd name="T62" fmla="*/ 0 w 233"/>
                              <a:gd name="T63" fmla="*/ 4 h 44"/>
                              <a:gd name="T64" fmla="*/ 0 w 233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9" y="0"/>
                                </a:lnTo>
                                <a:lnTo>
                                  <a:pt x="58" y="0"/>
                                </a:lnTo>
                                <a:lnTo>
                                  <a:pt x="87" y="0"/>
                                </a:lnTo>
                                <a:lnTo>
                                  <a:pt x="117" y="0"/>
                                </a:lnTo>
                                <a:lnTo>
                                  <a:pt x="146" y="0"/>
                                </a:lnTo>
                                <a:lnTo>
                                  <a:pt x="175" y="0"/>
                                </a:lnTo>
                                <a:lnTo>
                                  <a:pt x="204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4"/>
                                </a:lnTo>
                                <a:lnTo>
                                  <a:pt x="233" y="9"/>
                                </a:lnTo>
                                <a:lnTo>
                                  <a:pt x="233" y="15"/>
                                </a:lnTo>
                                <a:lnTo>
                                  <a:pt x="233" y="21"/>
                                </a:lnTo>
                                <a:lnTo>
                                  <a:pt x="233" y="27"/>
                                </a:lnTo>
                                <a:lnTo>
                                  <a:pt x="233" y="33"/>
                                </a:lnTo>
                                <a:lnTo>
                                  <a:pt x="233" y="38"/>
                                </a:lnTo>
                                <a:lnTo>
                                  <a:pt x="233" y="44"/>
                                </a:lnTo>
                                <a:lnTo>
                                  <a:pt x="204" y="44"/>
                                </a:lnTo>
                                <a:lnTo>
                                  <a:pt x="175" y="44"/>
                                </a:lnTo>
                                <a:lnTo>
                                  <a:pt x="146" y="44"/>
                                </a:lnTo>
                                <a:lnTo>
                                  <a:pt x="117" y="44"/>
                                </a:lnTo>
                                <a:lnTo>
                                  <a:pt x="87" y="44"/>
                                </a:lnTo>
                                <a:lnTo>
                                  <a:pt x="58" y="44"/>
                                </a:lnTo>
                                <a:lnTo>
                                  <a:pt x="29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1"/>
                                </a:lnTo>
                                <a:lnTo>
                                  <a:pt x="0" y="15"/>
                                </a:lnTo>
                                <a:lnTo>
                                  <a:pt x="0" y="9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89" name="Freeform 272">
                            <a:extLst>
                              <a:ext uri="{FF2B5EF4-FFF2-40B4-BE49-F238E27FC236}">
                                <a16:creationId xmlns:a16="http://schemas.microsoft.com/office/drawing/2014/main" id="{53D8D014-EDBA-4E50-B970-36E1B271F9D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08" y="3449"/>
                            <a:ext cx="130" cy="34"/>
                          </a:xfrm>
                          <a:custGeom>
                            <a:avLst/>
                            <a:gdLst>
                              <a:gd name="T0" fmla="*/ 0 w 260"/>
                              <a:gd name="T1" fmla="*/ 0 h 69"/>
                              <a:gd name="T2" fmla="*/ 31 w 260"/>
                              <a:gd name="T3" fmla="*/ 0 h 69"/>
                              <a:gd name="T4" fmla="*/ 64 w 260"/>
                              <a:gd name="T5" fmla="*/ 0 h 69"/>
                              <a:gd name="T6" fmla="*/ 96 w 260"/>
                              <a:gd name="T7" fmla="*/ 0 h 69"/>
                              <a:gd name="T8" fmla="*/ 128 w 260"/>
                              <a:gd name="T9" fmla="*/ 0 h 69"/>
                              <a:gd name="T10" fmla="*/ 160 w 260"/>
                              <a:gd name="T11" fmla="*/ 0 h 69"/>
                              <a:gd name="T12" fmla="*/ 193 w 260"/>
                              <a:gd name="T13" fmla="*/ 0 h 69"/>
                              <a:gd name="T14" fmla="*/ 225 w 260"/>
                              <a:gd name="T15" fmla="*/ 0 h 69"/>
                              <a:gd name="T16" fmla="*/ 260 w 260"/>
                              <a:gd name="T17" fmla="*/ 0 h 69"/>
                              <a:gd name="T18" fmla="*/ 260 w 260"/>
                              <a:gd name="T19" fmla="*/ 8 h 69"/>
                              <a:gd name="T20" fmla="*/ 260 w 260"/>
                              <a:gd name="T21" fmla="*/ 16 h 69"/>
                              <a:gd name="T22" fmla="*/ 260 w 260"/>
                              <a:gd name="T23" fmla="*/ 24 h 69"/>
                              <a:gd name="T24" fmla="*/ 260 w 260"/>
                              <a:gd name="T25" fmla="*/ 34 h 69"/>
                              <a:gd name="T26" fmla="*/ 260 w 260"/>
                              <a:gd name="T27" fmla="*/ 42 h 69"/>
                              <a:gd name="T28" fmla="*/ 260 w 260"/>
                              <a:gd name="T29" fmla="*/ 50 h 69"/>
                              <a:gd name="T30" fmla="*/ 260 w 260"/>
                              <a:gd name="T31" fmla="*/ 60 h 69"/>
                              <a:gd name="T32" fmla="*/ 260 w 260"/>
                              <a:gd name="T33" fmla="*/ 69 h 69"/>
                              <a:gd name="T34" fmla="*/ 225 w 260"/>
                              <a:gd name="T35" fmla="*/ 67 h 69"/>
                              <a:gd name="T36" fmla="*/ 193 w 260"/>
                              <a:gd name="T37" fmla="*/ 66 h 69"/>
                              <a:gd name="T38" fmla="*/ 160 w 260"/>
                              <a:gd name="T39" fmla="*/ 66 h 69"/>
                              <a:gd name="T40" fmla="*/ 128 w 260"/>
                              <a:gd name="T41" fmla="*/ 66 h 69"/>
                              <a:gd name="T42" fmla="*/ 96 w 260"/>
                              <a:gd name="T43" fmla="*/ 66 h 69"/>
                              <a:gd name="T44" fmla="*/ 64 w 260"/>
                              <a:gd name="T45" fmla="*/ 66 h 69"/>
                              <a:gd name="T46" fmla="*/ 31 w 260"/>
                              <a:gd name="T47" fmla="*/ 67 h 69"/>
                              <a:gd name="T48" fmla="*/ 0 w 260"/>
                              <a:gd name="T49" fmla="*/ 69 h 69"/>
                              <a:gd name="T50" fmla="*/ 0 w 260"/>
                              <a:gd name="T51" fmla="*/ 60 h 69"/>
                              <a:gd name="T52" fmla="*/ 0 w 260"/>
                              <a:gd name="T53" fmla="*/ 50 h 69"/>
                              <a:gd name="T54" fmla="*/ 0 w 260"/>
                              <a:gd name="T55" fmla="*/ 42 h 69"/>
                              <a:gd name="T56" fmla="*/ 0 w 260"/>
                              <a:gd name="T57" fmla="*/ 34 h 69"/>
                              <a:gd name="T58" fmla="*/ 0 w 260"/>
                              <a:gd name="T59" fmla="*/ 24 h 69"/>
                              <a:gd name="T60" fmla="*/ 0 w 260"/>
                              <a:gd name="T61" fmla="*/ 16 h 69"/>
                              <a:gd name="T62" fmla="*/ 0 w 260"/>
                              <a:gd name="T63" fmla="*/ 8 h 69"/>
                              <a:gd name="T64" fmla="*/ 0 w 26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60" h="69">
                                <a:moveTo>
                                  <a:pt x="0" y="0"/>
                                </a:moveTo>
                                <a:lnTo>
                                  <a:pt x="31" y="0"/>
                                </a:lnTo>
                                <a:lnTo>
                                  <a:pt x="64" y="0"/>
                                </a:lnTo>
                                <a:lnTo>
                                  <a:pt x="96" y="0"/>
                                </a:lnTo>
                                <a:lnTo>
                                  <a:pt x="128" y="0"/>
                                </a:lnTo>
                                <a:lnTo>
                                  <a:pt x="160" y="0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60" y="0"/>
                                </a:lnTo>
                                <a:lnTo>
                                  <a:pt x="260" y="8"/>
                                </a:lnTo>
                                <a:lnTo>
                                  <a:pt x="260" y="16"/>
                                </a:lnTo>
                                <a:lnTo>
                                  <a:pt x="260" y="24"/>
                                </a:lnTo>
                                <a:lnTo>
                                  <a:pt x="260" y="34"/>
                                </a:lnTo>
                                <a:lnTo>
                                  <a:pt x="260" y="42"/>
                                </a:lnTo>
                                <a:lnTo>
                                  <a:pt x="260" y="50"/>
                                </a:lnTo>
                                <a:lnTo>
                                  <a:pt x="260" y="60"/>
                                </a:lnTo>
                                <a:lnTo>
                                  <a:pt x="260" y="69"/>
                                </a:lnTo>
                                <a:lnTo>
                                  <a:pt x="225" y="67"/>
                                </a:lnTo>
                                <a:lnTo>
                                  <a:pt x="193" y="66"/>
                                </a:lnTo>
                                <a:lnTo>
                                  <a:pt x="160" y="66"/>
                                </a:lnTo>
                                <a:lnTo>
                                  <a:pt x="128" y="66"/>
                                </a:lnTo>
                                <a:lnTo>
                                  <a:pt x="96" y="66"/>
                                </a:lnTo>
                                <a:lnTo>
                                  <a:pt x="64" y="66"/>
                                </a:lnTo>
                                <a:lnTo>
                                  <a:pt x="31" y="67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0" name="Freeform 273">
                            <a:extLst>
                              <a:ext uri="{FF2B5EF4-FFF2-40B4-BE49-F238E27FC236}">
                                <a16:creationId xmlns:a16="http://schemas.microsoft.com/office/drawing/2014/main" id="{EB2DA481-5E21-4A8D-8F8B-F7EC0FBF6E7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4" y="3454"/>
                            <a:ext cx="117" cy="22"/>
                          </a:xfrm>
                          <a:custGeom>
                            <a:avLst/>
                            <a:gdLst>
                              <a:gd name="T0" fmla="*/ 0 w 233"/>
                              <a:gd name="T1" fmla="*/ 0 h 44"/>
                              <a:gd name="T2" fmla="*/ 28 w 233"/>
                              <a:gd name="T3" fmla="*/ 0 h 44"/>
                              <a:gd name="T4" fmla="*/ 57 w 233"/>
                              <a:gd name="T5" fmla="*/ 0 h 44"/>
                              <a:gd name="T6" fmla="*/ 86 w 233"/>
                              <a:gd name="T7" fmla="*/ 0 h 44"/>
                              <a:gd name="T8" fmla="*/ 116 w 233"/>
                              <a:gd name="T9" fmla="*/ 0 h 44"/>
                              <a:gd name="T10" fmla="*/ 145 w 233"/>
                              <a:gd name="T11" fmla="*/ 0 h 44"/>
                              <a:gd name="T12" fmla="*/ 174 w 233"/>
                              <a:gd name="T13" fmla="*/ 0 h 44"/>
                              <a:gd name="T14" fmla="*/ 203 w 233"/>
                              <a:gd name="T15" fmla="*/ 0 h 44"/>
                              <a:gd name="T16" fmla="*/ 233 w 233"/>
                              <a:gd name="T17" fmla="*/ 0 h 44"/>
                              <a:gd name="T18" fmla="*/ 233 w 233"/>
                              <a:gd name="T19" fmla="*/ 5 h 44"/>
                              <a:gd name="T20" fmla="*/ 233 w 233"/>
                              <a:gd name="T21" fmla="*/ 11 h 44"/>
                              <a:gd name="T22" fmla="*/ 233 w 233"/>
                              <a:gd name="T23" fmla="*/ 16 h 44"/>
                              <a:gd name="T24" fmla="*/ 233 w 233"/>
                              <a:gd name="T25" fmla="*/ 23 h 44"/>
                              <a:gd name="T26" fmla="*/ 233 w 233"/>
                              <a:gd name="T27" fmla="*/ 33 h 44"/>
                              <a:gd name="T28" fmla="*/ 233 w 233"/>
                              <a:gd name="T29" fmla="*/ 44 h 44"/>
                              <a:gd name="T30" fmla="*/ 203 w 233"/>
                              <a:gd name="T31" fmla="*/ 44 h 44"/>
                              <a:gd name="T32" fmla="*/ 174 w 233"/>
                              <a:gd name="T33" fmla="*/ 44 h 44"/>
                              <a:gd name="T34" fmla="*/ 145 w 233"/>
                              <a:gd name="T35" fmla="*/ 44 h 44"/>
                              <a:gd name="T36" fmla="*/ 116 w 233"/>
                              <a:gd name="T37" fmla="*/ 44 h 44"/>
                              <a:gd name="T38" fmla="*/ 86 w 233"/>
                              <a:gd name="T39" fmla="*/ 44 h 44"/>
                              <a:gd name="T40" fmla="*/ 57 w 233"/>
                              <a:gd name="T41" fmla="*/ 44 h 44"/>
                              <a:gd name="T42" fmla="*/ 28 w 233"/>
                              <a:gd name="T43" fmla="*/ 44 h 44"/>
                              <a:gd name="T44" fmla="*/ 0 w 233"/>
                              <a:gd name="T45" fmla="*/ 44 h 44"/>
                              <a:gd name="T46" fmla="*/ 0 w 233"/>
                              <a:gd name="T47" fmla="*/ 33 h 44"/>
                              <a:gd name="T48" fmla="*/ 0 w 233"/>
                              <a:gd name="T49" fmla="*/ 23 h 44"/>
                              <a:gd name="T50" fmla="*/ 0 w 233"/>
                              <a:gd name="T51" fmla="*/ 16 h 44"/>
                              <a:gd name="T52" fmla="*/ 0 w 233"/>
                              <a:gd name="T53" fmla="*/ 11 h 44"/>
                              <a:gd name="T54" fmla="*/ 0 w 233"/>
                              <a:gd name="T55" fmla="*/ 5 h 44"/>
                              <a:gd name="T56" fmla="*/ 0 w 23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33" h="44">
                                <a:moveTo>
                                  <a:pt x="0" y="0"/>
                                </a:moveTo>
                                <a:lnTo>
                                  <a:pt x="28" y="0"/>
                                </a:lnTo>
                                <a:lnTo>
                                  <a:pt x="57" y="0"/>
                                </a:lnTo>
                                <a:lnTo>
                                  <a:pt x="86" y="0"/>
                                </a:lnTo>
                                <a:lnTo>
                                  <a:pt x="116" y="0"/>
                                </a:lnTo>
                                <a:lnTo>
                                  <a:pt x="145" y="0"/>
                                </a:lnTo>
                                <a:lnTo>
                                  <a:pt x="174" y="0"/>
                                </a:lnTo>
                                <a:lnTo>
                                  <a:pt x="203" y="0"/>
                                </a:lnTo>
                                <a:lnTo>
                                  <a:pt x="233" y="0"/>
                                </a:lnTo>
                                <a:lnTo>
                                  <a:pt x="233" y="5"/>
                                </a:lnTo>
                                <a:lnTo>
                                  <a:pt x="233" y="11"/>
                                </a:lnTo>
                                <a:lnTo>
                                  <a:pt x="233" y="16"/>
                                </a:lnTo>
                                <a:lnTo>
                                  <a:pt x="233" y="23"/>
                                </a:lnTo>
                                <a:lnTo>
                                  <a:pt x="233" y="33"/>
                                </a:lnTo>
                                <a:lnTo>
                                  <a:pt x="233" y="44"/>
                                </a:lnTo>
                                <a:lnTo>
                                  <a:pt x="203" y="44"/>
                                </a:lnTo>
                                <a:lnTo>
                                  <a:pt x="174" y="44"/>
                                </a:lnTo>
                                <a:lnTo>
                                  <a:pt x="145" y="44"/>
                                </a:lnTo>
                                <a:lnTo>
                                  <a:pt x="116" y="44"/>
                                </a:lnTo>
                                <a:lnTo>
                                  <a:pt x="86" y="44"/>
                                </a:lnTo>
                                <a:lnTo>
                                  <a:pt x="57" y="44"/>
                                </a:lnTo>
                                <a:lnTo>
                                  <a:pt x="2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1" name="Rectangle 274">
                            <a:extLst>
                              <a:ext uri="{FF2B5EF4-FFF2-40B4-BE49-F238E27FC236}">
                                <a16:creationId xmlns:a16="http://schemas.microsoft.com/office/drawing/2014/main" id="{4D386416-51DA-4808-97DA-46FF3E9233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7" y="3494"/>
                            <a:ext cx="129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2" name="Rectangle 275">
                            <a:extLst>
                              <a:ext uri="{FF2B5EF4-FFF2-40B4-BE49-F238E27FC236}">
                                <a16:creationId xmlns:a16="http://schemas.microsoft.com/office/drawing/2014/main" id="{DB3D58ED-0C9C-4B6F-9817-A70D65CF91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4" y="3500"/>
                            <a:ext cx="117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3" name="Rectangle 276">
                            <a:extLst>
                              <a:ext uri="{FF2B5EF4-FFF2-40B4-BE49-F238E27FC236}">
                                <a16:creationId xmlns:a16="http://schemas.microsoft.com/office/drawing/2014/main" id="{A774B933-FD3A-44EC-9446-F2D35BE161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90" y="2550"/>
                            <a:ext cx="171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4" name="Rectangle 277">
                            <a:extLst>
                              <a:ext uri="{FF2B5EF4-FFF2-40B4-BE49-F238E27FC236}">
                                <a16:creationId xmlns:a16="http://schemas.microsoft.com/office/drawing/2014/main" id="{870225F0-07A9-470A-BF93-C3A0DF093E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99" y="2556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5" name="Freeform 278">
                            <a:extLst>
                              <a:ext uri="{FF2B5EF4-FFF2-40B4-BE49-F238E27FC236}">
                                <a16:creationId xmlns:a16="http://schemas.microsoft.com/office/drawing/2014/main" id="{87904979-CC4A-4B7A-8A67-15CA929479E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2595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9"/>
                              <a:gd name="T2" fmla="*/ 42 w 340"/>
                              <a:gd name="T3" fmla="*/ 0 h 69"/>
                              <a:gd name="T4" fmla="*/ 85 w 340"/>
                              <a:gd name="T5" fmla="*/ 0 h 69"/>
                              <a:gd name="T6" fmla="*/ 127 w 340"/>
                              <a:gd name="T7" fmla="*/ 0 h 69"/>
                              <a:gd name="T8" fmla="*/ 170 w 340"/>
                              <a:gd name="T9" fmla="*/ 0 h 69"/>
                              <a:gd name="T10" fmla="*/ 212 w 340"/>
                              <a:gd name="T11" fmla="*/ 0 h 69"/>
                              <a:gd name="T12" fmla="*/ 255 w 340"/>
                              <a:gd name="T13" fmla="*/ 0 h 69"/>
                              <a:gd name="T14" fmla="*/ 297 w 340"/>
                              <a:gd name="T15" fmla="*/ 0 h 69"/>
                              <a:gd name="T16" fmla="*/ 340 w 340"/>
                              <a:gd name="T17" fmla="*/ 0 h 69"/>
                              <a:gd name="T18" fmla="*/ 340 w 340"/>
                              <a:gd name="T19" fmla="*/ 8 h 69"/>
                              <a:gd name="T20" fmla="*/ 340 w 340"/>
                              <a:gd name="T21" fmla="*/ 16 h 69"/>
                              <a:gd name="T22" fmla="*/ 340 w 340"/>
                              <a:gd name="T23" fmla="*/ 24 h 69"/>
                              <a:gd name="T24" fmla="*/ 340 w 340"/>
                              <a:gd name="T25" fmla="*/ 34 h 69"/>
                              <a:gd name="T26" fmla="*/ 340 w 340"/>
                              <a:gd name="T27" fmla="*/ 42 h 69"/>
                              <a:gd name="T28" fmla="*/ 340 w 340"/>
                              <a:gd name="T29" fmla="*/ 50 h 69"/>
                              <a:gd name="T30" fmla="*/ 340 w 340"/>
                              <a:gd name="T31" fmla="*/ 60 h 69"/>
                              <a:gd name="T32" fmla="*/ 340 w 340"/>
                              <a:gd name="T33" fmla="*/ 69 h 69"/>
                              <a:gd name="T34" fmla="*/ 297 w 340"/>
                              <a:gd name="T35" fmla="*/ 69 h 69"/>
                              <a:gd name="T36" fmla="*/ 255 w 340"/>
                              <a:gd name="T37" fmla="*/ 69 h 69"/>
                              <a:gd name="T38" fmla="*/ 212 w 340"/>
                              <a:gd name="T39" fmla="*/ 69 h 69"/>
                              <a:gd name="T40" fmla="*/ 170 w 340"/>
                              <a:gd name="T41" fmla="*/ 69 h 69"/>
                              <a:gd name="T42" fmla="*/ 127 w 340"/>
                              <a:gd name="T43" fmla="*/ 69 h 69"/>
                              <a:gd name="T44" fmla="*/ 85 w 340"/>
                              <a:gd name="T45" fmla="*/ 69 h 69"/>
                              <a:gd name="T46" fmla="*/ 42 w 340"/>
                              <a:gd name="T47" fmla="*/ 69 h 69"/>
                              <a:gd name="T48" fmla="*/ 0 w 340"/>
                              <a:gd name="T49" fmla="*/ 69 h 69"/>
                              <a:gd name="T50" fmla="*/ 0 w 340"/>
                              <a:gd name="T51" fmla="*/ 60 h 69"/>
                              <a:gd name="T52" fmla="*/ 0 w 340"/>
                              <a:gd name="T53" fmla="*/ 50 h 69"/>
                              <a:gd name="T54" fmla="*/ 0 w 340"/>
                              <a:gd name="T55" fmla="*/ 42 h 69"/>
                              <a:gd name="T56" fmla="*/ 0 w 340"/>
                              <a:gd name="T57" fmla="*/ 34 h 69"/>
                              <a:gd name="T58" fmla="*/ 0 w 340"/>
                              <a:gd name="T59" fmla="*/ 24 h 69"/>
                              <a:gd name="T60" fmla="*/ 0 w 340"/>
                              <a:gd name="T61" fmla="*/ 16 h 69"/>
                              <a:gd name="T62" fmla="*/ 0 w 340"/>
                              <a:gd name="T63" fmla="*/ 8 h 69"/>
                              <a:gd name="T64" fmla="*/ 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0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60"/>
                                </a:lnTo>
                                <a:lnTo>
                                  <a:pt x="340" y="69"/>
                                </a:lnTo>
                                <a:lnTo>
                                  <a:pt x="297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70" y="69"/>
                                </a:lnTo>
                                <a:lnTo>
                                  <a:pt x="127" y="69"/>
                                </a:lnTo>
                                <a:lnTo>
                                  <a:pt x="85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6" name="Freeform 279">
                            <a:extLst>
                              <a:ext uri="{FF2B5EF4-FFF2-40B4-BE49-F238E27FC236}">
                                <a16:creationId xmlns:a16="http://schemas.microsoft.com/office/drawing/2014/main" id="{67345A9C-B3CD-4F64-AE51-128C3C25375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9" y="2601"/>
                            <a:ext cx="153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3"/>
                              <a:gd name="T2" fmla="*/ 38 w 305"/>
                              <a:gd name="T3" fmla="*/ 0 h 43"/>
                              <a:gd name="T4" fmla="*/ 75 w 305"/>
                              <a:gd name="T5" fmla="*/ 0 h 43"/>
                              <a:gd name="T6" fmla="*/ 112 w 305"/>
                              <a:gd name="T7" fmla="*/ 0 h 43"/>
                              <a:gd name="T8" fmla="*/ 151 w 305"/>
                              <a:gd name="T9" fmla="*/ 0 h 43"/>
                              <a:gd name="T10" fmla="*/ 189 w 305"/>
                              <a:gd name="T11" fmla="*/ 0 h 43"/>
                              <a:gd name="T12" fmla="*/ 228 w 305"/>
                              <a:gd name="T13" fmla="*/ 0 h 43"/>
                              <a:gd name="T14" fmla="*/ 266 w 305"/>
                              <a:gd name="T15" fmla="*/ 0 h 43"/>
                              <a:gd name="T16" fmla="*/ 305 w 305"/>
                              <a:gd name="T17" fmla="*/ 0 h 43"/>
                              <a:gd name="T18" fmla="*/ 305 w 305"/>
                              <a:gd name="T19" fmla="*/ 9 h 43"/>
                              <a:gd name="T20" fmla="*/ 305 w 305"/>
                              <a:gd name="T21" fmla="*/ 21 h 43"/>
                              <a:gd name="T22" fmla="*/ 305 w 305"/>
                              <a:gd name="T23" fmla="*/ 26 h 43"/>
                              <a:gd name="T24" fmla="*/ 305 w 305"/>
                              <a:gd name="T25" fmla="*/ 31 h 43"/>
                              <a:gd name="T26" fmla="*/ 305 w 305"/>
                              <a:gd name="T27" fmla="*/ 37 h 43"/>
                              <a:gd name="T28" fmla="*/ 305 w 305"/>
                              <a:gd name="T29" fmla="*/ 43 h 43"/>
                              <a:gd name="T30" fmla="*/ 266 w 305"/>
                              <a:gd name="T31" fmla="*/ 43 h 43"/>
                              <a:gd name="T32" fmla="*/ 228 w 305"/>
                              <a:gd name="T33" fmla="*/ 43 h 43"/>
                              <a:gd name="T34" fmla="*/ 189 w 305"/>
                              <a:gd name="T35" fmla="*/ 43 h 43"/>
                              <a:gd name="T36" fmla="*/ 151 w 305"/>
                              <a:gd name="T37" fmla="*/ 43 h 43"/>
                              <a:gd name="T38" fmla="*/ 112 w 305"/>
                              <a:gd name="T39" fmla="*/ 43 h 43"/>
                              <a:gd name="T40" fmla="*/ 75 w 305"/>
                              <a:gd name="T41" fmla="*/ 43 h 43"/>
                              <a:gd name="T42" fmla="*/ 38 w 305"/>
                              <a:gd name="T43" fmla="*/ 43 h 43"/>
                              <a:gd name="T44" fmla="*/ 0 w 305"/>
                              <a:gd name="T45" fmla="*/ 43 h 43"/>
                              <a:gd name="T46" fmla="*/ 0 w 305"/>
                              <a:gd name="T47" fmla="*/ 37 h 43"/>
                              <a:gd name="T48" fmla="*/ 0 w 305"/>
                              <a:gd name="T49" fmla="*/ 31 h 43"/>
                              <a:gd name="T50" fmla="*/ 0 w 305"/>
                              <a:gd name="T51" fmla="*/ 26 h 43"/>
                              <a:gd name="T52" fmla="*/ 0 w 305"/>
                              <a:gd name="T53" fmla="*/ 21 h 43"/>
                              <a:gd name="T54" fmla="*/ 0 w 305"/>
                              <a:gd name="T55" fmla="*/ 9 h 43"/>
                              <a:gd name="T56" fmla="*/ 0 w 305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3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5" y="0"/>
                                </a:lnTo>
                                <a:lnTo>
                                  <a:pt x="112" y="0"/>
                                </a:lnTo>
                                <a:lnTo>
                                  <a:pt x="151" y="0"/>
                                </a:lnTo>
                                <a:lnTo>
                                  <a:pt x="189" y="0"/>
                                </a:lnTo>
                                <a:lnTo>
                                  <a:pt x="228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9"/>
                                </a:lnTo>
                                <a:lnTo>
                                  <a:pt x="305" y="21"/>
                                </a:lnTo>
                                <a:lnTo>
                                  <a:pt x="305" y="26"/>
                                </a:lnTo>
                                <a:lnTo>
                                  <a:pt x="305" y="31"/>
                                </a:lnTo>
                                <a:lnTo>
                                  <a:pt x="305" y="37"/>
                                </a:lnTo>
                                <a:lnTo>
                                  <a:pt x="305" y="43"/>
                                </a:lnTo>
                                <a:lnTo>
                                  <a:pt x="266" y="43"/>
                                </a:lnTo>
                                <a:lnTo>
                                  <a:pt x="228" y="43"/>
                                </a:lnTo>
                                <a:lnTo>
                                  <a:pt x="189" y="43"/>
                                </a:lnTo>
                                <a:lnTo>
                                  <a:pt x="151" y="43"/>
                                </a:lnTo>
                                <a:lnTo>
                                  <a:pt x="112" y="43"/>
                                </a:lnTo>
                                <a:lnTo>
                                  <a:pt x="75" y="43"/>
                                </a:lnTo>
                                <a:lnTo>
                                  <a:pt x="3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7" name="Freeform 280">
                            <a:extLst>
                              <a:ext uri="{FF2B5EF4-FFF2-40B4-BE49-F238E27FC236}">
                                <a16:creationId xmlns:a16="http://schemas.microsoft.com/office/drawing/2014/main" id="{2B7127EA-4408-4867-BB66-1626FBE1FF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2640"/>
                            <a:ext cx="170" cy="33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7"/>
                              <a:gd name="T2" fmla="*/ 41 w 340"/>
                              <a:gd name="T3" fmla="*/ 0 h 67"/>
                              <a:gd name="T4" fmla="*/ 85 w 340"/>
                              <a:gd name="T5" fmla="*/ 0 h 67"/>
                              <a:gd name="T6" fmla="*/ 126 w 340"/>
                              <a:gd name="T7" fmla="*/ 0 h 67"/>
                              <a:gd name="T8" fmla="*/ 170 w 340"/>
                              <a:gd name="T9" fmla="*/ 0 h 67"/>
                              <a:gd name="T10" fmla="*/ 211 w 340"/>
                              <a:gd name="T11" fmla="*/ 0 h 67"/>
                              <a:gd name="T12" fmla="*/ 254 w 340"/>
                              <a:gd name="T13" fmla="*/ 0 h 67"/>
                              <a:gd name="T14" fmla="*/ 296 w 340"/>
                              <a:gd name="T15" fmla="*/ 0 h 67"/>
                              <a:gd name="T16" fmla="*/ 340 w 340"/>
                              <a:gd name="T17" fmla="*/ 0 h 67"/>
                              <a:gd name="T18" fmla="*/ 340 w 340"/>
                              <a:gd name="T19" fmla="*/ 8 h 67"/>
                              <a:gd name="T20" fmla="*/ 340 w 340"/>
                              <a:gd name="T21" fmla="*/ 16 h 67"/>
                              <a:gd name="T22" fmla="*/ 340 w 340"/>
                              <a:gd name="T23" fmla="*/ 24 h 67"/>
                              <a:gd name="T24" fmla="*/ 340 w 340"/>
                              <a:gd name="T25" fmla="*/ 34 h 67"/>
                              <a:gd name="T26" fmla="*/ 340 w 340"/>
                              <a:gd name="T27" fmla="*/ 42 h 67"/>
                              <a:gd name="T28" fmla="*/ 340 w 340"/>
                              <a:gd name="T29" fmla="*/ 50 h 67"/>
                              <a:gd name="T30" fmla="*/ 340 w 340"/>
                              <a:gd name="T31" fmla="*/ 59 h 67"/>
                              <a:gd name="T32" fmla="*/ 340 w 340"/>
                              <a:gd name="T33" fmla="*/ 67 h 67"/>
                              <a:gd name="T34" fmla="*/ 296 w 340"/>
                              <a:gd name="T35" fmla="*/ 67 h 67"/>
                              <a:gd name="T36" fmla="*/ 254 w 340"/>
                              <a:gd name="T37" fmla="*/ 67 h 67"/>
                              <a:gd name="T38" fmla="*/ 211 w 340"/>
                              <a:gd name="T39" fmla="*/ 67 h 67"/>
                              <a:gd name="T40" fmla="*/ 170 w 340"/>
                              <a:gd name="T41" fmla="*/ 67 h 67"/>
                              <a:gd name="T42" fmla="*/ 126 w 340"/>
                              <a:gd name="T43" fmla="*/ 67 h 67"/>
                              <a:gd name="T44" fmla="*/ 85 w 340"/>
                              <a:gd name="T45" fmla="*/ 67 h 67"/>
                              <a:gd name="T46" fmla="*/ 41 w 340"/>
                              <a:gd name="T47" fmla="*/ 67 h 67"/>
                              <a:gd name="T48" fmla="*/ 0 w 340"/>
                              <a:gd name="T49" fmla="*/ 67 h 67"/>
                              <a:gd name="T50" fmla="*/ 0 w 340"/>
                              <a:gd name="T51" fmla="*/ 59 h 67"/>
                              <a:gd name="T52" fmla="*/ 0 w 340"/>
                              <a:gd name="T53" fmla="*/ 50 h 67"/>
                              <a:gd name="T54" fmla="*/ 0 w 340"/>
                              <a:gd name="T55" fmla="*/ 42 h 67"/>
                              <a:gd name="T56" fmla="*/ 0 w 340"/>
                              <a:gd name="T57" fmla="*/ 34 h 67"/>
                              <a:gd name="T58" fmla="*/ 0 w 340"/>
                              <a:gd name="T59" fmla="*/ 24 h 67"/>
                              <a:gd name="T60" fmla="*/ 0 w 340"/>
                              <a:gd name="T61" fmla="*/ 16 h 67"/>
                              <a:gd name="T62" fmla="*/ 0 w 340"/>
                              <a:gd name="T63" fmla="*/ 8 h 67"/>
                              <a:gd name="T64" fmla="*/ 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0" y="0"/>
                                </a:moveTo>
                                <a:lnTo>
                                  <a:pt x="41" y="0"/>
                                </a:lnTo>
                                <a:lnTo>
                                  <a:pt x="85" y="0"/>
                                </a:lnTo>
                                <a:lnTo>
                                  <a:pt x="126" y="0"/>
                                </a:lnTo>
                                <a:lnTo>
                                  <a:pt x="170" y="0"/>
                                </a:lnTo>
                                <a:lnTo>
                                  <a:pt x="211" y="0"/>
                                </a:lnTo>
                                <a:lnTo>
                                  <a:pt x="254" y="0"/>
                                </a:lnTo>
                                <a:lnTo>
                                  <a:pt x="296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59"/>
                                </a:lnTo>
                                <a:lnTo>
                                  <a:pt x="340" y="67"/>
                                </a:lnTo>
                                <a:lnTo>
                                  <a:pt x="296" y="67"/>
                                </a:lnTo>
                                <a:lnTo>
                                  <a:pt x="254" y="67"/>
                                </a:lnTo>
                                <a:lnTo>
                                  <a:pt x="211" y="67"/>
                                </a:lnTo>
                                <a:lnTo>
                                  <a:pt x="170" y="67"/>
                                </a:lnTo>
                                <a:lnTo>
                                  <a:pt x="126" y="67"/>
                                </a:lnTo>
                                <a:lnTo>
                                  <a:pt x="85" y="67"/>
                                </a:lnTo>
                                <a:lnTo>
                                  <a:pt x="4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8" name="Freeform 281">
                            <a:extLst>
                              <a:ext uri="{FF2B5EF4-FFF2-40B4-BE49-F238E27FC236}">
                                <a16:creationId xmlns:a16="http://schemas.microsoft.com/office/drawing/2014/main" id="{A95E60F5-815A-4EDE-B3CD-4C69EFBCB4F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8" y="2645"/>
                            <a:ext cx="154" cy="23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8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1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5 h 45"/>
                              <a:gd name="T20" fmla="*/ 308 w 308"/>
                              <a:gd name="T21" fmla="*/ 11 h 45"/>
                              <a:gd name="T22" fmla="*/ 308 w 308"/>
                              <a:gd name="T23" fmla="*/ 17 h 45"/>
                              <a:gd name="T24" fmla="*/ 308 w 308"/>
                              <a:gd name="T25" fmla="*/ 23 h 45"/>
                              <a:gd name="T26" fmla="*/ 308 w 308"/>
                              <a:gd name="T27" fmla="*/ 33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1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8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3 h 45"/>
                              <a:gd name="T48" fmla="*/ 0 w 308"/>
                              <a:gd name="T49" fmla="*/ 23 h 45"/>
                              <a:gd name="T50" fmla="*/ 0 w 308"/>
                              <a:gd name="T51" fmla="*/ 17 h 45"/>
                              <a:gd name="T52" fmla="*/ 0 w 308"/>
                              <a:gd name="T53" fmla="*/ 11 h 45"/>
                              <a:gd name="T54" fmla="*/ 0 w 308"/>
                              <a:gd name="T55" fmla="*/ 5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1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5"/>
                                </a:lnTo>
                                <a:lnTo>
                                  <a:pt x="308" y="11"/>
                                </a:lnTo>
                                <a:lnTo>
                                  <a:pt x="308" y="17"/>
                                </a:lnTo>
                                <a:lnTo>
                                  <a:pt x="308" y="23"/>
                                </a:lnTo>
                                <a:lnTo>
                                  <a:pt x="308" y="33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1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199" name="Freeform 282">
                            <a:extLst>
                              <a:ext uri="{FF2B5EF4-FFF2-40B4-BE49-F238E27FC236}">
                                <a16:creationId xmlns:a16="http://schemas.microsoft.com/office/drawing/2014/main" id="{D440CB82-4338-4DF5-8E5A-A988DEB37D0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8" y="2685"/>
                            <a:ext cx="172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7"/>
                              <a:gd name="T2" fmla="*/ 42 w 343"/>
                              <a:gd name="T3" fmla="*/ 0 h 67"/>
                              <a:gd name="T4" fmla="*/ 85 w 343"/>
                              <a:gd name="T5" fmla="*/ 0 h 67"/>
                              <a:gd name="T6" fmla="*/ 127 w 343"/>
                              <a:gd name="T7" fmla="*/ 0 h 67"/>
                              <a:gd name="T8" fmla="*/ 171 w 343"/>
                              <a:gd name="T9" fmla="*/ 0 h 67"/>
                              <a:gd name="T10" fmla="*/ 213 w 343"/>
                              <a:gd name="T11" fmla="*/ 0 h 67"/>
                              <a:gd name="T12" fmla="*/ 257 w 343"/>
                              <a:gd name="T13" fmla="*/ 0 h 67"/>
                              <a:gd name="T14" fmla="*/ 299 w 343"/>
                              <a:gd name="T15" fmla="*/ 0 h 67"/>
                              <a:gd name="T16" fmla="*/ 343 w 343"/>
                              <a:gd name="T17" fmla="*/ 0 h 67"/>
                              <a:gd name="T18" fmla="*/ 343 w 343"/>
                              <a:gd name="T19" fmla="*/ 7 h 67"/>
                              <a:gd name="T20" fmla="*/ 343 w 343"/>
                              <a:gd name="T21" fmla="*/ 15 h 67"/>
                              <a:gd name="T22" fmla="*/ 343 w 343"/>
                              <a:gd name="T23" fmla="*/ 23 h 67"/>
                              <a:gd name="T24" fmla="*/ 343 w 343"/>
                              <a:gd name="T25" fmla="*/ 32 h 67"/>
                              <a:gd name="T26" fmla="*/ 343 w 343"/>
                              <a:gd name="T27" fmla="*/ 40 h 67"/>
                              <a:gd name="T28" fmla="*/ 343 w 343"/>
                              <a:gd name="T29" fmla="*/ 49 h 67"/>
                              <a:gd name="T30" fmla="*/ 343 w 343"/>
                              <a:gd name="T31" fmla="*/ 58 h 67"/>
                              <a:gd name="T32" fmla="*/ 343 w 343"/>
                              <a:gd name="T33" fmla="*/ 67 h 67"/>
                              <a:gd name="T34" fmla="*/ 299 w 343"/>
                              <a:gd name="T35" fmla="*/ 67 h 67"/>
                              <a:gd name="T36" fmla="*/ 257 w 343"/>
                              <a:gd name="T37" fmla="*/ 67 h 67"/>
                              <a:gd name="T38" fmla="*/ 213 w 343"/>
                              <a:gd name="T39" fmla="*/ 67 h 67"/>
                              <a:gd name="T40" fmla="*/ 171 w 343"/>
                              <a:gd name="T41" fmla="*/ 67 h 67"/>
                              <a:gd name="T42" fmla="*/ 127 w 343"/>
                              <a:gd name="T43" fmla="*/ 67 h 67"/>
                              <a:gd name="T44" fmla="*/ 85 w 343"/>
                              <a:gd name="T45" fmla="*/ 67 h 67"/>
                              <a:gd name="T46" fmla="*/ 42 w 343"/>
                              <a:gd name="T47" fmla="*/ 67 h 67"/>
                              <a:gd name="T48" fmla="*/ 0 w 343"/>
                              <a:gd name="T49" fmla="*/ 67 h 67"/>
                              <a:gd name="T50" fmla="*/ 0 w 343"/>
                              <a:gd name="T51" fmla="*/ 58 h 67"/>
                              <a:gd name="T52" fmla="*/ 0 w 343"/>
                              <a:gd name="T53" fmla="*/ 49 h 67"/>
                              <a:gd name="T54" fmla="*/ 0 w 343"/>
                              <a:gd name="T55" fmla="*/ 40 h 67"/>
                              <a:gd name="T56" fmla="*/ 0 w 343"/>
                              <a:gd name="T57" fmla="*/ 32 h 67"/>
                              <a:gd name="T58" fmla="*/ 0 w 343"/>
                              <a:gd name="T59" fmla="*/ 23 h 67"/>
                              <a:gd name="T60" fmla="*/ 0 w 343"/>
                              <a:gd name="T61" fmla="*/ 15 h 67"/>
                              <a:gd name="T62" fmla="*/ 0 w 343"/>
                              <a:gd name="T63" fmla="*/ 7 h 67"/>
                              <a:gd name="T64" fmla="*/ 0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7"/>
                                </a:lnTo>
                                <a:lnTo>
                                  <a:pt x="343" y="15"/>
                                </a:lnTo>
                                <a:lnTo>
                                  <a:pt x="343" y="23"/>
                                </a:lnTo>
                                <a:lnTo>
                                  <a:pt x="343" y="32"/>
                                </a:lnTo>
                                <a:lnTo>
                                  <a:pt x="343" y="40"/>
                                </a:lnTo>
                                <a:lnTo>
                                  <a:pt x="343" y="49"/>
                                </a:lnTo>
                                <a:lnTo>
                                  <a:pt x="343" y="58"/>
                                </a:lnTo>
                                <a:lnTo>
                                  <a:pt x="343" y="67"/>
                                </a:lnTo>
                                <a:lnTo>
                                  <a:pt x="299" y="67"/>
                                </a:lnTo>
                                <a:lnTo>
                                  <a:pt x="257" y="67"/>
                                </a:lnTo>
                                <a:lnTo>
                                  <a:pt x="213" y="67"/>
                                </a:lnTo>
                                <a:lnTo>
                                  <a:pt x="171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0" name="Freeform 283">
                            <a:extLst>
                              <a:ext uri="{FF2B5EF4-FFF2-40B4-BE49-F238E27FC236}">
                                <a16:creationId xmlns:a16="http://schemas.microsoft.com/office/drawing/2014/main" id="{845298B7-18C4-43C7-BFE7-55548484FA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8" y="2691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5"/>
                              <a:gd name="T2" fmla="*/ 38 w 306"/>
                              <a:gd name="T3" fmla="*/ 0 h 45"/>
                              <a:gd name="T4" fmla="*/ 76 w 306"/>
                              <a:gd name="T5" fmla="*/ 0 h 45"/>
                              <a:gd name="T6" fmla="*/ 114 w 306"/>
                              <a:gd name="T7" fmla="*/ 0 h 45"/>
                              <a:gd name="T8" fmla="*/ 153 w 306"/>
                              <a:gd name="T9" fmla="*/ 0 h 45"/>
                              <a:gd name="T10" fmla="*/ 190 w 306"/>
                              <a:gd name="T11" fmla="*/ 0 h 45"/>
                              <a:gd name="T12" fmla="*/ 228 w 306"/>
                              <a:gd name="T13" fmla="*/ 0 h 45"/>
                              <a:gd name="T14" fmla="*/ 267 w 306"/>
                              <a:gd name="T15" fmla="*/ 0 h 45"/>
                              <a:gd name="T16" fmla="*/ 306 w 306"/>
                              <a:gd name="T17" fmla="*/ 0 h 45"/>
                              <a:gd name="T18" fmla="*/ 306 w 306"/>
                              <a:gd name="T19" fmla="*/ 4 h 45"/>
                              <a:gd name="T20" fmla="*/ 306 w 306"/>
                              <a:gd name="T21" fmla="*/ 10 h 45"/>
                              <a:gd name="T22" fmla="*/ 306 w 306"/>
                              <a:gd name="T23" fmla="*/ 16 h 45"/>
                              <a:gd name="T24" fmla="*/ 306 w 306"/>
                              <a:gd name="T25" fmla="*/ 22 h 45"/>
                              <a:gd name="T26" fmla="*/ 306 w 306"/>
                              <a:gd name="T27" fmla="*/ 27 h 45"/>
                              <a:gd name="T28" fmla="*/ 306 w 306"/>
                              <a:gd name="T29" fmla="*/ 33 h 45"/>
                              <a:gd name="T30" fmla="*/ 306 w 306"/>
                              <a:gd name="T31" fmla="*/ 39 h 45"/>
                              <a:gd name="T32" fmla="*/ 306 w 306"/>
                              <a:gd name="T33" fmla="*/ 45 h 45"/>
                              <a:gd name="T34" fmla="*/ 267 w 306"/>
                              <a:gd name="T35" fmla="*/ 45 h 45"/>
                              <a:gd name="T36" fmla="*/ 228 w 306"/>
                              <a:gd name="T37" fmla="*/ 45 h 45"/>
                              <a:gd name="T38" fmla="*/ 190 w 306"/>
                              <a:gd name="T39" fmla="*/ 45 h 45"/>
                              <a:gd name="T40" fmla="*/ 153 w 306"/>
                              <a:gd name="T41" fmla="*/ 45 h 45"/>
                              <a:gd name="T42" fmla="*/ 114 w 306"/>
                              <a:gd name="T43" fmla="*/ 45 h 45"/>
                              <a:gd name="T44" fmla="*/ 76 w 306"/>
                              <a:gd name="T45" fmla="*/ 45 h 45"/>
                              <a:gd name="T46" fmla="*/ 38 w 306"/>
                              <a:gd name="T47" fmla="*/ 45 h 45"/>
                              <a:gd name="T48" fmla="*/ 0 w 306"/>
                              <a:gd name="T49" fmla="*/ 45 h 45"/>
                              <a:gd name="T50" fmla="*/ 0 w 306"/>
                              <a:gd name="T51" fmla="*/ 39 h 45"/>
                              <a:gd name="T52" fmla="*/ 0 w 306"/>
                              <a:gd name="T53" fmla="*/ 33 h 45"/>
                              <a:gd name="T54" fmla="*/ 0 w 306"/>
                              <a:gd name="T55" fmla="*/ 27 h 45"/>
                              <a:gd name="T56" fmla="*/ 0 w 306"/>
                              <a:gd name="T57" fmla="*/ 22 h 45"/>
                              <a:gd name="T58" fmla="*/ 0 w 306"/>
                              <a:gd name="T59" fmla="*/ 16 h 45"/>
                              <a:gd name="T60" fmla="*/ 0 w 306"/>
                              <a:gd name="T61" fmla="*/ 10 h 45"/>
                              <a:gd name="T62" fmla="*/ 0 w 306"/>
                              <a:gd name="T63" fmla="*/ 4 h 45"/>
                              <a:gd name="T64" fmla="*/ 0 w 306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6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0" y="0"/>
                                </a:lnTo>
                                <a:lnTo>
                                  <a:pt x="228" y="0"/>
                                </a:lnTo>
                                <a:lnTo>
                                  <a:pt x="267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4"/>
                                </a:lnTo>
                                <a:lnTo>
                                  <a:pt x="306" y="10"/>
                                </a:lnTo>
                                <a:lnTo>
                                  <a:pt x="306" y="16"/>
                                </a:lnTo>
                                <a:lnTo>
                                  <a:pt x="306" y="22"/>
                                </a:lnTo>
                                <a:lnTo>
                                  <a:pt x="306" y="27"/>
                                </a:lnTo>
                                <a:lnTo>
                                  <a:pt x="306" y="33"/>
                                </a:lnTo>
                                <a:lnTo>
                                  <a:pt x="306" y="39"/>
                                </a:lnTo>
                                <a:lnTo>
                                  <a:pt x="306" y="45"/>
                                </a:lnTo>
                                <a:lnTo>
                                  <a:pt x="267" y="45"/>
                                </a:lnTo>
                                <a:lnTo>
                                  <a:pt x="228" y="45"/>
                                </a:lnTo>
                                <a:lnTo>
                                  <a:pt x="190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6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1" name="Freeform 284">
                            <a:extLst>
                              <a:ext uri="{FF2B5EF4-FFF2-40B4-BE49-F238E27FC236}">
                                <a16:creationId xmlns:a16="http://schemas.microsoft.com/office/drawing/2014/main" id="{B4B9D55F-56F0-4D72-AFD9-CFE4A5A785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8" y="2729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5 w 341"/>
                              <a:gd name="T5" fmla="*/ 0 h 67"/>
                              <a:gd name="T6" fmla="*/ 127 w 341"/>
                              <a:gd name="T7" fmla="*/ 0 h 67"/>
                              <a:gd name="T8" fmla="*/ 170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7 h 67"/>
                              <a:gd name="T22" fmla="*/ 341 w 341"/>
                              <a:gd name="T23" fmla="*/ 25 h 67"/>
                              <a:gd name="T24" fmla="*/ 341 w 341"/>
                              <a:gd name="T25" fmla="*/ 34 h 67"/>
                              <a:gd name="T26" fmla="*/ 341 w 341"/>
                              <a:gd name="T27" fmla="*/ 43 h 67"/>
                              <a:gd name="T28" fmla="*/ 341 w 341"/>
                              <a:gd name="T29" fmla="*/ 51 h 67"/>
                              <a:gd name="T30" fmla="*/ 341 w 341"/>
                              <a:gd name="T31" fmla="*/ 59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70 w 341"/>
                              <a:gd name="T41" fmla="*/ 67 h 67"/>
                              <a:gd name="T42" fmla="*/ 127 w 341"/>
                              <a:gd name="T43" fmla="*/ 67 h 67"/>
                              <a:gd name="T44" fmla="*/ 85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9 h 67"/>
                              <a:gd name="T52" fmla="*/ 0 w 341"/>
                              <a:gd name="T53" fmla="*/ 51 h 67"/>
                              <a:gd name="T54" fmla="*/ 0 w 341"/>
                              <a:gd name="T55" fmla="*/ 43 h 67"/>
                              <a:gd name="T56" fmla="*/ 0 w 341"/>
                              <a:gd name="T57" fmla="*/ 34 h 67"/>
                              <a:gd name="T58" fmla="*/ 0 w 341"/>
                              <a:gd name="T59" fmla="*/ 25 h 67"/>
                              <a:gd name="T60" fmla="*/ 0 w 341"/>
                              <a:gd name="T61" fmla="*/ 17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0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7"/>
                                </a:lnTo>
                                <a:lnTo>
                                  <a:pt x="341" y="25"/>
                                </a:lnTo>
                                <a:lnTo>
                                  <a:pt x="341" y="34"/>
                                </a:lnTo>
                                <a:lnTo>
                                  <a:pt x="341" y="43"/>
                                </a:lnTo>
                                <a:lnTo>
                                  <a:pt x="341" y="51"/>
                                </a:lnTo>
                                <a:lnTo>
                                  <a:pt x="341" y="59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70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2" name="Freeform 285">
                            <a:extLst>
                              <a:ext uri="{FF2B5EF4-FFF2-40B4-BE49-F238E27FC236}">
                                <a16:creationId xmlns:a16="http://schemas.microsoft.com/office/drawing/2014/main" id="{41A7FB33-E122-4C4F-AF2F-CCC37403F0D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7" y="273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8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6 h 45"/>
                              <a:gd name="T20" fmla="*/ 308 w 308"/>
                              <a:gd name="T21" fmla="*/ 12 h 45"/>
                              <a:gd name="T22" fmla="*/ 308 w 308"/>
                              <a:gd name="T23" fmla="*/ 17 h 45"/>
                              <a:gd name="T24" fmla="*/ 308 w 308"/>
                              <a:gd name="T25" fmla="*/ 23 h 45"/>
                              <a:gd name="T26" fmla="*/ 308 w 308"/>
                              <a:gd name="T27" fmla="*/ 34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8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4 h 45"/>
                              <a:gd name="T48" fmla="*/ 0 w 308"/>
                              <a:gd name="T49" fmla="*/ 23 h 45"/>
                              <a:gd name="T50" fmla="*/ 0 w 308"/>
                              <a:gd name="T51" fmla="*/ 17 h 45"/>
                              <a:gd name="T52" fmla="*/ 0 w 308"/>
                              <a:gd name="T53" fmla="*/ 12 h 45"/>
                              <a:gd name="T54" fmla="*/ 0 w 308"/>
                              <a:gd name="T55" fmla="*/ 6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6"/>
                                </a:lnTo>
                                <a:lnTo>
                                  <a:pt x="308" y="12"/>
                                </a:lnTo>
                                <a:lnTo>
                                  <a:pt x="308" y="17"/>
                                </a:lnTo>
                                <a:lnTo>
                                  <a:pt x="308" y="23"/>
                                </a:lnTo>
                                <a:lnTo>
                                  <a:pt x="308" y="34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8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3"/>
                                </a:lnTo>
                                <a:lnTo>
                                  <a:pt x="0" y="17"/>
                                </a:lnTo>
                                <a:lnTo>
                                  <a:pt x="0" y="12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3" name="Freeform 286">
                            <a:extLst>
                              <a:ext uri="{FF2B5EF4-FFF2-40B4-BE49-F238E27FC236}">
                                <a16:creationId xmlns:a16="http://schemas.microsoft.com/office/drawing/2014/main" id="{F8FE48BC-0B51-4340-83DC-183E9BE3068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775"/>
                            <a:ext cx="172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2 w 343"/>
                              <a:gd name="T3" fmla="*/ 0 h 68"/>
                              <a:gd name="T4" fmla="*/ 85 w 343"/>
                              <a:gd name="T5" fmla="*/ 0 h 68"/>
                              <a:gd name="T6" fmla="*/ 127 w 343"/>
                              <a:gd name="T7" fmla="*/ 0 h 68"/>
                              <a:gd name="T8" fmla="*/ 171 w 343"/>
                              <a:gd name="T9" fmla="*/ 0 h 68"/>
                              <a:gd name="T10" fmla="*/ 213 w 343"/>
                              <a:gd name="T11" fmla="*/ 0 h 68"/>
                              <a:gd name="T12" fmla="*/ 257 w 343"/>
                              <a:gd name="T13" fmla="*/ 0 h 68"/>
                              <a:gd name="T14" fmla="*/ 299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8 h 68"/>
                              <a:gd name="T20" fmla="*/ 343 w 343"/>
                              <a:gd name="T21" fmla="*/ 16 h 68"/>
                              <a:gd name="T22" fmla="*/ 343 w 343"/>
                              <a:gd name="T23" fmla="*/ 23 h 68"/>
                              <a:gd name="T24" fmla="*/ 343 w 343"/>
                              <a:gd name="T25" fmla="*/ 32 h 68"/>
                              <a:gd name="T26" fmla="*/ 343 w 343"/>
                              <a:gd name="T27" fmla="*/ 41 h 68"/>
                              <a:gd name="T28" fmla="*/ 343 w 343"/>
                              <a:gd name="T29" fmla="*/ 50 h 68"/>
                              <a:gd name="T30" fmla="*/ 343 w 343"/>
                              <a:gd name="T31" fmla="*/ 58 h 68"/>
                              <a:gd name="T32" fmla="*/ 343 w 343"/>
                              <a:gd name="T33" fmla="*/ 68 h 68"/>
                              <a:gd name="T34" fmla="*/ 299 w 343"/>
                              <a:gd name="T35" fmla="*/ 68 h 68"/>
                              <a:gd name="T36" fmla="*/ 257 w 343"/>
                              <a:gd name="T37" fmla="*/ 68 h 68"/>
                              <a:gd name="T38" fmla="*/ 213 w 343"/>
                              <a:gd name="T39" fmla="*/ 68 h 68"/>
                              <a:gd name="T40" fmla="*/ 171 w 343"/>
                              <a:gd name="T41" fmla="*/ 68 h 68"/>
                              <a:gd name="T42" fmla="*/ 127 w 343"/>
                              <a:gd name="T43" fmla="*/ 68 h 68"/>
                              <a:gd name="T44" fmla="*/ 85 w 343"/>
                              <a:gd name="T45" fmla="*/ 68 h 68"/>
                              <a:gd name="T46" fmla="*/ 42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8 h 68"/>
                              <a:gd name="T52" fmla="*/ 0 w 343"/>
                              <a:gd name="T53" fmla="*/ 50 h 68"/>
                              <a:gd name="T54" fmla="*/ 0 w 343"/>
                              <a:gd name="T55" fmla="*/ 41 h 68"/>
                              <a:gd name="T56" fmla="*/ 0 w 343"/>
                              <a:gd name="T57" fmla="*/ 32 h 68"/>
                              <a:gd name="T58" fmla="*/ 0 w 343"/>
                              <a:gd name="T59" fmla="*/ 23 h 68"/>
                              <a:gd name="T60" fmla="*/ 0 w 343"/>
                              <a:gd name="T61" fmla="*/ 16 h 68"/>
                              <a:gd name="T62" fmla="*/ 0 w 343"/>
                              <a:gd name="T63" fmla="*/ 8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8"/>
                                </a:lnTo>
                                <a:lnTo>
                                  <a:pt x="343" y="16"/>
                                </a:lnTo>
                                <a:lnTo>
                                  <a:pt x="343" y="23"/>
                                </a:lnTo>
                                <a:lnTo>
                                  <a:pt x="343" y="32"/>
                                </a:lnTo>
                                <a:lnTo>
                                  <a:pt x="343" y="41"/>
                                </a:lnTo>
                                <a:lnTo>
                                  <a:pt x="343" y="50"/>
                                </a:lnTo>
                                <a:lnTo>
                                  <a:pt x="343" y="58"/>
                                </a:lnTo>
                                <a:lnTo>
                                  <a:pt x="343" y="68"/>
                                </a:lnTo>
                                <a:lnTo>
                                  <a:pt x="299" y="68"/>
                                </a:lnTo>
                                <a:lnTo>
                                  <a:pt x="257" y="68"/>
                                </a:lnTo>
                                <a:lnTo>
                                  <a:pt x="213" y="68"/>
                                </a:lnTo>
                                <a:lnTo>
                                  <a:pt x="171" y="68"/>
                                </a:lnTo>
                                <a:lnTo>
                                  <a:pt x="127" y="68"/>
                                </a:lnTo>
                                <a:lnTo>
                                  <a:pt x="85" y="68"/>
                                </a:lnTo>
                                <a:lnTo>
                                  <a:pt x="42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4" name="Freeform 287">
                            <a:extLst>
                              <a:ext uri="{FF2B5EF4-FFF2-40B4-BE49-F238E27FC236}">
                                <a16:creationId xmlns:a16="http://schemas.microsoft.com/office/drawing/2014/main" id="{A8D8F0CD-5E77-4EB1-A6FC-560EAB56CF9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7" y="278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4"/>
                              <a:gd name="T2" fmla="*/ 38 w 308"/>
                              <a:gd name="T3" fmla="*/ 0 h 44"/>
                              <a:gd name="T4" fmla="*/ 76 w 308"/>
                              <a:gd name="T5" fmla="*/ 0 h 44"/>
                              <a:gd name="T6" fmla="*/ 114 w 308"/>
                              <a:gd name="T7" fmla="*/ 0 h 44"/>
                              <a:gd name="T8" fmla="*/ 153 w 308"/>
                              <a:gd name="T9" fmla="*/ 0 h 44"/>
                              <a:gd name="T10" fmla="*/ 191 w 308"/>
                              <a:gd name="T11" fmla="*/ 0 h 44"/>
                              <a:gd name="T12" fmla="*/ 229 w 308"/>
                              <a:gd name="T13" fmla="*/ 0 h 44"/>
                              <a:gd name="T14" fmla="*/ 268 w 308"/>
                              <a:gd name="T15" fmla="*/ 0 h 44"/>
                              <a:gd name="T16" fmla="*/ 308 w 308"/>
                              <a:gd name="T17" fmla="*/ 0 h 44"/>
                              <a:gd name="T18" fmla="*/ 308 w 308"/>
                              <a:gd name="T19" fmla="*/ 10 h 44"/>
                              <a:gd name="T20" fmla="*/ 308 w 308"/>
                              <a:gd name="T21" fmla="*/ 20 h 44"/>
                              <a:gd name="T22" fmla="*/ 308 w 308"/>
                              <a:gd name="T23" fmla="*/ 26 h 44"/>
                              <a:gd name="T24" fmla="*/ 308 w 308"/>
                              <a:gd name="T25" fmla="*/ 32 h 44"/>
                              <a:gd name="T26" fmla="*/ 308 w 308"/>
                              <a:gd name="T27" fmla="*/ 38 h 44"/>
                              <a:gd name="T28" fmla="*/ 308 w 308"/>
                              <a:gd name="T29" fmla="*/ 44 h 44"/>
                              <a:gd name="T30" fmla="*/ 268 w 308"/>
                              <a:gd name="T31" fmla="*/ 44 h 44"/>
                              <a:gd name="T32" fmla="*/ 229 w 308"/>
                              <a:gd name="T33" fmla="*/ 44 h 44"/>
                              <a:gd name="T34" fmla="*/ 191 w 308"/>
                              <a:gd name="T35" fmla="*/ 44 h 44"/>
                              <a:gd name="T36" fmla="*/ 153 w 308"/>
                              <a:gd name="T37" fmla="*/ 44 h 44"/>
                              <a:gd name="T38" fmla="*/ 114 w 308"/>
                              <a:gd name="T39" fmla="*/ 44 h 44"/>
                              <a:gd name="T40" fmla="*/ 76 w 308"/>
                              <a:gd name="T41" fmla="*/ 44 h 44"/>
                              <a:gd name="T42" fmla="*/ 38 w 308"/>
                              <a:gd name="T43" fmla="*/ 44 h 44"/>
                              <a:gd name="T44" fmla="*/ 0 w 308"/>
                              <a:gd name="T45" fmla="*/ 44 h 44"/>
                              <a:gd name="T46" fmla="*/ 0 w 308"/>
                              <a:gd name="T47" fmla="*/ 38 h 44"/>
                              <a:gd name="T48" fmla="*/ 0 w 308"/>
                              <a:gd name="T49" fmla="*/ 32 h 44"/>
                              <a:gd name="T50" fmla="*/ 0 w 308"/>
                              <a:gd name="T51" fmla="*/ 26 h 44"/>
                              <a:gd name="T52" fmla="*/ 0 w 308"/>
                              <a:gd name="T53" fmla="*/ 20 h 44"/>
                              <a:gd name="T54" fmla="*/ 0 w 308"/>
                              <a:gd name="T55" fmla="*/ 10 h 44"/>
                              <a:gd name="T56" fmla="*/ 0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0"/>
                                </a:lnTo>
                                <a:lnTo>
                                  <a:pt x="308" y="26"/>
                                </a:lnTo>
                                <a:lnTo>
                                  <a:pt x="308" y="32"/>
                                </a:lnTo>
                                <a:lnTo>
                                  <a:pt x="308" y="38"/>
                                </a:lnTo>
                                <a:lnTo>
                                  <a:pt x="308" y="44"/>
                                </a:lnTo>
                                <a:lnTo>
                                  <a:pt x="268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8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5" name="Freeform 288">
                            <a:extLst>
                              <a:ext uri="{FF2B5EF4-FFF2-40B4-BE49-F238E27FC236}">
                                <a16:creationId xmlns:a16="http://schemas.microsoft.com/office/drawing/2014/main" id="{CE8B2150-8CC2-4863-9791-8AB9ED38888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819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5 w 341"/>
                              <a:gd name="T5" fmla="*/ 0 h 69"/>
                              <a:gd name="T6" fmla="*/ 127 w 341"/>
                              <a:gd name="T7" fmla="*/ 0 h 69"/>
                              <a:gd name="T8" fmla="*/ 171 w 341"/>
                              <a:gd name="T9" fmla="*/ 0 h 69"/>
                              <a:gd name="T10" fmla="*/ 213 w 341"/>
                              <a:gd name="T11" fmla="*/ 0 h 69"/>
                              <a:gd name="T12" fmla="*/ 256 w 341"/>
                              <a:gd name="T13" fmla="*/ 0 h 69"/>
                              <a:gd name="T14" fmla="*/ 298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9 h 69"/>
                              <a:gd name="T20" fmla="*/ 341 w 341"/>
                              <a:gd name="T21" fmla="*/ 17 h 69"/>
                              <a:gd name="T22" fmla="*/ 341 w 341"/>
                              <a:gd name="T23" fmla="*/ 25 h 69"/>
                              <a:gd name="T24" fmla="*/ 341 w 341"/>
                              <a:gd name="T25" fmla="*/ 35 h 69"/>
                              <a:gd name="T26" fmla="*/ 341 w 341"/>
                              <a:gd name="T27" fmla="*/ 43 h 69"/>
                              <a:gd name="T28" fmla="*/ 341 w 341"/>
                              <a:gd name="T29" fmla="*/ 51 h 69"/>
                              <a:gd name="T30" fmla="*/ 341 w 341"/>
                              <a:gd name="T31" fmla="*/ 60 h 69"/>
                              <a:gd name="T32" fmla="*/ 341 w 341"/>
                              <a:gd name="T33" fmla="*/ 69 h 69"/>
                              <a:gd name="T34" fmla="*/ 298 w 341"/>
                              <a:gd name="T35" fmla="*/ 69 h 69"/>
                              <a:gd name="T36" fmla="*/ 256 w 341"/>
                              <a:gd name="T37" fmla="*/ 69 h 69"/>
                              <a:gd name="T38" fmla="*/ 213 w 341"/>
                              <a:gd name="T39" fmla="*/ 69 h 69"/>
                              <a:gd name="T40" fmla="*/ 171 w 341"/>
                              <a:gd name="T41" fmla="*/ 69 h 69"/>
                              <a:gd name="T42" fmla="*/ 127 w 341"/>
                              <a:gd name="T43" fmla="*/ 69 h 69"/>
                              <a:gd name="T44" fmla="*/ 85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60 h 69"/>
                              <a:gd name="T52" fmla="*/ 0 w 341"/>
                              <a:gd name="T53" fmla="*/ 51 h 69"/>
                              <a:gd name="T54" fmla="*/ 0 w 341"/>
                              <a:gd name="T55" fmla="*/ 43 h 69"/>
                              <a:gd name="T56" fmla="*/ 0 w 341"/>
                              <a:gd name="T57" fmla="*/ 35 h 69"/>
                              <a:gd name="T58" fmla="*/ 0 w 341"/>
                              <a:gd name="T59" fmla="*/ 25 h 69"/>
                              <a:gd name="T60" fmla="*/ 0 w 341"/>
                              <a:gd name="T61" fmla="*/ 17 h 69"/>
                              <a:gd name="T62" fmla="*/ 0 w 341"/>
                              <a:gd name="T63" fmla="*/ 9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3" y="0"/>
                                </a:lnTo>
                                <a:lnTo>
                                  <a:pt x="256" y="0"/>
                                </a:lnTo>
                                <a:lnTo>
                                  <a:pt x="298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9"/>
                                </a:lnTo>
                                <a:lnTo>
                                  <a:pt x="341" y="17"/>
                                </a:lnTo>
                                <a:lnTo>
                                  <a:pt x="341" y="25"/>
                                </a:lnTo>
                                <a:lnTo>
                                  <a:pt x="341" y="35"/>
                                </a:lnTo>
                                <a:lnTo>
                                  <a:pt x="341" y="43"/>
                                </a:lnTo>
                                <a:lnTo>
                                  <a:pt x="341" y="51"/>
                                </a:lnTo>
                                <a:lnTo>
                                  <a:pt x="341" y="60"/>
                                </a:lnTo>
                                <a:lnTo>
                                  <a:pt x="341" y="69"/>
                                </a:lnTo>
                                <a:lnTo>
                                  <a:pt x="298" y="69"/>
                                </a:lnTo>
                                <a:lnTo>
                                  <a:pt x="256" y="69"/>
                                </a:lnTo>
                                <a:lnTo>
                                  <a:pt x="213" y="69"/>
                                </a:lnTo>
                                <a:lnTo>
                                  <a:pt x="171" y="69"/>
                                </a:lnTo>
                                <a:lnTo>
                                  <a:pt x="127" y="69"/>
                                </a:lnTo>
                                <a:lnTo>
                                  <a:pt x="85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5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6" name="Freeform 289">
                            <a:extLst>
                              <a:ext uri="{FF2B5EF4-FFF2-40B4-BE49-F238E27FC236}">
                                <a16:creationId xmlns:a16="http://schemas.microsoft.com/office/drawing/2014/main" id="{6964E2E4-DB0E-472C-BE1D-A1EDE9F216E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6" y="282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4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2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4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2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2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4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7" name="Freeform 290">
                            <a:extLst>
                              <a:ext uri="{FF2B5EF4-FFF2-40B4-BE49-F238E27FC236}">
                                <a16:creationId xmlns:a16="http://schemas.microsoft.com/office/drawing/2014/main" id="{87D1CF9D-72FC-475E-83E6-30BA4497A3E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7" y="2865"/>
                            <a:ext cx="171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1 w 341"/>
                              <a:gd name="T3" fmla="*/ 0 h 67"/>
                              <a:gd name="T4" fmla="*/ 85 w 341"/>
                              <a:gd name="T5" fmla="*/ 0 h 67"/>
                              <a:gd name="T6" fmla="*/ 126 w 341"/>
                              <a:gd name="T7" fmla="*/ 0 h 67"/>
                              <a:gd name="T8" fmla="*/ 170 w 341"/>
                              <a:gd name="T9" fmla="*/ 0 h 67"/>
                              <a:gd name="T10" fmla="*/ 211 w 341"/>
                              <a:gd name="T11" fmla="*/ 0 h 67"/>
                              <a:gd name="T12" fmla="*/ 254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6 h 67"/>
                              <a:gd name="T22" fmla="*/ 341 w 341"/>
                              <a:gd name="T23" fmla="*/ 25 h 67"/>
                              <a:gd name="T24" fmla="*/ 341 w 341"/>
                              <a:gd name="T25" fmla="*/ 33 h 67"/>
                              <a:gd name="T26" fmla="*/ 341 w 341"/>
                              <a:gd name="T27" fmla="*/ 41 h 67"/>
                              <a:gd name="T28" fmla="*/ 341 w 341"/>
                              <a:gd name="T29" fmla="*/ 49 h 67"/>
                              <a:gd name="T30" fmla="*/ 341 w 341"/>
                              <a:gd name="T31" fmla="*/ 58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4 w 341"/>
                              <a:gd name="T37" fmla="*/ 67 h 67"/>
                              <a:gd name="T38" fmla="*/ 211 w 341"/>
                              <a:gd name="T39" fmla="*/ 67 h 67"/>
                              <a:gd name="T40" fmla="*/ 170 w 341"/>
                              <a:gd name="T41" fmla="*/ 67 h 67"/>
                              <a:gd name="T42" fmla="*/ 126 w 341"/>
                              <a:gd name="T43" fmla="*/ 67 h 67"/>
                              <a:gd name="T44" fmla="*/ 85 w 341"/>
                              <a:gd name="T45" fmla="*/ 67 h 67"/>
                              <a:gd name="T46" fmla="*/ 41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8 h 67"/>
                              <a:gd name="T52" fmla="*/ 0 w 341"/>
                              <a:gd name="T53" fmla="*/ 49 h 67"/>
                              <a:gd name="T54" fmla="*/ 0 w 341"/>
                              <a:gd name="T55" fmla="*/ 41 h 67"/>
                              <a:gd name="T56" fmla="*/ 0 w 341"/>
                              <a:gd name="T57" fmla="*/ 33 h 67"/>
                              <a:gd name="T58" fmla="*/ 0 w 341"/>
                              <a:gd name="T59" fmla="*/ 25 h 67"/>
                              <a:gd name="T60" fmla="*/ 0 w 341"/>
                              <a:gd name="T61" fmla="*/ 16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1" y="0"/>
                                </a:lnTo>
                                <a:lnTo>
                                  <a:pt x="85" y="0"/>
                                </a:lnTo>
                                <a:lnTo>
                                  <a:pt x="126" y="0"/>
                                </a:lnTo>
                                <a:lnTo>
                                  <a:pt x="170" y="0"/>
                                </a:lnTo>
                                <a:lnTo>
                                  <a:pt x="211" y="0"/>
                                </a:lnTo>
                                <a:lnTo>
                                  <a:pt x="254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5"/>
                                </a:lnTo>
                                <a:lnTo>
                                  <a:pt x="341" y="33"/>
                                </a:lnTo>
                                <a:lnTo>
                                  <a:pt x="341" y="41"/>
                                </a:lnTo>
                                <a:lnTo>
                                  <a:pt x="341" y="49"/>
                                </a:lnTo>
                                <a:lnTo>
                                  <a:pt x="341" y="58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4" y="67"/>
                                </a:lnTo>
                                <a:lnTo>
                                  <a:pt x="211" y="67"/>
                                </a:lnTo>
                                <a:lnTo>
                                  <a:pt x="170" y="67"/>
                                </a:lnTo>
                                <a:lnTo>
                                  <a:pt x="126" y="67"/>
                                </a:lnTo>
                                <a:lnTo>
                                  <a:pt x="85" y="67"/>
                                </a:lnTo>
                                <a:lnTo>
                                  <a:pt x="41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8" name="Freeform 291">
                            <a:extLst>
                              <a:ext uri="{FF2B5EF4-FFF2-40B4-BE49-F238E27FC236}">
                                <a16:creationId xmlns:a16="http://schemas.microsoft.com/office/drawing/2014/main" id="{3B311C81-8879-43F0-B3A9-12DC66F98DE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6" y="287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4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10 h 45"/>
                              <a:gd name="T20" fmla="*/ 308 w 308"/>
                              <a:gd name="T21" fmla="*/ 22 h 45"/>
                              <a:gd name="T22" fmla="*/ 308 w 308"/>
                              <a:gd name="T23" fmla="*/ 27 h 45"/>
                              <a:gd name="T24" fmla="*/ 308 w 308"/>
                              <a:gd name="T25" fmla="*/ 33 h 45"/>
                              <a:gd name="T26" fmla="*/ 308 w 308"/>
                              <a:gd name="T27" fmla="*/ 38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4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8 h 45"/>
                              <a:gd name="T48" fmla="*/ 0 w 308"/>
                              <a:gd name="T49" fmla="*/ 33 h 45"/>
                              <a:gd name="T50" fmla="*/ 0 w 308"/>
                              <a:gd name="T51" fmla="*/ 27 h 45"/>
                              <a:gd name="T52" fmla="*/ 0 w 308"/>
                              <a:gd name="T53" fmla="*/ 22 h 45"/>
                              <a:gd name="T54" fmla="*/ 0 w 308"/>
                              <a:gd name="T55" fmla="*/ 10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2"/>
                                </a:lnTo>
                                <a:lnTo>
                                  <a:pt x="308" y="27"/>
                                </a:lnTo>
                                <a:lnTo>
                                  <a:pt x="308" y="33"/>
                                </a:lnTo>
                                <a:lnTo>
                                  <a:pt x="308" y="38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4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09" name="Freeform 292">
                            <a:extLst>
                              <a:ext uri="{FF2B5EF4-FFF2-40B4-BE49-F238E27FC236}">
                                <a16:creationId xmlns:a16="http://schemas.microsoft.com/office/drawing/2014/main" id="{1FFB6C7B-A7DA-47C2-9476-AEB181C23F7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909"/>
                            <a:ext cx="172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7"/>
                              <a:gd name="T2" fmla="*/ 43 w 344"/>
                              <a:gd name="T3" fmla="*/ 0 h 67"/>
                              <a:gd name="T4" fmla="*/ 86 w 344"/>
                              <a:gd name="T5" fmla="*/ 0 h 67"/>
                              <a:gd name="T6" fmla="*/ 128 w 344"/>
                              <a:gd name="T7" fmla="*/ 0 h 67"/>
                              <a:gd name="T8" fmla="*/ 172 w 344"/>
                              <a:gd name="T9" fmla="*/ 0 h 67"/>
                              <a:gd name="T10" fmla="*/ 214 w 344"/>
                              <a:gd name="T11" fmla="*/ 0 h 67"/>
                              <a:gd name="T12" fmla="*/ 257 w 344"/>
                              <a:gd name="T13" fmla="*/ 0 h 67"/>
                              <a:gd name="T14" fmla="*/ 300 w 344"/>
                              <a:gd name="T15" fmla="*/ 0 h 67"/>
                              <a:gd name="T16" fmla="*/ 344 w 344"/>
                              <a:gd name="T17" fmla="*/ 0 h 67"/>
                              <a:gd name="T18" fmla="*/ 344 w 344"/>
                              <a:gd name="T19" fmla="*/ 8 h 67"/>
                              <a:gd name="T20" fmla="*/ 344 w 344"/>
                              <a:gd name="T21" fmla="*/ 16 h 67"/>
                              <a:gd name="T22" fmla="*/ 344 w 344"/>
                              <a:gd name="T23" fmla="*/ 25 h 67"/>
                              <a:gd name="T24" fmla="*/ 344 w 344"/>
                              <a:gd name="T25" fmla="*/ 34 h 67"/>
                              <a:gd name="T26" fmla="*/ 344 w 344"/>
                              <a:gd name="T27" fmla="*/ 42 h 67"/>
                              <a:gd name="T28" fmla="*/ 344 w 344"/>
                              <a:gd name="T29" fmla="*/ 51 h 67"/>
                              <a:gd name="T30" fmla="*/ 344 w 344"/>
                              <a:gd name="T31" fmla="*/ 59 h 67"/>
                              <a:gd name="T32" fmla="*/ 344 w 344"/>
                              <a:gd name="T33" fmla="*/ 67 h 67"/>
                              <a:gd name="T34" fmla="*/ 300 w 344"/>
                              <a:gd name="T35" fmla="*/ 67 h 67"/>
                              <a:gd name="T36" fmla="*/ 257 w 344"/>
                              <a:gd name="T37" fmla="*/ 67 h 67"/>
                              <a:gd name="T38" fmla="*/ 214 w 344"/>
                              <a:gd name="T39" fmla="*/ 67 h 67"/>
                              <a:gd name="T40" fmla="*/ 172 w 344"/>
                              <a:gd name="T41" fmla="*/ 67 h 67"/>
                              <a:gd name="T42" fmla="*/ 128 w 344"/>
                              <a:gd name="T43" fmla="*/ 67 h 67"/>
                              <a:gd name="T44" fmla="*/ 86 w 344"/>
                              <a:gd name="T45" fmla="*/ 67 h 67"/>
                              <a:gd name="T46" fmla="*/ 43 w 344"/>
                              <a:gd name="T47" fmla="*/ 67 h 67"/>
                              <a:gd name="T48" fmla="*/ 0 w 344"/>
                              <a:gd name="T49" fmla="*/ 67 h 67"/>
                              <a:gd name="T50" fmla="*/ 0 w 344"/>
                              <a:gd name="T51" fmla="*/ 59 h 67"/>
                              <a:gd name="T52" fmla="*/ 0 w 344"/>
                              <a:gd name="T53" fmla="*/ 51 h 67"/>
                              <a:gd name="T54" fmla="*/ 0 w 344"/>
                              <a:gd name="T55" fmla="*/ 42 h 67"/>
                              <a:gd name="T56" fmla="*/ 0 w 344"/>
                              <a:gd name="T57" fmla="*/ 34 h 67"/>
                              <a:gd name="T58" fmla="*/ 0 w 344"/>
                              <a:gd name="T59" fmla="*/ 25 h 67"/>
                              <a:gd name="T60" fmla="*/ 0 w 344"/>
                              <a:gd name="T61" fmla="*/ 16 h 67"/>
                              <a:gd name="T62" fmla="*/ 0 w 344"/>
                              <a:gd name="T63" fmla="*/ 8 h 67"/>
                              <a:gd name="T64" fmla="*/ 0 w 34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6" y="0"/>
                                </a:lnTo>
                                <a:lnTo>
                                  <a:pt x="128" y="0"/>
                                </a:lnTo>
                                <a:lnTo>
                                  <a:pt x="172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8"/>
                                </a:lnTo>
                                <a:lnTo>
                                  <a:pt x="344" y="16"/>
                                </a:lnTo>
                                <a:lnTo>
                                  <a:pt x="344" y="25"/>
                                </a:lnTo>
                                <a:lnTo>
                                  <a:pt x="344" y="34"/>
                                </a:lnTo>
                                <a:lnTo>
                                  <a:pt x="344" y="42"/>
                                </a:lnTo>
                                <a:lnTo>
                                  <a:pt x="344" y="51"/>
                                </a:lnTo>
                                <a:lnTo>
                                  <a:pt x="344" y="59"/>
                                </a:lnTo>
                                <a:lnTo>
                                  <a:pt x="344" y="67"/>
                                </a:lnTo>
                                <a:lnTo>
                                  <a:pt x="300" y="67"/>
                                </a:lnTo>
                                <a:lnTo>
                                  <a:pt x="257" y="67"/>
                                </a:lnTo>
                                <a:lnTo>
                                  <a:pt x="214" y="67"/>
                                </a:lnTo>
                                <a:lnTo>
                                  <a:pt x="172" y="67"/>
                                </a:lnTo>
                                <a:lnTo>
                                  <a:pt x="128" y="67"/>
                                </a:lnTo>
                                <a:lnTo>
                                  <a:pt x="86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0" name="Freeform 293">
                            <a:extLst>
                              <a:ext uri="{FF2B5EF4-FFF2-40B4-BE49-F238E27FC236}">
                                <a16:creationId xmlns:a16="http://schemas.microsoft.com/office/drawing/2014/main" id="{3193E296-2CC5-4876-B8BB-B005D63C78D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291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8 w 308"/>
                              <a:gd name="T3" fmla="*/ 0 h 43"/>
                              <a:gd name="T4" fmla="*/ 77 w 308"/>
                              <a:gd name="T5" fmla="*/ 0 h 43"/>
                              <a:gd name="T6" fmla="*/ 115 w 308"/>
                              <a:gd name="T7" fmla="*/ 0 h 43"/>
                              <a:gd name="T8" fmla="*/ 155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1 h 43"/>
                              <a:gd name="T20" fmla="*/ 308 w 308"/>
                              <a:gd name="T21" fmla="*/ 21 h 43"/>
                              <a:gd name="T22" fmla="*/ 308 w 308"/>
                              <a:gd name="T23" fmla="*/ 31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5 w 308"/>
                              <a:gd name="T33" fmla="*/ 43 h 43"/>
                              <a:gd name="T34" fmla="*/ 115 w 308"/>
                              <a:gd name="T35" fmla="*/ 43 h 43"/>
                              <a:gd name="T36" fmla="*/ 77 w 308"/>
                              <a:gd name="T37" fmla="*/ 43 h 43"/>
                              <a:gd name="T38" fmla="*/ 38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1 h 43"/>
                              <a:gd name="T44" fmla="*/ 0 w 308"/>
                              <a:gd name="T45" fmla="*/ 21 h 43"/>
                              <a:gd name="T46" fmla="*/ 0 w 308"/>
                              <a:gd name="T47" fmla="*/ 11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8" y="0"/>
                                </a:lnTo>
                                <a:lnTo>
                                  <a:pt x="77" y="0"/>
                                </a:lnTo>
                                <a:lnTo>
                                  <a:pt x="115" y="0"/>
                                </a:lnTo>
                                <a:lnTo>
                                  <a:pt x="155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1"/>
                                </a:lnTo>
                                <a:lnTo>
                                  <a:pt x="308" y="31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5" y="43"/>
                                </a:lnTo>
                                <a:lnTo>
                                  <a:pt x="115" y="43"/>
                                </a:lnTo>
                                <a:lnTo>
                                  <a:pt x="77" y="43"/>
                                </a:lnTo>
                                <a:lnTo>
                                  <a:pt x="38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1" name="Freeform 294">
                            <a:extLst>
                              <a:ext uri="{FF2B5EF4-FFF2-40B4-BE49-F238E27FC236}">
                                <a16:creationId xmlns:a16="http://schemas.microsoft.com/office/drawing/2014/main" id="{145DE4AE-95A2-454A-BDA3-F3A613CB655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955"/>
                            <a:ext cx="170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6 w 341"/>
                              <a:gd name="T5" fmla="*/ 0 h 69"/>
                              <a:gd name="T6" fmla="*/ 127 w 341"/>
                              <a:gd name="T7" fmla="*/ 0 h 69"/>
                              <a:gd name="T8" fmla="*/ 171 w 341"/>
                              <a:gd name="T9" fmla="*/ 0 h 69"/>
                              <a:gd name="T10" fmla="*/ 212 w 341"/>
                              <a:gd name="T11" fmla="*/ 0 h 69"/>
                              <a:gd name="T12" fmla="*/ 255 w 341"/>
                              <a:gd name="T13" fmla="*/ 0 h 69"/>
                              <a:gd name="T14" fmla="*/ 297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7 h 69"/>
                              <a:gd name="T20" fmla="*/ 341 w 341"/>
                              <a:gd name="T21" fmla="*/ 16 h 69"/>
                              <a:gd name="T22" fmla="*/ 341 w 341"/>
                              <a:gd name="T23" fmla="*/ 24 h 69"/>
                              <a:gd name="T24" fmla="*/ 341 w 341"/>
                              <a:gd name="T25" fmla="*/ 33 h 69"/>
                              <a:gd name="T26" fmla="*/ 341 w 341"/>
                              <a:gd name="T27" fmla="*/ 42 h 69"/>
                              <a:gd name="T28" fmla="*/ 341 w 341"/>
                              <a:gd name="T29" fmla="*/ 50 h 69"/>
                              <a:gd name="T30" fmla="*/ 341 w 341"/>
                              <a:gd name="T31" fmla="*/ 59 h 69"/>
                              <a:gd name="T32" fmla="*/ 341 w 341"/>
                              <a:gd name="T33" fmla="*/ 69 h 69"/>
                              <a:gd name="T34" fmla="*/ 297 w 341"/>
                              <a:gd name="T35" fmla="*/ 69 h 69"/>
                              <a:gd name="T36" fmla="*/ 255 w 341"/>
                              <a:gd name="T37" fmla="*/ 69 h 69"/>
                              <a:gd name="T38" fmla="*/ 212 w 341"/>
                              <a:gd name="T39" fmla="*/ 69 h 69"/>
                              <a:gd name="T40" fmla="*/ 171 w 341"/>
                              <a:gd name="T41" fmla="*/ 69 h 69"/>
                              <a:gd name="T42" fmla="*/ 127 w 341"/>
                              <a:gd name="T43" fmla="*/ 69 h 69"/>
                              <a:gd name="T44" fmla="*/ 86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59 h 69"/>
                              <a:gd name="T52" fmla="*/ 0 w 341"/>
                              <a:gd name="T53" fmla="*/ 50 h 69"/>
                              <a:gd name="T54" fmla="*/ 0 w 341"/>
                              <a:gd name="T55" fmla="*/ 42 h 69"/>
                              <a:gd name="T56" fmla="*/ 0 w 341"/>
                              <a:gd name="T57" fmla="*/ 33 h 69"/>
                              <a:gd name="T58" fmla="*/ 0 w 341"/>
                              <a:gd name="T59" fmla="*/ 24 h 69"/>
                              <a:gd name="T60" fmla="*/ 0 w 341"/>
                              <a:gd name="T61" fmla="*/ 16 h 69"/>
                              <a:gd name="T62" fmla="*/ 0 w 341"/>
                              <a:gd name="T63" fmla="*/ 7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6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7"/>
                                </a:lnTo>
                                <a:lnTo>
                                  <a:pt x="341" y="16"/>
                                </a:lnTo>
                                <a:lnTo>
                                  <a:pt x="341" y="24"/>
                                </a:lnTo>
                                <a:lnTo>
                                  <a:pt x="341" y="33"/>
                                </a:lnTo>
                                <a:lnTo>
                                  <a:pt x="341" y="42"/>
                                </a:lnTo>
                                <a:lnTo>
                                  <a:pt x="341" y="50"/>
                                </a:lnTo>
                                <a:lnTo>
                                  <a:pt x="341" y="59"/>
                                </a:lnTo>
                                <a:lnTo>
                                  <a:pt x="341" y="69"/>
                                </a:lnTo>
                                <a:lnTo>
                                  <a:pt x="297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71" y="69"/>
                                </a:lnTo>
                                <a:lnTo>
                                  <a:pt x="127" y="69"/>
                                </a:lnTo>
                                <a:lnTo>
                                  <a:pt x="86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2" name="Freeform 295">
                            <a:extLst>
                              <a:ext uri="{FF2B5EF4-FFF2-40B4-BE49-F238E27FC236}">
                                <a16:creationId xmlns:a16="http://schemas.microsoft.com/office/drawing/2014/main" id="{3B3C898E-1D74-42F8-A432-0A6C80EDBD7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2961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4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9 h 43"/>
                              <a:gd name="T20" fmla="*/ 308 w 308"/>
                              <a:gd name="T21" fmla="*/ 20 h 43"/>
                              <a:gd name="T22" fmla="*/ 308 w 308"/>
                              <a:gd name="T23" fmla="*/ 25 h 43"/>
                              <a:gd name="T24" fmla="*/ 308 w 308"/>
                              <a:gd name="T25" fmla="*/ 31 h 43"/>
                              <a:gd name="T26" fmla="*/ 308 w 308"/>
                              <a:gd name="T27" fmla="*/ 37 h 43"/>
                              <a:gd name="T28" fmla="*/ 308 w 308"/>
                              <a:gd name="T29" fmla="*/ 43 h 43"/>
                              <a:gd name="T30" fmla="*/ 269 w 308"/>
                              <a:gd name="T31" fmla="*/ 43 h 43"/>
                              <a:gd name="T32" fmla="*/ 230 w 308"/>
                              <a:gd name="T33" fmla="*/ 43 h 43"/>
                              <a:gd name="T34" fmla="*/ 192 w 308"/>
                              <a:gd name="T35" fmla="*/ 43 h 43"/>
                              <a:gd name="T36" fmla="*/ 154 w 308"/>
                              <a:gd name="T37" fmla="*/ 43 h 43"/>
                              <a:gd name="T38" fmla="*/ 114 w 308"/>
                              <a:gd name="T39" fmla="*/ 43 h 43"/>
                              <a:gd name="T40" fmla="*/ 77 w 308"/>
                              <a:gd name="T41" fmla="*/ 43 h 43"/>
                              <a:gd name="T42" fmla="*/ 37 w 308"/>
                              <a:gd name="T43" fmla="*/ 43 h 43"/>
                              <a:gd name="T44" fmla="*/ 0 w 308"/>
                              <a:gd name="T45" fmla="*/ 43 h 43"/>
                              <a:gd name="T46" fmla="*/ 0 w 308"/>
                              <a:gd name="T47" fmla="*/ 37 h 43"/>
                              <a:gd name="T48" fmla="*/ 0 w 308"/>
                              <a:gd name="T49" fmla="*/ 31 h 43"/>
                              <a:gd name="T50" fmla="*/ 0 w 308"/>
                              <a:gd name="T51" fmla="*/ 25 h 43"/>
                              <a:gd name="T52" fmla="*/ 0 w 308"/>
                              <a:gd name="T53" fmla="*/ 20 h 43"/>
                              <a:gd name="T54" fmla="*/ 0 w 308"/>
                              <a:gd name="T55" fmla="*/ 9 h 43"/>
                              <a:gd name="T56" fmla="*/ 0 w 308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4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9"/>
                                </a:lnTo>
                                <a:lnTo>
                                  <a:pt x="308" y="20"/>
                                </a:lnTo>
                                <a:lnTo>
                                  <a:pt x="308" y="25"/>
                                </a:lnTo>
                                <a:lnTo>
                                  <a:pt x="308" y="31"/>
                                </a:lnTo>
                                <a:lnTo>
                                  <a:pt x="308" y="37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4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7"/>
                                </a:lnTo>
                                <a:lnTo>
                                  <a:pt x="0" y="31"/>
                                </a:lnTo>
                                <a:lnTo>
                                  <a:pt x="0" y="25"/>
                                </a:lnTo>
                                <a:lnTo>
                                  <a:pt x="0" y="20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3" name="Freeform 296">
                            <a:extLst>
                              <a:ext uri="{FF2B5EF4-FFF2-40B4-BE49-F238E27FC236}">
                                <a16:creationId xmlns:a16="http://schemas.microsoft.com/office/drawing/2014/main" id="{8885C82B-E29F-4FEA-8A4A-59EE5CF0177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2999"/>
                            <a:ext cx="171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3 w 343"/>
                              <a:gd name="T3" fmla="*/ 0 h 68"/>
                              <a:gd name="T4" fmla="*/ 85 w 343"/>
                              <a:gd name="T5" fmla="*/ 0 h 68"/>
                              <a:gd name="T6" fmla="*/ 128 w 343"/>
                              <a:gd name="T7" fmla="*/ 0 h 68"/>
                              <a:gd name="T8" fmla="*/ 172 w 343"/>
                              <a:gd name="T9" fmla="*/ 0 h 68"/>
                              <a:gd name="T10" fmla="*/ 214 w 343"/>
                              <a:gd name="T11" fmla="*/ 0 h 68"/>
                              <a:gd name="T12" fmla="*/ 257 w 343"/>
                              <a:gd name="T13" fmla="*/ 0 h 68"/>
                              <a:gd name="T14" fmla="*/ 299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9 h 68"/>
                              <a:gd name="T20" fmla="*/ 343 w 343"/>
                              <a:gd name="T21" fmla="*/ 17 h 68"/>
                              <a:gd name="T22" fmla="*/ 343 w 343"/>
                              <a:gd name="T23" fmla="*/ 25 h 68"/>
                              <a:gd name="T24" fmla="*/ 343 w 343"/>
                              <a:gd name="T25" fmla="*/ 34 h 68"/>
                              <a:gd name="T26" fmla="*/ 343 w 343"/>
                              <a:gd name="T27" fmla="*/ 43 h 68"/>
                              <a:gd name="T28" fmla="*/ 343 w 343"/>
                              <a:gd name="T29" fmla="*/ 51 h 68"/>
                              <a:gd name="T30" fmla="*/ 343 w 343"/>
                              <a:gd name="T31" fmla="*/ 59 h 68"/>
                              <a:gd name="T32" fmla="*/ 343 w 343"/>
                              <a:gd name="T33" fmla="*/ 68 h 68"/>
                              <a:gd name="T34" fmla="*/ 299 w 343"/>
                              <a:gd name="T35" fmla="*/ 68 h 68"/>
                              <a:gd name="T36" fmla="*/ 257 w 343"/>
                              <a:gd name="T37" fmla="*/ 68 h 68"/>
                              <a:gd name="T38" fmla="*/ 214 w 343"/>
                              <a:gd name="T39" fmla="*/ 68 h 68"/>
                              <a:gd name="T40" fmla="*/ 172 w 343"/>
                              <a:gd name="T41" fmla="*/ 68 h 68"/>
                              <a:gd name="T42" fmla="*/ 128 w 343"/>
                              <a:gd name="T43" fmla="*/ 68 h 68"/>
                              <a:gd name="T44" fmla="*/ 85 w 343"/>
                              <a:gd name="T45" fmla="*/ 68 h 68"/>
                              <a:gd name="T46" fmla="*/ 43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9 h 68"/>
                              <a:gd name="T52" fmla="*/ 0 w 343"/>
                              <a:gd name="T53" fmla="*/ 51 h 68"/>
                              <a:gd name="T54" fmla="*/ 0 w 343"/>
                              <a:gd name="T55" fmla="*/ 43 h 68"/>
                              <a:gd name="T56" fmla="*/ 0 w 343"/>
                              <a:gd name="T57" fmla="*/ 34 h 68"/>
                              <a:gd name="T58" fmla="*/ 0 w 343"/>
                              <a:gd name="T59" fmla="*/ 25 h 68"/>
                              <a:gd name="T60" fmla="*/ 0 w 343"/>
                              <a:gd name="T61" fmla="*/ 17 h 68"/>
                              <a:gd name="T62" fmla="*/ 0 w 343"/>
                              <a:gd name="T63" fmla="*/ 9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2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299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9"/>
                                </a:lnTo>
                                <a:lnTo>
                                  <a:pt x="343" y="17"/>
                                </a:lnTo>
                                <a:lnTo>
                                  <a:pt x="343" y="25"/>
                                </a:lnTo>
                                <a:lnTo>
                                  <a:pt x="343" y="34"/>
                                </a:lnTo>
                                <a:lnTo>
                                  <a:pt x="343" y="43"/>
                                </a:lnTo>
                                <a:lnTo>
                                  <a:pt x="343" y="51"/>
                                </a:lnTo>
                                <a:lnTo>
                                  <a:pt x="343" y="59"/>
                                </a:lnTo>
                                <a:lnTo>
                                  <a:pt x="343" y="68"/>
                                </a:lnTo>
                                <a:lnTo>
                                  <a:pt x="299" y="68"/>
                                </a:lnTo>
                                <a:lnTo>
                                  <a:pt x="257" y="68"/>
                                </a:lnTo>
                                <a:lnTo>
                                  <a:pt x="214" y="68"/>
                                </a:lnTo>
                                <a:lnTo>
                                  <a:pt x="172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4" name="Freeform 297">
                            <a:extLst>
                              <a:ext uri="{FF2B5EF4-FFF2-40B4-BE49-F238E27FC236}">
                                <a16:creationId xmlns:a16="http://schemas.microsoft.com/office/drawing/2014/main" id="{29705115-8032-4252-9E90-9C4C4711AFF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5" y="3005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6 w 305"/>
                              <a:gd name="T5" fmla="*/ 0 h 44"/>
                              <a:gd name="T6" fmla="*/ 114 w 305"/>
                              <a:gd name="T7" fmla="*/ 0 h 44"/>
                              <a:gd name="T8" fmla="*/ 153 w 305"/>
                              <a:gd name="T9" fmla="*/ 0 h 44"/>
                              <a:gd name="T10" fmla="*/ 190 w 305"/>
                              <a:gd name="T11" fmla="*/ 0 h 44"/>
                              <a:gd name="T12" fmla="*/ 227 w 305"/>
                              <a:gd name="T13" fmla="*/ 0 h 44"/>
                              <a:gd name="T14" fmla="*/ 266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5 h 44"/>
                              <a:gd name="T20" fmla="*/ 305 w 305"/>
                              <a:gd name="T21" fmla="*/ 11 h 44"/>
                              <a:gd name="T22" fmla="*/ 305 w 305"/>
                              <a:gd name="T23" fmla="*/ 16 h 44"/>
                              <a:gd name="T24" fmla="*/ 305 w 305"/>
                              <a:gd name="T25" fmla="*/ 22 h 44"/>
                              <a:gd name="T26" fmla="*/ 305 w 305"/>
                              <a:gd name="T27" fmla="*/ 33 h 44"/>
                              <a:gd name="T28" fmla="*/ 305 w 305"/>
                              <a:gd name="T29" fmla="*/ 44 h 44"/>
                              <a:gd name="T30" fmla="*/ 266 w 305"/>
                              <a:gd name="T31" fmla="*/ 44 h 44"/>
                              <a:gd name="T32" fmla="*/ 227 w 305"/>
                              <a:gd name="T33" fmla="*/ 44 h 44"/>
                              <a:gd name="T34" fmla="*/ 190 w 305"/>
                              <a:gd name="T35" fmla="*/ 44 h 44"/>
                              <a:gd name="T36" fmla="*/ 153 w 305"/>
                              <a:gd name="T37" fmla="*/ 44 h 44"/>
                              <a:gd name="T38" fmla="*/ 114 w 305"/>
                              <a:gd name="T39" fmla="*/ 44 h 44"/>
                              <a:gd name="T40" fmla="*/ 76 w 305"/>
                              <a:gd name="T41" fmla="*/ 44 h 44"/>
                              <a:gd name="T42" fmla="*/ 37 w 305"/>
                              <a:gd name="T43" fmla="*/ 44 h 44"/>
                              <a:gd name="T44" fmla="*/ 0 w 305"/>
                              <a:gd name="T45" fmla="*/ 44 h 44"/>
                              <a:gd name="T46" fmla="*/ 0 w 305"/>
                              <a:gd name="T47" fmla="*/ 33 h 44"/>
                              <a:gd name="T48" fmla="*/ 0 w 305"/>
                              <a:gd name="T49" fmla="*/ 22 h 44"/>
                              <a:gd name="T50" fmla="*/ 0 w 305"/>
                              <a:gd name="T51" fmla="*/ 16 h 44"/>
                              <a:gd name="T52" fmla="*/ 0 w 305"/>
                              <a:gd name="T53" fmla="*/ 11 h 44"/>
                              <a:gd name="T54" fmla="*/ 0 w 305"/>
                              <a:gd name="T55" fmla="*/ 5 h 44"/>
                              <a:gd name="T56" fmla="*/ 0 w 305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0" y="0"/>
                                </a:lnTo>
                                <a:lnTo>
                                  <a:pt x="227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5"/>
                                </a:lnTo>
                                <a:lnTo>
                                  <a:pt x="305" y="11"/>
                                </a:lnTo>
                                <a:lnTo>
                                  <a:pt x="305" y="16"/>
                                </a:lnTo>
                                <a:lnTo>
                                  <a:pt x="305" y="22"/>
                                </a:lnTo>
                                <a:lnTo>
                                  <a:pt x="305" y="33"/>
                                </a:lnTo>
                                <a:lnTo>
                                  <a:pt x="305" y="44"/>
                                </a:lnTo>
                                <a:lnTo>
                                  <a:pt x="266" y="44"/>
                                </a:lnTo>
                                <a:lnTo>
                                  <a:pt x="227" y="44"/>
                                </a:lnTo>
                                <a:lnTo>
                                  <a:pt x="190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5" name="Freeform 298">
                            <a:extLst>
                              <a:ext uri="{FF2B5EF4-FFF2-40B4-BE49-F238E27FC236}">
                                <a16:creationId xmlns:a16="http://schemas.microsoft.com/office/drawing/2014/main" id="{1E6032DB-770D-4E6E-8C8E-0DCA879C336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3045"/>
                            <a:ext cx="170" cy="33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5 w 341"/>
                              <a:gd name="T5" fmla="*/ 0 h 67"/>
                              <a:gd name="T6" fmla="*/ 127 w 341"/>
                              <a:gd name="T7" fmla="*/ 0 h 67"/>
                              <a:gd name="T8" fmla="*/ 171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7 h 67"/>
                              <a:gd name="T20" fmla="*/ 341 w 341"/>
                              <a:gd name="T21" fmla="*/ 16 h 67"/>
                              <a:gd name="T22" fmla="*/ 341 w 341"/>
                              <a:gd name="T23" fmla="*/ 23 h 67"/>
                              <a:gd name="T24" fmla="*/ 341 w 341"/>
                              <a:gd name="T25" fmla="*/ 33 h 67"/>
                              <a:gd name="T26" fmla="*/ 341 w 341"/>
                              <a:gd name="T27" fmla="*/ 40 h 67"/>
                              <a:gd name="T28" fmla="*/ 341 w 341"/>
                              <a:gd name="T29" fmla="*/ 48 h 67"/>
                              <a:gd name="T30" fmla="*/ 341 w 341"/>
                              <a:gd name="T31" fmla="*/ 58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71 w 341"/>
                              <a:gd name="T41" fmla="*/ 67 h 67"/>
                              <a:gd name="T42" fmla="*/ 127 w 341"/>
                              <a:gd name="T43" fmla="*/ 67 h 67"/>
                              <a:gd name="T44" fmla="*/ 85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8 h 67"/>
                              <a:gd name="T52" fmla="*/ 0 w 341"/>
                              <a:gd name="T53" fmla="*/ 48 h 67"/>
                              <a:gd name="T54" fmla="*/ 0 w 341"/>
                              <a:gd name="T55" fmla="*/ 40 h 67"/>
                              <a:gd name="T56" fmla="*/ 0 w 341"/>
                              <a:gd name="T57" fmla="*/ 33 h 67"/>
                              <a:gd name="T58" fmla="*/ 0 w 341"/>
                              <a:gd name="T59" fmla="*/ 23 h 67"/>
                              <a:gd name="T60" fmla="*/ 0 w 341"/>
                              <a:gd name="T61" fmla="*/ 16 h 67"/>
                              <a:gd name="T62" fmla="*/ 0 w 341"/>
                              <a:gd name="T63" fmla="*/ 7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5" y="0"/>
                                </a:lnTo>
                                <a:lnTo>
                                  <a:pt x="127" y="0"/>
                                </a:lnTo>
                                <a:lnTo>
                                  <a:pt x="171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7"/>
                                </a:lnTo>
                                <a:lnTo>
                                  <a:pt x="341" y="16"/>
                                </a:lnTo>
                                <a:lnTo>
                                  <a:pt x="341" y="23"/>
                                </a:lnTo>
                                <a:lnTo>
                                  <a:pt x="341" y="33"/>
                                </a:lnTo>
                                <a:lnTo>
                                  <a:pt x="341" y="40"/>
                                </a:lnTo>
                                <a:lnTo>
                                  <a:pt x="341" y="48"/>
                                </a:lnTo>
                                <a:lnTo>
                                  <a:pt x="341" y="58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71" y="67"/>
                                </a:lnTo>
                                <a:lnTo>
                                  <a:pt x="127" y="67"/>
                                </a:lnTo>
                                <a:lnTo>
                                  <a:pt x="85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48"/>
                                </a:lnTo>
                                <a:lnTo>
                                  <a:pt x="0" y="40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6" name="Freeform 299">
                            <a:extLst>
                              <a:ext uri="{FF2B5EF4-FFF2-40B4-BE49-F238E27FC236}">
                                <a16:creationId xmlns:a16="http://schemas.microsoft.com/office/drawing/2014/main" id="{647E9B4B-77BD-4833-BD75-6E980F99B96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3" y="3050"/>
                            <a:ext cx="154" cy="23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3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9 h 45"/>
                              <a:gd name="T20" fmla="*/ 308 w 308"/>
                              <a:gd name="T21" fmla="*/ 21 h 45"/>
                              <a:gd name="T22" fmla="*/ 308 w 308"/>
                              <a:gd name="T23" fmla="*/ 26 h 45"/>
                              <a:gd name="T24" fmla="*/ 308 w 308"/>
                              <a:gd name="T25" fmla="*/ 32 h 45"/>
                              <a:gd name="T26" fmla="*/ 308 w 308"/>
                              <a:gd name="T27" fmla="*/ 38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3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8 h 45"/>
                              <a:gd name="T48" fmla="*/ 0 w 308"/>
                              <a:gd name="T49" fmla="*/ 32 h 45"/>
                              <a:gd name="T50" fmla="*/ 0 w 308"/>
                              <a:gd name="T51" fmla="*/ 26 h 45"/>
                              <a:gd name="T52" fmla="*/ 0 w 308"/>
                              <a:gd name="T53" fmla="*/ 21 h 45"/>
                              <a:gd name="T54" fmla="*/ 0 w 308"/>
                              <a:gd name="T55" fmla="*/ 9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9"/>
                                </a:lnTo>
                                <a:lnTo>
                                  <a:pt x="308" y="21"/>
                                </a:lnTo>
                                <a:lnTo>
                                  <a:pt x="308" y="26"/>
                                </a:lnTo>
                                <a:lnTo>
                                  <a:pt x="308" y="32"/>
                                </a:lnTo>
                                <a:lnTo>
                                  <a:pt x="308" y="38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1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7" name="Freeform 300">
                            <a:extLst>
                              <a:ext uri="{FF2B5EF4-FFF2-40B4-BE49-F238E27FC236}">
                                <a16:creationId xmlns:a16="http://schemas.microsoft.com/office/drawing/2014/main" id="{5A5483F2-D40F-4B46-8DCC-91E9B3DEAC3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5" y="3089"/>
                            <a:ext cx="170" cy="34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7"/>
                              <a:gd name="T2" fmla="*/ 42 w 341"/>
                              <a:gd name="T3" fmla="*/ 0 h 67"/>
                              <a:gd name="T4" fmla="*/ 84 w 341"/>
                              <a:gd name="T5" fmla="*/ 0 h 67"/>
                              <a:gd name="T6" fmla="*/ 126 w 341"/>
                              <a:gd name="T7" fmla="*/ 0 h 67"/>
                              <a:gd name="T8" fmla="*/ 169 w 341"/>
                              <a:gd name="T9" fmla="*/ 0 h 67"/>
                              <a:gd name="T10" fmla="*/ 212 w 341"/>
                              <a:gd name="T11" fmla="*/ 0 h 67"/>
                              <a:gd name="T12" fmla="*/ 255 w 341"/>
                              <a:gd name="T13" fmla="*/ 0 h 67"/>
                              <a:gd name="T14" fmla="*/ 297 w 341"/>
                              <a:gd name="T15" fmla="*/ 0 h 67"/>
                              <a:gd name="T16" fmla="*/ 341 w 341"/>
                              <a:gd name="T17" fmla="*/ 0 h 67"/>
                              <a:gd name="T18" fmla="*/ 341 w 341"/>
                              <a:gd name="T19" fmla="*/ 8 h 67"/>
                              <a:gd name="T20" fmla="*/ 341 w 341"/>
                              <a:gd name="T21" fmla="*/ 16 h 67"/>
                              <a:gd name="T22" fmla="*/ 341 w 341"/>
                              <a:gd name="T23" fmla="*/ 25 h 67"/>
                              <a:gd name="T24" fmla="*/ 341 w 341"/>
                              <a:gd name="T25" fmla="*/ 34 h 67"/>
                              <a:gd name="T26" fmla="*/ 341 w 341"/>
                              <a:gd name="T27" fmla="*/ 42 h 67"/>
                              <a:gd name="T28" fmla="*/ 341 w 341"/>
                              <a:gd name="T29" fmla="*/ 50 h 67"/>
                              <a:gd name="T30" fmla="*/ 341 w 341"/>
                              <a:gd name="T31" fmla="*/ 59 h 67"/>
                              <a:gd name="T32" fmla="*/ 341 w 341"/>
                              <a:gd name="T33" fmla="*/ 67 h 67"/>
                              <a:gd name="T34" fmla="*/ 297 w 341"/>
                              <a:gd name="T35" fmla="*/ 67 h 67"/>
                              <a:gd name="T36" fmla="*/ 255 w 341"/>
                              <a:gd name="T37" fmla="*/ 67 h 67"/>
                              <a:gd name="T38" fmla="*/ 212 w 341"/>
                              <a:gd name="T39" fmla="*/ 67 h 67"/>
                              <a:gd name="T40" fmla="*/ 169 w 341"/>
                              <a:gd name="T41" fmla="*/ 67 h 67"/>
                              <a:gd name="T42" fmla="*/ 126 w 341"/>
                              <a:gd name="T43" fmla="*/ 67 h 67"/>
                              <a:gd name="T44" fmla="*/ 84 w 341"/>
                              <a:gd name="T45" fmla="*/ 67 h 67"/>
                              <a:gd name="T46" fmla="*/ 42 w 341"/>
                              <a:gd name="T47" fmla="*/ 67 h 67"/>
                              <a:gd name="T48" fmla="*/ 0 w 341"/>
                              <a:gd name="T49" fmla="*/ 67 h 67"/>
                              <a:gd name="T50" fmla="*/ 0 w 341"/>
                              <a:gd name="T51" fmla="*/ 59 h 67"/>
                              <a:gd name="T52" fmla="*/ 0 w 341"/>
                              <a:gd name="T53" fmla="*/ 50 h 67"/>
                              <a:gd name="T54" fmla="*/ 0 w 341"/>
                              <a:gd name="T55" fmla="*/ 42 h 67"/>
                              <a:gd name="T56" fmla="*/ 0 w 341"/>
                              <a:gd name="T57" fmla="*/ 34 h 67"/>
                              <a:gd name="T58" fmla="*/ 0 w 341"/>
                              <a:gd name="T59" fmla="*/ 25 h 67"/>
                              <a:gd name="T60" fmla="*/ 0 w 341"/>
                              <a:gd name="T61" fmla="*/ 16 h 67"/>
                              <a:gd name="T62" fmla="*/ 0 w 341"/>
                              <a:gd name="T63" fmla="*/ 8 h 67"/>
                              <a:gd name="T64" fmla="*/ 0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7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5"/>
                                </a:lnTo>
                                <a:lnTo>
                                  <a:pt x="341" y="34"/>
                                </a:lnTo>
                                <a:lnTo>
                                  <a:pt x="341" y="42"/>
                                </a:lnTo>
                                <a:lnTo>
                                  <a:pt x="341" y="50"/>
                                </a:lnTo>
                                <a:lnTo>
                                  <a:pt x="341" y="59"/>
                                </a:lnTo>
                                <a:lnTo>
                                  <a:pt x="341" y="67"/>
                                </a:lnTo>
                                <a:lnTo>
                                  <a:pt x="297" y="67"/>
                                </a:lnTo>
                                <a:lnTo>
                                  <a:pt x="255" y="67"/>
                                </a:lnTo>
                                <a:lnTo>
                                  <a:pt x="212" y="67"/>
                                </a:lnTo>
                                <a:lnTo>
                                  <a:pt x="169" y="67"/>
                                </a:lnTo>
                                <a:lnTo>
                                  <a:pt x="126" y="67"/>
                                </a:lnTo>
                                <a:lnTo>
                                  <a:pt x="84" y="67"/>
                                </a:lnTo>
                                <a:lnTo>
                                  <a:pt x="42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8" name="Freeform 301">
                            <a:extLst>
                              <a:ext uri="{FF2B5EF4-FFF2-40B4-BE49-F238E27FC236}">
                                <a16:creationId xmlns:a16="http://schemas.microsoft.com/office/drawing/2014/main" id="{F4D91BEF-651D-4D6B-963B-4D822D1B16B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3" y="309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2"/>
                              <a:gd name="T2" fmla="*/ 37 w 308"/>
                              <a:gd name="T3" fmla="*/ 0 h 42"/>
                              <a:gd name="T4" fmla="*/ 77 w 308"/>
                              <a:gd name="T5" fmla="*/ 0 h 42"/>
                              <a:gd name="T6" fmla="*/ 114 w 308"/>
                              <a:gd name="T7" fmla="*/ 0 h 42"/>
                              <a:gd name="T8" fmla="*/ 153 w 308"/>
                              <a:gd name="T9" fmla="*/ 0 h 42"/>
                              <a:gd name="T10" fmla="*/ 192 w 308"/>
                              <a:gd name="T11" fmla="*/ 0 h 42"/>
                              <a:gd name="T12" fmla="*/ 230 w 308"/>
                              <a:gd name="T13" fmla="*/ 0 h 42"/>
                              <a:gd name="T14" fmla="*/ 269 w 308"/>
                              <a:gd name="T15" fmla="*/ 0 h 42"/>
                              <a:gd name="T16" fmla="*/ 308 w 308"/>
                              <a:gd name="T17" fmla="*/ 0 h 42"/>
                              <a:gd name="T18" fmla="*/ 308 w 308"/>
                              <a:gd name="T19" fmla="*/ 10 h 42"/>
                              <a:gd name="T20" fmla="*/ 308 w 308"/>
                              <a:gd name="T21" fmla="*/ 21 h 42"/>
                              <a:gd name="T22" fmla="*/ 308 w 308"/>
                              <a:gd name="T23" fmla="*/ 30 h 42"/>
                              <a:gd name="T24" fmla="*/ 308 w 308"/>
                              <a:gd name="T25" fmla="*/ 42 h 42"/>
                              <a:gd name="T26" fmla="*/ 269 w 308"/>
                              <a:gd name="T27" fmla="*/ 42 h 42"/>
                              <a:gd name="T28" fmla="*/ 230 w 308"/>
                              <a:gd name="T29" fmla="*/ 42 h 42"/>
                              <a:gd name="T30" fmla="*/ 192 w 308"/>
                              <a:gd name="T31" fmla="*/ 42 h 42"/>
                              <a:gd name="T32" fmla="*/ 153 w 308"/>
                              <a:gd name="T33" fmla="*/ 42 h 42"/>
                              <a:gd name="T34" fmla="*/ 114 w 308"/>
                              <a:gd name="T35" fmla="*/ 42 h 42"/>
                              <a:gd name="T36" fmla="*/ 77 w 308"/>
                              <a:gd name="T37" fmla="*/ 42 h 42"/>
                              <a:gd name="T38" fmla="*/ 37 w 308"/>
                              <a:gd name="T39" fmla="*/ 42 h 42"/>
                              <a:gd name="T40" fmla="*/ 0 w 308"/>
                              <a:gd name="T41" fmla="*/ 42 h 42"/>
                              <a:gd name="T42" fmla="*/ 0 w 308"/>
                              <a:gd name="T43" fmla="*/ 30 h 42"/>
                              <a:gd name="T44" fmla="*/ 0 w 308"/>
                              <a:gd name="T45" fmla="*/ 21 h 42"/>
                              <a:gd name="T46" fmla="*/ 0 w 308"/>
                              <a:gd name="T47" fmla="*/ 10 h 42"/>
                              <a:gd name="T48" fmla="*/ 0 w 308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2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0"/>
                                </a:lnTo>
                                <a:lnTo>
                                  <a:pt x="308" y="42"/>
                                </a:lnTo>
                                <a:lnTo>
                                  <a:pt x="269" y="42"/>
                                </a:lnTo>
                                <a:lnTo>
                                  <a:pt x="230" y="42"/>
                                </a:lnTo>
                                <a:lnTo>
                                  <a:pt x="192" y="42"/>
                                </a:lnTo>
                                <a:lnTo>
                                  <a:pt x="153" y="42"/>
                                </a:lnTo>
                                <a:lnTo>
                                  <a:pt x="114" y="42"/>
                                </a:lnTo>
                                <a:lnTo>
                                  <a:pt x="77" y="42"/>
                                </a:lnTo>
                                <a:lnTo>
                                  <a:pt x="37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19" name="Freeform 302">
                            <a:extLst>
                              <a:ext uri="{FF2B5EF4-FFF2-40B4-BE49-F238E27FC236}">
                                <a16:creationId xmlns:a16="http://schemas.microsoft.com/office/drawing/2014/main" id="{0B7DED8F-90FC-4853-B5C2-19A8D6D0592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4" y="3134"/>
                            <a:ext cx="171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7"/>
                              <a:gd name="T2" fmla="*/ 43 w 344"/>
                              <a:gd name="T3" fmla="*/ 0 h 67"/>
                              <a:gd name="T4" fmla="*/ 85 w 344"/>
                              <a:gd name="T5" fmla="*/ 0 h 67"/>
                              <a:gd name="T6" fmla="*/ 128 w 344"/>
                              <a:gd name="T7" fmla="*/ 0 h 67"/>
                              <a:gd name="T8" fmla="*/ 171 w 344"/>
                              <a:gd name="T9" fmla="*/ 0 h 67"/>
                              <a:gd name="T10" fmla="*/ 214 w 344"/>
                              <a:gd name="T11" fmla="*/ 0 h 67"/>
                              <a:gd name="T12" fmla="*/ 258 w 344"/>
                              <a:gd name="T13" fmla="*/ 0 h 67"/>
                              <a:gd name="T14" fmla="*/ 300 w 344"/>
                              <a:gd name="T15" fmla="*/ 0 h 67"/>
                              <a:gd name="T16" fmla="*/ 344 w 344"/>
                              <a:gd name="T17" fmla="*/ 0 h 67"/>
                              <a:gd name="T18" fmla="*/ 344 w 344"/>
                              <a:gd name="T19" fmla="*/ 7 h 67"/>
                              <a:gd name="T20" fmla="*/ 344 w 344"/>
                              <a:gd name="T21" fmla="*/ 15 h 67"/>
                              <a:gd name="T22" fmla="*/ 344 w 344"/>
                              <a:gd name="T23" fmla="*/ 23 h 67"/>
                              <a:gd name="T24" fmla="*/ 344 w 344"/>
                              <a:gd name="T25" fmla="*/ 32 h 67"/>
                              <a:gd name="T26" fmla="*/ 344 w 344"/>
                              <a:gd name="T27" fmla="*/ 40 h 67"/>
                              <a:gd name="T28" fmla="*/ 344 w 344"/>
                              <a:gd name="T29" fmla="*/ 50 h 67"/>
                              <a:gd name="T30" fmla="*/ 344 w 344"/>
                              <a:gd name="T31" fmla="*/ 58 h 67"/>
                              <a:gd name="T32" fmla="*/ 344 w 344"/>
                              <a:gd name="T33" fmla="*/ 67 h 67"/>
                              <a:gd name="T34" fmla="*/ 300 w 344"/>
                              <a:gd name="T35" fmla="*/ 67 h 67"/>
                              <a:gd name="T36" fmla="*/ 258 w 344"/>
                              <a:gd name="T37" fmla="*/ 67 h 67"/>
                              <a:gd name="T38" fmla="*/ 214 w 344"/>
                              <a:gd name="T39" fmla="*/ 67 h 67"/>
                              <a:gd name="T40" fmla="*/ 171 w 344"/>
                              <a:gd name="T41" fmla="*/ 67 h 67"/>
                              <a:gd name="T42" fmla="*/ 128 w 344"/>
                              <a:gd name="T43" fmla="*/ 67 h 67"/>
                              <a:gd name="T44" fmla="*/ 85 w 344"/>
                              <a:gd name="T45" fmla="*/ 67 h 67"/>
                              <a:gd name="T46" fmla="*/ 43 w 344"/>
                              <a:gd name="T47" fmla="*/ 67 h 67"/>
                              <a:gd name="T48" fmla="*/ 0 w 344"/>
                              <a:gd name="T49" fmla="*/ 67 h 67"/>
                              <a:gd name="T50" fmla="*/ 0 w 344"/>
                              <a:gd name="T51" fmla="*/ 58 h 67"/>
                              <a:gd name="T52" fmla="*/ 0 w 344"/>
                              <a:gd name="T53" fmla="*/ 50 h 67"/>
                              <a:gd name="T54" fmla="*/ 0 w 344"/>
                              <a:gd name="T55" fmla="*/ 40 h 67"/>
                              <a:gd name="T56" fmla="*/ 0 w 344"/>
                              <a:gd name="T57" fmla="*/ 32 h 67"/>
                              <a:gd name="T58" fmla="*/ 0 w 344"/>
                              <a:gd name="T59" fmla="*/ 23 h 67"/>
                              <a:gd name="T60" fmla="*/ 0 w 344"/>
                              <a:gd name="T61" fmla="*/ 15 h 67"/>
                              <a:gd name="T62" fmla="*/ 0 w 344"/>
                              <a:gd name="T63" fmla="*/ 7 h 67"/>
                              <a:gd name="T64" fmla="*/ 0 w 34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8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7"/>
                                </a:lnTo>
                                <a:lnTo>
                                  <a:pt x="344" y="15"/>
                                </a:lnTo>
                                <a:lnTo>
                                  <a:pt x="344" y="23"/>
                                </a:lnTo>
                                <a:lnTo>
                                  <a:pt x="344" y="32"/>
                                </a:lnTo>
                                <a:lnTo>
                                  <a:pt x="344" y="40"/>
                                </a:lnTo>
                                <a:lnTo>
                                  <a:pt x="344" y="50"/>
                                </a:lnTo>
                                <a:lnTo>
                                  <a:pt x="344" y="58"/>
                                </a:lnTo>
                                <a:lnTo>
                                  <a:pt x="344" y="67"/>
                                </a:lnTo>
                                <a:lnTo>
                                  <a:pt x="300" y="67"/>
                                </a:lnTo>
                                <a:lnTo>
                                  <a:pt x="258" y="67"/>
                                </a:lnTo>
                                <a:lnTo>
                                  <a:pt x="214" y="67"/>
                                </a:lnTo>
                                <a:lnTo>
                                  <a:pt x="171" y="67"/>
                                </a:lnTo>
                                <a:lnTo>
                                  <a:pt x="128" y="67"/>
                                </a:lnTo>
                                <a:lnTo>
                                  <a:pt x="85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0"/>
                                </a:lnTo>
                                <a:lnTo>
                                  <a:pt x="0" y="32"/>
                                </a:lnTo>
                                <a:lnTo>
                                  <a:pt x="0" y="23"/>
                                </a:lnTo>
                                <a:lnTo>
                                  <a:pt x="0" y="15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0" name="Freeform 303">
                            <a:extLst>
                              <a:ext uri="{FF2B5EF4-FFF2-40B4-BE49-F238E27FC236}">
                                <a16:creationId xmlns:a16="http://schemas.microsoft.com/office/drawing/2014/main" id="{C7F88501-FFEE-4310-9357-1CCD94721A3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140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5"/>
                              <a:gd name="T2" fmla="*/ 37 w 308"/>
                              <a:gd name="T3" fmla="*/ 0 h 45"/>
                              <a:gd name="T4" fmla="*/ 77 w 308"/>
                              <a:gd name="T5" fmla="*/ 0 h 45"/>
                              <a:gd name="T6" fmla="*/ 114 w 308"/>
                              <a:gd name="T7" fmla="*/ 0 h 45"/>
                              <a:gd name="T8" fmla="*/ 153 w 308"/>
                              <a:gd name="T9" fmla="*/ 0 h 45"/>
                              <a:gd name="T10" fmla="*/ 192 w 308"/>
                              <a:gd name="T11" fmla="*/ 0 h 45"/>
                              <a:gd name="T12" fmla="*/ 230 w 308"/>
                              <a:gd name="T13" fmla="*/ 0 h 45"/>
                              <a:gd name="T14" fmla="*/ 269 w 308"/>
                              <a:gd name="T15" fmla="*/ 0 h 45"/>
                              <a:gd name="T16" fmla="*/ 308 w 308"/>
                              <a:gd name="T17" fmla="*/ 0 h 45"/>
                              <a:gd name="T18" fmla="*/ 308 w 308"/>
                              <a:gd name="T19" fmla="*/ 11 h 45"/>
                              <a:gd name="T20" fmla="*/ 308 w 308"/>
                              <a:gd name="T21" fmla="*/ 22 h 45"/>
                              <a:gd name="T22" fmla="*/ 308 w 308"/>
                              <a:gd name="T23" fmla="*/ 27 h 45"/>
                              <a:gd name="T24" fmla="*/ 308 w 308"/>
                              <a:gd name="T25" fmla="*/ 34 h 45"/>
                              <a:gd name="T26" fmla="*/ 308 w 308"/>
                              <a:gd name="T27" fmla="*/ 39 h 45"/>
                              <a:gd name="T28" fmla="*/ 308 w 308"/>
                              <a:gd name="T29" fmla="*/ 45 h 45"/>
                              <a:gd name="T30" fmla="*/ 269 w 308"/>
                              <a:gd name="T31" fmla="*/ 45 h 45"/>
                              <a:gd name="T32" fmla="*/ 230 w 308"/>
                              <a:gd name="T33" fmla="*/ 45 h 45"/>
                              <a:gd name="T34" fmla="*/ 192 w 308"/>
                              <a:gd name="T35" fmla="*/ 45 h 45"/>
                              <a:gd name="T36" fmla="*/ 153 w 308"/>
                              <a:gd name="T37" fmla="*/ 45 h 45"/>
                              <a:gd name="T38" fmla="*/ 114 w 308"/>
                              <a:gd name="T39" fmla="*/ 45 h 45"/>
                              <a:gd name="T40" fmla="*/ 77 w 308"/>
                              <a:gd name="T41" fmla="*/ 45 h 45"/>
                              <a:gd name="T42" fmla="*/ 37 w 308"/>
                              <a:gd name="T43" fmla="*/ 45 h 45"/>
                              <a:gd name="T44" fmla="*/ 0 w 308"/>
                              <a:gd name="T45" fmla="*/ 45 h 45"/>
                              <a:gd name="T46" fmla="*/ 0 w 308"/>
                              <a:gd name="T47" fmla="*/ 39 h 45"/>
                              <a:gd name="T48" fmla="*/ 0 w 308"/>
                              <a:gd name="T49" fmla="*/ 34 h 45"/>
                              <a:gd name="T50" fmla="*/ 0 w 308"/>
                              <a:gd name="T51" fmla="*/ 27 h 45"/>
                              <a:gd name="T52" fmla="*/ 0 w 308"/>
                              <a:gd name="T53" fmla="*/ 22 h 45"/>
                              <a:gd name="T54" fmla="*/ 0 w 308"/>
                              <a:gd name="T55" fmla="*/ 11 h 45"/>
                              <a:gd name="T56" fmla="*/ 0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2"/>
                                </a:lnTo>
                                <a:lnTo>
                                  <a:pt x="308" y="27"/>
                                </a:lnTo>
                                <a:lnTo>
                                  <a:pt x="308" y="34"/>
                                </a:lnTo>
                                <a:lnTo>
                                  <a:pt x="308" y="39"/>
                                </a:lnTo>
                                <a:lnTo>
                                  <a:pt x="308" y="45"/>
                                </a:lnTo>
                                <a:lnTo>
                                  <a:pt x="269" y="45"/>
                                </a:lnTo>
                                <a:lnTo>
                                  <a:pt x="230" y="45"/>
                                </a:lnTo>
                                <a:lnTo>
                                  <a:pt x="192" y="45"/>
                                </a:lnTo>
                                <a:lnTo>
                                  <a:pt x="153" y="45"/>
                                </a:lnTo>
                                <a:lnTo>
                                  <a:pt x="114" y="45"/>
                                </a:lnTo>
                                <a:lnTo>
                                  <a:pt x="77" y="45"/>
                                </a:lnTo>
                                <a:lnTo>
                                  <a:pt x="37" y="45"/>
                                </a:lnTo>
                                <a:lnTo>
                                  <a:pt x="0" y="45"/>
                                </a:lnTo>
                                <a:lnTo>
                                  <a:pt x="0" y="39"/>
                                </a:lnTo>
                                <a:lnTo>
                                  <a:pt x="0" y="34"/>
                                </a:lnTo>
                                <a:lnTo>
                                  <a:pt x="0" y="27"/>
                                </a:lnTo>
                                <a:lnTo>
                                  <a:pt x="0" y="22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1" name="Freeform 304">
                            <a:extLst>
                              <a:ext uri="{FF2B5EF4-FFF2-40B4-BE49-F238E27FC236}">
                                <a16:creationId xmlns:a16="http://schemas.microsoft.com/office/drawing/2014/main" id="{7AC82699-EEC4-44E1-BA82-8D39ED437FA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4" y="3179"/>
                            <a:ext cx="170" cy="34"/>
                          </a:xfrm>
                          <a:custGeom>
                            <a:avLst/>
                            <a:gdLst>
                              <a:gd name="T0" fmla="*/ 0 w 342"/>
                              <a:gd name="T1" fmla="*/ 0 h 69"/>
                              <a:gd name="T2" fmla="*/ 42 w 342"/>
                              <a:gd name="T3" fmla="*/ 0 h 69"/>
                              <a:gd name="T4" fmla="*/ 84 w 342"/>
                              <a:gd name="T5" fmla="*/ 0 h 69"/>
                              <a:gd name="T6" fmla="*/ 126 w 342"/>
                              <a:gd name="T7" fmla="*/ 0 h 69"/>
                              <a:gd name="T8" fmla="*/ 169 w 342"/>
                              <a:gd name="T9" fmla="*/ 0 h 69"/>
                              <a:gd name="T10" fmla="*/ 212 w 342"/>
                              <a:gd name="T11" fmla="*/ 0 h 69"/>
                              <a:gd name="T12" fmla="*/ 255 w 342"/>
                              <a:gd name="T13" fmla="*/ 0 h 69"/>
                              <a:gd name="T14" fmla="*/ 298 w 342"/>
                              <a:gd name="T15" fmla="*/ 0 h 69"/>
                              <a:gd name="T16" fmla="*/ 342 w 342"/>
                              <a:gd name="T17" fmla="*/ 0 h 69"/>
                              <a:gd name="T18" fmla="*/ 342 w 342"/>
                              <a:gd name="T19" fmla="*/ 8 h 69"/>
                              <a:gd name="T20" fmla="*/ 342 w 342"/>
                              <a:gd name="T21" fmla="*/ 17 h 69"/>
                              <a:gd name="T22" fmla="*/ 342 w 342"/>
                              <a:gd name="T23" fmla="*/ 25 h 69"/>
                              <a:gd name="T24" fmla="*/ 342 w 342"/>
                              <a:gd name="T25" fmla="*/ 34 h 69"/>
                              <a:gd name="T26" fmla="*/ 342 w 342"/>
                              <a:gd name="T27" fmla="*/ 43 h 69"/>
                              <a:gd name="T28" fmla="*/ 342 w 342"/>
                              <a:gd name="T29" fmla="*/ 51 h 69"/>
                              <a:gd name="T30" fmla="*/ 342 w 342"/>
                              <a:gd name="T31" fmla="*/ 59 h 69"/>
                              <a:gd name="T32" fmla="*/ 342 w 342"/>
                              <a:gd name="T33" fmla="*/ 69 h 69"/>
                              <a:gd name="T34" fmla="*/ 298 w 342"/>
                              <a:gd name="T35" fmla="*/ 69 h 69"/>
                              <a:gd name="T36" fmla="*/ 255 w 342"/>
                              <a:gd name="T37" fmla="*/ 69 h 69"/>
                              <a:gd name="T38" fmla="*/ 212 w 342"/>
                              <a:gd name="T39" fmla="*/ 69 h 69"/>
                              <a:gd name="T40" fmla="*/ 169 w 342"/>
                              <a:gd name="T41" fmla="*/ 69 h 69"/>
                              <a:gd name="T42" fmla="*/ 126 w 342"/>
                              <a:gd name="T43" fmla="*/ 69 h 69"/>
                              <a:gd name="T44" fmla="*/ 84 w 342"/>
                              <a:gd name="T45" fmla="*/ 69 h 69"/>
                              <a:gd name="T46" fmla="*/ 42 w 342"/>
                              <a:gd name="T47" fmla="*/ 69 h 69"/>
                              <a:gd name="T48" fmla="*/ 0 w 342"/>
                              <a:gd name="T49" fmla="*/ 69 h 69"/>
                              <a:gd name="T50" fmla="*/ 0 w 342"/>
                              <a:gd name="T51" fmla="*/ 59 h 69"/>
                              <a:gd name="T52" fmla="*/ 0 w 342"/>
                              <a:gd name="T53" fmla="*/ 51 h 69"/>
                              <a:gd name="T54" fmla="*/ 0 w 342"/>
                              <a:gd name="T55" fmla="*/ 43 h 69"/>
                              <a:gd name="T56" fmla="*/ 0 w 342"/>
                              <a:gd name="T57" fmla="*/ 34 h 69"/>
                              <a:gd name="T58" fmla="*/ 0 w 342"/>
                              <a:gd name="T59" fmla="*/ 25 h 69"/>
                              <a:gd name="T60" fmla="*/ 0 w 342"/>
                              <a:gd name="T61" fmla="*/ 17 h 69"/>
                              <a:gd name="T62" fmla="*/ 0 w 342"/>
                              <a:gd name="T63" fmla="*/ 8 h 69"/>
                              <a:gd name="T64" fmla="*/ 0 w 342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2" y="0"/>
                                </a:lnTo>
                                <a:lnTo>
                                  <a:pt x="342" y="8"/>
                                </a:lnTo>
                                <a:lnTo>
                                  <a:pt x="342" y="17"/>
                                </a:lnTo>
                                <a:lnTo>
                                  <a:pt x="342" y="25"/>
                                </a:lnTo>
                                <a:lnTo>
                                  <a:pt x="342" y="34"/>
                                </a:lnTo>
                                <a:lnTo>
                                  <a:pt x="342" y="43"/>
                                </a:lnTo>
                                <a:lnTo>
                                  <a:pt x="342" y="51"/>
                                </a:lnTo>
                                <a:lnTo>
                                  <a:pt x="342" y="59"/>
                                </a:lnTo>
                                <a:lnTo>
                                  <a:pt x="342" y="69"/>
                                </a:lnTo>
                                <a:lnTo>
                                  <a:pt x="298" y="69"/>
                                </a:lnTo>
                                <a:lnTo>
                                  <a:pt x="255" y="69"/>
                                </a:lnTo>
                                <a:lnTo>
                                  <a:pt x="212" y="69"/>
                                </a:lnTo>
                                <a:lnTo>
                                  <a:pt x="169" y="69"/>
                                </a:lnTo>
                                <a:lnTo>
                                  <a:pt x="126" y="69"/>
                                </a:lnTo>
                                <a:lnTo>
                                  <a:pt x="84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3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2" name="Freeform 305">
                            <a:extLst>
                              <a:ext uri="{FF2B5EF4-FFF2-40B4-BE49-F238E27FC236}">
                                <a16:creationId xmlns:a16="http://schemas.microsoft.com/office/drawing/2014/main" id="{1FBB05E3-A26E-4ABF-8C89-E2C28051F75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185"/>
                            <a:ext cx="154" cy="22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9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1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9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1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9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9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3" name="Freeform 306">
                            <a:extLst>
                              <a:ext uri="{FF2B5EF4-FFF2-40B4-BE49-F238E27FC236}">
                                <a16:creationId xmlns:a16="http://schemas.microsoft.com/office/drawing/2014/main" id="{F6812A25-2F03-401B-964E-8C73F10204B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3" y="3224"/>
                            <a:ext cx="171" cy="34"/>
                          </a:xfrm>
                          <a:custGeom>
                            <a:avLst/>
                            <a:gdLst>
                              <a:gd name="T0" fmla="*/ 0 w 344"/>
                              <a:gd name="T1" fmla="*/ 0 h 68"/>
                              <a:gd name="T2" fmla="*/ 43 w 344"/>
                              <a:gd name="T3" fmla="*/ 0 h 68"/>
                              <a:gd name="T4" fmla="*/ 85 w 344"/>
                              <a:gd name="T5" fmla="*/ 0 h 68"/>
                              <a:gd name="T6" fmla="*/ 128 w 344"/>
                              <a:gd name="T7" fmla="*/ 0 h 68"/>
                              <a:gd name="T8" fmla="*/ 171 w 344"/>
                              <a:gd name="T9" fmla="*/ 0 h 68"/>
                              <a:gd name="T10" fmla="*/ 214 w 344"/>
                              <a:gd name="T11" fmla="*/ 0 h 68"/>
                              <a:gd name="T12" fmla="*/ 257 w 344"/>
                              <a:gd name="T13" fmla="*/ 0 h 68"/>
                              <a:gd name="T14" fmla="*/ 300 w 344"/>
                              <a:gd name="T15" fmla="*/ 0 h 68"/>
                              <a:gd name="T16" fmla="*/ 344 w 344"/>
                              <a:gd name="T17" fmla="*/ 0 h 68"/>
                              <a:gd name="T18" fmla="*/ 344 w 344"/>
                              <a:gd name="T19" fmla="*/ 9 h 68"/>
                              <a:gd name="T20" fmla="*/ 344 w 344"/>
                              <a:gd name="T21" fmla="*/ 17 h 68"/>
                              <a:gd name="T22" fmla="*/ 344 w 344"/>
                              <a:gd name="T23" fmla="*/ 25 h 68"/>
                              <a:gd name="T24" fmla="*/ 344 w 344"/>
                              <a:gd name="T25" fmla="*/ 34 h 68"/>
                              <a:gd name="T26" fmla="*/ 344 w 344"/>
                              <a:gd name="T27" fmla="*/ 42 h 68"/>
                              <a:gd name="T28" fmla="*/ 344 w 344"/>
                              <a:gd name="T29" fmla="*/ 50 h 68"/>
                              <a:gd name="T30" fmla="*/ 344 w 344"/>
                              <a:gd name="T31" fmla="*/ 58 h 68"/>
                              <a:gd name="T32" fmla="*/ 344 w 344"/>
                              <a:gd name="T33" fmla="*/ 68 h 68"/>
                              <a:gd name="T34" fmla="*/ 300 w 344"/>
                              <a:gd name="T35" fmla="*/ 68 h 68"/>
                              <a:gd name="T36" fmla="*/ 257 w 344"/>
                              <a:gd name="T37" fmla="*/ 68 h 68"/>
                              <a:gd name="T38" fmla="*/ 214 w 344"/>
                              <a:gd name="T39" fmla="*/ 68 h 68"/>
                              <a:gd name="T40" fmla="*/ 171 w 344"/>
                              <a:gd name="T41" fmla="*/ 68 h 68"/>
                              <a:gd name="T42" fmla="*/ 128 w 344"/>
                              <a:gd name="T43" fmla="*/ 68 h 68"/>
                              <a:gd name="T44" fmla="*/ 85 w 344"/>
                              <a:gd name="T45" fmla="*/ 68 h 68"/>
                              <a:gd name="T46" fmla="*/ 43 w 344"/>
                              <a:gd name="T47" fmla="*/ 68 h 68"/>
                              <a:gd name="T48" fmla="*/ 0 w 344"/>
                              <a:gd name="T49" fmla="*/ 68 h 68"/>
                              <a:gd name="T50" fmla="*/ 0 w 344"/>
                              <a:gd name="T51" fmla="*/ 58 h 68"/>
                              <a:gd name="T52" fmla="*/ 0 w 344"/>
                              <a:gd name="T53" fmla="*/ 50 h 68"/>
                              <a:gd name="T54" fmla="*/ 0 w 344"/>
                              <a:gd name="T55" fmla="*/ 42 h 68"/>
                              <a:gd name="T56" fmla="*/ 0 w 344"/>
                              <a:gd name="T57" fmla="*/ 34 h 68"/>
                              <a:gd name="T58" fmla="*/ 0 w 344"/>
                              <a:gd name="T59" fmla="*/ 25 h 68"/>
                              <a:gd name="T60" fmla="*/ 0 w 344"/>
                              <a:gd name="T61" fmla="*/ 17 h 68"/>
                              <a:gd name="T62" fmla="*/ 0 w 344"/>
                              <a:gd name="T63" fmla="*/ 9 h 68"/>
                              <a:gd name="T64" fmla="*/ 0 w 344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4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7" y="0"/>
                                </a:lnTo>
                                <a:lnTo>
                                  <a:pt x="300" y="0"/>
                                </a:lnTo>
                                <a:lnTo>
                                  <a:pt x="344" y="0"/>
                                </a:lnTo>
                                <a:lnTo>
                                  <a:pt x="344" y="9"/>
                                </a:lnTo>
                                <a:lnTo>
                                  <a:pt x="344" y="17"/>
                                </a:lnTo>
                                <a:lnTo>
                                  <a:pt x="344" y="25"/>
                                </a:lnTo>
                                <a:lnTo>
                                  <a:pt x="344" y="34"/>
                                </a:lnTo>
                                <a:lnTo>
                                  <a:pt x="344" y="42"/>
                                </a:lnTo>
                                <a:lnTo>
                                  <a:pt x="344" y="50"/>
                                </a:lnTo>
                                <a:lnTo>
                                  <a:pt x="344" y="58"/>
                                </a:lnTo>
                                <a:lnTo>
                                  <a:pt x="344" y="68"/>
                                </a:lnTo>
                                <a:lnTo>
                                  <a:pt x="300" y="68"/>
                                </a:lnTo>
                                <a:lnTo>
                                  <a:pt x="257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4" name="Freeform 307">
                            <a:extLst>
                              <a:ext uri="{FF2B5EF4-FFF2-40B4-BE49-F238E27FC236}">
                                <a16:creationId xmlns:a16="http://schemas.microsoft.com/office/drawing/2014/main" id="{0153C8B9-38B6-446F-9183-FD3F15D2E99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2" y="3230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4"/>
                              <a:gd name="T2" fmla="*/ 37 w 306"/>
                              <a:gd name="T3" fmla="*/ 0 h 44"/>
                              <a:gd name="T4" fmla="*/ 75 w 306"/>
                              <a:gd name="T5" fmla="*/ 0 h 44"/>
                              <a:gd name="T6" fmla="*/ 113 w 306"/>
                              <a:gd name="T7" fmla="*/ 0 h 44"/>
                              <a:gd name="T8" fmla="*/ 151 w 306"/>
                              <a:gd name="T9" fmla="*/ 0 h 44"/>
                              <a:gd name="T10" fmla="*/ 190 w 306"/>
                              <a:gd name="T11" fmla="*/ 0 h 44"/>
                              <a:gd name="T12" fmla="*/ 228 w 306"/>
                              <a:gd name="T13" fmla="*/ 0 h 44"/>
                              <a:gd name="T14" fmla="*/ 266 w 306"/>
                              <a:gd name="T15" fmla="*/ 0 h 44"/>
                              <a:gd name="T16" fmla="*/ 306 w 306"/>
                              <a:gd name="T17" fmla="*/ 0 h 44"/>
                              <a:gd name="T18" fmla="*/ 306 w 306"/>
                              <a:gd name="T19" fmla="*/ 10 h 44"/>
                              <a:gd name="T20" fmla="*/ 306 w 306"/>
                              <a:gd name="T21" fmla="*/ 20 h 44"/>
                              <a:gd name="T22" fmla="*/ 306 w 306"/>
                              <a:gd name="T23" fmla="*/ 26 h 44"/>
                              <a:gd name="T24" fmla="*/ 306 w 306"/>
                              <a:gd name="T25" fmla="*/ 32 h 44"/>
                              <a:gd name="T26" fmla="*/ 306 w 306"/>
                              <a:gd name="T27" fmla="*/ 38 h 44"/>
                              <a:gd name="T28" fmla="*/ 306 w 306"/>
                              <a:gd name="T29" fmla="*/ 44 h 44"/>
                              <a:gd name="T30" fmla="*/ 266 w 306"/>
                              <a:gd name="T31" fmla="*/ 44 h 44"/>
                              <a:gd name="T32" fmla="*/ 228 w 306"/>
                              <a:gd name="T33" fmla="*/ 44 h 44"/>
                              <a:gd name="T34" fmla="*/ 190 w 306"/>
                              <a:gd name="T35" fmla="*/ 44 h 44"/>
                              <a:gd name="T36" fmla="*/ 151 w 306"/>
                              <a:gd name="T37" fmla="*/ 44 h 44"/>
                              <a:gd name="T38" fmla="*/ 113 w 306"/>
                              <a:gd name="T39" fmla="*/ 44 h 44"/>
                              <a:gd name="T40" fmla="*/ 75 w 306"/>
                              <a:gd name="T41" fmla="*/ 44 h 44"/>
                              <a:gd name="T42" fmla="*/ 37 w 306"/>
                              <a:gd name="T43" fmla="*/ 44 h 44"/>
                              <a:gd name="T44" fmla="*/ 0 w 306"/>
                              <a:gd name="T45" fmla="*/ 44 h 44"/>
                              <a:gd name="T46" fmla="*/ 0 w 306"/>
                              <a:gd name="T47" fmla="*/ 38 h 44"/>
                              <a:gd name="T48" fmla="*/ 0 w 306"/>
                              <a:gd name="T49" fmla="*/ 32 h 44"/>
                              <a:gd name="T50" fmla="*/ 0 w 306"/>
                              <a:gd name="T51" fmla="*/ 26 h 44"/>
                              <a:gd name="T52" fmla="*/ 0 w 306"/>
                              <a:gd name="T53" fmla="*/ 20 h 44"/>
                              <a:gd name="T54" fmla="*/ 0 w 306"/>
                              <a:gd name="T55" fmla="*/ 10 h 44"/>
                              <a:gd name="T56" fmla="*/ 0 w 306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5" y="0"/>
                                </a:lnTo>
                                <a:lnTo>
                                  <a:pt x="113" y="0"/>
                                </a:lnTo>
                                <a:lnTo>
                                  <a:pt x="151" y="0"/>
                                </a:lnTo>
                                <a:lnTo>
                                  <a:pt x="190" y="0"/>
                                </a:lnTo>
                                <a:lnTo>
                                  <a:pt x="228" y="0"/>
                                </a:lnTo>
                                <a:lnTo>
                                  <a:pt x="266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10"/>
                                </a:lnTo>
                                <a:lnTo>
                                  <a:pt x="306" y="20"/>
                                </a:lnTo>
                                <a:lnTo>
                                  <a:pt x="306" y="26"/>
                                </a:lnTo>
                                <a:lnTo>
                                  <a:pt x="306" y="32"/>
                                </a:lnTo>
                                <a:lnTo>
                                  <a:pt x="306" y="38"/>
                                </a:lnTo>
                                <a:lnTo>
                                  <a:pt x="306" y="44"/>
                                </a:lnTo>
                                <a:lnTo>
                                  <a:pt x="266" y="44"/>
                                </a:lnTo>
                                <a:lnTo>
                                  <a:pt x="228" y="44"/>
                                </a:lnTo>
                                <a:lnTo>
                                  <a:pt x="190" y="44"/>
                                </a:lnTo>
                                <a:lnTo>
                                  <a:pt x="151" y="44"/>
                                </a:lnTo>
                                <a:lnTo>
                                  <a:pt x="113" y="44"/>
                                </a:lnTo>
                                <a:lnTo>
                                  <a:pt x="75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  <a:lnTo>
                                  <a:pt x="0" y="26"/>
                                </a:lnTo>
                                <a:lnTo>
                                  <a:pt x="0" y="20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5" name="Freeform 308">
                            <a:extLst>
                              <a:ext uri="{FF2B5EF4-FFF2-40B4-BE49-F238E27FC236}">
                                <a16:creationId xmlns:a16="http://schemas.microsoft.com/office/drawing/2014/main" id="{D50B2A7E-3D0F-4C29-AF1E-A6B74EB7CEA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3" y="3269"/>
                            <a:ext cx="170" cy="35"/>
                          </a:xfrm>
                          <a:custGeom>
                            <a:avLst/>
                            <a:gdLst>
                              <a:gd name="T0" fmla="*/ 0 w 341"/>
                              <a:gd name="T1" fmla="*/ 0 h 69"/>
                              <a:gd name="T2" fmla="*/ 42 w 341"/>
                              <a:gd name="T3" fmla="*/ 0 h 69"/>
                              <a:gd name="T4" fmla="*/ 84 w 341"/>
                              <a:gd name="T5" fmla="*/ 0 h 69"/>
                              <a:gd name="T6" fmla="*/ 126 w 341"/>
                              <a:gd name="T7" fmla="*/ 0 h 69"/>
                              <a:gd name="T8" fmla="*/ 169 w 341"/>
                              <a:gd name="T9" fmla="*/ 0 h 69"/>
                              <a:gd name="T10" fmla="*/ 212 w 341"/>
                              <a:gd name="T11" fmla="*/ 0 h 69"/>
                              <a:gd name="T12" fmla="*/ 254 w 341"/>
                              <a:gd name="T13" fmla="*/ 0 h 69"/>
                              <a:gd name="T14" fmla="*/ 298 w 341"/>
                              <a:gd name="T15" fmla="*/ 0 h 69"/>
                              <a:gd name="T16" fmla="*/ 341 w 341"/>
                              <a:gd name="T17" fmla="*/ 0 h 69"/>
                              <a:gd name="T18" fmla="*/ 341 w 341"/>
                              <a:gd name="T19" fmla="*/ 8 h 69"/>
                              <a:gd name="T20" fmla="*/ 341 w 341"/>
                              <a:gd name="T21" fmla="*/ 16 h 69"/>
                              <a:gd name="T22" fmla="*/ 341 w 341"/>
                              <a:gd name="T23" fmla="*/ 24 h 69"/>
                              <a:gd name="T24" fmla="*/ 341 w 341"/>
                              <a:gd name="T25" fmla="*/ 34 h 69"/>
                              <a:gd name="T26" fmla="*/ 341 w 341"/>
                              <a:gd name="T27" fmla="*/ 42 h 69"/>
                              <a:gd name="T28" fmla="*/ 341 w 341"/>
                              <a:gd name="T29" fmla="*/ 51 h 69"/>
                              <a:gd name="T30" fmla="*/ 341 w 341"/>
                              <a:gd name="T31" fmla="*/ 60 h 69"/>
                              <a:gd name="T32" fmla="*/ 341 w 341"/>
                              <a:gd name="T33" fmla="*/ 69 h 69"/>
                              <a:gd name="T34" fmla="*/ 298 w 341"/>
                              <a:gd name="T35" fmla="*/ 69 h 69"/>
                              <a:gd name="T36" fmla="*/ 254 w 341"/>
                              <a:gd name="T37" fmla="*/ 69 h 69"/>
                              <a:gd name="T38" fmla="*/ 212 w 341"/>
                              <a:gd name="T39" fmla="*/ 69 h 69"/>
                              <a:gd name="T40" fmla="*/ 169 w 341"/>
                              <a:gd name="T41" fmla="*/ 69 h 69"/>
                              <a:gd name="T42" fmla="*/ 126 w 341"/>
                              <a:gd name="T43" fmla="*/ 69 h 69"/>
                              <a:gd name="T44" fmla="*/ 84 w 341"/>
                              <a:gd name="T45" fmla="*/ 69 h 69"/>
                              <a:gd name="T46" fmla="*/ 42 w 341"/>
                              <a:gd name="T47" fmla="*/ 69 h 69"/>
                              <a:gd name="T48" fmla="*/ 0 w 341"/>
                              <a:gd name="T49" fmla="*/ 69 h 69"/>
                              <a:gd name="T50" fmla="*/ 0 w 341"/>
                              <a:gd name="T51" fmla="*/ 60 h 69"/>
                              <a:gd name="T52" fmla="*/ 0 w 341"/>
                              <a:gd name="T53" fmla="*/ 51 h 69"/>
                              <a:gd name="T54" fmla="*/ 0 w 341"/>
                              <a:gd name="T55" fmla="*/ 42 h 69"/>
                              <a:gd name="T56" fmla="*/ 0 w 341"/>
                              <a:gd name="T57" fmla="*/ 34 h 69"/>
                              <a:gd name="T58" fmla="*/ 0 w 341"/>
                              <a:gd name="T59" fmla="*/ 24 h 69"/>
                              <a:gd name="T60" fmla="*/ 0 w 341"/>
                              <a:gd name="T61" fmla="*/ 16 h 69"/>
                              <a:gd name="T62" fmla="*/ 0 w 341"/>
                              <a:gd name="T63" fmla="*/ 8 h 69"/>
                              <a:gd name="T64" fmla="*/ 0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0" y="0"/>
                                </a:moveTo>
                                <a:lnTo>
                                  <a:pt x="42" y="0"/>
                                </a:lnTo>
                                <a:lnTo>
                                  <a:pt x="84" y="0"/>
                                </a:lnTo>
                                <a:lnTo>
                                  <a:pt x="126" y="0"/>
                                </a:lnTo>
                                <a:lnTo>
                                  <a:pt x="169" y="0"/>
                                </a:lnTo>
                                <a:lnTo>
                                  <a:pt x="212" y="0"/>
                                </a:lnTo>
                                <a:lnTo>
                                  <a:pt x="254" y="0"/>
                                </a:lnTo>
                                <a:lnTo>
                                  <a:pt x="298" y="0"/>
                                </a:lnTo>
                                <a:lnTo>
                                  <a:pt x="341" y="0"/>
                                </a:lnTo>
                                <a:lnTo>
                                  <a:pt x="341" y="8"/>
                                </a:lnTo>
                                <a:lnTo>
                                  <a:pt x="341" y="16"/>
                                </a:lnTo>
                                <a:lnTo>
                                  <a:pt x="341" y="24"/>
                                </a:lnTo>
                                <a:lnTo>
                                  <a:pt x="341" y="34"/>
                                </a:lnTo>
                                <a:lnTo>
                                  <a:pt x="341" y="42"/>
                                </a:lnTo>
                                <a:lnTo>
                                  <a:pt x="341" y="51"/>
                                </a:lnTo>
                                <a:lnTo>
                                  <a:pt x="341" y="60"/>
                                </a:lnTo>
                                <a:lnTo>
                                  <a:pt x="341" y="69"/>
                                </a:lnTo>
                                <a:lnTo>
                                  <a:pt x="298" y="69"/>
                                </a:lnTo>
                                <a:lnTo>
                                  <a:pt x="254" y="69"/>
                                </a:lnTo>
                                <a:lnTo>
                                  <a:pt x="212" y="69"/>
                                </a:lnTo>
                                <a:lnTo>
                                  <a:pt x="169" y="69"/>
                                </a:lnTo>
                                <a:lnTo>
                                  <a:pt x="126" y="69"/>
                                </a:lnTo>
                                <a:lnTo>
                                  <a:pt x="84" y="69"/>
                                </a:lnTo>
                                <a:lnTo>
                                  <a:pt x="42" y="69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6" name="Freeform 309">
                            <a:extLst>
                              <a:ext uri="{FF2B5EF4-FFF2-40B4-BE49-F238E27FC236}">
                                <a16:creationId xmlns:a16="http://schemas.microsoft.com/office/drawing/2014/main" id="{CCD475A5-FE9E-4F83-A837-66F46785102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1" y="3276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7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8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0 h 43"/>
                              <a:gd name="T20" fmla="*/ 308 w 308"/>
                              <a:gd name="T21" fmla="*/ 21 h 43"/>
                              <a:gd name="T22" fmla="*/ 308 w 308"/>
                              <a:gd name="T23" fmla="*/ 31 h 43"/>
                              <a:gd name="T24" fmla="*/ 308 w 308"/>
                              <a:gd name="T25" fmla="*/ 43 h 43"/>
                              <a:gd name="T26" fmla="*/ 268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7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1 h 43"/>
                              <a:gd name="T44" fmla="*/ 0 w 308"/>
                              <a:gd name="T45" fmla="*/ 21 h 43"/>
                              <a:gd name="T46" fmla="*/ 0 w 308"/>
                              <a:gd name="T47" fmla="*/ 10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0"/>
                                </a:lnTo>
                                <a:lnTo>
                                  <a:pt x="308" y="21"/>
                                </a:lnTo>
                                <a:lnTo>
                                  <a:pt x="308" y="31"/>
                                </a:lnTo>
                                <a:lnTo>
                                  <a:pt x="308" y="43"/>
                                </a:lnTo>
                                <a:lnTo>
                                  <a:pt x="268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7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1"/>
                                </a:lnTo>
                                <a:lnTo>
                                  <a:pt x="0" y="21"/>
                                </a:lnTo>
                                <a:lnTo>
                                  <a:pt x="0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7" name="Freeform 310">
                            <a:extLst>
                              <a:ext uri="{FF2B5EF4-FFF2-40B4-BE49-F238E27FC236}">
                                <a16:creationId xmlns:a16="http://schemas.microsoft.com/office/drawing/2014/main" id="{C3AEA9D0-5BBF-4429-902A-DA5BD7D40A6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2" y="3314"/>
                            <a:ext cx="171" cy="34"/>
                          </a:xfrm>
                          <a:custGeom>
                            <a:avLst/>
                            <a:gdLst>
                              <a:gd name="T0" fmla="*/ 0 w 343"/>
                              <a:gd name="T1" fmla="*/ 0 h 68"/>
                              <a:gd name="T2" fmla="*/ 43 w 343"/>
                              <a:gd name="T3" fmla="*/ 0 h 68"/>
                              <a:gd name="T4" fmla="*/ 85 w 343"/>
                              <a:gd name="T5" fmla="*/ 0 h 68"/>
                              <a:gd name="T6" fmla="*/ 128 w 343"/>
                              <a:gd name="T7" fmla="*/ 0 h 68"/>
                              <a:gd name="T8" fmla="*/ 171 w 343"/>
                              <a:gd name="T9" fmla="*/ 0 h 68"/>
                              <a:gd name="T10" fmla="*/ 214 w 343"/>
                              <a:gd name="T11" fmla="*/ 0 h 68"/>
                              <a:gd name="T12" fmla="*/ 256 w 343"/>
                              <a:gd name="T13" fmla="*/ 0 h 68"/>
                              <a:gd name="T14" fmla="*/ 300 w 343"/>
                              <a:gd name="T15" fmla="*/ 0 h 68"/>
                              <a:gd name="T16" fmla="*/ 343 w 343"/>
                              <a:gd name="T17" fmla="*/ 0 h 68"/>
                              <a:gd name="T18" fmla="*/ 343 w 343"/>
                              <a:gd name="T19" fmla="*/ 8 h 68"/>
                              <a:gd name="T20" fmla="*/ 343 w 343"/>
                              <a:gd name="T21" fmla="*/ 16 h 68"/>
                              <a:gd name="T22" fmla="*/ 343 w 343"/>
                              <a:gd name="T23" fmla="*/ 25 h 68"/>
                              <a:gd name="T24" fmla="*/ 343 w 343"/>
                              <a:gd name="T25" fmla="*/ 34 h 68"/>
                              <a:gd name="T26" fmla="*/ 343 w 343"/>
                              <a:gd name="T27" fmla="*/ 41 h 68"/>
                              <a:gd name="T28" fmla="*/ 343 w 343"/>
                              <a:gd name="T29" fmla="*/ 50 h 68"/>
                              <a:gd name="T30" fmla="*/ 343 w 343"/>
                              <a:gd name="T31" fmla="*/ 59 h 68"/>
                              <a:gd name="T32" fmla="*/ 343 w 343"/>
                              <a:gd name="T33" fmla="*/ 68 h 68"/>
                              <a:gd name="T34" fmla="*/ 300 w 343"/>
                              <a:gd name="T35" fmla="*/ 68 h 68"/>
                              <a:gd name="T36" fmla="*/ 256 w 343"/>
                              <a:gd name="T37" fmla="*/ 68 h 68"/>
                              <a:gd name="T38" fmla="*/ 214 w 343"/>
                              <a:gd name="T39" fmla="*/ 68 h 68"/>
                              <a:gd name="T40" fmla="*/ 171 w 343"/>
                              <a:gd name="T41" fmla="*/ 68 h 68"/>
                              <a:gd name="T42" fmla="*/ 128 w 343"/>
                              <a:gd name="T43" fmla="*/ 68 h 68"/>
                              <a:gd name="T44" fmla="*/ 85 w 343"/>
                              <a:gd name="T45" fmla="*/ 68 h 68"/>
                              <a:gd name="T46" fmla="*/ 43 w 343"/>
                              <a:gd name="T47" fmla="*/ 68 h 68"/>
                              <a:gd name="T48" fmla="*/ 0 w 343"/>
                              <a:gd name="T49" fmla="*/ 68 h 68"/>
                              <a:gd name="T50" fmla="*/ 0 w 343"/>
                              <a:gd name="T51" fmla="*/ 59 h 68"/>
                              <a:gd name="T52" fmla="*/ 0 w 343"/>
                              <a:gd name="T53" fmla="*/ 50 h 68"/>
                              <a:gd name="T54" fmla="*/ 0 w 343"/>
                              <a:gd name="T55" fmla="*/ 41 h 68"/>
                              <a:gd name="T56" fmla="*/ 0 w 343"/>
                              <a:gd name="T57" fmla="*/ 34 h 68"/>
                              <a:gd name="T58" fmla="*/ 0 w 343"/>
                              <a:gd name="T59" fmla="*/ 25 h 68"/>
                              <a:gd name="T60" fmla="*/ 0 w 343"/>
                              <a:gd name="T61" fmla="*/ 16 h 68"/>
                              <a:gd name="T62" fmla="*/ 0 w 343"/>
                              <a:gd name="T63" fmla="*/ 8 h 68"/>
                              <a:gd name="T64" fmla="*/ 0 w 34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6" y="0"/>
                                </a:lnTo>
                                <a:lnTo>
                                  <a:pt x="300" y="0"/>
                                </a:lnTo>
                                <a:lnTo>
                                  <a:pt x="343" y="0"/>
                                </a:lnTo>
                                <a:lnTo>
                                  <a:pt x="343" y="8"/>
                                </a:lnTo>
                                <a:lnTo>
                                  <a:pt x="343" y="16"/>
                                </a:lnTo>
                                <a:lnTo>
                                  <a:pt x="343" y="25"/>
                                </a:lnTo>
                                <a:lnTo>
                                  <a:pt x="343" y="34"/>
                                </a:lnTo>
                                <a:lnTo>
                                  <a:pt x="343" y="41"/>
                                </a:lnTo>
                                <a:lnTo>
                                  <a:pt x="343" y="50"/>
                                </a:lnTo>
                                <a:lnTo>
                                  <a:pt x="343" y="59"/>
                                </a:lnTo>
                                <a:lnTo>
                                  <a:pt x="343" y="68"/>
                                </a:lnTo>
                                <a:lnTo>
                                  <a:pt x="300" y="68"/>
                                </a:lnTo>
                                <a:lnTo>
                                  <a:pt x="256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9"/>
                                </a:lnTo>
                                <a:lnTo>
                                  <a:pt x="0" y="50"/>
                                </a:lnTo>
                                <a:lnTo>
                                  <a:pt x="0" y="41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8" name="Freeform 311">
                            <a:extLst>
                              <a:ext uri="{FF2B5EF4-FFF2-40B4-BE49-F238E27FC236}">
                                <a16:creationId xmlns:a16="http://schemas.microsoft.com/office/drawing/2014/main" id="{F157C675-8136-41FF-B256-93226EF3924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1" y="3320"/>
                            <a:ext cx="153" cy="22"/>
                          </a:xfrm>
                          <a:custGeom>
                            <a:avLst/>
                            <a:gdLst>
                              <a:gd name="T0" fmla="*/ 0 w 306"/>
                              <a:gd name="T1" fmla="*/ 0 h 44"/>
                              <a:gd name="T2" fmla="*/ 37 w 306"/>
                              <a:gd name="T3" fmla="*/ 0 h 44"/>
                              <a:gd name="T4" fmla="*/ 77 w 306"/>
                              <a:gd name="T5" fmla="*/ 0 h 44"/>
                              <a:gd name="T6" fmla="*/ 114 w 306"/>
                              <a:gd name="T7" fmla="*/ 0 h 44"/>
                              <a:gd name="T8" fmla="*/ 153 w 306"/>
                              <a:gd name="T9" fmla="*/ 0 h 44"/>
                              <a:gd name="T10" fmla="*/ 191 w 306"/>
                              <a:gd name="T11" fmla="*/ 0 h 44"/>
                              <a:gd name="T12" fmla="*/ 229 w 306"/>
                              <a:gd name="T13" fmla="*/ 0 h 44"/>
                              <a:gd name="T14" fmla="*/ 267 w 306"/>
                              <a:gd name="T15" fmla="*/ 0 h 44"/>
                              <a:gd name="T16" fmla="*/ 306 w 306"/>
                              <a:gd name="T17" fmla="*/ 0 h 44"/>
                              <a:gd name="T18" fmla="*/ 306 w 306"/>
                              <a:gd name="T19" fmla="*/ 4 h 44"/>
                              <a:gd name="T20" fmla="*/ 306 w 306"/>
                              <a:gd name="T21" fmla="*/ 10 h 44"/>
                              <a:gd name="T22" fmla="*/ 306 w 306"/>
                              <a:gd name="T23" fmla="*/ 16 h 44"/>
                              <a:gd name="T24" fmla="*/ 306 w 306"/>
                              <a:gd name="T25" fmla="*/ 22 h 44"/>
                              <a:gd name="T26" fmla="*/ 306 w 306"/>
                              <a:gd name="T27" fmla="*/ 32 h 44"/>
                              <a:gd name="T28" fmla="*/ 306 w 306"/>
                              <a:gd name="T29" fmla="*/ 44 h 44"/>
                              <a:gd name="T30" fmla="*/ 267 w 306"/>
                              <a:gd name="T31" fmla="*/ 44 h 44"/>
                              <a:gd name="T32" fmla="*/ 229 w 306"/>
                              <a:gd name="T33" fmla="*/ 44 h 44"/>
                              <a:gd name="T34" fmla="*/ 191 w 306"/>
                              <a:gd name="T35" fmla="*/ 44 h 44"/>
                              <a:gd name="T36" fmla="*/ 153 w 306"/>
                              <a:gd name="T37" fmla="*/ 44 h 44"/>
                              <a:gd name="T38" fmla="*/ 114 w 306"/>
                              <a:gd name="T39" fmla="*/ 44 h 44"/>
                              <a:gd name="T40" fmla="*/ 77 w 306"/>
                              <a:gd name="T41" fmla="*/ 44 h 44"/>
                              <a:gd name="T42" fmla="*/ 37 w 306"/>
                              <a:gd name="T43" fmla="*/ 44 h 44"/>
                              <a:gd name="T44" fmla="*/ 0 w 306"/>
                              <a:gd name="T45" fmla="*/ 44 h 44"/>
                              <a:gd name="T46" fmla="*/ 0 w 306"/>
                              <a:gd name="T47" fmla="*/ 32 h 44"/>
                              <a:gd name="T48" fmla="*/ 0 w 306"/>
                              <a:gd name="T49" fmla="*/ 22 h 44"/>
                              <a:gd name="T50" fmla="*/ 0 w 306"/>
                              <a:gd name="T51" fmla="*/ 16 h 44"/>
                              <a:gd name="T52" fmla="*/ 0 w 306"/>
                              <a:gd name="T53" fmla="*/ 10 h 44"/>
                              <a:gd name="T54" fmla="*/ 0 w 306"/>
                              <a:gd name="T55" fmla="*/ 4 h 44"/>
                              <a:gd name="T56" fmla="*/ 0 w 306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7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7" y="0"/>
                                </a:lnTo>
                                <a:lnTo>
                                  <a:pt x="306" y="0"/>
                                </a:lnTo>
                                <a:lnTo>
                                  <a:pt x="306" y="4"/>
                                </a:lnTo>
                                <a:lnTo>
                                  <a:pt x="306" y="10"/>
                                </a:lnTo>
                                <a:lnTo>
                                  <a:pt x="306" y="16"/>
                                </a:lnTo>
                                <a:lnTo>
                                  <a:pt x="306" y="22"/>
                                </a:lnTo>
                                <a:lnTo>
                                  <a:pt x="306" y="32"/>
                                </a:lnTo>
                                <a:lnTo>
                                  <a:pt x="306" y="44"/>
                                </a:lnTo>
                                <a:lnTo>
                                  <a:pt x="267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7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2"/>
                                </a:lnTo>
                                <a:lnTo>
                                  <a:pt x="0" y="22"/>
                                </a:lnTo>
                                <a:lnTo>
                                  <a:pt x="0" y="16"/>
                                </a:lnTo>
                                <a:lnTo>
                                  <a:pt x="0" y="10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29" name="Freeform 312">
                            <a:extLst>
                              <a:ext uri="{FF2B5EF4-FFF2-40B4-BE49-F238E27FC236}">
                                <a16:creationId xmlns:a16="http://schemas.microsoft.com/office/drawing/2014/main" id="{B785B1A3-A24A-4702-A4E7-28181860A64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2" y="3358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7"/>
                              <a:gd name="T2" fmla="*/ 43 w 340"/>
                              <a:gd name="T3" fmla="*/ 0 h 67"/>
                              <a:gd name="T4" fmla="*/ 85 w 340"/>
                              <a:gd name="T5" fmla="*/ 0 h 67"/>
                              <a:gd name="T6" fmla="*/ 128 w 340"/>
                              <a:gd name="T7" fmla="*/ 0 h 67"/>
                              <a:gd name="T8" fmla="*/ 170 w 340"/>
                              <a:gd name="T9" fmla="*/ 0 h 67"/>
                              <a:gd name="T10" fmla="*/ 213 w 340"/>
                              <a:gd name="T11" fmla="*/ 0 h 67"/>
                              <a:gd name="T12" fmla="*/ 255 w 340"/>
                              <a:gd name="T13" fmla="*/ 0 h 67"/>
                              <a:gd name="T14" fmla="*/ 298 w 340"/>
                              <a:gd name="T15" fmla="*/ 0 h 67"/>
                              <a:gd name="T16" fmla="*/ 340 w 340"/>
                              <a:gd name="T17" fmla="*/ 0 h 67"/>
                              <a:gd name="T18" fmla="*/ 340 w 340"/>
                              <a:gd name="T19" fmla="*/ 8 h 67"/>
                              <a:gd name="T20" fmla="*/ 340 w 340"/>
                              <a:gd name="T21" fmla="*/ 17 h 67"/>
                              <a:gd name="T22" fmla="*/ 340 w 340"/>
                              <a:gd name="T23" fmla="*/ 25 h 67"/>
                              <a:gd name="T24" fmla="*/ 340 w 340"/>
                              <a:gd name="T25" fmla="*/ 34 h 67"/>
                              <a:gd name="T26" fmla="*/ 340 w 340"/>
                              <a:gd name="T27" fmla="*/ 42 h 67"/>
                              <a:gd name="T28" fmla="*/ 340 w 340"/>
                              <a:gd name="T29" fmla="*/ 51 h 67"/>
                              <a:gd name="T30" fmla="*/ 340 w 340"/>
                              <a:gd name="T31" fmla="*/ 59 h 67"/>
                              <a:gd name="T32" fmla="*/ 340 w 340"/>
                              <a:gd name="T33" fmla="*/ 67 h 67"/>
                              <a:gd name="T34" fmla="*/ 298 w 340"/>
                              <a:gd name="T35" fmla="*/ 67 h 67"/>
                              <a:gd name="T36" fmla="*/ 255 w 340"/>
                              <a:gd name="T37" fmla="*/ 67 h 67"/>
                              <a:gd name="T38" fmla="*/ 213 w 340"/>
                              <a:gd name="T39" fmla="*/ 67 h 67"/>
                              <a:gd name="T40" fmla="*/ 170 w 340"/>
                              <a:gd name="T41" fmla="*/ 67 h 67"/>
                              <a:gd name="T42" fmla="*/ 128 w 340"/>
                              <a:gd name="T43" fmla="*/ 67 h 67"/>
                              <a:gd name="T44" fmla="*/ 85 w 340"/>
                              <a:gd name="T45" fmla="*/ 67 h 67"/>
                              <a:gd name="T46" fmla="*/ 43 w 340"/>
                              <a:gd name="T47" fmla="*/ 67 h 67"/>
                              <a:gd name="T48" fmla="*/ 0 w 340"/>
                              <a:gd name="T49" fmla="*/ 67 h 67"/>
                              <a:gd name="T50" fmla="*/ 0 w 340"/>
                              <a:gd name="T51" fmla="*/ 59 h 67"/>
                              <a:gd name="T52" fmla="*/ 0 w 340"/>
                              <a:gd name="T53" fmla="*/ 51 h 67"/>
                              <a:gd name="T54" fmla="*/ 0 w 340"/>
                              <a:gd name="T55" fmla="*/ 42 h 67"/>
                              <a:gd name="T56" fmla="*/ 0 w 340"/>
                              <a:gd name="T57" fmla="*/ 34 h 67"/>
                              <a:gd name="T58" fmla="*/ 0 w 340"/>
                              <a:gd name="T59" fmla="*/ 25 h 67"/>
                              <a:gd name="T60" fmla="*/ 0 w 340"/>
                              <a:gd name="T61" fmla="*/ 17 h 67"/>
                              <a:gd name="T62" fmla="*/ 0 w 340"/>
                              <a:gd name="T63" fmla="*/ 8 h 67"/>
                              <a:gd name="T64" fmla="*/ 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0" y="0"/>
                                </a:lnTo>
                                <a:lnTo>
                                  <a:pt x="213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7"/>
                                </a:lnTo>
                                <a:lnTo>
                                  <a:pt x="340" y="25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1"/>
                                </a:lnTo>
                                <a:lnTo>
                                  <a:pt x="340" y="59"/>
                                </a:lnTo>
                                <a:lnTo>
                                  <a:pt x="340" y="67"/>
                                </a:lnTo>
                                <a:lnTo>
                                  <a:pt x="298" y="67"/>
                                </a:lnTo>
                                <a:lnTo>
                                  <a:pt x="255" y="67"/>
                                </a:lnTo>
                                <a:lnTo>
                                  <a:pt x="213" y="67"/>
                                </a:lnTo>
                                <a:lnTo>
                                  <a:pt x="170" y="67"/>
                                </a:lnTo>
                                <a:lnTo>
                                  <a:pt x="128" y="67"/>
                                </a:lnTo>
                                <a:lnTo>
                                  <a:pt x="85" y="67"/>
                                </a:lnTo>
                                <a:lnTo>
                                  <a:pt x="43" y="67"/>
                                </a:lnTo>
                                <a:lnTo>
                                  <a:pt x="0" y="67"/>
                                </a:lnTo>
                                <a:lnTo>
                                  <a:pt x="0" y="59"/>
                                </a:lnTo>
                                <a:lnTo>
                                  <a:pt x="0" y="51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5"/>
                                </a:lnTo>
                                <a:lnTo>
                                  <a:pt x="0" y="17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0" name="Freeform 313">
                            <a:extLst>
                              <a:ext uri="{FF2B5EF4-FFF2-40B4-BE49-F238E27FC236}">
                                <a16:creationId xmlns:a16="http://schemas.microsoft.com/office/drawing/2014/main" id="{1E2FEC85-8226-48EF-A163-545269D1CEC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365"/>
                            <a:ext cx="154" cy="21"/>
                          </a:xfrm>
                          <a:custGeom>
                            <a:avLst/>
                            <a:gdLst>
                              <a:gd name="T0" fmla="*/ 0 w 308"/>
                              <a:gd name="T1" fmla="*/ 0 h 43"/>
                              <a:gd name="T2" fmla="*/ 37 w 308"/>
                              <a:gd name="T3" fmla="*/ 0 h 43"/>
                              <a:gd name="T4" fmla="*/ 76 w 308"/>
                              <a:gd name="T5" fmla="*/ 0 h 43"/>
                              <a:gd name="T6" fmla="*/ 114 w 308"/>
                              <a:gd name="T7" fmla="*/ 0 h 43"/>
                              <a:gd name="T8" fmla="*/ 153 w 308"/>
                              <a:gd name="T9" fmla="*/ 0 h 43"/>
                              <a:gd name="T10" fmla="*/ 192 w 308"/>
                              <a:gd name="T11" fmla="*/ 0 h 43"/>
                              <a:gd name="T12" fmla="*/ 230 w 308"/>
                              <a:gd name="T13" fmla="*/ 0 h 43"/>
                              <a:gd name="T14" fmla="*/ 268 w 308"/>
                              <a:gd name="T15" fmla="*/ 0 h 43"/>
                              <a:gd name="T16" fmla="*/ 308 w 308"/>
                              <a:gd name="T17" fmla="*/ 0 h 43"/>
                              <a:gd name="T18" fmla="*/ 308 w 308"/>
                              <a:gd name="T19" fmla="*/ 11 h 43"/>
                              <a:gd name="T20" fmla="*/ 308 w 308"/>
                              <a:gd name="T21" fmla="*/ 21 h 43"/>
                              <a:gd name="T22" fmla="*/ 308 w 308"/>
                              <a:gd name="T23" fmla="*/ 32 h 43"/>
                              <a:gd name="T24" fmla="*/ 308 w 308"/>
                              <a:gd name="T25" fmla="*/ 43 h 43"/>
                              <a:gd name="T26" fmla="*/ 268 w 308"/>
                              <a:gd name="T27" fmla="*/ 43 h 43"/>
                              <a:gd name="T28" fmla="*/ 230 w 308"/>
                              <a:gd name="T29" fmla="*/ 43 h 43"/>
                              <a:gd name="T30" fmla="*/ 192 w 308"/>
                              <a:gd name="T31" fmla="*/ 43 h 43"/>
                              <a:gd name="T32" fmla="*/ 153 w 308"/>
                              <a:gd name="T33" fmla="*/ 43 h 43"/>
                              <a:gd name="T34" fmla="*/ 114 w 308"/>
                              <a:gd name="T35" fmla="*/ 43 h 43"/>
                              <a:gd name="T36" fmla="*/ 76 w 308"/>
                              <a:gd name="T37" fmla="*/ 43 h 43"/>
                              <a:gd name="T38" fmla="*/ 37 w 308"/>
                              <a:gd name="T39" fmla="*/ 43 h 43"/>
                              <a:gd name="T40" fmla="*/ 0 w 308"/>
                              <a:gd name="T41" fmla="*/ 43 h 43"/>
                              <a:gd name="T42" fmla="*/ 0 w 308"/>
                              <a:gd name="T43" fmla="*/ 32 h 43"/>
                              <a:gd name="T44" fmla="*/ 0 w 308"/>
                              <a:gd name="T45" fmla="*/ 21 h 43"/>
                              <a:gd name="T46" fmla="*/ 0 w 308"/>
                              <a:gd name="T47" fmla="*/ 11 h 43"/>
                              <a:gd name="T48" fmla="*/ 0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2" y="0"/>
                                </a:lnTo>
                                <a:lnTo>
                                  <a:pt x="230" y="0"/>
                                </a:lnTo>
                                <a:lnTo>
                                  <a:pt x="268" y="0"/>
                                </a:lnTo>
                                <a:lnTo>
                                  <a:pt x="308" y="0"/>
                                </a:lnTo>
                                <a:lnTo>
                                  <a:pt x="308" y="11"/>
                                </a:lnTo>
                                <a:lnTo>
                                  <a:pt x="308" y="21"/>
                                </a:lnTo>
                                <a:lnTo>
                                  <a:pt x="308" y="32"/>
                                </a:lnTo>
                                <a:lnTo>
                                  <a:pt x="308" y="43"/>
                                </a:lnTo>
                                <a:lnTo>
                                  <a:pt x="268" y="43"/>
                                </a:lnTo>
                                <a:lnTo>
                                  <a:pt x="230" y="43"/>
                                </a:lnTo>
                                <a:lnTo>
                                  <a:pt x="192" y="43"/>
                                </a:lnTo>
                                <a:lnTo>
                                  <a:pt x="153" y="43"/>
                                </a:lnTo>
                                <a:lnTo>
                                  <a:pt x="114" y="43"/>
                                </a:lnTo>
                                <a:lnTo>
                                  <a:pt x="76" y="43"/>
                                </a:lnTo>
                                <a:lnTo>
                                  <a:pt x="37" y="43"/>
                                </a:lnTo>
                                <a:lnTo>
                                  <a:pt x="0" y="43"/>
                                </a:lnTo>
                                <a:lnTo>
                                  <a:pt x="0" y="32"/>
                                </a:ln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1" name="Freeform 314">
                            <a:extLst>
                              <a:ext uri="{FF2B5EF4-FFF2-40B4-BE49-F238E27FC236}">
                                <a16:creationId xmlns:a16="http://schemas.microsoft.com/office/drawing/2014/main" id="{C15DE0FC-355D-41C1-AD4B-175E322E3FF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1" y="3404"/>
                            <a:ext cx="171" cy="34"/>
                          </a:xfrm>
                          <a:custGeom>
                            <a:avLst/>
                            <a:gdLst>
                              <a:gd name="T0" fmla="*/ 0 w 342"/>
                              <a:gd name="T1" fmla="*/ 0 h 68"/>
                              <a:gd name="T2" fmla="*/ 43 w 342"/>
                              <a:gd name="T3" fmla="*/ 0 h 68"/>
                              <a:gd name="T4" fmla="*/ 85 w 342"/>
                              <a:gd name="T5" fmla="*/ 0 h 68"/>
                              <a:gd name="T6" fmla="*/ 128 w 342"/>
                              <a:gd name="T7" fmla="*/ 0 h 68"/>
                              <a:gd name="T8" fmla="*/ 171 w 342"/>
                              <a:gd name="T9" fmla="*/ 0 h 68"/>
                              <a:gd name="T10" fmla="*/ 214 w 342"/>
                              <a:gd name="T11" fmla="*/ 0 h 68"/>
                              <a:gd name="T12" fmla="*/ 256 w 342"/>
                              <a:gd name="T13" fmla="*/ 0 h 68"/>
                              <a:gd name="T14" fmla="*/ 299 w 342"/>
                              <a:gd name="T15" fmla="*/ 0 h 68"/>
                              <a:gd name="T16" fmla="*/ 342 w 342"/>
                              <a:gd name="T17" fmla="*/ 0 h 68"/>
                              <a:gd name="T18" fmla="*/ 342 w 342"/>
                              <a:gd name="T19" fmla="*/ 7 h 68"/>
                              <a:gd name="T20" fmla="*/ 342 w 342"/>
                              <a:gd name="T21" fmla="*/ 17 h 68"/>
                              <a:gd name="T22" fmla="*/ 342 w 342"/>
                              <a:gd name="T23" fmla="*/ 24 h 68"/>
                              <a:gd name="T24" fmla="*/ 342 w 342"/>
                              <a:gd name="T25" fmla="*/ 33 h 68"/>
                              <a:gd name="T26" fmla="*/ 342 w 342"/>
                              <a:gd name="T27" fmla="*/ 41 h 68"/>
                              <a:gd name="T28" fmla="*/ 342 w 342"/>
                              <a:gd name="T29" fmla="*/ 49 h 68"/>
                              <a:gd name="T30" fmla="*/ 342 w 342"/>
                              <a:gd name="T31" fmla="*/ 58 h 68"/>
                              <a:gd name="T32" fmla="*/ 342 w 342"/>
                              <a:gd name="T33" fmla="*/ 68 h 68"/>
                              <a:gd name="T34" fmla="*/ 299 w 342"/>
                              <a:gd name="T35" fmla="*/ 68 h 68"/>
                              <a:gd name="T36" fmla="*/ 256 w 342"/>
                              <a:gd name="T37" fmla="*/ 68 h 68"/>
                              <a:gd name="T38" fmla="*/ 214 w 342"/>
                              <a:gd name="T39" fmla="*/ 68 h 68"/>
                              <a:gd name="T40" fmla="*/ 171 w 342"/>
                              <a:gd name="T41" fmla="*/ 68 h 68"/>
                              <a:gd name="T42" fmla="*/ 128 w 342"/>
                              <a:gd name="T43" fmla="*/ 68 h 68"/>
                              <a:gd name="T44" fmla="*/ 85 w 342"/>
                              <a:gd name="T45" fmla="*/ 68 h 68"/>
                              <a:gd name="T46" fmla="*/ 43 w 342"/>
                              <a:gd name="T47" fmla="*/ 68 h 68"/>
                              <a:gd name="T48" fmla="*/ 0 w 342"/>
                              <a:gd name="T49" fmla="*/ 68 h 68"/>
                              <a:gd name="T50" fmla="*/ 0 w 342"/>
                              <a:gd name="T51" fmla="*/ 58 h 68"/>
                              <a:gd name="T52" fmla="*/ 0 w 342"/>
                              <a:gd name="T53" fmla="*/ 49 h 68"/>
                              <a:gd name="T54" fmla="*/ 0 w 342"/>
                              <a:gd name="T55" fmla="*/ 41 h 68"/>
                              <a:gd name="T56" fmla="*/ 0 w 342"/>
                              <a:gd name="T57" fmla="*/ 33 h 68"/>
                              <a:gd name="T58" fmla="*/ 0 w 342"/>
                              <a:gd name="T59" fmla="*/ 24 h 68"/>
                              <a:gd name="T60" fmla="*/ 0 w 342"/>
                              <a:gd name="T61" fmla="*/ 17 h 68"/>
                              <a:gd name="T62" fmla="*/ 0 w 342"/>
                              <a:gd name="T63" fmla="*/ 7 h 68"/>
                              <a:gd name="T64" fmla="*/ 0 w 342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8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1" y="0"/>
                                </a:lnTo>
                                <a:lnTo>
                                  <a:pt x="214" y="0"/>
                                </a:lnTo>
                                <a:lnTo>
                                  <a:pt x="256" y="0"/>
                                </a:lnTo>
                                <a:lnTo>
                                  <a:pt x="299" y="0"/>
                                </a:lnTo>
                                <a:lnTo>
                                  <a:pt x="342" y="0"/>
                                </a:lnTo>
                                <a:lnTo>
                                  <a:pt x="342" y="7"/>
                                </a:lnTo>
                                <a:lnTo>
                                  <a:pt x="342" y="17"/>
                                </a:lnTo>
                                <a:lnTo>
                                  <a:pt x="342" y="24"/>
                                </a:lnTo>
                                <a:lnTo>
                                  <a:pt x="342" y="33"/>
                                </a:lnTo>
                                <a:lnTo>
                                  <a:pt x="342" y="41"/>
                                </a:lnTo>
                                <a:lnTo>
                                  <a:pt x="342" y="49"/>
                                </a:lnTo>
                                <a:lnTo>
                                  <a:pt x="342" y="58"/>
                                </a:lnTo>
                                <a:lnTo>
                                  <a:pt x="342" y="68"/>
                                </a:lnTo>
                                <a:lnTo>
                                  <a:pt x="299" y="68"/>
                                </a:lnTo>
                                <a:lnTo>
                                  <a:pt x="256" y="68"/>
                                </a:lnTo>
                                <a:lnTo>
                                  <a:pt x="214" y="68"/>
                                </a:lnTo>
                                <a:lnTo>
                                  <a:pt x="171" y="68"/>
                                </a:lnTo>
                                <a:lnTo>
                                  <a:pt x="128" y="68"/>
                                </a:lnTo>
                                <a:lnTo>
                                  <a:pt x="85" y="68"/>
                                </a:lnTo>
                                <a:lnTo>
                                  <a:pt x="43" y="68"/>
                                </a:lnTo>
                                <a:lnTo>
                                  <a:pt x="0" y="68"/>
                                </a:lnTo>
                                <a:lnTo>
                                  <a:pt x="0" y="58"/>
                                </a:lnTo>
                                <a:lnTo>
                                  <a:pt x="0" y="49"/>
                                </a:lnTo>
                                <a:lnTo>
                                  <a:pt x="0" y="41"/>
                                </a:lnTo>
                                <a:lnTo>
                                  <a:pt x="0" y="33"/>
                                </a:lnTo>
                                <a:lnTo>
                                  <a:pt x="0" y="24"/>
                                </a:lnTo>
                                <a:lnTo>
                                  <a:pt x="0" y="17"/>
                                </a:lnTo>
                                <a:lnTo>
                                  <a:pt x="0" y="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2" name="Freeform 315">
                            <a:extLst>
                              <a:ext uri="{FF2B5EF4-FFF2-40B4-BE49-F238E27FC236}">
                                <a16:creationId xmlns:a16="http://schemas.microsoft.com/office/drawing/2014/main" id="{CA23D79A-9226-4BA1-9834-ACC38F6CFA4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410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6 w 305"/>
                              <a:gd name="T5" fmla="*/ 0 h 44"/>
                              <a:gd name="T6" fmla="*/ 114 w 305"/>
                              <a:gd name="T7" fmla="*/ 0 h 44"/>
                              <a:gd name="T8" fmla="*/ 153 w 305"/>
                              <a:gd name="T9" fmla="*/ 0 h 44"/>
                              <a:gd name="T10" fmla="*/ 191 w 305"/>
                              <a:gd name="T11" fmla="*/ 0 h 44"/>
                              <a:gd name="T12" fmla="*/ 229 w 305"/>
                              <a:gd name="T13" fmla="*/ 0 h 44"/>
                              <a:gd name="T14" fmla="*/ 266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4 h 44"/>
                              <a:gd name="T20" fmla="*/ 305 w 305"/>
                              <a:gd name="T21" fmla="*/ 9 h 44"/>
                              <a:gd name="T22" fmla="*/ 305 w 305"/>
                              <a:gd name="T23" fmla="*/ 15 h 44"/>
                              <a:gd name="T24" fmla="*/ 305 w 305"/>
                              <a:gd name="T25" fmla="*/ 21 h 44"/>
                              <a:gd name="T26" fmla="*/ 305 w 305"/>
                              <a:gd name="T27" fmla="*/ 27 h 44"/>
                              <a:gd name="T28" fmla="*/ 305 w 305"/>
                              <a:gd name="T29" fmla="*/ 33 h 44"/>
                              <a:gd name="T30" fmla="*/ 305 w 305"/>
                              <a:gd name="T31" fmla="*/ 38 h 44"/>
                              <a:gd name="T32" fmla="*/ 305 w 305"/>
                              <a:gd name="T33" fmla="*/ 44 h 44"/>
                              <a:gd name="T34" fmla="*/ 266 w 305"/>
                              <a:gd name="T35" fmla="*/ 44 h 44"/>
                              <a:gd name="T36" fmla="*/ 229 w 305"/>
                              <a:gd name="T37" fmla="*/ 44 h 44"/>
                              <a:gd name="T38" fmla="*/ 191 w 305"/>
                              <a:gd name="T39" fmla="*/ 44 h 44"/>
                              <a:gd name="T40" fmla="*/ 153 w 305"/>
                              <a:gd name="T41" fmla="*/ 44 h 44"/>
                              <a:gd name="T42" fmla="*/ 114 w 305"/>
                              <a:gd name="T43" fmla="*/ 44 h 44"/>
                              <a:gd name="T44" fmla="*/ 76 w 305"/>
                              <a:gd name="T45" fmla="*/ 44 h 44"/>
                              <a:gd name="T46" fmla="*/ 37 w 305"/>
                              <a:gd name="T47" fmla="*/ 44 h 44"/>
                              <a:gd name="T48" fmla="*/ 0 w 305"/>
                              <a:gd name="T49" fmla="*/ 44 h 44"/>
                              <a:gd name="T50" fmla="*/ 0 w 305"/>
                              <a:gd name="T51" fmla="*/ 38 h 44"/>
                              <a:gd name="T52" fmla="*/ 0 w 305"/>
                              <a:gd name="T53" fmla="*/ 33 h 44"/>
                              <a:gd name="T54" fmla="*/ 0 w 305"/>
                              <a:gd name="T55" fmla="*/ 27 h 44"/>
                              <a:gd name="T56" fmla="*/ 0 w 305"/>
                              <a:gd name="T57" fmla="*/ 21 h 44"/>
                              <a:gd name="T58" fmla="*/ 0 w 305"/>
                              <a:gd name="T59" fmla="*/ 15 h 44"/>
                              <a:gd name="T60" fmla="*/ 0 w 305"/>
                              <a:gd name="T61" fmla="*/ 9 h 44"/>
                              <a:gd name="T62" fmla="*/ 0 w 305"/>
                              <a:gd name="T63" fmla="*/ 4 h 44"/>
                              <a:gd name="T64" fmla="*/ 0 w 305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6" y="0"/>
                                </a:lnTo>
                                <a:lnTo>
                                  <a:pt x="114" y="0"/>
                                </a:lnTo>
                                <a:lnTo>
                                  <a:pt x="153" y="0"/>
                                </a:lnTo>
                                <a:lnTo>
                                  <a:pt x="191" y="0"/>
                                </a:lnTo>
                                <a:lnTo>
                                  <a:pt x="229" y="0"/>
                                </a:lnTo>
                                <a:lnTo>
                                  <a:pt x="266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4"/>
                                </a:lnTo>
                                <a:lnTo>
                                  <a:pt x="305" y="9"/>
                                </a:lnTo>
                                <a:lnTo>
                                  <a:pt x="305" y="15"/>
                                </a:lnTo>
                                <a:lnTo>
                                  <a:pt x="305" y="21"/>
                                </a:lnTo>
                                <a:lnTo>
                                  <a:pt x="305" y="27"/>
                                </a:lnTo>
                                <a:lnTo>
                                  <a:pt x="305" y="33"/>
                                </a:lnTo>
                                <a:lnTo>
                                  <a:pt x="305" y="38"/>
                                </a:lnTo>
                                <a:lnTo>
                                  <a:pt x="305" y="44"/>
                                </a:lnTo>
                                <a:lnTo>
                                  <a:pt x="266" y="44"/>
                                </a:lnTo>
                                <a:lnTo>
                                  <a:pt x="229" y="44"/>
                                </a:lnTo>
                                <a:lnTo>
                                  <a:pt x="191" y="44"/>
                                </a:lnTo>
                                <a:lnTo>
                                  <a:pt x="153" y="44"/>
                                </a:lnTo>
                                <a:lnTo>
                                  <a:pt x="114" y="44"/>
                                </a:lnTo>
                                <a:lnTo>
                                  <a:pt x="76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8"/>
                                </a:lnTo>
                                <a:lnTo>
                                  <a:pt x="0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1"/>
                                </a:lnTo>
                                <a:lnTo>
                                  <a:pt x="0" y="15"/>
                                </a:lnTo>
                                <a:lnTo>
                                  <a:pt x="0" y="9"/>
                                </a:lnTo>
                                <a:lnTo>
                                  <a:pt x="0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3" name="Freeform 316">
                            <a:extLst>
                              <a:ext uri="{FF2B5EF4-FFF2-40B4-BE49-F238E27FC236}">
                                <a16:creationId xmlns:a16="http://schemas.microsoft.com/office/drawing/2014/main" id="{5E2AECD5-8FC0-4846-BA2B-CBB54F2435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1" y="3449"/>
                            <a:ext cx="170" cy="34"/>
                          </a:xfrm>
                          <a:custGeom>
                            <a:avLst/>
                            <a:gdLst>
                              <a:gd name="T0" fmla="*/ 0 w 340"/>
                              <a:gd name="T1" fmla="*/ 0 h 69"/>
                              <a:gd name="T2" fmla="*/ 43 w 340"/>
                              <a:gd name="T3" fmla="*/ 0 h 69"/>
                              <a:gd name="T4" fmla="*/ 85 w 340"/>
                              <a:gd name="T5" fmla="*/ 0 h 69"/>
                              <a:gd name="T6" fmla="*/ 128 w 340"/>
                              <a:gd name="T7" fmla="*/ 0 h 69"/>
                              <a:gd name="T8" fmla="*/ 170 w 340"/>
                              <a:gd name="T9" fmla="*/ 0 h 69"/>
                              <a:gd name="T10" fmla="*/ 213 w 340"/>
                              <a:gd name="T11" fmla="*/ 0 h 69"/>
                              <a:gd name="T12" fmla="*/ 255 w 340"/>
                              <a:gd name="T13" fmla="*/ 0 h 69"/>
                              <a:gd name="T14" fmla="*/ 298 w 340"/>
                              <a:gd name="T15" fmla="*/ 0 h 69"/>
                              <a:gd name="T16" fmla="*/ 340 w 340"/>
                              <a:gd name="T17" fmla="*/ 0 h 69"/>
                              <a:gd name="T18" fmla="*/ 340 w 340"/>
                              <a:gd name="T19" fmla="*/ 8 h 69"/>
                              <a:gd name="T20" fmla="*/ 340 w 340"/>
                              <a:gd name="T21" fmla="*/ 16 h 69"/>
                              <a:gd name="T22" fmla="*/ 340 w 340"/>
                              <a:gd name="T23" fmla="*/ 24 h 69"/>
                              <a:gd name="T24" fmla="*/ 340 w 340"/>
                              <a:gd name="T25" fmla="*/ 34 h 69"/>
                              <a:gd name="T26" fmla="*/ 340 w 340"/>
                              <a:gd name="T27" fmla="*/ 42 h 69"/>
                              <a:gd name="T28" fmla="*/ 340 w 340"/>
                              <a:gd name="T29" fmla="*/ 50 h 69"/>
                              <a:gd name="T30" fmla="*/ 340 w 340"/>
                              <a:gd name="T31" fmla="*/ 60 h 69"/>
                              <a:gd name="T32" fmla="*/ 340 w 340"/>
                              <a:gd name="T33" fmla="*/ 69 h 69"/>
                              <a:gd name="T34" fmla="*/ 298 w 340"/>
                              <a:gd name="T35" fmla="*/ 67 h 69"/>
                              <a:gd name="T36" fmla="*/ 255 w 340"/>
                              <a:gd name="T37" fmla="*/ 66 h 69"/>
                              <a:gd name="T38" fmla="*/ 213 w 340"/>
                              <a:gd name="T39" fmla="*/ 66 h 69"/>
                              <a:gd name="T40" fmla="*/ 170 w 340"/>
                              <a:gd name="T41" fmla="*/ 66 h 69"/>
                              <a:gd name="T42" fmla="*/ 128 w 340"/>
                              <a:gd name="T43" fmla="*/ 66 h 69"/>
                              <a:gd name="T44" fmla="*/ 85 w 340"/>
                              <a:gd name="T45" fmla="*/ 66 h 69"/>
                              <a:gd name="T46" fmla="*/ 43 w 340"/>
                              <a:gd name="T47" fmla="*/ 67 h 69"/>
                              <a:gd name="T48" fmla="*/ 0 w 340"/>
                              <a:gd name="T49" fmla="*/ 69 h 69"/>
                              <a:gd name="T50" fmla="*/ 0 w 340"/>
                              <a:gd name="T51" fmla="*/ 60 h 69"/>
                              <a:gd name="T52" fmla="*/ 0 w 340"/>
                              <a:gd name="T53" fmla="*/ 50 h 69"/>
                              <a:gd name="T54" fmla="*/ 0 w 340"/>
                              <a:gd name="T55" fmla="*/ 42 h 69"/>
                              <a:gd name="T56" fmla="*/ 0 w 340"/>
                              <a:gd name="T57" fmla="*/ 34 h 69"/>
                              <a:gd name="T58" fmla="*/ 0 w 340"/>
                              <a:gd name="T59" fmla="*/ 24 h 69"/>
                              <a:gd name="T60" fmla="*/ 0 w 340"/>
                              <a:gd name="T61" fmla="*/ 16 h 69"/>
                              <a:gd name="T62" fmla="*/ 0 w 340"/>
                              <a:gd name="T63" fmla="*/ 8 h 69"/>
                              <a:gd name="T64" fmla="*/ 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0" y="0"/>
                                </a:moveTo>
                                <a:lnTo>
                                  <a:pt x="43" y="0"/>
                                </a:lnTo>
                                <a:lnTo>
                                  <a:pt x="85" y="0"/>
                                </a:lnTo>
                                <a:lnTo>
                                  <a:pt x="128" y="0"/>
                                </a:lnTo>
                                <a:lnTo>
                                  <a:pt x="170" y="0"/>
                                </a:lnTo>
                                <a:lnTo>
                                  <a:pt x="213" y="0"/>
                                </a:lnTo>
                                <a:lnTo>
                                  <a:pt x="255" y="0"/>
                                </a:lnTo>
                                <a:lnTo>
                                  <a:pt x="298" y="0"/>
                                </a:lnTo>
                                <a:lnTo>
                                  <a:pt x="340" y="0"/>
                                </a:lnTo>
                                <a:lnTo>
                                  <a:pt x="340" y="8"/>
                                </a:lnTo>
                                <a:lnTo>
                                  <a:pt x="340" y="16"/>
                                </a:lnTo>
                                <a:lnTo>
                                  <a:pt x="340" y="24"/>
                                </a:lnTo>
                                <a:lnTo>
                                  <a:pt x="340" y="34"/>
                                </a:lnTo>
                                <a:lnTo>
                                  <a:pt x="340" y="42"/>
                                </a:lnTo>
                                <a:lnTo>
                                  <a:pt x="340" y="50"/>
                                </a:lnTo>
                                <a:lnTo>
                                  <a:pt x="340" y="60"/>
                                </a:lnTo>
                                <a:lnTo>
                                  <a:pt x="340" y="69"/>
                                </a:lnTo>
                                <a:lnTo>
                                  <a:pt x="298" y="67"/>
                                </a:lnTo>
                                <a:lnTo>
                                  <a:pt x="255" y="66"/>
                                </a:lnTo>
                                <a:lnTo>
                                  <a:pt x="213" y="66"/>
                                </a:lnTo>
                                <a:lnTo>
                                  <a:pt x="170" y="66"/>
                                </a:lnTo>
                                <a:lnTo>
                                  <a:pt x="128" y="66"/>
                                </a:lnTo>
                                <a:lnTo>
                                  <a:pt x="85" y="66"/>
                                </a:lnTo>
                                <a:lnTo>
                                  <a:pt x="43" y="67"/>
                                </a:lnTo>
                                <a:lnTo>
                                  <a:pt x="0" y="69"/>
                                </a:lnTo>
                                <a:lnTo>
                                  <a:pt x="0" y="60"/>
                                </a:lnTo>
                                <a:lnTo>
                                  <a:pt x="0" y="50"/>
                                </a:lnTo>
                                <a:lnTo>
                                  <a:pt x="0" y="42"/>
                                </a:lnTo>
                                <a:lnTo>
                                  <a:pt x="0" y="34"/>
                                </a:lnTo>
                                <a:lnTo>
                                  <a:pt x="0" y="24"/>
                                </a:lnTo>
                                <a:lnTo>
                                  <a:pt x="0" y="16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4" name="Freeform 317">
                            <a:extLst>
                              <a:ext uri="{FF2B5EF4-FFF2-40B4-BE49-F238E27FC236}">
                                <a16:creationId xmlns:a16="http://schemas.microsoft.com/office/drawing/2014/main" id="{E39BE0C5-5332-4180-9EAF-81CAE11755F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3454"/>
                            <a:ext cx="152" cy="22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44"/>
                              <a:gd name="T2" fmla="*/ 37 w 305"/>
                              <a:gd name="T3" fmla="*/ 0 h 44"/>
                              <a:gd name="T4" fmla="*/ 74 w 305"/>
                              <a:gd name="T5" fmla="*/ 0 h 44"/>
                              <a:gd name="T6" fmla="*/ 112 w 305"/>
                              <a:gd name="T7" fmla="*/ 0 h 44"/>
                              <a:gd name="T8" fmla="*/ 150 w 305"/>
                              <a:gd name="T9" fmla="*/ 0 h 44"/>
                              <a:gd name="T10" fmla="*/ 189 w 305"/>
                              <a:gd name="T11" fmla="*/ 0 h 44"/>
                              <a:gd name="T12" fmla="*/ 227 w 305"/>
                              <a:gd name="T13" fmla="*/ 0 h 44"/>
                              <a:gd name="T14" fmla="*/ 265 w 305"/>
                              <a:gd name="T15" fmla="*/ 0 h 44"/>
                              <a:gd name="T16" fmla="*/ 305 w 305"/>
                              <a:gd name="T17" fmla="*/ 0 h 44"/>
                              <a:gd name="T18" fmla="*/ 305 w 305"/>
                              <a:gd name="T19" fmla="*/ 5 h 44"/>
                              <a:gd name="T20" fmla="*/ 305 w 305"/>
                              <a:gd name="T21" fmla="*/ 11 h 44"/>
                              <a:gd name="T22" fmla="*/ 305 w 305"/>
                              <a:gd name="T23" fmla="*/ 16 h 44"/>
                              <a:gd name="T24" fmla="*/ 305 w 305"/>
                              <a:gd name="T25" fmla="*/ 23 h 44"/>
                              <a:gd name="T26" fmla="*/ 305 w 305"/>
                              <a:gd name="T27" fmla="*/ 33 h 44"/>
                              <a:gd name="T28" fmla="*/ 305 w 305"/>
                              <a:gd name="T29" fmla="*/ 44 h 44"/>
                              <a:gd name="T30" fmla="*/ 265 w 305"/>
                              <a:gd name="T31" fmla="*/ 44 h 44"/>
                              <a:gd name="T32" fmla="*/ 227 w 305"/>
                              <a:gd name="T33" fmla="*/ 44 h 44"/>
                              <a:gd name="T34" fmla="*/ 189 w 305"/>
                              <a:gd name="T35" fmla="*/ 44 h 44"/>
                              <a:gd name="T36" fmla="*/ 150 w 305"/>
                              <a:gd name="T37" fmla="*/ 44 h 44"/>
                              <a:gd name="T38" fmla="*/ 112 w 305"/>
                              <a:gd name="T39" fmla="*/ 44 h 44"/>
                              <a:gd name="T40" fmla="*/ 74 w 305"/>
                              <a:gd name="T41" fmla="*/ 44 h 44"/>
                              <a:gd name="T42" fmla="*/ 37 w 305"/>
                              <a:gd name="T43" fmla="*/ 44 h 44"/>
                              <a:gd name="T44" fmla="*/ 0 w 305"/>
                              <a:gd name="T45" fmla="*/ 44 h 44"/>
                              <a:gd name="T46" fmla="*/ 0 w 305"/>
                              <a:gd name="T47" fmla="*/ 33 h 44"/>
                              <a:gd name="T48" fmla="*/ 0 w 305"/>
                              <a:gd name="T49" fmla="*/ 23 h 44"/>
                              <a:gd name="T50" fmla="*/ 0 w 305"/>
                              <a:gd name="T51" fmla="*/ 16 h 44"/>
                              <a:gd name="T52" fmla="*/ 0 w 305"/>
                              <a:gd name="T53" fmla="*/ 11 h 44"/>
                              <a:gd name="T54" fmla="*/ 0 w 305"/>
                              <a:gd name="T55" fmla="*/ 5 h 44"/>
                              <a:gd name="T56" fmla="*/ 0 w 305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4">
                                <a:moveTo>
                                  <a:pt x="0" y="0"/>
                                </a:moveTo>
                                <a:lnTo>
                                  <a:pt x="37" y="0"/>
                                </a:lnTo>
                                <a:lnTo>
                                  <a:pt x="74" y="0"/>
                                </a:lnTo>
                                <a:lnTo>
                                  <a:pt x="112" y="0"/>
                                </a:lnTo>
                                <a:lnTo>
                                  <a:pt x="150" y="0"/>
                                </a:lnTo>
                                <a:lnTo>
                                  <a:pt x="189" y="0"/>
                                </a:lnTo>
                                <a:lnTo>
                                  <a:pt x="227" y="0"/>
                                </a:lnTo>
                                <a:lnTo>
                                  <a:pt x="265" y="0"/>
                                </a:lnTo>
                                <a:lnTo>
                                  <a:pt x="305" y="0"/>
                                </a:lnTo>
                                <a:lnTo>
                                  <a:pt x="305" y="5"/>
                                </a:lnTo>
                                <a:lnTo>
                                  <a:pt x="305" y="11"/>
                                </a:lnTo>
                                <a:lnTo>
                                  <a:pt x="305" y="16"/>
                                </a:lnTo>
                                <a:lnTo>
                                  <a:pt x="305" y="23"/>
                                </a:lnTo>
                                <a:lnTo>
                                  <a:pt x="305" y="33"/>
                                </a:lnTo>
                                <a:lnTo>
                                  <a:pt x="305" y="44"/>
                                </a:lnTo>
                                <a:lnTo>
                                  <a:pt x="265" y="44"/>
                                </a:lnTo>
                                <a:lnTo>
                                  <a:pt x="227" y="44"/>
                                </a:lnTo>
                                <a:lnTo>
                                  <a:pt x="189" y="44"/>
                                </a:lnTo>
                                <a:lnTo>
                                  <a:pt x="150" y="44"/>
                                </a:lnTo>
                                <a:lnTo>
                                  <a:pt x="112" y="44"/>
                                </a:lnTo>
                                <a:lnTo>
                                  <a:pt x="74" y="44"/>
                                </a:lnTo>
                                <a:lnTo>
                                  <a:pt x="37" y="44"/>
                                </a:lnTo>
                                <a:lnTo>
                                  <a:pt x="0" y="44"/>
                                </a:lnTo>
                                <a:lnTo>
                                  <a:pt x="0" y="33"/>
                                </a:lnTo>
                                <a:lnTo>
                                  <a:pt x="0" y="23"/>
                                </a:lnTo>
                                <a:lnTo>
                                  <a:pt x="0" y="16"/>
                                </a:lnTo>
                                <a:lnTo>
                                  <a:pt x="0" y="11"/>
                                </a:lnTo>
                                <a:lnTo>
                                  <a:pt x="0" y="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5" name="Rectangle 318">
                            <a:extLst>
                              <a:ext uri="{FF2B5EF4-FFF2-40B4-BE49-F238E27FC236}">
                                <a16:creationId xmlns:a16="http://schemas.microsoft.com/office/drawing/2014/main" id="{EE9DB1E8-0311-43BC-8E97-95E5CAB494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81" y="3494"/>
                            <a:ext cx="170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6" name="Rectangle 319">
                            <a:extLst>
                              <a:ext uri="{FF2B5EF4-FFF2-40B4-BE49-F238E27FC236}">
                                <a16:creationId xmlns:a16="http://schemas.microsoft.com/office/drawing/2014/main" id="{3D15FCBF-BEC2-43B3-A22E-9F3793D320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88" y="3500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7" name="Rectangle 320">
                            <a:extLst>
                              <a:ext uri="{FF2B5EF4-FFF2-40B4-BE49-F238E27FC236}">
                                <a16:creationId xmlns:a16="http://schemas.microsoft.com/office/drawing/2014/main" id="{ECCD1B57-7623-4ED5-87A2-87C17A1419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53" y="2841"/>
                            <a:ext cx="231" cy="16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8" name="Rectangle 321">
                            <a:extLst>
                              <a:ext uri="{FF2B5EF4-FFF2-40B4-BE49-F238E27FC236}">
                                <a16:creationId xmlns:a16="http://schemas.microsoft.com/office/drawing/2014/main" id="{6FB778FA-9A70-4CC6-88BD-13D8879194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53" y="2857"/>
                            <a:ext cx="231" cy="10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39" name="Rectangle 322">
                            <a:extLst>
                              <a:ext uri="{FF2B5EF4-FFF2-40B4-BE49-F238E27FC236}">
                                <a16:creationId xmlns:a16="http://schemas.microsoft.com/office/drawing/2014/main" id="{C6E3F782-C0EC-4C88-82CF-4857A22FFE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97" y="2549"/>
                            <a:ext cx="143" cy="129"/>
                          </a:xfrm>
                          <a:prstGeom prst="rect">
                            <a:avLst/>
                          </a:pr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0" name="Rectangle 323">
                            <a:extLst>
                              <a:ext uri="{FF2B5EF4-FFF2-40B4-BE49-F238E27FC236}">
                                <a16:creationId xmlns:a16="http://schemas.microsoft.com/office/drawing/2014/main" id="{F71580A4-DCDE-4EA7-B2D6-7FB04F397B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4" y="2557"/>
                            <a:ext cx="128" cy="114"/>
                          </a:xfrm>
                          <a:prstGeom prst="rect">
                            <a:avLst/>
                          </a:pr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1" name="Rectangle 324">
                            <a:extLst>
                              <a:ext uri="{FF2B5EF4-FFF2-40B4-BE49-F238E27FC236}">
                                <a16:creationId xmlns:a16="http://schemas.microsoft.com/office/drawing/2014/main" id="{CED6092F-039A-4BF8-9F27-6F8A64CC5A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2566"/>
                            <a:ext cx="109" cy="96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2" name="Rectangle 325">
                            <a:extLst>
                              <a:ext uri="{FF2B5EF4-FFF2-40B4-BE49-F238E27FC236}">
                                <a16:creationId xmlns:a16="http://schemas.microsoft.com/office/drawing/2014/main" id="{EAF96ED5-B680-4424-ADDE-2A81D18D89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571"/>
                            <a:ext cx="98" cy="85"/>
                          </a:xfrm>
                          <a:prstGeom prst="rect">
                            <a:avLst/>
                          </a:pr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3" name="Rectangle 326">
                            <a:extLst>
                              <a:ext uri="{FF2B5EF4-FFF2-40B4-BE49-F238E27FC236}">
                                <a16:creationId xmlns:a16="http://schemas.microsoft.com/office/drawing/2014/main" id="{CBB9A1AA-E5FD-4F6A-943C-8557EC132C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2678"/>
                            <a:ext cx="20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4" name="Rectangle 327">
                            <a:extLst>
                              <a:ext uri="{FF2B5EF4-FFF2-40B4-BE49-F238E27FC236}">
                                <a16:creationId xmlns:a16="http://schemas.microsoft.com/office/drawing/2014/main" id="{69D43096-C221-40EA-B70F-C1664324D2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2678"/>
                            <a:ext cx="21" cy="25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5" name="Rectangle 328">
                            <a:extLst>
                              <a:ext uri="{FF2B5EF4-FFF2-40B4-BE49-F238E27FC236}">
                                <a16:creationId xmlns:a16="http://schemas.microsoft.com/office/drawing/2014/main" id="{C7C4A75C-9C45-43F9-87FB-08C725549B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2678"/>
                            <a:ext cx="20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6" name="Rectangle 329">
                            <a:extLst>
                              <a:ext uri="{FF2B5EF4-FFF2-40B4-BE49-F238E27FC236}">
                                <a16:creationId xmlns:a16="http://schemas.microsoft.com/office/drawing/2014/main" id="{4351F1FD-A64D-4573-AC07-321CE8983A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2678"/>
                            <a:ext cx="21" cy="14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7" name="Freeform 330">
                            <a:extLst>
                              <a:ext uri="{FF2B5EF4-FFF2-40B4-BE49-F238E27FC236}">
                                <a16:creationId xmlns:a16="http://schemas.microsoft.com/office/drawing/2014/main" id="{E8B01CC9-775B-4413-9D7D-761C4F6D61B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97" y="2731"/>
                            <a:ext cx="143" cy="303"/>
                          </a:xfrm>
                          <a:custGeom>
                            <a:avLst/>
                            <a:gdLst>
                              <a:gd name="T0" fmla="*/ 288 w 288"/>
                              <a:gd name="T1" fmla="*/ 130 h 606"/>
                              <a:gd name="T2" fmla="*/ 274 w 288"/>
                              <a:gd name="T3" fmla="*/ 73 h 606"/>
                              <a:gd name="T4" fmla="*/ 242 w 288"/>
                              <a:gd name="T5" fmla="*/ 32 h 606"/>
                              <a:gd name="T6" fmla="*/ 195 w 288"/>
                              <a:gd name="T7" fmla="*/ 7 h 606"/>
                              <a:gd name="T8" fmla="*/ 144 w 288"/>
                              <a:gd name="T9" fmla="*/ 0 h 606"/>
                              <a:gd name="T10" fmla="*/ 91 w 288"/>
                              <a:gd name="T11" fmla="*/ 7 h 606"/>
                              <a:gd name="T12" fmla="*/ 45 w 288"/>
                              <a:gd name="T13" fmla="*/ 32 h 606"/>
                              <a:gd name="T14" fmla="*/ 12 w 288"/>
                              <a:gd name="T15" fmla="*/ 73 h 606"/>
                              <a:gd name="T16" fmla="*/ 0 w 288"/>
                              <a:gd name="T17" fmla="*/ 130 h 606"/>
                              <a:gd name="T18" fmla="*/ 0 w 288"/>
                              <a:gd name="T19" fmla="*/ 606 h 606"/>
                              <a:gd name="T20" fmla="*/ 288 w 288"/>
                              <a:gd name="T21" fmla="*/ 606 h 606"/>
                              <a:gd name="T22" fmla="*/ 288 w 288"/>
                              <a:gd name="T23" fmla="*/ 130 h 60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88" h="606">
                                <a:moveTo>
                                  <a:pt x="288" y="130"/>
                                </a:moveTo>
                                <a:lnTo>
                                  <a:pt x="274" y="73"/>
                                </a:lnTo>
                                <a:lnTo>
                                  <a:pt x="242" y="32"/>
                                </a:lnTo>
                                <a:lnTo>
                                  <a:pt x="195" y="7"/>
                                </a:lnTo>
                                <a:lnTo>
                                  <a:pt x="144" y="0"/>
                                </a:lnTo>
                                <a:lnTo>
                                  <a:pt x="91" y="7"/>
                                </a:lnTo>
                                <a:lnTo>
                                  <a:pt x="45" y="32"/>
                                </a:lnTo>
                                <a:lnTo>
                                  <a:pt x="12" y="73"/>
                                </a:lnTo>
                                <a:lnTo>
                                  <a:pt x="0" y="130"/>
                                </a:lnTo>
                                <a:lnTo>
                                  <a:pt x="0" y="606"/>
                                </a:lnTo>
                                <a:lnTo>
                                  <a:pt x="288" y="606"/>
                                </a:lnTo>
                                <a:lnTo>
                                  <a:pt x="288" y="1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B39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8" name="Freeform 331">
                            <a:extLst>
                              <a:ext uri="{FF2B5EF4-FFF2-40B4-BE49-F238E27FC236}">
                                <a16:creationId xmlns:a16="http://schemas.microsoft.com/office/drawing/2014/main" id="{67075C2E-2880-46C0-9EE8-D8A0EDA58CF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4" y="2738"/>
                            <a:ext cx="128" cy="291"/>
                          </a:xfrm>
                          <a:custGeom>
                            <a:avLst/>
                            <a:gdLst>
                              <a:gd name="T0" fmla="*/ 256 w 256"/>
                              <a:gd name="T1" fmla="*/ 139 h 581"/>
                              <a:gd name="T2" fmla="*/ 246 w 256"/>
                              <a:gd name="T3" fmla="*/ 77 h 581"/>
                              <a:gd name="T4" fmla="*/ 218 w 256"/>
                              <a:gd name="T5" fmla="*/ 34 h 581"/>
                              <a:gd name="T6" fmla="*/ 176 w 256"/>
                              <a:gd name="T7" fmla="*/ 8 h 581"/>
                              <a:gd name="T8" fmla="*/ 130 w 256"/>
                              <a:gd name="T9" fmla="*/ 0 h 581"/>
                              <a:gd name="T10" fmla="*/ 82 w 256"/>
                              <a:gd name="T11" fmla="*/ 8 h 581"/>
                              <a:gd name="T12" fmla="*/ 40 w 256"/>
                              <a:gd name="T13" fmla="*/ 34 h 581"/>
                              <a:gd name="T14" fmla="*/ 10 w 256"/>
                              <a:gd name="T15" fmla="*/ 77 h 581"/>
                              <a:gd name="T16" fmla="*/ 0 w 256"/>
                              <a:gd name="T17" fmla="*/ 139 h 581"/>
                              <a:gd name="T18" fmla="*/ 0 w 256"/>
                              <a:gd name="T19" fmla="*/ 581 h 581"/>
                              <a:gd name="T20" fmla="*/ 256 w 256"/>
                              <a:gd name="T21" fmla="*/ 581 h 581"/>
                              <a:gd name="T22" fmla="*/ 256 w 256"/>
                              <a:gd name="T23" fmla="*/ 139 h 58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56" h="581">
                                <a:moveTo>
                                  <a:pt x="256" y="139"/>
                                </a:moveTo>
                                <a:lnTo>
                                  <a:pt x="246" y="77"/>
                                </a:lnTo>
                                <a:lnTo>
                                  <a:pt x="218" y="34"/>
                                </a:lnTo>
                                <a:lnTo>
                                  <a:pt x="176" y="8"/>
                                </a:lnTo>
                                <a:lnTo>
                                  <a:pt x="130" y="0"/>
                                </a:lnTo>
                                <a:lnTo>
                                  <a:pt x="82" y="8"/>
                                </a:lnTo>
                                <a:lnTo>
                                  <a:pt x="40" y="34"/>
                                </a:lnTo>
                                <a:lnTo>
                                  <a:pt x="10" y="77"/>
                                </a:lnTo>
                                <a:lnTo>
                                  <a:pt x="0" y="139"/>
                                </a:lnTo>
                                <a:lnTo>
                                  <a:pt x="0" y="581"/>
                                </a:lnTo>
                                <a:lnTo>
                                  <a:pt x="256" y="581"/>
                                </a:lnTo>
                                <a:lnTo>
                                  <a:pt x="256" y="1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1CCB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49" name="Freeform 332">
                            <a:extLst>
                              <a:ext uri="{FF2B5EF4-FFF2-40B4-BE49-F238E27FC236}">
                                <a16:creationId xmlns:a16="http://schemas.microsoft.com/office/drawing/2014/main" id="{3613A155-E5B9-42CE-9095-EB4CBB29FC0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4" y="2759"/>
                            <a:ext cx="109" cy="260"/>
                          </a:xfrm>
                          <a:custGeom>
                            <a:avLst/>
                            <a:gdLst>
                              <a:gd name="T0" fmla="*/ 217 w 217"/>
                              <a:gd name="T1" fmla="*/ 127 h 521"/>
                              <a:gd name="T2" fmla="*/ 206 w 217"/>
                              <a:gd name="T3" fmla="*/ 71 h 521"/>
                              <a:gd name="T4" fmla="*/ 182 w 217"/>
                              <a:gd name="T5" fmla="*/ 31 h 521"/>
                              <a:gd name="T6" fmla="*/ 147 w 217"/>
                              <a:gd name="T7" fmla="*/ 7 h 521"/>
                              <a:gd name="T8" fmla="*/ 108 w 217"/>
                              <a:gd name="T9" fmla="*/ 0 h 521"/>
                              <a:gd name="T10" fmla="*/ 67 w 217"/>
                              <a:gd name="T11" fmla="*/ 7 h 521"/>
                              <a:gd name="T12" fmla="*/ 33 w 217"/>
                              <a:gd name="T13" fmla="*/ 31 h 521"/>
                              <a:gd name="T14" fmla="*/ 8 w 217"/>
                              <a:gd name="T15" fmla="*/ 71 h 521"/>
                              <a:gd name="T16" fmla="*/ 0 w 217"/>
                              <a:gd name="T17" fmla="*/ 127 h 521"/>
                              <a:gd name="T18" fmla="*/ 0 w 217"/>
                              <a:gd name="T19" fmla="*/ 521 h 521"/>
                              <a:gd name="T20" fmla="*/ 217 w 217"/>
                              <a:gd name="T21" fmla="*/ 521 h 521"/>
                              <a:gd name="T22" fmla="*/ 217 w 217"/>
                              <a:gd name="T23" fmla="*/ 127 h 5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17" h="521">
                                <a:moveTo>
                                  <a:pt x="217" y="127"/>
                                </a:moveTo>
                                <a:lnTo>
                                  <a:pt x="206" y="71"/>
                                </a:lnTo>
                                <a:lnTo>
                                  <a:pt x="182" y="31"/>
                                </a:lnTo>
                                <a:lnTo>
                                  <a:pt x="147" y="7"/>
                                </a:lnTo>
                                <a:lnTo>
                                  <a:pt x="108" y="0"/>
                                </a:lnTo>
                                <a:lnTo>
                                  <a:pt x="67" y="7"/>
                                </a:lnTo>
                                <a:lnTo>
                                  <a:pt x="33" y="31"/>
                                </a:lnTo>
                                <a:lnTo>
                                  <a:pt x="8" y="71"/>
                                </a:lnTo>
                                <a:lnTo>
                                  <a:pt x="0" y="127"/>
                                </a:lnTo>
                                <a:lnTo>
                                  <a:pt x="0" y="521"/>
                                </a:lnTo>
                                <a:lnTo>
                                  <a:pt x="217" y="521"/>
                                </a:lnTo>
                                <a:lnTo>
                                  <a:pt x="217" y="1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0" name="Freeform 333">
                            <a:extLst>
                              <a:ext uri="{FF2B5EF4-FFF2-40B4-BE49-F238E27FC236}">
                                <a16:creationId xmlns:a16="http://schemas.microsoft.com/office/drawing/2014/main" id="{A9A06A11-CDBE-4BD6-ADA0-108EB2411AA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9" y="2771"/>
                            <a:ext cx="98" cy="244"/>
                          </a:xfrm>
                          <a:custGeom>
                            <a:avLst/>
                            <a:gdLst>
                              <a:gd name="T0" fmla="*/ 196 w 196"/>
                              <a:gd name="T1" fmla="*/ 124 h 488"/>
                              <a:gd name="T2" fmla="*/ 187 w 196"/>
                              <a:gd name="T3" fmla="*/ 69 h 488"/>
                              <a:gd name="T4" fmla="*/ 165 w 196"/>
                              <a:gd name="T5" fmla="*/ 31 h 488"/>
                              <a:gd name="T6" fmla="*/ 133 w 196"/>
                              <a:gd name="T7" fmla="*/ 7 h 488"/>
                              <a:gd name="T8" fmla="*/ 98 w 196"/>
                              <a:gd name="T9" fmla="*/ 0 h 488"/>
                              <a:gd name="T10" fmla="*/ 61 w 196"/>
                              <a:gd name="T11" fmla="*/ 7 h 488"/>
                              <a:gd name="T12" fmla="*/ 30 w 196"/>
                              <a:gd name="T13" fmla="*/ 31 h 488"/>
                              <a:gd name="T14" fmla="*/ 7 w 196"/>
                              <a:gd name="T15" fmla="*/ 69 h 488"/>
                              <a:gd name="T16" fmla="*/ 0 w 196"/>
                              <a:gd name="T17" fmla="*/ 124 h 488"/>
                              <a:gd name="T18" fmla="*/ 0 w 196"/>
                              <a:gd name="T19" fmla="*/ 488 h 488"/>
                              <a:gd name="T20" fmla="*/ 196 w 196"/>
                              <a:gd name="T21" fmla="*/ 488 h 488"/>
                              <a:gd name="T22" fmla="*/ 196 w 196"/>
                              <a:gd name="T23" fmla="*/ 124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196" h="488">
                                <a:moveTo>
                                  <a:pt x="196" y="124"/>
                                </a:moveTo>
                                <a:lnTo>
                                  <a:pt x="187" y="69"/>
                                </a:lnTo>
                                <a:lnTo>
                                  <a:pt x="165" y="31"/>
                                </a:lnTo>
                                <a:lnTo>
                                  <a:pt x="133" y="7"/>
                                </a:lnTo>
                                <a:lnTo>
                                  <a:pt x="98" y="0"/>
                                </a:lnTo>
                                <a:lnTo>
                                  <a:pt x="61" y="7"/>
                                </a:lnTo>
                                <a:lnTo>
                                  <a:pt x="30" y="31"/>
                                </a:lnTo>
                                <a:lnTo>
                                  <a:pt x="7" y="69"/>
                                </a:lnTo>
                                <a:lnTo>
                                  <a:pt x="0" y="124"/>
                                </a:lnTo>
                                <a:lnTo>
                                  <a:pt x="0" y="488"/>
                                </a:lnTo>
                                <a:lnTo>
                                  <a:pt x="196" y="488"/>
                                </a:lnTo>
                                <a:lnTo>
                                  <a:pt x="196" y="1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B260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1" name="Rectangle 334">
                            <a:extLst>
                              <a:ext uri="{FF2B5EF4-FFF2-40B4-BE49-F238E27FC236}">
                                <a16:creationId xmlns:a16="http://schemas.microsoft.com/office/drawing/2014/main" id="{48392E41-EE26-4558-BB28-264CD2D6DFC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3034"/>
                            <a:ext cx="20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2" name="Rectangle 335">
                            <a:extLst>
                              <a:ext uri="{FF2B5EF4-FFF2-40B4-BE49-F238E27FC236}">
                                <a16:creationId xmlns:a16="http://schemas.microsoft.com/office/drawing/2014/main" id="{EEFE772F-6565-4989-9B68-8C643000B1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3034"/>
                            <a:ext cx="21" cy="27"/>
                          </a:xfrm>
                          <a:prstGeom prst="rect">
                            <a:avLst/>
                          </a:prstGeom>
                          <a:solidFill>
                            <a:srgbClr val="96917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3" name="Rectangle 336">
                            <a:extLst>
                              <a:ext uri="{FF2B5EF4-FFF2-40B4-BE49-F238E27FC236}">
                                <a16:creationId xmlns:a16="http://schemas.microsoft.com/office/drawing/2014/main" id="{564A05F4-F7B5-4914-96E3-B5C5722F1A1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0" y="3034"/>
                            <a:ext cx="20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4" name="Rectangle 337">
                            <a:extLst>
                              <a:ext uri="{FF2B5EF4-FFF2-40B4-BE49-F238E27FC236}">
                                <a16:creationId xmlns:a16="http://schemas.microsoft.com/office/drawing/2014/main" id="{2EB4F64C-0DD0-49FD-BD75-3F8A28B872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6" y="3034"/>
                            <a:ext cx="21" cy="15"/>
                          </a:xfrm>
                          <a:prstGeom prst="rect">
                            <a:avLst/>
                          </a:prstGeom>
                          <a:solidFill>
                            <a:srgbClr val="B0AB8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5" name="Rectangle 338">
                            <a:extLst>
                              <a:ext uri="{FF2B5EF4-FFF2-40B4-BE49-F238E27FC236}">
                                <a16:creationId xmlns:a16="http://schemas.microsoft.com/office/drawing/2014/main" id="{853C2BC0-680B-4569-B35B-835D530DC11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770"/>
                            <a:ext cx="6" cy="245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6" name="Rectangle 339">
                            <a:extLst>
                              <a:ext uri="{FF2B5EF4-FFF2-40B4-BE49-F238E27FC236}">
                                <a16:creationId xmlns:a16="http://schemas.microsoft.com/office/drawing/2014/main" id="{BE5D91F1-D452-4ACF-816F-242B967F185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833"/>
                            <a:ext cx="98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7" name="Rectangle 340">
                            <a:extLst>
                              <a:ext uri="{FF2B5EF4-FFF2-40B4-BE49-F238E27FC236}">
                                <a16:creationId xmlns:a16="http://schemas.microsoft.com/office/drawing/2014/main" id="{B62B72AE-4C66-4D2C-A952-323238A196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893"/>
                            <a:ext cx="98" cy="8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8" name="Rectangle 341">
                            <a:extLst>
                              <a:ext uri="{FF2B5EF4-FFF2-40B4-BE49-F238E27FC236}">
                                <a16:creationId xmlns:a16="http://schemas.microsoft.com/office/drawing/2014/main" id="{DACEF466-D858-4C75-95E3-8EB730DE790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9" y="2952"/>
                            <a:ext cx="98" cy="9"/>
                          </a:xfrm>
                          <a:prstGeom prst="rect">
                            <a:avLst/>
                          </a:prstGeom>
                          <a:solidFill>
                            <a:srgbClr val="ABA68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59" name="Rectangle 342">
                            <a:extLst>
                              <a:ext uri="{FF2B5EF4-FFF2-40B4-BE49-F238E27FC236}">
                                <a16:creationId xmlns:a16="http://schemas.microsoft.com/office/drawing/2014/main" id="{375C1F10-5D97-4959-BD30-8DFC580FEC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3" y="2550"/>
                            <a:ext cx="118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0" name="Rectangle 343">
                            <a:extLst>
                              <a:ext uri="{FF2B5EF4-FFF2-40B4-BE49-F238E27FC236}">
                                <a16:creationId xmlns:a16="http://schemas.microsoft.com/office/drawing/2014/main" id="{300723E5-1118-406B-8D94-0A606F5E36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9" y="2556"/>
                            <a:ext cx="106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1" name="Freeform 344">
                            <a:extLst>
                              <a:ext uri="{FF2B5EF4-FFF2-40B4-BE49-F238E27FC236}">
                                <a16:creationId xmlns:a16="http://schemas.microsoft.com/office/drawing/2014/main" id="{C768C199-B2D7-4383-AD2D-B7A0F804B0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59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4 w 234"/>
                              <a:gd name="T5" fmla="*/ 0 h 69"/>
                              <a:gd name="T6" fmla="*/ 144 w 234"/>
                              <a:gd name="T7" fmla="*/ 0 h 69"/>
                              <a:gd name="T8" fmla="*/ 115 w 234"/>
                              <a:gd name="T9" fmla="*/ 0 h 69"/>
                              <a:gd name="T10" fmla="*/ 86 w 234"/>
                              <a:gd name="T11" fmla="*/ 0 h 69"/>
                              <a:gd name="T12" fmla="*/ 57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8 h 69"/>
                              <a:gd name="T20" fmla="*/ 0 w 234"/>
                              <a:gd name="T21" fmla="*/ 16 h 69"/>
                              <a:gd name="T22" fmla="*/ 0 w 234"/>
                              <a:gd name="T23" fmla="*/ 24 h 69"/>
                              <a:gd name="T24" fmla="*/ 0 w 234"/>
                              <a:gd name="T25" fmla="*/ 34 h 69"/>
                              <a:gd name="T26" fmla="*/ 0 w 234"/>
                              <a:gd name="T27" fmla="*/ 42 h 69"/>
                              <a:gd name="T28" fmla="*/ 0 w 234"/>
                              <a:gd name="T29" fmla="*/ 50 h 69"/>
                              <a:gd name="T30" fmla="*/ 0 w 234"/>
                              <a:gd name="T31" fmla="*/ 60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7 w 234"/>
                              <a:gd name="T37" fmla="*/ 69 h 69"/>
                              <a:gd name="T38" fmla="*/ 86 w 234"/>
                              <a:gd name="T39" fmla="*/ 69 h 69"/>
                              <a:gd name="T40" fmla="*/ 115 w 234"/>
                              <a:gd name="T41" fmla="*/ 69 h 69"/>
                              <a:gd name="T42" fmla="*/ 144 w 234"/>
                              <a:gd name="T43" fmla="*/ 69 h 69"/>
                              <a:gd name="T44" fmla="*/ 174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60 h 69"/>
                              <a:gd name="T52" fmla="*/ 234 w 234"/>
                              <a:gd name="T53" fmla="*/ 50 h 69"/>
                              <a:gd name="T54" fmla="*/ 234 w 234"/>
                              <a:gd name="T55" fmla="*/ 42 h 69"/>
                              <a:gd name="T56" fmla="*/ 234 w 234"/>
                              <a:gd name="T57" fmla="*/ 34 h 69"/>
                              <a:gd name="T58" fmla="*/ 234 w 234"/>
                              <a:gd name="T59" fmla="*/ 24 h 69"/>
                              <a:gd name="T60" fmla="*/ 234 w 234"/>
                              <a:gd name="T61" fmla="*/ 16 h 69"/>
                              <a:gd name="T62" fmla="*/ 234 w 234"/>
                              <a:gd name="T63" fmla="*/ 8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5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5" y="69"/>
                                </a:lnTo>
                                <a:lnTo>
                                  <a:pt x="144" y="69"/>
                                </a:lnTo>
                                <a:lnTo>
                                  <a:pt x="174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60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2" name="Freeform 345">
                            <a:extLst>
                              <a:ext uri="{FF2B5EF4-FFF2-40B4-BE49-F238E27FC236}">
                                <a16:creationId xmlns:a16="http://schemas.microsoft.com/office/drawing/2014/main" id="{BFF44C15-1166-4E33-942B-F238B61DBAD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01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3"/>
                              <a:gd name="T2" fmla="*/ 183 w 210"/>
                              <a:gd name="T3" fmla="*/ 0 h 43"/>
                              <a:gd name="T4" fmla="*/ 157 w 210"/>
                              <a:gd name="T5" fmla="*/ 0 h 43"/>
                              <a:gd name="T6" fmla="*/ 130 w 210"/>
                              <a:gd name="T7" fmla="*/ 0 h 43"/>
                              <a:gd name="T8" fmla="*/ 104 w 210"/>
                              <a:gd name="T9" fmla="*/ 0 h 43"/>
                              <a:gd name="T10" fmla="*/ 77 w 210"/>
                              <a:gd name="T11" fmla="*/ 0 h 43"/>
                              <a:gd name="T12" fmla="*/ 51 w 210"/>
                              <a:gd name="T13" fmla="*/ 0 h 43"/>
                              <a:gd name="T14" fmla="*/ 26 w 210"/>
                              <a:gd name="T15" fmla="*/ 0 h 43"/>
                              <a:gd name="T16" fmla="*/ 0 w 210"/>
                              <a:gd name="T17" fmla="*/ 0 h 43"/>
                              <a:gd name="T18" fmla="*/ 0 w 210"/>
                              <a:gd name="T19" fmla="*/ 9 h 43"/>
                              <a:gd name="T20" fmla="*/ 0 w 210"/>
                              <a:gd name="T21" fmla="*/ 21 h 43"/>
                              <a:gd name="T22" fmla="*/ 0 w 210"/>
                              <a:gd name="T23" fmla="*/ 26 h 43"/>
                              <a:gd name="T24" fmla="*/ 0 w 210"/>
                              <a:gd name="T25" fmla="*/ 31 h 43"/>
                              <a:gd name="T26" fmla="*/ 0 w 210"/>
                              <a:gd name="T27" fmla="*/ 37 h 43"/>
                              <a:gd name="T28" fmla="*/ 0 w 210"/>
                              <a:gd name="T29" fmla="*/ 43 h 43"/>
                              <a:gd name="T30" fmla="*/ 26 w 210"/>
                              <a:gd name="T31" fmla="*/ 43 h 43"/>
                              <a:gd name="T32" fmla="*/ 51 w 210"/>
                              <a:gd name="T33" fmla="*/ 43 h 43"/>
                              <a:gd name="T34" fmla="*/ 77 w 210"/>
                              <a:gd name="T35" fmla="*/ 43 h 43"/>
                              <a:gd name="T36" fmla="*/ 104 w 210"/>
                              <a:gd name="T37" fmla="*/ 43 h 43"/>
                              <a:gd name="T38" fmla="*/ 130 w 210"/>
                              <a:gd name="T39" fmla="*/ 43 h 43"/>
                              <a:gd name="T40" fmla="*/ 157 w 210"/>
                              <a:gd name="T41" fmla="*/ 43 h 43"/>
                              <a:gd name="T42" fmla="*/ 183 w 210"/>
                              <a:gd name="T43" fmla="*/ 43 h 43"/>
                              <a:gd name="T44" fmla="*/ 210 w 210"/>
                              <a:gd name="T45" fmla="*/ 43 h 43"/>
                              <a:gd name="T46" fmla="*/ 210 w 210"/>
                              <a:gd name="T47" fmla="*/ 37 h 43"/>
                              <a:gd name="T48" fmla="*/ 210 w 210"/>
                              <a:gd name="T49" fmla="*/ 31 h 43"/>
                              <a:gd name="T50" fmla="*/ 210 w 210"/>
                              <a:gd name="T51" fmla="*/ 26 h 43"/>
                              <a:gd name="T52" fmla="*/ 210 w 210"/>
                              <a:gd name="T53" fmla="*/ 21 h 43"/>
                              <a:gd name="T54" fmla="*/ 210 w 210"/>
                              <a:gd name="T55" fmla="*/ 9 h 43"/>
                              <a:gd name="T56" fmla="*/ 210 w 210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3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26" y="43"/>
                                </a:lnTo>
                                <a:lnTo>
                                  <a:pt x="51" y="43"/>
                                </a:lnTo>
                                <a:lnTo>
                                  <a:pt x="77" y="43"/>
                                </a:lnTo>
                                <a:lnTo>
                                  <a:pt x="104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3" y="43"/>
                                </a:lnTo>
                                <a:lnTo>
                                  <a:pt x="210" y="43"/>
                                </a:lnTo>
                                <a:lnTo>
                                  <a:pt x="210" y="37"/>
                                </a:lnTo>
                                <a:lnTo>
                                  <a:pt x="210" y="31"/>
                                </a:lnTo>
                                <a:lnTo>
                                  <a:pt x="210" y="26"/>
                                </a:lnTo>
                                <a:lnTo>
                                  <a:pt x="210" y="21"/>
                                </a:lnTo>
                                <a:lnTo>
                                  <a:pt x="210" y="9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3" name="Freeform 346">
                            <a:extLst>
                              <a:ext uri="{FF2B5EF4-FFF2-40B4-BE49-F238E27FC236}">
                                <a16:creationId xmlns:a16="http://schemas.microsoft.com/office/drawing/2014/main" id="{C0F4F645-D164-4839-B52C-841C5C520FA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640"/>
                            <a:ext cx="117" cy="33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4 w 234"/>
                              <a:gd name="T3" fmla="*/ 0 h 67"/>
                              <a:gd name="T4" fmla="*/ 174 w 234"/>
                              <a:gd name="T5" fmla="*/ 0 h 67"/>
                              <a:gd name="T6" fmla="*/ 145 w 234"/>
                              <a:gd name="T7" fmla="*/ 0 h 67"/>
                              <a:gd name="T8" fmla="*/ 116 w 234"/>
                              <a:gd name="T9" fmla="*/ 0 h 67"/>
                              <a:gd name="T10" fmla="*/ 86 w 234"/>
                              <a:gd name="T11" fmla="*/ 0 h 67"/>
                              <a:gd name="T12" fmla="*/ 57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4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0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7 w 234"/>
                              <a:gd name="T37" fmla="*/ 67 h 67"/>
                              <a:gd name="T38" fmla="*/ 86 w 234"/>
                              <a:gd name="T39" fmla="*/ 67 h 67"/>
                              <a:gd name="T40" fmla="*/ 116 w 234"/>
                              <a:gd name="T41" fmla="*/ 67 h 67"/>
                              <a:gd name="T42" fmla="*/ 145 w 234"/>
                              <a:gd name="T43" fmla="*/ 67 h 67"/>
                              <a:gd name="T44" fmla="*/ 174 w 234"/>
                              <a:gd name="T45" fmla="*/ 67 h 67"/>
                              <a:gd name="T46" fmla="*/ 204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0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4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7" y="67"/>
                                </a:lnTo>
                                <a:lnTo>
                                  <a:pt x="86" y="67"/>
                                </a:lnTo>
                                <a:lnTo>
                                  <a:pt x="116" y="67"/>
                                </a:lnTo>
                                <a:lnTo>
                                  <a:pt x="145" y="67"/>
                                </a:lnTo>
                                <a:lnTo>
                                  <a:pt x="174" y="67"/>
                                </a:lnTo>
                                <a:lnTo>
                                  <a:pt x="204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4" name="Freeform 347">
                            <a:extLst>
                              <a:ext uri="{FF2B5EF4-FFF2-40B4-BE49-F238E27FC236}">
                                <a16:creationId xmlns:a16="http://schemas.microsoft.com/office/drawing/2014/main" id="{D3B8DEB7-0CFD-41AC-A344-FFC5256A253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45"/>
                            <a:ext cx="105" cy="23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7 w 210"/>
                              <a:gd name="T5" fmla="*/ 0 h 45"/>
                              <a:gd name="T6" fmla="*/ 130 w 210"/>
                              <a:gd name="T7" fmla="*/ 0 h 45"/>
                              <a:gd name="T8" fmla="*/ 104 w 210"/>
                              <a:gd name="T9" fmla="*/ 0 h 45"/>
                              <a:gd name="T10" fmla="*/ 77 w 210"/>
                              <a:gd name="T11" fmla="*/ 0 h 45"/>
                              <a:gd name="T12" fmla="*/ 51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5 h 45"/>
                              <a:gd name="T20" fmla="*/ 0 w 210"/>
                              <a:gd name="T21" fmla="*/ 11 h 45"/>
                              <a:gd name="T22" fmla="*/ 0 w 210"/>
                              <a:gd name="T23" fmla="*/ 17 h 45"/>
                              <a:gd name="T24" fmla="*/ 0 w 210"/>
                              <a:gd name="T25" fmla="*/ 23 h 45"/>
                              <a:gd name="T26" fmla="*/ 0 w 210"/>
                              <a:gd name="T27" fmla="*/ 33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1 w 210"/>
                              <a:gd name="T33" fmla="*/ 45 h 45"/>
                              <a:gd name="T34" fmla="*/ 77 w 210"/>
                              <a:gd name="T35" fmla="*/ 45 h 45"/>
                              <a:gd name="T36" fmla="*/ 104 w 210"/>
                              <a:gd name="T37" fmla="*/ 45 h 45"/>
                              <a:gd name="T38" fmla="*/ 130 w 210"/>
                              <a:gd name="T39" fmla="*/ 45 h 45"/>
                              <a:gd name="T40" fmla="*/ 157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3 h 45"/>
                              <a:gd name="T48" fmla="*/ 210 w 210"/>
                              <a:gd name="T49" fmla="*/ 23 h 45"/>
                              <a:gd name="T50" fmla="*/ 210 w 210"/>
                              <a:gd name="T51" fmla="*/ 17 h 45"/>
                              <a:gd name="T52" fmla="*/ 210 w 210"/>
                              <a:gd name="T53" fmla="*/ 11 h 45"/>
                              <a:gd name="T54" fmla="*/ 210 w 210"/>
                              <a:gd name="T55" fmla="*/ 5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30" y="45"/>
                                </a:lnTo>
                                <a:lnTo>
                                  <a:pt x="157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3"/>
                                </a:lnTo>
                                <a:lnTo>
                                  <a:pt x="210" y="23"/>
                                </a:lnTo>
                                <a:lnTo>
                                  <a:pt x="210" y="17"/>
                                </a:lnTo>
                                <a:lnTo>
                                  <a:pt x="210" y="11"/>
                                </a:lnTo>
                                <a:lnTo>
                                  <a:pt x="210" y="5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5" name="Freeform 348">
                            <a:extLst>
                              <a:ext uri="{FF2B5EF4-FFF2-40B4-BE49-F238E27FC236}">
                                <a16:creationId xmlns:a16="http://schemas.microsoft.com/office/drawing/2014/main" id="{5018E3D8-31C6-48BB-A62A-E1C7998A837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68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5 w 234"/>
                              <a:gd name="T3" fmla="*/ 0 h 67"/>
                              <a:gd name="T4" fmla="*/ 176 w 234"/>
                              <a:gd name="T5" fmla="*/ 0 h 67"/>
                              <a:gd name="T6" fmla="*/ 146 w 234"/>
                              <a:gd name="T7" fmla="*/ 0 h 67"/>
                              <a:gd name="T8" fmla="*/ 117 w 234"/>
                              <a:gd name="T9" fmla="*/ 0 h 67"/>
                              <a:gd name="T10" fmla="*/ 87 w 234"/>
                              <a:gd name="T11" fmla="*/ 0 h 67"/>
                              <a:gd name="T12" fmla="*/ 58 w 234"/>
                              <a:gd name="T13" fmla="*/ 0 h 67"/>
                              <a:gd name="T14" fmla="*/ 29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7 h 67"/>
                              <a:gd name="T20" fmla="*/ 0 w 234"/>
                              <a:gd name="T21" fmla="*/ 15 h 67"/>
                              <a:gd name="T22" fmla="*/ 0 w 234"/>
                              <a:gd name="T23" fmla="*/ 23 h 67"/>
                              <a:gd name="T24" fmla="*/ 0 w 234"/>
                              <a:gd name="T25" fmla="*/ 32 h 67"/>
                              <a:gd name="T26" fmla="*/ 0 w 234"/>
                              <a:gd name="T27" fmla="*/ 40 h 67"/>
                              <a:gd name="T28" fmla="*/ 0 w 234"/>
                              <a:gd name="T29" fmla="*/ 49 h 67"/>
                              <a:gd name="T30" fmla="*/ 0 w 234"/>
                              <a:gd name="T31" fmla="*/ 58 h 67"/>
                              <a:gd name="T32" fmla="*/ 0 w 234"/>
                              <a:gd name="T33" fmla="*/ 67 h 67"/>
                              <a:gd name="T34" fmla="*/ 29 w 234"/>
                              <a:gd name="T35" fmla="*/ 67 h 67"/>
                              <a:gd name="T36" fmla="*/ 58 w 234"/>
                              <a:gd name="T37" fmla="*/ 67 h 67"/>
                              <a:gd name="T38" fmla="*/ 87 w 234"/>
                              <a:gd name="T39" fmla="*/ 67 h 67"/>
                              <a:gd name="T40" fmla="*/ 117 w 234"/>
                              <a:gd name="T41" fmla="*/ 67 h 67"/>
                              <a:gd name="T42" fmla="*/ 146 w 234"/>
                              <a:gd name="T43" fmla="*/ 67 h 67"/>
                              <a:gd name="T44" fmla="*/ 176 w 234"/>
                              <a:gd name="T45" fmla="*/ 67 h 67"/>
                              <a:gd name="T46" fmla="*/ 205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8 h 67"/>
                              <a:gd name="T52" fmla="*/ 234 w 234"/>
                              <a:gd name="T53" fmla="*/ 49 h 67"/>
                              <a:gd name="T54" fmla="*/ 234 w 234"/>
                              <a:gd name="T55" fmla="*/ 40 h 67"/>
                              <a:gd name="T56" fmla="*/ 234 w 234"/>
                              <a:gd name="T57" fmla="*/ 32 h 67"/>
                              <a:gd name="T58" fmla="*/ 234 w 234"/>
                              <a:gd name="T59" fmla="*/ 23 h 67"/>
                              <a:gd name="T60" fmla="*/ 234 w 234"/>
                              <a:gd name="T61" fmla="*/ 15 h 67"/>
                              <a:gd name="T62" fmla="*/ 234 w 234"/>
                              <a:gd name="T63" fmla="*/ 7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8"/>
                                </a:lnTo>
                                <a:lnTo>
                                  <a:pt x="234" y="49"/>
                                </a:lnTo>
                                <a:lnTo>
                                  <a:pt x="234" y="40"/>
                                </a:lnTo>
                                <a:lnTo>
                                  <a:pt x="234" y="32"/>
                                </a:lnTo>
                                <a:lnTo>
                                  <a:pt x="234" y="23"/>
                                </a:lnTo>
                                <a:lnTo>
                                  <a:pt x="234" y="15"/>
                                </a:lnTo>
                                <a:lnTo>
                                  <a:pt x="234" y="7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6" name="Freeform 349">
                            <a:extLst>
                              <a:ext uri="{FF2B5EF4-FFF2-40B4-BE49-F238E27FC236}">
                                <a16:creationId xmlns:a16="http://schemas.microsoft.com/office/drawing/2014/main" id="{2FEFAACF-1A8F-4C29-A3AB-44A8C3A4A2A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2691"/>
                            <a:ext cx="106" cy="22"/>
                          </a:xfrm>
                          <a:custGeom>
                            <a:avLst/>
                            <a:gdLst>
                              <a:gd name="T0" fmla="*/ 212 w 212"/>
                              <a:gd name="T1" fmla="*/ 0 h 45"/>
                              <a:gd name="T2" fmla="*/ 184 w 212"/>
                              <a:gd name="T3" fmla="*/ 0 h 45"/>
                              <a:gd name="T4" fmla="*/ 157 w 212"/>
                              <a:gd name="T5" fmla="*/ 0 h 45"/>
                              <a:gd name="T6" fmla="*/ 130 w 212"/>
                              <a:gd name="T7" fmla="*/ 0 h 45"/>
                              <a:gd name="T8" fmla="*/ 104 w 212"/>
                              <a:gd name="T9" fmla="*/ 0 h 45"/>
                              <a:gd name="T10" fmla="*/ 77 w 212"/>
                              <a:gd name="T11" fmla="*/ 0 h 45"/>
                              <a:gd name="T12" fmla="*/ 51 w 212"/>
                              <a:gd name="T13" fmla="*/ 0 h 45"/>
                              <a:gd name="T14" fmla="*/ 26 w 212"/>
                              <a:gd name="T15" fmla="*/ 0 h 45"/>
                              <a:gd name="T16" fmla="*/ 0 w 212"/>
                              <a:gd name="T17" fmla="*/ 0 h 45"/>
                              <a:gd name="T18" fmla="*/ 0 w 212"/>
                              <a:gd name="T19" fmla="*/ 4 h 45"/>
                              <a:gd name="T20" fmla="*/ 0 w 212"/>
                              <a:gd name="T21" fmla="*/ 10 h 45"/>
                              <a:gd name="T22" fmla="*/ 0 w 212"/>
                              <a:gd name="T23" fmla="*/ 16 h 45"/>
                              <a:gd name="T24" fmla="*/ 0 w 212"/>
                              <a:gd name="T25" fmla="*/ 22 h 45"/>
                              <a:gd name="T26" fmla="*/ 0 w 212"/>
                              <a:gd name="T27" fmla="*/ 27 h 45"/>
                              <a:gd name="T28" fmla="*/ 0 w 212"/>
                              <a:gd name="T29" fmla="*/ 33 h 45"/>
                              <a:gd name="T30" fmla="*/ 0 w 212"/>
                              <a:gd name="T31" fmla="*/ 39 h 45"/>
                              <a:gd name="T32" fmla="*/ 0 w 212"/>
                              <a:gd name="T33" fmla="*/ 45 h 45"/>
                              <a:gd name="T34" fmla="*/ 26 w 212"/>
                              <a:gd name="T35" fmla="*/ 45 h 45"/>
                              <a:gd name="T36" fmla="*/ 51 w 212"/>
                              <a:gd name="T37" fmla="*/ 45 h 45"/>
                              <a:gd name="T38" fmla="*/ 77 w 212"/>
                              <a:gd name="T39" fmla="*/ 45 h 45"/>
                              <a:gd name="T40" fmla="*/ 104 w 212"/>
                              <a:gd name="T41" fmla="*/ 45 h 45"/>
                              <a:gd name="T42" fmla="*/ 130 w 212"/>
                              <a:gd name="T43" fmla="*/ 45 h 45"/>
                              <a:gd name="T44" fmla="*/ 157 w 212"/>
                              <a:gd name="T45" fmla="*/ 45 h 45"/>
                              <a:gd name="T46" fmla="*/ 184 w 212"/>
                              <a:gd name="T47" fmla="*/ 45 h 45"/>
                              <a:gd name="T48" fmla="*/ 212 w 212"/>
                              <a:gd name="T49" fmla="*/ 45 h 45"/>
                              <a:gd name="T50" fmla="*/ 212 w 212"/>
                              <a:gd name="T51" fmla="*/ 39 h 45"/>
                              <a:gd name="T52" fmla="*/ 212 w 212"/>
                              <a:gd name="T53" fmla="*/ 33 h 45"/>
                              <a:gd name="T54" fmla="*/ 212 w 212"/>
                              <a:gd name="T55" fmla="*/ 27 h 45"/>
                              <a:gd name="T56" fmla="*/ 212 w 212"/>
                              <a:gd name="T57" fmla="*/ 22 h 45"/>
                              <a:gd name="T58" fmla="*/ 212 w 212"/>
                              <a:gd name="T59" fmla="*/ 16 h 45"/>
                              <a:gd name="T60" fmla="*/ 212 w 212"/>
                              <a:gd name="T61" fmla="*/ 10 h 45"/>
                              <a:gd name="T62" fmla="*/ 212 w 212"/>
                              <a:gd name="T63" fmla="*/ 4 h 45"/>
                              <a:gd name="T64" fmla="*/ 212 w 212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12" h="45">
                                <a:moveTo>
                                  <a:pt x="212" y="0"/>
                                </a:moveTo>
                                <a:lnTo>
                                  <a:pt x="184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30" y="45"/>
                                </a:lnTo>
                                <a:lnTo>
                                  <a:pt x="157" y="45"/>
                                </a:lnTo>
                                <a:lnTo>
                                  <a:pt x="184" y="45"/>
                                </a:lnTo>
                                <a:lnTo>
                                  <a:pt x="212" y="45"/>
                                </a:lnTo>
                                <a:lnTo>
                                  <a:pt x="212" y="39"/>
                                </a:lnTo>
                                <a:lnTo>
                                  <a:pt x="212" y="33"/>
                                </a:lnTo>
                                <a:lnTo>
                                  <a:pt x="212" y="27"/>
                                </a:lnTo>
                                <a:lnTo>
                                  <a:pt x="212" y="22"/>
                                </a:lnTo>
                                <a:lnTo>
                                  <a:pt x="212" y="16"/>
                                </a:lnTo>
                                <a:lnTo>
                                  <a:pt x="212" y="10"/>
                                </a:lnTo>
                                <a:lnTo>
                                  <a:pt x="212" y="4"/>
                                </a:lnTo>
                                <a:lnTo>
                                  <a:pt x="2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7" name="Freeform 350">
                            <a:extLst>
                              <a:ext uri="{FF2B5EF4-FFF2-40B4-BE49-F238E27FC236}">
                                <a16:creationId xmlns:a16="http://schemas.microsoft.com/office/drawing/2014/main" id="{6D4BEBA1-95A0-4E22-96BA-95CF4F97D55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729"/>
                            <a:ext cx="118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6 w 236"/>
                              <a:gd name="T3" fmla="*/ 0 h 67"/>
                              <a:gd name="T4" fmla="*/ 177 w 236"/>
                              <a:gd name="T5" fmla="*/ 0 h 67"/>
                              <a:gd name="T6" fmla="*/ 146 w 236"/>
                              <a:gd name="T7" fmla="*/ 0 h 67"/>
                              <a:gd name="T8" fmla="*/ 117 w 236"/>
                              <a:gd name="T9" fmla="*/ 0 h 67"/>
                              <a:gd name="T10" fmla="*/ 87 w 236"/>
                              <a:gd name="T11" fmla="*/ 0 h 67"/>
                              <a:gd name="T12" fmla="*/ 58 w 236"/>
                              <a:gd name="T13" fmla="*/ 0 h 67"/>
                              <a:gd name="T14" fmla="*/ 29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8 h 67"/>
                              <a:gd name="T20" fmla="*/ 0 w 236"/>
                              <a:gd name="T21" fmla="*/ 17 h 67"/>
                              <a:gd name="T22" fmla="*/ 0 w 236"/>
                              <a:gd name="T23" fmla="*/ 25 h 67"/>
                              <a:gd name="T24" fmla="*/ 0 w 236"/>
                              <a:gd name="T25" fmla="*/ 34 h 67"/>
                              <a:gd name="T26" fmla="*/ 0 w 236"/>
                              <a:gd name="T27" fmla="*/ 43 h 67"/>
                              <a:gd name="T28" fmla="*/ 0 w 236"/>
                              <a:gd name="T29" fmla="*/ 51 h 67"/>
                              <a:gd name="T30" fmla="*/ 0 w 236"/>
                              <a:gd name="T31" fmla="*/ 59 h 67"/>
                              <a:gd name="T32" fmla="*/ 0 w 236"/>
                              <a:gd name="T33" fmla="*/ 67 h 67"/>
                              <a:gd name="T34" fmla="*/ 29 w 236"/>
                              <a:gd name="T35" fmla="*/ 67 h 67"/>
                              <a:gd name="T36" fmla="*/ 58 w 236"/>
                              <a:gd name="T37" fmla="*/ 67 h 67"/>
                              <a:gd name="T38" fmla="*/ 87 w 236"/>
                              <a:gd name="T39" fmla="*/ 67 h 67"/>
                              <a:gd name="T40" fmla="*/ 117 w 236"/>
                              <a:gd name="T41" fmla="*/ 67 h 67"/>
                              <a:gd name="T42" fmla="*/ 146 w 236"/>
                              <a:gd name="T43" fmla="*/ 67 h 67"/>
                              <a:gd name="T44" fmla="*/ 177 w 236"/>
                              <a:gd name="T45" fmla="*/ 67 h 67"/>
                              <a:gd name="T46" fmla="*/ 206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9 h 67"/>
                              <a:gd name="T52" fmla="*/ 236 w 236"/>
                              <a:gd name="T53" fmla="*/ 51 h 67"/>
                              <a:gd name="T54" fmla="*/ 236 w 236"/>
                              <a:gd name="T55" fmla="*/ 43 h 67"/>
                              <a:gd name="T56" fmla="*/ 236 w 236"/>
                              <a:gd name="T57" fmla="*/ 34 h 67"/>
                              <a:gd name="T58" fmla="*/ 236 w 236"/>
                              <a:gd name="T59" fmla="*/ 25 h 67"/>
                              <a:gd name="T60" fmla="*/ 236 w 236"/>
                              <a:gd name="T61" fmla="*/ 17 h 67"/>
                              <a:gd name="T62" fmla="*/ 236 w 236"/>
                              <a:gd name="T63" fmla="*/ 8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7" y="67"/>
                                </a:lnTo>
                                <a:lnTo>
                                  <a:pt x="206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8" name="Freeform 351">
                            <a:extLst>
                              <a:ext uri="{FF2B5EF4-FFF2-40B4-BE49-F238E27FC236}">
                                <a16:creationId xmlns:a16="http://schemas.microsoft.com/office/drawing/2014/main" id="{C57F2CBD-8B33-4D29-8FDA-E4295CFB93F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735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5"/>
                              <a:gd name="T2" fmla="*/ 182 w 209"/>
                              <a:gd name="T3" fmla="*/ 0 h 45"/>
                              <a:gd name="T4" fmla="*/ 156 w 209"/>
                              <a:gd name="T5" fmla="*/ 0 h 45"/>
                              <a:gd name="T6" fmla="*/ 129 w 209"/>
                              <a:gd name="T7" fmla="*/ 0 h 45"/>
                              <a:gd name="T8" fmla="*/ 104 w 209"/>
                              <a:gd name="T9" fmla="*/ 0 h 45"/>
                              <a:gd name="T10" fmla="*/ 78 w 209"/>
                              <a:gd name="T11" fmla="*/ 0 h 45"/>
                              <a:gd name="T12" fmla="*/ 52 w 209"/>
                              <a:gd name="T13" fmla="*/ 0 h 45"/>
                              <a:gd name="T14" fmla="*/ 25 w 209"/>
                              <a:gd name="T15" fmla="*/ 0 h 45"/>
                              <a:gd name="T16" fmla="*/ 0 w 209"/>
                              <a:gd name="T17" fmla="*/ 0 h 45"/>
                              <a:gd name="T18" fmla="*/ 0 w 209"/>
                              <a:gd name="T19" fmla="*/ 6 h 45"/>
                              <a:gd name="T20" fmla="*/ 0 w 209"/>
                              <a:gd name="T21" fmla="*/ 12 h 45"/>
                              <a:gd name="T22" fmla="*/ 0 w 209"/>
                              <a:gd name="T23" fmla="*/ 17 h 45"/>
                              <a:gd name="T24" fmla="*/ 0 w 209"/>
                              <a:gd name="T25" fmla="*/ 23 h 45"/>
                              <a:gd name="T26" fmla="*/ 0 w 209"/>
                              <a:gd name="T27" fmla="*/ 34 h 45"/>
                              <a:gd name="T28" fmla="*/ 0 w 209"/>
                              <a:gd name="T29" fmla="*/ 45 h 45"/>
                              <a:gd name="T30" fmla="*/ 25 w 209"/>
                              <a:gd name="T31" fmla="*/ 45 h 45"/>
                              <a:gd name="T32" fmla="*/ 52 w 209"/>
                              <a:gd name="T33" fmla="*/ 45 h 45"/>
                              <a:gd name="T34" fmla="*/ 78 w 209"/>
                              <a:gd name="T35" fmla="*/ 45 h 45"/>
                              <a:gd name="T36" fmla="*/ 104 w 209"/>
                              <a:gd name="T37" fmla="*/ 45 h 45"/>
                              <a:gd name="T38" fmla="*/ 129 w 209"/>
                              <a:gd name="T39" fmla="*/ 45 h 45"/>
                              <a:gd name="T40" fmla="*/ 156 w 209"/>
                              <a:gd name="T41" fmla="*/ 45 h 45"/>
                              <a:gd name="T42" fmla="*/ 182 w 209"/>
                              <a:gd name="T43" fmla="*/ 45 h 45"/>
                              <a:gd name="T44" fmla="*/ 209 w 209"/>
                              <a:gd name="T45" fmla="*/ 45 h 45"/>
                              <a:gd name="T46" fmla="*/ 209 w 209"/>
                              <a:gd name="T47" fmla="*/ 34 h 45"/>
                              <a:gd name="T48" fmla="*/ 209 w 209"/>
                              <a:gd name="T49" fmla="*/ 23 h 45"/>
                              <a:gd name="T50" fmla="*/ 209 w 209"/>
                              <a:gd name="T51" fmla="*/ 17 h 45"/>
                              <a:gd name="T52" fmla="*/ 209 w 209"/>
                              <a:gd name="T53" fmla="*/ 12 h 45"/>
                              <a:gd name="T54" fmla="*/ 209 w 209"/>
                              <a:gd name="T55" fmla="*/ 6 h 45"/>
                              <a:gd name="T56" fmla="*/ 209 w 209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5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"/>
                                </a:lnTo>
                                <a:lnTo>
                                  <a:pt x="0" y="12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4"/>
                                </a:lnTo>
                                <a:lnTo>
                                  <a:pt x="0" y="45"/>
                                </a:lnTo>
                                <a:lnTo>
                                  <a:pt x="25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4" y="45"/>
                                </a:lnTo>
                                <a:lnTo>
                                  <a:pt x="129" y="45"/>
                                </a:lnTo>
                                <a:lnTo>
                                  <a:pt x="156" y="45"/>
                                </a:lnTo>
                                <a:lnTo>
                                  <a:pt x="182" y="45"/>
                                </a:lnTo>
                                <a:lnTo>
                                  <a:pt x="209" y="45"/>
                                </a:lnTo>
                                <a:lnTo>
                                  <a:pt x="209" y="34"/>
                                </a:lnTo>
                                <a:lnTo>
                                  <a:pt x="209" y="23"/>
                                </a:lnTo>
                                <a:lnTo>
                                  <a:pt x="209" y="17"/>
                                </a:lnTo>
                                <a:lnTo>
                                  <a:pt x="209" y="12"/>
                                </a:lnTo>
                                <a:lnTo>
                                  <a:pt x="209" y="6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69" name="Freeform 352">
                            <a:extLst>
                              <a:ext uri="{FF2B5EF4-FFF2-40B4-BE49-F238E27FC236}">
                                <a16:creationId xmlns:a16="http://schemas.microsoft.com/office/drawing/2014/main" id="{93D739C7-2745-4485-AE05-67F1FFD09BF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775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8"/>
                              <a:gd name="T2" fmla="*/ 204 w 234"/>
                              <a:gd name="T3" fmla="*/ 0 h 68"/>
                              <a:gd name="T4" fmla="*/ 175 w 234"/>
                              <a:gd name="T5" fmla="*/ 0 h 68"/>
                              <a:gd name="T6" fmla="*/ 146 w 234"/>
                              <a:gd name="T7" fmla="*/ 0 h 68"/>
                              <a:gd name="T8" fmla="*/ 116 w 234"/>
                              <a:gd name="T9" fmla="*/ 0 h 68"/>
                              <a:gd name="T10" fmla="*/ 86 w 234"/>
                              <a:gd name="T11" fmla="*/ 0 h 68"/>
                              <a:gd name="T12" fmla="*/ 58 w 234"/>
                              <a:gd name="T13" fmla="*/ 0 h 68"/>
                              <a:gd name="T14" fmla="*/ 28 w 234"/>
                              <a:gd name="T15" fmla="*/ 0 h 68"/>
                              <a:gd name="T16" fmla="*/ 0 w 234"/>
                              <a:gd name="T17" fmla="*/ 0 h 68"/>
                              <a:gd name="T18" fmla="*/ 0 w 234"/>
                              <a:gd name="T19" fmla="*/ 8 h 68"/>
                              <a:gd name="T20" fmla="*/ 0 w 234"/>
                              <a:gd name="T21" fmla="*/ 16 h 68"/>
                              <a:gd name="T22" fmla="*/ 0 w 234"/>
                              <a:gd name="T23" fmla="*/ 23 h 68"/>
                              <a:gd name="T24" fmla="*/ 0 w 234"/>
                              <a:gd name="T25" fmla="*/ 32 h 68"/>
                              <a:gd name="T26" fmla="*/ 0 w 234"/>
                              <a:gd name="T27" fmla="*/ 41 h 68"/>
                              <a:gd name="T28" fmla="*/ 0 w 234"/>
                              <a:gd name="T29" fmla="*/ 50 h 68"/>
                              <a:gd name="T30" fmla="*/ 0 w 234"/>
                              <a:gd name="T31" fmla="*/ 58 h 68"/>
                              <a:gd name="T32" fmla="*/ 0 w 234"/>
                              <a:gd name="T33" fmla="*/ 68 h 68"/>
                              <a:gd name="T34" fmla="*/ 28 w 234"/>
                              <a:gd name="T35" fmla="*/ 68 h 68"/>
                              <a:gd name="T36" fmla="*/ 58 w 234"/>
                              <a:gd name="T37" fmla="*/ 68 h 68"/>
                              <a:gd name="T38" fmla="*/ 86 w 234"/>
                              <a:gd name="T39" fmla="*/ 68 h 68"/>
                              <a:gd name="T40" fmla="*/ 116 w 234"/>
                              <a:gd name="T41" fmla="*/ 68 h 68"/>
                              <a:gd name="T42" fmla="*/ 146 w 234"/>
                              <a:gd name="T43" fmla="*/ 68 h 68"/>
                              <a:gd name="T44" fmla="*/ 175 w 234"/>
                              <a:gd name="T45" fmla="*/ 68 h 68"/>
                              <a:gd name="T46" fmla="*/ 204 w 234"/>
                              <a:gd name="T47" fmla="*/ 68 h 68"/>
                              <a:gd name="T48" fmla="*/ 234 w 234"/>
                              <a:gd name="T49" fmla="*/ 68 h 68"/>
                              <a:gd name="T50" fmla="*/ 234 w 234"/>
                              <a:gd name="T51" fmla="*/ 58 h 68"/>
                              <a:gd name="T52" fmla="*/ 234 w 234"/>
                              <a:gd name="T53" fmla="*/ 50 h 68"/>
                              <a:gd name="T54" fmla="*/ 234 w 234"/>
                              <a:gd name="T55" fmla="*/ 41 h 68"/>
                              <a:gd name="T56" fmla="*/ 234 w 234"/>
                              <a:gd name="T57" fmla="*/ 32 h 68"/>
                              <a:gd name="T58" fmla="*/ 234 w 234"/>
                              <a:gd name="T59" fmla="*/ 23 h 68"/>
                              <a:gd name="T60" fmla="*/ 234 w 234"/>
                              <a:gd name="T61" fmla="*/ 16 h 68"/>
                              <a:gd name="T62" fmla="*/ 234 w 234"/>
                              <a:gd name="T63" fmla="*/ 8 h 68"/>
                              <a:gd name="T64" fmla="*/ 234 w 234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8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8" y="68"/>
                                </a:lnTo>
                                <a:lnTo>
                                  <a:pt x="86" y="68"/>
                                </a:lnTo>
                                <a:lnTo>
                                  <a:pt x="116" y="68"/>
                                </a:lnTo>
                                <a:lnTo>
                                  <a:pt x="146" y="68"/>
                                </a:lnTo>
                                <a:lnTo>
                                  <a:pt x="175" y="68"/>
                                </a:lnTo>
                                <a:lnTo>
                                  <a:pt x="204" y="68"/>
                                </a:lnTo>
                                <a:lnTo>
                                  <a:pt x="234" y="68"/>
                                </a:lnTo>
                                <a:lnTo>
                                  <a:pt x="234" y="58"/>
                                </a:lnTo>
                                <a:lnTo>
                                  <a:pt x="234" y="50"/>
                                </a:lnTo>
                                <a:lnTo>
                                  <a:pt x="234" y="41"/>
                                </a:lnTo>
                                <a:lnTo>
                                  <a:pt x="234" y="32"/>
                                </a:lnTo>
                                <a:lnTo>
                                  <a:pt x="234" y="23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0" name="Freeform 353">
                            <a:extLst>
                              <a:ext uri="{FF2B5EF4-FFF2-40B4-BE49-F238E27FC236}">
                                <a16:creationId xmlns:a16="http://schemas.microsoft.com/office/drawing/2014/main" id="{C2EE2881-80CA-440E-ADA5-5835718C081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78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4"/>
                              <a:gd name="T2" fmla="*/ 182 w 209"/>
                              <a:gd name="T3" fmla="*/ 0 h 44"/>
                              <a:gd name="T4" fmla="*/ 156 w 209"/>
                              <a:gd name="T5" fmla="*/ 0 h 44"/>
                              <a:gd name="T6" fmla="*/ 129 w 209"/>
                              <a:gd name="T7" fmla="*/ 0 h 44"/>
                              <a:gd name="T8" fmla="*/ 104 w 209"/>
                              <a:gd name="T9" fmla="*/ 0 h 44"/>
                              <a:gd name="T10" fmla="*/ 78 w 209"/>
                              <a:gd name="T11" fmla="*/ 0 h 44"/>
                              <a:gd name="T12" fmla="*/ 52 w 209"/>
                              <a:gd name="T13" fmla="*/ 0 h 44"/>
                              <a:gd name="T14" fmla="*/ 25 w 209"/>
                              <a:gd name="T15" fmla="*/ 0 h 44"/>
                              <a:gd name="T16" fmla="*/ 0 w 209"/>
                              <a:gd name="T17" fmla="*/ 0 h 44"/>
                              <a:gd name="T18" fmla="*/ 0 w 209"/>
                              <a:gd name="T19" fmla="*/ 10 h 44"/>
                              <a:gd name="T20" fmla="*/ 0 w 209"/>
                              <a:gd name="T21" fmla="*/ 20 h 44"/>
                              <a:gd name="T22" fmla="*/ 0 w 209"/>
                              <a:gd name="T23" fmla="*/ 26 h 44"/>
                              <a:gd name="T24" fmla="*/ 0 w 209"/>
                              <a:gd name="T25" fmla="*/ 32 h 44"/>
                              <a:gd name="T26" fmla="*/ 0 w 209"/>
                              <a:gd name="T27" fmla="*/ 38 h 44"/>
                              <a:gd name="T28" fmla="*/ 0 w 209"/>
                              <a:gd name="T29" fmla="*/ 44 h 44"/>
                              <a:gd name="T30" fmla="*/ 25 w 209"/>
                              <a:gd name="T31" fmla="*/ 44 h 44"/>
                              <a:gd name="T32" fmla="*/ 52 w 209"/>
                              <a:gd name="T33" fmla="*/ 44 h 44"/>
                              <a:gd name="T34" fmla="*/ 78 w 209"/>
                              <a:gd name="T35" fmla="*/ 44 h 44"/>
                              <a:gd name="T36" fmla="*/ 104 w 209"/>
                              <a:gd name="T37" fmla="*/ 44 h 44"/>
                              <a:gd name="T38" fmla="*/ 129 w 209"/>
                              <a:gd name="T39" fmla="*/ 44 h 44"/>
                              <a:gd name="T40" fmla="*/ 156 w 209"/>
                              <a:gd name="T41" fmla="*/ 44 h 44"/>
                              <a:gd name="T42" fmla="*/ 182 w 209"/>
                              <a:gd name="T43" fmla="*/ 44 h 44"/>
                              <a:gd name="T44" fmla="*/ 209 w 209"/>
                              <a:gd name="T45" fmla="*/ 44 h 44"/>
                              <a:gd name="T46" fmla="*/ 209 w 209"/>
                              <a:gd name="T47" fmla="*/ 38 h 44"/>
                              <a:gd name="T48" fmla="*/ 209 w 209"/>
                              <a:gd name="T49" fmla="*/ 32 h 44"/>
                              <a:gd name="T50" fmla="*/ 209 w 209"/>
                              <a:gd name="T51" fmla="*/ 26 h 44"/>
                              <a:gd name="T52" fmla="*/ 209 w 209"/>
                              <a:gd name="T53" fmla="*/ 20 h 44"/>
                              <a:gd name="T54" fmla="*/ 209 w 209"/>
                              <a:gd name="T55" fmla="*/ 10 h 44"/>
                              <a:gd name="T56" fmla="*/ 209 w 209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4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4" y="44"/>
                                </a:lnTo>
                                <a:lnTo>
                                  <a:pt x="129" y="44"/>
                                </a:lnTo>
                                <a:lnTo>
                                  <a:pt x="156" y="44"/>
                                </a:lnTo>
                                <a:lnTo>
                                  <a:pt x="182" y="44"/>
                                </a:lnTo>
                                <a:lnTo>
                                  <a:pt x="209" y="44"/>
                                </a:lnTo>
                                <a:lnTo>
                                  <a:pt x="209" y="38"/>
                                </a:lnTo>
                                <a:lnTo>
                                  <a:pt x="209" y="32"/>
                                </a:lnTo>
                                <a:lnTo>
                                  <a:pt x="209" y="26"/>
                                </a:lnTo>
                                <a:lnTo>
                                  <a:pt x="209" y="20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1" name="Freeform 354">
                            <a:extLst>
                              <a:ext uri="{FF2B5EF4-FFF2-40B4-BE49-F238E27FC236}">
                                <a16:creationId xmlns:a16="http://schemas.microsoft.com/office/drawing/2014/main" id="{4EB0C6E7-7896-4E14-B708-B96311429CB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819"/>
                            <a:ext cx="117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5 w 234"/>
                              <a:gd name="T5" fmla="*/ 0 h 69"/>
                              <a:gd name="T6" fmla="*/ 146 w 234"/>
                              <a:gd name="T7" fmla="*/ 0 h 69"/>
                              <a:gd name="T8" fmla="*/ 116 w 234"/>
                              <a:gd name="T9" fmla="*/ 0 h 69"/>
                              <a:gd name="T10" fmla="*/ 86 w 234"/>
                              <a:gd name="T11" fmla="*/ 0 h 69"/>
                              <a:gd name="T12" fmla="*/ 58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9 h 69"/>
                              <a:gd name="T20" fmla="*/ 0 w 234"/>
                              <a:gd name="T21" fmla="*/ 17 h 69"/>
                              <a:gd name="T22" fmla="*/ 0 w 234"/>
                              <a:gd name="T23" fmla="*/ 25 h 69"/>
                              <a:gd name="T24" fmla="*/ 0 w 234"/>
                              <a:gd name="T25" fmla="*/ 35 h 69"/>
                              <a:gd name="T26" fmla="*/ 0 w 234"/>
                              <a:gd name="T27" fmla="*/ 43 h 69"/>
                              <a:gd name="T28" fmla="*/ 0 w 234"/>
                              <a:gd name="T29" fmla="*/ 51 h 69"/>
                              <a:gd name="T30" fmla="*/ 0 w 234"/>
                              <a:gd name="T31" fmla="*/ 60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8 w 234"/>
                              <a:gd name="T37" fmla="*/ 69 h 69"/>
                              <a:gd name="T38" fmla="*/ 86 w 234"/>
                              <a:gd name="T39" fmla="*/ 69 h 69"/>
                              <a:gd name="T40" fmla="*/ 116 w 234"/>
                              <a:gd name="T41" fmla="*/ 69 h 69"/>
                              <a:gd name="T42" fmla="*/ 146 w 234"/>
                              <a:gd name="T43" fmla="*/ 69 h 69"/>
                              <a:gd name="T44" fmla="*/ 175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60 h 69"/>
                              <a:gd name="T52" fmla="*/ 234 w 234"/>
                              <a:gd name="T53" fmla="*/ 51 h 69"/>
                              <a:gd name="T54" fmla="*/ 234 w 234"/>
                              <a:gd name="T55" fmla="*/ 43 h 69"/>
                              <a:gd name="T56" fmla="*/ 234 w 234"/>
                              <a:gd name="T57" fmla="*/ 35 h 69"/>
                              <a:gd name="T58" fmla="*/ 234 w 234"/>
                              <a:gd name="T59" fmla="*/ 25 h 69"/>
                              <a:gd name="T60" fmla="*/ 234 w 234"/>
                              <a:gd name="T61" fmla="*/ 17 h 69"/>
                              <a:gd name="T62" fmla="*/ 234 w 234"/>
                              <a:gd name="T63" fmla="*/ 9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5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8" y="69"/>
                                </a:lnTo>
                                <a:lnTo>
                                  <a:pt x="86" y="69"/>
                                </a:lnTo>
                                <a:lnTo>
                                  <a:pt x="116" y="69"/>
                                </a:lnTo>
                                <a:lnTo>
                                  <a:pt x="146" y="69"/>
                                </a:lnTo>
                                <a:lnTo>
                                  <a:pt x="175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60"/>
                                </a:lnTo>
                                <a:lnTo>
                                  <a:pt x="234" y="51"/>
                                </a:lnTo>
                                <a:lnTo>
                                  <a:pt x="234" y="43"/>
                                </a:lnTo>
                                <a:lnTo>
                                  <a:pt x="234" y="35"/>
                                </a:lnTo>
                                <a:lnTo>
                                  <a:pt x="234" y="25"/>
                                </a:lnTo>
                                <a:lnTo>
                                  <a:pt x="234" y="17"/>
                                </a:lnTo>
                                <a:lnTo>
                                  <a:pt x="234" y="9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2" name="Freeform 355">
                            <a:extLst>
                              <a:ext uri="{FF2B5EF4-FFF2-40B4-BE49-F238E27FC236}">
                                <a16:creationId xmlns:a16="http://schemas.microsoft.com/office/drawing/2014/main" id="{D70C8943-C7D4-4665-96AE-632C376788C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1" y="2825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4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10 h 43"/>
                              <a:gd name="T20" fmla="*/ 0 w 209"/>
                              <a:gd name="T21" fmla="*/ 22 h 43"/>
                              <a:gd name="T22" fmla="*/ 0 w 209"/>
                              <a:gd name="T23" fmla="*/ 32 h 43"/>
                              <a:gd name="T24" fmla="*/ 0 w 209"/>
                              <a:gd name="T25" fmla="*/ 43 h 43"/>
                              <a:gd name="T26" fmla="*/ 25 w 209"/>
                              <a:gd name="T27" fmla="*/ 43 h 43"/>
                              <a:gd name="T28" fmla="*/ 52 w 209"/>
                              <a:gd name="T29" fmla="*/ 43 h 43"/>
                              <a:gd name="T30" fmla="*/ 78 w 209"/>
                              <a:gd name="T31" fmla="*/ 43 h 43"/>
                              <a:gd name="T32" fmla="*/ 104 w 209"/>
                              <a:gd name="T33" fmla="*/ 43 h 43"/>
                              <a:gd name="T34" fmla="*/ 129 w 209"/>
                              <a:gd name="T35" fmla="*/ 43 h 43"/>
                              <a:gd name="T36" fmla="*/ 156 w 209"/>
                              <a:gd name="T37" fmla="*/ 43 h 43"/>
                              <a:gd name="T38" fmla="*/ 182 w 209"/>
                              <a:gd name="T39" fmla="*/ 43 h 43"/>
                              <a:gd name="T40" fmla="*/ 209 w 209"/>
                              <a:gd name="T41" fmla="*/ 43 h 43"/>
                              <a:gd name="T42" fmla="*/ 209 w 209"/>
                              <a:gd name="T43" fmla="*/ 32 h 43"/>
                              <a:gd name="T44" fmla="*/ 209 w 209"/>
                              <a:gd name="T45" fmla="*/ 22 h 43"/>
                              <a:gd name="T46" fmla="*/ 209 w 209"/>
                              <a:gd name="T47" fmla="*/ 10 h 43"/>
                              <a:gd name="T48" fmla="*/ 209 w 209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4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2"/>
                                </a:lnTo>
                                <a:lnTo>
                                  <a:pt x="209" y="22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3" name="Freeform 356">
                            <a:extLst>
                              <a:ext uri="{FF2B5EF4-FFF2-40B4-BE49-F238E27FC236}">
                                <a16:creationId xmlns:a16="http://schemas.microsoft.com/office/drawing/2014/main" id="{38C19548-6320-4C85-838E-D4D6624CA1F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5" y="2865"/>
                            <a:ext cx="118" cy="34"/>
                          </a:xfrm>
                          <a:custGeom>
                            <a:avLst/>
                            <a:gdLst>
                              <a:gd name="T0" fmla="*/ 237 w 237"/>
                              <a:gd name="T1" fmla="*/ 0 h 67"/>
                              <a:gd name="T2" fmla="*/ 206 w 237"/>
                              <a:gd name="T3" fmla="*/ 0 h 67"/>
                              <a:gd name="T4" fmla="*/ 177 w 237"/>
                              <a:gd name="T5" fmla="*/ 0 h 67"/>
                              <a:gd name="T6" fmla="*/ 147 w 237"/>
                              <a:gd name="T7" fmla="*/ 0 h 67"/>
                              <a:gd name="T8" fmla="*/ 119 w 237"/>
                              <a:gd name="T9" fmla="*/ 0 h 67"/>
                              <a:gd name="T10" fmla="*/ 88 w 237"/>
                              <a:gd name="T11" fmla="*/ 0 h 67"/>
                              <a:gd name="T12" fmla="*/ 59 w 237"/>
                              <a:gd name="T13" fmla="*/ 0 h 67"/>
                              <a:gd name="T14" fmla="*/ 29 w 237"/>
                              <a:gd name="T15" fmla="*/ 0 h 67"/>
                              <a:gd name="T16" fmla="*/ 0 w 237"/>
                              <a:gd name="T17" fmla="*/ 0 h 67"/>
                              <a:gd name="T18" fmla="*/ 0 w 237"/>
                              <a:gd name="T19" fmla="*/ 8 h 67"/>
                              <a:gd name="T20" fmla="*/ 0 w 237"/>
                              <a:gd name="T21" fmla="*/ 16 h 67"/>
                              <a:gd name="T22" fmla="*/ 0 w 237"/>
                              <a:gd name="T23" fmla="*/ 25 h 67"/>
                              <a:gd name="T24" fmla="*/ 0 w 237"/>
                              <a:gd name="T25" fmla="*/ 33 h 67"/>
                              <a:gd name="T26" fmla="*/ 0 w 237"/>
                              <a:gd name="T27" fmla="*/ 41 h 67"/>
                              <a:gd name="T28" fmla="*/ 0 w 237"/>
                              <a:gd name="T29" fmla="*/ 49 h 67"/>
                              <a:gd name="T30" fmla="*/ 0 w 237"/>
                              <a:gd name="T31" fmla="*/ 58 h 67"/>
                              <a:gd name="T32" fmla="*/ 0 w 237"/>
                              <a:gd name="T33" fmla="*/ 67 h 67"/>
                              <a:gd name="T34" fmla="*/ 29 w 237"/>
                              <a:gd name="T35" fmla="*/ 67 h 67"/>
                              <a:gd name="T36" fmla="*/ 59 w 237"/>
                              <a:gd name="T37" fmla="*/ 67 h 67"/>
                              <a:gd name="T38" fmla="*/ 88 w 237"/>
                              <a:gd name="T39" fmla="*/ 67 h 67"/>
                              <a:gd name="T40" fmla="*/ 119 w 237"/>
                              <a:gd name="T41" fmla="*/ 67 h 67"/>
                              <a:gd name="T42" fmla="*/ 147 w 237"/>
                              <a:gd name="T43" fmla="*/ 67 h 67"/>
                              <a:gd name="T44" fmla="*/ 177 w 237"/>
                              <a:gd name="T45" fmla="*/ 67 h 67"/>
                              <a:gd name="T46" fmla="*/ 206 w 237"/>
                              <a:gd name="T47" fmla="*/ 67 h 67"/>
                              <a:gd name="T48" fmla="*/ 237 w 237"/>
                              <a:gd name="T49" fmla="*/ 67 h 67"/>
                              <a:gd name="T50" fmla="*/ 237 w 237"/>
                              <a:gd name="T51" fmla="*/ 58 h 67"/>
                              <a:gd name="T52" fmla="*/ 237 w 237"/>
                              <a:gd name="T53" fmla="*/ 49 h 67"/>
                              <a:gd name="T54" fmla="*/ 237 w 237"/>
                              <a:gd name="T55" fmla="*/ 41 h 67"/>
                              <a:gd name="T56" fmla="*/ 237 w 237"/>
                              <a:gd name="T57" fmla="*/ 33 h 67"/>
                              <a:gd name="T58" fmla="*/ 237 w 237"/>
                              <a:gd name="T59" fmla="*/ 25 h 67"/>
                              <a:gd name="T60" fmla="*/ 237 w 237"/>
                              <a:gd name="T61" fmla="*/ 16 h 67"/>
                              <a:gd name="T62" fmla="*/ 237 w 237"/>
                              <a:gd name="T63" fmla="*/ 8 h 67"/>
                              <a:gd name="T64" fmla="*/ 237 w 237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7" h="67">
                                <a:moveTo>
                                  <a:pt x="237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7" y="0"/>
                                </a:lnTo>
                                <a:lnTo>
                                  <a:pt x="119" y="0"/>
                                </a:lnTo>
                                <a:lnTo>
                                  <a:pt x="88" y="0"/>
                                </a:lnTo>
                                <a:lnTo>
                                  <a:pt x="59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9" y="67"/>
                                </a:lnTo>
                                <a:lnTo>
                                  <a:pt x="88" y="67"/>
                                </a:lnTo>
                                <a:lnTo>
                                  <a:pt x="119" y="67"/>
                                </a:lnTo>
                                <a:lnTo>
                                  <a:pt x="147" y="67"/>
                                </a:lnTo>
                                <a:lnTo>
                                  <a:pt x="177" y="67"/>
                                </a:lnTo>
                                <a:lnTo>
                                  <a:pt x="206" y="67"/>
                                </a:lnTo>
                                <a:lnTo>
                                  <a:pt x="237" y="67"/>
                                </a:lnTo>
                                <a:lnTo>
                                  <a:pt x="237" y="58"/>
                                </a:lnTo>
                                <a:lnTo>
                                  <a:pt x="237" y="49"/>
                                </a:lnTo>
                                <a:lnTo>
                                  <a:pt x="237" y="41"/>
                                </a:lnTo>
                                <a:lnTo>
                                  <a:pt x="237" y="33"/>
                                </a:lnTo>
                                <a:lnTo>
                                  <a:pt x="237" y="25"/>
                                </a:lnTo>
                                <a:lnTo>
                                  <a:pt x="237" y="16"/>
                                </a:lnTo>
                                <a:lnTo>
                                  <a:pt x="237" y="8"/>
                                </a:lnTo>
                                <a:lnTo>
                                  <a:pt x="23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4" name="Freeform 357">
                            <a:extLst>
                              <a:ext uri="{FF2B5EF4-FFF2-40B4-BE49-F238E27FC236}">
                                <a16:creationId xmlns:a16="http://schemas.microsoft.com/office/drawing/2014/main" id="{9B3B0AB8-C2AC-478F-9E46-3C0929BFE7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87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5"/>
                              <a:gd name="T2" fmla="*/ 182 w 209"/>
                              <a:gd name="T3" fmla="*/ 0 h 45"/>
                              <a:gd name="T4" fmla="*/ 156 w 209"/>
                              <a:gd name="T5" fmla="*/ 0 h 45"/>
                              <a:gd name="T6" fmla="*/ 129 w 209"/>
                              <a:gd name="T7" fmla="*/ 0 h 45"/>
                              <a:gd name="T8" fmla="*/ 104 w 209"/>
                              <a:gd name="T9" fmla="*/ 0 h 45"/>
                              <a:gd name="T10" fmla="*/ 77 w 209"/>
                              <a:gd name="T11" fmla="*/ 0 h 45"/>
                              <a:gd name="T12" fmla="*/ 51 w 209"/>
                              <a:gd name="T13" fmla="*/ 0 h 45"/>
                              <a:gd name="T14" fmla="*/ 25 w 209"/>
                              <a:gd name="T15" fmla="*/ 0 h 45"/>
                              <a:gd name="T16" fmla="*/ 0 w 209"/>
                              <a:gd name="T17" fmla="*/ 0 h 45"/>
                              <a:gd name="T18" fmla="*/ 0 w 209"/>
                              <a:gd name="T19" fmla="*/ 10 h 45"/>
                              <a:gd name="T20" fmla="*/ 0 w 209"/>
                              <a:gd name="T21" fmla="*/ 22 h 45"/>
                              <a:gd name="T22" fmla="*/ 0 w 209"/>
                              <a:gd name="T23" fmla="*/ 27 h 45"/>
                              <a:gd name="T24" fmla="*/ 0 w 209"/>
                              <a:gd name="T25" fmla="*/ 33 h 45"/>
                              <a:gd name="T26" fmla="*/ 0 w 209"/>
                              <a:gd name="T27" fmla="*/ 38 h 45"/>
                              <a:gd name="T28" fmla="*/ 0 w 209"/>
                              <a:gd name="T29" fmla="*/ 45 h 45"/>
                              <a:gd name="T30" fmla="*/ 25 w 209"/>
                              <a:gd name="T31" fmla="*/ 45 h 45"/>
                              <a:gd name="T32" fmla="*/ 51 w 209"/>
                              <a:gd name="T33" fmla="*/ 45 h 45"/>
                              <a:gd name="T34" fmla="*/ 77 w 209"/>
                              <a:gd name="T35" fmla="*/ 45 h 45"/>
                              <a:gd name="T36" fmla="*/ 104 w 209"/>
                              <a:gd name="T37" fmla="*/ 45 h 45"/>
                              <a:gd name="T38" fmla="*/ 129 w 209"/>
                              <a:gd name="T39" fmla="*/ 45 h 45"/>
                              <a:gd name="T40" fmla="*/ 156 w 209"/>
                              <a:gd name="T41" fmla="*/ 45 h 45"/>
                              <a:gd name="T42" fmla="*/ 182 w 209"/>
                              <a:gd name="T43" fmla="*/ 45 h 45"/>
                              <a:gd name="T44" fmla="*/ 209 w 209"/>
                              <a:gd name="T45" fmla="*/ 45 h 45"/>
                              <a:gd name="T46" fmla="*/ 209 w 209"/>
                              <a:gd name="T47" fmla="*/ 38 h 45"/>
                              <a:gd name="T48" fmla="*/ 209 w 209"/>
                              <a:gd name="T49" fmla="*/ 33 h 45"/>
                              <a:gd name="T50" fmla="*/ 209 w 209"/>
                              <a:gd name="T51" fmla="*/ 27 h 45"/>
                              <a:gd name="T52" fmla="*/ 209 w 209"/>
                              <a:gd name="T53" fmla="*/ 22 h 45"/>
                              <a:gd name="T54" fmla="*/ 209 w 209"/>
                              <a:gd name="T55" fmla="*/ 10 h 45"/>
                              <a:gd name="T56" fmla="*/ 209 w 209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5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25" y="45"/>
                                </a:lnTo>
                                <a:lnTo>
                                  <a:pt x="51" y="45"/>
                                </a:lnTo>
                                <a:lnTo>
                                  <a:pt x="77" y="45"/>
                                </a:lnTo>
                                <a:lnTo>
                                  <a:pt x="104" y="45"/>
                                </a:lnTo>
                                <a:lnTo>
                                  <a:pt x="129" y="45"/>
                                </a:lnTo>
                                <a:lnTo>
                                  <a:pt x="156" y="45"/>
                                </a:lnTo>
                                <a:lnTo>
                                  <a:pt x="182" y="45"/>
                                </a:lnTo>
                                <a:lnTo>
                                  <a:pt x="209" y="45"/>
                                </a:lnTo>
                                <a:lnTo>
                                  <a:pt x="209" y="38"/>
                                </a:lnTo>
                                <a:lnTo>
                                  <a:pt x="209" y="33"/>
                                </a:lnTo>
                                <a:lnTo>
                                  <a:pt x="209" y="27"/>
                                </a:lnTo>
                                <a:lnTo>
                                  <a:pt x="209" y="22"/>
                                </a:lnTo>
                                <a:lnTo>
                                  <a:pt x="209" y="10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5" name="Freeform 358">
                            <a:extLst>
                              <a:ext uri="{FF2B5EF4-FFF2-40B4-BE49-F238E27FC236}">
                                <a16:creationId xmlns:a16="http://schemas.microsoft.com/office/drawing/2014/main" id="{0BE9519B-B37D-4C5D-82A3-8E32FC99E02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09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3 w 234"/>
                              <a:gd name="T3" fmla="*/ 0 h 67"/>
                              <a:gd name="T4" fmla="*/ 174 w 234"/>
                              <a:gd name="T5" fmla="*/ 0 h 67"/>
                              <a:gd name="T6" fmla="*/ 144 w 234"/>
                              <a:gd name="T7" fmla="*/ 0 h 67"/>
                              <a:gd name="T8" fmla="*/ 116 w 234"/>
                              <a:gd name="T9" fmla="*/ 0 h 67"/>
                              <a:gd name="T10" fmla="*/ 86 w 234"/>
                              <a:gd name="T11" fmla="*/ 0 h 67"/>
                              <a:gd name="T12" fmla="*/ 57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5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1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7 w 234"/>
                              <a:gd name="T37" fmla="*/ 67 h 67"/>
                              <a:gd name="T38" fmla="*/ 86 w 234"/>
                              <a:gd name="T39" fmla="*/ 67 h 67"/>
                              <a:gd name="T40" fmla="*/ 116 w 234"/>
                              <a:gd name="T41" fmla="*/ 67 h 67"/>
                              <a:gd name="T42" fmla="*/ 144 w 234"/>
                              <a:gd name="T43" fmla="*/ 67 h 67"/>
                              <a:gd name="T44" fmla="*/ 174 w 234"/>
                              <a:gd name="T45" fmla="*/ 67 h 67"/>
                              <a:gd name="T46" fmla="*/ 203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1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5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7" y="67"/>
                                </a:lnTo>
                                <a:lnTo>
                                  <a:pt x="86" y="67"/>
                                </a:lnTo>
                                <a:lnTo>
                                  <a:pt x="116" y="67"/>
                                </a:lnTo>
                                <a:lnTo>
                                  <a:pt x="144" y="67"/>
                                </a:lnTo>
                                <a:lnTo>
                                  <a:pt x="174" y="67"/>
                                </a:lnTo>
                                <a:lnTo>
                                  <a:pt x="203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1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5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6" name="Freeform 359">
                            <a:extLst>
                              <a:ext uri="{FF2B5EF4-FFF2-40B4-BE49-F238E27FC236}">
                                <a16:creationId xmlns:a16="http://schemas.microsoft.com/office/drawing/2014/main" id="{151EC276-13DD-490D-89C8-F6A6DB6C4B6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916"/>
                            <a:ext cx="105" cy="21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5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11 h 43"/>
                              <a:gd name="T20" fmla="*/ 0 w 209"/>
                              <a:gd name="T21" fmla="*/ 21 h 43"/>
                              <a:gd name="T22" fmla="*/ 0 w 209"/>
                              <a:gd name="T23" fmla="*/ 31 h 43"/>
                              <a:gd name="T24" fmla="*/ 0 w 209"/>
                              <a:gd name="T25" fmla="*/ 43 h 43"/>
                              <a:gd name="T26" fmla="*/ 25 w 209"/>
                              <a:gd name="T27" fmla="*/ 43 h 43"/>
                              <a:gd name="T28" fmla="*/ 52 w 209"/>
                              <a:gd name="T29" fmla="*/ 43 h 43"/>
                              <a:gd name="T30" fmla="*/ 78 w 209"/>
                              <a:gd name="T31" fmla="*/ 43 h 43"/>
                              <a:gd name="T32" fmla="*/ 105 w 209"/>
                              <a:gd name="T33" fmla="*/ 43 h 43"/>
                              <a:gd name="T34" fmla="*/ 129 w 209"/>
                              <a:gd name="T35" fmla="*/ 43 h 43"/>
                              <a:gd name="T36" fmla="*/ 156 w 209"/>
                              <a:gd name="T37" fmla="*/ 43 h 43"/>
                              <a:gd name="T38" fmla="*/ 182 w 209"/>
                              <a:gd name="T39" fmla="*/ 43 h 43"/>
                              <a:gd name="T40" fmla="*/ 209 w 209"/>
                              <a:gd name="T41" fmla="*/ 43 h 43"/>
                              <a:gd name="T42" fmla="*/ 209 w 209"/>
                              <a:gd name="T43" fmla="*/ 31 h 43"/>
                              <a:gd name="T44" fmla="*/ 209 w 209"/>
                              <a:gd name="T45" fmla="*/ 21 h 43"/>
                              <a:gd name="T46" fmla="*/ 209 w 209"/>
                              <a:gd name="T47" fmla="*/ 11 h 43"/>
                              <a:gd name="T48" fmla="*/ 209 w 209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1"/>
                                </a:lnTo>
                                <a:lnTo>
                                  <a:pt x="209" y="21"/>
                                </a:lnTo>
                                <a:lnTo>
                                  <a:pt x="209" y="11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7" name="Freeform 360">
                            <a:extLst>
                              <a:ext uri="{FF2B5EF4-FFF2-40B4-BE49-F238E27FC236}">
                                <a16:creationId xmlns:a16="http://schemas.microsoft.com/office/drawing/2014/main" id="{52479433-98F1-44B7-912F-86EBF6EEAC8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55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9"/>
                              <a:gd name="T2" fmla="*/ 204 w 234"/>
                              <a:gd name="T3" fmla="*/ 0 h 69"/>
                              <a:gd name="T4" fmla="*/ 175 w 234"/>
                              <a:gd name="T5" fmla="*/ 0 h 69"/>
                              <a:gd name="T6" fmla="*/ 145 w 234"/>
                              <a:gd name="T7" fmla="*/ 0 h 69"/>
                              <a:gd name="T8" fmla="*/ 117 w 234"/>
                              <a:gd name="T9" fmla="*/ 0 h 69"/>
                              <a:gd name="T10" fmla="*/ 86 w 234"/>
                              <a:gd name="T11" fmla="*/ 0 h 69"/>
                              <a:gd name="T12" fmla="*/ 57 w 234"/>
                              <a:gd name="T13" fmla="*/ 0 h 69"/>
                              <a:gd name="T14" fmla="*/ 28 w 234"/>
                              <a:gd name="T15" fmla="*/ 0 h 69"/>
                              <a:gd name="T16" fmla="*/ 0 w 234"/>
                              <a:gd name="T17" fmla="*/ 0 h 69"/>
                              <a:gd name="T18" fmla="*/ 0 w 234"/>
                              <a:gd name="T19" fmla="*/ 7 h 69"/>
                              <a:gd name="T20" fmla="*/ 0 w 234"/>
                              <a:gd name="T21" fmla="*/ 16 h 69"/>
                              <a:gd name="T22" fmla="*/ 0 w 234"/>
                              <a:gd name="T23" fmla="*/ 24 h 69"/>
                              <a:gd name="T24" fmla="*/ 0 w 234"/>
                              <a:gd name="T25" fmla="*/ 33 h 69"/>
                              <a:gd name="T26" fmla="*/ 0 w 234"/>
                              <a:gd name="T27" fmla="*/ 42 h 69"/>
                              <a:gd name="T28" fmla="*/ 0 w 234"/>
                              <a:gd name="T29" fmla="*/ 50 h 69"/>
                              <a:gd name="T30" fmla="*/ 0 w 234"/>
                              <a:gd name="T31" fmla="*/ 59 h 69"/>
                              <a:gd name="T32" fmla="*/ 0 w 234"/>
                              <a:gd name="T33" fmla="*/ 69 h 69"/>
                              <a:gd name="T34" fmla="*/ 28 w 234"/>
                              <a:gd name="T35" fmla="*/ 69 h 69"/>
                              <a:gd name="T36" fmla="*/ 57 w 234"/>
                              <a:gd name="T37" fmla="*/ 69 h 69"/>
                              <a:gd name="T38" fmla="*/ 86 w 234"/>
                              <a:gd name="T39" fmla="*/ 69 h 69"/>
                              <a:gd name="T40" fmla="*/ 117 w 234"/>
                              <a:gd name="T41" fmla="*/ 69 h 69"/>
                              <a:gd name="T42" fmla="*/ 145 w 234"/>
                              <a:gd name="T43" fmla="*/ 69 h 69"/>
                              <a:gd name="T44" fmla="*/ 175 w 234"/>
                              <a:gd name="T45" fmla="*/ 69 h 69"/>
                              <a:gd name="T46" fmla="*/ 204 w 234"/>
                              <a:gd name="T47" fmla="*/ 69 h 69"/>
                              <a:gd name="T48" fmla="*/ 234 w 234"/>
                              <a:gd name="T49" fmla="*/ 69 h 69"/>
                              <a:gd name="T50" fmla="*/ 234 w 234"/>
                              <a:gd name="T51" fmla="*/ 59 h 69"/>
                              <a:gd name="T52" fmla="*/ 234 w 234"/>
                              <a:gd name="T53" fmla="*/ 50 h 69"/>
                              <a:gd name="T54" fmla="*/ 234 w 234"/>
                              <a:gd name="T55" fmla="*/ 42 h 69"/>
                              <a:gd name="T56" fmla="*/ 234 w 234"/>
                              <a:gd name="T57" fmla="*/ 33 h 69"/>
                              <a:gd name="T58" fmla="*/ 234 w 234"/>
                              <a:gd name="T59" fmla="*/ 24 h 69"/>
                              <a:gd name="T60" fmla="*/ 234 w 234"/>
                              <a:gd name="T61" fmla="*/ 16 h 69"/>
                              <a:gd name="T62" fmla="*/ 234 w 234"/>
                              <a:gd name="T63" fmla="*/ 7 h 69"/>
                              <a:gd name="T64" fmla="*/ 234 w 234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9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5" y="0"/>
                                </a:lnTo>
                                <a:lnTo>
                                  <a:pt x="117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7" y="69"/>
                                </a:lnTo>
                                <a:lnTo>
                                  <a:pt x="145" y="69"/>
                                </a:lnTo>
                                <a:lnTo>
                                  <a:pt x="175" y="69"/>
                                </a:lnTo>
                                <a:lnTo>
                                  <a:pt x="204" y="69"/>
                                </a:lnTo>
                                <a:lnTo>
                                  <a:pt x="234" y="69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3"/>
                                </a:lnTo>
                                <a:lnTo>
                                  <a:pt x="234" y="24"/>
                                </a:lnTo>
                                <a:lnTo>
                                  <a:pt x="234" y="16"/>
                                </a:lnTo>
                                <a:lnTo>
                                  <a:pt x="234" y="7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8" name="Freeform 361">
                            <a:extLst>
                              <a:ext uri="{FF2B5EF4-FFF2-40B4-BE49-F238E27FC236}">
                                <a16:creationId xmlns:a16="http://schemas.microsoft.com/office/drawing/2014/main" id="{247A68EB-0045-401D-B8C0-93F9F8F8B99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2961"/>
                            <a:ext cx="105" cy="22"/>
                          </a:xfrm>
                          <a:custGeom>
                            <a:avLst/>
                            <a:gdLst>
                              <a:gd name="T0" fmla="*/ 209 w 209"/>
                              <a:gd name="T1" fmla="*/ 0 h 43"/>
                              <a:gd name="T2" fmla="*/ 182 w 209"/>
                              <a:gd name="T3" fmla="*/ 0 h 43"/>
                              <a:gd name="T4" fmla="*/ 156 w 209"/>
                              <a:gd name="T5" fmla="*/ 0 h 43"/>
                              <a:gd name="T6" fmla="*/ 129 w 209"/>
                              <a:gd name="T7" fmla="*/ 0 h 43"/>
                              <a:gd name="T8" fmla="*/ 105 w 209"/>
                              <a:gd name="T9" fmla="*/ 0 h 43"/>
                              <a:gd name="T10" fmla="*/ 78 w 209"/>
                              <a:gd name="T11" fmla="*/ 0 h 43"/>
                              <a:gd name="T12" fmla="*/ 52 w 209"/>
                              <a:gd name="T13" fmla="*/ 0 h 43"/>
                              <a:gd name="T14" fmla="*/ 25 w 209"/>
                              <a:gd name="T15" fmla="*/ 0 h 43"/>
                              <a:gd name="T16" fmla="*/ 0 w 209"/>
                              <a:gd name="T17" fmla="*/ 0 h 43"/>
                              <a:gd name="T18" fmla="*/ 0 w 209"/>
                              <a:gd name="T19" fmla="*/ 9 h 43"/>
                              <a:gd name="T20" fmla="*/ 0 w 209"/>
                              <a:gd name="T21" fmla="*/ 20 h 43"/>
                              <a:gd name="T22" fmla="*/ 0 w 209"/>
                              <a:gd name="T23" fmla="*/ 25 h 43"/>
                              <a:gd name="T24" fmla="*/ 0 w 209"/>
                              <a:gd name="T25" fmla="*/ 31 h 43"/>
                              <a:gd name="T26" fmla="*/ 0 w 209"/>
                              <a:gd name="T27" fmla="*/ 37 h 43"/>
                              <a:gd name="T28" fmla="*/ 0 w 209"/>
                              <a:gd name="T29" fmla="*/ 43 h 43"/>
                              <a:gd name="T30" fmla="*/ 25 w 209"/>
                              <a:gd name="T31" fmla="*/ 43 h 43"/>
                              <a:gd name="T32" fmla="*/ 52 w 209"/>
                              <a:gd name="T33" fmla="*/ 43 h 43"/>
                              <a:gd name="T34" fmla="*/ 78 w 209"/>
                              <a:gd name="T35" fmla="*/ 43 h 43"/>
                              <a:gd name="T36" fmla="*/ 105 w 209"/>
                              <a:gd name="T37" fmla="*/ 43 h 43"/>
                              <a:gd name="T38" fmla="*/ 129 w 209"/>
                              <a:gd name="T39" fmla="*/ 43 h 43"/>
                              <a:gd name="T40" fmla="*/ 156 w 209"/>
                              <a:gd name="T41" fmla="*/ 43 h 43"/>
                              <a:gd name="T42" fmla="*/ 182 w 209"/>
                              <a:gd name="T43" fmla="*/ 43 h 43"/>
                              <a:gd name="T44" fmla="*/ 209 w 209"/>
                              <a:gd name="T45" fmla="*/ 43 h 43"/>
                              <a:gd name="T46" fmla="*/ 209 w 209"/>
                              <a:gd name="T47" fmla="*/ 37 h 43"/>
                              <a:gd name="T48" fmla="*/ 209 w 209"/>
                              <a:gd name="T49" fmla="*/ 31 h 43"/>
                              <a:gd name="T50" fmla="*/ 209 w 209"/>
                              <a:gd name="T51" fmla="*/ 25 h 43"/>
                              <a:gd name="T52" fmla="*/ 209 w 209"/>
                              <a:gd name="T53" fmla="*/ 20 h 43"/>
                              <a:gd name="T54" fmla="*/ 209 w 209"/>
                              <a:gd name="T55" fmla="*/ 9 h 43"/>
                              <a:gd name="T56" fmla="*/ 209 w 209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9" h="43">
                                <a:moveTo>
                                  <a:pt x="209" y="0"/>
                                </a:moveTo>
                                <a:lnTo>
                                  <a:pt x="182" y="0"/>
                                </a:lnTo>
                                <a:lnTo>
                                  <a:pt x="156" y="0"/>
                                </a:lnTo>
                                <a:lnTo>
                                  <a:pt x="129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0"/>
                                </a:lnTo>
                                <a:lnTo>
                                  <a:pt x="0" y="25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29" y="43"/>
                                </a:lnTo>
                                <a:lnTo>
                                  <a:pt x="156" y="43"/>
                                </a:lnTo>
                                <a:lnTo>
                                  <a:pt x="182" y="43"/>
                                </a:lnTo>
                                <a:lnTo>
                                  <a:pt x="209" y="43"/>
                                </a:lnTo>
                                <a:lnTo>
                                  <a:pt x="209" y="37"/>
                                </a:lnTo>
                                <a:lnTo>
                                  <a:pt x="209" y="31"/>
                                </a:lnTo>
                                <a:lnTo>
                                  <a:pt x="209" y="25"/>
                                </a:lnTo>
                                <a:lnTo>
                                  <a:pt x="209" y="20"/>
                                </a:lnTo>
                                <a:lnTo>
                                  <a:pt x="209" y="9"/>
                                </a:lnTo>
                                <a:lnTo>
                                  <a:pt x="2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79" name="Freeform 362">
                            <a:extLst>
                              <a:ext uri="{FF2B5EF4-FFF2-40B4-BE49-F238E27FC236}">
                                <a16:creationId xmlns:a16="http://schemas.microsoft.com/office/drawing/2014/main" id="{66F6DEB7-551A-4894-91E9-D182A3810E3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2999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8"/>
                              <a:gd name="T2" fmla="*/ 205 w 236"/>
                              <a:gd name="T3" fmla="*/ 0 h 68"/>
                              <a:gd name="T4" fmla="*/ 176 w 236"/>
                              <a:gd name="T5" fmla="*/ 0 h 68"/>
                              <a:gd name="T6" fmla="*/ 146 w 236"/>
                              <a:gd name="T7" fmla="*/ 0 h 68"/>
                              <a:gd name="T8" fmla="*/ 118 w 236"/>
                              <a:gd name="T9" fmla="*/ 0 h 68"/>
                              <a:gd name="T10" fmla="*/ 88 w 236"/>
                              <a:gd name="T11" fmla="*/ 0 h 68"/>
                              <a:gd name="T12" fmla="*/ 58 w 236"/>
                              <a:gd name="T13" fmla="*/ 0 h 68"/>
                              <a:gd name="T14" fmla="*/ 29 w 236"/>
                              <a:gd name="T15" fmla="*/ 0 h 68"/>
                              <a:gd name="T16" fmla="*/ 0 w 236"/>
                              <a:gd name="T17" fmla="*/ 0 h 68"/>
                              <a:gd name="T18" fmla="*/ 0 w 236"/>
                              <a:gd name="T19" fmla="*/ 9 h 68"/>
                              <a:gd name="T20" fmla="*/ 0 w 236"/>
                              <a:gd name="T21" fmla="*/ 17 h 68"/>
                              <a:gd name="T22" fmla="*/ 0 w 236"/>
                              <a:gd name="T23" fmla="*/ 25 h 68"/>
                              <a:gd name="T24" fmla="*/ 0 w 236"/>
                              <a:gd name="T25" fmla="*/ 34 h 68"/>
                              <a:gd name="T26" fmla="*/ 0 w 236"/>
                              <a:gd name="T27" fmla="*/ 43 h 68"/>
                              <a:gd name="T28" fmla="*/ 0 w 236"/>
                              <a:gd name="T29" fmla="*/ 51 h 68"/>
                              <a:gd name="T30" fmla="*/ 0 w 236"/>
                              <a:gd name="T31" fmla="*/ 59 h 68"/>
                              <a:gd name="T32" fmla="*/ 0 w 236"/>
                              <a:gd name="T33" fmla="*/ 68 h 68"/>
                              <a:gd name="T34" fmla="*/ 29 w 236"/>
                              <a:gd name="T35" fmla="*/ 68 h 68"/>
                              <a:gd name="T36" fmla="*/ 58 w 236"/>
                              <a:gd name="T37" fmla="*/ 68 h 68"/>
                              <a:gd name="T38" fmla="*/ 88 w 236"/>
                              <a:gd name="T39" fmla="*/ 68 h 68"/>
                              <a:gd name="T40" fmla="*/ 118 w 236"/>
                              <a:gd name="T41" fmla="*/ 68 h 68"/>
                              <a:gd name="T42" fmla="*/ 146 w 236"/>
                              <a:gd name="T43" fmla="*/ 68 h 68"/>
                              <a:gd name="T44" fmla="*/ 176 w 236"/>
                              <a:gd name="T45" fmla="*/ 68 h 68"/>
                              <a:gd name="T46" fmla="*/ 205 w 236"/>
                              <a:gd name="T47" fmla="*/ 68 h 68"/>
                              <a:gd name="T48" fmla="*/ 236 w 236"/>
                              <a:gd name="T49" fmla="*/ 68 h 68"/>
                              <a:gd name="T50" fmla="*/ 236 w 236"/>
                              <a:gd name="T51" fmla="*/ 59 h 68"/>
                              <a:gd name="T52" fmla="*/ 236 w 236"/>
                              <a:gd name="T53" fmla="*/ 51 h 68"/>
                              <a:gd name="T54" fmla="*/ 236 w 236"/>
                              <a:gd name="T55" fmla="*/ 43 h 68"/>
                              <a:gd name="T56" fmla="*/ 236 w 236"/>
                              <a:gd name="T57" fmla="*/ 34 h 68"/>
                              <a:gd name="T58" fmla="*/ 236 w 236"/>
                              <a:gd name="T59" fmla="*/ 25 h 68"/>
                              <a:gd name="T60" fmla="*/ 236 w 236"/>
                              <a:gd name="T61" fmla="*/ 17 h 68"/>
                              <a:gd name="T62" fmla="*/ 236 w 236"/>
                              <a:gd name="T63" fmla="*/ 9 h 68"/>
                              <a:gd name="T64" fmla="*/ 236 w 236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8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29" y="68"/>
                                </a:lnTo>
                                <a:lnTo>
                                  <a:pt x="58" y="68"/>
                                </a:lnTo>
                                <a:lnTo>
                                  <a:pt x="88" y="68"/>
                                </a:lnTo>
                                <a:lnTo>
                                  <a:pt x="118" y="68"/>
                                </a:lnTo>
                                <a:lnTo>
                                  <a:pt x="146" y="68"/>
                                </a:lnTo>
                                <a:lnTo>
                                  <a:pt x="176" y="68"/>
                                </a:lnTo>
                                <a:lnTo>
                                  <a:pt x="205" y="68"/>
                                </a:lnTo>
                                <a:lnTo>
                                  <a:pt x="236" y="68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9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0" name="Freeform 363">
                            <a:extLst>
                              <a:ext uri="{FF2B5EF4-FFF2-40B4-BE49-F238E27FC236}">
                                <a16:creationId xmlns:a16="http://schemas.microsoft.com/office/drawing/2014/main" id="{19AF7B3C-94A9-4B9F-8BAD-E2017C95A22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2" y="3005"/>
                            <a:ext cx="107" cy="22"/>
                          </a:xfrm>
                          <a:custGeom>
                            <a:avLst/>
                            <a:gdLst>
                              <a:gd name="T0" fmla="*/ 212 w 212"/>
                              <a:gd name="T1" fmla="*/ 0 h 44"/>
                              <a:gd name="T2" fmla="*/ 185 w 212"/>
                              <a:gd name="T3" fmla="*/ 0 h 44"/>
                              <a:gd name="T4" fmla="*/ 159 w 212"/>
                              <a:gd name="T5" fmla="*/ 0 h 44"/>
                              <a:gd name="T6" fmla="*/ 132 w 212"/>
                              <a:gd name="T7" fmla="*/ 0 h 44"/>
                              <a:gd name="T8" fmla="*/ 106 w 212"/>
                              <a:gd name="T9" fmla="*/ 0 h 44"/>
                              <a:gd name="T10" fmla="*/ 78 w 212"/>
                              <a:gd name="T11" fmla="*/ 0 h 44"/>
                              <a:gd name="T12" fmla="*/ 52 w 212"/>
                              <a:gd name="T13" fmla="*/ 0 h 44"/>
                              <a:gd name="T14" fmla="*/ 25 w 212"/>
                              <a:gd name="T15" fmla="*/ 0 h 44"/>
                              <a:gd name="T16" fmla="*/ 0 w 212"/>
                              <a:gd name="T17" fmla="*/ 0 h 44"/>
                              <a:gd name="T18" fmla="*/ 0 w 212"/>
                              <a:gd name="T19" fmla="*/ 5 h 44"/>
                              <a:gd name="T20" fmla="*/ 0 w 212"/>
                              <a:gd name="T21" fmla="*/ 11 h 44"/>
                              <a:gd name="T22" fmla="*/ 0 w 212"/>
                              <a:gd name="T23" fmla="*/ 16 h 44"/>
                              <a:gd name="T24" fmla="*/ 0 w 212"/>
                              <a:gd name="T25" fmla="*/ 22 h 44"/>
                              <a:gd name="T26" fmla="*/ 0 w 212"/>
                              <a:gd name="T27" fmla="*/ 33 h 44"/>
                              <a:gd name="T28" fmla="*/ 0 w 212"/>
                              <a:gd name="T29" fmla="*/ 44 h 44"/>
                              <a:gd name="T30" fmla="*/ 25 w 212"/>
                              <a:gd name="T31" fmla="*/ 44 h 44"/>
                              <a:gd name="T32" fmla="*/ 52 w 212"/>
                              <a:gd name="T33" fmla="*/ 44 h 44"/>
                              <a:gd name="T34" fmla="*/ 78 w 212"/>
                              <a:gd name="T35" fmla="*/ 44 h 44"/>
                              <a:gd name="T36" fmla="*/ 106 w 212"/>
                              <a:gd name="T37" fmla="*/ 44 h 44"/>
                              <a:gd name="T38" fmla="*/ 132 w 212"/>
                              <a:gd name="T39" fmla="*/ 44 h 44"/>
                              <a:gd name="T40" fmla="*/ 159 w 212"/>
                              <a:gd name="T41" fmla="*/ 44 h 44"/>
                              <a:gd name="T42" fmla="*/ 185 w 212"/>
                              <a:gd name="T43" fmla="*/ 44 h 44"/>
                              <a:gd name="T44" fmla="*/ 212 w 212"/>
                              <a:gd name="T45" fmla="*/ 44 h 44"/>
                              <a:gd name="T46" fmla="*/ 212 w 212"/>
                              <a:gd name="T47" fmla="*/ 33 h 44"/>
                              <a:gd name="T48" fmla="*/ 212 w 212"/>
                              <a:gd name="T49" fmla="*/ 22 h 44"/>
                              <a:gd name="T50" fmla="*/ 212 w 212"/>
                              <a:gd name="T51" fmla="*/ 16 h 44"/>
                              <a:gd name="T52" fmla="*/ 212 w 212"/>
                              <a:gd name="T53" fmla="*/ 11 h 44"/>
                              <a:gd name="T54" fmla="*/ 212 w 212"/>
                              <a:gd name="T55" fmla="*/ 5 h 44"/>
                              <a:gd name="T56" fmla="*/ 212 w 212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2" h="44">
                                <a:moveTo>
                                  <a:pt x="212" y="0"/>
                                </a:moveTo>
                                <a:lnTo>
                                  <a:pt x="185" y="0"/>
                                </a:lnTo>
                                <a:lnTo>
                                  <a:pt x="159" y="0"/>
                                </a:lnTo>
                                <a:lnTo>
                                  <a:pt x="132" y="0"/>
                                </a:lnTo>
                                <a:lnTo>
                                  <a:pt x="106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6" y="44"/>
                                </a:lnTo>
                                <a:lnTo>
                                  <a:pt x="132" y="44"/>
                                </a:lnTo>
                                <a:lnTo>
                                  <a:pt x="159" y="44"/>
                                </a:lnTo>
                                <a:lnTo>
                                  <a:pt x="185" y="44"/>
                                </a:lnTo>
                                <a:lnTo>
                                  <a:pt x="212" y="44"/>
                                </a:lnTo>
                                <a:lnTo>
                                  <a:pt x="212" y="33"/>
                                </a:lnTo>
                                <a:lnTo>
                                  <a:pt x="212" y="22"/>
                                </a:lnTo>
                                <a:lnTo>
                                  <a:pt x="212" y="16"/>
                                </a:lnTo>
                                <a:lnTo>
                                  <a:pt x="212" y="11"/>
                                </a:lnTo>
                                <a:lnTo>
                                  <a:pt x="212" y="5"/>
                                </a:lnTo>
                                <a:lnTo>
                                  <a:pt x="2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1" name="Freeform 364">
                            <a:extLst>
                              <a:ext uri="{FF2B5EF4-FFF2-40B4-BE49-F238E27FC236}">
                                <a16:creationId xmlns:a16="http://schemas.microsoft.com/office/drawing/2014/main" id="{976F8985-7C01-4C28-BD7B-2312B53F501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7" y="3045"/>
                            <a:ext cx="117" cy="33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5 w 236"/>
                              <a:gd name="T3" fmla="*/ 0 h 67"/>
                              <a:gd name="T4" fmla="*/ 176 w 236"/>
                              <a:gd name="T5" fmla="*/ 0 h 67"/>
                              <a:gd name="T6" fmla="*/ 146 w 236"/>
                              <a:gd name="T7" fmla="*/ 0 h 67"/>
                              <a:gd name="T8" fmla="*/ 118 w 236"/>
                              <a:gd name="T9" fmla="*/ 0 h 67"/>
                              <a:gd name="T10" fmla="*/ 88 w 236"/>
                              <a:gd name="T11" fmla="*/ 0 h 67"/>
                              <a:gd name="T12" fmla="*/ 58 w 236"/>
                              <a:gd name="T13" fmla="*/ 0 h 67"/>
                              <a:gd name="T14" fmla="*/ 29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7 h 67"/>
                              <a:gd name="T20" fmla="*/ 0 w 236"/>
                              <a:gd name="T21" fmla="*/ 16 h 67"/>
                              <a:gd name="T22" fmla="*/ 0 w 236"/>
                              <a:gd name="T23" fmla="*/ 23 h 67"/>
                              <a:gd name="T24" fmla="*/ 0 w 236"/>
                              <a:gd name="T25" fmla="*/ 33 h 67"/>
                              <a:gd name="T26" fmla="*/ 0 w 236"/>
                              <a:gd name="T27" fmla="*/ 40 h 67"/>
                              <a:gd name="T28" fmla="*/ 0 w 236"/>
                              <a:gd name="T29" fmla="*/ 48 h 67"/>
                              <a:gd name="T30" fmla="*/ 0 w 236"/>
                              <a:gd name="T31" fmla="*/ 58 h 67"/>
                              <a:gd name="T32" fmla="*/ 0 w 236"/>
                              <a:gd name="T33" fmla="*/ 67 h 67"/>
                              <a:gd name="T34" fmla="*/ 29 w 236"/>
                              <a:gd name="T35" fmla="*/ 67 h 67"/>
                              <a:gd name="T36" fmla="*/ 58 w 236"/>
                              <a:gd name="T37" fmla="*/ 67 h 67"/>
                              <a:gd name="T38" fmla="*/ 88 w 236"/>
                              <a:gd name="T39" fmla="*/ 67 h 67"/>
                              <a:gd name="T40" fmla="*/ 118 w 236"/>
                              <a:gd name="T41" fmla="*/ 67 h 67"/>
                              <a:gd name="T42" fmla="*/ 146 w 236"/>
                              <a:gd name="T43" fmla="*/ 67 h 67"/>
                              <a:gd name="T44" fmla="*/ 176 w 236"/>
                              <a:gd name="T45" fmla="*/ 67 h 67"/>
                              <a:gd name="T46" fmla="*/ 205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8 h 67"/>
                              <a:gd name="T52" fmla="*/ 236 w 236"/>
                              <a:gd name="T53" fmla="*/ 48 h 67"/>
                              <a:gd name="T54" fmla="*/ 236 w 236"/>
                              <a:gd name="T55" fmla="*/ 40 h 67"/>
                              <a:gd name="T56" fmla="*/ 236 w 236"/>
                              <a:gd name="T57" fmla="*/ 33 h 67"/>
                              <a:gd name="T58" fmla="*/ 236 w 236"/>
                              <a:gd name="T59" fmla="*/ 23 h 67"/>
                              <a:gd name="T60" fmla="*/ 236 w 236"/>
                              <a:gd name="T61" fmla="*/ 16 h 67"/>
                              <a:gd name="T62" fmla="*/ 236 w 236"/>
                              <a:gd name="T63" fmla="*/ 7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0"/>
                                </a:lnTo>
                                <a:lnTo>
                                  <a:pt x="0" y="48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8" y="67"/>
                                </a:lnTo>
                                <a:lnTo>
                                  <a:pt x="118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8"/>
                                </a:lnTo>
                                <a:lnTo>
                                  <a:pt x="236" y="48"/>
                                </a:lnTo>
                                <a:lnTo>
                                  <a:pt x="236" y="40"/>
                                </a:lnTo>
                                <a:lnTo>
                                  <a:pt x="236" y="33"/>
                                </a:lnTo>
                                <a:lnTo>
                                  <a:pt x="236" y="23"/>
                                </a:lnTo>
                                <a:lnTo>
                                  <a:pt x="236" y="16"/>
                                </a:lnTo>
                                <a:lnTo>
                                  <a:pt x="236" y="7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2" name="Freeform 365">
                            <a:extLst>
                              <a:ext uri="{FF2B5EF4-FFF2-40B4-BE49-F238E27FC236}">
                                <a16:creationId xmlns:a16="http://schemas.microsoft.com/office/drawing/2014/main" id="{6966B69A-25FD-412F-BFC2-CB87433044A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050"/>
                            <a:ext cx="106" cy="23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8 w 210"/>
                              <a:gd name="T5" fmla="*/ 0 h 45"/>
                              <a:gd name="T6" fmla="*/ 131 w 210"/>
                              <a:gd name="T7" fmla="*/ 0 h 45"/>
                              <a:gd name="T8" fmla="*/ 105 w 210"/>
                              <a:gd name="T9" fmla="*/ 0 h 45"/>
                              <a:gd name="T10" fmla="*/ 78 w 210"/>
                              <a:gd name="T11" fmla="*/ 0 h 45"/>
                              <a:gd name="T12" fmla="*/ 52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9 h 45"/>
                              <a:gd name="T20" fmla="*/ 0 w 210"/>
                              <a:gd name="T21" fmla="*/ 21 h 45"/>
                              <a:gd name="T22" fmla="*/ 0 w 210"/>
                              <a:gd name="T23" fmla="*/ 26 h 45"/>
                              <a:gd name="T24" fmla="*/ 0 w 210"/>
                              <a:gd name="T25" fmla="*/ 32 h 45"/>
                              <a:gd name="T26" fmla="*/ 0 w 210"/>
                              <a:gd name="T27" fmla="*/ 38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2 w 210"/>
                              <a:gd name="T33" fmla="*/ 45 h 45"/>
                              <a:gd name="T34" fmla="*/ 78 w 210"/>
                              <a:gd name="T35" fmla="*/ 45 h 45"/>
                              <a:gd name="T36" fmla="*/ 105 w 210"/>
                              <a:gd name="T37" fmla="*/ 45 h 45"/>
                              <a:gd name="T38" fmla="*/ 131 w 210"/>
                              <a:gd name="T39" fmla="*/ 45 h 45"/>
                              <a:gd name="T40" fmla="*/ 158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8 h 45"/>
                              <a:gd name="T48" fmla="*/ 210 w 210"/>
                              <a:gd name="T49" fmla="*/ 32 h 45"/>
                              <a:gd name="T50" fmla="*/ 210 w 210"/>
                              <a:gd name="T51" fmla="*/ 26 h 45"/>
                              <a:gd name="T52" fmla="*/ 210 w 210"/>
                              <a:gd name="T53" fmla="*/ 21 h 45"/>
                              <a:gd name="T54" fmla="*/ 210 w 210"/>
                              <a:gd name="T55" fmla="*/ 9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5" y="45"/>
                                </a:lnTo>
                                <a:lnTo>
                                  <a:pt x="131" y="45"/>
                                </a:lnTo>
                                <a:lnTo>
                                  <a:pt x="158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8"/>
                                </a:lnTo>
                                <a:lnTo>
                                  <a:pt x="210" y="32"/>
                                </a:lnTo>
                                <a:lnTo>
                                  <a:pt x="210" y="26"/>
                                </a:lnTo>
                                <a:lnTo>
                                  <a:pt x="210" y="21"/>
                                </a:lnTo>
                                <a:lnTo>
                                  <a:pt x="210" y="9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3" name="Freeform 366">
                            <a:extLst>
                              <a:ext uri="{FF2B5EF4-FFF2-40B4-BE49-F238E27FC236}">
                                <a16:creationId xmlns:a16="http://schemas.microsoft.com/office/drawing/2014/main" id="{AD52CDDF-CB60-4394-8101-DA26C71B637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089"/>
                            <a:ext cx="116" cy="34"/>
                          </a:xfrm>
                          <a:custGeom>
                            <a:avLst/>
                            <a:gdLst>
                              <a:gd name="T0" fmla="*/ 234 w 234"/>
                              <a:gd name="T1" fmla="*/ 0 h 67"/>
                              <a:gd name="T2" fmla="*/ 204 w 234"/>
                              <a:gd name="T3" fmla="*/ 0 h 67"/>
                              <a:gd name="T4" fmla="*/ 175 w 234"/>
                              <a:gd name="T5" fmla="*/ 0 h 67"/>
                              <a:gd name="T6" fmla="*/ 146 w 234"/>
                              <a:gd name="T7" fmla="*/ 0 h 67"/>
                              <a:gd name="T8" fmla="*/ 117 w 234"/>
                              <a:gd name="T9" fmla="*/ 0 h 67"/>
                              <a:gd name="T10" fmla="*/ 87 w 234"/>
                              <a:gd name="T11" fmla="*/ 0 h 67"/>
                              <a:gd name="T12" fmla="*/ 58 w 234"/>
                              <a:gd name="T13" fmla="*/ 0 h 67"/>
                              <a:gd name="T14" fmla="*/ 28 w 234"/>
                              <a:gd name="T15" fmla="*/ 0 h 67"/>
                              <a:gd name="T16" fmla="*/ 0 w 234"/>
                              <a:gd name="T17" fmla="*/ 0 h 67"/>
                              <a:gd name="T18" fmla="*/ 0 w 234"/>
                              <a:gd name="T19" fmla="*/ 8 h 67"/>
                              <a:gd name="T20" fmla="*/ 0 w 234"/>
                              <a:gd name="T21" fmla="*/ 16 h 67"/>
                              <a:gd name="T22" fmla="*/ 0 w 234"/>
                              <a:gd name="T23" fmla="*/ 25 h 67"/>
                              <a:gd name="T24" fmla="*/ 0 w 234"/>
                              <a:gd name="T25" fmla="*/ 34 h 67"/>
                              <a:gd name="T26" fmla="*/ 0 w 234"/>
                              <a:gd name="T27" fmla="*/ 42 h 67"/>
                              <a:gd name="T28" fmla="*/ 0 w 234"/>
                              <a:gd name="T29" fmla="*/ 50 h 67"/>
                              <a:gd name="T30" fmla="*/ 0 w 234"/>
                              <a:gd name="T31" fmla="*/ 59 h 67"/>
                              <a:gd name="T32" fmla="*/ 0 w 234"/>
                              <a:gd name="T33" fmla="*/ 67 h 67"/>
                              <a:gd name="T34" fmla="*/ 28 w 234"/>
                              <a:gd name="T35" fmla="*/ 67 h 67"/>
                              <a:gd name="T36" fmla="*/ 58 w 234"/>
                              <a:gd name="T37" fmla="*/ 67 h 67"/>
                              <a:gd name="T38" fmla="*/ 87 w 234"/>
                              <a:gd name="T39" fmla="*/ 67 h 67"/>
                              <a:gd name="T40" fmla="*/ 117 w 234"/>
                              <a:gd name="T41" fmla="*/ 67 h 67"/>
                              <a:gd name="T42" fmla="*/ 146 w 234"/>
                              <a:gd name="T43" fmla="*/ 67 h 67"/>
                              <a:gd name="T44" fmla="*/ 175 w 234"/>
                              <a:gd name="T45" fmla="*/ 67 h 67"/>
                              <a:gd name="T46" fmla="*/ 204 w 234"/>
                              <a:gd name="T47" fmla="*/ 67 h 67"/>
                              <a:gd name="T48" fmla="*/ 234 w 234"/>
                              <a:gd name="T49" fmla="*/ 67 h 67"/>
                              <a:gd name="T50" fmla="*/ 234 w 234"/>
                              <a:gd name="T51" fmla="*/ 59 h 67"/>
                              <a:gd name="T52" fmla="*/ 234 w 234"/>
                              <a:gd name="T53" fmla="*/ 50 h 67"/>
                              <a:gd name="T54" fmla="*/ 234 w 234"/>
                              <a:gd name="T55" fmla="*/ 42 h 67"/>
                              <a:gd name="T56" fmla="*/ 234 w 234"/>
                              <a:gd name="T57" fmla="*/ 34 h 67"/>
                              <a:gd name="T58" fmla="*/ 234 w 234"/>
                              <a:gd name="T59" fmla="*/ 25 h 67"/>
                              <a:gd name="T60" fmla="*/ 234 w 234"/>
                              <a:gd name="T61" fmla="*/ 16 h 67"/>
                              <a:gd name="T62" fmla="*/ 234 w 234"/>
                              <a:gd name="T63" fmla="*/ 8 h 67"/>
                              <a:gd name="T64" fmla="*/ 234 w 234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4" h="67">
                                <a:moveTo>
                                  <a:pt x="234" y="0"/>
                                </a:moveTo>
                                <a:lnTo>
                                  <a:pt x="204" y="0"/>
                                </a:lnTo>
                                <a:lnTo>
                                  <a:pt x="175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5" y="67"/>
                                </a:lnTo>
                                <a:lnTo>
                                  <a:pt x="204" y="67"/>
                                </a:lnTo>
                                <a:lnTo>
                                  <a:pt x="234" y="67"/>
                                </a:lnTo>
                                <a:lnTo>
                                  <a:pt x="234" y="59"/>
                                </a:lnTo>
                                <a:lnTo>
                                  <a:pt x="234" y="50"/>
                                </a:lnTo>
                                <a:lnTo>
                                  <a:pt x="234" y="42"/>
                                </a:lnTo>
                                <a:lnTo>
                                  <a:pt x="234" y="34"/>
                                </a:lnTo>
                                <a:lnTo>
                                  <a:pt x="234" y="25"/>
                                </a:lnTo>
                                <a:lnTo>
                                  <a:pt x="234" y="16"/>
                                </a:lnTo>
                                <a:lnTo>
                                  <a:pt x="234" y="8"/>
                                </a:lnTo>
                                <a:lnTo>
                                  <a:pt x="23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4" name="Freeform 367">
                            <a:extLst>
                              <a:ext uri="{FF2B5EF4-FFF2-40B4-BE49-F238E27FC236}">
                                <a16:creationId xmlns:a16="http://schemas.microsoft.com/office/drawing/2014/main" id="{CD2FEF1D-DF90-4E1D-BA43-3BF887ECFF7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096"/>
                            <a:ext cx="106" cy="21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2"/>
                              <a:gd name="T2" fmla="*/ 183 w 210"/>
                              <a:gd name="T3" fmla="*/ 0 h 42"/>
                              <a:gd name="T4" fmla="*/ 158 w 210"/>
                              <a:gd name="T5" fmla="*/ 0 h 42"/>
                              <a:gd name="T6" fmla="*/ 131 w 210"/>
                              <a:gd name="T7" fmla="*/ 0 h 42"/>
                              <a:gd name="T8" fmla="*/ 105 w 210"/>
                              <a:gd name="T9" fmla="*/ 0 h 42"/>
                              <a:gd name="T10" fmla="*/ 78 w 210"/>
                              <a:gd name="T11" fmla="*/ 0 h 42"/>
                              <a:gd name="T12" fmla="*/ 52 w 210"/>
                              <a:gd name="T13" fmla="*/ 0 h 42"/>
                              <a:gd name="T14" fmla="*/ 26 w 210"/>
                              <a:gd name="T15" fmla="*/ 0 h 42"/>
                              <a:gd name="T16" fmla="*/ 0 w 210"/>
                              <a:gd name="T17" fmla="*/ 0 h 42"/>
                              <a:gd name="T18" fmla="*/ 0 w 210"/>
                              <a:gd name="T19" fmla="*/ 10 h 42"/>
                              <a:gd name="T20" fmla="*/ 0 w 210"/>
                              <a:gd name="T21" fmla="*/ 21 h 42"/>
                              <a:gd name="T22" fmla="*/ 0 w 210"/>
                              <a:gd name="T23" fmla="*/ 30 h 42"/>
                              <a:gd name="T24" fmla="*/ 0 w 210"/>
                              <a:gd name="T25" fmla="*/ 42 h 42"/>
                              <a:gd name="T26" fmla="*/ 26 w 210"/>
                              <a:gd name="T27" fmla="*/ 42 h 42"/>
                              <a:gd name="T28" fmla="*/ 52 w 210"/>
                              <a:gd name="T29" fmla="*/ 42 h 42"/>
                              <a:gd name="T30" fmla="*/ 78 w 210"/>
                              <a:gd name="T31" fmla="*/ 42 h 42"/>
                              <a:gd name="T32" fmla="*/ 105 w 210"/>
                              <a:gd name="T33" fmla="*/ 42 h 42"/>
                              <a:gd name="T34" fmla="*/ 131 w 210"/>
                              <a:gd name="T35" fmla="*/ 42 h 42"/>
                              <a:gd name="T36" fmla="*/ 158 w 210"/>
                              <a:gd name="T37" fmla="*/ 42 h 42"/>
                              <a:gd name="T38" fmla="*/ 183 w 210"/>
                              <a:gd name="T39" fmla="*/ 42 h 42"/>
                              <a:gd name="T40" fmla="*/ 210 w 210"/>
                              <a:gd name="T41" fmla="*/ 42 h 42"/>
                              <a:gd name="T42" fmla="*/ 210 w 210"/>
                              <a:gd name="T43" fmla="*/ 30 h 42"/>
                              <a:gd name="T44" fmla="*/ 210 w 210"/>
                              <a:gd name="T45" fmla="*/ 21 h 42"/>
                              <a:gd name="T46" fmla="*/ 210 w 210"/>
                              <a:gd name="T47" fmla="*/ 10 h 42"/>
                              <a:gd name="T48" fmla="*/ 210 w 210"/>
                              <a:gd name="T49" fmla="*/ 0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0" h="42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0"/>
                                </a:lnTo>
                                <a:lnTo>
                                  <a:pt x="0" y="42"/>
                                </a:lnTo>
                                <a:lnTo>
                                  <a:pt x="26" y="42"/>
                                </a:lnTo>
                                <a:lnTo>
                                  <a:pt x="52" y="42"/>
                                </a:lnTo>
                                <a:lnTo>
                                  <a:pt x="78" y="42"/>
                                </a:lnTo>
                                <a:lnTo>
                                  <a:pt x="105" y="42"/>
                                </a:lnTo>
                                <a:lnTo>
                                  <a:pt x="131" y="42"/>
                                </a:lnTo>
                                <a:lnTo>
                                  <a:pt x="158" y="42"/>
                                </a:lnTo>
                                <a:lnTo>
                                  <a:pt x="183" y="42"/>
                                </a:lnTo>
                                <a:lnTo>
                                  <a:pt x="210" y="42"/>
                                </a:lnTo>
                                <a:lnTo>
                                  <a:pt x="210" y="30"/>
                                </a:lnTo>
                                <a:lnTo>
                                  <a:pt x="210" y="21"/>
                                </a:lnTo>
                                <a:lnTo>
                                  <a:pt x="210" y="10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5" name="Freeform 368">
                            <a:extLst>
                              <a:ext uri="{FF2B5EF4-FFF2-40B4-BE49-F238E27FC236}">
                                <a16:creationId xmlns:a16="http://schemas.microsoft.com/office/drawing/2014/main" id="{B025CFF7-7BAE-47D2-BBC1-9732985E4F9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134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7"/>
                              <a:gd name="T2" fmla="*/ 206 w 236"/>
                              <a:gd name="T3" fmla="*/ 0 h 67"/>
                              <a:gd name="T4" fmla="*/ 176 w 236"/>
                              <a:gd name="T5" fmla="*/ 0 h 67"/>
                              <a:gd name="T6" fmla="*/ 146 w 236"/>
                              <a:gd name="T7" fmla="*/ 0 h 67"/>
                              <a:gd name="T8" fmla="*/ 117 w 236"/>
                              <a:gd name="T9" fmla="*/ 0 h 67"/>
                              <a:gd name="T10" fmla="*/ 87 w 236"/>
                              <a:gd name="T11" fmla="*/ 0 h 67"/>
                              <a:gd name="T12" fmla="*/ 58 w 236"/>
                              <a:gd name="T13" fmla="*/ 0 h 67"/>
                              <a:gd name="T14" fmla="*/ 28 w 236"/>
                              <a:gd name="T15" fmla="*/ 0 h 67"/>
                              <a:gd name="T16" fmla="*/ 0 w 236"/>
                              <a:gd name="T17" fmla="*/ 0 h 67"/>
                              <a:gd name="T18" fmla="*/ 0 w 236"/>
                              <a:gd name="T19" fmla="*/ 7 h 67"/>
                              <a:gd name="T20" fmla="*/ 0 w 236"/>
                              <a:gd name="T21" fmla="*/ 15 h 67"/>
                              <a:gd name="T22" fmla="*/ 0 w 236"/>
                              <a:gd name="T23" fmla="*/ 23 h 67"/>
                              <a:gd name="T24" fmla="*/ 0 w 236"/>
                              <a:gd name="T25" fmla="*/ 32 h 67"/>
                              <a:gd name="T26" fmla="*/ 0 w 236"/>
                              <a:gd name="T27" fmla="*/ 40 h 67"/>
                              <a:gd name="T28" fmla="*/ 0 w 236"/>
                              <a:gd name="T29" fmla="*/ 50 h 67"/>
                              <a:gd name="T30" fmla="*/ 0 w 236"/>
                              <a:gd name="T31" fmla="*/ 58 h 67"/>
                              <a:gd name="T32" fmla="*/ 0 w 236"/>
                              <a:gd name="T33" fmla="*/ 67 h 67"/>
                              <a:gd name="T34" fmla="*/ 28 w 236"/>
                              <a:gd name="T35" fmla="*/ 67 h 67"/>
                              <a:gd name="T36" fmla="*/ 58 w 236"/>
                              <a:gd name="T37" fmla="*/ 67 h 67"/>
                              <a:gd name="T38" fmla="*/ 87 w 236"/>
                              <a:gd name="T39" fmla="*/ 67 h 67"/>
                              <a:gd name="T40" fmla="*/ 117 w 236"/>
                              <a:gd name="T41" fmla="*/ 67 h 67"/>
                              <a:gd name="T42" fmla="*/ 146 w 236"/>
                              <a:gd name="T43" fmla="*/ 67 h 67"/>
                              <a:gd name="T44" fmla="*/ 176 w 236"/>
                              <a:gd name="T45" fmla="*/ 67 h 67"/>
                              <a:gd name="T46" fmla="*/ 206 w 236"/>
                              <a:gd name="T47" fmla="*/ 67 h 67"/>
                              <a:gd name="T48" fmla="*/ 236 w 236"/>
                              <a:gd name="T49" fmla="*/ 67 h 67"/>
                              <a:gd name="T50" fmla="*/ 236 w 236"/>
                              <a:gd name="T51" fmla="*/ 58 h 67"/>
                              <a:gd name="T52" fmla="*/ 236 w 236"/>
                              <a:gd name="T53" fmla="*/ 50 h 67"/>
                              <a:gd name="T54" fmla="*/ 236 w 236"/>
                              <a:gd name="T55" fmla="*/ 40 h 67"/>
                              <a:gd name="T56" fmla="*/ 236 w 236"/>
                              <a:gd name="T57" fmla="*/ 32 h 67"/>
                              <a:gd name="T58" fmla="*/ 236 w 236"/>
                              <a:gd name="T59" fmla="*/ 23 h 67"/>
                              <a:gd name="T60" fmla="*/ 236 w 236"/>
                              <a:gd name="T61" fmla="*/ 15 h 67"/>
                              <a:gd name="T62" fmla="*/ 236 w 236"/>
                              <a:gd name="T63" fmla="*/ 7 h 67"/>
                              <a:gd name="T64" fmla="*/ 236 w 236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7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28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6" y="67"/>
                                </a:lnTo>
                                <a:lnTo>
                                  <a:pt x="236" y="67"/>
                                </a:lnTo>
                                <a:lnTo>
                                  <a:pt x="236" y="58"/>
                                </a:lnTo>
                                <a:lnTo>
                                  <a:pt x="236" y="50"/>
                                </a:lnTo>
                                <a:lnTo>
                                  <a:pt x="236" y="40"/>
                                </a:lnTo>
                                <a:lnTo>
                                  <a:pt x="236" y="32"/>
                                </a:lnTo>
                                <a:lnTo>
                                  <a:pt x="236" y="23"/>
                                </a:lnTo>
                                <a:lnTo>
                                  <a:pt x="236" y="15"/>
                                </a:lnTo>
                                <a:lnTo>
                                  <a:pt x="236" y="7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6" name="Freeform 369">
                            <a:extLst>
                              <a:ext uri="{FF2B5EF4-FFF2-40B4-BE49-F238E27FC236}">
                                <a16:creationId xmlns:a16="http://schemas.microsoft.com/office/drawing/2014/main" id="{DCFC41F4-11FD-426A-8F39-E43EA955AC2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3" y="3140"/>
                            <a:ext cx="106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5"/>
                              <a:gd name="T2" fmla="*/ 183 w 210"/>
                              <a:gd name="T3" fmla="*/ 0 h 45"/>
                              <a:gd name="T4" fmla="*/ 158 w 210"/>
                              <a:gd name="T5" fmla="*/ 0 h 45"/>
                              <a:gd name="T6" fmla="*/ 131 w 210"/>
                              <a:gd name="T7" fmla="*/ 0 h 45"/>
                              <a:gd name="T8" fmla="*/ 105 w 210"/>
                              <a:gd name="T9" fmla="*/ 0 h 45"/>
                              <a:gd name="T10" fmla="*/ 78 w 210"/>
                              <a:gd name="T11" fmla="*/ 0 h 45"/>
                              <a:gd name="T12" fmla="*/ 52 w 210"/>
                              <a:gd name="T13" fmla="*/ 0 h 45"/>
                              <a:gd name="T14" fmla="*/ 26 w 210"/>
                              <a:gd name="T15" fmla="*/ 0 h 45"/>
                              <a:gd name="T16" fmla="*/ 0 w 210"/>
                              <a:gd name="T17" fmla="*/ 0 h 45"/>
                              <a:gd name="T18" fmla="*/ 0 w 210"/>
                              <a:gd name="T19" fmla="*/ 11 h 45"/>
                              <a:gd name="T20" fmla="*/ 0 w 210"/>
                              <a:gd name="T21" fmla="*/ 22 h 45"/>
                              <a:gd name="T22" fmla="*/ 0 w 210"/>
                              <a:gd name="T23" fmla="*/ 27 h 45"/>
                              <a:gd name="T24" fmla="*/ 0 w 210"/>
                              <a:gd name="T25" fmla="*/ 34 h 45"/>
                              <a:gd name="T26" fmla="*/ 0 w 210"/>
                              <a:gd name="T27" fmla="*/ 39 h 45"/>
                              <a:gd name="T28" fmla="*/ 0 w 210"/>
                              <a:gd name="T29" fmla="*/ 45 h 45"/>
                              <a:gd name="T30" fmla="*/ 26 w 210"/>
                              <a:gd name="T31" fmla="*/ 45 h 45"/>
                              <a:gd name="T32" fmla="*/ 52 w 210"/>
                              <a:gd name="T33" fmla="*/ 45 h 45"/>
                              <a:gd name="T34" fmla="*/ 78 w 210"/>
                              <a:gd name="T35" fmla="*/ 45 h 45"/>
                              <a:gd name="T36" fmla="*/ 105 w 210"/>
                              <a:gd name="T37" fmla="*/ 45 h 45"/>
                              <a:gd name="T38" fmla="*/ 131 w 210"/>
                              <a:gd name="T39" fmla="*/ 45 h 45"/>
                              <a:gd name="T40" fmla="*/ 158 w 210"/>
                              <a:gd name="T41" fmla="*/ 45 h 45"/>
                              <a:gd name="T42" fmla="*/ 183 w 210"/>
                              <a:gd name="T43" fmla="*/ 45 h 45"/>
                              <a:gd name="T44" fmla="*/ 210 w 210"/>
                              <a:gd name="T45" fmla="*/ 45 h 45"/>
                              <a:gd name="T46" fmla="*/ 210 w 210"/>
                              <a:gd name="T47" fmla="*/ 39 h 45"/>
                              <a:gd name="T48" fmla="*/ 210 w 210"/>
                              <a:gd name="T49" fmla="*/ 34 h 45"/>
                              <a:gd name="T50" fmla="*/ 210 w 210"/>
                              <a:gd name="T51" fmla="*/ 27 h 45"/>
                              <a:gd name="T52" fmla="*/ 210 w 210"/>
                              <a:gd name="T53" fmla="*/ 22 h 45"/>
                              <a:gd name="T54" fmla="*/ 210 w 210"/>
                              <a:gd name="T55" fmla="*/ 11 h 45"/>
                              <a:gd name="T56" fmla="*/ 210 w 210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5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4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26" y="45"/>
                                </a:lnTo>
                                <a:lnTo>
                                  <a:pt x="52" y="45"/>
                                </a:lnTo>
                                <a:lnTo>
                                  <a:pt x="78" y="45"/>
                                </a:lnTo>
                                <a:lnTo>
                                  <a:pt x="105" y="45"/>
                                </a:lnTo>
                                <a:lnTo>
                                  <a:pt x="131" y="45"/>
                                </a:lnTo>
                                <a:lnTo>
                                  <a:pt x="158" y="45"/>
                                </a:lnTo>
                                <a:lnTo>
                                  <a:pt x="183" y="45"/>
                                </a:lnTo>
                                <a:lnTo>
                                  <a:pt x="210" y="45"/>
                                </a:lnTo>
                                <a:lnTo>
                                  <a:pt x="210" y="39"/>
                                </a:lnTo>
                                <a:lnTo>
                                  <a:pt x="210" y="34"/>
                                </a:lnTo>
                                <a:lnTo>
                                  <a:pt x="210" y="27"/>
                                </a:lnTo>
                                <a:lnTo>
                                  <a:pt x="210" y="22"/>
                                </a:lnTo>
                                <a:lnTo>
                                  <a:pt x="210" y="11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7" name="Freeform 370">
                            <a:extLst>
                              <a:ext uri="{FF2B5EF4-FFF2-40B4-BE49-F238E27FC236}">
                                <a16:creationId xmlns:a16="http://schemas.microsoft.com/office/drawing/2014/main" id="{0E0FDAB7-7EE2-4963-80B3-2A1E400A8B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8" y="3179"/>
                            <a:ext cx="117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9"/>
                              <a:gd name="T2" fmla="*/ 206 w 236"/>
                              <a:gd name="T3" fmla="*/ 0 h 69"/>
                              <a:gd name="T4" fmla="*/ 177 w 236"/>
                              <a:gd name="T5" fmla="*/ 0 h 69"/>
                              <a:gd name="T6" fmla="*/ 147 w 236"/>
                              <a:gd name="T7" fmla="*/ 0 h 69"/>
                              <a:gd name="T8" fmla="*/ 118 w 236"/>
                              <a:gd name="T9" fmla="*/ 0 h 69"/>
                              <a:gd name="T10" fmla="*/ 88 w 236"/>
                              <a:gd name="T11" fmla="*/ 0 h 69"/>
                              <a:gd name="T12" fmla="*/ 59 w 236"/>
                              <a:gd name="T13" fmla="*/ 0 h 69"/>
                              <a:gd name="T14" fmla="*/ 30 w 236"/>
                              <a:gd name="T15" fmla="*/ 0 h 69"/>
                              <a:gd name="T16" fmla="*/ 0 w 236"/>
                              <a:gd name="T17" fmla="*/ 0 h 69"/>
                              <a:gd name="T18" fmla="*/ 0 w 236"/>
                              <a:gd name="T19" fmla="*/ 8 h 69"/>
                              <a:gd name="T20" fmla="*/ 0 w 236"/>
                              <a:gd name="T21" fmla="*/ 17 h 69"/>
                              <a:gd name="T22" fmla="*/ 0 w 236"/>
                              <a:gd name="T23" fmla="*/ 25 h 69"/>
                              <a:gd name="T24" fmla="*/ 0 w 236"/>
                              <a:gd name="T25" fmla="*/ 34 h 69"/>
                              <a:gd name="T26" fmla="*/ 0 w 236"/>
                              <a:gd name="T27" fmla="*/ 43 h 69"/>
                              <a:gd name="T28" fmla="*/ 0 w 236"/>
                              <a:gd name="T29" fmla="*/ 51 h 69"/>
                              <a:gd name="T30" fmla="*/ 0 w 236"/>
                              <a:gd name="T31" fmla="*/ 59 h 69"/>
                              <a:gd name="T32" fmla="*/ 0 w 236"/>
                              <a:gd name="T33" fmla="*/ 69 h 69"/>
                              <a:gd name="T34" fmla="*/ 30 w 236"/>
                              <a:gd name="T35" fmla="*/ 69 h 69"/>
                              <a:gd name="T36" fmla="*/ 59 w 236"/>
                              <a:gd name="T37" fmla="*/ 69 h 69"/>
                              <a:gd name="T38" fmla="*/ 88 w 236"/>
                              <a:gd name="T39" fmla="*/ 69 h 69"/>
                              <a:gd name="T40" fmla="*/ 118 w 236"/>
                              <a:gd name="T41" fmla="*/ 69 h 69"/>
                              <a:gd name="T42" fmla="*/ 147 w 236"/>
                              <a:gd name="T43" fmla="*/ 69 h 69"/>
                              <a:gd name="T44" fmla="*/ 177 w 236"/>
                              <a:gd name="T45" fmla="*/ 69 h 69"/>
                              <a:gd name="T46" fmla="*/ 206 w 236"/>
                              <a:gd name="T47" fmla="*/ 69 h 69"/>
                              <a:gd name="T48" fmla="*/ 236 w 236"/>
                              <a:gd name="T49" fmla="*/ 69 h 69"/>
                              <a:gd name="T50" fmla="*/ 236 w 236"/>
                              <a:gd name="T51" fmla="*/ 59 h 69"/>
                              <a:gd name="T52" fmla="*/ 236 w 236"/>
                              <a:gd name="T53" fmla="*/ 51 h 69"/>
                              <a:gd name="T54" fmla="*/ 236 w 236"/>
                              <a:gd name="T55" fmla="*/ 43 h 69"/>
                              <a:gd name="T56" fmla="*/ 236 w 236"/>
                              <a:gd name="T57" fmla="*/ 34 h 69"/>
                              <a:gd name="T58" fmla="*/ 236 w 236"/>
                              <a:gd name="T59" fmla="*/ 25 h 69"/>
                              <a:gd name="T60" fmla="*/ 236 w 236"/>
                              <a:gd name="T61" fmla="*/ 17 h 69"/>
                              <a:gd name="T62" fmla="*/ 236 w 236"/>
                              <a:gd name="T63" fmla="*/ 8 h 69"/>
                              <a:gd name="T64" fmla="*/ 236 w 236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9">
                                <a:moveTo>
                                  <a:pt x="236" y="0"/>
                                </a:moveTo>
                                <a:lnTo>
                                  <a:pt x="206" y="0"/>
                                </a:lnTo>
                                <a:lnTo>
                                  <a:pt x="177" y="0"/>
                                </a:lnTo>
                                <a:lnTo>
                                  <a:pt x="147" y="0"/>
                                </a:lnTo>
                                <a:lnTo>
                                  <a:pt x="118" y="0"/>
                                </a:lnTo>
                                <a:lnTo>
                                  <a:pt x="88" y="0"/>
                                </a:lnTo>
                                <a:lnTo>
                                  <a:pt x="59" y="0"/>
                                </a:lnTo>
                                <a:lnTo>
                                  <a:pt x="3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30" y="69"/>
                                </a:lnTo>
                                <a:lnTo>
                                  <a:pt x="59" y="69"/>
                                </a:lnTo>
                                <a:lnTo>
                                  <a:pt x="88" y="69"/>
                                </a:lnTo>
                                <a:lnTo>
                                  <a:pt x="118" y="69"/>
                                </a:lnTo>
                                <a:lnTo>
                                  <a:pt x="147" y="69"/>
                                </a:lnTo>
                                <a:lnTo>
                                  <a:pt x="177" y="69"/>
                                </a:lnTo>
                                <a:lnTo>
                                  <a:pt x="206" y="69"/>
                                </a:lnTo>
                                <a:lnTo>
                                  <a:pt x="236" y="69"/>
                                </a:lnTo>
                                <a:lnTo>
                                  <a:pt x="236" y="59"/>
                                </a:lnTo>
                                <a:lnTo>
                                  <a:pt x="236" y="51"/>
                                </a:lnTo>
                                <a:lnTo>
                                  <a:pt x="236" y="43"/>
                                </a:lnTo>
                                <a:lnTo>
                                  <a:pt x="236" y="34"/>
                                </a:lnTo>
                                <a:lnTo>
                                  <a:pt x="236" y="25"/>
                                </a:lnTo>
                                <a:lnTo>
                                  <a:pt x="236" y="17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8" name="Freeform 371">
                            <a:extLst>
                              <a:ext uri="{FF2B5EF4-FFF2-40B4-BE49-F238E27FC236}">
                                <a16:creationId xmlns:a16="http://schemas.microsoft.com/office/drawing/2014/main" id="{032B110A-BFFF-40A6-9A7A-25E9A6E240A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185"/>
                            <a:ext cx="106" cy="22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3"/>
                              <a:gd name="T2" fmla="*/ 184 w 211"/>
                              <a:gd name="T3" fmla="*/ 0 h 43"/>
                              <a:gd name="T4" fmla="*/ 157 w 211"/>
                              <a:gd name="T5" fmla="*/ 0 h 43"/>
                              <a:gd name="T6" fmla="*/ 130 w 211"/>
                              <a:gd name="T7" fmla="*/ 0 h 43"/>
                              <a:gd name="T8" fmla="*/ 104 w 211"/>
                              <a:gd name="T9" fmla="*/ 0 h 43"/>
                              <a:gd name="T10" fmla="*/ 77 w 211"/>
                              <a:gd name="T11" fmla="*/ 0 h 43"/>
                              <a:gd name="T12" fmla="*/ 51 w 211"/>
                              <a:gd name="T13" fmla="*/ 0 h 43"/>
                              <a:gd name="T14" fmla="*/ 25 w 211"/>
                              <a:gd name="T15" fmla="*/ 0 h 43"/>
                              <a:gd name="T16" fmla="*/ 0 w 211"/>
                              <a:gd name="T17" fmla="*/ 0 h 43"/>
                              <a:gd name="T18" fmla="*/ 0 w 211"/>
                              <a:gd name="T19" fmla="*/ 10 h 43"/>
                              <a:gd name="T20" fmla="*/ 0 w 211"/>
                              <a:gd name="T21" fmla="*/ 21 h 43"/>
                              <a:gd name="T22" fmla="*/ 0 w 211"/>
                              <a:gd name="T23" fmla="*/ 32 h 43"/>
                              <a:gd name="T24" fmla="*/ 0 w 211"/>
                              <a:gd name="T25" fmla="*/ 43 h 43"/>
                              <a:gd name="T26" fmla="*/ 25 w 211"/>
                              <a:gd name="T27" fmla="*/ 43 h 43"/>
                              <a:gd name="T28" fmla="*/ 51 w 211"/>
                              <a:gd name="T29" fmla="*/ 43 h 43"/>
                              <a:gd name="T30" fmla="*/ 77 w 211"/>
                              <a:gd name="T31" fmla="*/ 43 h 43"/>
                              <a:gd name="T32" fmla="*/ 104 w 211"/>
                              <a:gd name="T33" fmla="*/ 43 h 43"/>
                              <a:gd name="T34" fmla="*/ 130 w 211"/>
                              <a:gd name="T35" fmla="*/ 43 h 43"/>
                              <a:gd name="T36" fmla="*/ 157 w 211"/>
                              <a:gd name="T37" fmla="*/ 43 h 43"/>
                              <a:gd name="T38" fmla="*/ 184 w 211"/>
                              <a:gd name="T39" fmla="*/ 43 h 43"/>
                              <a:gd name="T40" fmla="*/ 211 w 211"/>
                              <a:gd name="T41" fmla="*/ 43 h 43"/>
                              <a:gd name="T42" fmla="*/ 211 w 211"/>
                              <a:gd name="T43" fmla="*/ 32 h 43"/>
                              <a:gd name="T44" fmla="*/ 211 w 211"/>
                              <a:gd name="T45" fmla="*/ 21 h 43"/>
                              <a:gd name="T46" fmla="*/ 211 w 211"/>
                              <a:gd name="T47" fmla="*/ 10 h 43"/>
                              <a:gd name="T48" fmla="*/ 211 w 21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1" h="43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4" y="0"/>
                                </a:lnTo>
                                <a:lnTo>
                                  <a:pt x="77" y="0"/>
                                </a:lnTo>
                                <a:lnTo>
                                  <a:pt x="51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1" y="43"/>
                                </a:lnTo>
                                <a:lnTo>
                                  <a:pt x="77" y="43"/>
                                </a:lnTo>
                                <a:lnTo>
                                  <a:pt x="104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4" y="43"/>
                                </a:lnTo>
                                <a:lnTo>
                                  <a:pt x="211" y="43"/>
                                </a:lnTo>
                                <a:lnTo>
                                  <a:pt x="211" y="32"/>
                                </a:lnTo>
                                <a:lnTo>
                                  <a:pt x="211" y="21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89" name="Freeform 372">
                            <a:extLst>
                              <a:ext uri="{FF2B5EF4-FFF2-40B4-BE49-F238E27FC236}">
                                <a16:creationId xmlns:a16="http://schemas.microsoft.com/office/drawing/2014/main" id="{D1963C2E-9A63-4C90-A076-0D205D7FA34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224"/>
                            <a:ext cx="116" cy="34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8"/>
                              <a:gd name="T2" fmla="*/ 203 w 233"/>
                              <a:gd name="T3" fmla="*/ 0 h 68"/>
                              <a:gd name="T4" fmla="*/ 174 w 233"/>
                              <a:gd name="T5" fmla="*/ 0 h 68"/>
                              <a:gd name="T6" fmla="*/ 144 w 233"/>
                              <a:gd name="T7" fmla="*/ 0 h 68"/>
                              <a:gd name="T8" fmla="*/ 115 w 233"/>
                              <a:gd name="T9" fmla="*/ 0 h 68"/>
                              <a:gd name="T10" fmla="*/ 86 w 233"/>
                              <a:gd name="T11" fmla="*/ 0 h 68"/>
                              <a:gd name="T12" fmla="*/ 57 w 233"/>
                              <a:gd name="T13" fmla="*/ 0 h 68"/>
                              <a:gd name="T14" fmla="*/ 28 w 233"/>
                              <a:gd name="T15" fmla="*/ 0 h 68"/>
                              <a:gd name="T16" fmla="*/ 0 w 233"/>
                              <a:gd name="T17" fmla="*/ 0 h 68"/>
                              <a:gd name="T18" fmla="*/ 0 w 233"/>
                              <a:gd name="T19" fmla="*/ 9 h 68"/>
                              <a:gd name="T20" fmla="*/ 0 w 233"/>
                              <a:gd name="T21" fmla="*/ 17 h 68"/>
                              <a:gd name="T22" fmla="*/ 0 w 233"/>
                              <a:gd name="T23" fmla="*/ 25 h 68"/>
                              <a:gd name="T24" fmla="*/ 0 w 233"/>
                              <a:gd name="T25" fmla="*/ 34 h 68"/>
                              <a:gd name="T26" fmla="*/ 0 w 233"/>
                              <a:gd name="T27" fmla="*/ 42 h 68"/>
                              <a:gd name="T28" fmla="*/ 0 w 233"/>
                              <a:gd name="T29" fmla="*/ 50 h 68"/>
                              <a:gd name="T30" fmla="*/ 0 w 233"/>
                              <a:gd name="T31" fmla="*/ 58 h 68"/>
                              <a:gd name="T32" fmla="*/ 0 w 233"/>
                              <a:gd name="T33" fmla="*/ 68 h 68"/>
                              <a:gd name="T34" fmla="*/ 28 w 233"/>
                              <a:gd name="T35" fmla="*/ 68 h 68"/>
                              <a:gd name="T36" fmla="*/ 57 w 233"/>
                              <a:gd name="T37" fmla="*/ 68 h 68"/>
                              <a:gd name="T38" fmla="*/ 86 w 233"/>
                              <a:gd name="T39" fmla="*/ 68 h 68"/>
                              <a:gd name="T40" fmla="*/ 115 w 233"/>
                              <a:gd name="T41" fmla="*/ 68 h 68"/>
                              <a:gd name="T42" fmla="*/ 144 w 233"/>
                              <a:gd name="T43" fmla="*/ 68 h 68"/>
                              <a:gd name="T44" fmla="*/ 174 w 233"/>
                              <a:gd name="T45" fmla="*/ 68 h 68"/>
                              <a:gd name="T46" fmla="*/ 203 w 233"/>
                              <a:gd name="T47" fmla="*/ 68 h 68"/>
                              <a:gd name="T48" fmla="*/ 233 w 233"/>
                              <a:gd name="T49" fmla="*/ 68 h 68"/>
                              <a:gd name="T50" fmla="*/ 233 w 233"/>
                              <a:gd name="T51" fmla="*/ 58 h 68"/>
                              <a:gd name="T52" fmla="*/ 233 w 233"/>
                              <a:gd name="T53" fmla="*/ 50 h 68"/>
                              <a:gd name="T54" fmla="*/ 233 w 233"/>
                              <a:gd name="T55" fmla="*/ 42 h 68"/>
                              <a:gd name="T56" fmla="*/ 233 w 233"/>
                              <a:gd name="T57" fmla="*/ 34 h 68"/>
                              <a:gd name="T58" fmla="*/ 233 w 233"/>
                              <a:gd name="T59" fmla="*/ 25 h 68"/>
                              <a:gd name="T60" fmla="*/ 233 w 233"/>
                              <a:gd name="T61" fmla="*/ 17 h 68"/>
                              <a:gd name="T62" fmla="*/ 233 w 233"/>
                              <a:gd name="T63" fmla="*/ 9 h 68"/>
                              <a:gd name="T64" fmla="*/ 233 w 23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8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4" y="0"/>
                                </a:lnTo>
                                <a:lnTo>
                                  <a:pt x="115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7" y="68"/>
                                </a:lnTo>
                                <a:lnTo>
                                  <a:pt x="86" y="68"/>
                                </a:lnTo>
                                <a:lnTo>
                                  <a:pt x="115" y="68"/>
                                </a:lnTo>
                                <a:lnTo>
                                  <a:pt x="144" y="68"/>
                                </a:lnTo>
                                <a:lnTo>
                                  <a:pt x="174" y="68"/>
                                </a:lnTo>
                                <a:lnTo>
                                  <a:pt x="203" y="68"/>
                                </a:lnTo>
                                <a:lnTo>
                                  <a:pt x="233" y="68"/>
                                </a:lnTo>
                                <a:lnTo>
                                  <a:pt x="233" y="58"/>
                                </a:lnTo>
                                <a:lnTo>
                                  <a:pt x="233" y="50"/>
                                </a:lnTo>
                                <a:lnTo>
                                  <a:pt x="233" y="42"/>
                                </a:lnTo>
                                <a:lnTo>
                                  <a:pt x="233" y="34"/>
                                </a:lnTo>
                                <a:lnTo>
                                  <a:pt x="233" y="25"/>
                                </a:lnTo>
                                <a:lnTo>
                                  <a:pt x="233" y="17"/>
                                </a:lnTo>
                                <a:lnTo>
                                  <a:pt x="233" y="9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0" name="Freeform 373">
                            <a:extLst>
                              <a:ext uri="{FF2B5EF4-FFF2-40B4-BE49-F238E27FC236}">
                                <a16:creationId xmlns:a16="http://schemas.microsoft.com/office/drawing/2014/main" id="{9614E18D-2EA0-4983-87B3-2F986BFB22C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230"/>
                            <a:ext cx="106" cy="22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4"/>
                              <a:gd name="T2" fmla="*/ 184 w 211"/>
                              <a:gd name="T3" fmla="*/ 0 h 44"/>
                              <a:gd name="T4" fmla="*/ 158 w 211"/>
                              <a:gd name="T5" fmla="*/ 0 h 44"/>
                              <a:gd name="T6" fmla="*/ 131 w 211"/>
                              <a:gd name="T7" fmla="*/ 0 h 44"/>
                              <a:gd name="T8" fmla="*/ 105 w 211"/>
                              <a:gd name="T9" fmla="*/ 0 h 44"/>
                              <a:gd name="T10" fmla="*/ 78 w 211"/>
                              <a:gd name="T11" fmla="*/ 0 h 44"/>
                              <a:gd name="T12" fmla="*/ 52 w 211"/>
                              <a:gd name="T13" fmla="*/ 0 h 44"/>
                              <a:gd name="T14" fmla="*/ 26 w 211"/>
                              <a:gd name="T15" fmla="*/ 0 h 44"/>
                              <a:gd name="T16" fmla="*/ 0 w 211"/>
                              <a:gd name="T17" fmla="*/ 0 h 44"/>
                              <a:gd name="T18" fmla="*/ 0 w 211"/>
                              <a:gd name="T19" fmla="*/ 10 h 44"/>
                              <a:gd name="T20" fmla="*/ 0 w 211"/>
                              <a:gd name="T21" fmla="*/ 20 h 44"/>
                              <a:gd name="T22" fmla="*/ 0 w 211"/>
                              <a:gd name="T23" fmla="*/ 26 h 44"/>
                              <a:gd name="T24" fmla="*/ 0 w 211"/>
                              <a:gd name="T25" fmla="*/ 32 h 44"/>
                              <a:gd name="T26" fmla="*/ 0 w 211"/>
                              <a:gd name="T27" fmla="*/ 38 h 44"/>
                              <a:gd name="T28" fmla="*/ 0 w 211"/>
                              <a:gd name="T29" fmla="*/ 44 h 44"/>
                              <a:gd name="T30" fmla="*/ 26 w 211"/>
                              <a:gd name="T31" fmla="*/ 44 h 44"/>
                              <a:gd name="T32" fmla="*/ 52 w 211"/>
                              <a:gd name="T33" fmla="*/ 44 h 44"/>
                              <a:gd name="T34" fmla="*/ 78 w 211"/>
                              <a:gd name="T35" fmla="*/ 44 h 44"/>
                              <a:gd name="T36" fmla="*/ 105 w 211"/>
                              <a:gd name="T37" fmla="*/ 44 h 44"/>
                              <a:gd name="T38" fmla="*/ 131 w 211"/>
                              <a:gd name="T39" fmla="*/ 44 h 44"/>
                              <a:gd name="T40" fmla="*/ 158 w 211"/>
                              <a:gd name="T41" fmla="*/ 44 h 44"/>
                              <a:gd name="T42" fmla="*/ 184 w 211"/>
                              <a:gd name="T43" fmla="*/ 44 h 44"/>
                              <a:gd name="T44" fmla="*/ 211 w 211"/>
                              <a:gd name="T45" fmla="*/ 44 h 44"/>
                              <a:gd name="T46" fmla="*/ 211 w 211"/>
                              <a:gd name="T47" fmla="*/ 38 h 44"/>
                              <a:gd name="T48" fmla="*/ 211 w 211"/>
                              <a:gd name="T49" fmla="*/ 32 h 44"/>
                              <a:gd name="T50" fmla="*/ 211 w 211"/>
                              <a:gd name="T51" fmla="*/ 26 h 44"/>
                              <a:gd name="T52" fmla="*/ 211 w 211"/>
                              <a:gd name="T53" fmla="*/ 20 h 44"/>
                              <a:gd name="T54" fmla="*/ 211 w 211"/>
                              <a:gd name="T55" fmla="*/ 10 h 44"/>
                              <a:gd name="T56" fmla="*/ 211 w 211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1" h="44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6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1" y="44"/>
                                </a:lnTo>
                                <a:lnTo>
                                  <a:pt x="158" y="44"/>
                                </a:lnTo>
                                <a:lnTo>
                                  <a:pt x="184" y="44"/>
                                </a:lnTo>
                                <a:lnTo>
                                  <a:pt x="211" y="44"/>
                                </a:lnTo>
                                <a:lnTo>
                                  <a:pt x="211" y="38"/>
                                </a:lnTo>
                                <a:lnTo>
                                  <a:pt x="211" y="32"/>
                                </a:lnTo>
                                <a:lnTo>
                                  <a:pt x="211" y="26"/>
                                </a:lnTo>
                                <a:lnTo>
                                  <a:pt x="211" y="20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1" name="Freeform 374">
                            <a:extLst>
                              <a:ext uri="{FF2B5EF4-FFF2-40B4-BE49-F238E27FC236}">
                                <a16:creationId xmlns:a16="http://schemas.microsoft.com/office/drawing/2014/main" id="{4B2FF1D5-D99F-403D-8A83-4DF2EB474BB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269"/>
                            <a:ext cx="116" cy="35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9"/>
                              <a:gd name="T2" fmla="*/ 203 w 233"/>
                              <a:gd name="T3" fmla="*/ 0 h 69"/>
                              <a:gd name="T4" fmla="*/ 174 w 233"/>
                              <a:gd name="T5" fmla="*/ 0 h 69"/>
                              <a:gd name="T6" fmla="*/ 145 w 233"/>
                              <a:gd name="T7" fmla="*/ 0 h 69"/>
                              <a:gd name="T8" fmla="*/ 116 w 233"/>
                              <a:gd name="T9" fmla="*/ 0 h 69"/>
                              <a:gd name="T10" fmla="*/ 86 w 233"/>
                              <a:gd name="T11" fmla="*/ 0 h 69"/>
                              <a:gd name="T12" fmla="*/ 57 w 233"/>
                              <a:gd name="T13" fmla="*/ 0 h 69"/>
                              <a:gd name="T14" fmla="*/ 28 w 233"/>
                              <a:gd name="T15" fmla="*/ 0 h 69"/>
                              <a:gd name="T16" fmla="*/ 0 w 233"/>
                              <a:gd name="T17" fmla="*/ 0 h 69"/>
                              <a:gd name="T18" fmla="*/ 0 w 233"/>
                              <a:gd name="T19" fmla="*/ 8 h 69"/>
                              <a:gd name="T20" fmla="*/ 0 w 233"/>
                              <a:gd name="T21" fmla="*/ 16 h 69"/>
                              <a:gd name="T22" fmla="*/ 0 w 233"/>
                              <a:gd name="T23" fmla="*/ 24 h 69"/>
                              <a:gd name="T24" fmla="*/ 0 w 233"/>
                              <a:gd name="T25" fmla="*/ 34 h 69"/>
                              <a:gd name="T26" fmla="*/ 0 w 233"/>
                              <a:gd name="T27" fmla="*/ 42 h 69"/>
                              <a:gd name="T28" fmla="*/ 0 w 233"/>
                              <a:gd name="T29" fmla="*/ 51 h 69"/>
                              <a:gd name="T30" fmla="*/ 0 w 233"/>
                              <a:gd name="T31" fmla="*/ 60 h 69"/>
                              <a:gd name="T32" fmla="*/ 0 w 233"/>
                              <a:gd name="T33" fmla="*/ 69 h 69"/>
                              <a:gd name="T34" fmla="*/ 28 w 233"/>
                              <a:gd name="T35" fmla="*/ 69 h 69"/>
                              <a:gd name="T36" fmla="*/ 57 w 233"/>
                              <a:gd name="T37" fmla="*/ 69 h 69"/>
                              <a:gd name="T38" fmla="*/ 86 w 233"/>
                              <a:gd name="T39" fmla="*/ 69 h 69"/>
                              <a:gd name="T40" fmla="*/ 116 w 233"/>
                              <a:gd name="T41" fmla="*/ 69 h 69"/>
                              <a:gd name="T42" fmla="*/ 145 w 233"/>
                              <a:gd name="T43" fmla="*/ 69 h 69"/>
                              <a:gd name="T44" fmla="*/ 174 w 233"/>
                              <a:gd name="T45" fmla="*/ 69 h 69"/>
                              <a:gd name="T46" fmla="*/ 203 w 233"/>
                              <a:gd name="T47" fmla="*/ 69 h 69"/>
                              <a:gd name="T48" fmla="*/ 233 w 233"/>
                              <a:gd name="T49" fmla="*/ 69 h 69"/>
                              <a:gd name="T50" fmla="*/ 233 w 233"/>
                              <a:gd name="T51" fmla="*/ 60 h 69"/>
                              <a:gd name="T52" fmla="*/ 233 w 233"/>
                              <a:gd name="T53" fmla="*/ 51 h 69"/>
                              <a:gd name="T54" fmla="*/ 233 w 233"/>
                              <a:gd name="T55" fmla="*/ 42 h 69"/>
                              <a:gd name="T56" fmla="*/ 233 w 233"/>
                              <a:gd name="T57" fmla="*/ 34 h 69"/>
                              <a:gd name="T58" fmla="*/ 233 w 233"/>
                              <a:gd name="T59" fmla="*/ 24 h 69"/>
                              <a:gd name="T60" fmla="*/ 233 w 233"/>
                              <a:gd name="T61" fmla="*/ 16 h 69"/>
                              <a:gd name="T62" fmla="*/ 233 w 233"/>
                              <a:gd name="T63" fmla="*/ 8 h 69"/>
                              <a:gd name="T64" fmla="*/ 233 w 233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9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7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9"/>
                                </a:lnTo>
                                <a:lnTo>
                                  <a:pt x="57" y="69"/>
                                </a:lnTo>
                                <a:lnTo>
                                  <a:pt x="86" y="69"/>
                                </a:lnTo>
                                <a:lnTo>
                                  <a:pt x="116" y="69"/>
                                </a:lnTo>
                                <a:lnTo>
                                  <a:pt x="145" y="69"/>
                                </a:lnTo>
                                <a:lnTo>
                                  <a:pt x="174" y="69"/>
                                </a:lnTo>
                                <a:lnTo>
                                  <a:pt x="203" y="69"/>
                                </a:lnTo>
                                <a:lnTo>
                                  <a:pt x="233" y="69"/>
                                </a:lnTo>
                                <a:lnTo>
                                  <a:pt x="233" y="60"/>
                                </a:lnTo>
                                <a:lnTo>
                                  <a:pt x="233" y="51"/>
                                </a:lnTo>
                                <a:lnTo>
                                  <a:pt x="233" y="42"/>
                                </a:lnTo>
                                <a:lnTo>
                                  <a:pt x="233" y="34"/>
                                </a:lnTo>
                                <a:lnTo>
                                  <a:pt x="233" y="24"/>
                                </a:lnTo>
                                <a:lnTo>
                                  <a:pt x="233" y="16"/>
                                </a:lnTo>
                                <a:lnTo>
                                  <a:pt x="233" y="8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2" name="Freeform 375">
                            <a:extLst>
                              <a:ext uri="{FF2B5EF4-FFF2-40B4-BE49-F238E27FC236}">
                                <a16:creationId xmlns:a16="http://schemas.microsoft.com/office/drawing/2014/main" id="{9F279FD7-6884-4A9A-94B5-59BE00E0130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276"/>
                            <a:ext cx="106" cy="21"/>
                          </a:xfrm>
                          <a:custGeom>
                            <a:avLst/>
                            <a:gdLst>
                              <a:gd name="T0" fmla="*/ 211 w 211"/>
                              <a:gd name="T1" fmla="*/ 0 h 43"/>
                              <a:gd name="T2" fmla="*/ 184 w 211"/>
                              <a:gd name="T3" fmla="*/ 0 h 43"/>
                              <a:gd name="T4" fmla="*/ 158 w 211"/>
                              <a:gd name="T5" fmla="*/ 0 h 43"/>
                              <a:gd name="T6" fmla="*/ 131 w 211"/>
                              <a:gd name="T7" fmla="*/ 0 h 43"/>
                              <a:gd name="T8" fmla="*/ 105 w 211"/>
                              <a:gd name="T9" fmla="*/ 0 h 43"/>
                              <a:gd name="T10" fmla="*/ 78 w 211"/>
                              <a:gd name="T11" fmla="*/ 0 h 43"/>
                              <a:gd name="T12" fmla="*/ 52 w 211"/>
                              <a:gd name="T13" fmla="*/ 0 h 43"/>
                              <a:gd name="T14" fmla="*/ 26 w 211"/>
                              <a:gd name="T15" fmla="*/ 0 h 43"/>
                              <a:gd name="T16" fmla="*/ 0 w 211"/>
                              <a:gd name="T17" fmla="*/ 0 h 43"/>
                              <a:gd name="T18" fmla="*/ 0 w 211"/>
                              <a:gd name="T19" fmla="*/ 10 h 43"/>
                              <a:gd name="T20" fmla="*/ 0 w 211"/>
                              <a:gd name="T21" fmla="*/ 21 h 43"/>
                              <a:gd name="T22" fmla="*/ 0 w 211"/>
                              <a:gd name="T23" fmla="*/ 31 h 43"/>
                              <a:gd name="T24" fmla="*/ 0 w 211"/>
                              <a:gd name="T25" fmla="*/ 43 h 43"/>
                              <a:gd name="T26" fmla="*/ 26 w 211"/>
                              <a:gd name="T27" fmla="*/ 43 h 43"/>
                              <a:gd name="T28" fmla="*/ 52 w 211"/>
                              <a:gd name="T29" fmla="*/ 43 h 43"/>
                              <a:gd name="T30" fmla="*/ 78 w 211"/>
                              <a:gd name="T31" fmla="*/ 43 h 43"/>
                              <a:gd name="T32" fmla="*/ 105 w 211"/>
                              <a:gd name="T33" fmla="*/ 43 h 43"/>
                              <a:gd name="T34" fmla="*/ 131 w 211"/>
                              <a:gd name="T35" fmla="*/ 43 h 43"/>
                              <a:gd name="T36" fmla="*/ 158 w 211"/>
                              <a:gd name="T37" fmla="*/ 43 h 43"/>
                              <a:gd name="T38" fmla="*/ 184 w 211"/>
                              <a:gd name="T39" fmla="*/ 43 h 43"/>
                              <a:gd name="T40" fmla="*/ 211 w 211"/>
                              <a:gd name="T41" fmla="*/ 43 h 43"/>
                              <a:gd name="T42" fmla="*/ 211 w 211"/>
                              <a:gd name="T43" fmla="*/ 31 h 43"/>
                              <a:gd name="T44" fmla="*/ 211 w 211"/>
                              <a:gd name="T45" fmla="*/ 21 h 43"/>
                              <a:gd name="T46" fmla="*/ 211 w 211"/>
                              <a:gd name="T47" fmla="*/ 10 h 43"/>
                              <a:gd name="T48" fmla="*/ 211 w 211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1" h="43">
                                <a:moveTo>
                                  <a:pt x="211" y="0"/>
                                </a:moveTo>
                                <a:lnTo>
                                  <a:pt x="184" y="0"/>
                                </a:lnTo>
                                <a:lnTo>
                                  <a:pt x="158" y="0"/>
                                </a:lnTo>
                                <a:lnTo>
                                  <a:pt x="131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26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31" y="43"/>
                                </a:lnTo>
                                <a:lnTo>
                                  <a:pt x="158" y="43"/>
                                </a:lnTo>
                                <a:lnTo>
                                  <a:pt x="184" y="43"/>
                                </a:lnTo>
                                <a:lnTo>
                                  <a:pt x="211" y="43"/>
                                </a:lnTo>
                                <a:lnTo>
                                  <a:pt x="211" y="31"/>
                                </a:lnTo>
                                <a:lnTo>
                                  <a:pt x="211" y="21"/>
                                </a:lnTo>
                                <a:lnTo>
                                  <a:pt x="211" y="10"/>
                                </a:lnTo>
                                <a:lnTo>
                                  <a:pt x="2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3" name="Freeform 376">
                            <a:extLst>
                              <a:ext uri="{FF2B5EF4-FFF2-40B4-BE49-F238E27FC236}">
                                <a16:creationId xmlns:a16="http://schemas.microsoft.com/office/drawing/2014/main" id="{06E85F0F-D7A5-42E9-A2B2-10E814FB6DC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314"/>
                            <a:ext cx="118" cy="34"/>
                          </a:xfrm>
                          <a:custGeom>
                            <a:avLst/>
                            <a:gdLst>
                              <a:gd name="T0" fmla="*/ 235 w 235"/>
                              <a:gd name="T1" fmla="*/ 0 h 68"/>
                              <a:gd name="T2" fmla="*/ 205 w 235"/>
                              <a:gd name="T3" fmla="*/ 0 h 68"/>
                              <a:gd name="T4" fmla="*/ 176 w 235"/>
                              <a:gd name="T5" fmla="*/ 0 h 68"/>
                              <a:gd name="T6" fmla="*/ 146 w 235"/>
                              <a:gd name="T7" fmla="*/ 0 h 68"/>
                              <a:gd name="T8" fmla="*/ 117 w 235"/>
                              <a:gd name="T9" fmla="*/ 0 h 68"/>
                              <a:gd name="T10" fmla="*/ 87 w 235"/>
                              <a:gd name="T11" fmla="*/ 0 h 68"/>
                              <a:gd name="T12" fmla="*/ 58 w 235"/>
                              <a:gd name="T13" fmla="*/ 0 h 68"/>
                              <a:gd name="T14" fmla="*/ 29 w 235"/>
                              <a:gd name="T15" fmla="*/ 0 h 68"/>
                              <a:gd name="T16" fmla="*/ 0 w 235"/>
                              <a:gd name="T17" fmla="*/ 0 h 68"/>
                              <a:gd name="T18" fmla="*/ 0 w 235"/>
                              <a:gd name="T19" fmla="*/ 8 h 68"/>
                              <a:gd name="T20" fmla="*/ 0 w 235"/>
                              <a:gd name="T21" fmla="*/ 16 h 68"/>
                              <a:gd name="T22" fmla="*/ 0 w 235"/>
                              <a:gd name="T23" fmla="*/ 25 h 68"/>
                              <a:gd name="T24" fmla="*/ 0 w 235"/>
                              <a:gd name="T25" fmla="*/ 34 h 68"/>
                              <a:gd name="T26" fmla="*/ 0 w 235"/>
                              <a:gd name="T27" fmla="*/ 41 h 68"/>
                              <a:gd name="T28" fmla="*/ 0 w 235"/>
                              <a:gd name="T29" fmla="*/ 50 h 68"/>
                              <a:gd name="T30" fmla="*/ 0 w 235"/>
                              <a:gd name="T31" fmla="*/ 59 h 68"/>
                              <a:gd name="T32" fmla="*/ 0 w 235"/>
                              <a:gd name="T33" fmla="*/ 68 h 68"/>
                              <a:gd name="T34" fmla="*/ 29 w 235"/>
                              <a:gd name="T35" fmla="*/ 68 h 68"/>
                              <a:gd name="T36" fmla="*/ 58 w 235"/>
                              <a:gd name="T37" fmla="*/ 68 h 68"/>
                              <a:gd name="T38" fmla="*/ 87 w 235"/>
                              <a:gd name="T39" fmla="*/ 68 h 68"/>
                              <a:gd name="T40" fmla="*/ 117 w 235"/>
                              <a:gd name="T41" fmla="*/ 68 h 68"/>
                              <a:gd name="T42" fmla="*/ 146 w 235"/>
                              <a:gd name="T43" fmla="*/ 68 h 68"/>
                              <a:gd name="T44" fmla="*/ 176 w 235"/>
                              <a:gd name="T45" fmla="*/ 68 h 68"/>
                              <a:gd name="T46" fmla="*/ 205 w 235"/>
                              <a:gd name="T47" fmla="*/ 68 h 68"/>
                              <a:gd name="T48" fmla="*/ 235 w 235"/>
                              <a:gd name="T49" fmla="*/ 68 h 68"/>
                              <a:gd name="T50" fmla="*/ 235 w 235"/>
                              <a:gd name="T51" fmla="*/ 59 h 68"/>
                              <a:gd name="T52" fmla="*/ 235 w 235"/>
                              <a:gd name="T53" fmla="*/ 50 h 68"/>
                              <a:gd name="T54" fmla="*/ 235 w 235"/>
                              <a:gd name="T55" fmla="*/ 41 h 68"/>
                              <a:gd name="T56" fmla="*/ 235 w 235"/>
                              <a:gd name="T57" fmla="*/ 34 h 68"/>
                              <a:gd name="T58" fmla="*/ 235 w 235"/>
                              <a:gd name="T59" fmla="*/ 25 h 68"/>
                              <a:gd name="T60" fmla="*/ 235 w 235"/>
                              <a:gd name="T61" fmla="*/ 16 h 68"/>
                              <a:gd name="T62" fmla="*/ 235 w 235"/>
                              <a:gd name="T63" fmla="*/ 8 h 68"/>
                              <a:gd name="T64" fmla="*/ 235 w 235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5" h="68">
                                <a:moveTo>
                                  <a:pt x="235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29" y="68"/>
                                </a:lnTo>
                                <a:lnTo>
                                  <a:pt x="58" y="68"/>
                                </a:lnTo>
                                <a:lnTo>
                                  <a:pt x="87" y="68"/>
                                </a:lnTo>
                                <a:lnTo>
                                  <a:pt x="117" y="68"/>
                                </a:lnTo>
                                <a:lnTo>
                                  <a:pt x="146" y="68"/>
                                </a:lnTo>
                                <a:lnTo>
                                  <a:pt x="176" y="68"/>
                                </a:lnTo>
                                <a:lnTo>
                                  <a:pt x="205" y="68"/>
                                </a:lnTo>
                                <a:lnTo>
                                  <a:pt x="235" y="68"/>
                                </a:lnTo>
                                <a:lnTo>
                                  <a:pt x="235" y="59"/>
                                </a:lnTo>
                                <a:lnTo>
                                  <a:pt x="235" y="50"/>
                                </a:lnTo>
                                <a:lnTo>
                                  <a:pt x="235" y="41"/>
                                </a:lnTo>
                                <a:lnTo>
                                  <a:pt x="235" y="34"/>
                                </a:lnTo>
                                <a:lnTo>
                                  <a:pt x="235" y="25"/>
                                </a:lnTo>
                                <a:lnTo>
                                  <a:pt x="235" y="16"/>
                                </a:lnTo>
                                <a:lnTo>
                                  <a:pt x="235" y="8"/>
                                </a:lnTo>
                                <a:lnTo>
                                  <a:pt x="23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4" name="Freeform 377">
                            <a:extLst>
                              <a:ext uri="{FF2B5EF4-FFF2-40B4-BE49-F238E27FC236}">
                                <a16:creationId xmlns:a16="http://schemas.microsoft.com/office/drawing/2014/main" id="{1E79689F-3EC4-4947-974A-AFCC645BF32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4" y="3320"/>
                            <a:ext cx="107" cy="22"/>
                          </a:xfrm>
                          <a:custGeom>
                            <a:avLst/>
                            <a:gdLst>
                              <a:gd name="T0" fmla="*/ 213 w 213"/>
                              <a:gd name="T1" fmla="*/ 0 h 44"/>
                              <a:gd name="T2" fmla="*/ 186 w 213"/>
                              <a:gd name="T3" fmla="*/ 0 h 44"/>
                              <a:gd name="T4" fmla="*/ 159 w 213"/>
                              <a:gd name="T5" fmla="*/ 0 h 44"/>
                              <a:gd name="T6" fmla="*/ 132 w 213"/>
                              <a:gd name="T7" fmla="*/ 0 h 44"/>
                              <a:gd name="T8" fmla="*/ 106 w 213"/>
                              <a:gd name="T9" fmla="*/ 0 h 44"/>
                              <a:gd name="T10" fmla="*/ 79 w 213"/>
                              <a:gd name="T11" fmla="*/ 0 h 44"/>
                              <a:gd name="T12" fmla="*/ 53 w 213"/>
                              <a:gd name="T13" fmla="*/ 0 h 44"/>
                              <a:gd name="T14" fmla="*/ 26 w 213"/>
                              <a:gd name="T15" fmla="*/ 0 h 44"/>
                              <a:gd name="T16" fmla="*/ 0 w 213"/>
                              <a:gd name="T17" fmla="*/ 0 h 44"/>
                              <a:gd name="T18" fmla="*/ 0 w 213"/>
                              <a:gd name="T19" fmla="*/ 4 h 44"/>
                              <a:gd name="T20" fmla="*/ 0 w 213"/>
                              <a:gd name="T21" fmla="*/ 10 h 44"/>
                              <a:gd name="T22" fmla="*/ 0 w 213"/>
                              <a:gd name="T23" fmla="*/ 16 h 44"/>
                              <a:gd name="T24" fmla="*/ 0 w 213"/>
                              <a:gd name="T25" fmla="*/ 22 h 44"/>
                              <a:gd name="T26" fmla="*/ 0 w 213"/>
                              <a:gd name="T27" fmla="*/ 32 h 44"/>
                              <a:gd name="T28" fmla="*/ 0 w 213"/>
                              <a:gd name="T29" fmla="*/ 44 h 44"/>
                              <a:gd name="T30" fmla="*/ 26 w 213"/>
                              <a:gd name="T31" fmla="*/ 44 h 44"/>
                              <a:gd name="T32" fmla="*/ 53 w 213"/>
                              <a:gd name="T33" fmla="*/ 44 h 44"/>
                              <a:gd name="T34" fmla="*/ 79 w 213"/>
                              <a:gd name="T35" fmla="*/ 44 h 44"/>
                              <a:gd name="T36" fmla="*/ 106 w 213"/>
                              <a:gd name="T37" fmla="*/ 44 h 44"/>
                              <a:gd name="T38" fmla="*/ 132 w 213"/>
                              <a:gd name="T39" fmla="*/ 44 h 44"/>
                              <a:gd name="T40" fmla="*/ 159 w 213"/>
                              <a:gd name="T41" fmla="*/ 44 h 44"/>
                              <a:gd name="T42" fmla="*/ 186 w 213"/>
                              <a:gd name="T43" fmla="*/ 44 h 44"/>
                              <a:gd name="T44" fmla="*/ 213 w 213"/>
                              <a:gd name="T45" fmla="*/ 44 h 44"/>
                              <a:gd name="T46" fmla="*/ 213 w 213"/>
                              <a:gd name="T47" fmla="*/ 32 h 44"/>
                              <a:gd name="T48" fmla="*/ 213 w 213"/>
                              <a:gd name="T49" fmla="*/ 22 h 44"/>
                              <a:gd name="T50" fmla="*/ 213 w 213"/>
                              <a:gd name="T51" fmla="*/ 16 h 44"/>
                              <a:gd name="T52" fmla="*/ 213 w 213"/>
                              <a:gd name="T53" fmla="*/ 10 h 44"/>
                              <a:gd name="T54" fmla="*/ 213 w 213"/>
                              <a:gd name="T55" fmla="*/ 4 h 44"/>
                              <a:gd name="T56" fmla="*/ 213 w 213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3" h="44">
                                <a:moveTo>
                                  <a:pt x="213" y="0"/>
                                </a:moveTo>
                                <a:lnTo>
                                  <a:pt x="186" y="0"/>
                                </a:lnTo>
                                <a:lnTo>
                                  <a:pt x="159" y="0"/>
                                </a:lnTo>
                                <a:lnTo>
                                  <a:pt x="132" y="0"/>
                                </a:lnTo>
                                <a:lnTo>
                                  <a:pt x="106" y="0"/>
                                </a:lnTo>
                                <a:lnTo>
                                  <a:pt x="79" y="0"/>
                                </a:lnTo>
                                <a:lnTo>
                                  <a:pt x="53" y="0"/>
                                </a:lnTo>
                                <a:lnTo>
                                  <a:pt x="26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4"/>
                                </a:lnTo>
                                <a:lnTo>
                                  <a:pt x="26" y="44"/>
                                </a:lnTo>
                                <a:lnTo>
                                  <a:pt x="53" y="44"/>
                                </a:lnTo>
                                <a:lnTo>
                                  <a:pt x="79" y="44"/>
                                </a:lnTo>
                                <a:lnTo>
                                  <a:pt x="106" y="44"/>
                                </a:lnTo>
                                <a:lnTo>
                                  <a:pt x="132" y="44"/>
                                </a:lnTo>
                                <a:lnTo>
                                  <a:pt x="159" y="44"/>
                                </a:lnTo>
                                <a:lnTo>
                                  <a:pt x="186" y="44"/>
                                </a:lnTo>
                                <a:lnTo>
                                  <a:pt x="213" y="44"/>
                                </a:lnTo>
                                <a:lnTo>
                                  <a:pt x="213" y="32"/>
                                </a:lnTo>
                                <a:lnTo>
                                  <a:pt x="213" y="22"/>
                                </a:lnTo>
                                <a:lnTo>
                                  <a:pt x="213" y="16"/>
                                </a:lnTo>
                                <a:lnTo>
                                  <a:pt x="213" y="10"/>
                                </a:lnTo>
                                <a:lnTo>
                                  <a:pt x="213" y="4"/>
                                </a:lnTo>
                                <a:lnTo>
                                  <a:pt x="2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5" name="Freeform 378">
                            <a:extLst>
                              <a:ext uri="{FF2B5EF4-FFF2-40B4-BE49-F238E27FC236}">
                                <a16:creationId xmlns:a16="http://schemas.microsoft.com/office/drawing/2014/main" id="{B9FF9ECE-E45E-4BE2-B452-15039074089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3358"/>
                            <a:ext cx="118" cy="34"/>
                          </a:xfrm>
                          <a:custGeom>
                            <a:avLst/>
                            <a:gdLst>
                              <a:gd name="T0" fmla="*/ 235 w 235"/>
                              <a:gd name="T1" fmla="*/ 0 h 67"/>
                              <a:gd name="T2" fmla="*/ 205 w 235"/>
                              <a:gd name="T3" fmla="*/ 0 h 67"/>
                              <a:gd name="T4" fmla="*/ 176 w 235"/>
                              <a:gd name="T5" fmla="*/ 0 h 67"/>
                              <a:gd name="T6" fmla="*/ 146 w 235"/>
                              <a:gd name="T7" fmla="*/ 0 h 67"/>
                              <a:gd name="T8" fmla="*/ 117 w 235"/>
                              <a:gd name="T9" fmla="*/ 0 h 67"/>
                              <a:gd name="T10" fmla="*/ 87 w 235"/>
                              <a:gd name="T11" fmla="*/ 0 h 67"/>
                              <a:gd name="T12" fmla="*/ 58 w 235"/>
                              <a:gd name="T13" fmla="*/ 0 h 67"/>
                              <a:gd name="T14" fmla="*/ 29 w 235"/>
                              <a:gd name="T15" fmla="*/ 0 h 67"/>
                              <a:gd name="T16" fmla="*/ 0 w 235"/>
                              <a:gd name="T17" fmla="*/ 0 h 67"/>
                              <a:gd name="T18" fmla="*/ 0 w 235"/>
                              <a:gd name="T19" fmla="*/ 8 h 67"/>
                              <a:gd name="T20" fmla="*/ 0 w 235"/>
                              <a:gd name="T21" fmla="*/ 17 h 67"/>
                              <a:gd name="T22" fmla="*/ 0 w 235"/>
                              <a:gd name="T23" fmla="*/ 25 h 67"/>
                              <a:gd name="T24" fmla="*/ 0 w 235"/>
                              <a:gd name="T25" fmla="*/ 34 h 67"/>
                              <a:gd name="T26" fmla="*/ 0 w 235"/>
                              <a:gd name="T27" fmla="*/ 42 h 67"/>
                              <a:gd name="T28" fmla="*/ 0 w 235"/>
                              <a:gd name="T29" fmla="*/ 51 h 67"/>
                              <a:gd name="T30" fmla="*/ 0 w 235"/>
                              <a:gd name="T31" fmla="*/ 59 h 67"/>
                              <a:gd name="T32" fmla="*/ 0 w 235"/>
                              <a:gd name="T33" fmla="*/ 67 h 67"/>
                              <a:gd name="T34" fmla="*/ 29 w 235"/>
                              <a:gd name="T35" fmla="*/ 67 h 67"/>
                              <a:gd name="T36" fmla="*/ 58 w 235"/>
                              <a:gd name="T37" fmla="*/ 67 h 67"/>
                              <a:gd name="T38" fmla="*/ 87 w 235"/>
                              <a:gd name="T39" fmla="*/ 67 h 67"/>
                              <a:gd name="T40" fmla="*/ 117 w 235"/>
                              <a:gd name="T41" fmla="*/ 67 h 67"/>
                              <a:gd name="T42" fmla="*/ 146 w 235"/>
                              <a:gd name="T43" fmla="*/ 67 h 67"/>
                              <a:gd name="T44" fmla="*/ 176 w 235"/>
                              <a:gd name="T45" fmla="*/ 67 h 67"/>
                              <a:gd name="T46" fmla="*/ 205 w 235"/>
                              <a:gd name="T47" fmla="*/ 67 h 67"/>
                              <a:gd name="T48" fmla="*/ 235 w 235"/>
                              <a:gd name="T49" fmla="*/ 67 h 67"/>
                              <a:gd name="T50" fmla="*/ 235 w 235"/>
                              <a:gd name="T51" fmla="*/ 59 h 67"/>
                              <a:gd name="T52" fmla="*/ 235 w 235"/>
                              <a:gd name="T53" fmla="*/ 51 h 67"/>
                              <a:gd name="T54" fmla="*/ 235 w 235"/>
                              <a:gd name="T55" fmla="*/ 42 h 67"/>
                              <a:gd name="T56" fmla="*/ 235 w 235"/>
                              <a:gd name="T57" fmla="*/ 34 h 67"/>
                              <a:gd name="T58" fmla="*/ 235 w 235"/>
                              <a:gd name="T59" fmla="*/ 25 h 67"/>
                              <a:gd name="T60" fmla="*/ 235 w 235"/>
                              <a:gd name="T61" fmla="*/ 17 h 67"/>
                              <a:gd name="T62" fmla="*/ 235 w 235"/>
                              <a:gd name="T63" fmla="*/ 8 h 67"/>
                              <a:gd name="T64" fmla="*/ 235 w 235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5" h="67">
                                <a:moveTo>
                                  <a:pt x="235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9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29" y="67"/>
                                </a:lnTo>
                                <a:lnTo>
                                  <a:pt x="58" y="67"/>
                                </a:lnTo>
                                <a:lnTo>
                                  <a:pt x="87" y="67"/>
                                </a:lnTo>
                                <a:lnTo>
                                  <a:pt x="117" y="67"/>
                                </a:lnTo>
                                <a:lnTo>
                                  <a:pt x="146" y="67"/>
                                </a:lnTo>
                                <a:lnTo>
                                  <a:pt x="176" y="67"/>
                                </a:lnTo>
                                <a:lnTo>
                                  <a:pt x="205" y="67"/>
                                </a:lnTo>
                                <a:lnTo>
                                  <a:pt x="235" y="67"/>
                                </a:lnTo>
                                <a:lnTo>
                                  <a:pt x="235" y="59"/>
                                </a:lnTo>
                                <a:lnTo>
                                  <a:pt x="235" y="51"/>
                                </a:lnTo>
                                <a:lnTo>
                                  <a:pt x="235" y="42"/>
                                </a:lnTo>
                                <a:lnTo>
                                  <a:pt x="235" y="34"/>
                                </a:lnTo>
                                <a:lnTo>
                                  <a:pt x="235" y="25"/>
                                </a:lnTo>
                                <a:lnTo>
                                  <a:pt x="235" y="17"/>
                                </a:lnTo>
                                <a:lnTo>
                                  <a:pt x="235" y="8"/>
                                </a:lnTo>
                                <a:lnTo>
                                  <a:pt x="23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6" name="Freeform 379">
                            <a:extLst>
                              <a:ext uri="{FF2B5EF4-FFF2-40B4-BE49-F238E27FC236}">
                                <a16:creationId xmlns:a16="http://schemas.microsoft.com/office/drawing/2014/main" id="{F63E08E5-C497-46BD-920C-04598504F38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365"/>
                            <a:ext cx="105" cy="21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3"/>
                              <a:gd name="T2" fmla="*/ 183 w 210"/>
                              <a:gd name="T3" fmla="*/ 0 h 43"/>
                              <a:gd name="T4" fmla="*/ 157 w 210"/>
                              <a:gd name="T5" fmla="*/ 0 h 43"/>
                              <a:gd name="T6" fmla="*/ 130 w 210"/>
                              <a:gd name="T7" fmla="*/ 0 h 43"/>
                              <a:gd name="T8" fmla="*/ 105 w 210"/>
                              <a:gd name="T9" fmla="*/ 0 h 43"/>
                              <a:gd name="T10" fmla="*/ 78 w 210"/>
                              <a:gd name="T11" fmla="*/ 0 h 43"/>
                              <a:gd name="T12" fmla="*/ 52 w 210"/>
                              <a:gd name="T13" fmla="*/ 0 h 43"/>
                              <a:gd name="T14" fmla="*/ 25 w 210"/>
                              <a:gd name="T15" fmla="*/ 0 h 43"/>
                              <a:gd name="T16" fmla="*/ 0 w 210"/>
                              <a:gd name="T17" fmla="*/ 0 h 43"/>
                              <a:gd name="T18" fmla="*/ 0 w 210"/>
                              <a:gd name="T19" fmla="*/ 11 h 43"/>
                              <a:gd name="T20" fmla="*/ 0 w 210"/>
                              <a:gd name="T21" fmla="*/ 21 h 43"/>
                              <a:gd name="T22" fmla="*/ 0 w 210"/>
                              <a:gd name="T23" fmla="*/ 32 h 43"/>
                              <a:gd name="T24" fmla="*/ 0 w 210"/>
                              <a:gd name="T25" fmla="*/ 43 h 43"/>
                              <a:gd name="T26" fmla="*/ 25 w 210"/>
                              <a:gd name="T27" fmla="*/ 43 h 43"/>
                              <a:gd name="T28" fmla="*/ 52 w 210"/>
                              <a:gd name="T29" fmla="*/ 43 h 43"/>
                              <a:gd name="T30" fmla="*/ 78 w 210"/>
                              <a:gd name="T31" fmla="*/ 43 h 43"/>
                              <a:gd name="T32" fmla="*/ 105 w 210"/>
                              <a:gd name="T33" fmla="*/ 43 h 43"/>
                              <a:gd name="T34" fmla="*/ 130 w 210"/>
                              <a:gd name="T35" fmla="*/ 43 h 43"/>
                              <a:gd name="T36" fmla="*/ 157 w 210"/>
                              <a:gd name="T37" fmla="*/ 43 h 43"/>
                              <a:gd name="T38" fmla="*/ 183 w 210"/>
                              <a:gd name="T39" fmla="*/ 43 h 43"/>
                              <a:gd name="T40" fmla="*/ 210 w 210"/>
                              <a:gd name="T41" fmla="*/ 43 h 43"/>
                              <a:gd name="T42" fmla="*/ 210 w 210"/>
                              <a:gd name="T43" fmla="*/ 32 h 43"/>
                              <a:gd name="T44" fmla="*/ 210 w 210"/>
                              <a:gd name="T45" fmla="*/ 21 h 43"/>
                              <a:gd name="T46" fmla="*/ 210 w 210"/>
                              <a:gd name="T47" fmla="*/ 11 h 43"/>
                              <a:gd name="T48" fmla="*/ 210 w 210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210" h="43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25" y="43"/>
                                </a:lnTo>
                                <a:lnTo>
                                  <a:pt x="52" y="43"/>
                                </a:lnTo>
                                <a:lnTo>
                                  <a:pt x="78" y="43"/>
                                </a:lnTo>
                                <a:lnTo>
                                  <a:pt x="105" y="43"/>
                                </a:lnTo>
                                <a:lnTo>
                                  <a:pt x="130" y="43"/>
                                </a:lnTo>
                                <a:lnTo>
                                  <a:pt x="157" y="43"/>
                                </a:lnTo>
                                <a:lnTo>
                                  <a:pt x="183" y="43"/>
                                </a:lnTo>
                                <a:lnTo>
                                  <a:pt x="210" y="43"/>
                                </a:lnTo>
                                <a:lnTo>
                                  <a:pt x="210" y="32"/>
                                </a:lnTo>
                                <a:lnTo>
                                  <a:pt x="210" y="21"/>
                                </a:lnTo>
                                <a:lnTo>
                                  <a:pt x="210" y="11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7" name="Freeform 380">
                            <a:extLst>
                              <a:ext uri="{FF2B5EF4-FFF2-40B4-BE49-F238E27FC236}">
                                <a16:creationId xmlns:a16="http://schemas.microsoft.com/office/drawing/2014/main" id="{3ACE4723-4BF7-400D-B0A7-2A0928314DB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3404"/>
                            <a:ext cx="117" cy="34"/>
                          </a:xfrm>
                          <a:custGeom>
                            <a:avLst/>
                            <a:gdLst>
                              <a:gd name="T0" fmla="*/ 233 w 233"/>
                              <a:gd name="T1" fmla="*/ 0 h 68"/>
                              <a:gd name="T2" fmla="*/ 203 w 233"/>
                              <a:gd name="T3" fmla="*/ 0 h 68"/>
                              <a:gd name="T4" fmla="*/ 174 w 233"/>
                              <a:gd name="T5" fmla="*/ 0 h 68"/>
                              <a:gd name="T6" fmla="*/ 145 w 233"/>
                              <a:gd name="T7" fmla="*/ 0 h 68"/>
                              <a:gd name="T8" fmla="*/ 116 w 233"/>
                              <a:gd name="T9" fmla="*/ 0 h 68"/>
                              <a:gd name="T10" fmla="*/ 86 w 233"/>
                              <a:gd name="T11" fmla="*/ 0 h 68"/>
                              <a:gd name="T12" fmla="*/ 58 w 233"/>
                              <a:gd name="T13" fmla="*/ 0 h 68"/>
                              <a:gd name="T14" fmla="*/ 28 w 233"/>
                              <a:gd name="T15" fmla="*/ 0 h 68"/>
                              <a:gd name="T16" fmla="*/ 0 w 233"/>
                              <a:gd name="T17" fmla="*/ 0 h 68"/>
                              <a:gd name="T18" fmla="*/ 0 w 233"/>
                              <a:gd name="T19" fmla="*/ 7 h 68"/>
                              <a:gd name="T20" fmla="*/ 0 w 233"/>
                              <a:gd name="T21" fmla="*/ 17 h 68"/>
                              <a:gd name="T22" fmla="*/ 0 w 233"/>
                              <a:gd name="T23" fmla="*/ 24 h 68"/>
                              <a:gd name="T24" fmla="*/ 0 w 233"/>
                              <a:gd name="T25" fmla="*/ 33 h 68"/>
                              <a:gd name="T26" fmla="*/ 0 w 233"/>
                              <a:gd name="T27" fmla="*/ 41 h 68"/>
                              <a:gd name="T28" fmla="*/ 0 w 233"/>
                              <a:gd name="T29" fmla="*/ 49 h 68"/>
                              <a:gd name="T30" fmla="*/ 0 w 233"/>
                              <a:gd name="T31" fmla="*/ 58 h 68"/>
                              <a:gd name="T32" fmla="*/ 0 w 233"/>
                              <a:gd name="T33" fmla="*/ 68 h 68"/>
                              <a:gd name="T34" fmla="*/ 28 w 233"/>
                              <a:gd name="T35" fmla="*/ 68 h 68"/>
                              <a:gd name="T36" fmla="*/ 58 w 233"/>
                              <a:gd name="T37" fmla="*/ 68 h 68"/>
                              <a:gd name="T38" fmla="*/ 86 w 233"/>
                              <a:gd name="T39" fmla="*/ 68 h 68"/>
                              <a:gd name="T40" fmla="*/ 116 w 233"/>
                              <a:gd name="T41" fmla="*/ 68 h 68"/>
                              <a:gd name="T42" fmla="*/ 145 w 233"/>
                              <a:gd name="T43" fmla="*/ 68 h 68"/>
                              <a:gd name="T44" fmla="*/ 174 w 233"/>
                              <a:gd name="T45" fmla="*/ 68 h 68"/>
                              <a:gd name="T46" fmla="*/ 203 w 233"/>
                              <a:gd name="T47" fmla="*/ 68 h 68"/>
                              <a:gd name="T48" fmla="*/ 233 w 233"/>
                              <a:gd name="T49" fmla="*/ 68 h 68"/>
                              <a:gd name="T50" fmla="*/ 233 w 233"/>
                              <a:gd name="T51" fmla="*/ 58 h 68"/>
                              <a:gd name="T52" fmla="*/ 233 w 233"/>
                              <a:gd name="T53" fmla="*/ 49 h 68"/>
                              <a:gd name="T54" fmla="*/ 233 w 233"/>
                              <a:gd name="T55" fmla="*/ 41 h 68"/>
                              <a:gd name="T56" fmla="*/ 233 w 233"/>
                              <a:gd name="T57" fmla="*/ 33 h 68"/>
                              <a:gd name="T58" fmla="*/ 233 w 233"/>
                              <a:gd name="T59" fmla="*/ 24 h 68"/>
                              <a:gd name="T60" fmla="*/ 233 w 233"/>
                              <a:gd name="T61" fmla="*/ 17 h 68"/>
                              <a:gd name="T62" fmla="*/ 233 w 233"/>
                              <a:gd name="T63" fmla="*/ 7 h 68"/>
                              <a:gd name="T64" fmla="*/ 233 w 233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3" h="68">
                                <a:moveTo>
                                  <a:pt x="233" y="0"/>
                                </a:moveTo>
                                <a:lnTo>
                                  <a:pt x="203" y="0"/>
                                </a:lnTo>
                                <a:lnTo>
                                  <a:pt x="174" y="0"/>
                                </a:lnTo>
                                <a:lnTo>
                                  <a:pt x="145" y="0"/>
                                </a:lnTo>
                                <a:lnTo>
                                  <a:pt x="116" y="0"/>
                                </a:lnTo>
                                <a:lnTo>
                                  <a:pt x="86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7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28" y="68"/>
                                </a:lnTo>
                                <a:lnTo>
                                  <a:pt x="58" y="68"/>
                                </a:lnTo>
                                <a:lnTo>
                                  <a:pt x="86" y="68"/>
                                </a:lnTo>
                                <a:lnTo>
                                  <a:pt x="116" y="68"/>
                                </a:lnTo>
                                <a:lnTo>
                                  <a:pt x="145" y="68"/>
                                </a:lnTo>
                                <a:lnTo>
                                  <a:pt x="174" y="68"/>
                                </a:lnTo>
                                <a:lnTo>
                                  <a:pt x="203" y="68"/>
                                </a:lnTo>
                                <a:lnTo>
                                  <a:pt x="233" y="68"/>
                                </a:lnTo>
                                <a:lnTo>
                                  <a:pt x="233" y="58"/>
                                </a:lnTo>
                                <a:lnTo>
                                  <a:pt x="233" y="49"/>
                                </a:lnTo>
                                <a:lnTo>
                                  <a:pt x="233" y="41"/>
                                </a:lnTo>
                                <a:lnTo>
                                  <a:pt x="233" y="33"/>
                                </a:lnTo>
                                <a:lnTo>
                                  <a:pt x="233" y="24"/>
                                </a:lnTo>
                                <a:lnTo>
                                  <a:pt x="233" y="17"/>
                                </a:lnTo>
                                <a:lnTo>
                                  <a:pt x="233" y="7"/>
                                </a:lnTo>
                                <a:lnTo>
                                  <a:pt x="23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8" name="Freeform 381">
                            <a:extLst>
                              <a:ext uri="{FF2B5EF4-FFF2-40B4-BE49-F238E27FC236}">
                                <a16:creationId xmlns:a16="http://schemas.microsoft.com/office/drawing/2014/main" id="{1D1C1DFF-F7F1-41CD-8BCB-1122C190A23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410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4"/>
                              <a:gd name="T2" fmla="*/ 183 w 210"/>
                              <a:gd name="T3" fmla="*/ 0 h 44"/>
                              <a:gd name="T4" fmla="*/ 157 w 210"/>
                              <a:gd name="T5" fmla="*/ 0 h 44"/>
                              <a:gd name="T6" fmla="*/ 130 w 210"/>
                              <a:gd name="T7" fmla="*/ 0 h 44"/>
                              <a:gd name="T8" fmla="*/ 105 w 210"/>
                              <a:gd name="T9" fmla="*/ 0 h 44"/>
                              <a:gd name="T10" fmla="*/ 78 w 210"/>
                              <a:gd name="T11" fmla="*/ 0 h 44"/>
                              <a:gd name="T12" fmla="*/ 52 w 210"/>
                              <a:gd name="T13" fmla="*/ 0 h 44"/>
                              <a:gd name="T14" fmla="*/ 25 w 210"/>
                              <a:gd name="T15" fmla="*/ 0 h 44"/>
                              <a:gd name="T16" fmla="*/ 0 w 210"/>
                              <a:gd name="T17" fmla="*/ 0 h 44"/>
                              <a:gd name="T18" fmla="*/ 0 w 210"/>
                              <a:gd name="T19" fmla="*/ 4 h 44"/>
                              <a:gd name="T20" fmla="*/ 0 w 210"/>
                              <a:gd name="T21" fmla="*/ 9 h 44"/>
                              <a:gd name="T22" fmla="*/ 0 w 210"/>
                              <a:gd name="T23" fmla="*/ 15 h 44"/>
                              <a:gd name="T24" fmla="*/ 0 w 210"/>
                              <a:gd name="T25" fmla="*/ 21 h 44"/>
                              <a:gd name="T26" fmla="*/ 0 w 210"/>
                              <a:gd name="T27" fmla="*/ 27 h 44"/>
                              <a:gd name="T28" fmla="*/ 0 w 210"/>
                              <a:gd name="T29" fmla="*/ 33 h 44"/>
                              <a:gd name="T30" fmla="*/ 0 w 210"/>
                              <a:gd name="T31" fmla="*/ 38 h 44"/>
                              <a:gd name="T32" fmla="*/ 0 w 210"/>
                              <a:gd name="T33" fmla="*/ 44 h 44"/>
                              <a:gd name="T34" fmla="*/ 25 w 210"/>
                              <a:gd name="T35" fmla="*/ 44 h 44"/>
                              <a:gd name="T36" fmla="*/ 52 w 210"/>
                              <a:gd name="T37" fmla="*/ 44 h 44"/>
                              <a:gd name="T38" fmla="*/ 78 w 210"/>
                              <a:gd name="T39" fmla="*/ 44 h 44"/>
                              <a:gd name="T40" fmla="*/ 105 w 210"/>
                              <a:gd name="T41" fmla="*/ 44 h 44"/>
                              <a:gd name="T42" fmla="*/ 130 w 210"/>
                              <a:gd name="T43" fmla="*/ 44 h 44"/>
                              <a:gd name="T44" fmla="*/ 157 w 210"/>
                              <a:gd name="T45" fmla="*/ 44 h 44"/>
                              <a:gd name="T46" fmla="*/ 183 w 210"/>
                              <a:gd name="T47" fmla="*/ 44 h 44"/>
                              <a:gd name="T48" fmla="*/ 210 w 210"/>
                              <a:gd name="T49" fmla="*/ 44 h 44"/>
                              <a:gd name="T50" fmla="*/ 210 w 210"/>
                              <a:gd name="T51" fmla="*/ 38 h 44"/>
                              <a:gd name="T52" fmla="*/ 210 w 210"/>
                              <a:gd name="T53" fmla="*/ 33 h 44"/>
                              <a:gd name="T54" fmla="*/ 210 w 210"/>
                              <a:gd name="T55" fmla="*/ 27 h 44"/>
                              <a:gd name="T56" fmla="*/ 210 w 210"/>
                              <a:gd name="T57" fmla="*/ 21 h 44"/>
                              <a:gd name="T58" fmla="*/ 210 w 210"/>
                              <a:gd name="T59" fmla="*/ 15 h 44"/>
                              <a:gd name="T60" fmla="*/ 210 w 210"/>
                              <a:gd name="T61" fmla="*/ 9 h 44"/>
                              <a:gd name="T62" fmla="*/ 210 w 210"/>
                              <a:gd name="T63" fmla="*/ 4 h 44"/>
                              <a:gd name="T64" fmla="*/ 210 w 210"/>
                              <a:gd name="T65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10" h="44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9"/>
                                </a:lnTo>
                                <a:lnTo>
                                  <a:pt x="0" y="15"/>
                                </a:lnTo>
                                <a:lnTo>
                                  <a:pt x="0" y="21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0" y="44"/>
                                </a:lnTo>
                                <a:lnTo>
                                  <a:pt x="157" y="44"/>
                                </a:lnTo>
                                <a:lnTo>
                                  <a:pt x="183" y="44"/>
                                </a:lnTo>
                                <a:lnTo>
                                  <a:pt x="210" y="44"/>
                                </a:lnTo>
                                <a:lnTo>
                                  <a:pt x="210" y="38"/>
                                </a:lnTo>
                                <a:lnTo>
                                  <a:pt x="210" y="33"/>
                                </a:lnTo>
                                <a:lnTo>
                                  <a:pt x="210" y="27"/>
                                </a:lnTo>
                                <a:lnTo>
                                  <a:pt x="210" y="21"/>
                                </a:lnTo>
                                <a:lnTo>
                                  <a:pt x="210" y="15"/>
                                </a:lnTo>
                                <a:lnTo>
                                  <a:pt x="210" y="9"/>
                                </a:lnTo>
                                <a:lnTo>
                                  <a:pt x="210" y="4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299" name="Freeform 382">
                            <a:extLst>
                              <a:ext uri="{FF2B5EF4-FFF2-40B4-BE49-F238E27FC236}">
                                <a16:creationId xmlns:a16="http://schemas.microsoft.com/office/drawing/2014/main" id="{89D87FBA-2950-48D9-A410-A96AF5AAF9A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3449"/>
                            <a:ext cx="118" cy="34"/>
                          </a:xfrm>
                          <a:custGeom>
                            <a:avLst/>
                            <a:gdLst>
                              <a:gd name="T0" fmla="*/ 236 w 236"/>
                              <a:gd name="T1" fmla="*/ 0 h 69"/>
                              <a:gd name="T2" fmla="*/ 205 w 236"/>
                              <a:gd name="T3" fmla="*/ 0 h 69"/>
                              <a:gd name="T4" fmla="*/ 176 w 236"/>
                              <a:gd name="T5" fmla="*/ 0 h 69"/>
                              <a:gd name="T6" fmla="*/ 146 w 236"/>
                              <a:gd name="T7" fmla="*/ 0 h 69"/>
                              <a:gd name="T8" fmla="*/ 117 w 236"/>
                              <a:gd name="T9" fmla="*/ 0 h 69"/>
                              <a:gd name="T10" fmla="*/ 87 w 236"/>
                              <a:gd name="T11" fmla="*/ 0 h 69"/>
                              <a:gd name="T12" fmla="*/ 58 w 236"/>
                              <a:gd name="T13" fmla="*/ 0 h 69"/>
                              <a:gd name="T14" fmla="*/ 28 w 236"/>
                              <a:gd name="T15" fmla="*/ 0 h 69"/>
                              <a:gd name="T16" fmla="*/ 0 w 236"/>
                              <a:gd name="T17" fmla="*/ 0 h 69"/>
                              <a:gd name="T18" fmla="*/ 0 w 236"/>
                              <a:gd name="T19" fmla="*/ 8 h 69"/>
                              <a:gd name="T20" fmla="*/ 0 w 236"/>
                              <a:gd name="T21" fmla="*/ 16 h 69"/>
                              <a:gd name="T22" fmla="*/ 0 w 236"/>
                              <a:gd name="T23" fmla="*/ 24 h 69"/>
                              <a:gd name="T24" fmla="*/ 0 w 236"/>
                              <a:gd name="T25" fmla="*/ 34 h 69"/>
                              <a:gd name="T26" fmla="*/ 0 w 236"/>
                              <a:gd name="T27" fmla="*/ 42 h 69"/>
                              <a:gd name="T28" fmla="*/ 0 w 236"/>
                              <a:gd name="T29" fmla="*/ 50 h 69"/>
                              <a:gd name="T30" fmla="*/ 0 w 236"/>
                              <a:gd name="T31" fmla="*/ 60 h 69"/>
                              <a:gd name="T32" fmla="*/ 0 w 236"/>
                              <a:gd name="T33" fmla="*/ 69 h 69"/>
                              <a:gd name="T34" fmla="*/ 28 w 236"/>
                              <a:gd name="T35" fmla="*/ 67 h 69"/>
                              <a:gd name="T36" fmla="*/ 58 w 236"/>
                              <a:gd name="T37" fmla="*/ 66 h 69"/>
                              <a:gd name="T38" fmla="*/ 87 w 236"/>
                              <a:gd name="T39" fmla="*/ 66 h 69"/>
                              <a:gd name="T40" fmla="*/ 117 w 236"/>
                              <a:gd name="T41" fmla="*/ 66 h 69"/>
                              <a:gd name="T42" fmla="*/ 146 w 236"/>
                              <a:gd name="T43" fmla="*/ 66 h 69"/>
                              <a:gd name="T44" fmla="*/ 176 w 236"/>
                              <a:gd name="T45" fmla="*/ 66 h 69"/>
                              <a:gd name="T46" fmla="*/ 205 w 236"/>
                              <a:gd name="T47" fmla="*/ 67 h 69"/>
                              <a:gd name="T48" fmla="*/ 236 w 236"/>
                              <a:gd name="T49" fmla="*/ 69 h 69"/>
                              <a:gd name="T50" fmla="*/ 236 w 236"/>
                              <a:gd name="T51" fmla="*/ 60 h 69"/>
                              <a:gd name="T52" fmla="*/ 236 w 236"/>
                              <a:gd name="T53" fmla="*/ 50 h 69"/>
                              <a:gd name="T54" fmla="*/ 236 w 236"/>
                              <a:gd name="T55" fmla="*/ 42 h 69"/>
                              <a:gd name="T56" fmla="*/ 236 w 236"/>
                              <a:gd name="T57" fmla="*/ 34 h 69"/>
                              <a:gd name="T58" fmla="*/ 236 w 236"/>
                              <a:gd name="T59" fmla="*/ 24 h 69"/>
                              <a:gd name="T60" fmla="*/ 236 w 236"/>
                              <a:gd name="T61" fmla="*/ 16 h 69"/>
                              <a:gd name="T62" fmla="*/ 236 w 236"/>
                              <a:gd name="T63" fmla="*/ 8 h 69"/>
                              <a:gd name="T64" fmla="*/ 236 w 236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236" h="69">
                                <a:moveTo>
                                  <a:pt x="236" y="0"/>
                                </a:moveTo>
                                <a:lnTo>
                                  <a:pt x="205" y="0"/>
                                </a:lnTo>
                                <a:lnTo>
                                  <a:pt x="176" y="0"/>
                                </a:lnTo>
                                <a:lnTo>
                                  <a:pt x="146" y="0"/>
                                </a:lnTo>
                                <a:lnTo>
                                  <a:pt x="117" y="0"/>
                                </a:lnTo>
                                <a:lnTo>
                                  <a:pt x="87" y="0"/>
                                </a:lnTo>
                                <a:lnTo>
                                  <a:pt x="58" y="0"/>
                                </a:lnTo>
                                <a:lnTo>
                                  <a:pt x="2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28" y="67"/>
                                </a:lnTo>
                                <a:lnTo>
                                  <a:pt x="58" y="66"/>
                                </a:lnTo>
                                <a:lnTo>
                                  <a:pt x="87" y="66"/>
                                </a:lnTo>
                                <a:lnTo>
                                  <a:pt x="117" y="66"/>
                                </a:lnTo>
                                <a:lnTo>
                                  <a:pt x="146" y="66"/>
                                </a:lnTo>
                                <a:lnTo>
                                  <a:pt x="176" y="66"/>
                                </a:lnTo>
                                <a:lnTo>
                                  <a:pt x="205" y="67"/>
                                </a:lnTo>
                                <a:lnTo>
                                  <a:pt x="236" y="69"/>
                                </a:lnTo>
                                <a:lnTo>
                                  <a:pt x="236" y="60"/>
                                </a:lnTo>
                                <a:lnTo>
                                  <a:pt x="236" y="50"/>
                                </a:lnTo>
                                <a:lnTo>
                                  <a:pt x="236" y="42"/>
                                </a:lnTo>
                                <a:lnTo>
                                  <a:pt x="236" y="34"/>
                                </a:lnTo>
                                <a:lnTo>
                                  <a:pt x="236" y="24"/>
                                </a:lnTo>
                                <a:lnTo>
                                  <a:pt x="236" y="16"/>
                                </a:lnTo>
                                <a:lnTo>
                                  <a:pt x="236" y="8"/>
                                </a:lnTo>
                                <a:lnTo>
                                  <a:pt x="2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0" name="Freeform 383">
                            <a:extLst>
                              <a:ext uri="{FF2B5EF4-FFF2-40B4-BE49-F238E27FC236}">
                                <a16:creationId xmlns:a16="http://schemas.microsoft.com/office/drawing/2014/main" id="{4F1C5B86-9B38-458C-A724-00C62DFE5E5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6" y="3454"/>
                            <a:ext cx="105" cy="22"/>
                          </a:xfrm>
                          <a:custGeom>
                            <a:avLst/>
                            <a:gdLst>
                              <a:gd name="T0" fmla="*/ 210 w 210"/>
                              <a:gd name="T1" fmla="*/ 0 h 44"/>
                              <a:gd name="T2" fmla="*/ 183 w 210"/>
                              <a:gd name="T3" fmla="*/ 0 h 44"/>
                              <a:gd name="T4" fmla="*/ 157 w 210"/>
                              <a:gd name="T5" fmla="*/ 0 h 44"/>
                              <a:gd name="T6" fmla="*/ 130 w 210"/>
                              <a:gd name="T7" fmla="*/ 0 h 44"/>
                              <a:gd name="T8" fmla="*/ 105 w 210"/>
                              <a:gd name="T9" fmla="*/ 0 h 44"/>
                              <a:gd name="T10" fmla="*/ 78 w 210"/>
                              <a:gd name="T11" fmla="*/ 0 h 44"/>
                              <a:gd name="T12" fmla="*/ 52 w 210"/>
                              <a:gd name="T13" fmla="*/ 0 h 44"/>
                              <a:gd name="T14" fmla="*/ 25 w 210"/>
                              <a:gd name="T15" fmla="*/ 0 h 44"/>
                              <a:gd name="T16" fmla="*/ 0 w 210"/>
                              <a:gd name="T17" fmla="*/ 0 h 44"/>
                              <a:gd name="T18" fmla="*/ 0 w 210"/>
                              <a:gd name="T19" fmla="*/ 5 h 44"/>
                              <a:gd name="T20" fmla="*/ 0 w 210"/>
                              <a:gd name="T21" fmla="*/ 11 h 44"/>
                              <a:gd name="T22" fmla="*/ 0 w 210"/>
                              <a:gd name="T23" fmla="*/ 16 h 44"/>
                              <a:gd name="T24" fmla="*/ 0 w 210"/>
                              <a:gd name="T25" fmla="*/ 23 h 44"/>
                              <a:gd name="T26" fmla="*/ 0 w 210"/>
                              <a:gd name="T27" fmla="*/ 33 h 44"/>
                              <a:gd name="T28" fmla="*/ 0 w 210"/>
                              <a:gd name="T29" fmla="*/ 44 h 44"/>
                              <a:gd name="T30" fmla="*/ 25 w 210"/>
                              <a:gd name="T31" fmla="*/ 44 h 44"/>
                              <a:gd name="T32" fmla="*/ 52 w 210"/>
                              <a:gd name="T33" fmla="*/ 44 h 44"/>
                              <a:gd name="T34" fmla="*/ 78 w 210"/>
                              <a:gd name="T35" fmla="*/ 44 h 44"/>
                              <a:gd name="T36" fmla="*/ 105 w 210"/>
                              <a:gd name="T37" fmla="*/ 44 h 44"/>
                              <a:gd name="T38" fmla="*/ 130 w 210"/>
                              <a:gd name="T39" fmla="*/ 44 h 44"/>
                              <a:gd name="T40" fmla="*/ 157 w 210"/>
                              <a:gd name="T41" fmla="*/ 44 h 44"/>
                              <a:gd name="T42" fmla="*/ 183 w 210"/>
                              <a:gd name="T43" fmla="*/ 44 h 44"/>
                              <a:gd name="T44" fmla="*/ 210 w 210"/>
                              <a:gd name="T45" fmla="*/ 44 h 44"/>
                              <a:gd name="T46" fmla="*/ 210 w 210"/>
                              <a:gd name="T47" fmla="*/ 33 h 44"/>
                              <a:gd name="T48" fmla="*/ 210 w 210"/>
                              <a:gd name="T49" fmla="*/ 23 h 44"/>
                              <a:gd name="T50" fmla="*/ 210 w 210"/>
                              <a:gd name="T51" fmla="*/ 16 h 44"/>
                              <a:gd name="T52" fmla="*/ 210 w 210"/>
                              <a:gd name="T53" fmla="*/ 11 h 44"/>
                              <a:gd name="T54" fmla="*/ 210 w 210"/>
                              <a:gd name="T55" fmla="*/ 5 h 44"/>
                              <a:gd name="T56" fmla="*/ 210 w 210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10" h="44">
                                <a:moveTo>
                                  <a:pt x="210" y="0"/>
                                </a:moveTo>
                                <a:lnTo>
                                  <a:pt x="183" y="0"/>
                                </a:lnTo>
                                <a:lnTo>
                                  <a:pt x="157" y="0"/>
                                </a:lnTo>
                                <a:lnTo>
                                  <a:pt x="130" y="0"/>
                                </a:lnTo>
                                <a:lnTo>
                                  <a:pt x="105" y="0"/>
                                </a:lnTo>
                                <a:lnTo>
                                  <a:pt x="78" y="0"/>
                                </a:lnTo>
                                <a:lnTo>
                                  <a:pt x="52" y="0"/>
                                </a:lnTo>
                                <a:lnTo>
                                  <a:pt x="25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25" y="44"/>
                                </a:lnTo>
                                <a:lnTo>
                                  <a:pt x="52" y="44"/>
                                </a:lnTo>
                                <a:lnTo>
                                  <a:pt x="78" y="44"/>
                                </a:lnTo>
                                <a:lnTo>
                                  <a:pt x="105" y="44"/>
                                </a:lnTo>
                                <a:lnTo>
                                  <a:pt x="130" y="44"/>
                                </a:lnTo>
                                <a:lnTo>
                                  <a:pt x="157" y="44"/>
                                </a:lnTo>
                                <a:lnTo>
                                  <a:pt x="183" y="44"/>
                                </a:lnTo>
                                <a:lnTo>
                                  <a:pt x="210" y="44"/>
                                </a:lnTo>
                                <a:lnTo>
                                  <a:pt x="210" y="33"/>
                                </a:lnTo>
                                <a:lnTo>
                                  <a:pt x="210" y="23"/>
                                </a:lnTo>
                                <a:lnTo>
                                  <a:pt x="210" y="16"/>
                                </a:lnTo>
                                <a:lnTo>
                                  <a:pt x="210" y="11"/>
                                </a:lnTo>
                                <a:lnTo>
                                  <a:pt x="210" y="5"/>
                                </a:lnTo>
                                <a:lnTo>
                                  <a:pt x="2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1" name="Rectangle 384">
                            <a:extLst>
                              <a:ext uri="{FF2B5EF4-FFF2-40B4-BE49-F238E27FC236}">
                                <a16:creationId xmlns:a16="http://schemas.microsoft.com/office/drawing/2014/main" id="{7BB6CB0A-97F6-4539-9F12-5F5EF5D5B8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0" y="3494"/>
                            <a:ext cx="118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2" name="Rectangle 385">
                            <a:extLst>
                              <a:ext uri="{FF2B5EF4-FFF2-40B4-BE49-F238E27FC236}">
                                <a16:creationId xmlns:a16="http://schemas.microsoft.com/office/drawing/2014/main" id="{481B53AA-850E-4325-A7C6-9021858ACF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7" y="3500"/>
                            <a:ext cx="105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3" name="Rectangle 386">
                            <a:extLst>
                              <a:ext uri="{FF2B5EF4-FFF2-40B4-BE49-F238E27FC236}">
                                <a16:creationId xmlns:a16="http://schemas.microsoft.com/office/drawing/2014/main" id="{92773185-BE20-40D0-BAA5-4A073E9911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78" y="2550"/>
                            <a:ext cx="172" cy="34"/>
                          </a:xfrm>
                          <a:prstGeom prst="rect">
                            <a:avLst/>
                          </a:pr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4" name="Rectangle 387">
                            <a:extLst>
                              <a:ext uri="{FF2B5EF4-FFF2-40B4-BE49-F238E27FC236}">
                                <a16:creationId xmlns:a16="http://schemas.microsoft.com/office/drawing/2014/main" id="{D81BA4F3-AAC8-4E7B-822E-25E2E53A3C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556"/>
                            <a:ext cx="154" cy="22"/>
                          </a:xfrm>
                          <a:prstGeom prst="rect">
                            <a:avLst/>
                          </a:pr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5" name="Freeform 388">
                            <a:extLst>
                              <a:ext uri="{FF2B5EF4-FFF2-40B4-BE49-F238E27FC236}">
                                <a16:creationId xmlns:a16="http://schemas.microsoft.com/office/drawing/2014/main" id="{6DAACC4D-3143-46F7-8CFB-BD47B611C21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0" y="2595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9"/>
                              <a:gd name="T2" fmla="*/ 297 w 340"/>
                              <a:gd name="T3" fmla="*/ 0 h 69"/>
                              <a:gd name="T4" fmla="*/ 254 w 340"/>
                              <a:gd name="T5" fmla="*/ 0 h 69"/>
                              <a:gd name="T6" fmla="*/ 212 w 340"/>
                              <a:gd name="T7" fmla="*/ 0 h 69"/>
                              <a:gd name="T8" fmla="*/ 170 w 340"/>
                              <a:gd name="T9" fmla="*/ 0 h 69"/>
                              <a:gd name="T10" fmla="*/ 126 w 340"/>
                              <a:gd name="T11" fmla="*/ 0 h 69"/>
                              <a:gd name="T12" fmla="*/ 85 w 340"/>
                              <a:gd name="T13" fmla="*/ 0 h 69"/>
                              <a:gd name="T14" fmla="*/ 41 w 340"/>
                              <a:gd name="T15" fmla="*/ 0 h 69"/>
                              <a:gd name="T16" fmla="*/ 0 w 340"/>
                              <a:gd name="T17" fmla="*/ 0 h 69"/>
                              <a:gd name="T18" fmla="*/ 0 w 340"/>
                              <a:gd name="T19" fmla="*/ 8 h 69"/>
                              <a:gd name="T20" fmla="*/ 0 w 340"/>
                              <a:gd name="T21" fmla="*/ 16 h 69"/>
                              <a:gd name="T22" fmla="*/ 0 w 340"/>
                              <a:gd name="T23" fmla="*/ 24 h 69"/>
                              <a:gd name="T24" fmla="*/ 0 w 340"/>
                              <a:gd name="T25" fmla="*/ 34 h 69"/>
                              <a:gd name="T26" fmla="*/ 0 w 340"/>
                              <a:gd name="T27" fmla="*/ 42 h 69"/>
                              <a:gd name="T28" fmla="*/ 0 w 340"/>
                              <a:gd name="T29" fmla="*/ 50 h 69"/>
                              <a:gd name="T30" fmla="*/ 0 w 340"/>
                              <a:gd name="T31" fmla="*/ 60 h 69"/>
                              <a:gd name="T32" fmla="*/ 0 w 340"/>
                              <a:gd name="T33" fmla="*/ 69 h 69"/>
                              <a:gd name="T34" fmla="*/ 41 w 340"/>
                              <a:gd name="T35" fmla="*/ 69 h 69"/>
                              <a:gd name="T36" fmla="*/ 85 w 340"/>
                              <a:gd name="T37" fmla="*/ 69 h 69"/>
                              <a:gd name="T38" fmla="*/ 126 w 340"/>
                              <a:gd name="T39" fmla="*/ 69 h 69"/>
                              <a:gd name="T40" fmla="*/ 170 w 340"/>
                              <a:gd name="T41" fmla="*/ 69 h 69"/>
                              <a:gd name="T42" fmla="*/ 212 w 340"/>
                              <a:gd name="T43" fmla="*/ 69 h 69"/>
                              <a:gd name="T44" fmla="*/ 254 w 340"/>
                              <a:gd name="T45" fmla="*/ 69 h 69"/>
                              <a:gd name="T46" fmla="*/ 297 w 340"/>
                              <a:gd name="T47" fmla="*/ 69 h 69"/>
                              <a:gd name="T48" fmla="*/ 340 w 340"/>
                              <a:gd name="T49" fmla="*/ 69 h 69"/>
                              <a:gd name="T50" fmla="*/ 340 w 340"/>
                              <a:gd name="T51" fmla="*/ 60 h 69"/>
                              <a:gd name="T52" fmla="*/ 340 w 340"/>
                              <a:gd name="T53" fmla="*/ 50 h 69"/>
                              <a:gd name="T54" fmla="*/ 340 w 340"/>
                              <a:gd name="T55" fmla="*/ 42 h 69"/>
                              <a:gd name="T56" fmla="*/ 340 w 340"/>
                              <a:gd name="T57" fmla="*/ 34 h 69"/>
                              <a:gd name="T58" fmla="*/ 340 w 340"/>
                              <a:gd name="T59" fmla="*/ 24 h 69"/>
                              <a:gd name="T60" fmla="*/ 340 w 340"/>
                              <a:gd name="T61" fmla="*/ 16 h 69"/>
                              <a:gd name="T62" fmla="*/ 340 w 340"/>
                              <a:gd name="T63" fmla="*/ 8 h 69"/>
                              <a:gd name="T64" fmla="*/ 340 w 340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9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70" y="0"/>
                                </a:lnTo>
                                <a:lnTo>
                                  <a:pt x="126" y="0"/>
                                </a:lnTo>
                                <a:lnTo>
                                  <a:pt x="85" y="0"/>
                                </a:lnTo>
                                <a:lnTo>
                                  <a:pt x="4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41" y="69"/>
                                </a:lnTo>
                                <a:lnTo>
                                  <a:pt x="85" y="69"/>
                                </a:lnTo>
                                <a:lnTo>
                                  <a:pt x="126" y="69"/>
                                </a:lnTo>
                                <a:lnTo>
                                  <a:pt x="170" y="69"/>
                                </a:lnTo>
                                <a:lnTo>
                                  <a:pt x="212" y="69"/>
                                </a:lnTo>
                                <a:lnTo>
                                  <a:pt x="254" y="69"/>
                                </a:lnTo>
                                <a:lnTo>
                                  <a:pt x="297" y="69"/>
                                </a:lnTo>
                                <a:lnTo>
                                  <a:pt x="340" y="69"/>
                                </a:lnTo>
                                <a:lnTo>
                                  <a:pt x="340" y="60"/>
                                </a:lnTo>
                                <a:lnTo>
                                  <a:pt x="340" y="50"/>
                                </a:lnTo>
                                <a:lnTo>
                                  <a:pt x="340" y="42"/>
                                </a:lnTo>
                                <a:lnTo>
                                  <a:pt x="340" y="34"/>
                                </a:lnTo>
                                <a:lnTo>
                                  <a:pt x="340" y="24"/>
                                </a:lnTo>
                                <a:lnTo>
                                  <a:pt x="340" y="16"/>
                                </a:lnTo>
                                <a:lnTo>
                                  <a:pt x="340" y="8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6" name="Freeform 389">
                            <a:extLst>
                              <a:ext uri="{FF2B5EF4-FFF2-40B4-BE49-F238E27FC236}">
                                <a16:creationId xmlns:a16="http://schemas.microsoft.com/office/drawing/2014/main" id="{EF305915-77C5-4962-AB9C-BB89D097FBE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8" y="2601"/>
                            <a:ext cx="154" cy="22"/>
                          </a:xfrm>
                          <a:custGeom>
                            <a:avLst/>
                            <a:gdLst>
                              <a:gd name="T0" fmla="*/ 309 w 309"/>
                              <a:gd name="T1" fmla="*/ 0 h 43"/>
                              <a:gd name="T2" fmla="*/ 269 w 309"/>
                              <a:gd name="T3" fmla="*/ 0 h 43"/>
                              <a:gd name="T4" fmla="*/ 231 w 309"/>
                              <a:gd name="T5" fmla="*/ 0 h 43"/>
                              <a:gd name="T6" fmla="*/ 192 w 309"/>
                              <a:gd name="T7" fmla="*/ 0 h 43"/>
                              <a:gd name="T8" fmla="*/ 154 w 309"/>
                              <a:gd name="T9" fmla="*/ 0 h 43"/>
                              <a:gd name="T10" fmla="*/ 115 w 309"/>
                              <a:gd name="T11" fmla="*/ 0 h 43"/>
                              <a:gd name="T12" fmla="*/ 77 w 309"/>
                              <a:gd name="T13" fmla="*/ 0 h 43"/>
                              <a:gd name="T14" fmla="*/ 38 w 309"/>
                              <a:gd name="T15" fmla="*/ 0 h 43"/>
                              <a:gd name="T16" fmla="*/ 0 w 309"/>
                              <a:gd name="T17" fmla="*/ 0 h 43"/>
                              <a:gd name="T18" fmla="*/ 0 w 309"/>
                              <a:gd name="T19" fmla="*/ 9 h 43"/>
                              <a:gd name="T20" fmla="*/ 0 w 309"/>
                              <a:gd name="T21" fmla="*/ 21 h 43"/>
                              <a:gd name="T22" fmla="*/ 0 w 309"/>
                              <a:gd name="T23" fmla="*/ 26 h 43"/>
                              <a:gd name="T24" fmla="*/ 0 w 309"/>
                              <a:gd name="T25" fmla="*/ 31 h 43"/>
                              <a:gd name="T26" fmla="*/ 0 w 309"/>
                              <a:gd name="T27" fmla="*/ 37 h 43"/>
                              <a:gd name="T28" fmla="*/ 0 w 309"/>
                              <a:gd name="T29" fmla="*/ 43 h 43"/>
                              <a:gd name="T30" fmla="*/ 38 w 309"/>
                              <a:gd name="T31" fmla="*/ 43 h 43"/>
                              <a:gd name="T32" fmla="*/ 77 w 309"/>
                              <a:gd name="T33" fmla="*/ 43 h 43"/>
                              <a:gd name="T34" fmla="*/ 115 w 309"/>
                              <a:gd name="T35" fmla="*/ 43 h 43"/>
                              <a:gd name="T36" fmla="*/ 154 w 309"/>
                              <a:gd name="T37" fmla="*/ 43 h 43"/>
                              <a:gd name="T38" fmla="*/ 192 w 309"/>
                              <a:gd name="T39" fmla="*/ 43 h 43"/>
                              <a:gd name="T40" fmla="*/ 231 w 309"/>
                              <a:gd name="T41" fmla="*/ 43 h 43"/>
                              <a:gd name="T42" fmla="*/ 269 w 309"/>
                              <a:gd name="T43" fmla="*/ 43 h 43"/>
                              <a:gd name="T44" fmla="*/ 309 w 309"/>
                              <a:gd name="T45" fmla="*/ 43 h 43"/>
                              <a:gd name="T46" fmla="*/ 309 w 309"/>
                              <a:gd name="T47" fmla="*/ 37 h 43"/>
                              <a:gd name="T48" fmla="*/ 309 w 309"/>
                              <a:gd name="T49" fmla="*/ 31 h 43"/>
                              <a:gd name="T50" fmla="*/ 309 w 309"/>
                              <a:gd name="T51" fmla="*/ 26 h 43"/>
                              <a:gd name="T52" fmla="*/ 309 w 309"/>
                              <a:gd name="T53" fmla="*/ 21 h 43"/>
                              <a:gd name="T54" fmla="*/ 309 w 309"/>
                              <a:gd name="T55" fmla="*/ 9 h 43"/>
                              <a:gd name="T56" fmla="*/ 309 w 309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9" h="43">
                                <a:moveTo>
                                  <a:pt x="309" y="0"/>
                                </a:moveTo>
                                <a:lnTo>
                                  <a:pt x="269" y="0"/>
                                </a:lnTo>
                                <a:lnTo>
                                  <a:pt x="231" y="0"/>
                                </a:lnTo>
                                <a:lnTo>
                                  <a:pt x="192" y="0"/>
                                </a:lnTo>
                                <a:lnTo>
                                  <a:pt x="154" y="0"/>
                                </a:lnTo>
                                <a:lnTo>
                                  <a:pt x="115" y="0"/>
                                </a:lnTo>
                                <a:lnTo>
                                  <a:pt x="77" y="0"/>
                                </a:lnTo>
                                <a:lnTo>
                                  <a:pt x="38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38" y="43"/>
                                </a:lnTo>
                                <a:lnTo>
                                  <a:pt x="77" y="43"/>
                                </a:lnTo>
                                <a:lnTo>
                                  <a:pt x="115" y="43"/>
                                </a:lnTo>
                                <a:lnTo>
                                  <a:pt x="154" y="43"/>
                                </a:lnTo>
                                <a:lnTo>
                                  <a:pt x="192" y="43"/>
                                </a:lnTo>
                                <a:lnTo>
                                  <a:pt x="231" y="43"/>
                                </a:lnTo>
                                <a:lnTo>
                                  <a:pt x="269" y="43"/>
                                </a:lnTo>
                                <a:lnTo>
                                  <a:pt x="309" y="43"/>
                                </a:lnTo>
                                <a:lnTo>
                                  <a:pt x="309" y="37"/>
                                </a:lnTo>
                                <a:lnTo>
                                  <a:pt x="309" y="31"/>
                                </a:lnTo>
                                <a:lnTo>
                                  <a:pt x="309" y="26"/>
                                </a:lnTo>
                                <a:lnTo>
                                  <a:pt x="309" y="21"/>
                                </a:lnTo>
                                <a:lnTo>
                                  <a:pt x="309" y="9"/>
                                </a:lnTo>
                                <a:lnTo>
                                  <a:pt x="3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7" name="Freeform 390">
                            <a:extLst>
                              <a:ext uri="{FF2B5EF4-FFF2-40B4-BE49-F238E27FC236}">
                                <a16:creationId xmlns:a16="http://schemas.microsoft.com/office/drawing/2014/main" id="{A0985E28-69FB-47DA-8C05-88EA996E27A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0" y="2640"/>
                            <a:ext cx="171" cy="33"/>
                          </a:xfrm>
                          <a:custGeom>
                            <a:avLst/>
                            <a:gdLst>
                              <a:gd name="T0" fmla="*/ 342 w 342"/>
                              <a:gd name="T1" fmla="*/ 0 h 67"/>
                              <a:gd name="T2" fmla="*/ 299 w 342"/>
                              <a:gd name="T3" fmla="*/ 0 h 67"/>
                              <a:gd name="T4" fmla="*/ 256 w 342"/>
                              <a:gd name="T5" fmla="*/ 0 h 67"/>
                              <a:gd name="T6" fmla="*/ 214 w 342"/>
                              <a:gd name="T7" fmla="*/ 0 h 67"/>
                              <a:gd name="T8" fmla="*/ 171 w 342"/>
                              <a:gd name="T9" fmla="*/ 0 h 67"/>
                              <a:gd name="T10" fmla="*/ 127 w 342"/>
                              <a:gd name="T11" fmla="*/ 0 h 67"/>
                              <a:gd name="T12" fmla="*/ 85 w 342"/>
                              <a:gd name="T13" fmla="*/ 0 h 67"/>
                              <a:gd name="T14" fmla="*/ 42 w 342"/>
                              <a:gd name="T15" fmla="*/ 0 h 67"/>
                              <a:gd name="T16" fmla="*/ 0 w 342"/>
                              <a:gd name="T17" fmla="*/ 0 h 67"/>
                              <a:gd name="T18" fmla="*/ 0 w 342"/>
                              <a:gd name="T19" fmla="*/ 8 h 67"/>
                              <a:gd name="T20" fmla="*/ 0 w 342"/>
                              <a:gd name="T21" fmla="*/ 16 h 67"/>
                              <a:gd name="T22" fmla="*/ 0 w 342"/>
                              <a:gd name="T23" fmla="*/ 24 h 67"/>
                              <a:gd name="T24" fmla="*/ 0 w 342"/>
                              <a:gd name="T25" fmla="*/ 34 h 67"/>
                              <a:gd name="T26" fmla="*/ 0 w 342"/>
                              <a:gd name="T27" fmla="*/ 42 h 67"/>
                              <a:gd name="T28" fmla="*/ 0 w 342"/>
                              <a:gd name="T29" fmla="*/ 50 h 67"/>
                              <a:gd name="T30" fmla="*/ 0 w 342"/>
                              <a:gd name="T31" fmla="*/ 59 h 67"/>
                              <a:gd name="T32" fmla="*/ 0 w 342"/>
                              <a:gd name="T33" fmla="*/ 67 h 67"/>
                              <a:gd name="T34" fmla="*/ 42 w 342"/>
                              <a:gd name="T35" fmla="*/ 67 h 67"/>
                              <a:gd name="T36" fmla="*/ 85 w 342"/>
                              <a:gd name="T37" fmla="*/ 67 h 67"/>
                              <a:gd name="T38" fmla="*/ 127 w 342"/>
                              <a:gd name="T39" fmla="*/ 67 h 67"/>
                              <a:gd name="T40" fmla="*/ 171 w 342"/>
                              <a:gd name="T41" fmla="*/ 67 h 67"/>
                              <a:gd name="T42" fmla="*/ 214 w 342"/>
                              <a:gd name="T43" fmla="*/ 67 h 67"/>
                              <a:gd name="T44" fmla="*/ 256 w 342"/>
                              <a:gd name="T45" fmla="*/ 67 h 67"/>
                              <a:gd name="T46" fmla="*/ 299 w 342"/>
                              <a:gd name="T47" fmla="*/ 67 h 67"/>
                              <a:gd name="T48" fmla="*/ 342 w 342"/>
                              <a:gd name="T49" fmla="*/ 67 h 67"/>
                              <a:gd name="T50" fmla="*/ 342 w 342"/>
                              <a:gd name="T51" fmla="*/ 59 h 67"/>
                              <a:gd name="T52" fmla="*/ 342 w 342"/>
                              <a:gd name="T53" fmla="*/ 50 h 67"/>
                              <a:gd name="T54" fmla="*/ 342 w 342"/>
                              <a:gd name="T55" fmla="*/ 42 h 67"/>
                              <a:gd name="T56" fmla="*/ 342 w 342"/>
                              <a:gd name="T57" fmla="*/ 34 h 67"/>
                              <a:gd name="T58" fmla="*/ 342 w 342"/>
                              <a:gd name="T59" fmla="*/ 24 h 67"/>
                              <a:gd name="T60" fmla="*/ 342 w 342"/>
                              <a:gd name="T61" fmla="*/ 16 h 67"/>
                              <a:gd name="T62" fmla="*/ 342 w 342"/>
                              <a:gd name="T63" fmla="*/ 8 h 67"/>
                              <a:gd name="T64" fmla="*/ 342 w 342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2" h="67">
                                <a:moveTo>
                                  <a:pt x="342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7" y="0"/>
                                </a:lnTo>
                                <a:lnTo>
                                  <a:pt x="85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2" y="67"/>
                                </a:lnTo>
                                <a:lnTo>
                                  <a:pt x="85" y="67"/>
                                </a:lnTo>
                                <a:lnTo>
                                  <a:pt x="127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2" y="67"/>
                                </a:lnTo>
                                <a:lnTo>
                                  <a:pt x="342" y="59"/>
                                </a:lnTo>
                                <a:lnTo>
                                  <a:pt x="342" y="50"/>
                                </a:lnTo>
                                <a:lnTo>
                                  <a:pt x="342" y="42"/>
                                </a:lnTo>
                                <a:lnTo>
                                  <a:pt x="342" y="34"/>
                                </a:lnTo>
                                <a:lnTo>
                                  <a:pt x="342" y="24"/>
                                </a:lnTo>
                                <a:lnTo>
                                  <a:pt x="342" y="16"/>
                                </a:lnTo>
                                <a:lnTo>
                                  <a:pt x="342" y="8"/>
                                </a:lnTo>
                                <a:lnTo>
                                  <a:pt x="34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8" name="Freeform 391">
                            <a:extLst>
                              <a:ext uri="{FF2B5EF4-FFF2-40B4-BE49-F238E27FC236}">
                                <a16:creationId xmlns:a16="http://schemas.microsoft.com/office/drawing/2014/main" id="{3EDBCEFF-6CE8-4F63-9B5F-B7E6F4965C7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645"/>
                            <a:ext cx="153" cy="23"/>
                          </a:xfrm>
                          <a:custGeom>
                            <a:avLst/>
                            <a:gdLst>
                              <a:gd name="T0" fmla="*/ 305 w 305"/>
                              <a:gd name="T1" fmla="*/ 0 h 45"/>
                              <a:gd name="T2" fmla="*/ 265 w 305"/>
                              <a:gd name="T3" fmla="*/ 0 h 45"/>
                              <a:gd name="T4" fmla="*/ 227 w 305"/>
                              <a:gd name="T5" fmla="*/ 0 h 45"/>
                              <a:gd name="T6" fmla="*/ 189 w 305"/>
                              <a:gd name="T7" fmla="*/ 0 h 45"/>
                              <a:gd name="T8" fmla="*/ 152 w 305"/>
                              <a:gd name="T9" fmla="*/ 0 h 45"/>
                              <a:gd name="T10" fmla="*/ 114 w 305"/>
                              <a:gd name="T11" fmla="*/ 0 h 45"/>
                              <a:gd name="T12" fmla="*/ 75 w 305"/>
                              <a:gd name="T13" fmla="*/ 0 h 45"/>
                              <a:gd name="T14" fmla="*/ 37 w 305"/>
                              <a:gd name="T15" fmla="*/ 0 h 45"/>
                              <a:gd name="T16" fmla="*/ 0 w 305"/>
                              <a:gd name="T17" fmla="*/ 0 h 45"/>
                              <a:gd name="T18" fmla="*/ 0 w 305"/>
                              <a:gd name="T19" fmla="*/ 5 h 45"/>
                              <a:gd name="T20" fmla="*/ 0 w 305"/>
                              <a:gd name="T21" fmla="*/ 11 h 45"/>
                              <a:gd name="T22" fmla="*/ 0 w 305"/>
                              <a:gd name="T23" fmla="*/ 17 h 45"/>
                              <a:gd name="T24" fmla="*/ 0 w 305"/>
                              <a:gd name="T25" fmla="*/ 23 h 45"/>
                              <a:gd name="T26" fmla="*/ 0 w 305"/>
                              <a:gd name="T27" fmla="*/ 33 h 45"/>
                              <a:gd name="T28" fmla="*/ 0 w 305"/>
                              <a:gd name="T29" fmla="*/ 45 h 45"/>
                              <a:gd name="T30" fmla="*/ 37 w 305"/>
                              <a:gd name="T31" fmla="*/ 45 h 45"/>
                              <a:gd name="T32" fmla="*/ 75 w 305"/>
                              <a:gd name="T33" fmla="*/ 45 h 45"/>
                              <a:gd name="T34" fmla="*/ 114 w 305"/>
                              <a:gd name="T35" fmla="*/ 45 h 45"/>
                              <a:gd name="T36" fmla="*/ 152 w 305"/>
                              <a:gd name="T37" fmla="*/ 45 h 45"/>
                              <a:gd name="T38" fmla="*/ 189 w 305"/>
                              <a:gd name="T39" fmla="*/ 45 h 45"/>
                              <a:gd name="T40" fmla="*/ 227 w 305"/>
                              <a:gd name="T41" fmla="*/ 45 h 45"/>
                              <a:gd name="T42" fmla="*/ 265 w 305"/>
                              <a:gd name="T43" fmla="*/ 45 h 45"/>
                              <a:gd name="T44" fmla="*/ 305 w 305"/>
                              <a:gd name="T45" fmla="*/ 45 h 45"/>
                              <a:gd name="T46" fmla="*/ 305 w 305"/>
                              <a:gd name="T47" fmla="*/ 33 h 45"/>
                              <a:gd name="T48" fmla="*/ 305 w 305"/>
                              <a:gd name="T49" fmla="*/ 23 h 45"/>
                              <a:gd name="T50" fmla="*/ 305 w 305"/>
                              <a:gd name="T51" fmla="*/ 17 h 45"/>
                              <a:gd name="T52" fmla="*/ 305 w 305"/>
                              <a:gd name="T53" fmla="*/ 11 h 45"/>
                              <a:gd name="T54" fmla="*/ 305 w 305"/>
                              <a:gd name="T55" fmla="*/ 5 h 45"/>
                              <a:gd name="T56" fmla="*/ 305 w 305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5">
                                <a:moveTo>
                                  <a:pt x="305" y="0"/>
                                </a:moveTo>
                                <a:lnTo>
                                  <a:pt x="265" y="0"/>
                                </a:lnTo>
                                <a:lnTo>
                                  <a:pt x="227" y="0"/>
                                </a:lnTo>
                                <a:lnTo>
                                  <a:pt x="189" y="0"/>
                                </a:lnTo>
                                <a:lnTo>
                                  <a:pt x="152" y="0"/>
                                </a:lnTo>
                                <a:lnTo>
                                  <a:pt x="114" y="0"/>
                                </a:lnTo>
                                <a:lnTo>
                                  <a:pt x="75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5" y="45"/>
                                </a:lnTo>
                                <a:lnTo>
                                  <a:pt x="114" y="45"/>
                                </a:lnTo>
                                <a:lnTo>
                                  <a:pt x="152" y="45"/>
                                </a:lnTo>
                                <a:lnTo>
                                  <a:pt x="189" y="45"/>
                                </a:lnTo>
                                <a:lnTo>
                                  <a:pt x="227" y="45"/>
                                </a:lnTo>
                                <a:lnTo>
                                  <a:pt x="265" y="45"/>
                                </a:lnTo>
                                <a:lnTo>
                                  <a:pt x="305" y="45"/>
                                </a:lnTo>
                                <a:lnTo>
                                  <a:pt x="305" y="33"/>
                                </a:lnTo>
                                <a:lnTo>
                                  <a:pt x="305" y="23"/>
                                </a:lnTo>
                                <a:lnTo>
                                  <a:pt x="305" y="17"/>
                                </a:lnTo>
                                <a:lnTo>
                                  <a:pt x="305" y="11"/>
                                </a:lnTo>
                                <a:lnTo>
                                  <a:pt x="305" y="5"/>
                                </a:lnTo>
                                <a:lnTo>
                                  <a:pt x="30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09" name="Freeform 392">
                            <a:extLst>
                              <a:ext uri="{FF2B5EF4-FFF2-40B4-BE49-F238E27FC236}">
                                <a16:creationId xmlns:a16="http://schemas.microsoft.com/office/drawing/2014/main" id="{1AB8FAC6-4862-46EE-AFEA-63513FC51CF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1" y="2685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7"/>
                              <a:gd name="T2" fmla="*/ 297 w 340"/>
                              <a:gd name="T3" fmla="*/ 0 h 67"/>
                              <a:gd name="T4" fmla="*/ 254 w 340"/>
                              <a:gd name="T5" fmla="*/ 0 h 67"/>
                              <a:gd name="T6" fmla="*/ 212 w 340"/>
                              <a:gd name="T7" fmla="*/ 0 h 67"/>
                              <a:gd name="T8" fmla="*/ 170 w 340"/>
                              <a:gd name="T9" fmla="*/ 0 h 67"/>
                              <a:gd name="T10" fmla="*/ 127 w 340"/>
                              <a:gd name="T11" fmla="*/ 0 h 67"/>
                              <a:gd name="T12" fmla="*/ 85 w 340"/>
                              <a:gd name="T13" fmla="*/ 0 h 67"/>
                              <a:gd name="T14" fmla="*/ 41 w 340"/>
                              <a:gd name="T15" fmla="*/ 0 h 67"/>
                              <a:gd name="T16" fmla="*/ 0 w 340"/>
                              <a:gd name="T17" fmla="*/ 0 h 67"/>
                              <a:gd name="T18" fmla="*/ 0 w 340"/>
                              <a:gd name="T19" fmla="*/ 7 h 67"/>
                              <a:gd name="T20" fmla="*/ 0 w 340"/>
                              <a:gd name="T21" fmla="*/ 15 h 67"/>
                              <a:gd name="T22" fmla="*/ 0 w 340"/>
                              <a:gd name="T23" fmla="*/ 23 h 67"/>
                              <a:gd name="T24" fmla="*/ 0 w 340"/>
                              <a:gd name="T25" fmla="*/ 32 h 67"/>
                              <a:gd name="T26" fmla="*/ 0 w 340"/>
                              <a:gd name="T27" fmla="*/ 40 h 67"/>
                              <a:gd name="T28" fmla="*/ 0 w 340"/>
                              <a:gd name="T29" fmla="*/ 49 h 67"/>
                              <a:gd name="T30" fmla="*/ 0 w 340"/>
                              <a:gd name="T31" fmla="*/ 58 h 67"/>
                              <a:gd name="T32" fmla="*/ 0 w 340"/>
                              <a:gd name="T33" fmla="*/ 67 h 67"/>
                              <a:gd name="T34" fmla="*/ 41 w 340"/>
                              <a:gd name="T35" fmla="*/ 67 h 67"/>
                              <a:gd name="T36" fmla="*/ 85 w 340"/>
                              <a:gd name="T37" fmla="*/ 67 h 67"/>
                              <a:gd name="T38" fmla="*/ 127 w 340"/>
                              <a:gd name="T39" fmla="*/ 67 h 67"/>
                              <a:gd name="T40" fmla="*/ 170 w 340"/>
                              <a:gd name="T41" fmla="*/ 67 h 67"/>
                              <a:gd name="T42" fmla="*/ 212 w 340"/>
                              <a:gd name="T43" fmla="*/ 67 h 67"/>
                              <a:gd name="T44" fmla="*/ 254 w 340"/>
                              <a:gd name="T45" fmla="*/ 67 h 67"/>
                              <a:gd name="T46" fmla="*/ 297 w 340"/>
                              <a:gd name="T47" fmla="*/ 67 h 67"/>
                              <a:gd name="T48" fmla="*/ 340 w 340"/>
                              <a:gd name="T49" fmla="*/ 67 h 67"/>
                              <a:gd name="T50" fmla="*/ 340 w 340"/>
                              <a:gd name="T51" fmla="*/ 58 h 67"/>
                              <a:gd name="T52" fmla="*/ 340 w 340"/>
                              <a:gd name="T53" fmla="*/ 49 h 67"/>
                              <a:gd name="T54" fmla="*/ 340 w 340"/>
                              <a:gd name="T55" fmla="*/ 40 h 67"/>
                              <a:gd name="T56" fmla="*/ 340 w 340"/>
                              <a:gd name="T57" fmla="*/ 32 h 67"/>
                              <a:gd name="T58" fmla="*/ 340 w 340"/>
                              <a:gd name="T59" fmla="*/ 23 h 67"/>
                              <a:gd name="T60" fmla="*/ 340 w 340"/>
                              <a:gd name="T61" fmla="*/ 15 h 67"/>
                              <a:gd name="T62" fmla="*/ 340 w 340"/>
                              <a:gd name="T63" fmla="*/ 7 h 67"/>
                              <a:gd name="T64" fmla="*/ 340 w 340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7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70" y="0"/>
                                </a:lnTo>
                                <a:lnTo>
                                  <a:pt x="127" y="0"/>
                                </a:lnTo>
                                <a:lnTo>
                                  <a:pt x="85" y="0"/>
                                </a:lnTo>
                                <a:lnTo>
                                  <a:pt x="41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5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0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1" y="67"/>
                                </a:lnTo>
                                <a:lnTo>
                                  <a:pt x="85" y="67"/>
                                </a:lnTo>
                                <a:lnTo>
                                  <a:pt x="127" y="67"/>
                                </a:lnTo>
                                <a:lnTo>
                                  <a:pt x="170" y="67"/>
                                </a:lnTo>
                                <a:lnTo>
                                  <a:pt x="212" y="67"/>
                                </a:lnTo>
                                <a:lnTo>
                                  <a:pt x="254" y="67"/>
                                </a:lnTo>
                                <a:lnTo>
                                  <a:pt x="297" y="67"/>
                                </a:lnTo>
                                <a:lnTo>
                                  <a:pt x="340" y="67"/>
                                </a:lnTo>
                                <a:lnTo>
                                  <a:pt x="340" y="58"/>
                                </a:lnTo>
                                <a:lnTo>
                                  <a:pt x="340" y="49"/>
                                </a:lnTo>
                                <a:lnTo>
                                  <a:pt x="340" y="40"/>
                                </a:lnTo>
                                <a:lnTo>
                                  <a:pt x="340" y="32"/>
                                </a:lnTo>
                                <a:lnTo>
                                  <a:pt x="340" y="23"/>
                                </a:lnTo>
                                <a:lnTo>
                                  <a:pt x="340" y="15"/>
                                </a:lnTo>
                                <a:lnTo>
                                  <a:pt x="340" y="7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0" name="Freeform 393">
                            <a:extLst>
                              <a:ext uri="{FF2B5EF4-FFF2-40B4-BE49-F238E27FC236}">
                                <a16:creationId xmlns:a16="http://schemas.microsoft.com/office/drawing/2014/main" id="{6DE63965-3890-4E8F-8716-C013EFC9A1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691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5"/>
                              <a:gd name="T2" fmla="*/ 268 w 308"/>
                              <a:gd name="T3" fmla="*/ 0 h 45"/>
                              <a:gd name="T4" fmla="*/ 230 w 308"/>
                              <a:gd name="T5" fmla="*/ 0 h 45"/>
                              <a:gd name="T6" fmla="*/ 191 w 308"/>
                              <a:gd name="T7" fmla="*/ 0 h 45"/>
                              <a:gd name="T8" fmla="*/ 153 w 308"/>
                              <a:gd name="T9" fmla="*/ 0 h 45"/>
                              <a:gd name="T10" fmla="*/ 114 w 308"/>
                              <a:gd name="T11" fmla="*/ 0 h 45"/>
                              <a:gd name="T12" fmla="*/ 76 w 308"/>
                              <a:gd name="T13" fmla="*/ 0 h 45"/>
                              <a:gd name="T14" fmla="*/ 37 w 308"/>
                              <a:gd name="T15" fmla="*/ 0 h 45"/>
                              <a:gd name="T16" fmla="*/ 0 w 308"/>
                              <a:gd name="T17" fmla="*/ 0 h 45"/>
                              <a:gd name="T18" fmla="*/ 0 w 308"/>
                              <a:gd name="T19" fmla="*/ 4 h 45"/>
                              <a:gd name="T20" fmla="*/ 0 w 308"/>
                              <a:gd name="T21" fmla="*/ 10 h 45"/>
                              <a:gd name="T22" fmla="*/ 0 w 308"/>
                              <a:gd name="T23" fmla="*/ 16 h 45"/>
                              <a:gd name="T24" fmla="*/ 0 w 308"/>
                              <a:gd name="T25" fmla="*/ 22 h 45"/>
                              <a:gd name="T26" fmla="*/ 0 w 308"/>
                              <a:gd name="T27" fmla="*/ 27 h 45"/>
                              <a:gd name="T28" fmla="*/ 0 w 308"/>
                              <a:gd name="T29" fmla="*/ 33 h 45"/>
                              <a:gd name="T30" fmla="*/ 0 w 308"/>
                              <a:gd name="T31" fmla="*/ 39 h 45"/>
                              <a:gd name="T32" fmla="*/ 0 w 308"/>
                              <a:gd name="T33" fmla="*/ 45 h 45"/>
                              <a:gd name="T34" fmla="*/ 37 w 308"/>
                              <a:gd name="T35" fmla="*/ 45 h 45"/>
                              <a:gd name="T36" fmla="*/ 76 w 308"/>
                              <a:gd name="T37" fmla="*/ 45 h 45"/>
                              <a:gd name="T38" fmla="*/ 114 w 308"/>
                              <a:gd name="T39" fmla="*/ 45 h 45"/>
                              <a:gd name="T40" fmla="*/ 153 w 308"/>
                              <a:gd name="T41" fmla="*/ 45 h 45"/>
                              <a:gd name="T42" fmla="*/ 191 w 308"/>
                              <a:gd name="T43" fmla="*/ 45 h 45"/>
                              <a:gd name="T44" fmla="*/ 230 w 308"/>
                              <a:gd name="T45" fmla="*/ 45 h 45"/>
                              <a:gd name="T46" fmla="*/ 268 w 308"/>
                              <a:gd name="T47" fmla="*/ 45 h 45"/>
                              <a:gd name="T48" fmla="*/ 308 w 308"/>
                              <a:gd name="T49" fmla="*/ 45 h 45"/>
                              <a:gd name="T50" fmla="*/ 308 w 308"/>
                              <a:gd name="T51" fmla="*/ 39 h 45"/>
                              <a:gd name="T52" fmla="*/ 308 w 308"/>
                              <a:gd name="T53" fmla="*/ 33 h 45"/>
                              <a:gd name="T54" fmla="*/ 308 w 308"/>
                              <a:gd name="T55" fmla="*/ 27 h 45"/>
                              <a:gd name="T56" fmla="*/ 308 w 308"/>
                              <a:gd name="T57" fmla="*/ 22 h 45"/>
                              <a:gd name="T58" fmla="*/ 308 w 308"/>
                              <a:gd name="T59" fmla="*/ 16 h 45"/>
                              <a:gd name="T60" fmla="*/ 308 w 308"/>
                              <a:gd name="T61" fmla="*/ 10 h 45"/>
                              <a:gd name="T62" fmla="*/ 308 w 308"/>
                              <a:gd name="T63" fmla="*/ 4 h 45"/>
                              <a:gd name="T64" fmla="*/ 308 w 308"/>
                              <a:gd name="T65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"/>
                                </a:lnTo>
                                <a:lnTo>
                                  <a:pt x="0" y="10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9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30" y="45"/>
                                </a:lnTo>
                                <a:lnTo>
                                  <a:pt x="268" y="45"/>
                                </a:lnTo>
                                <a:lnTo>
                                  <a:pt x="308" y="45"/>
                                </a:lnTo>
                                <a:lnTo>
                                  <a:pt x="308" y="39"/>
                                </a:lnTo>
                                <a:lnTo>
                                  <a:pt x="308" y="33"/>
                                </a:lnTo>
                                <a:lnTo>
                                  <a:pt x="308" y="27"/>
                                </a:lnTo>
                                <a:lnTo>
                                  <a:pt x="308" y="22"/>
                                </a:lnTo>
                                <a:lnTo>
                                  <a:pt x="308" y="16"/>
                                </a:lnTo>
                                <a:lnTo>
                                  <a:pt x="308" y="10"/>
                                </a:lnTo>
                                <a:lnTo>
                                  <a:pt x="308" y="4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1" name="Freeform 394">
                            <a:extLst>
                              <a:ext uri="{FF2B5EF4-FFF2-40B4-BE49-F238E27FC236}">
                                <a16:creationId xmlns:a16="http://schemas.microsoft.com/office/drawing/2014/main" id="{235CEB02-B34A-44E0-9888-8DCA58BD20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1" y="2729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300 w 343"/>
                              <a:gd name="T3" fmla="*/ 0 h 67"/>
                              <a:gd name="T4" fmla="*/ 256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8 h 67"/>
                              <a:gd name="T20" fmla="*/ 0 w 343"/>
                              <a:gd name="T21" fmla="*/ 17 h 67"/>
                              <a:gd name="T22" fmla="*/ 0 w 343"/>
                              <a:gd name="T23" fmla="*/ 25 h 67"/>
                              <a:gd name="T24" fmla="*/ 0 w 343"/>
                              <a:gd name="T25" fmla="*/ 34 h 67"/>
                              <a:gd name="T26" fmla="*/ 0 w 343"/>
                              <a:gd name="T27" fmla="*/ 43 h 67"/>
                              <a:gd name="T28" fmla="*/ 0 w 343"/>
                              <a:gd name="T29" fmla="*/ 51 h 67"/>
                              <a:gd name="T30" fmla="*/ 0 w 343"/>
                              <a:gd name="T31" fmla="*/ 59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6 w 343"/>
                              <a:gd name="T45" fmla="*/ 67 h 67"/>
                              <a:gd name="T46" fmla="*/ 300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9 h 67"/>
                              <a:gd name="T52" fmla="*/ 343 w 343"/>
                              <a:gd name="T53" fmla="*/ 51 h 67"/>
                              <a:gd name="T54" fmla="*/ 343 w 343"/>
                              <a:gd name="T55" fmla="*/ 43 h 67"/>
                              <a:gd name="T56" fmla="*/ 343 w 343"/>
                              <a:gd name="T57" fmla="*/ 34 h 67"/>
                              <a:gd name="T58" fmla="*/ 343 w 343"/>
                              <a:gd name="T59" fmla="*/ 25 h 67"/>
                              <a:gd name="T60" fmla="*/ 343 w 343"/>
                              <a:gd name="T61" fmla="*/ 17 h 67"/>
                              <a:gd name="T62" fmla="*/ 343 w 343"/>
                              <a:gd name="T63" fmla="*/ 8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300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9"/>
                                </a:lnTo>
                                <a:lnTo>
                                  <a:pt x="343" y="51"/>
                                </a:lnTo>
                                <a:lnTo>
                                  <a:pt x="343" y="43"/>
                                </a:lnTo>
                                <a:lnTo>
                                  <a:pt x="343" y="34"/>
                                </a:lnTo>
                                <a:lnTo>
                                  <a:pt x="343" y="25"/>
                                </a:lnTo>
                                <a:lnTo>
                                  <a:pt x="343" y="17"/>
                                </a:lnTo>
                                <a:lnTo>
                                  <a:pt x="343" y="8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2" name="Freeform 395">
                            <a:extLst>
                              <a:ext uri="{FF2B5EF4-FFF2-40B4-BE49-F238E27FC236}">
                                <a16:creationId xmlns:a16="http://schemas.microsoft.com/office/drawing/2014/main" id="{16DB89CB-174C-4826-B0FF-7B17456C780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9" y="273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5"/>
                              <a:gd name="T2" fmla="*/ 268 w 308"/>
                              <a:gd name="T3" fmla="*/ 0 h 45"/>
                              <a:gd name="T4" fmla="*/ 230 w 308"/>
                              <a:gd name="T5" fmla="*/ 0 h 45"/>
                              <a:gd name="T6" fmla="*/ 191 w 308"/>
                              <a:gd name="T7" fmla="*/ 0 h 45"/>
                              <a:gd name="T8" fmla="*/ 153 w 308"/>
                              <a:gd name="T9" fmla="*/ 0 h 45"/>
                              <a:gd name="T10" fmla="*/ 114 w 308"/>
                              <a:gd name="T11" fmla="*/ 0 h 45"/>
                              <a:gd name="T12" fmla="*/ 76 w 308"/>
                              <a:gd name="T13" fmla="*/ 0 h 45"/>
                              <a:gd name="T14" fmla="*/ 37 w 308"/>
                              <a:gd name="T15" fmla="*/ 0 h 45"/>
                              <a:gd name="T16" fmla="*/ 0 w 308"/>
                              <a:gd name="T17" fmla="*/ 0 h 45"/>
                              <a:gd name="T18" fmla="*/ 0 w 308"/>
                              <a:gd name="T19" fmla="*/ 6 h 45"/>
                              <a:gd name="T20" fmla="*/ 0 w 308"/>
                              <a:gd name="T21" fmla="*/ 12 h 45"/>
                              <a:gd name="T22" fmla="*/ 0 w 308"/>
                              <a:gd name="T23" fmla="*/ 17 h 45"/>
                              <a:gd name="T24" fmla="*/ 0 w 308"/>
                              <a:gd name="T25" fmla="*/ 23 h 45"/>
                              <a:gd name="T26" fmla="*/ 0 w 308"/>
                              <a:gd name="T27" fmla="*/ 34 h 45"/>
                              <a:gd name="T28" fmla="*/ 0 w 308"/>
                              <a:gd name="T29" fmla="*/ 45 h 45"/>
                              <a:gd name="T30" fmla="*/ 37 w 308"/>
                              <a:gd name="T31" fmla="*/ 45 h 45"/>
                              <a:gd name="T32" fmla="*/ 76 w 308"/>
                              <a:gd name="T33" fmla="*/ 45 h 45"/>
                              <a:gd name="T34" fmla="*/ 114 w 308"/>
                              <a:gd name="T35" fmla="*/ 45 h 45"/>
                              <a:gd name="T36" fmla="*/ 153 w 308"/>
                              <a:gd name="T37" fmla="*/ 45 h 45"/>
                              <a:gd name="T38" fmla="*/ 191 w 308"/>
                              <a:gd name="T39" fmla="*/ 45 h 45"/>
                              <a:gd name="T40" fmla="*/ 230 w 308"/>
                              <a:gd name="T41" fmla="*/ 45 h 45"/>
                              <a:gd name="T42" fmla="*/ 268 w 308"/>
                              <a:gd name="T43" fmla="*/ 45 h 45"/>
                              <a:gd name="T44" fmla="*/ 308 w 308"/>
                              <a:gd name="T45" fmla="*/ 45 h 45"/>
                              <a:gd name="T46" fmla="*/ 308 w 308"/>
                              <a:gd name="T47" fmla="*/ 34 h 45"/>
                              <a:gd name="T48" fmla="*/ 308 w 308"/>
                              <a:gd name="T49" fmla="*/ 23 h 45"/>
                              <a:gd name="T50" fmla="*/ 308 w 308"/>
                              <a:gd name="T51" fmla="*/ 17 h 45"/>
                              <a:gd name="T52" fmla="*/ 308 w 308"/>
                              <a:gd name="T53" fmla="*/ 12 h 45"/>
                              <a:gd name="T54" fmla="*/ 308 w 308"/>
                              <a:gd name="T55" fmla="*/ 6 h 45"/>
                              <a:gd name="T56" fmla="*/ 308 w 308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5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"/>
                                </a:lnTo>
                                <a:lnTo>
                                  <a:pt x="0" y="12"/>
                                </a:lnTo>
                                <a:lnTo>
                                  <a:pt x="0" y="17"/>
                                </a:lnTo>
                                <a:lnTo>
                                  <a:pt x="0" y="23"/>
                                </a:lnTo>
                                <a:lnTo>
                                  <a:pt x="0" y="34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30" y="45"/>
                                </a:lnTo>
                                <a:lnTo>
                                  <a:pt x="268" y="45"/>
                                </a:lnTo>
                                <a:lnTo>
                                  <a:pt x="308" y="45"/>
                                </a:lnTo>
                                <a:lnTo>
                                  <a:pt x="308" y="34"/>
                                </a:lnTo>
                                <a:lnTo>
                                  <a:pt x="308" y="23"/>
                                </a:lnTo>
                                <a:lnTo>
                                  <a:pt x="308" y="17"/>
                                </a:lnTo>
                                <a:lnTo>
                                  <a:pt x="308" y="12"/>
                                </a:lnTo>
                                <a:lnTo>
                                  <a:pt x="308" y="6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3" name="Freeform 396">
                            <a:extLst>
                              <a:ext uri="{FF2B5EF4-FFF2-40B4-BE49-F238E27FC236}">
                                <a16:creationId xmlns:a16="http://schemas.microsoft.com/office/drawing/2014/main" id="{04B7B6C2-3B8A-4517-BDBD-980A398E677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775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8"/>
                              <a:gd name="T2" fmla="*/ 298 w 341"/>
                              <a:gd name="T3" fmla="*/ 0 h 68"/>
                              <a:gd name="T4" fmla="*/ 254 w 341"/>
                              <a:gd name="T5" fmla="*/ 0 h 68"/>
                              <a:gd name="T6" fmla="*/ 212 w 341"/>
                              <a:gd name="T7" fmla="*/ 0 h 68"/>
                              <a:gd name="T8" fmla="*/ 169 w 341"/>
                              <a:gd name="T9" fmla="*/ 0 h 68"/>
                              <a:gd name="T10" fmla="*/ 126 w 341"/>
                              <a:gd name="T11" fmla="*/ 0 h 68"/>
                              <a:gd name="T12" fmla="*/ 84 w 341"/>
                              <a:gd name="T13" fmla="*/ 0 h 68"/>
                              <a:gd name="T14" fmla="*/ 42 w 341"/>
                              <a:gd name="T15" fmla="*/ 0 h 68"/>
                              <a:gd name="T16" fmla="*/ 0 w 341"/>
                              <a:gd name="T17" fmla="*/ 0 h 68"/>
                              <a:gd name="T18" fmla="*/ 0 w 341"/>
                              <a:gd name="T19" fmla="*/ 8 h 68"/>
                              <a:gd name="T20" fmla="*/ 0 w 341"/>
                              <a:gd name="T21" fmla="*/ 16 h 68"/>
                              <a:gd name="T22" fmla="*/ 0 w 341"/>
                              <a:gd name="T23" fmla="*/ 23 h 68"/>
                              <a:gd name="T24" fmla="*/ 0 w 341"/>
                              <a:gd name="T25" fmla="*/ 32 h 68"/>
                              <a:gd name="T26" fmla="*/ 0 w 341"/>
                              <a:gd name="T27" fmla="*/ 41 h 68"/>
                              <a:gd name="T28" fmla="*/ 0 w 341"/>
                              <a:gd name="T29" fmla="*/ 50 h 68"/>
                              <a:gd name="T30" fmla="*/ 0 w 341"/>
                              <a:gd name="T31" fmla="*/ 58 h 68"/>
                              <a:gd name="T32" fmla="*/ 0 w 341"/>
                              <a:gd name="T33" fmla="*/ 68 h 68"/>
                              <a:gd name="T34" fmla="*/ 42 w 341"/>
                              <a:gd name="T35" fmla="*/ 68 h 68"/>
                              <a:gd name="T36" fmla="*/ 84 w 341"/>
                              <a:gd name="T37" fmla="*/ 68 h 68"/>
                              <a:gd name="T38" fmla="*/ 126 w 341"/>
                              <a:gd name="T39" fmla="*/ 68 h 68"/>
                              <a:gd name="T40" fmla="*/ 169 w 341"/>
                              <a:gd name="T41" fmla="*/ 68 h 68"/>
                              <a:gd name="T42" fmla="*/ 212 w 341"/>
                              <a:gd name="T43" fmla="*/ 68 h 68"/>
                              <a:gd name="T44" fmla="*/ 254 w 341"/>
                              <a:gd name="T45" fmla="*/ 68 h 68"/>
                              <a:gd name="T46" fmla="*/ 298 w 341"/>
                              <a:gd name="T47" fmla="*/ 68 h 68"/>
                              <a:gd name="T48" fmla="*/ 341 w 341"/>
                              <a:gd name="T49" fmla="*/ 68 h 68"/>
                              <a:gd name="T50" fmla="*/ 341 w 341"/>
                              <a:gd name="T51" fmla="*/ 58 h 68"/>
                              <a:gd name="T52" fmla="*/ 341 w 341"/>
                              <a:gd name="T53" fmla="*/ 50 h 68"/>
                              <a:gd name="T54" fmla="*/ 341 w 341"/>
                              <a:gd name="T55" fmla="*/ 41 h 68"/>
                              <a:gd name="T56" fmla="*/ 341 w 341"/>
                              <a:gd name="T57" fmla="*/ 32 h 68"/>
                              <a:gd name="T58" fmla="*/ 341 w 341"/>
                              <a:gd name="T59" fmla="*/ 23 h 68"/>
                              <a:gd name="T60" fmla="*/ 341 w 341"/>
                              <a:gd name="T61" fmla="*/ 16 h 68"/>
                              <a:gd name="T62" fmla="*/ 341 w 341"/>
                              <a:gd name="T63" fmla="*/ 8 h 68"/>
                              <a:gd name="T64" fmla="*/ 341 w 341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8">
                                <a:moveTo>
                                  <a:pt x="341" y="0"/>
                                </a:moveTo>
                                <a:lnTo>
                                  <a:pt x="298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69" y="0"/>
                                </a:lnTo>
                                <a:lnTo>
                                  <a:pt x="126" y="0"/>
                                </a:lnTo>
                                <a:lnTo>
                                  <a:pt x="84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2"/>
                                </a:lnTo>
                                <a:lnTo>
                                  <a:pt x="0" y="41"/>
                                </a:lnTo>
                                <a:lnTo>
                                  <a:pt x="0" y="50"/>
                                </a:lnTo>
                                <a:lnTo>
                                  <a:pt x="0" y="58"/>
                                </a:lnTo>
                                <a:lnTo>
                                  <a:pt x="0" y="68"/>
                                </a:lnTo>
                                <a:lnTo>
                                  <a:pt x="42" y="68"/>
                                </a:lnTo>
                                <a:lnTo>
                                  <a:pt x="84" y="68"/>
                                </a:lnTo>
                                <a:lnTo>
                                  <a:pt x="126" y="68"/>
                                </a:lnTo>
                                <a:lnTo>
                                  <a:pt x="169" y="68"/>
                                </a:lnTo>
                                <a:lnTo>
                                  <a:pt x="212" y="68"/>
                                </a:lnTo>
                                <a:lnTo>
                                  <a:pt x="254" y="68"/>
                                </a:lnTo>
                                <a:lnTo>
                                  <a:pt x="298" y="68"/>
                                </a:lnTo>
                                <a:lnTo>
                                  <a:pt x="341" y="68"/>
                                </a:lnTo>
                                <a:lnTo>
                                  <a:pt x="341" y="58"/>
                                </a:lnTo>
                                <a:lnTo>
                                  <a:pt x="341" y="50"/>
                                </a:lnTo>
                                <a:lnTo>
                                  <a:pt x="341" y="41"/>
                                </a:lnTo>
                                <a:lnTo>
                                  <a:pt x="341" y="32"/>
                                </a:lnTo>
                                <a:lnTo>
                                  <a:pt x="341" y="23"/>
                                </a:lnTo>
                                <a:lnTo>
                                  <a:pt x="341" y="16"/>
                                </a:lnTo>
                                <a:lnTo>
                                  <a:pt x="341" y="8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4" name="Freeform 397">
                            <a:extLst>
                              <a:ext uri="{FF2B5EF4-FFF2-40B4-BE49-F238E27FC236}">
                                <a16:creationId xmlns:a16="http://schemas.microsoft.com/office/drawing/2014/main" id="{6777DC98-2B9E-45D3-BC41-8ECFEC1B011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0" y="2781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4"/>
                              <a:gd name="T2" fmla="*/ 268 w 308"/>
                              <a:gd name="T3" fmla="*/ 0 h 44"/>
                              <a:gd name="T4" fmla="*/ 230 w 308"/>
                              <a:gd name="T5" fmla="*/ 0 h 44"/>
                              <a:gd name="T6" fmla="*/ 192 w 308"/>
                              <a:gd name="T7" fmla="*/ 0 h 44"/>
                              <a:gd name="T8" fmla="*/ 153 w 308"/>
                              <a:gd name="T9" fmla="*/ 0 h 44"/>
                              <a:gd name="T10" fmla="*/ 114 w 308"/>
                              <a:gd name="T11" fmla="*/ 0 h 44"/>
                              <a:gd name="T12" fmla="*/ 76 w 308"/>
                              <a:gd name="T13" fmla="*/ 0 h 44"/>
                              <a:gd name="T14" fmla="*/ 37 w 308"/>
                              <a:gd name="T15" fmla="*/ 0 h 44"/>
                              <a:gd name="T16" fmla="*/ 0 w 308"/>
                              <a:gd name="T17" fmla="*/ 0 h 44"/>
                              <a:gd name="T18" fmla="*/ 0 w 308"/>
                              <a:gd name="T19" fmla="*/ 10 h 44"/>
                              <a:gd name="T20" fmla="*/ 0 w 308"/>
                              <a:gd name="T21" fmla="*/ 20 h 44"/>
                              <a:gd name="T22" fmla="*/ 0 w 308"/>
                              <a:gd name="T23" fmla="*/ 26 h 44"/>
                              <a:gd name="T24" fmla="*/ 0 w 308"/>
                              <a:gd name="T25" fmla="*/ 32 h 44"/>
                              <a:gd name="T26" fmla="*/ 0 w 308"/>
                              <a:gd name="T27" fmla="*/ 38 h 44"/>
                              <a:gd name="T28" fmla="*/ 0 w 308"/>
                              <a:gd name="T29" fmla="*/ 44 h 44"/>
                              <a:gd name="T30" fmla="*/ 37 w 308"/>
                              <a:gd name="T31" fmla="*/ 44 h 44"/>
                              <a:gd name="T32" fmla="*/ 76 w 308"/>
                              <a:gd name="T33" fmla="*/ 44 h 44"/>
                              <a:gd name="T34" fmla="*/ 114 w 308"/>
                              <a:gd name="T35" fmla="*/ 44 h 44"/>
                              <a:gd name="T36" fmla="*/ 153 w 308"/>
                              <a:gd name="T37" fmla="*/ 44 h 44"/>
                              <a:gd name="T38" fmla="*/ 192 w 308"/>
                              <a:gd name="T39" fmla="*/ 44 h 44"/>
                              <a:gd name="T40" fmla="*/ 230 w 308"/>
                              <a:gd name="T41" fmla="*/ 44 h 44"/>
                              <a:gd name="T42" fmla="*/ 268 w 308"/>
                              <a:gd name="T43" fmla="*/ 44 h 44"/>
                              <a:gd name="T44" fmla="*/ 308 w 308"/>
                              <a:gd name="T45" fmla="*/ 44 h 44"/>
                              <a:gd name="T46" fmla="*/ 308 w 308"/>
                              <a:gd name="T47" fmla="*/ 38 h 44"/>
                              <a:gd name="T48" fmla="*/ 308 w 308"/>
                              <a:gd name="T49" fmla="*/ 32 h 44"/>
                              <a:gd name="T50" fmla="*/ 308 w 308"/>
                              <a:gd name="T51" fmla="*/ 26 h 44"/>
                              <a:gd name="T52" fmla="*/ 308 w 308"/>
                              <a:gd name="T53" fmla="*/ 20 h 44"/>
                              <a:gd name="T54" fmla="*/ 308 w 308"/>
                              <a:gd name="T55" fmla="*/ 10 h 44"/>
                              <a:gd name="T56" fmla="*/ 308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0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4"/>
                                </a:lnTo>
                                <a:lnTo>
                                  <a:pt x="37" y="44"/>
                                </a:lnTo>
                                <a:lnTo>
                                  <a:pt x="76" y="44"/>
                                </a:lnTo>
                                <a:lnTo>
                                  <a:pt x="114" y="44"/>
                                </a:lnTo>
                                <a:lnTo>
                                  <a:pt x="153" y="44"/>
                                </a:lnTo>
                                <a:lnTo>
                                  <a:pt x="192" y="44"/>
                                </a:lnTo>
                                <a:lnTo>
                                  <a:pt x="230" y="44"/>
                                </a:lnTo>
                                <a:lnTo>
                                  <a:pt x="268" y="44"/>
                                </a:lnTo>
                                <a:lnTo>
                                  <a:pt x="308" y="44"/>
                                </a:lnTo>
                                <a:lnTo>
                                  <a:pt x="308" y="38"/>
                                </a:lnTo>
                                <a:lnTo>
                                  <a:pt x="308" y="32"/>
                                </a:lnTo>
                                <a:lnTo>
                                  <a:pt x="308" y="26"/>
                                </a:lnTo>
                                <a:lnTo>
                                  <a:pt x="308" y="20"/>
                                </a:lnTo>
                                <a:lnTo>
                                  <a:pt x="308" y="10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5" name="Freeform 398">
                            <a:extLst>
                              <a:ext uri="{FF2B5EF4-FFF2-40B4-BE49-F238E27FC236}">
                                <a16:creationId xmlns:a16="http://schemas.microsoft.com/office/drawing/2014/main" id="{9C60D61A-32BF-4CF9-8080-FA29116957B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819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9"/>
                              <a:gd name="T2" fmla="*/ 299 w 341"/>
                              <a:gd name="T3" fmla="*/ 0 h 69"/>
                              <a:gd name="T4" fmla="*/ 256 w 341"/>
                              <a:gd name="T5" fmla="*/ 0 h 69"/>
                              <a:gd name="T6" fmla="*/ 214 w 341"/>
                              <a:gd name="T7" fmla="*/ 0 h 69"/>
                              <a:gd name="T8" fmla="*/ 171 w 341"/>
                              <a:gd name="T9" fmla="*/ 0 h 69"/>
                              <a:gd name="T10" fmla="*/ 128 w 341"/>
                              <a:gd name="T11" fmla="*/ 0 h 69"/>
                              <a:gd name="T12" fmla="*/ 85 w 341"/>
                              <a:gd name="T13" fmla="*/ 0 h 69"/>
                              <a:gd name="T14" fmla="*/ 43 w 341"/>
                              <a:gd name="T15" fmla="*/ 0 h 69"/>
                              <a:gd name="T16" fmla="*/ 0 w 341"/>
                              <a:gd name="T17" fmla="*/ 0 h 69"/>
                              <a:gd name="T18" fmla="*/ 0 w 341"/>
                              <a:gd name="T19" fmla="*/ 9 h 69"/>
                              <a:gd name="T20" fmla="*/ 0 w 341"/>
                              <a:gd name="T21" fmla="*/ 17 h 69"/>
                              <a:gd name="T22" fmla="*/ 0 w 341"/>
                              <a:gd name="T23" fmla="*/ 25 h 69"/>
                              <a:gd name="T24" fmla="*/ 0 w 341"/>
                              <a:gd name="T25" fmla="*/ 35 h 69"/>
                              <a:gd name="T26" fmla="*/ 0 w 341"/>
                              <a:gd name="T27" fmla="*/ 43 h 69"/>
                              <a:gd name="T28" fmla="*/ 0 w 341"/>
                              <a:gd name="T29" fmla="*/ 51 h 69"/>
                              <a:gd name="T30" fmla="*/ 0 w 341"/>
                              <a:gd name="T31" fmla="*/ 60 h 69"/>
                              <a:gd name="T32" fmla="*/ 0 w 341"/>
                              <a:gd name="T33" fmla="*/ 69 h 69"/>
                              <a:gd name="T34" fmla="*/ 43 w 341"/>
                              <a:gd name="T35" fmla="*/ 69 h 69"/>
                              <a:gd name="T36" fmla="*/ 85 w 341"/>
                              <a:gd name="T37" fmla="*/ 69 h 69"/>
                              <a:gd name="T38" fmla="*/ 128 w 341"/>
                              <a:gd name="T39" fmla="*/ 69 h 69"/>
                              <a:gd name="T40" fmla="*/ 171 w 341"/>
                              <a:gd name="T41" fmla="*/ 69 h 69"/>
                              <a:gd name="T42" fmla="*/ 214 w 341"/>
                              <a:gd name="T43" fmla="*/ 69 h 69"/>
                              <a:gd name="T44" fmla="*/ 256 w 341"/>
                              <a:gd name="T45" fmla="*/ 69 h 69"/>
                              <a:gd name="T46" fmla="*/ 299 w 341"/>
                              <a:gd name="T47" fmla="*/ 69 h 69"/>
                              <a:gd name="T48" fmla="*/ 341 w 341"/>
                              <a:gd name="T49" fmla="*/ 69 h 69"/>
                              <a:gd name="T50" fmla="*/ 341 w 341"/>
                              <a:gd name="T51" fmla="*/ 60 h 69"/>
                              <a:gd name="T52" fmla="*/ 341 w 341"/>
                              <a:gd name="T53" fmla="*/ 51 h 69"/>
                              <a:gd name="T54" fmla="*/ 341 w 341"/>
                              <a:gd name="T55" fmla="*/ 43 h 69"/>
                              <a:gd name="T56" fmla="*/ 341 w 341"/>
                              <a:gd name="T57" fmla="*/ 35 h 69"/>
                              <a:gd name="T58" fmla="*/ 341 w 341"/>
                              <a:gd name="T59" fmla="*/ 25 h 69"/>
                              <a:gd name="T60" fmla="*/ 341 w 341"/>
                              <a:gd name="T61" fmla="*/ 17 h 69"/>
                              <a:gd name="T62" fmla="*/ 341 w 341"/>
                              <a:gd name="T63" fmla="*/ 9 h 69"/>
                              <a:gd name="T64" fmla="*/ 341 w 341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9">
                                <a:moveTo>
                                  <a:pt x="341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5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60"/>
                                </a:lnTo>
                                <a:lnTo>
                                  <a:pt x="0" y="69"/>
                                </a:lnTo>
                                <a:lnTo>
                                  <a:pt x="43" y="69"/>
                                </a:lnTo>
                                <a:lnTo>
                                  <a:pt x="85" y="69"/>
                                </a:lnTo>
                                <a:lnTo>
                                  <a:pt x="128" y="69"/>
                                </a:lnTo>
                                <a:lnTo>
                                  <a:pt x="171" y="69"/>
                                </a:lnTo>
                                <a:lnTo>
                                  <a:pt x="214" y="69"/>
                                </a:lnTo>
                                <a:lnTo>
                                  <a:pt x="256" y="69"/>
                                </a:lnTo>
                                <a:lnTo>
                                  <a:pt x="299" y="69"/>
                                </a:lnTo>
                                <a:lnTo>
                                  <a:pt x="341" y="69"/>
                                </a:lnTo>
                                <a:lnTo>
                                  <a:pt x="341" y="60"/>
                                </a:lnTo>
                                <a:lnTo>
                                  <a:pt x="341" y="51"/>
                                </a:lnTo>
                                <a:lnTo>
                                  <a:pt x="341" y="43"/>
                                </a:lnTo>
                                <a:lnTo>
                                  <a:pt x="341" y="35"/>
                                </a:lnTo>
                                <a:lnTo>
                                  <a:pt x="341" y="25"/>
                                </a:lnTo>
                                <a:lnTo>
                                  <a:pt x="341" y="17"/>
                                </a:lnTo>
                                <a:lnTo>
                                  <a:pt x="341" y="9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6" name="Freeform 399">
                            <a:extLst>
                              <a:ext uri="{FF2B5EF4-FFF2-40B4-BE49-F238E27FC236}">
                                <a16:creationId xmlns:a16="http://schemas.microsoft.com/office/drawing/2014/main" id="{5663E3CE-5C77-4F63-9BAB-85E459F0716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0" y="282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3"/>
                              <a:gd name="T2" fmla="*/ 268 w 308"/>
                              <a:gd name="T3" fmla="*/ 0 h 43"/>
                              <a:gd name="T4" fmla="*/ 230 w 308"/>
                              <a:gd name="T5" fmla="*/ 0 h 43"/>
                              <a:gd name="T6" fmla="*/ 192 w 308"/>
                              <a:gd name="T7" fmla="*/ 0 h 43"/>
                              <a:gd name="T8" fmla="*/ 153 w 308"/>
                              <a:gd name="T9" fmla="*/ 0 h 43"/>
                              <a:gd name="T10" fmla="*/ 114 w 308"/>
                              <a:gd name="T11" fmla="*/ 0 h 43"/>
                              <a:gd name="T12" fmla="*/ 76 w 308"/>
                              <a:gd name="T13" fmla="*/ 0 h 43"/>
                              <a:gd name="T14" fmla="*/ 37 w 308"/>
                              <a:gd name="T15" fmla="*/ 0 h 43"/>
                              <a:gd name="T16" fmla="*/ 0 w 308"/>
                              <a:gd name="T17" fmla="*/ 0 h 43"/>
                              <a:gd name="T18" fmla="*/ 0 w 308"/>
                              <a:gd name="T19" fmla="*/ 10 h 43"/>
                              <a:gd name="T20" fmla="*/ 0 w 308"/>
                              <a:gd name="T21" fmla="*/ 22 h 43"/>
                              <a:gd name="T22" fmla="*/ 0 w 308"/>
                              <a:gd name="T23" fmla="*/ 32 h 43"/>
                              <a:gd name="T24" fmla="*/ 0 w 308"/>
                              <a:gd name="T25" fmla="*/ 43 h 43"/>
                              <a:gd name="T26" fmla="*/ 37 w 308"/>
                              <a:gd name="T27" fmla="*/ 43 h 43"/>
                              <a:gd name="T28" fmla="*/ 76 w 308"/>
                              <a:gd name="T29" fmla="*/ 43 h 43"/>
                              <a:gd name="T30" fmla="*/ 114 w 308"/>
                              <a:gd name="T31" fmla="*/ 43 h 43"/>
                              <a:gd name="T32" fmla="*/ 153 w 308"/>
                              <a:gd name="T33" fmla="*/ 43 h 43"/>
                              <a:gd name="T34" fmla="*/ 192 w 308"/>
                              <a:gd name="T35" fmla="*/ 43 h 43"/>
                              <a:gd name="T36" fmla="*/ 230 w 308"/>
                              <a:gd name="T37" fmla="*/ 43 h 43"/>
                              <a:gd name="T38" fmla="*/ 268 w 308"/>
                              <a:gd name="T39" fmla="*/ 43 h 43"/>
                              <a:gd name="T40" fmla="*/ 308 w 308"/>
                              <a:gd name="T41" fmla="*/ 43 h 43"/>
                              <a:gd name="T42" fmla="*/ 308 w 308"/>
                              <a:gd name="T43" fmla="*/ 32 h 43"/>
                              <a:gd name="T44" fmla="*/ 308 w 308"/>
                              <a:gd name="T45" fmla="*/ 22 h 43"/>
                              <a:gd name="T46" fmla="*/ 308 w 308"/>
                              <a:gd name="T47" fmla="*/ 10 h 43"/>
                              <a:gd name="T48" fmla="*/ 308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32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4" y="43"/>
                                </a:lnTo>
                                <a:lnTo>
                                  <a:pt x="153" y="43"/>
                                </a:lnTo>
                                <a:lnTo>
                                  <a:pt x="192" y="43"/>
                                </a:lnTo>
                                <a:lnTo>
                                  <a:pt x="230" y="43"/>
                                </a:lnTo>
                                <a:lnTo>
                                  <a:pt x="268" y="43"/>
                                </a:lnTo>
                                <a:lnTo>
                                  <a:pt x="308" y="43"/>
                                </a:lnTo>
                                <a:lnTo>
                                  <a:pt x="308" y="32"/>
                                </a:lnTo>
                                <a:lnTo>
                                  <a:pt x="308" y="22"/>
                                </a:lnTo>
                                <a:lnTo>
                                  <a:pt x="308" y="10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7" name="Freeform 400">
                            <a:extLst>
                              <a:ext uri="{FF2B5EF4-FFF2-40B4-BE49-F238E27FC236}">
                                <a16:creationId xmlns:a16="http://schemas.microsoft.com/office/drawing/2014/main" id="{7BF5F69F-6DDC-43FD-AD65-0DA4449F885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2" y="2865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300 w 343"/>
                              <a:gd name="T3" fmla="*/ 0 h 67"/>
                              <a:gd name="T4" fmla="*/ 257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8 h 67"/>
                              <a:gd name="T20" fmla="*/ 0 w 343"/>
                              <a:gd name="T21" fmla="*/ 16 h 67"/>
                              <a:gd name="T22" fmla="*/ 0 w 343"/>
                              <a:gd name="T23" fmla="*/ 25 h 67"/>
                              <a:gd name="T24" fmla="*/ 0 w 343"/>
                              <a:gd name="T25" fmla="*/ 33 h 67"/>
                              <a:gd name="T26" fmla="*/ 0 w 343"/>
                              <a:gd name="T27" fmla="*/ 41 h 67"/>
                              <a:gd name="T28" fmla="*/ 0 w 343"/>
                              <a:gd name="T29" fmla="*/ 49 h 67"/>
                              <a:gd name="T30" fmla="*/ 0 w 343"/>
                              <a:gd name="T31" fmla="*/ 58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7 w 343"/>
                              <a:gd name="T45" fmla="*/ 67 h 67"/>
                              <a:gd name="T46" fmla="*/ 300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8 h 67"/>
                              <a:gd name="T52" fmla="*/ 343 w 343"/>
                              <a:gd name="T53" fmla="*/ 49 h 67"/>
                              <a:gd name="T54" fmla="*/ 343 w 343"/>
                              <a:gd name="T55" fmla="*/ 41 h 67"/>
                              <a:gd name="T56" fmla="*/ 343 w 343"/>
                              <a:gd name="T57" fmla="*/ 33 h 67"/>
                              <a:gd name="T58" fmla="*/ 343 w 343"/>
                              <a:gd name="T59" fmla="*/ 25 h 67"/>
                              <a:gd name="T60" fmla="*/ 343 w 343"/>
                              <a:gd name="T61" fmla="*/ 16 h 67"/>
                              <a:gd name="T62" fmla="*/ 343 w 343"/>
                              <a:gd name="T63" fmla="*/ 8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7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3"/>
                                </a:lnTo>
                                <a:lnTo>
                                  <a:pt x="0" y="41"/>
                                </a:lnTo>
                                <a:lnTo>
                                  <a:pt x="0" y="49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7" y="67"/>
                                </a:lnTo>
                                <a:lnTo>
                                  <a:pt x="300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8"/>
                                </a:lnTo>
                                <a:lnTo>
                                  <a:pt x="343" y="49"/>
                                </a:lnTo>
                                <a:lnTo>
                                  <a:pt x="343" y="41"/>
                                </a:lnTo>
                                <a:lnTo>
                                  <a:pt x="343" y="33"/>
                                </a:lnTo>
                                <a:lnTo>
                                  <a:pt x="343" y="25"/>
                                </a:lnTo>
                                <a:lnTo>
                                  <a:pt x="343" y="16"/>
                                </a:lnTo>
                                <a:lnTo>
                                  <a:pt x="343" y="8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8" name="Freeform 401">
                            <a:extLst>
                              <a:ext uri="{FF2B5EF4-FFF2-40B4-BE49-F238E27FC236}">
                                <a16:creationId xmlns:a16="http://schemas.microsoft.com/office/drawing/2014/main" id="{818AB58D-0C7A-4908-A890-E3F86E23971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1" y="2871"/>
                            <a:ext cx="153" cy="22"/>
                          </a:xfrm>
                          <a:custGeom>
                            <a:avLst/>
                            <a:gdLst>
                              <a:gd name="T0" fmla="*/ 306 w 306"/>
                              <a:gd name="T1" fmla="*/ 0 h 45"/>
                              <a:gd name="T2" fmla="*/ 267 w 306"/>
                              <a:gd name="T3" fmla="*/ 0 h 45"/>
                              <a:gd name="T4" fmla="*/ 229 w 306"/>
                              <a:gd name="T5" fmla="*/ 0 h 45"/>
                              <a:gd name="T6" fmla="*/ 191 w 306"/>
                              <a:gd name="T7" fmla="*/ 0 h 45"/>
                              <a:gd name="T8" fmla="*/ 153 w 306"/>
                              <a:gd name="T9" fmla="*/ 0 h 45"/>
                              <a:gd name="T10" fmla="*/ 114 w 306"/>
                              <a:gd name="T11" fmla="*/ 0 h 45"/>
                              <a:gd name="T12" fmla="*/ 76 w 306"/>
                              <a:gd name="T13" fmla="*/ 0 h 45"/>
                              <a:gd name="T14" fmla="*/ 37 w 306"/>
                              <a:gd name="T15" fmla="*/ 0 h 45"/>
                              <a:gd name="T16" fmla="*/ 0 w 306"/>
                              <a:gd name="T17" fmla="*/ 0 h 45"/>
                              <a:gd name="T18" fmla="*/ 0 w 306"/>
                              <a:gd name="T19" fmla="*/ 10 h 45"/>
                              <a:gd name="T20" fmla="*/ 0 w 306"/>
                              <a:gd name="T21" fmla="*/ 22 h 45"/>
                              <a:gd name="T22" fmla="*/ 0 w 306"/>
                              <a:gd name="T23" fmla="*/ 27 h 45"/>
                              <a:gd name="T24" fmla="*/ 0 w 306"/>
                              <a:gd name="T25" fmla="*/ 33 h 45"/>
                              <a:gd name="T26" fmla="*/ 0 w 306"/>
                              <a:gd name="T27" fmla="*/ 38 h 45"/>
                              <a:gd name="T28" fmla="*/ 0 w 306"/>
                              <a:gd name="T29" fmla="*/ 45 h 45"/>
                              <a:gd name="T30" fmla="*/ 37 w 306"/>
                              <a:gd name="T31" fmla="*/ 45 h 45"/>
                              <a:gd name="T32" fmla="*/ 76 w 306"/>
                              <a:gd name="T33" fmla="*/ 45 h 45"/>
                              <a:gd name="T34" fmla="*/ 114 w 306"/>
                              <a:gd name="T35" fmla="*/ 45 h 45"/>
                              <a:gd name="T36" fmla="*/ 153 w 306"/>
                              <a:gd name="T37" fmla="*/ 45 h 45"/>
                              <a:gd name="T38" fmla="*/ 191 w 306"/>
                              <a:gd name="T39" fmla="*/ 45 h 45"/>
                              <a:gd name="T40" fmla="*/ 229 w 306"/>
                              <a:gd name="T41" fmla="*/ 45 h 45"/>
                              <a:gd name="T42" fmla="*/ 267 w 306"/>
                              <a:gd name="T43" fmla="*/ 45 h 45"/>
                              <a:gd name="T44" fmla="*/ 306 w 306"/>
                              <a:gd name="T45" fmla="*/ 45 h 45"/>
                              <a:gd name="T46" fmla="*/ 306 w 306"/>
                              <a:gd name="T47" fmla="*/ 38 h 45"/>
                              <a:gd name="T48" fmla="*/ 306 w 306"/>
                              <a:gd name="T49" fmla="*/ 33 h 45"/>
                              <a:gd name="T50" fmla="*/ 306 w 306"/>
                              <a:gd name="T51" fmla="*/ 27 h 45"/>
                              <a:gd name="T52" fmla="*/ 306 w 306"/>
                              <a:gd name="T53" fmla="*/ 22 h 45"/>
                              <a:gd name="T54" fmla="*/ 306 w 306"/>
                              <a:gd name="T55" fmla="*/ 10 h 45"/>
                              <a:gd name="T56" fmla="*/ 306 w 306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5">
                                <a:moveTo>
                                  <a:pt x="306" y="0"/>
                                </a:moveTo>
                                <a:lnTo>
                                  <a:pt x="267" y="0"/>
                                </a:lnTo>
                                <a:lnTo>
                                  <a:pt x="229" y="0"/>
                                </a:lnTo>
                                <a:lnTo>
                                  <a:pt x="191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0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3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6" y="45"/>
                                </a:lnTo>
                                <a:lnTo>
                                  <a:pt x="114" y="45"/>
                                </a:lnTo>
                                <a:lnTo>
                                  <a:pt x="153" y="45"/>
                                </a:lnTo>
                                <a:lnTo>
                                  <a:pt x="191" y="45"/>
                                </a:lnTo>
                                <a:lnTo>
                                  <a:pt x="229" y="45"/>
                                </a:lnTo>
                                <a:lnTo>
                                  <a:pt x="267" y="45"/>
                                </a:lnTo>
                                <a:lnTo>
                                  <a:pt x="306" y="45"/>
                                </a:lnTo>
                                <a:lnTo>
                                  <a:pt x="306" y="38"/>
                                </a:lnTo>
                                <a:lnTo>
                                  <a:pt x="306" y="33"/>
                                </a:lnTo>
                                <a:lnTo>
                                  <a:pt x="306" y="27"/>
                                </a:lnTo>
                                <a:lnTo>
                                  <a:pt x="306" y="22"/>
                                </a:lnTo>
                                <a:lnTo>
                                  <a:pt x="306" y="10"/>
                                </a:lnTo>
                                <a:lnTo>
                                  <a:pt x="30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19" name="Freeform 402">
                            <a:extLst>
                              <a:ext uri="{FF2B5EF4-FFF2-40B4-BE49-F238E27FC236}">
                                <a16:creationId xmlns:a16="http://schemas.microsoft.com/office/drawing/2014/main" id="{35EF525F-DF77-4EB3-8D28-EDD202A8E62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3" y="2909"/>
                            <a:ext cx="171" cy="34"/>
                          </a:xfrm>
                          <a:custGeom>
                            <a:avLst/>
                            <a:gdLst>
                              <a:gd name="T0" fmla="*/ 341 w 341"/>
                              <a:gd name="T1" fmla="*/ 0 h 67"/>
                              <a:gd name="T2" fmla="*/ 299 w 341"/>
                              <a:gd name="T3" fmla="*/ 0 h 67"/>
                              <a:gd name="T4" fmla="*/ 256 w 341"/>
                              <a:gd name="T5" fmla="*/ 0 h 67"/>
                              <a:gd name="T6" fmla="*/ 214 w 341"/>
                              <a:gd name="T7" fmla="*/ 0 h 67"/>
                              <a:gd name="T8" fmla="*/ 171 w 341"/>
                              <a:gd name="T9" fmla="*/ 0 h 67"/>
                              <a:gd name="T10" fmla="*/ 128 w 341"/>
                              <a:gd name="T11" fmla="*/ 0 h 67"/>
                              <a:gd name="T12" fmla="*/ 85 w 341"/>
                              <a:gd name="T13" fmla="*/ 0 h 67"/>
                              <a:gd name="T14" fmla="*/ 43 w 341"/>
                              <a:gd name="T15" fmla="*/ 0 h 67"/>
                              <a:gd name="T16" fmla="*/ 0 w 341"/>
                              <a:gd name="T17" fmla="*/ 0 h 67"/>
                              <a:gd name="T18" fmla="*/ 0 w 341"/>
                              <a:gd name="T19" fmla="*/ 8 h 67"/>
                              <a:gd name="T20" fmla="*/ 0 w 341"/>
                              <a:gd name="T21" fmla="*/ 16 h 67"/>
                              <a:gd name="T22" fmla="*/ 0 w 341"/>
                              <a:gd name="T23" fmla="*/ 25 h 67"/>
                              <a:gd name="T24" fmla="*/ 0 w 341"/>
                              <a:gd name="T25" fmla="*/ 34 h 67"/>
                              <a:gd name="T26" fmla="*/ 0 w 341"/>
                              <a:gd name="T27" fmla="*/ 42 h 67"/>
                              <a:gd name="T28" fmla="*/ 0 w 341"/>
                              <a:gd name="T29" fmla="*/ 51 h 67"/>
                              <a:gd name="T30" fmla="*/ 0 w 341"/>
                              <a:gd name="T31" fmla="*/ 59 h 67"/>
                              <a:gd name="T32" fmla="*/ 0 w 341"/>
                              <a:gd name="T33" fmla="*/ 67 h 67"/>
                              <a:gd name="T34" fmla="*/ 43 w 341"/>
                              <a:gd name="T35" fmla="*/ 67 h 67"/>
                              <a:gd name="T36" fmla="*/ 85 w 341"/>
                              <a:gd name="T37" fmla="*/ 67 h 67"/>
                              <a:gd name="T38" fmla="*/ 128 w 341"/>
                              <a:gd name="T39" fmla="*/ 67 h 67"/>
                              <a:gd name="T40" fmla="*/ 171 w 341"/>
                              <a:gd name="T41" fmla="*/ 67 h 67"/>
                              <a:gd name="T42" fmla="*/ 214 w 341"/>
                              <a:gd name="T43" fmla="*/ 67 h 67"/>
                              <a:gd name="T44" fmla="*/ 256 w 341"/>
                              <a:gd name="T45" fmla="*/ 67 h 67"/>
                              <a:gd name="T46" fmla="*/ 299 w 341"/>
                              <a:gd name="T47" fmla="*/ 67 h 67"/>
                              <a:gd name="T48" fmla="*/ 341 w 341"/>
                              <a:gd name="T49" fmla="*/ 67 h 67"/>
                              <a:gd name="T50" fmla="*/ 341 w 341"/>
                              <a:gd name="T51" fmla="*/ 59 h 67"/>
                              <a:gd name="T52" fmla="*/ 341 w 341"/>
                              <a:gd name="T53" fmla="*/ 51 h 67"/>
                              <a:gd name="T54" fmla="*/ 341 w 341"/>
                              <a:gd name="T55" fmla="*/ 42 h 67"/>
                              <a:gd name="T56" fmla="*/ 341 w 341"/>
                              <a:gd name="T57" fmla="*/ 34 h 67"/>
                              <a:gd name="T58" fmla="*/ 341 w 341"/>
                              <a:gd name="T59" fmla="*/ 25 h 67"/>
                              <a:gd name="T60" fmla="*/ 341 w 341"/>
                              <a:gd name="T61" fmla="*/ 16 h 67"/>
                              <a:gd name="T62" fmla="*/ 341 w 341"/>
                              <a:gd name="T63" fmla="*/ 8 h 67"/>
                              <a:gd name="T64" fmla="*/ 341 w 341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1" h="67">
                                <a:moveTo>
                                  <a:pt x="341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8"/>
                                </a:lnTo>
                                <a:lnTo>
                                  <a:pt x="0" y="16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2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1" y="67"/>
                                </a:lnTo>
                                <a:lnTo>
                                  <a:pt x="341" y="59"/>
                                </a:lnTo>
                                <a:lnTo>
                                  <a:pt x="341" y="51"/>
                                </a:lnTo>
                                <a:lnTo>
                                  <a:pt x="341" y="42"/>
                                </a:lnTo>
                                <a:lnTo>
                                  <a:pt x="341" y="34"/>
                                </a:lnTo>
                                <a:lnTo>
                                  <a:pt x="341" y="25"/>
                                </a:lnTo>
                                <a:lnTo>
                                  <a:pt x="341" y="16"/>
                                </a:lnTo>
                                <a:lnTo>
                                  <a:pt x="341" y="8"/>
                                </a:lnTo>
                                <a:lnTo>
                                  <a:pt x="34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0" name="Freeform 403">
                            <a:extLst>
                              <a:ext uri="{FF2B5EF4-FFF2-40B4-BE49-F238E27FC236}">
                                <a16:creationId xmlns:a16="http://schemas.microsoft.com/office/drawing/2014/main" id="{A6E6F7A8-1DD8-48FC-A10B-4E589C49F06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1" y="2916"/>
                            <a:ext cx="154" cy="21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3"/>
                              <a:gd name="T2" fmla="*/ 268 w 308"/>
                              <a:gd name="T3" fmla="*/ 0 h 43"/>
                              <a:gd name="T4" fmla="*/ 230 w 308"/>
                              <a:gd name="T5" fmla="*/ 0 h 43"/>
                              <a:gd name="T6" fmla="*/ 192 w 308"/>
                              <a:gd name="T7" fmla="*/ 0 h 43"/>
                              <a:gd name="T8" fmla="*/ 153 w 308"/>
                              <a:gd name="T9" fmla="*/ 0 h 43"/>
                              <a:gd name="T10" fmla="*/ 114 w 308"/>
                              <a:gd name="T11" fmla="*/ 0 h 43"/>
                              <a:gd name="T12" fmla="*/ 76 w 308"/>
                              <a:gd name="T13" fmla="*/ 0 h 43"/>
                              <a:gd name="T14" fmla="*/ 37 w 308"/>
                              <a:gd name="T15" fmla="*/ 0 h 43"/>
                              <a:gd name="T16" fmla="*/ 0 w 308"/>
                              <a:gd name="T17" fmla="*/ 0 h 43"/>
                              <a:gd name="T18" fmla="*/ 0 w 308"/>
                              <a:gd name="T19" fmla="*/ 11 h 43"/>
                              <a:gd name="T20" fmla="*/ 0 w 308"/>
                              <a:gd name="T21" fmla="*/ 21 h 43"/>
                              <a:gd name="T22" fmla="*/ 0 w 308"/>
                              <a:gd name="T23" fmla="*/ 31 h 43"/>
                              <a:gd name="T24" fmla="*/ 0 w 308"/>
                              <a:gd name="T25" fmla="*/ 43 h 43"/>
                              <a:gd name="T26" fmla="*/ 37 w 308"/>
                              <a:gd name="T27" fmla="*/ 43 h 43"/>
                              <a:gd name="T28" fmla="*/ 76 w 308"/>
                              <a:gd name="T29" fmla="*/ 43 h 43"/>
                              <a:gd name="T30" fmla="*/ 114 w 308"/>
                              <a:gd name="T31" fmla="*/ 43 h 43"/>
                              <a:gd name="T32" fmla="*/ 153 w 308"/>
                              <a:gd name="T33" fmla="*/ 43 h 43"/>
                              <a:gd name="T34" fmla="*/ 192 w 308"/>
                              <a:gd name="T35" fmla="*/ 43 h 43"/>
                              <a:gd name="T36" fmla="*/ 230 w 308"/>
                              <a:gd name="T37" fmla="*/ 43 h 43"/>
                              <a:gd name="T38" fmla="*/ 268 w 308"/>
                              <a:gd name="T39" fmla="*/ 43 h 43"/>
                              <a:gd name="T40" fmla="*/ 308 w 308"/>
                              <a:gd name="T41" fmla="*/ 43 h 43"/>
                              <a:gd name="T42" fmla="*/ 308 w 308"/>
                              <a:gd name="T43" fmla="*/ 31 h 43"/>
                              <a:gd name="T44" fmla="*/ 308 w 308"/>
                              <a:gd name="T45" fmla="*/ 21 h 43"/>
                              <a:gd name="T46" fmla="*/ 308 w 308"/>
                              <a:gd name="T47" fmla="*/ 11 h 43"/>
                              <a:gd name="T48" fmla="*/ 308 w 308"/>
                              <a:gd name="T49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308" h="43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1"/>
                                </a:lnTo>
                                <a:lnTo>
                                  <a:pt x="0" y="21"/>
                                </a:lnTo>
                                <a:lnTo>
                                  <a:pt x="0" y="31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4" y="43"/>
                                </a:lnTo>
                                <a:lnTo>
                                  <a:pt x="153" y="43"/>
                                </a:lnTo>
                                <a:lnTo>
                                  <a:pt x="192" y="43"/>
                                </a:lnTo>
                                <a:lnTo>
                                  <a:pt x="230" y="43"/>
                                </a:lnTo>
                                <a:lnTo>
                                  <a:pt x="268" y="43"/>
                                </a:lnTo>
                                <a:lnTo>
                                  <a:pt x="308" y="43"/>
                                </a:lnTo>
                                <a:lnTo>
                                  <a:pt x="308" y="31"/>
                                </a:lnTo>
                                <a:lnTo>
                                  <a:pt x="308" y="21"/>
                                </a:lnTo>
                                <a:lnTo>
                                  <a:pt x="308" y="11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1" name="Freeform 404">
                            <a:extLst>
                              <a:ext uri="{FF2B5EF4-FFF2-40B4-BE49-F238E27FC236}">
                                <a16:creationId xmlns:a16="http://schemas.microsoft.com/office/drawing/2014/main" id="{06FCD996-78A8-46A0-BF39-BA228E82E5B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3" y="2955"/>
                            <a:ext cx="172" cy="34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9"/>
                              <a:gd name="T2" fmla="*/ 300 w 343"/>
                              <a:gd name="T3" fmla="*/ 0 h 69"/>
                              <a:gd name="T4" fmla="*/ 257 w 343"/>
                              <a:gd name="T5" fmla="*/ 0 h 69"/>
                              <a:gd name="T6" fmla="*/ 214 w 343"/>
                              <a:gd name="T7" fmla="*/ 0 h 69"/>
                              <a:gd name="T8" fmla="*/ 171 w 343"/>
                              <a:gd name="T9" fmla="*/ 0 h 69"/>
                              <a:gd name="T10" fmla="*/ 128 w 343"/>
                              <a:gd name="T11" fmla="*/ 0 h 69"/>
                              <a:gd name="T12" fmla="*/ 85 w 343"/>
                              <a:gd name="T13" fmla="*/ 0 h 69"/>
                              <a:gd name="T14" fmla="*/ 43 w 343"/>
                              <a:gd name="T15" fmla="*/ 0 h 69"/>
                              <a:gd name="T16" fmla="*/ 0 w 343"/>
                              <a:gd name="T17" fmla="*/ 0 h 69"/>
                              <a:gd name="T18" fmla="*/ 0 w 343"/>
                              <a:gd name="T19" fmla="*/ 7 h 69"/>
                              <a:gd name="T20" fmla="*/ 0 w 343"/>
                              <a:gd name="T21" fmla="*/ 16 h 69"/>
                              <a:gd name="T22" fmla="*/ 0 w 343"/>
                              <a:gd name="T23" fmla="*/ 24 h 69"/>
                              <a:gd name="T24" fmla="*/ 0 w 343"/>
                              <a:gd name="T25" fmla="*/ 33 h 69"/>
                              <a:gd name="T26" fmla="*/ 0 w 343"/>
                              <a:gd name="T27" fmla="*/ 42 h 69"/>
                              <a:gd name="T28" fmla="*/ 0 w 343"/>
                              <a:gd name="T29" fmla="*/ 50 h 69"/>
                              <a:gd name="T30" fmla="*/ 0 w 343"/>
                              <a:gd name="T31" fmla="*/ 59 h 69"/>
                              <a:gd name="T32" fmla="*/ 0 w 343"/>
                              <a:gd name="T33" fmla="*/ 69 h 69"/>
                              <a:gd name="T34" fmla="*/ 43 w 343"/>
                              <a:gd name="T35" fmla="*/ 69 h 69"/>
                              <a:gd name="T36" fmla="*/ 85 w 343"/>
                              <a:gd name="T37" fmla="*/ 69 h 69"/>
                              <a:gd name="T38" fmla="*/ 128 w 343"/>
                              <a:gd name="T39" fmla="*/ 69 h 69"/>
                              <a:gd name="T40" fmla="*/ 171 w 343"/>
                              <a:gd name="T41" fmla="*/ 69 h 69"/>
                              <a:gd name="T42" fmla="*/ 214 w 343"/>
                              <a:gd name="T43" fmla="*/ 69 h 69"/>
                              <a:gd name="T44" fmla="*/ 257 w 343"/>
                              <a:gd name="T45" fmla="*/ 69 h 69"/>
                              <a:gd name="T46" fmla="*/ 300 w 343"/>
                              <a:gd name="T47" fmla="*/ 69 h 69"/>
                              <a:gd name="T48" fmla="*/ 343 w 343"/>
                              <a:gd name="T49" fmla="*/ 69 h 69"/>
                              <a:gd name="T50" fmla="*/ 343 w 343"/>
                              <a:gd name="T51" fmla="*/ 59 h 69"/>
                              <a:gd name="T52" fmla="*/ 343 w 343"/>
                              <a:gd name="T53" fmla="*/ 50 h 69"/>
                              <a:gd name="T54" fmla="*/ 343 w 343"/>
                              <a:gd name="T55" fmla="*/ 42 h 69"/>
                              <a:gd name="T56" fmla="*/ 343 w 343"/>
                              <a:gd name="T57" fmla="*/ 33 h 69"/>
                              <a:gd name="T58" fmla="*/ 343 w 343"/>
                              <a:gd name="T59" fmla="*/ 24 h 69"/>
                              <a:gd name="T60" fmla="*/ 343 w 343"/>
                              <a:gd name="T61" fmla="*/ 16 h 69"/>
                              <a:gd name="T62" fmla="*/ 343 w 343"/>
                              <a:gd name="T63" fmla="*/ 7 h 69"/>
                              <a:gd name="T64" fmla="*/ 343 w 343"/>
                              <a:gd name="T65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9">
                                <a:moveTo>
                                  <a:pt x="343" y="0"/>
                                </a:moveTo>
                                <a:lnTo>
                                  <a:pt x="300" y="0"/>
                                </a:lnTo>
                                <a:lnTo>
                                  <a:pt x="257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4"/>
                                </a:lnTo>
                                <a:lnTo>
                                  <a:pt x="0" y="33"/>
                                </a:lnTo>
                                <a:lnTo>
                                  <a:pt x="0" y="42"/>
                                </a:lnTo>
                                <a:lnTo>
                                  <a:pt x="0" y="50"/>
                                </a:lnTo>
                                <a:lnTo>
                                  <a:pt x="0" y="59"/>
                                </a:lnTo>
                                <a:lnTo>
                                  <a:pt x="0" y="69"/>
                                </a:lnTo>
                                <a:lnTo>
                                  <a:pt x="43" y="69"/>
                                </a:lnTo>
                                <a:lnTo>
                                  <a:pt x="85" y="69"/>
                                </a:lnTo>
                                <a:lnTo>
                                  <a:pt x="128" y="69"/>
                                </a:lnTo>
                                <a:lnTo>
                                  <a:pt x="171" y="69"/>
                                </a:lnTo>
                                <a:lnTo>
                                  <a:pt x="214" y="69"/>
                                </a:lnTo>
                                <a:lnTo>
                                  <a:pt x="257" y="69"/>
                                </a:lnTo>
                                <a:lnTo>
                                  <a:pt x="300" y="69"/>
                                </a:lnTo>
                                <a:lnTo>
                                  <a:pt x="343" y="69"/>
                                </a:lnTo>
                                <a:lnTo>
                                  <a:pt x="343" y="59"/>
                                </a:lnTo>
                                <a:lnTo>
                                  <a:pt x="343" y="50"/>
                                </a:lnTo>
                                <a:lnTo>
                                  <a:pt x="343" y="42"/>
                                </a:lnTo>
                                <a:lnTo>
                                  <a:pt x="343" y="33"/>
                                </a:lnTo>
                                <a:lnTo>
                                  <a:pt x="343" y="24"/>
                                </a:lnTo>
                                <a:lnTo>
                                  <a:pt x="343" y="16"/>
                                </a:lnTo>
                                <a:lnTo>
                                  <a:pt x="343" y="7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2" name="Freeform 405">
                            <a:extLst>
                              <a:ext uri="{FF2B5EF4-FFF2-40B4-BE49-F238E27FC236}">
                                <a16:creationId xmlns:a16="http://schemas.microsoft.com/office/drawing/2014/main" id="{A9AC74A1-3E04-40AA-B92F-F7818C6A0AA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2" y="2961"/>
                            <a:ext cx="153" cy="22"/>
                          </a:xfrm>
                          <a:custGeom>
                            <a:avLst/>
                            <a:gdLst>
                              <a:gd name="T0" fmla="*/ 306 w 306"/>
                              <a:gd name="T1" fmla="*/ 0 h 43"/>
                              <a:gd name="T2" fmla="*/ 267 w 306"/>
                              <a:gd name="T3" fmla="*/ 0 h 43"/>
                              <a:gd name="T4" fmla="*/ 229 w 306"/>
                              <a:gd name="T5" fmla="*/ 0 h 43"/>
                              <a:gd name="T6" fmla="*/ 191 w 306"/>
                              <a:gd name="T7" fmla="*/ 0 h 43"/>
                              <a:gd name="T8" fmla="*/ 152 w 306"/>
                              <a:gd name="T9" fmla="*/ 0 h 43"/>
                              <a:gd name="T10" fmla="*/ 113 w 306"/>
                              <a:gd name="T11" fmla="*/ 0 h 43"/>
                              <a:gd name="T12" fmla="*/ 76 w 306"/>
                              <a:gd name="T13" fmla="*/ 0 h 43"/>
                              <a:gd name="T14" fmla="*/ 37 w 306"/>
                              <a:gd name="T15" fmla="*/ 0 h 43"/>
                              <a:gd name="T16" fmla="*/ 0 w 306"/>
                              <a:gd name="T17" fmla="*/ 0 h 43"/>
                              <a:gd name="T18" fmla="*/ 0 w 306"/>
                              <a:gd name="T19" fmla="*/ 9 h 43"/>
                              <a:gd name="T20" fmla="*/ 0 w 306"/>
                              <a:gd name="T21" fmla="*/ 20 h 43"/>
                              <a:gd name="T22" fmla="*/ 0 w 306"/>
                              <a:gd name="T23" fmla="*/ 25 h 43"/>
                              <a:gd name="T24" fmla="*/ 0 w 306"/>
                              <a:gd name="T25" fmla="*/ 31 h 43"/>
                              <a:gd name="T26" fmla="*/ 0 w 306"/>
                              <a:gd name="T27" fmla="*/ 37 h 43"/>
                              <a:gd name="T28" fmla="*/ 0 w 306"/>
                              <a:gd name="T29" fmla="*/ 43 h 43"/>
                              <a:gd name="T30" fmla="*/ 37 w 306"/>
                              <a:gd name="T31" fmla="*/ 43 h 43"/>
                              <a:gd name="T32" fmla="*/ 76 w 306"/>
                              <a:gd name="T33" fmla="*/ 43 h 43"/>
                              <a:gd name="T34" fmla="*/ 113 w 306"/>
                              <a:gd name="T35" fmla="*/ 43 h 43"/>
                              <a:gd name="T36" fmla="*/ 152 w 306"/>
                              <a:gd name="T37" fmla="*/ 43 h 43"/>
                              <a:gd name="T38" fmla="*/ 191 w 306"/>
                              <a:gd name="T39" fmla="*/ 43 h 43"/>
                              <a:gd name="T40" fmla="*/ 229 w 306"/>
                              <a:gd name="T41" fmla="*/ 43 h 43"/>
                              <a:gd name="T42" fmla="*/ 267 w 306"/>
                              <a:gd name="T43" fmla="*/ 43 h 43"/>
                              <a:gd name="T44" fmla="*/ 306 w 306"/>
                              <a:gd name="T45" fmla="*/ 43 h 43"/>
                              <a:gd name="T46" fmla="*/ 306 w 306"/>
                              <a:gd name="T47" fmla="*/ 37 h 43"/>
                              <a:gd name="T48" fmla="*/ 306 w 306"/>
                              <a:gd name="T49" fmla="*/ 31 h 43"/>
                              <a:gd name="T50" fmla="*/ 306 w 306"/>
                              <a:gd name="T51" fmla="*/ 25 h 43"/>
                              <a:gd name="T52" fmla="*/ 306 w 306"/>
                              <a:gd name="T53" fmla="*/ 20 h 43"/>
                              <a:gd name="T54" fmla="*/ 306 w 306"/>
                              <a:gd name="T55" fmla="*/ 9 h 43"/>
                              <a:gd name="T56" fmla="*/ 306 w 306"/>
                              <a:gd name="T57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6" h="43">
                                <a:moveTo>
                                  <a:pt x="306" y="0"/>
                                </a:moveTo>
                                <a:lnTo>
                                  <a:pt x="267" y="0"/>
                                </a:lnTo>
                                <a:lnTo>
                                  <a:pt x="229" y="0"/>
                                </a:lnTo>
                                <a:lnTo>
                                  <a:pt x="191" y="0"/>
                                </a:lnTo>
                                <a:lnTo>
                                  <a:pt x="152" y="0"/>
                                </a:lnTo>
                                <a:lnTo>
                                  <a:pt x="113" y="0"/>
                                </a:lnTo>
                                <a:lnTo>
                                  <a:pt x="76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0"/>
                                </a:lnTo>
                                <a:lnTo>
                                  <a:pt x="0" y="25"/>
                                </a:lnTo>
                                <a:lnTo>
                                  <a:pt x="0" y="31"/>
                                </a:lnTo>
                                <a:lnTo>
                                  <a:pt x="0" y="37"/>
                                </a:lnTo>
                                <a:lnTo>
                                  <a:pt x="0" y="43"/>
                                </a:lnTo>
                                <a:lnTo>
                                  <a:pt x="37" y="43"/>
                                </a:lnTo>
                                <a:lnTo>
                                  <a:pt x="76" y="43"/>
                                </a:lnTo>
                                <a:lnTo>
                                  <a:pt x="113" y="43"/>
                                </a:lnTo>
                                <a:lnTo>
                                  <a:pt x="152" y="43"/>
                                </a:lnTo>
                                <a:lnTo>
                                  <a:pt x="191" y="43"/>
                                </a:lnTo>
                                <a:lnTo>
                                  <a:pt x="229" y="43"/>
                                </a:lnTo>
                                <a:lnTo>
                                  <a:pt x="267" y="43"/>
                                </a:lnTo>
                                <a:lnTo>
                                  <a:pt x="306" y="43"/>
                                </a:lnTo>
                                <a:lnTo>
                                  <a:pt x="306" y="37"/>
                                </a:lnTo>
                                <a:lnTo>
                                  <a:pt x="306" y="31"/>
                                </a:lnTo>
                                <a:lnTo>
                                  <a:pt x="306" y="25"/>
                                </a:lnTo>
                                <a:lnTo>
                                  <a:pt x="306" y="20"/>
                                </a:lnTo>
                                <a:lnTo>
                                  <a:pt x="306" y="9"/>
                                </a:lnTo>
                                <a:lnTo>
                                  <a:pt x="30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3" name="Freeform 406">
                            <a:extLst>
                              <a:ext uri="{FF2B5EF4-FFF2-40B4-BE49-F238E27FC236}">
                                <a16:creationId xmlns:a16="http://schemas.microsoft.com/office/drawing/2014/main" id="{AEB8DDB6-3830-4AF9-850D-AD24F2BB99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5" y="2999"/>
                            <a:ext cx="170" cy="34"/>
                          </a:xfrm>
                          <a:custGeom>
                            <a:avLst/>
                            <a:gdLst>
                              <a:gd name="T0" fmla="*/ 340 w 340"/>
                              <a:gd name="T1" fmla="*/ 0 h 68"/>
                              <a:gd name="T2" fmla="*/ 297 w 340"/>
                              <a:gd name="T3" fmla="*/ 0 h 68"/>
                              <a:gd name="T4" fmla="*/ 254 w 340"/>
                              <a:gd name="T5" fmla="*/ 0 h 68"/>
                              <a:gd name="T6" fmla="*/ 212 w 340"/>
                              <a:gd name="T7" fmla="*/ 0 h 68"/>
                              <a:gd name="T8" fmla="*/ 169 w 340"/>
                              <a:gd name="T9" fmla="*/ 0 h 68"/>
                              <a:gd name="T10" fmla="*/ 126 w 340"/>
                              <a:gd name="T11" fmla="*/ 0 h 68"/>
                              <a:gd name="T12" fmla="*/ 84 w 340"/>
                              <a:gd name="T13" fmla="*/ 0 h 68"/>
                              <a:gd name="T14" fmla="*/ 42 w 340"/>
                              <a:gd name="T15" fmla="*/ 0 h 68"/>
                              <a:gd name="T16" fmla="*/ 0 w 340"/>
                              <a:gd name="T17" fmla="*/ 0 h 68"/>
                              <a:gd name="T18" fmla="*/ 0 w 340"/>
                              <a:gd name="T19" fmla="*/ 9 h 68"/>
                              <a:gd name="T20" fmla="*/ 0 w 340"/>
                              <a:gd name="T21" fmla="*/ 17 h 68"/>
                              <a:gd name="T22" fmla="*/ 0 w 340"/>
                              <a:gd name="T23" fmla="*/ 25 h 68"/>
                              <a:gd name="T24" fmla="*/ 0 w 340"/>
                              <a:gd name="T25" fmla="*/ 34 h 68"/>
                              <a:gd name="T26" fmla="*/ 0 w 340"/>
                              <a:gd name="T27" fmla="*/ 43 h 68"/>
                              <a:gd name="T28" fmla="*/ 0 w 340"/>
                              <a:gd name="T29" fmla="*/ 51 h 68"/>
                              <a:gd name="T30" fmla="*/ 0 w 340"/>
                              <a:gd name="T31" fmla="*/ 59 h 68"/>
                              <a:gd name="T32" fmla="*/ 0 w 340"/>
                              <a:gd name="T33" fmla="*/ 68 h 68"/>
                              <a:gd name="T34" fmla="*/ 42 w 340"/>
                              <a:gd name="T35" fmla="*/ 68 h 68"/>
                              <a:gd name="T36" fmla="*/ 84 w 340"/>
                              <a:gd name="T37" fmla="*/ 68 h 68"/>
                              <a:gd name="T38" fmla="*/ 126 w 340"/>
                              <a:gd name="T39" fmla="*/ 68 h 68"/>
                              <a:gd name="T40" fmla="*/ 169 w 340"/>
                              <a:gd name="T41" fmla="*/ 68 h 68"/>
                              <a:gd name="T42" fmla="*/ 212 w 340"/>
                              <a:gd name="T43" fmla="*/ 68 h 68"/>
                              <a:gd name="T44" fmla="*/ 254 w 340"/>
                              <a:gd name="T45" fmla="*/ 68 h 68"/>
                              <a:gd name="T46" fmla="*/ 297 w 340"/>
                              <a:gd name="T47" fmla="*/ 68 h 68"/>
                              <a:gd name="T48" fmla="*/ 340 w 340"/>
                              <a:gd name="T49" fmla="*/ 68 h 68"/>
                              <a:gd name="T50" fmla="*/ 340 w 340"/>
                              <a:gd name="T51" fmla="*/ 59 h 68"/>
                              <a:gd name="T52" fmla="*/ 340 w 340"/>
                              <a:gd name="T53" fmla="*/ 51 h 68"/>
                              <a:gd name="T54" fmla="*/ 340 w 340"/>
                              <a:gd name="T55" fmla="*/ 43 h 68"/>
                              <a:gd name="T56" fmla="*/ 340 w 340"/>
                              <a:gd name="T57" fmla="*/ 34 h 68"/>
                              <a:gd name="T58" fmla="*/ 340 w 340"/>
                              <a:gd name="T59" fmla="*/ 25 h 68"/>
                              <a:gd name="T60" fmla="*/ 340 w 340"/>
                              <a:gd name="T61" fmla="*/ 17 h 68"/>
                              <a:gd name="T62" fmla="*/ 340 w 340"/>
                              <a:gd name="T63" fmla="*/ 9 h 68"/>
                              <a:gd name="T64" fmla="*/ 340 w 340"/>
                              <a:gd name="T65" fmla="*/ 0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0" h="68">
                                <a:moveTo>
                                  <a:pt x="340" y="0"/>
                                </a:moveTo>
                                <a:lnTo>
                                  <a:pt x="297" y="0"/>
                                </a:lnTo>
                                <a:lnTo>
                                  <a:pt x="254" y="0"/>
                                </a:lnTo>
                                <a:lnTo>
                                  <a:pt x="212" y="0"/>
                                </a:lnTo>
                                <a:lnTo>
                                  <a:pt x="169" y="0"/>
                                </a:lnTo>
                                <a:lnTo>
                                  <a:pt x="126" y="0"/>
                                </a:lnTo>
                                <a:lnTo>
                                  <a:pt x="84" y="0"/>
                                </a:lnTo>
                                <a:lnTo>
                                  <a:pt x="4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17"/>
                                </a:lnTo>
                                <a:lnTo>
                                  <a:pt x="0" y="25"/>
                                </a:lnTo>
                                <a:lnTo>
                                  <a:pt x="0" y="34"/>
                                </a:lnTo>
                                <a:lnTo>
                                  <a:pt x="0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9"/>
                                </a:lnTo>
                                <a:lnTo>
                                  <a:pt x="0" y="68"/>
                                </a:lnTo>
                                <a:lnTo>
                                  <a:pt x="42" y="68"/>
                                </a:lnTo>
                                <a:lnTo>
                                  <a:pt x="84" y="68"/>
                                </a:lnTo>
                                <a:lnTo>
                                  <a:pt x="126" y="68"/>
                                </a:lnTo>
                                <a:lnTo>
                                  <a:pt x="169" y="68"/>
                                </a:lnTo>
                                <a:lnTo>
                                  <a:pt x="212" y="68"/>
                                </a:lnTo>
                                <a:lnTo>
                                  <a:pt x="254" y="68"/>
                                </a:lnTo>
                                <a:lnTo>
                                  <a:pt x="297" y="68"/>
                                </a:lnTo>
                                <a:lnTo>
                                  <a:pt x="340" y="68"/>
                                </a:lnTo>
                                <a:lnTo>
                                  <a:pt x="340" y="59"/>
                                </a:lnTo>
                                <a:lnTo>
                                  <a:pt x="340" y="51"/>
                                </a:lnTo>
                                <a:lnTo>
                                  <a:pt x="340" y="43"/>
                                </a:lnTo>
                                <a:lnTo>
                                  <a:pt x="340" y="34"/>
                                </a:lnTo>
                                <a:lnTo>
                                  <a:pt x="340" y="25"/>
                                </a:lnTo>
                                <a:lnTo>
                                  <a:pt x="340" y="17"/>
                                </a:lnTo>
                                <a:lnTo>
                                  <a:pt x="340" y="9"/>
                                </a:lnTo>
                                <a:lnTo>
                                  <a:pt x="3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4" name="Freeform 407">
                            <a:extLst>
                              <a:ext uri="{FF2B5EF4-FFF2-40B4-BE49-F238E27FC236}">
                                <a16:creationId xmlns:a16="http://schemas.microsoft.com/office/drawing/2014/main" id="{2B182387-99E4-49D8-865D-97C4A85CEF9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2" y="3005"/>
                            <a:ext cx="154" cy="22"/>
                          </a:xfrm>
                          <a:custGeom>
                            <a:avLst/>
                            <a:gdLst>
                              <a:gd name="T0" fmla="*/ 308 w 308"/>
                              <a:gd name="T1" fmla="*/ 0 h 44"/>
                              <a:gd name="T2" fmla="*/ 268 w 308"/>
                              <a:gd name="T3" fmla="*/ 0 h 44"/>
                              <a:gd name="T4" fmla="*/ 230 w 308"/>
                              <a:gd name="T5" fmla="*/ 0 h 44"/>
                              <a:gd name="T6" fmla="*/ 192 w 308"/>
                              <a:gd name="T7" fmla="*/ 0 h 44"/>
                              <a:gd name="T8" fmla="*/ 153 w 308"/>
                              <a:gd name="T9" fmla="*/ 0 h 44"/>
                              <a:gd name="T10" fmla="*/ 114 w 308"/>
                              <a:gd name="T11" fmla="*/ 0 h 44"/>
                              <a:gd name="T12" fmla="*/ 77 w 308"/>
                              <a:gd name="T13" fmla="*/ 0 h 44"/>
                              <a:gd name="T14" fmla="*/ 37 w 308"/>
                              <a:gd name="T15" fmla="*/ 0 h 44"/>
                              <a:gd name="T16" fmla="*/ 0 w 308"/>
                              <a:gd name="T17" fmla="*/ 0 h 44"/>
                              <a:gd name="T18" fmla="*/ 0 w 308"/>
                              <a:gd name="T19" fmla="*/ 5 h 44"/>
                              <a:gd name="T20" fmla="*/ 0 w 308"/>
                              <a:gd name="T21" fmla="*/ 11 h 44"/>
                              <a:gd name="T22" fmla="*/ 0 w 308"/>
                              <a:gd name="T23" fmla="*/ 16 h 44"/>
                              <a:gd name="T24" fmla="*/ 0 w 308"/>
                              <a:gd name="T25" fmla="*/ 22 h 44"/>
                              <a:gd name="T26" fmla="*/ 0 w 308"/>
                              <a:gd name="T27" fmla="*/ 33 h 44"/>
                              <a:gd name="T28" fmla="*/ 0 w 308"/>
                              <a:gd name="T29" fmla="*/ 44 h 44"/>
                              <a:gd name="T30" fmla="*/ 37 w 308"/>
                              <a:gd name="T31" fmla="*/ 44 h 44"/>
                              <a:gd name="T32" fmla="*/ 77 w 308"/>
                              <a:gd name="T33" fmla="*/ 44 h 44"/>
                              <a:gd name="T34" fmla="*/ 114 w 308"/>
                              <a:gd name="T35" fmla="*/ 44 h 44"/>
                              <a:gd name="T36" fmla="*/ 153 w 308"/>
                              <a:gd name="T37" fmla="*/ 44 h 44"/>
                              <a:gd name="T38" fmla="*/ 192 w 308"/>
                              <a:gd name="T39" fmla="*/ 44 h 44"/>
                              <a:gd name="T40" fmla="*/ 230 w 308"/>
                              <a:gd name="T41" fmla="*/ 44 h 44"/>
                              <a:gd name="T42" fmla="*/ 268 w 308"/>
                              <a:gd name="T43" fmla="*/ 44 h 44"/>
                              <a:gd name="T44" fmla="*/ 308 w 308"/>
                              <a:gd name="T45" fmla="*/ 44 h 44"/>
                              <a:gd name="T46" fmla="*/ 308 w 308"/>
                              <a:gd name="T47" fmla="*/ 33 h 44"/>
                              <a:gd name="T48" fmla="*/ 308 w 308"/>
                              <a:gd name="T49" fmla="*/ 22 h 44"/>
                              <a:gd name="T50" fmla="*/ 308 w 308"/>
                              <a:gd name="T51" fmla="*/ 16 h 44"/>
                              <a:gd name="T52" fmla="*/ 308 w 308"/>
                              <a:gd name="T53" fmla="*/ 11 h 44"/>
                              <a:gd name="T54" fmla="*/ 308 w 308"/>
                              <a:gd name="T55" fmla="*/ 5 h 44"/>
                              <a:gd name="T56" fmla="*/ 308 w 308"/>
                              <a:gd name="T57" fmla="*/ 0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8" h="44">
                                <a:moveTo>
                                  <a:pt x="308" y="0"/>
                                </a:moveTo>
                                <a:lnTo>
                                  <a:pt x="268" y="0"/>
                                </a:lnTo>
                                <a:lnTo>
                                  <a:pt x="230" y="0"/>
                                </a:lnTo>
                                <a:lnTo>
                                  <a:pt x="192" y="0"/>
                                </a:lnTo>
                                <a:lnTo>
                                  <a:pt x="153" y="0"/>
                                </a:lnTo>
                                <a:lnTo>
                                  <a:pt x="114" y="0"/>
                                </a:lnTo>
                                <a:lnTo>
                                  <a:pt x="77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5"/>
                                </a:lnTo>
                                <a:lnTo>
                                  <a:pt x="0" y="11"/>
                                </a:lnTo>
                                <a:lnTo>
                                  <a:pt x="0" y="16"/>
                                </a:lnTo>
                                <a:lnTo>
                                  <a:pt x="0" y="22"/>
                                </a:lnTo>
                                <a:lnTo>
                                  <a:pt x="0" y="33"/>
                                </a:lnTo>
                                <a:lnTo>
                                  <a:pt x="0" y="44"/>
                                </a:lnTo>
                                <a:lnTo>
                                  <a:pt x="37" y="44"/>
                                </a:lnTo>
                                <a:lnTo>
                                  <a:pt x="77" y="44"/>
                                </a:lnTo>
                                <a:lnTo>
                                  <a:pt x="114" y="44"/>
                                </a:lnTo>
                                <a:lnTo>
                                  <a:pt x="153" y="44"/>
                                </a:lnTo>
                                <a:lnTo>
                                  <a:pt x="192" y="44"/>
                                </a:lnTo>
                                <a:lnTo>
                                  <a:pt x="230" y="44"/>
                                </a:lnTo>
                                <a:lnTo>
                                  <a:pt x="268" y="44"/>
                                </a:lnTo>
                                <a:lnTo>
                                  <a:pt x="308" y="44"/>
                                </a:lnTo>
                                <a:lnTo>
                                  <a:pt x="308" y="33"/>
                                </a:lnTo>
                                <a:lnTo>
                                  <a:pt x="308" y="22"/>
                                </a:lnTo>
                                <a:lnTo>
                                  <a:pt x="308" y="16"/>
                                </a:lnTo>
                                <a:lnTo>
                                  <a:pt x="308" y="11"/>
                                </a:lnTo>
                                <a:lnTo>
                                  <a:pt x="308" y="5"/>
                                </a:lnTo>
                                <a:lnTo>
                                  <a:pt x="3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5" name="Freeform 408">
                            <a:extLst>
                              <a:ext uri="{FF2B5EF4-FFF2-40B4-BE49-F238E27FC236}">
                                <a16:creationId xmlns:a16="http://schemas.microsoft.com/office/drawing/2014/main" id="{E642F129-DC83-4956-97E0-B5FD202135A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5" y="3045"/>
                            <a:ext cx="171" cy="33"/>
                          </a:xfrm>
                          <a:custGeom>
                            <a:avLst/>
                            <a:gdLst>
                              <a:gd name="T0" fmla="*/ 343 w 343"/>
                              <a:gd name="T1" fmla="*/ 0 h 67"/>
                              <a:gd name="T2" fmla="*/ 299 w 343"/>
                              <a:gd name="T3" fmla="*/ 0 h 67"/>
                              <a:gd name="T4" fmla="*/ 256 w 343"/>
                              <a:gd name="T5" fmla="*/ 0 h 67"/>
                              <a:gd name="T6" fmla="*/ 214 w 343"/>
                              <a:gd name="T7" fmla="*/ 0 h 67"/>
                              <a:gd name="T8" fmla="*/ 171 w 343"/>
                              <a:gd name="T9" fmla="*/ 0 h 67"/>
                              <a:gd name="T10" fmla="*/ 128 w 343"/>
                              <a:gd name="T11" fmla="*/ 0 h 67"/>
                              <a:gd name="T12" fmla="*/ 85 w 343"/>
                              <a:gd name="T13" fmla="*/ 0 h 67"/>
                              <a:gd name="T14" fmla="*/ 43 w 343"/>
                              <a:gd name="T15" fmla="*/ 0 h 67"/>
                              <a:gd name="T16" fmla="*/ 0 w 343"/>
                              <a:gd name="T17" fmla="*/ 0 h 67"/>
                              <a:gd name="T18" fmla="*/ 0 w 343"/>
                              <a:gd name="T19" fmla="*/ 7 h 67"/>
                              <a:gd name="T20" fmla="*/ 0 w 343"/>
                              <a:gd name="T21" fmla="*/ 16 h 67"/>
                              <a:gd name="T22" fmla="*/ 0 w 343"/>
                              <a:gd name="T23" fmla="*/ 23 h 67"/>
                              <a:gd name="T24" fmla="*/ 0 w 343"/>
                              <a:gd name="T25" fmla="*/ 33 h 67"/>
                              <a:gd name="T26" fmla="*/ 0 w 343"/>
                              <a:gd name="T27" fmla="*/ 40 h 67"/>
                              <a:gd name="T28" fmla="*/ 0 w 343"/>
                              <a:gd name="T29" fmla="*/ 48 h 67"/>
                              <a:gd name="T30" fmla="*/ 0 w 343"/>
                              <a:gd name="T31" fmla="*/ 58 h 67"/>
                              <a:gd name="T32" fmla="*/ 0 w 343"/>
                              <a:gd name="T33" fmla="*/ 67 h 67"/>
                              <a:gd name="T34" fmla="*/ 43 w 343"/>
                              <a:gd name="T35" fmla="*/ 67 h 67"/>
                              <a:gd name="T36" fmla="*/ 85 w 343"/>
                              <a:gd name="T37" fmla="*/ 67 h 67"/>
                              <a:gd name="T38" fmla="*/ 128 w 343"/>
                              <a:gd name="T39" fmla="*/ 67 h 67"/>
                              <a:gd name="T40" fmla="*/ 171 w 343"/>
                              <a:gd name="T41" fmla="*/ 67 h 67"/>
                              <a:gd name="T42" fmla="*/ 214 w 343"/>
                              <a:gd name="T43" fmla="*/ 67 h 67"/>
                              <a:gd name="T44" fmla="*/ 256 w 343"/>
                              <a:gd name="T45" fmla="*/ 67 h 67"/>
                              <a:gd name="T46" fmla="*/ 299 w 343"/>
                              <a:gd name="T47" fmla="*/ 67 h 67"/>
                              <a:gd name="T48" fmla="*/ 343 w 343"/>
                              <a:gd name="T49" fmla="*/ 67 h 67"/>
                              <a:gd name="T50" fmla="*/ 343 w 343"/>
                              <a:gd name="T51" fmla="*/ 58 h 67"/>
                              <a:gd name="T52" fmla="*/ 343 w 343"/>
                              <a:gd name="T53" fmla="*/ 48 h 67"/>
                              <a:gd name="T54" fmla="*/ 343 w 343"/>
                              <a:gd name="T55" fmla="*/ 40 h 67"/>
                              <a:gd name="T56" fmla="*/ 343 w 343"/>
                              <a:gd name="T57" fmla="*/ 33 h 67"/>
                              <a:gd name="T58" fmla="*/ 343 w 343"/>
                              <a:gd name="T59" fmla="*/ 23 h 67"/>
                              <a:gd name="T60" fmla="*/ 343 w 343"/>
                              <a:gd name="T61" fmla="*/ 16 h 67"/>
                              <a:gd name="T62" fmla="*/ 343 w 343"/>
                              <a:gd name="T63" fmla="*/ 7 h 67"/>
                              <a:gd name="T64" fmla="*/ 343 w 343"/>
                              <a:gd name="T65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343" h="67">
                                <a:moveTo>
                                  <a:pt x="343" y="0"/>
                                </a:moveTo>
                                <a:lnTo>
                                  <a:pt x="299" y="0"/>
                                </a:lnTo>
                                <a:lnTo>
                                  <a:pt x="256" y="0"/>
                                </a:lnTo>
                                <a:lnTo>
                                  <a:pt x="214" y="0"/>
                                </a:lnTo>
                                <a:lnTo>
                                  <a:pt x="171" y="0"/>
                                </a:lnTo>
                                <a:lnTo>
                                  <a:pt x="128" y="0"/>
                                </a:lnTo>
                                <a:lnTo>
                                  <a:pt x="85" y="0"/>
                                </a:lnTo>
                                <a:lnTo>
                                  <a:pt x="4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7"/>
                                </a:lnTo>
                                <a:lnTo>
                                  <a:pt x="0" y="16"/>
                                </a:lnTo>
                                <a:lnTo>
                                  <a:pt x="0" y="23"/>
                                </a:lnTo>
                                <a:lnTo>
                                  <a:pt x="0" y="33"/>
                                </a:lnTo>
                                <a:lnTo>
                                  <a:pt x="0" y="40"/>
                                </a:lnTo>
                                <a:lnTo>
                                  <a:pt x="0" y="48"/>
                                </a:lnTo>
                                <a:lnTo>
                                  <a:pt x="0" y="58"/>
                                </a:lnTo>
                                <a:lnTo>
                                  <a:pt x="0" y="67"/>
                                </a:lnTo>
                                <a:lnTo>
                                  <a:pt x="43" y="67"/>
                                </a:lnTo>
                                <a:lnTo>
                                  <a:pt x="85" y="67"/>
                                </a:lnTo>
                                <a:lnTo>
                                  <a:pt x="128" y="67"/>
                                </a:lnTo>
                                <a:lnTo>
                                  <a:pt x="171" y="67"/>
                                </a:lnTo>
                                <a:lnTo>
                                  <a:pt x="214" y="67"/>
                                </a:lnTo>
                                <a:lnTo>
                                  <a:pt x="256" y="67"/>
                                </a:lnTo>
                                <a:lnTo>
                                  <a:pt x="299" y="67"/>
                                </a:lnTo>
                                <a:lnTo>
                                  <a:pt x="343" y="67"/>
                                </a:lnTo>
                                <a:lnTo>
                                  <a:pt x="343" y="58"/>
                                </a:lnTo>
                                <a:lnTo>
                                  <a:pt x="343" y="48"/>
                                </a:lnTo>
                                <a:lnTo>
                                  <a:pt x="343" y="40"/>
                                </a:lnTo>
                                <a:lnTo>
                                  <a:pt x="343" y="33"/>
                                </a:lnTo>
                                <a:lnTo>
                                  <a:pt x="343" y="23"/>
                                </a:lnTo>
                                <a:lnTo>
                                  <a:pt x="343" y="16"/>
                                </a:lnTo>
                                <a:lnTo>
                                  <a:pt x="343" y="7"/>
                                </a:lnTo>
                                <a:lnTo>
                                  <a:pt x="3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E997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  <p:sp>
                        <p:nvSpPr>
                          <p:cNvPr id="326" name="Freeform 409">
                            <a:extLst>
                              <a:ext uri="{FF2B5EF4-FFF2-40B4-BE49-F238E27FC236}">
                                <a16:creationId xmlns:a16="http://schemas.microsoft.com/office/drawing/2014/main" id="{59F54233-00AC-4D16-83D0-57A1D4A589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94" y="3050"/>
                            <a:ext cx="152" cy="23"/>
                          </a:xfrm>
                          <a:custGeom>
                            <a:avLst/>
                            <a:gdLst>
                              <a:gd name="T0" fmla="*/ 305 w 305"/>
                              <a:gd name="T1" fmla="*/ 0 h 45"/>
                              <a:gd name="T2" fmla="*/ 265 w 305"/>
                              <a:gd name="T3" fmla="*/ 0 h 45"/>
                              <a:gd name="T4" fmla="*/ 227 w 305"/>
                              <a:gd name="T5" fmla="*/ 0 h 45"/>
                              <a:gd name="T6" fmla="*/ 189 w 305"/>
                              <a:gd name="T7" fmla="*/ 0 h 45"/>
                              <a:gd name="T8" fmla="*/ 150 w 305"/>
                              <a:gd name="T9" fmla="*/ 0 h 45"/>
                              <a:gd name="T10" fmla="*/ 112 w 305"/>
                              <a:gd name="T11" fmla="*/ 0 h 45"/>
                              <a:gd name="T12" fmla="*/ 75 w 305"/>
                              <a:gd name="T13" fmla="*/ 0 h 45"/>
                              <a:gd name="T14" fmla="*/ 37 w 305"/>
                              <a:gd name="T15" fmla="*/ 0 h 45"/>
                              <a:gd name="T16" fmla="*/ 0 w 305"/>
                              <a:gd name="T17" fmla="*/ 0 h 45"/>
                              <a:gd name="T18" fmla="*/ 0 w 305"/>
                              <a:gd name="T19" fmla="*/ 9 h 45"/>
                              <a:gd name="T20" fmla="*/ 0 w 305"/>
                              <a:gd name="T21" fmla="*/ 21 h 45"/>
                              <a:gd name="T22" fmla="*/ 0 w 305"/>
                              <a:gd name="T23" fmla="*/ 26 h 45"/>
                              <a:gd name="T24" fmla="*/ 0 w 305"/>
                              <a:gd name="T25" fmla="*/ 32 h 45"/>
                              <a:gd name="T26" fmla="*/ 0 w 305"/>
                              <a:gd name="T27" fmla="*/ 38 h 45"/>
                              <a:gd name="T28" fmla="*/ 0 w 305"/>
                              <a:gd name="T29" fmla="*/ 45 h 45"/>
                              <a:gd name="T30" fmla="*/ 37 w 305"/>
                              <a:gd name="T31" fmla="*/ 45 h 45"/>
                              <a:gd name="T32" fmla="*/ 75 w 305"/>
                              <a:gd name="T33" fmla="*/ 45 h 45"/>
                              <a:gd name="T34" fmla="*/ 112 w 305"/>
                              <a:gd name="T35" fmla="*/ 45 h 45"/>
                              <a:gd name="T36" fmla="*/ 150 w 305"/>
                              <a:gd name="T37" fmla="*/ 45 h 45"/>
                              <a:gd name="T38" fmla="*/ 189 w 305"/>
                              <a:gd name="T39" fmla="*/ 45 h 45"/>
                              <a:gd name="T40" fmla="*/ 227 w 305"/>
                              <a:gd name="T41" fmla="*/ 45 h 45"/>
                              <a:gd name="T42" fmla="*/ 265 w 305"/>
                              <a:gd name="T43" fmla="*/ 45 h 45"/>
                              <a:gd name="T44" fmla="*/ 305 w 305"/>
                              <a:gd name="T45" fmla="*/ 45 h 45"/>
                              <a:gd name="T46" fmla="*/ 305 w 305"/>
                              <a:gd name="T47" fmla="*/ 38 h 45"/>
                              <a:gd name="T48" fmla="*/ 305 w 305"/>
                              <a:gd name="T49" fmla="*/ 32 h 45"/>
                              <a:gd name="T50" fmla="*/ 305 w 305"/>
                              <a:gd name="T51" fmla="*/ 26 h 45"/>
                              <a:gd name="T52" fmla="*/ 305 w 305"/>
                              <a:gd name="T53" fmla="*/ 21 h 45"/>
                              <a:gd name="T54" fmla="*/ 305 w 305"/>
                              <a:gd name="T55" fmla="*/ 9 h 45"/>
                              <a:gd name="T56" fmla="*/ 305 w 305"/>
                              <a:gd name="T57" fmla="*/ 0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305" h="45">
                                <a:moveTo>
                                  <a:pt x="305" y="0"/>
                                </a:moveTo>
                                <a:lnTo>
                                  <a:pt x="265" y="0"/>
                                </a:lnTo>
                                <a:lnTo>
                                  <a:pt x="227" y="0"/>
                                </a:lnTo>
                                <a:lnTo>
                                  <a:pt x="189" y="0"/>
                                </a:lnTo>
                                <a:lnTo>
                                  <a:pt x="150" y="0"/>
                                </a:lnTo>
                                <a:lnTo>
                                  <a:pt x="112" y="0"/>
                                </a:lnTo>
                                <a:lnTo>
                                  <a:pt x="75" y="0"/>
                                </a:lnTo>
                                <a:lnTo>
                                  <a:pt x="3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9"/>
                                </a:lnTo>
                                <a:lnTo>
                                  <a:pt x="0" y="21"/>
                                </a:lnTo>
                                <a:lnTo>
                                  <a:pt x="0" y="26"/>
                                </a:lnTo>
                                <a:lnTo>
                                  <a:pt x="0" y="32"/>
                                </a:lnTo>
                                <a:lnTo>
                                  <a:pt x="0" y="38"/>
                                </a:lnTo>
                                <a:lnTo>
                                  <a:pt x="0" y="45"/>
                                </a:lnTo>
                                <a:lnTo>
                                  <a:pt x="37" y="45"/>
                                </a:lnTo>
                                <a:lnTo>
                                  <a:pt x="75" y="45"/>
                                </a:lnTo>
                                <a:lnTo>
                                  <a:pt x="112" y="45"/>
                                </a:lnTo>
                                <a:lnTo>
                                  <a:pt x="150" y="45"/>
                                </a:lnTo>
                                <a:lnTo>
                                  <a:pt x="189" y="45"/>
                                </a:lnTo>
                                <a:lnTo>
                                  <a:pt x="227" y="45"/>
                                </a:lnTo>
                                <a:lnTo>
                                  <a:pt x="265" y="45"/>
                                </a:lnTo>
                                <a:lnTo>
                                  <a:pt x="305" y="45"/>
                                </a:lnTo>
                                <a:lnTo>
                                  <a:pt x="305" y="38"/>
                                </a:lnTo>
                                <a:lnTo>
                                  <a:pt x="305" y="32"/>
                                </a:lnTo>
                                <a:lnTo>
                                  <a:pt x="305" y="26"/>
                                </a:lnTo>
                                <a:lnTo>
                                  <a:pt x="305" y="21"/>
                                </a:lnTo>
                                <a:lnTo>
                                  <a:pt x="305" y="9"/>
                                </a:lnTo>
                                <a:lnTo>
                                  <a:pt x="30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ED9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algn="ctr" rtl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1" name="Freeform 410">
                          <a:extLst>
                            <a:ext uri="{FF2B5EF4-FFF2-40B4-BE49-F238E27FC236}">
                              <a16:creationId xmlns:a16="http://schemas.microsoft.com/office/drawing/2014/main" id="{0E979035-8417-4AC8-88D4-D01F310D96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376"/>
                          <a:ext cx="235" cy="44"/>
                        </a:xfrm>
                        <a:custGeom>
                          <a:avLst/>
                          <a:gdLst>
                            <a:gd name="T0" fmla="*/ 341 w 341"/>
                            <a:gd name="T1" fmla="*/ 0 h 67"/>
                            <a:gd name="T2" fmla="*/ 297 w 341"/>
                            <a:gd name="T3" fmla="*/ 0 h 67"/>
                            <a:gd name="T4" fmla="*/ 254 w 341"/>
                            <a:gd name="T5" fmla="*/ 0 h 67"/>
                            <a:gd name="T6" fmla="*/ 212 w 341"/>
                            <a:gd name="T7" fmla="*/ 0 h 67"/>
                            <a:gd name="T8" fmla="*/ 169 w 341"/>
                            <a:gd name="T9" fmla="*/ 0 h 67"/>
                            <a:gd name="T10" fmla="*/ 126 w 341"/>
                            <a:gd name="T11" fmla="*/ 0 h 67"/>
                            <a:gd name="T12" fmla="*/ 84 w 341"/>
                            <a:gd name="T13" fmla="*/ 0 h 67"/>
                            <a:gd name="T14" fmla="*/ 42 w 341"/>
                            <a:gd name="T15" fmla="*/ 0 h 67"/>
                            <a:gd name="T16" fmla="*/ 0 w 341"/>
                            <a:gd name="T17" fmla="*/ 0 h 67"/>
                            <a:gd name="T18" fmla="*/ 0 w 341"/>
                            <a:gd name="T19" fmla="*/ 8 h 67"/>
                            <a:gd name="T20" fmla="*/ 0 w 341"/>
                            <a:gd name="T21" fmla="*/ 16 h 67"/>
                            <a:gd name="T22" fmla="*/ 0 w 341"/>
                            <a:gd name="T23" fmla="*/ 25 h 67"/>
                            <a:gd name="T24" fmla="*/ 0 w 341"/>
                            <a:gd name="T25" fmla="*/ 34 h 67"/>
                            <a:gd name="T26" fmla="*/ 0 w 341"/>
                            <a:gd name="T27" fmla="*/ 42 h 67"/>
                            <a:gd name="T28" fmla="*/ 0 w 341"/>
                            <a:gd name="T29" fmla="*/ 50 h 67"/>
                            <a:gd name="T30" fmla="*/ 0 w 341"/>
                            <a:gd name="T31" fmla="*/ 59 h 67"/>
                            <a:gd name="T32" fmla="*/ 0 w 341"/>
                            <a:gd name="T33" fmla="*/ 67 h 67"/>
                            <a:gd name="T34" fmla="*/ 42 w 341"/>
                            <a:gd name="T35" fmla="*/ 67 h 67"/>
                            <a:gd name="T36" fmla="*/ 84 w 341"/>
                            <a:gd name="T37" fmla="*/ 67 h 67"/>
                            <a:gd name="T38" fmla="*/ 126 w 341"/>
                            <a:gd name="T39" fmla="*/ 67 h 67"/>
                            <a:gd name="T40" fmla="*/ 169 w 341"/>
                            <a:gd name="T41" fmla="*/ 67 h 67"/>
                            <a:gd name="T42" fmla="*/ 212 w 341"/>
                            <a:gd name="T43" fmla="*/ 67 h 67"/>
                            <a:gd name="T44" fmla="*/ 254 w 341"/>
                            <a:gd name="T45" fmla="*/ 67 h 67"/>
                            <a:gd name="T46" fmla="*/ 297 w 341"/>
                            <a:gd name="T47" fmla="*/ 67 h 67"/>
                            <a:gd name="T48" fmla="*/ 341 w 341"/>
                            <a:gd name="T49" fmla="*/ 67 h 67"/>
                            <a:gd name="T50" fmla="*/ 341 w 341"/>
                            <a:gd name="T51" fmla="*/ 59 h 67"/>
                            <a:gd name="T52" fmla="*/ 341 w 341"/>
                            <a:gd name="T53" fmla="*/ 50 h 67"/>
                            <a:gd name="T54" fmla="*/ 341 w 341"/>
                            <a:gd name="T55" fmla="*/ 42 h 67"/>
                            <a:gd name="T56" fmla="*/ 341 w 341"/>
                            <a:gd name="T57" fmla="*/ 34 h 67"/>
                            <a:gd name="T58" fmla="*/ 341 w 341"/>
                            <a:gd name="T59" fmla="*/ 25 h 67"/>
                            <a:gd name="T60" fmla="*/ 341 w 341"/>
                            <a:gd name="T61" fmla="*/ 16 h 67"/>
                            <a:gd name="T62" fmla="*/ 341 w 341"/>
                            <a:gd name="T63" fmla="*/ 8 h 67"/>
                            <a:gd name="T64" fmla="*/ 341 w 341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1" h="67">
                              <a:moveTo>
                                <a:pt x="341" y="0"/>
                              </a:moveTo>
                              <a:lnTo>
                                <a:pt x="297" y="0"/>
                              </a:lnTo>
                              <a:lnTo>
                                <a:pt x="254" y="0"/>
                              </a:lnTo>
                              <a:lnTo>
                                <a:pt x="212" y="0"/>
                              </a:lnTo>
                              <a:lnTo>
                                <a:pt x="169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59"/>
                              </a:lnTo>
                              <a:lnTo>
                                <a:pt x="0" y="67"/>
                              </a:lnTo>
                              <a:lnTo>
                                <a:pt x="42" y="67"/>
                              </a:lnTo>
                              <a:lnTo>
                                <a:pt x="84" y="67"/>
                              </a:lnTo>
                              <a:lnTo>
                                <a:pt x="126" y="67"/>
                              </a:lnTo>
                              <a:lnTo>
                                <a:pt x="169" y="67"/>
                              </a:lnTo>
                              <a:lnTo>
                                <a:pt x="212" y="67"/>
                              </a:lnTo>
                              <a:lnTo>
                                <a:pt x="254" y="67"/>
                              </a:lnTo>
                              <a:lnTo>
                                <a:pt x="297" y="67"/>
                              </a:lnTo>
                              <a:lnTo>
                                <a:pt x="341" y="67"/>
                              </a:lnTo>
                              <a:lnTo>
                                <a:pt x="341" y="59"/>
                              </a:lnTo>
                              <a:lnTo>
                                <a:pt x="341" y="50"/>
                              </a:lnTo>
                              <a:lnTo>
                                <a:pt x="341" y="42"/>
                              </a:lnTo>
                              <a:lnTo>
                                <a:pt x="341" y="34"/>
                              </a:lnTo>
                              <a:lnTo>
                                <a:pt x="341" y="25"/>
                              </a:lnTo>
                              <a:lnTo>
                                <a:pt x="341" y="16"/>
                              </a:lnTo>
                              <a:lnTo>
                                <a:pt x="341" y="8"/>
                              </a:lnTo>
                              <a:lnTo>
                                <a:pt x="3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2" name="Freeform 411">
                          <a:extLst>
                            <a:ext uri="{FF2B5EF4-FFF2-40B4-BE49-F238E27FC236}">
                              <a16:creationId xmlns:a16="http://schemas.microsoft.com/office/drawing/2014/main" id="{F2EED2E4-1F79-461D-A898-EE8953776CA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2385"/>
                          <a:ext cx="210" cy="27"/>
                        </a:xfrm>
                        <a:custGeom>
                          <a:avLst/>
                          <a:gdLst>
                            <a:gd name="T0" fmla="*/ 305 w 305"/>
                            <a:gd name="T1" fmla="*/ 0 h 42"/>
                            <a:gd name="T2" fmla="*/ 266 w 305"/>
                            <a:gd name="T3" fmla="*/ 0 h 42"/>
                            <a:gd name="T4" fmla="*/ 229 w 305"/>
                            <a:gd name="T5" fmla="*/ 0 h 42"/>
                            <a:gd name="T6" fmla="*/ 191 w 305"/>
                            <a:gd name="T7" fmla="*/ 0 h 42"/>
                            <a:gd name="T8" fmla="*/ 153 w 305"/>
                            <a:gd name="T9" fmla="*/ 0 h 42"/>
                            <a:gd name="T10" fmla="*/ 114 w 305"/>
                            <a:gd name="T11" fmla="*/ 0 h 42"/>
                            <a:gd name="T12" fmla="*/ 77 w 305"/>
                            <a:gd name="T13" fmla="*/ 0 h 42"/>
                            <a:gd name="T14" fmla="*/ 37 w 305"/>
                            <a:gd name="T15" fmla="*/ 0 h 42"/>
                            <a:gd name="T16" fmla="*/ 0 w 305"/>
                            <a:gd name="T17" fmla="*/ 0 h 42"/>
                            <a:gd name="T18" fmla="*/ 0 w 305"/>
                            <a:gd name="T19" fmla="*/ 10 h 42"/>
                            <a:gd name="T20" fmla="*/ 0 w 305"/>
                            <a:gd name="T21" fmla="*/ 21 h 42"/>
                            <a:gd name="T22" fmla="*/ 0 w 305"/>
                            <a:gd name="T23" fmla="*/ 30 h 42"/>
                            <a:gd name="T24" fmla="*/ 0 w 305"/>
                            <a:gd name="T25" fmla="*/ 42 h 42"/>
                            <a:gd name="T26" fmla="*/ 37 w 305"/>
                            <a:gd name="T27" fmla="*/ 42 h 42"/>
                            <a:gd name="T28" fmla="*/ 77 w 305"/>
                            <a:gd name="T29" fmla="*/ 42 h 42"/>
                            <a:gd name="T30" fmla="*/ 114 w 305"/>
                            <a:gd name="T31" fmla="*/ 42 h 42"/>
                            <a:gd name="T32" fmla="*/ 153 w 305"/>
                            <a:gd name="T33" fmla="*/ 42 h 42"/>
                            <a:gd name="T34" fmla="*/ 191 w 305"/>
                            <a:gd name="T35" fmla="*/ 42 h 42"/>
                            <a:gd name="T36" fmla="*/ 229 w 305"/>
                            <a:gd name="T37" fmla="*/ 42 h 42"/>
                            <a:gd name="T38" fmla="*/ 266 w 305"/>
                            <a:gd name="T39" fmla="*/ 42 h 42"/>
                            <a:gd name="T40" fmla="*/ 305 w 305"/>
                            <a:gd name="T41" fmla="*/ 42 h 42"/>
                            <a:gd name="T42" fmla="*/ 305 w 305"/>
                            <a:gd name="T43" fmla="*/ 30 h 42"/>
                            <a:gd name="T44" fmla="*/ 305 w 305"/>
                            <a:gd name="T45" fmla="*/ 21 h 42"/>
                            <a:gd name="T46" fmla="*/ 305 w 305"/>
                            <a:gd name="T47" fmla="*/ 10 h 42"/>
                            <a:gd name="T48" fmla="*/ 305 w 305"/>
                            <a:gd name="T49" fmla="*/ 0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5" h="42">
                              <a:moveTo>
                                <a:pt x="305" y="0"/>
                              </a:moveTo>
                              <a:lnTo>
                                <a:pt x="266" y="0"/>
                              </a:lnTo>
                              <a:lnTo>
                                <a:pt x="229" y="0"/>
                              </a:lnTo>
                              <a:lnTo>
                                <a:pt x="191" y="0"/>
                              </a:lnTo>
                              <a:lnTo>
                                <a:pt x="153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0"/>
                              </a:lnTo>
                              <a:lnTo>
                                <a:pt x="0" y="42"/>
                              </a:lnTo>
                              <a:lnTo>
                                <a:pt x="37" y="42"/>
                              </a:lnTo>
                              <a:lnTo>
                                <a:pt x="77" y="42"/>
                              </a:lnTo>
                              <a:lnTo>
                                <a:pt x="114" y="42"/>
                              </a:lnTo>
                              <a:lnTo>
                                <a:pt x="153" y="42"/>
                              </a:lnTo>
                              <a:lnTo>
                                <a:pt x="191" y="42"/>
                              </a:lnTo>
                              <a:lnTo>
                                <a:pt x="229" y="42"/>
                              </a:lnTo>
                              <a:lnTo>
                                <a:pt x="266" y="42"/>
                              </a:lnTo>
                              <a:lnTo>
                                <a:pt x="305" y="42"/>
                              </a:lnTo>
                              <a:lnTo>
                                <a:pt x="305" y="30"/>
                              </a:lnTo>
                              <a:lnTo>
                                <a:pt x="305" y="21"/>
                              </a:lnTo>
                              <a:lnTo>
                                <a:pt x="305" y="10"/>
                              </a:lnTo>
                              <a:lnTo>
                                <a:pt x="30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3" name="Freeform 412">
                          <a:extLst>
                            <a:ext uri="{FF2B5EF4-FFF2-40B4-BE49-F238E27FC236}">
                              <a16:creationId xmlns:a16="http://schemas.microsoft.com/office/drawing/2014/main" id="{E19AFED8-15CF-419A-943B-5FCF98B49B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434"/>
                          <a:ext cx="235" cy="45"/>
                        </a:xfrm>
                        <a:custGeom>
                          <a:avLst/>
                          <a:gdLst>
                            <a:gd name="T0" fmla="*/ 341 w 341"/>
                            <a:gd name="T1" fmla="*/ 0 h 67"/>
                            <a:gd name="T2" fmla="*/ 298 w 341"/>
                            <a:gd name="T3" fmla="*/ 0 h 67"/>
                            <a:gd name="T4" fmla="*/ 255 w 341"/>
                            <a:gd name="T5" fmla="*/ 0 h 67"/>
                            <a:gd name="T6" fmla="*/ 213 w 341"/>
                            <a:gd name="T7" fmla="*/ 0 h 67"/>
                            <a:gd name="T8" fmla="*/ 170 w 341"/>
                            <a:gd name="T9" fmla="*/ 0 h 67"/>
                            <a:gd name="T10" fmla="*/ 128 w 341"/>
                            <a:gd name="T11" fmla="*/ 0 h 67"/>
                            <a:gd name="T12" fmla="*/ 85 w 341"/>
                            <a:gd name="T13" fmla="*/ 0 h 67"/>
                            <a:gd name="T14" fmla="*/ 43 w 341"/>
                            <a:gd name="T15" fmla="*/ 0 h 67"/>
                            <a:gd name="T16" fmla="*/ 0 w 341"/>
                            <a:gd name="T17" fmla="*/ 0 h 67"/>
                            <a:gd name="T18" fmla="*/ 0 w 341"/>
                            <a:gd name="T19" fmla="*/ 7 h 67"/>
                            <a:gd name="T20" fmla="*/ 0 w 341"/>
                            <a:gd name="T21" fmla="*/ 15 h 67"/>
                            <a:gd name="T22" fmla="*/ 0 w 341"/>
                            <a:gd name="T23" fmla="*/ 23 h 67"/>
                            <a:gd name="T24" fmla="*/ 0 w 341"/>
                            <a:gd name="T25" fmla="*/ 32 h 67"/>
                            <a:gd name="T26" fmla="*/ 0 w 341"/>
                            <a:gd name="T27" fmla="*/ 40 h 67"/>
                            <a:gd name="T28" fmla="*/ 0 w 341"/>
                            <a:gd name="T29" fmla="*/ 50 h 67"/>
                            <a:gd name="T30" fmla="*/ 0 w 341"/>
                            <a:gd name="T31" fmla="*/ 58 h 67"/>
                            <a:gd name="T32" fmla="*/ 0 w 341"/>
                            <a:gd name="T33" fmla="*/ 67 h 67"/>
                            <a:gd name="T34" fmla="*/ 43 w 341"/>
                            <a:gd name="T35" fmla="*/ 67 h 67"/>
                            <a:gd name="T36" fmla="*/ 85 w 341"/>
                            <a:gd name="T37" fmla="*/ 67 h 67"/>
                            <a:gd name="T38" fmla="*/ 128 w 341"/>
                            <a:gd name="T39" fmla="*/ 67 h 67"/>
                            <a:gd name="T40" fmla="*/ 170 w 341"/>
                            <a:gd name="T41" fmla="*/ 67 h 67"/>
                            <a:gd name="T42" fmla="*/ 213 w 341"/>
                            <a:gd name="T43" fmla="*/ 67 h 67"/>
                            <a:gd name="T44" fmla="*/ 255 w 341"/>
                            <a:gd name="T45" fmla="*/ 67 h 67"/>
                            <a:gd name="T46" fmla="*/ 298 w 341"/>
                            <a:gd name="T47" fmla="*/ 67 h 67"/>
                            <a:gd name="T48" fmla="*/ 341 w 341"/>
                            <a:gd name="T49" fmla="*/ 67 h 67"/>
                            <a:gd name="T50" fmla="*/ 341 w 341"/>
                            <a:gd name="T51" fmla="*/ 58 h 67"/>
                            <a:gd name="T52" fmla="*/ 341 w 341"/>
                            <a:gd name="T53" fmla="*/ 50 h 67"/>
                            <a:gd name="T54" fmla="*/ 341 w 341"/>
                            <a:gd name="T55" fmla="*/ 40 h 67"/>
                            <a:gd name="T56" fmla="*/ 341 w 341"/>
                            <a:gd name="T57" fmla="*/ 32 h 67"/>
                            <a:gd name="T58" fmla="*/ 341 w 341"/>
                            <a:gd name="T59" fmla="*/ 23 h 67"/>
                            <a:gd name="T60" fmla="*/ 341 w 341"/>
                            <a:gd name="T61" fmla="*/ 15 h 67"/>
                            <a:gd name="T62" fmla="*/ 341 w 341"/>
                            <a:gd name="T63" fmla="*/ 7 h 67"/>
                            <a:gd name="T64" fmla="*/ 341 w 341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1" h="67">
                              <a:moveTo>
                                <a:pt x="341" y="0"/>
                              </a:moveTo>
                              <a:lnTo>
                                <a:pt x="298" y="0"/>
                              </a:lnTo>
                              <a:lnTo>
                                <a:pt x="255" y="0"/>
                              </a:lnTo>
                              <a:lnTo>
                                <a:pt x="213" y="0"/>
                              </a:lnTo>
                              <a:lnTo>
                                <a:pt x="170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7"/>
                              </a:lnTo>
                              <a:lnTo>
                                <a:pt x="0" y="15"/>
                              </a:lnTo>
                              <a:lnTo>
                                <a:pt x="0" y="23"/>
                              </a:lnTo>
                              <a:lnTo>
                                <a:pt x="0" y="32"/>
                              </a:lnTo>
                              <a:lnTo>
                                <a:pt x="0" y="40"/>
                              </a:lnTo>
                              <a:lnTo>
                                <a:pt x="0" y="50"/>
                              </a:lnTo>
                              <a:lnTo>
                                <a:pt x="0" y="58"/>
                              </a:lnTo>
                              <a:lnTo>
                                <a:pt x="0" y="67"/>
                              </a:lnTo>
                              <a:lnTo>
                                <a:pt x="43" y="67"/>
                              </a:lnTo>
                              <a:lnTo>
                                <a:pt x="85" y="67"/>
                              </a:lnTo>
                              <a:lnTo>
                                <a:pt x="128" y="67"/>
                              </a:lnTo>
                              <a:lnTo>
                                <a:pt x="170" y="67"/>
                              </a:lnTo>
                              <a:lnTo>
                                <a:pt x="213" y="67"/>
                              </a:lnTo>
                              <a:lnTo>
                                <a:pt x="255" y="67"/>
                              </a:lnTo>
                              <a:lnTo>
                                <a:pt x="298" y="67"/>
                              </a:lnTo>
                              <a:lnTo>
                                <a:pt x="341" y="67"/>
                              </a:lnTo>
                              <a:lnTo>
                                <a:pt x="341" y="58"/>
                              </a:lnTo>
                              <a:lnTo>
                                <a:pt x="341" y="50"/>
                              </a:lnTo>
                              <a:lnTo>
                                <a:pt x="341" y="40"/>
                              </a:lnTo>
                              <a:lnTo>
                                <a:pt x="341" y="32"/>
                              </a:lnTo>
                              <a:lnTo>
                                <a:pt x="341" y="23"/>
                              </a:lnTo>
                              <a:lnTo>
                                <a:pt x="341" y="15"/>
                              </a:lnTo>
                              <a:lnTo>
                                <a:pt x="341" y="7"/>
                              </a:lnTo>
                              <a:lnTo>
                                <a:pt x="3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4" name="Freeform 413">
                          <a:extLst>
                            <a:ext uri="{FF2B5EF4-FFF2-40B4-BE49-F238E27FC236}">
                              <a16:creationId xmlns:a16="http://schemas.microsoft.com/office/drawing/2014/main" id="{B6F8BA33-0189-413E-8F2F-C10A0568D2A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2442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5"/>
                            <a:gd name="T2" fmla="*/ 269 w 308"/>
                            <a:gd name="T3" fmla="*/ 0 h 45"/>
                            <a:gd name="T4" fmla="*/ 230 w 308"/>
                            <a:gd name="T5" fmla="*/ 0 h 45"/>
                            <a:gd name="T6" fmla="*/ 192 w 308"/>
                            <a:gd name="T7" fmla="*/ 0 h 45"/>
                            <a:gd name="T8" fmla="*/ 153 w 308"/>
                            <a:gd name="T9" fmla="*/ 0 h 45"/>
                            <a:gd name="T10" fmla="*/ 114 w 308"/>
                            <a:gd name="T11" fmla="*/ 0 h 45"/>
                            <a:gd name="T12" fmla="*/ 77 w 308"/>
                            <a:gd name="T13" fmla="*/ 0 h 45"/>
                            <a:gd name="T14" fmla="*/ 37 w 308"/>
                            <a:gd name="T15" fmla="*/ 0 h 45"/>
                            <a:gd name="T16" fmla="*/ 0 w 308"/>
                            <a:gd name="T17" fmla="*/ 0 h 45"/>
                            <a:gd name="T18" fmla="*/ 0 w 308"/>
                            <a:gd name="T19" fmla="*/ 11 h 45"/>
                            <a:gd name="T20" fmla="*/ 0 w 308"/>
                            <a:gd name="T21" fmla="*/ 22 h 45"/>
                            <a:gd name="T22" fmla="*/ 0 w 308"/>
                            <a:gd name="T23" fmla="*/ 27 h 45"/>
                            <a:gd name="T24" fmla="*/ 0 w 308"/>
                            <a:gd name="T25" fmla="*/ 34 h 45"/>
                            <a:gd name="T26" fmla="*/ 0 w 308"/>
                            <a:gd name="T27" fmla="*/ 39 h 45"/>
                            <a:gd name="T28" fmla="*/ 0 w 308"/>
                            <a:gd name="T29" fmla="*/ 45 h 45"/>
                            <a:gd name="T30" fmla="*/ 37 w 308"/>
                            <a:gd name="T31" fmla="*/ 45 h 45"/>
                            <a:gd name="T32" fmla="*/ 77 w 308"/>
                            <a:gd name="T33" fmla="*/ 45 h 45"/>
                            <a:gd name="T34" fmla="*/ 114 w 308"/>
                            <a:gd name="T35" fmla="*/ 45 h 45"/>
                            <a:gd name="T36" fmla="*/ 153 w 308"/>
                            <a:gd name="T37" fmla="*/ 45 h 45"/>
                            <a:gd name="T38" fmla="*/ 192 w 308"/>
                            <a:gd name="T39" fmla="*/ 45 h 45"/>
                            <a:gd name="T40" fmla="*/ 230 w 308"/>
                            <a:gd name="T41" fmla="*/ 45 h 45"/>
                            <a:gd name="T42" fmla="*/ 269 w 308"/>
                            <a:gd name="T43" fmla="*/ 45 h 45"/>
                            <a:gd name="T44" fmla="*/ 308 w 308"/>
                            <a:gd name="T45" fmla="*/ 45 h 45"/>
                            <a:gd name="T46" fmla="*/ 308 w 308"/>
                            <a:gd name="T47" fmla="*/ 39 h 45"/>
                            <a:gd name="T48" fmla="*/ 308 w 308"/>
                            <a:gd name="T49" fmla="*/ 34 h 45"/>
                            <a:gd name="T50" fmla="*/ 308 w 308"/>
                            <a:gd name="T51" fmla="*/ 27 h 45"/>
                            <a:gd name="T52" fmla="*/ 308 w 308"/>
                            <a:gd name="T53" fmla="*/ 22 h 45"/>
                            <a:gd name="T54" fmla="*/ 308 w 308"/>
                            <a:gd name="T55" fmla="*/ 11 h 45"/>
                            <a:gd name="T56" fmla="*/ 308 w 308"/>
                            <a:gd name="T57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5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3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1"/>
                              </a:lnTo>
                              <a:lnTo>
                                <a:pt x="0" y="22"/>
                              </a:lnTo>
                              <a:lnTo>
                                <a:pt x="0" y="27"/>
                              </a:lnTo>
                              <a:lnTo>
                                <a:pt x="0" y="34"/>
                              </a:lnTo>
                              <a:lnTo>
                                <a:pt x="0" y="39"/>
                              </a:lnTo>
                              <a:lnTo>
                                <a:pt x="0" y="45"/>
                              </a:lnTo>
                              <a:lnTo>
                                <a:pt x="37" y="45"/>
                              </a:lnTo>
                              <a:lnTo>
                                <a:pt x="77" y="45"/>
                              </a:lnTo>
                              <a:lnTo>
                                <a:pt x="114" y="45"/>
                              </a:lnTo>
                              <a:lnTo>
                                <a:pt x="153" y="45"/>
                              </a:lnTo>
                              <a:lnTo>
                                <a:pt x="192" y="45"/>
                              </a:lnTo>
                              <a:lnTo>
                                <a:pt x="230" y="45"/>
                              </a:lnTo>
                              <a:lnTo>
                                <a:pt x="269" y="45"/>
                              </a:lnTo>
                              <a:lnTo>
                                <a:pt x="308" y="45"/>
                              </a:lnTo>
                              <a:lnTo>
                                <a:pt x="308" y="39"/>
                              </a:lnTo>
                              <a:lnTo>
                                <a:pt x="308" y="34"/>
                              </a:lnTo>
                              <a:lnTo>
                                <a:pt x="308" y="27"/>
                              </a:lnTo>
                              <a:lnTo>
                                <a:pt x="308" y="22"/>
                              </a:lnTo>
                              <a:lnTo>
                                <a:pt x="308" y="11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5" name="Freeform 414">
                          <a:extLst>
                            <a:ext uri="{FF2B5EF4-FFF2-40B4-BE49-F238E27FC236}">
                              <a16:creationId xmlns:a16="http://schemas.microsoft.com/office/drawing/2014/main" id="{CB5C7FA5-7DCF-4CA3-95E6-AC95576916A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7" y="2493"/>
                          <a:ext cx="236" cy="44"/>
                        </a:xfrm>
                        <a:custGeom>
                          <a:avLst/>
                          <a:gdLst>
                            <a:gd name="T0" fmla="*/ 344 w 344"/>
                            <a:gd name="T1" fmla="*/ 0 h 69"/>
                            <a:gd name="T2" fmla="*/ 300 w 344"/>
                            <a:gd name="T3" fmla="*/ 0 h 69"/>
                            <a:gd name="T4" fmla="*/ 257 w 344"/>
                            <a:gd name="T5" fmla="*/ 0 h 69"/>
                            <a:gd name="T6" fmla="*/ 214 w 344"/>
                            <a:gd name="T7" fmla="*/ 0 h 69"/>
                            <a:gd name="T8" fmla="*/ 171 w 344"/>
                            <a:gd name="T9" fmla="*/ 0 h 69"/>
                            <a:gd name="T10" fmla="*/ 128 w 344"/>
                            <a:gd name="T11" fmla="*/ 0 h 69"/>
                            <a:gd name="T12" fmla="*/ 85 w 344"/>
                            <a:gd name="T13" fmla="*/ 0 h 69"/>
                            <a:gd name="T14" fmla="*/ 43 w 344"/>
                            <a:gd name="T15" fmla="*/ 0 h 69"/>
                            <a:gd name="T16" fmla="*/ 0 w 344"/>
                            <a:gd name="T17" fmla="*/ 0 h 69"/>
                            <a:gd name="T18" fmla="*/ 0 w 344"/>
                            <a:gd name="T19" fmla="*/ 8 h 69"/>
                            <a:gd name="T20" fmla="*/ 0 w 344"/>
                            <a:gd name="T21" fmla="*/ 17 h 69"/>
                            <a:gd name="T22" fmla="*/ 0 w 344"/>
                            <a:gd name="T23" fmla="*/ 25 h 69"/>
                            <a:gd name="T24" fmla="*/ 0 w 344"/>
                            <a:gd name="T25" fmla="*/ 34 h 69"/>
                            <a:gd name="T26" fmla="*/ 0 w 344"/>
                            <a:gd name="T27" fmla="*/ 43 h 69"/>
                            <a:gd name="T28" fmla="*/ 0 w 344"/>
                            <a:gd name="T29" fmla="*/ 51 h 69"/>
                            <a:gd name="T30" fmla="*/ 0 w 344"/>
                            <a:gd name="T31" fmla="*/ 59 h 69"/>
                            <a:gd name="T32" fmla="*/ 0 w 344"/>
                            <a:gd name="T33" fmla="*/ 69 h 69"/>
                            <a:gd name="T34" fmla="*/ 43 w 344"/>
                            <a:gd name="T35" fmla="*/ 69 h 69"/>
                            <a:gd name="T36" fmla="*/ 85 w 344"/>
                            <a:gd name="T37" fmla="*/ 69 h 69"/>
                            <a:gd name="T38" fmla="*/ 128 w 344"/>
                            <a:gd name="T39" fmla="*/ 69 h 69"/>
                            <a:gd name="T40" fmla="*/ 171 w 344"/>
                            <a:gd name="T41" fmla="*/ 69 h 69"/>
                            <a:gd name="T42" fmla="*/ 214 w 344"/>
                            <a:gd name="T43" fmla="*/ 69 h 69"/>
                            <a:gd name="T44" fmla="*/ 257 w 344"/>
                            <a:gd name="T45" fmla="*/ 69 h 69"/>
                            <a:gd name="T46" fmla="*/ 300 w 344"/>
                            <a:gd name="T47" fmla="*/ 69 h 69"/>
                            <a:gd name="T48" fmla="*/ 344 w 344"/>
                            <a:gd name="T49" fmla="*/ 69 h 69"/>
                            <a:gd name="T50" fmla="*/ 344 w 344"/>
                            <a:gd name="T51" fmla="*/ 59 h 69"/>
                            <a:gd name="T52" fmla="*/ 344 w 344"/>
                            <a:gd name="T53" fmla="*/ 51 h 69"/>
                            <a:gd name="T54" fmla="*/ 344 w 344"/>
                            <a:gd name="T55" fmla="*/ 43 h 69"/>
                            <a:gd name="T56" fmla="*/ 344 w 344"/>
                            <a:gd name="T57" fmla="*/ 34 h 69"/>
                            <a:gd name="T58" fmla="*/ 344 w 344"/>
                            <a:gd name="T59" fmla="*/ 25 h 69"/>
                            <a:gd name="T60" fmla="*/ 344 w 344"/>
                            <a:gd name="T61" fmla="*/ 17 h 69"/>
                            <a:gd name="T62" fmla="*/ 344 w 344"/>
                            <a:gd name="T63" fmla="*/ 8 h 69"/>
                            <a:gd name="T64" fmla="*/ 344 w 344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9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7" y="0"/>
                              </a:lnTo>
                              <a:lnTo>
                                <a:pt x="214" y="0"/>
                              </a:lnTo>
                              <a:lnTo>
                                <a:pt x="171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3"/>
                              </a:lnTo>
                              <a:lnTo>
                                <a:pt x="0" y="51"/>
                              </a:lnTo>
                              <a:lnTo>
                                <a:pt x="0" y="59"/>
                              </a:lnTo>
                              <a:lnTo>
                                <a:pt x="0" y="69"/>
                              </a:lnTo>
                              <a:lnTo>
                                <a:pt x="43" y="69"/>
                              </a:lnTo>
                              <a:lnTo>
                                <a:pt x="85" y="69"/>
                              </a:lnTo>
                              <a:lnTo>
                                <a:pt x="128" y="69"/>
                              </a:lnTo>
                              <a:lnTo>
                                <a:pt x="171" y="69"/>
                              </a:lnTo>
                              <a:lnTo>
                                <a:pt x="214" y="69"/>
                              </a:lnTo>
                              <a:lnTo>
                                <a:pt x="257" y="69"/>
                              </a:lnTo>
                              <a:lnTo>
                                <a:pt x="300" y="69"/>
                              </a:lnTo>
                              <a:lnTo>
                                <a:pt x="344" y="69"/>
                              </a:lnTo>
                              <a:lnTo>
                                <a:pt x="344" y="59"/>
                              </a:lnTo>
                              <a:lnTo>
                                <a:pt x="344" y="51"/>
                              </a:lnTo>
                              <a:lnTo>
                                <a:pt x="344" y="43"/>
                              </a:lnTo>
                              <a:lnTo>
                                <a:pt x="344" y="34"/>
                              </a:lnTo>
                              <a:lnTo>
                                <a:pt x="344" y="25"/>
                              </a:lnTo>
                              <a:lnTo>
                                <a:pt x="344" y="17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6" name="Freeform 415">
                          <a:extLst>
                            <a:ext uri="{FF2B5EF4-FFF2-40B4-BE49-F238E27FC236}">
                              <a16:creationId xmlns:a16="http://schemas.microsoft.com/office/drawing/2014/main" id="{45C60EBB-D58B-4EFA-8214-212F3F4FAA8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9" y="2501"/>
                          <a:ext cx="212" cy="28"/>
                        </a:xfrm>
                        <a:custGeom>
                          <a:avLst/>
                          <a:gdLst>
                            <a:gd name="T0" fmla="*/ 306 w 306"/>
                            <a:gd name="T1" fmla="*/ 0 h 43"/>
                            <a:gd name="T2" fmla="*/ 268 w 306"/>
                            <a:gd name="T3" fmla="*/ 0 h 43"/>
                            <a:gd name="T4" fmla="*/ 229 w 306"/>
                            <a:gd name="T5" fmla="*/ 0 h 43"/>
                            <a:gd name="T6" fmla="*/ 191 w 306"/>
                            <a:gd name="T7" fmla="*/ 0 h 43"/>
                            <a:gd name="T8" fmla="*/ 154 w 306"/>
                            <a:gd name="T9" fmla="*/ 0 h 43"/>
                            <a:gd name="T10" fmla="*/ 114 w 306"/>
                            <a:gd name="T11" fmla="*/ 0 h 43"/>
                            <a:gd name="T12" fmla="*/ 77 w 306"/>
                            <a:gd name="T13" fmla="*/ 0 h 43"/>
                            <a:gd name="T14" fmla="*/ 37 w 306"/>
                            <a:gd name="T15" fmla="*/ 0 h 43"/>
                            <a:gd name="T16" fmla="*/ 0 w 306"/>
                            <a:gd name="T17" fmla="*/ 0 h 43"/>
                            <a:gd name="T18" fmla="*/ 0 w 306"/>
                            <a:gd name="T19" fmla="*/ 10 h 43"/>
                            <a:gd name="T20" fmla="*/ 0 w 306"/>
                            <a:gd name="T21" fmla="*/ 21 h 43"/>
                            <a:gd name="T22" fmla="*/ 0 w 306"/>
                            <a:gd name="T23" fmla="*/ 32 h 43"/>
                            <a:gd name="T24" fmla="*/ 0 w 306"/>
                            <a:gd name="T25" fmla="*/ 43 h 43"/>
                            <a:gd name="T26" fmla="*/ 37 w 306"/>
                            <a:gd name="T27" fmla="*/ 43 h 43"/>
                            <a:gd name="T28" fmla="*/ 77 w 306"/>
                            <a:gd name="T29" fmla="*/ 43 h 43"/>
                            <a:gd name="T30" fmla="*/ 114 w 306"/>
                            <a:gd name="T31" fmla="*/ 43 h 43"/>
                            <a:gd name="T32" fmla="*/ 154 w 306"/>
                            <a:gd name="T33" fmla="*/ 43 h 43"/>
                            <a:gd name="T34" fmla="*/ 191 w 306"/>
                            <a:gd name="T35" fmla="*/ 43 h 43"/>
                            <a:gd name="T36" fmla="*/ 229 w 306"/>
                            <a:gd name="T37" fmla="*/ 43 h 43"/>
                            <a:gd name="T38" fmla="*/ 268 w 306"/>
                            <a:gd name="T39" fmla="*/ 43 h 43"/>
                            <a:gd name="T40" fmla="*/ 306 w 306"/>
                            <a:gd name="T41" fmla="*/ 43 h 43"/>
                            <a:gd name="T42" fmla="*/ 306 w 306"/>
                            <a:gd name="T43" fmla="*/ 32 h 43"/>
                            <a:gd name="T44" fmla="*/ 306 w 306"/>
                            <a:gd name="T45" fmla="*/ 21 h 43"/>
                            <a:gd name="T46" fmla="*/ 306 w 306"/>
                            <a:gd name="T47" fmla="*/ 10 h 43"/>
                            <a:gd name="T48" fmla="*/ 306 w 306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6" h="43">
                              <a:moveTo>
                                <a:pt x="306" y="0"/>
                              </a:moveTo>
                              <a:lnTo>
                                <a:pt x="268" y="0"/>
                              </a:lnTo>
                              <a:lnTo>
                                <a:pt x="229" y="0"/>
                              </a:lnTo>
                              <a:lnTo>
                                <a:pt x="191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2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7" y="43"/>
                              </a:lnTo>
                              <a:lnTo>
                                <a:pt x="114" y="43"/>
                              </a:lnTo>
                              <a:lnTo>
                                <a:pt x="154" y="43"/>
                              </a:lnTo>
                              <a:lnTo>
                                <a:pt x="191" y="43"/>
                              </a:lnTo>
                              <a:lnTo>
                                <a:pt x="229" y="43"/>
                              </a:lnTo>
                              <a:lnTo>
                                <a:pt x="268" y="43"/>
                              </a:lnTo>
                              <a:lnTo>
                                <a:pt x="306" y="43"/>
                              </a:lnTo>
                              <a:lnTo>
                                <a:pt x="306" y="32"/>
                              </a:lnTo>
                              <a:lnTo>
                                <a:pt x="306" y="21"/>
                              </a:lnTo>
                              <a:lnTo>
                                <a:pt x="306" y="10"/>
                              </a:lnTo>
                              <a:lnTo>
                                <a:pt x="30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7" name="Freeform 416">
                          <a:extLst>
                            <a:ext uri="{FF2B5EF4-FFF2-40B4-BE49-F238E27FC236}">
                              <a16:creationId xmlns:a16="http://schemas.microsoft.com/office/drawing/2014/main" id="{43B0BD55-B287-4DAB-BDE1-4AD51EC678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8" y="2551"/>
                          <a:ext cx="235" cy="45"/>
                        </a:xfrm>
                        <a:custGeom>
                          <a:avLst/>
                          <a:gdLst>
                            <a:gd name="T0" fmla="*/ 342 w 342"/>
                            <a:gd name="T1" fmla="*/ 0 h 68"/>
                            <a:gd name="T2" fmla="*/ 298 w 342"/>
                            <a:gd name="T3" fmla="*/ 0 h 68"/>
                            <a:gd name="T4" fmla="*/ 255 w 342"/>
                            <a:gd name="T5" fmla="*/ 0 h 68"/>
                            <a:gd name="T6" fmla="*/ 212 w 342"/>
                            <a:gd name="T7" fmla="*/ 0 h 68"/>
                            <a:gd name="T8" fmla="*/ 169 w 342"/>
                            <a:gd name="T9" fmla="*/ 0 h 68"/>
                            <a:gd name="T10" fmla="*/ 126 w 342"/>
                            <a:gd name="T11" fmla="*/ 0 h 68"/>
                            <a:gd name="T12" fmla="*/ 84 w 342"/>
                            <a:gd name="T13" fmla="*/ 0 h 68"/>
                            <a:gd name="T14" fmla="*/ 42 w 342"/>
                            <a:gd name="T15" fmla="*/ 0 h 68"/>
                            <a:gd name="T16" fmla="*/ 0 w 342"/>
                            <a:gd name="T17" fmla="*/ 0 h 68"/>
                            <a:gd name="T18" fmla="*/ 0 w 342"/>
                            <a:gd name="T19" fmla="*/ 9 h 68"/>
                            <a:gd name="T20" fmla="*/ 0 w 342"/>
                            <a:gd name="T21" fmla="*/ 17 h 68"/>
                            <a:gd name="T22" fmla="*/ 0 w 342"/>
                            <a:gd name="T23" fmla="*/ 25 h 68"/>
                            <a:gd name="T24" fmla="*/ 0 w 342"/>
                            <a:gd name="T25" fmla="*/ 34 h 68"/>
                            <a:gd name="T26" fmla="*/ 0 w 342"/>
                            <a:gd name="T27" fmla="*/ 42 h 68"/>
                            <a:gd name="T28" fmla="*/ 0 w 342"/>
                            <a:gd name="T29" fmla="*/ 50 h 68"/>
                            <a:gd name="T30" fmla="*/ 0 w 342"/>
                            <a:gd name="T31" fmla="*/ 58 h 68"/>
                            <a:gd name="T32" fmla="*/ 0 w 342"/>
                            <a:gd name="T33" fmla="*/ 68 h 68"/>
                            <a:gd name="T34" fmla="*/ 42 w 342"/>
                            <a:gd name="T35" fmla="*/ 68 h 68"/>
                            <a:gd name="T36" fmla="*/ 84 w 342"/>
                            <a:gd name="T37" fmla="*/ 68 h 68"/>
                            <a:gd name="T38" fmla="*/ 126 w 342"/>
                            <a:gd name="T39" fmla="*/ 68 h 68"/>
                            <a:gd name="T40" fmla="*/ 169 w 342"/>
                            <a:gd name="T41" fmla="*/ 68 h 68"/>
                            <a:gd name="T42" fmla="*/ 212 w 342"/>
                            <a:gd name="T43" fmla="*/ 68 h 68"/>
                            <a:gd name="T44" fmla="*/ 255 w 342"/>
                            <a:gd name="T45" fmla="*/ 68 h 68"/>
                            <a:gd name="T46" fmla="*/ 298 w 342"/>
                            <a:gd name="T47" fmla="*/ 68 h 68"/>
                            <a:gd name="T48" fmla="*/ 342 w 342"/>
                            <a:gd name="T49" fmla="*/ 68 h 68"/>
                            <a:gd name="T50" fmla="*/ 342 w 342"/>
                            <a:gd name="T51" fmla="*/ 58 h 68"/>
                            <a:gd name="T52" fmla="*/ 342 w 342"/>
                            <a:gd name="T53" fmla="*/ 50 h 68"/>
                            <a:gd name="T54" fmla="*/ 342 w 342"/>
                            <a:gd name="T55" fmla="*/ 42 h 68"/>
                            <a:gd name="T56" fmla="*/ 342 w 342"/>
                            <a:gd name="T57" fmla="*/ 34 h 68"/>
                            <a:gd name="T58" fmla="*/ 342 w 342"/>
                            <a:gd name="T59" fmla="*/ 25 h 68"/>
                            <a:gd name="T60" fmla="*/ 342 w 342"/>
                            <a:gd name="T61" fmla="*/ 17 h 68"/>
                            <a:gd name="T62" fmla="*/ 342 w 342"/>
                            <a:gd name="T63" fmla="*/ 9 h 68"/>
                            <a:gd name="T64" fmla="*/ 342 w 342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2" h="68">
                              <a:moveTo>
                                <a:pt x="342" y="0"/>
                              </a:moveTo>
                              <a:lnTo>
                                <a:pt x="298" y="0"/>
                              </a:lnTo>
                              <a:lnTo>
                                <a:pt x="255" y="0"/>
                              </a:lnTo>
                              <a:lnTo>
                                <a:pt x="212" y="0"/>
                              </a:lnTo>
                              <a:lnTo>
                                <a:pt x="169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9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58"/>
                              </a:lnTo>
                              <a:lnTo>
                                <a:pt x="0" y="68"/>
                              </a:lnTo>
                              <a:lnTo>
                                <a:pt x="42" y="68"/>
                              </a:lnTo>
                              <a:lnTo>
                                <a:pt x="84" y="68"/>
                              </a:lnTo>
                              <a:lnTo>
                                <a:pt x="126" y="68"/>
                              </a:lnTo>
                              <a:lnTo>
                                <a:pt x="169" y="68"/>
                              </a:lnTo>
                              <a:lnTo>
                                <a:pt x="212" y="68"/>
                              </a:lnTo>
                              <a:lnTo>
                                <a:pt x="255" y="68"/>
                              </a:lnTo>
                              <a:lnTo>
                                <a:pt x="298" y="68"/>
                              </a:lnTo>
                              <a:lnTo>
                                <a:pt x="342" y="68"/>
                              </a:lnTo>
                              <a:lnTo>
                                <a:pt x="342" y="58"/>
                              </a:lnTo>
                              <a:lnTo>
                                <a:pt x="342" y="50"/>
                              </a:lnTo>
                              <a:lnTo>
                                <a:pt x="342" y="42"/>
                              </a:lnTo>
                              <a:lnTo>
                                <a:pt x="342" y="34"/>
                              </a:lnTo>
                              <a:lnTo>
                                <a:pt x="342" y="25"/>
                              </a:lnTo>
                              <a:lnTo>
                                <a:pt x="342" y="17"/>
                              </a:lnTo>
                              <a:lnTo>
                                <a:pt x="342" y="9"/>
                              </a:lnTo>
                              <a:lnTo>
                                <a:pt x="34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8" name="Freeform 417">
                          <a:extLst>
                            <a:ext uri="{FF2B5EF4-FFF2-40B4-BE49-F238E27FC236}">
                              <a16:creationId xmlns:a16="http://schemas.microsoft.com/office/drawing/2014/main" id="{D9003088-266C-4474-95F2-43FE05C5F37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9" y="2559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10 h 44"/>
                            <a:gd name="T20" fmla="*/ 0 w 308"/>
                            <a:gd name="T21" fmla="*/ 20 h 44"/>
                            <a:gd name="T22" fmla="*/ 0 w 308"/>
                            <a:gd name="T23" fmla="*/ 26 h 44"/>
                            <a:gd name="T24" fmla="*/ 0 w 308"/>
                            <a:gd name="T25" fmla="*/ 32 h 44"/>
                            <a:gd name="T26" fmla="*/ 0 w 308"/>
                            <a:gd name="T27" fmla="*/ 38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8 h 44"/>
                            <a:gd name="T48" fmla="*/ 308 w 308"/>
                            <a:gd name="T49" fmla="*/ 32 h 44"/>
                            <a:gd name="T50" fmla="*/ 308 w 308"/>
                            <a:gd name="T51" fmla="*/ 26 h 44"/>
                            <a:gd name="T52" fmla="*/ 308 w 308"/>
                            <a:gd name="T53" fmla="*/ 20 h 44"/>
                            <a:gd name="T54" fmla="*/ 308 w 308"/>
                            <a:gd name="T55" fmla="*/ 10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0"/>
                              </a:lnTo>
                              <a:lnTo>
                                <a:pt x="0" y="26"/>
                              </a:lnTo>
                              <a:lnTo>
                                <a:pt x="0" y="32"/>
                              </a:lnTo>
                              <a:lnTo>
                                <a:pt x="0" y="38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8"/>
                              </a:lnTo>
                              <a:lnTo>
                                <a:pt x="308" y="32"/>
                              </a:lnTo>
                              <a:lnTo>
                                <a:pt x="308" y="26"/>
                              </a:lnTo>
                              <a:lnTo>
                                <a:pt x="308" y="20"/>
                              </a:lnTo>
                              <a:lnTo>
                                <a:pt x="308" y="10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09" name="Freeform 418">
                          <a:extLst>
                            <a:ext uri="{FF2B5EF4-FFF2-40B4-BE49-F238E27FC236}">
                              <a16:creationId xmlns:a16="http://schemas.microsoft.com/office/drawing/2014/main" id="{025552BA-5923-4F9D-A302-77C2EAAC160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8" y="2610"/>
                          <a:ext cx="236" cy="45"/>
                        </a:xfrm>
                        <a:custGeom>
                          <a:avLst/>
                          <a:gdLst>
                            <a:gd name="T0" fmla="*/ 344 w 344"/>
                            <a:gd name="T1" fmla="*/ 0 h 69"/>
                            <a:gd name="T2" fmla="*/ 300 w 344"/>
                            <a:gd name="T3" fmla="*/ 0 h 69"/>
                            <a:gd name="T4" fmla="*/ 258 w 344"/>
                            <a:gd name="T5" fmla="*/ 0 h 69"/>
                            <a:gd name="T6" fmla="*/ 214 w 344"/>
                            <a:gd name="T7" fmla="*/ 0 h 69"/>
                            <a:gd name="T8" fmla="*/ 172 w 344"/>
                            <a:gd name="T9" fmla="*/ 0 h 69"/>
                            <a:gd name="T10" fmla="*/ 128 w 344"/>
                            <a:gd name="T11" fmla="*/ 0 h 69"/>
                            <a:gd name="T12" fmla="*/ 85 w 344"/>
                            <a:gd name="T13" fmla="*/ 0 h 69"/>
                            <a:gd name="T14" fmla="*/ 43 w 344"/>
                            <a:gd name="T15" fmla="*/ 0 h 69"/>
                            <a:gd name="T16" fmla="*/ 0 w 344"/>
                            <a:gd name="T17" fmla="*/ 0 h 69"/>
                            <a:gd name="T18" fmla="*/ 0 w 344"/>
                            <a:gd name="T19" fmla="*/ 8 h 69"/>
                            <a:gd name="T20" fmla="*/ 0 w 344"/>
                            <a:gd name="T21" fmla="*/ 16 h 69"/>
                            <a:gd name="T22" fmla="*/ 0 w 344"/>
                            <a:gd name="T23" fmla="*/ 24 h 69"/>
                            <a:gd name="T24" fmla="*/ 0 w 344"/>
                            <a:gd name="T25" fmla="*/ 34 h 69"/>
                            <a:gd name="T26" fmla="*/ 0 w 344"/>
                            <a:gd name="T27" fmla="*/ 42 h 69"/>
                            <a:gd name="T28" fmla="*/ 0 w 344"/>
                            <a:gd name="T29" fmla="*/ 51 h 69"/>
                            <a:gd name="T30" fmla="*/ 0 w 344"/>
                            <a:gd name="T31" fmla="*/ 60 h 69"/>
                            <a:gd name="T32" fmla="*/ 0 w 344"/>
                            <a:gd name="T33" fmla="*/ 69 h 69"/>
                            <a:gd name="T34" fmla="*/ 43 w 344"/>
                            <a:gd name="T35" fmla="*/ 69 h 69"/>
                            <a:gd name="T36" fmla="*/ 85 w 344"/>
                            <a:gd name="T37" fmla="*/ 69 h 69"/>
                            <a:gd name="T38" fmla="*/ 128 w 344"/>
                            <a:gd name="T39" fmla="*/ 69 h 69"/>
                            <a:gd name="T40" fmla="*/ 172 w 344"/>
                            <a:gd name="T41" fmla="*/ 69 h 69"/>
                            <a:gd name="T42" fmla="*/ 214 w 344"/>
                            <a:gd name="T43" fmla="*/ 69 h 69"/>
                            <a:gd name="T44" fmla="*/ 258 w 344"/>
                            <a:gd name="T45" fmla="*/ 69 h 69"/>
                            <a:gd name="T46" fmla="*/ 300 w 344"/>
                            <a:gd name="T47" fmla="*/ 69 h 69"/>
                            <a:gd name="T48" fmla="*/ 344 w 344"/>
                            <a:gd name="T49" fmla="*/ 69 h 69"/>
                            <a:gd name="T50" fmla="*/ 344 w 344"/>
                            <a:gd name="T51" fmla="*/ 60 h 69"/>
                            <a:gd name="T52" fmla="*/ 344 w 344"/>
                            <a:gd name="T53" fmla="*/ 51 h 69"/>
                            <a:gd name="T54" fmla="*/ 344 w 344"/>
                            <a:gd name="T55" fmla="*/ 42 h 69"/>
                            <a:gd name="T56" fmla="*/ 344 w 344"/>
                            <a:gd name="T57" fmla="*/ 34 h 69"/>
                            <a:gd name="T58" fmla="*/ 344 w 344"/>
                            <a:gd name="T59" fmla="*/ 24 h 69"/>
                            <a:gd name="T60" fmla="*/ 344 w 344"/>
                            <a:gd name="T61" fmla="*/ 16 h 69"/>
                            <a:gd name="T62" fmla="*/ 344 w 344"/>
                            <a:gd name="T63" fmla="*/ 8 h 69"/>
                            <a:gd name="T64" fmla="*/ 344 w 344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9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8" y="0"/>
                              </a:lnTo>
                              <a:lnTo>
                                <a:pt x="214" y="0"/>
                              </a:lnTo>
                              <a:lnTo>
                                <a:pt x="172" y="0"/>
                              </a:lnTo>
                              <a:lnTo>
                                <a:pt x="128" y="0"/>
                              </a:lnTo>
                              <a:lnTo>
                                <a:pt x="85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4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1"/>
                              </a:lnTo>
                              <a:lnTo>
                                <a:pt x="0" y="60"/>
                              </a:lnTo>
                              <a:lnTo>
                                <a:pt x="0" y="69"/>
                              </a:lnTo>
                              <a:lnTo>
                                <a:pt x="43" y="69"/>
                              </a:lnTo>
                              <a:lnTo>
                                <a:pt x="85" y="69"/>
                              </a:lnTo>
                              <a:lnTo>
                                <a:pt x="128" y="69"/>
                              </a:lnTo>
                              <a:lnTo>
                                <a:pt x="172" y="69"/>
                              </a:lnTo>
                              <a:lnTo>
                                <a:pt x="214" y="69"/>
                              </a:lnTo>
                              <a:lnTo>
                                <a:pt x="258" y="69"/>
                              </a:lnTo>
                              <a:lnTo>
                                <a:pt x="300" y="69"/>
                              </a:lnTo>
                              <a:lnTo>
                                <a:pt x="344" y="69"/>
                              </a:lnTo>
                              <a:lnTo>
                                <a:pt x="344" y="60"/>
                              </a:lnTo>
                              <a:lnTo>
                                <a:pt x="344" y="51"/>
                              </a:lnTo>
                              <a:lnTo>
                                <a:pt x="344" y="42"/>
                              </a:lnTo>
                              <a:lnTo>
                                <a:pt x="344" y="34"/>
                              </a:lnTo>
                              <a:lnTo>
                                <a:pt x="344" y="24"/>
                              </a:lnTo>
                              <a:lnTo>
                                <a:pt x="344" y="16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0" name="Freeform 419">
                          <a:extLst>
                            <a:ext uri="{FF2B5EF4-FFF2-40B4-BE49-F238E27FC236}">
                              <a16:creationId xmlns:a16="http://schemas.microsoft.com/office/drawing/2014/main" id="{4175A37C-7397-4629-BF2C-62AAFFC1E19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619"/>
                          <a:ext cx="211" cy="27"/>
                        </a:xfrm>
                        <a:custGeom>
                          <a:avLst/>
                          <a:gdLst>
                            <a:gd name="T0" fmla="*/ 306 w 306"/>
                            <a:gd name="T1" fmla="*/ 0 h 43"/>
                            <a:gd name="T2" fmla="*/ 267 w 306"/>
                            <a:gd name="T3" fmla="*/ 0 h 43"/>
                            <a:gd name="T4" fmla="*/ 228 w 306"/>
                            <a:gd name="T5" fmla="*/ 0 h 43"/>
                            <a:gd name="T6" fmla="*/ 190 w 306"/>
                            <a:gd name="T7" fmla="*/ 0 h 43"/>
                            <a:gd name="T8" fmla="*/ 152 w 306"/>
                            <a:gd name="T9" fmla="*/ 0 h 43"/>
                            <a:gd name="T10" fmla="*/ 113 w 306"/>
                            <a:gd name="T11" fmla="*/ 0 h 43"/>
                            <a:gd name="T12" fmla="*/ 75 w 306"/>
                            <a:gd name="T13" fmla="*/ 0 h 43"/>
                            <a:gd name="T14" fmla="*/ 37 w 306"/>
                            <a:gd name="T15" fmla="*/ 0 h 43"/>
                            <a:gd name="T16" fmla="*/ 0 w 306"/>
                            <a:gd name="T17" fmla="*/ 0 h 43"/>
                            <a:gd name="T18" fmla="*/ 0 w 306"/>
                            <a:gd name="T19" fmla="*/ 10 h 43"/>
                            <a:gd name="T20" fmla="*/ 0 w 306"/>
                            <a:gd name="T21" fmla="*/ 21 h 43"/>
                            <a:gd name="T22" fmla="*/ 0 w 306"/>
                            <a:gd name="T23" fmla="*/ 31 h 43"/>
                            <a:gd name="T24" fmla="*/ 0 w 306"/>
                            <a:gd name="T25" fmla="*/ 43 h 43"/>
                            <a:gd name="T26" fmla="*/ 37 w 306"/>
                            <a:gd name="T27" fmla="*/ 43 h 43"/>
                            <a:gd name="T28" fmla="*/ 75 w 306"/>
                            <a:gd name="T29" fmla="*/ 43 h 43"/>
                            <a:gd name="T30" fmla="*/ 113 w 306"/>
                            <a:gd name="T31" fmla="*/ 43 h 43"/>
                            <a:gd name="T32" fmla="*/ 152 w 306"/>
                            <a:gd name="T33" fmla="*/ 43 h 43"/>
                            <a:gd name="T34" fmla="*/ 190 w 306"/>
                            <a:gd name="T35" fmla="*/ 43 h 43"/>
                            <a:gd name="T36" fmla="*/ 228 w 306"/>
                            <a:gd name="T37" fmla="*/ 43 h 43"/>
                            <a:gd name="T38" fmla="*/ 267 w 306"/>
                            <a:gd name="T39" fmla="*/ 43 h 43"/>
                            <a:gd name="T40" fmla="*/ 306 w 306"/>
                            <a:gd name="T41" fmla="*/ 43 h 43"/>
                            <a:gd name="T42" fmla="*/ 306 w 306"/>
                            <a:gd name="T43" fmla="*/ 31 h 43"/>
                            <a:gd name="T44" fmla="*/ 306 w 306"/>
                            <a:gd name="T45" fmla="*/ 21 h 43"/>
                            <a:gd name="T46" fmla="*/ 306 w 306"/>
                            <a:gd name="T47" fmla="*/ 10 h 43"/>
                            <a:gd name="T48" fmla="*/ 306 w 306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6" h="43">
                              <a:moveTo>
                                <a:pt x="306" y="0"/>
                              </a:moveTo>
                              <a:lnTo>
                                <a:pt x="267" y="0"/>
                              </a:lnTo>
                              <a:lnTo>
                                <a:pt x="228" y="0"/>
                              </a:lnTo>
                              <a:lnTo>
                                <a:pt x="190" y="0"/>
                              </a:lnTo>
                              <a:lnTo>
                                <a:pt x="152" y="0"/>
                              </a:lnTo>
                              <a:lnTo>
                                <a:pt x="113" y="0"/>
                              </a:lnTo>
                              <a:lnTo>
                                <a:pt x="75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0"/>
                              </a:lnTo>
                              <a:lnTo>
                                <a:pt x="0" y="21"/>
                              </a:lnTo>
                              <a:lnTo>
                                <a:pt x="0" y="31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5" y="43"/>
                              </a:lnTo>
                              <a:lnTo>
                                <a:pt x="113" y="43"/>
                              </a:lnTo>
                              <a:lnTo>
                                <a:pt x="152" y="43"/>
                              </a:lnTo>
                              <a:lnTo>
                                <a:pt x="190" y="43"/>
                              </a:lnTo>
                              <a:lnTo>
                                <a:pt x="228" y="43"/>
                              </a:lnTo>
                              <a:lnTo>
                                <a:pt x="267" y="43"/>
                              </a:lnTo>
                              <a:lnTo>
                                <a:pt x="306" y="43"/>
                              </a:lnTo>
                              <a:lnTo>
                                <a:pt x="306" y="31"/>
                              </a:lnTo>
                              <a:lnTo>
                                <a:pt x="306" y="21"/>
                              </a:lnTo>
                              <a:lnTo>
                                <a:pt x="306" y="10"/>
                              </a:lnTo>
                              <a:lnTo>
                                <a:pt x="30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1" name="Freeform 420">
                          <a:extLst>
                            <a:ext uri="{FF2B5EF4-FFF2-40B4-BE49-F238E27FC236}">
                              <a16:creationId xmlns:a16="http://schemas.microsoft.com/office/drawing/2014/main" id="{02D14222-0A6C-4FE3-B943-E569DC26034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0" y="2668"/>
                          <a:ext cx="234" cy="45"/>
                        </a:xfrm>
                        <a:custGeom>
                          <a:avLst/>
                          <a:gdLst>
                            <a:gd name="T0" fmla="*/ 342 w 342"/>
                            <a:gd name="T1" fmla="*/ 0 h 68"/>
                            <a:gd name="T2" fmla="*/ 298 w 342"/>
                            <a:gd name="T3" fmla="*/ 0 h 68"/>
                            <a:gd name="T4" fmla="*/ 256 w 342"/>
                            <a:gd name="T5" fmla="*/ 0 h 68"/>
                            <a:gd name="T6" fmla="*/ 212 w 342"/>
                            <a:gd name="T7" fmla="*/ 0 h 68"/>
                            <a:gd name="T8" fmla="*/ 170 w 342"/>
                            <a:gd name="T9" fmla="*/ 0 h 68"/>
                            <a:gd name="T10" fmla="*/ 126 w 342"/>
                            <a:gd name="T11" fmla="*/ 0 h 68"/>
                            <a:gd name="T12" fmla="*/ 84 w 342"/>
                            <a:gd name="T13" fmla="*/ 0 h 68"/>
                            <a:gd name="T14" fmla="*/ 42 w 342"/>
                            <a:gd name="T15" fmla="*/ 0 h 68"/>
                            <a:gd name="T16" fmla="*/ 0 w 342"/>
                            <a:gd name="T17" fmla="*/ 0 h 68"/>
                            <a:gd name="T18" fmla="*/ 0 w 342"/>
                            <a:gd name="T19" fmla="*/ 8 h 68"/>
                            <a:gd name="T20" fmla="*/ 0 w 342"/>
                            <a:gd name="T21" fmla="*/ 16 h 68"/>
                            <a:gd name="T22" fmla="*/ 0 w 342"/>
                            <a:gd name="T23" fmla="*/ 25 h 68"/>
                            <a:gd name="T24" fmla="*/ 0 w 342"/>
                            <a:gd name="T25" fmla="*/ 34 h 68"/>
                            <a:gd name="T26" fmla="*/ 0 w 342"/>
                            <a:gd name="T27" fmla="*/ 41 h 68"/>
                            <a:gd name="T28" fmla="*/ 0 w 342"/>
                            <a:gd name="T29" fmla="*/ 50 h 68"/>
                            <a:gd name="T30" fmla="*/ 0 w 342"/>
                            <a:gd name="T31" fmla="*/ 59 h 68"/>
                            <a:gd name="T32" fmla="*/ 0 w 342"/>
                            <a:gd name="T33" fmla="*/ 68 h 68"/>
                            <a:gd name="T34" fmla="*/ 42 w 342"/>
                            <a:gd name="T35" fmla="*/ 68 h 68"/>
                            <a:gd name="T36" fmla="*/ 84 w 342"/>
                            <a:gd name="T37" fmla="*/ 68 h 68"/>
                            <a:gd name="T38" fmla="*/ 126 w 342"/>
                            <a:gd name="T39" fmla="*/ 68 h 68"/>
                            <a:gd name="T40" fmla="*/ 170 w 342"/>
                            <a:gd name="T41" fmla="*/ 68 h 68"/>
                            <a:gd name="T42" fmla="*/ 212 w 342"/>
                            <a:gd name="T43" fmla="*/ 68 h 68"/>
                            <a:gd name="T44" fmla="*/ 256 w 342"/>
                            <a:gd name="T45" fmla="*/ 68 h 68"/>
                            <a:gd name="T46" fmla="*/ 298 w 342"/>
                            <a:gd name="T47" fmla="*/ 68 h 68"/>
                            <a:gd name="T48" fmla="*/ 342 w 342"/>
                            <a:gd name="T49" fmla="*/ 68 h 68"/>
                            <a:gd name="T50" fmla="*/ 342 w 342"/>
                            <a:gd name="T51" fmla="*/ 59 h 68"/>
                            <a:gd name="T52" fmla="*/ 342 w 342"/>
                            <a:gd name="T53" fmla="*/ 50 h 68"/>
                            <a:gd name="T54" fmla="*/ 342 w 342"/>
                            <a:gd name="T55" fmla="*/ 41 h 68"/>
                            <a:gd name="T56" fmla="*/ 342 w 342"/>
                            <a:gd name="T57" fmla="*/ 34 h 68"/>
                            <a:gd name="T58" fmla="*/ 342 w 342"/>
                            <a:gd name="T59" fmla="*/ 25 h 68"/>
                            <a:gd name="T60" fmla="*/ 342 w 342"/>
                            <a:gd name="T61" fmla="*/ 16 h 68"/>
                            <a:gd name="T62" fmla="*/ 342 w 342"/>
                            <a:gd name="T63" fmla="*/ 8 h 68"/>
                            <a:gd name="T64" fmla="*/ 342 w 342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2" h="68">
                              <a:moveTo>
                                <a:pt x="342" y="0"/>
                              </a:moveTo>
                              <a:lnTo>
                                <a:pt x="298" y="0"/>
                              </a:lnTo>
                              <a:lnTo>
                                <a:pt x="256" y="0"/>
                              </a:lnTo>
                              <a:lnTo>
                                <a:pt x="212" y="0"/>
                              </a:lnTo>
                              <a:lnTo>
                                <a:pt x="170" y="0"/>
                              </a:lnTo>
                              <a:lnTo>
                                <a:pt x="126" y="0"/>
                              </a:lnTo>
                              <a:lnTo>
                                <a:pt x="84" y="0"/>
                              </a:lnTo>
                              <a:lnTo>
                                <a:pt x="42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1"/>
                              </a:lnTo>
                              <a:lnTo>
                                <a:pt x="0" y="50"/>
                              </a:lnTo>
                              <a:lnTo>
                                <a:pt x="0" y="59"/>
                              </a:lnTo>
                              <a:lnTo>
                                <a:pt x="0" y="68"/>
                              </a:lnTo>
                              <a:lnTo>
                                <a:pt x="42" y="68"/>
                              </a:lnTo>
                              <a:lnTo>
                                <a:pt x="84" y="68"/>
                              </a:lnTo>
                              <a:lnTo>
                                <a:pt x="126" y="68"/>
                              </a:lnTo>
                              <a:lnTo>
                                <a:pt x="170" y="68"/>
                              </a:lnTo>
                              <a:lnTo>
                                <a:pt x="212" y="68"/>
                              </a:lnTo>
                              <a:lnTo>
                                <a:pt x="256" y="68"/>
                              </a:lnTo>
                              <a:lnTo>
                                <a:pt x="298" y="68"/>
                              </a:lnTo>
                              <a:lnTo>
                                <a:pt x="342" y="68"/>
                              </a:lnTo>
                              <a:lnTo>
                                <a:pt x="342" y="59"/>
                              </a:lnTo>
                              <a:lnTo>
                                <a:pt x="342" y="50"/>
                              </a:lnTo>
                              <a:lnTo>
                                <a:pt x="342" y="41"/>
                              </a:lnTo>
                              <a:lnTo>
                                <a:pt x="342" y="34"/>
                              </a:lnTo>
                              <a:lnTo>
                                <a:pt x="342" y="25"/>
                              </a:lnTo>
                              <a:lnTo>
                                <a:pt x="342" y="16"/>
                              </a:lnTo>
                              <a:lnTo>
                                <a:pt x="342" y="8"/>
                              </a:lnTo>
                              <a:lnTo>
                                <a:pt x="34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2" name="Freeform 421">
                          <a:extLst>
                            <a:ext uri="{FF2B5EF4-FFF2-40B4-BE49-F238E27FC236}">
                              <a16:creationId xmlns:a16="http://schemas.microsoft.com/office/drawing/2014/main" id="{20FD996F-A9AA-432A-BF4F-6EDC5381FE4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676"/>
                          <a:ext cx="212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4 h 44"/>
                            <a:gd name="T20" fmla="*/ 0 w 308"/>
                            <a:gd name="T21" fmla="*/ 10 h 44"/>
                            <a:gd name="T22" fmla="*/ 0 w 308"/>
                            <a:gd name="T23" fmla="*/ 16 h 44"/>
                            <a:gd name="T24" fmla="*/ 0 w 308"/>
                            <a:gd name="T25" fmla="*/ 22 h 44"/>
                            <a:gd name="T26" fmla="*/ 0 w 308"/>
                            <a:gd name="T27" fmla="*/ 32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2 h 44"/>
                            <a:gd name="T48" fmla="*/ 308 w 308"/>
                            <a:gd name="T49" fmla="*/ 22 h 44"/>
                            <a:gd name="T50" fmla="*/ 308 w 308"/>
                            <a:gd name="T51" fmla="*/ 16 h 44"/>
                            <a:gd name="T52" fmla="*/ 308 w 308"/>
                            <a:gd name="T53" fmla="*/ 10 h 44"/>
                            <a:gd name="T54" fmla="*/ 308 w 308"/>
                            <a:gd name="T55" fmla="*/ 4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4"/>
                              </a:lnTo>
                              <a:lnTo>
                                <a:pt x="0" y="10"/>
                              </a:lnTo>
                              <a:lnTo>
                                <a:pt x="0" y="16"/>
                              </a:lnTo>
                              <a:lnTo>
                                <a:pt x="0" y="22"/>
                              </a:lnTo>
                              <a:lnTo>
                                <a:pt x="0" y="32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2"/>
                              </a:lnTo>
                              <a:lnTo>
                                <a:pt x="308" y="22"/>
                              </a:lnTo>
                              <a:lnTo>
                                <a:pt x="308" y="16"/>
                              </a:lnTo>
                              <a:lnTo>
                                <a:pt x="308" y="10"/>
                              </a:lnTo>
                              <a:lnTo>
                                <a:pt x="308" y="4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3" name="Freeform 422">
                          <a:extLst>
                            <a:ext uri="{FF2B5EF4-FFF2-40B4-BE49-F238E27FC236}">
                              <a16:creationId xmlns:a16="http://schemas.microsoft.com/office/drawing/2014/main" id="{F3198704-8B9D-42B4-B093-82A97FBF3E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0" y="2726"/>
                          <a:ext cx="236" cy="44"/>
                        </a:xfrm>
                        <a:custGeom>
                          <a:avLst/>
                          <a:gdLst>
                            <a:gd name="T0" fmla="*/ 344 w 344"/>
                            <a:gd name="T1" fmla="*/ 0 h 67"/>
                            <a:gd name="T2" fmla="*/ 300 w 344"/>
                            <a:gd name="T3" fmla="*/ 0 h 67"/>
                            <a:gd name="T4" fmla="*/ 258 w 344"/>
                            <a:gd name="T5" fmla="*/ 0 h 67"/>
                            <a:gd name="T6" fmla="*/ 214 w 344"/>
                            <a:gd name="T7" fmla="*/ 0 h 67"/>
                            <a:gd name="T8" fmla="*/ 172 w 344"/>
                            <a:gd name="T9" fmla="*/ 0 h 67"/>
                            <a:gd name="T10" fmla="*/ 128 w 344"/>
                            <a:gd name="T11" fmla="*/ 0 h 67"/>
                            <a:gd name="T12" fmla="*/ 86 w 344"/>
                            <a:gd name="T13" fmla="*/ 0 h 67"/>
                            <a:gd name="T14" fmla="*/ 43 w 344"/>
                            <a:gd name="T15" fmla="*/ 0 h 67"/>
                            <a:gd name="T16" fmla="*/ 0 w 344"/>
                            <a:gd name="T17" fmla="*/ 0 h 67"/>
                            <a:gd name="T18" fmla="*/ 0 w 344"/>
                            <a:gd name="T19" fmla="*/ 8 h 67"/>
                            <a:gd name="T20" fmla="*/ 0 w 344"/>
                            <a:gd name="T21" fmla="*/ 17 h 67"/>
                            <a:gd name="T22" fmla="*/ 0 w 344"/>
                            <a:gd name="T23" fmla="*/ 25 h 67"/>
                            <a:gd name="T24" fmla="*/ 0 w 344"/>
                            <a:gd name="T25" fmla="*/ 34 h 67"/>
                            <a:gd name="T26" fmla="*/ 0 w 344"/>
                            <a:gd name="T27" fmla="*/ 42 h 67"/>
                            <a:gd name="T28" fmla="*/ 0 w 344"/>
                            <a:gd name="T29" fmla="*/ 51 h 67"/>
                            <a:gd name="T30" fmla="*/ 0 w 344"/>
                            <a:gd name="T31" fmla="*/ 59 h 67"/>
                            <a:gd name="T32" fmla="*/ 0 w 344"/>
                            <a:gd name="T33" fmla="*/ 67 h 67"/>
                            <a:gd name="T34" fmla="*/ 43 w 344"/>
                            <a:gd name="T35" fmla="*/ 67 h 67"/>
                            <a:gd name="T36" fmla="*/ 86 w 344"/>
                            <a:gd name="T37" fmla="*/ 67 h 67"/>
                            <a:gd name="T38" fmla="*/ 128 w 344"/>
                            <a:gd name="T39" fmla="*/ 67 h 67"/>
                            <a:gd name="T40" fmla="*/ 172 w 344"/>
                            <a:gd name="T41" fmla="*/ 67 h 67"/>
                            <a:gd name="T42" fmla="*/ 214 w 344"/>
                            <a:gd name="T43" fmla="*/ 67 h 67"/>
                            <a:gd name="T44" fmla="*/ 258 w 344"/>
                            <a:gd name="T45" fmla="*/ 67 h 67"/>
                            <a:gd name="T46" fmla="*/ 300 w 344"/>
                            <a:gd name="T47" fmla="*/ 67 h 67"/>
                            <a:gd name="T48" fmla="*/ 344 w 344"/>
                            <a:gd name="T49" fmla="*/ 67 h 67"/>
                            <a:gd name="T50" fmla="*/ 344 w 344"/>
                            <a:gd name="T51" fmla="*/ 59 h 67"/>
                            <a:gd name="T52" fmla="*/ 344 w 344"/>
                            <a:gd name="T53" fmla="*/ 51 h 67"/>
                            <a:gd name="T54" fmla="*/ 344 w 344"/>
                            <a:gd name="T55" fmla="*/ 42 h 67"/>
                            <a:gd name="T56" fmla="*/ 344 w 344"/>
                            <a:gd name="T57" fmla="*/ 34 h 67"/>
                            <a:gd name="T58" fmla="*/ 344 w 344"/>
                            <a:gd name="T59" fmla="*/ 25 h 67"/>
                            <a:gd name="T60" fmla="*/ 344 w 344"/>
                            <a:gd name="T61" fmla="*/ 17 h 67"/>
                            <a:gd name="T62" fmla="*/ 344 w 344"/>
                            <a:gd name="T63" fmla="*/ 8 h 67"/>
                            <a:gd name="T64" fmla="*/ 344 w 344"/>
                            <a:gd name="T65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4" h="67">
                              <a:moveTo>
                                <a:pt x="344" y="0"/>
                              </a:moveTo>
                              <a:lnTo>
                                <a:pt x="300" y="0"/>
                              </a:lnTo>
                              <a:lnTo>
                                <a:pt x="258" y="0"/>
                              </a:lnTo>
                              <a:lnTo>
                                <a:pt x="214" y="0"/>
                              </a:lnTo>
                              <a:lnTo>
                                <a:pt x="172" y="0"/>
                              </a:lnTo>
                              <a:lnTo>
                                <a:pt x="128" y="0"/>
                              </a:lnTo>
                              <a:lnTo>
                                <a:pt x="86" y="0"/>
                              </a:lnTo>
                              <a:lnTo>
                                <a:pt x="4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7"/>
                              </a:lnTo>
                              <a:lnTo>
                                <a:pt x="0" y="25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1"/>
                              </a:lnTo>
                              <a:lnTo>
                                <a:pt x="0" y="59"/>
                              </a:lnTo>
                              <a:lnTo>
                                <a:pt x="0" y="67"/>
                              </a:lnTo>
                              <a:lnTo>
                                <a:pt x="43" y="67"/>
                              </a:lnTo>
                              <a:lnTo>
                                <a:pt x="86" y="67"/>
                              </a:lnTo>
                              <a:lnTo>
                                <a:pt x="128" y="67"/>
                              </a:lnTo>
                              <a:lnTo>
                                <a:pt x="172" y="67"/>
                              </a:lnTo>
                              <a:lnTo>
                                <a:pt x="214" y="67"/>
                              </a:lnTo>
                              <a:lnTo>
                                <a:pt x="258" y="67"/>
                              </a:lnTo>
                              <a:lnTo>
                                <a:pt x="300" y="67"/>
                              </a:lnTo>
                              <a:lnTo>
                                <a:pt x="344" y="67"/>
                              </a:lnTo>
                              <a:lnTo>
                                <a:pt x="344" y="59"/>
                              </a:lnTo>
                              <a:lnTo>
                                <a:pt x="344" y="51"/>
                              </a:lnTo>
                              <a:lnTo>
                                <a:pt x="344" y="42"/>
                              </a:lnTo>
                              <a:lnTo>
                                <a:pt x="344" y="34"/>
                              </a:lnTo>
                              <a:lnTo>
                                <a:pt x="344" y="25"/>
                              </a:lnTo>
                              <a:lnTo>
                                <a:pt x="344" y="17"/>
                              </a:lnTo>
                              <a:lnTo>
                                <a:pt x="344" y="8"/>
                              </a:lnTo>
                              <a:lnTo>
                                <a:pt x="34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4" name="Freeform 423">
                          <a:extLst>
                            <a:ext uri="{FF2B5EF4-FFF2-40B4-BE49-F238E27FC236}">
                              <a16:creationId xmlns:a16="http://schemas.microsoft.com/office/drawing/2014/main" id="{1489185A-9CF4-46AD-9325-F9584B90851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2735"/>
                          <a:ext cx="212" cy="27"/>
                        </a:xfrm>
                        <a:custGeom>
                          <a:avLst/>
                          <a:gdLst>
                            <a:gd name="T0" fmla="*/ 308 w 308"/>
                            <a:gd name="T1" fmla="*/ 0 h 43"/>
                            <a:gd name="T2" fmla="*/ 269 w 308"/>
                            <a:gd name="T3" fmla="*/ 0 h 43"/>
                            <a:gd name="T4" fmla="*/ 230 w 308"/>
                            <a:gd name="T5" fmla="*/ 0 h 43"/>
                            <a:gd name="T6" fmla="*/ 192 w 308"/>
                            <a:gd name="T7" fmla="*/ 0 h 43"/>
                            <a:gd name="T8" fmla="*/ 154 w 308"/>
                            <a:gd name="T9" fmla="*/ 0 h 43"/>
                            <a:gd name="T10" fmla="*/ 114 w 308"/>
                            <a:gd name="T11" fmla="*/ 0 h 43"/>
                            <a:gd name="T12" fmla="*/ 77 w 308"/>
                            <a:gd name="T13" fmla="*/ 0 h 43"/>
                            <a:gd name="T14" fmla="*/ 37 w 308"/>
                            <a:gd name="T15" fmla="*/ 0 h 43"/>
                            <a:gd name="T16" fmla="*/ 0 w 308"/>
                            <a:gd name="T17" fmla="*/ 0 h 43"/>
                            <a:gd name="T18" fmla="*/ 0 w 308"/>
                            <a:gd name="T19" fmla="*/ 11 h 43"/>
                            <a:gd name="T20" fmla="*/ 0 w 308"/>
                            <a:gd name="T21" fmla="*/ 21 h 43"/>
                            <a:gd name="T22" fmla="*/ 0 w 308"/>
                            <a:gd name="T23" fmla="*/ 32 h 43"/>
                            <a:gd name="T24" fmla="*/ 0 w 308"/>
                            <a:gd name="T25" fmla="*/ 43 h 43"/>
                            <a:gd name="T26" fmla="*/ 37 w 308"/>
                            <a:gd name="T27" fmla="*/ 43 h 43"/>
                            <a:gd name="T28" fmla="*/ 77 w 308"/>
                            <a:gd name="T29" fmla="*/ 43 h 43"/>
                            <a:gd name="T30" fmla="*/ 114 w 308"/>
                            <a:gd name="T31" fmla="*/ 43 h 43"/>
                            <a:gd name="T32" fmla="*/ 154 w 308"/>
                            <a:gd name="T33" fmla="*/ 43 h 43"/>
                            <a:gd name="T34" fmla="*/ 192 w 308"/>
                            <a:gd name="T35" fmla="*/ 43 h 43"/>
                            <a:gd name="T36" fmla="*/ 230 w 308"/>
                            <a:gd name="T37" fmla="*/ 43 h 43"/>
                            <a:gd name="T38" fmla="*/ 269 w 308"/>
                            <a:gd name="T39" fmla="*/ 43 h 43"/>
                            <a:gd name="T40" fmla="*/ 308 w 308"/>
                            <a:gd name="T41" fmla="*/ 43 h 43"/>
                            <a:gd name="T42" fmla="*/ 308 w 308"/>
                            <a:gd name="T43" fmla="*/ 32 h 43"/>
                            <a:gd name="T44" fmla="*/ 308 w 308"/>
                            <a:gd name="T45" fmla="*/ 21 h 43"/>
                            <a:gd name="T46" fmla="*/ 308 w 308"/>
                            <a:gd name="T47" fmla="*/ 11 h 43"/>
                            <a:gd name="T48" fmla="*/ 308 w 308"/>
                            <a:gd name="T49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308" h="43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11"/>
                              </a:lnTo>
                              <a:lnTo>
                                <a:pt x="0" y="21"/>
                              </a:lnTo>
                              <a:lnTo>
                                <a:pt x="0" y="32"/>
                              </a:lnTo>
                              <a:lnTo>
                                <a:pt x="0" y="43"/>
                              </a:lnTo>
                              <a:lnTo>
                                <a:pt x="37" y="43"/>
                              </a:lnTo>
                              <a:lnTo>
                                <a:pt x="77" y="43"/>
                              </a:lnTo>
                              <a:lnTo>
                                <a:pt x="114" y="43"/>
                              </a:lnTo>
                              <a:lnTo>
                                <a:pt x="154" y="43"/>
                              </a:lnTo>
                              <a:lnTo>
                                <a:pt x="192" y="43"/>
                              </a:lnTo>
                              <a:lnTo>
                                <a:pt x="230" y="43"/>
                              </a:lnTo>
                              <a:lnTo>
                                <a:pt x="269" y="43"/>
                              </a:lnTo>
                              <a:lnTo>
                                <a:pt x="308" y="43"/>
                              </a:lnTo>
                              <a:lnTo>
                                <a:pt x="308" y="32"/>
                              </a:lnTo>
                              <a:lnTo>
                                <a:pt x="308" y="21"/>
                              </a:lnTo>
                              <a:lnTo>
                                <a:pt x="308" y="11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5" name="Freeform 424">
                          <a:extLst>
                            <a:ext uri="{FF2B5EF4-FFF2-40B4-BE49-F238E27FC236}">
                              <a16:creationId xmlns:a16="http://schemas.microsoft.com/office/drawing/2014/main" id="{8051E4C2-F37F-4151-AD88-E54C5A3C99A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1" y="2786"/>
                          <a:ext cx="235" cy="44"/>
                        </a:xfrm>
                        <a:custGeom>
                          <a:avLst/>
                          <a:gdLst>
                            <a:gd name="T0" fmla="*/ 340 w 340"/>
                            <a:gd name="T1" fmla="*/ 0 h 68"/>
                            <a:gd name="T2" fmla="*/ 296 w 340"/>
                            <a:gd name="T3" fmla="*/ 0 h 68"/>
                            <a:gd name="T4" fmla="*/ 254 w 340"/>
                            <a:gd name="T5" fmla="*/ 0 h 68"/>
                            <a:gd name="T6" fmla="*/ 211 w 340"/>
                            <a:gd name="T7" fmla="*/ 0 h 68"/>
                            <a:gd name="T8" fmla="*/ 169 w 340"/>
                            <a:gd name="T9" fmla="*/ 0 h 68"/>
                            <a:gd name="T10" fmla="*/ 125 w 340"/>
                            <a:gd name="T11" fmla="*/ 0 h 68"/>
                            <a:gd name="T12" fmla="*/ 84 w 340"/>
                            <a:gd name="T13" fmla="*/ 0 h 68"/>
                            <a:gd name="T14" fmla="*/ 41 w 340"/>
                            <a:gd name="T15" fmla="*/ 0 h 68"/>
                            <a:gd name="T16" fmla="*/ 0 w 340"/>
                            <a:gd name="T17" fmla="*/ 0 h 68"/>
                            <a:gd name="T18" fmla="*/ 0 w 340"/>
                            <a:gd name="T19" fmla="*/ 7 h 68"/>
                            <a:gd name="T20" fmla="*/ 0 w 340"/>
                            <a:gd name="T21" fmla="*/ 17 h 68"/>
                            <a:gd name="T22" fmla="*/ 0 w 340"/>
                            <a:gd name="T23" fmla="*/ 24 h 68"/>
                            <a:gd name="T24" fmla="*/ 0 w 340"/>
                            <a:gd name="T25" fmla="*/ 33 h 68"/>
                            <a:gd name="T26" fmla="*/ 0 w 340"/>
                            <a:gd name="T27" fmla="*/ 41 h 68"/>
                            <a:gd name="T28" fmla="*/ 0 w 340"/>
                            <a:gd name="T29" fmla="*/ 49 h 68"/>
                            <a:gd name="T30" fmla="*/ 0 w 340"/>
                            <a:gd name="T31" fmla="*/ 58 h 68"/>
                            <a:gd name="T32" fmla="*/ 0 w 340"/>
                            <a:gd name="T33" fmla="*/ 68 h 68"/>
                            <a:gd name="T34" fmla="*/ 41 w 340"/>
                            <a:gd name="T35" fmla="*/ 68 h 68"/>
                            <a:gd name="T36" fmla="*/ 84 w 340"/>
                            <a:gd name="T37" fmla="*/ 68 h 68"/>
                            <a:gd name="T38" fmla="*/ 125 w 340"/>
                            <a:gd name="T39" fmla="*/ 68 h 68"/>
                            <a:gd name="T40" fmla="*/ 169 w 340"/>
                            <a:gd name="T41" fmla="*/ 68 h 68"/>
                            <a:gd name="T42" fmla="*/ 211 w 340"/>
                            <a:gd name="T43" fmla="*/ 68 h 68"/>
                            <a:gd name="T44" fmla="*/ 254 w 340"/>
                            <a:gd name="T45" fmla="*/ 68 h 68"/>
                            <a:gd name="T46" fmla="*/ 296 w 340"/>
                            <a:gd name="T47" fmla="*/ 68 h 68"/>
                            <a:gd name="T48" fmla="*/ 340 w 340"/>
                            <a:gd name="T49" fmla="*/ 68 h 68"/>
                            <a:gd name="T50" fmla="*/ 340 w 340"/>
                            <a:gd name="T51" fmla="*/ 58 h 68"/>
                            <a:gd name="T52" fmla="*/ 340 w 340"/>
                            <a:gd name="T53" fmla="*/ 49 h 68"/>
                            <a:gd name="T54" fmla="*/ 340 w 340"/>
                            <a:gd name="T55" fmla="*/ 41 h 68"/>
                            <a:gd name="T56" fmla="*/ 340 w 340"/>
                            <a:gd name="T57" fmla="*/ 33 h 68"/>
                            <a:gd name="T58" fmla="*/ 340 w 340"/>
                            <a:gd name="T59" fmla="*/ 24 h 68"/>
                            <a:gd name="T60" fmla="*/ 340 w 340"/>
                            <a:gd name="T61" fmla="*/ 17 h 68"/>
                            <a:gd name="T62" fmla="*/ 340 w 340"/>
                            <a:gd name="T63" fmla="*/ 7 h 68"/>
                            <a:gd name="T64" fmla="*/ 340 w 340"/>
                            <a:gd name="T65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0" h="68">
                              <a:moveTo>
                                <a:pt x="340" y="0"/>
                              </a:moveTo>
                              <a:lnTo>
                                <a:pt x="296" y="0"/>
                              </a:lnTo>
                              <a:lnTo>
                                <a:pt x="254" y="0"/>
                              </a:lnTo>
                              <a:lnTo>
                                <a:pt x="211" y="0"/>
                              </a:lnTo>
                              <a:lnTo>
                                <a:pt x="169" y="0"/>
                              </a:lnTo>
                              <a:lnTo>
                                <a:pt x="125" y="0"/>
                              </a:lnTo>
                              <a:lnTo>
                                <a:pt x="84" y="0"/>
                              </a:lnTo>
                              <a:lnTo>
                                <a:pt x="41" y="0"/>
                              </a:lnTo>
                              <a:lnTo>
                                <a:pt x="0" y="0"/>
                              </a:lnTo>
                              <a:lnTo>
                                <a:pt x="0" y="7"/>
                              </a:lnTo>
                              <a:lnTo>
                                <a:pt x="0" y="17"/>
                              </a:lnTo>
                              <a:lnTo>
                                <a:pt x="0" y="24"/>
                              </a:lnTo>
                              <a:lnTo>
                                <a:pt x="0" y="33"/>
                              </a:lnTo>
                              <a:lnTo>
                                <a:pt x="0" y="41"/>
                              </a:lnTo>
                              <a:lnTo>
                                <a:pt x="0" y="49"/>
                              </a:lnTo>
                              <a:lnTo>
                                <a:pt x="0" y="58"/>
                              </a:lnTo>
                              <a:lnTo>
                                <a:pt x="0" y="68"/>
                              </a:lnTo>
                              <a:lnTo>
                                <a:pt x="41" y="68"/>
                              </a:lnTo>
                              <a:lnTo>
                                <a:pt x="84" y="68"/>
                              </a:lnTo>
                              <a:lnTo>
                                <a:pt x="125" y="68"/>
                              </a:lnTo>
                              <a:lnTo>
                                <a:pt x="169" y="68"/>
                              </a:lnTo>
                              <a:lnTo>
                                <a:pt x="211" y="68"/>
                              </a:lnTo>
                              <a:lnTo>
                                <a:pt x="254" y="68"/>
                              </a:lnTo>
                              <a:lnTo>
                                <a:pt x="296" y="68"/>
                              </a:lnTo>
                              <a:lnTo>
                                <a:pt x="340" y="68"/>
                              </a:lnTo>
                              <a:lnTo>
                                <a:pt x="340" y="58"/>
                              </a:lnTo>
                              <a:lnTo>
                                <a:pt x="340" y="49"/>
                              </a:lnTo>
                              <a:lnTo>
                                <a:pt x="340" y="41"/>
                              </a:lnTo>
                              <a:lnTo>
                                <a:pt x="340" y="33"/>
                              </a:lnTo>
                              <a:lnTo>
                                <a:pt x="340" y="24"/>
                              </a:lnTo>
                              <a:lnTo>
                                <a:pt x="340" y="17"/>
                              </a:lnTo>
                              <a:lnTo>
                                <a:pt x="340" y="7"/>
                              </a:lnTo>
                              <a:lnTo>
                                <a:pt x="3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6" name="Freeform 425">
                          <a:extLst>
                            <a:ext uri="{FF2B5EF4-FFF2-40B4-BE49-F238E27FC236}">
                              <a16:creationId xmlns:a16="http://schemas.microsoft.com/office/drawing/2014/main" id="{C16AAFAE-31AE-4457-8ABD-4AF7DB4EFB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2793"/>
                          <a:ext cx="213" cy="29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4 h 44"/>
                            <a:gd name="T20" fmla="*/ 0 w 308"/>
                            <a:gd name="T21" fmla="*/ 9 h 44"/>
                            <a:gd name="T22" fmla="*/ 0 w 308"/>
                            <a:gd name="T23" fmla="*/ 15 h 44"/>
                            <a:gd name="T24" fmla="*/ 0 w 308"/>
                            <a:gd name="T25" fmla="*/ 21 h 44"/>
                            <a:gd name="T26" fmla="*/ 0 w 308"/>
                            <a:gd name="T27" fmla="*/ 27 h 44"/>
                            <a:gd name="T28" fmla="*/ 0 w 308"/>
                            <a:gd name="T29" fmla="*/ 33 h 44"/>
                            <a:gd name="T30" fmla="*/ 0 w 308"/>
                            <a:gd name="T31" fmla="*/ 38 h 44"/>
                            <a:gd name="T32" fmla="*/ 0 w 308"/>
                            <a:gd name="T33" fmla="*/ 44 h 44"/>
                            <a:gd name="T34" fmla="*/ 37 w 308"/>
                            <a:gd name="T35" fmla="*/ 44 h 44"/>
                            <a:gd name="T36" fmla="*/ 77 w 308"/>
                            <a:gd name="T37" fmla="*/ 44 h 44"/>
                            <a:gd name="T38" fmla="*/ 114 w 308"/>
                            <a:gd name="T39" fmla="*/ 44 h 44"/>
                            <a:gd name="T40" fmla="*/ 154 w 308"/>
                            <a:gd name="T41" fmla="*/ 44 h 44"/>
                            <a:gd name="T42" fmla="*/ 192 w 308"/>
                            <a:gd name="T43" fmla="*/ 44 h 44"/>
                            <a:gd name="T44" fmla="*/ 230 w 308"/>
                            <a:gd name="T45" fmla="*/ 44 h 44"/>
                            <a:gd name="T46" fmla="*/ 269 w 308"/>
                            <a:gd name="T47" fmla="*/ 44 h 44"/>
                            <a:gd name="T48" fmla="*/ 308 w 308"/>
                            <a:gd name="T49" fmla="*/ 44 h 44"/>
                            <a:gd name="T50" fmla="*/ 308 w 308"/>
                            <a:gd name="T51" fmla="*/ 38 h 44"/>
                            <a:gd name="T52" fmla="*/ 308 w 308"/>
                            <a:gd name="T53" fmla="*/ 33 h 44"/>
                            <a:gd name="T54" fmla="*/ 308 w 308"/>
                            <a:gd name="T55" fmla="*/ 27 h 44"/>
                            <a:gd name="T56" fmla="*/ 308 w 308"/>
                            <a:gd name="T57" fmla="*/ 21 h 44"/>
                            <a:gd name="T58" fmla="*/ 308 w 308"/>
                            <a:gd name="T59" fmla="*/ 15 h 44"/>
                            <a:gd name="T60" fmla="*/ 308 w 308"/>
                            <a:gd name="T61" fmla="*/ 9 h 44"/>
                            <a:gd name="T62" fmla="*/ 308 w 308"/>
                            <a:gd name="T63" fmla="*/ 4 h 44"/>
                            <a:gd name="T64" fmla="*/ 308 w 308"/>
                            <a:gd name="T65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4"/>
                              </a:lnTo>
                              <a:lnTo>
                                <a:pt x="0" y="9"/>
                              </a:lnTo>
                              <a:lnTo>
                                <a:pt x="0" y="15"/>
                              </a:lnTo>
                              <a:lnTo>
                                <a:pt x="0" y="21"/>
                              </a:lnTo>
                              <a:lnTo>
                                <a:pt x="0" y="27"/>
                              </a:lnTo>
                              <a:lnTo>
                                <a:pt x="0" y="33"/>
                              </a:lnTo>
                              <a:lnTo>
                                <a:pt x="0" y="38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8"/>
                              </a:lnTo>
                              <a:lnTo>
                                <a:pt x="308" y="33"/>
                              </a:lnTo>
                              <a:lnTo>
                                <a:pt x="308" y="27"/>
                              </a:lnTo>
                              <a:lnTo>
                                <a:pt x="308" y="21"/>
                              </a:lnTo>
                              <a:lnTo>
                                <a:pt x="308" y="15"/>
                              </a:lnTo>
                              <a:lnTo>
                                <a:pt x="308" y="9"/>
                              </a:lnTo>
                              <a:lnTo>
                                <a:pt x="308" y="4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7" name="Freeform 426">
                          <a:extLst>
                            <a:ext uri="{FF2B5EF4-FFF2-40B4-BE49-F238E27FC236}">
                              <a16:creationId xmlns:a16="http://schemas.microsoft.com/office/drawing/2014/main" id="{183F64E5-301E-4F91-9FC8-96C8EFF925A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1" y="2844"/>
                          <a:ext cx="235" cy="44"/>
                        </a:xfrm>
                        <a:custGeom>
                          <a:avLst/>
                          <a:gdLst>
                            <a:gd name="T0" fmla="*/ 340 w 340"/>
                            <a:gd name="T1" fmla="*/ 0 h 69"/>
                            <a:gd name="T2" fmla="*/ 296 w 340"/>
                            <a:gd name="T3" fmla="*/ 0 h 69"/>
                            <a:gd name="T4" fmla="*/ 254 w 340"/>
                            <a:gd name="T5" fmla="*/ 0 h 69"/>
                            <a:gd name="T6" fmla="*/ 211 w 340"/>
                            <a:gd name="T7" fmla="*/ 0 h 69"/>
                            <a:gd name="T8" fmla="*/ 170 w 340"/>
                            <a:gd name="T9" fmla="*/ 0 h 69"/>
                            <a:gd name="T10" fmla="*/ 126 w 340"/>
                            <a:gd name="T11" fmla="*/ 0 h 69"/>
                            <a:gd name="T12" fmla="*/ 85 w 340"/>
                            <a:gd name="T13" fmla="*/ 0 h 69"/>
                            <a:gd name="T14" fmla="*/ 41 w 340"/>
                            <a:gd name="T15" fmla="*/ 0 h 69"/>
                            <a:gd name="T16" fmla="*/ 0 w 340"/>
                            <a:gd name="T17" fmla="*/ 0 h 69"/>
                            <a:gd name="T18" fmla="*/ 0 w 340"/>
                            <a:gd name="T19" fmla="*/ 8 h 69"/>
                            <a:gd name="T20" fmla="*/ 0 w 340"/>
                            <a:gd name="T21" fmla="*/ 16 h 69"/>
                            <a:gd name="T22" fmla="*/ 0 w 340"/>
                            <a:gd name="T23" fmla="*/ 24 h 69"/>
                            <a:gd name="T24" fmla="*/ 0 w 340"/>
                            <a:gd name="T25" fmla="*/ 34 h 69"/>
                            <a:gd name="T26" fmla="*/ 0 w 340"/>
                            <a:gd name="T27" fmla="*/ 42 h 69"/>
                            <a:gd name="T28" fmla="*/ 0 w 340"/>
                            <a:gd name="T29" fmla="*/ 50 h 69"/>
                            <a:gd name="T30" fmla="*/ 0 w 340"/>
                            <a:gd name="T31" fmla="*/ 60 h 69"/>
                            <a:gd name="T32" fmla="*/ 0 w 340"/>
                            <a:gd name="T33" fmla="*/ 69 h 69"/>
                            <a:gd name="T34" fmla="*/ 41 w 340"/>
                            <a:gd name="T35" fmla="*/ 67 h 69"/>
                            <a:gd name="T36" fmla="*/ 85 w 340"/>
                            <a:gd name="T37" fmla="*/ 66 h 69"/>
                            <a:gd name="T38" fmla="*/ 126 w 340"/>
                            <a:gd name="T39" fmla="*/ 66 h 69"/>
                            <a:gd name="T40" fmla="*/ 170 w 340"/>
                            <a:gd name="T41" fmla="*/ 66 h 69"/>
                            <a:gd name="T42" fmla="*/ 211 w 340"/>
                            <a:gd name="T43" fmla="*/ 66 h 69"/>
                            <a:gd name="T44" fmla="*/ 254 w 340"/>
                            <a:gd name="T45" fmla="*/ 66 h 69"/>
                            <a:gd name="T46" fmla="*/ 296 w 340"/>
                            <a:gd name="T47" fmla="*/ 67 h 69"/>
                            <a:gd name="T48" fmla="*/ 340 w 340"/>
                            <a:gd name="T49" fmla="*/ 69 h 69"/>
                            <a:gd name="T50" fmla="*/ 340 w 340"/>
                            <a:gd name="T51" fmla="*/ 60 h 69"/>
                            <a:gd name="T52" fmla="*/ 340 w 340"/>
                            <a:gd name="T53" fmla="*/ 50 h 69"/>
                            <a:gd name="T54" fmla="*/ 340 w 340"/>
                            <a:gd name="T55" fmla="*/ 42 h 69"/>
                            <a:gd name="T56" fmla="*/ 340 w 340"/>
                            <a:gd name="T57" fmla="*/ 34 h 69"/>
                            <a:gd name="T58" fmla="*/ 340 w 340"/>
                            <a:gd name="T59" fmla="*/ 24 h 69"/>
                            <a:gd name="T60" fmla="*/ 340 w 340"/>
                            <a:gd name="T61" fmla="*/ 16 h 69"/>
                            <a:gd name="T62" fmla="*/ 340 w 340"/>
                            <a:gd name="T63" fmla="*/ 8 h 69"/>
                            <a:gd name="T64" fmla="*/ 340 w 340"/>
                            <a:gd name="T65" fmla="*/ 0 h 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340" h="69">
                              <a:moveTo>
                                <a:pt x="340" y="0"/>
                              </a:moveTo>
                              <a:lnTo>
                                <a:pt x="296" y="0"/>
                              </a:lnTo>
                              <a:lnTo>
                                <a:pt x="254" y="0"/>
                              </a:lnTo>
                              <a:lnTo>
                                <a:pt x="211" y="0"/>
                              </a:lnTo>
                              <a:lnTo>
                                <a:pt x="170" y="0"/>
                              </a:lnTo>
                              <a:lnTo>
                                <a:pt x="126" y="0"/>
                              </a:lnTo>
                              <a:lnTo>
                                <a:pt x="85" y="0"/>
                              </a:lnTo>
                              <a:lnTo>
                                <a:pt x="41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0" y="24"/>
                              </a:lnTo>
                              <a:lnTo>
                                <a:pt x="0" y="34"/>
                              </a:lnTo>
                              <a:lnTo>
                                <a:pt x="0" y="42"/>
                              </a:lnTo>
                              <a:lnTo>
                                <a:pt x="0" y="50"/>
                              </a:lnTo>
                              <a:lnTo>
                                <a:pt x="0" y="60"/>
                              </a:lnTo>
                              <a:lnTo>
                                <a:pt x="0" y="69"/>
                              </a:lnTo>
                              <a:lnTo>
                                <a:pt x="41" y="67"/>
                              </a:lnTo>
                              <a:lnTo>
                                <a:pt x="85" y="66"/>
                              </a:lnTo>
                              <a:lnTo>
                                <a:pt x="126" y="66"/>
                              </a:lnTo>
                              <a:lnTo>
                                <a:pt x="170" y="66"/>
                              </a:lnTo>
                              <a:lnTo>
                                <a:pt x="211" y="66"/>
                              </a:lnTo>
                              <a:lnTo>
                                <a:pt x="254" y="66"/>
                              </a:lnTo>
                              <a:lnTo>
                                <a:pt x="296" y="67"/>
                              </a:lnTo>
                              <a:lnTo>
                                <a:pt x="340" y="69"/>
                              </a:lnTo>
                              <a:lnTo>
                                <a:pt x="340" y="60"/>
                              </a:lnTo>
                              <a:lnTo>
                                <a:pt x="340" y="50"/>
                              </a:lnTo>
                              <a:lnTo>
                                <a:pt x="340" y="42"/>
                              </a:lnTo>
                              <a:lnTo>
                                <a:pt x="340" y="34"/>
                              </a:lnTo>
                              <a:lnTo>
                                <a:pt x="340" y="24"/>
                              </a:lnTo>
                              <a:lnTo>
                                <a:pt x="340" y="16"/>
                              </a:lnTo>
                              <a:lnTo>
                                <a:pt x="340" y="8"/>
                              </a:lnTo>
                              <a:lnTo>
                                <a:pt x="3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8" name="Freeform 427">
                          <a:extLst>
                            <a:ext uri="{FF2B5EF4-FFF2-40B4-BE49-F238E27FC236}">
                              <a16:creationId xmlns:a16="http://schemas.microsoft.com/office/drawing/2014/main" id="{D99648F9-86AF-4CF2-9200-562E9C8264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2851"/>
                          <a:ext cx="213" cy="28"/>
                        </a:xfrm>
                        <a:custGeom>
                          <a:avLst/>
                          <a:gdLst>
                            <a:gd name="T0" fmla="*/ 308 w 308"/>
                            <a:gd name="T1" fmla="*/ 0 h 44"/>
                            <a:gd name="T2" fmla="*/ 269 w 308"/>
                            <a:gd name="T3" fmla="*/ 0 h 44"/>
                            <a:gd name="T4" fmla="*/ 230 w 308"/>
                            <a:gd name="T5" fmla="*/ 0 h 44"/>
                            <a:gd name="T6" fmla="*/ 192 w 308"/>
                            <a:gd name="T7" fmla="*/ 0 h 44"/>
                            <a:gd name="T8" fmla="*/ 154 w 308"/>
                            <a:gd name="T9" fmla="*/ 0 h 44"/>
                            <a:gd name="T10" fmla="*/ 114 w 308"/>
                            <a:gd name="T11" fmla="*/ 0 h 44"/>
                            <a:gd name="T12" fmla="*/ 77 w 308"/>
                            <a:gd name="T13" fmla="*/ 0 h 44"/>
                            <a:gd name="T14" fmla="*/ 37 w 308"/>
                            <a:gd name="T15" fmla="*/ 0 h 44"/>
                            <a:gd name="T16" fmla="*/ 0 w 308"/>
                            <a:gd name="T17" fmla="*/ 0 h 44"/>
                            <a:gd name="T18" fmla="*/ 0 w 308"/>
                            <a:gd name="T19" fmla="*/ 5 h 44"/>
                            <a:gd name="T20" fmla="*/ 0 w 308"/>
                            <a:gd name="T21" fmla="*/ 11 h 44"/>
                            <a:gd name="T22" fmla="*/ 0 w 308"/>
                            <a:gd name="T23" fmla="*/ 16 h 44"/>
                            <a:gd name="T24" fmla="*/ 0 w 308"/>
                            <a:gd name="T25" fmla="*/ 23 h 44"/>
                            <a:gd name="T26" fmla="*/ 0 w 308"/>
                            <a:gd name="T27" fmla="*/ 33 h 44"/>
                            <a:gd name="T28" fmla="*/ 0 w 308"/>
                            <a:gd name="T29" fmla="*/ 44 h 44"/>
                            <a:gd name="T30" fmla="*/ 37 w 308"/>
                            <a:gd name="T31" fmla="*/ 44 h 44"/>
                            <a:gd name="T32" fmla="*/ 77 w 308"/>
                            <a:gd name="T33" fmla="*/ 44 h 44"/>
                            <a:gd name="T34" fmla="*/ 114 w 308"/>
                            <a:gd name="T35" fmla="*/ 44 h 44"/>
                            <a:gd name="T36" fmla="*/ 154 w 308"/>
                            <a:gd name="T37" fmla="*/ 44 h 44"/>
                            <a:gd name="T38" fmla="*/ 192 w 308"/>
                            <a:gd name="T39" fmla="*/ 44 h 44"/>
                            <a:gd name="T40" fmla="*/ 230 w 308"/>
                            <a:gd name="T41" fmla="*/ 44 h 44"/>
                            <a:gd name="T42" fmla="*/ 269 w 308"/>
                            <a:gd name="T43" fmla="*/ 44 h 44"/>
                            <a:gd name="T44" fmla="*/ 308 w 308"/>
                            <a:gd name="T45" fmla="*/ 44 h 44"/>
                            <a:gd name="T46" fmla="*/ 308 w 308"/>
                            <a:gd name="T47" fmla="*/ 33 h 44"/>
                            <a:gd name="T48" fmla="*/ 308 w 308"/>
                            <a:gd name="T49" fmla="*/ 23 h 44"/>
                            <a:gd name="T50" fmla="*/ 308 w 308"/>
                            <a:gd name="T51" fmla="*/ 16 h 44"/>
                            <a:gd name="T52" fmla="*/ 308 w 308"/>
                            <a:gd name="T53" fmla="*/ 11 h 44"/>
                            <a:gd name="T54" fmla="*/ 308 w 308"/>
                            <a:gd name="T55" fmla="*/ 5 h 44"/>
                            <a:gd name="T56" fmla="*/ 308 w 308"/>
                            <a:gd name="T57" fmla="*/ 0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308" h="44">
                              <a:moveTo>
                                <a:pt x="308" y="0"/>
                              </a:moveTo>
                              <a:lnTo>
                                <a:pt x="269" y="0"/>
                              </a:lnTo>
                              <a:lnTo>
                                <a:pt x="230" y="0"/>
                              </a:lnTo>
                              <a:lnTo>
                                <a:pt x="192" y="0"/>
                              </a:lnTo>
                              <a:lnTo>
                                <a:pt x="154" y="0"/>
                              </a:lnTo>
                              <a:lnTo>
                                <a:pt x="114" y="0"/>
                              </a:lnTo>
                              <a:lnTo>
                                <a:pt x="77" y="0"/>
                              </a:lnTo>
                              <a:lnTo>
                                <a:pt x="37" y="0"/>
                              </a:lnTo>
                              <a:lnTo>
                                <a:pt x="0" y="0"/>
                              </a:lnTo>
                              <a:lnTo>
                                <a:pt x="0" y="5"/>
                              </a:lnTo>
                              <a:lnTo>
                                <a:pt x="0" y="11"/>
                              </a:lnTo>
                              <a:lnTo>
                                <a:pt x="0" y="16"/>
                              </a:lnTo>
                              <a:lnTo>
                                <a:pt x="0" y="23"/>
                              </a:lnTo>
                              <a:lnTo>
                                <a:pt x="0" y="33"/>
                              </a:lnTo>
                              <a:lnTo>
                                <a:pt x="0" y="44"/>
                              </a:lnTo>
                              <a:lnTo>
                                <a:pt x="37" y="44"/>
                              </a:lnTo>
                              <a:lnTo>
                                <a:pt x="77" y="44"/>
                              </a:lnTo>
                              <a:lnTo>
                                <a:pt x="114" y="44"/>
                              </a:lnTo>
                              <a:lnTo>
                                <a:pt x="154" y="44"/>
                              </a:lnTo>
                              <a:lnTo>
                                <a:pt x="192" y="44"/>
                              </a:lnTo>
                              <a:lnTo>
                                <a:pt x="230" y="44"/>
                              </a:lnTo>
                              <a:lnTo>
                                <a:pt x="269" y="44"/>
                              </a:lnTo>
                              <a:lnTo>
                                <a:pt x="308" y="44"/>
                              </a:lnTo>
                              <a:lnTo>
                                <a:pt x="308" y="33"/>
                              </a:lnTo>
                              <a:lnTo>
                                <a:pt x="308" y="23"/>
                              </a:lnTo>
                              <a:lnTo>
                                <a:pt x="308" y="16"/>
                              </a:lnTo>
                              <a:lnTo>
                                <a:pt x="308" y="11"/>
                              </a:lnTo>
                              <a:lnTo>
                                <a:pt x="308" y="5"/>
                              </a:lnTo>
                              <a:lnTo>
                                <a:pt x="3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19" name="Rectangle 428">
                          <a:extLst>
                            <a:ext uri="{FF2B5EF4-FFF2-40B4-BE49-F238E27FC236}">
                              <a16:creationId xmlns:a16="http://schemas.microsoft.com/office/drawing/2014/main" id="{DCEEC60C-F7B8-4934-8EE1-8FB4A57C63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1" y="2903"/>
                          <a:ext cx="236" cy="44"/>
                        </a:xfrm>
                        <a:prstGeom prst="rect">
                          <a:avLst/>
                        </a:prstGeom>
                        <a:solidFill>
                          <a:srgbClr val="9E997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0" name="Rectangle 429">
                          <a:extLst>
                            <a:ext uri="{FF2B5EF4-FFF2-40B4-BE49-F238E27FC236}">
                              <a16:creationId xmlns:a16="http://schemas.microsoft.com/office/drawing/2014/main" id="{A33C56DE-C5D2-4A0F-AE15-A1882A6E1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5" y="2910"/>
                          <a:ext cx="212" cy="29"/>
                        </a:xfrm>
                        <a:prstGeom prst="rect">
                          <a:avLst/>
                        </a:prstGeom>
                        <a:solidFill>
                          <a:srgbClr val="DED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1" name="Freeform 430">
                          <a:extLst>
                            <a:ext uri="{FF2B5EF4-FFF2-40B4-BE49-F238E27FC236}">
                              <a16:creationId xmlns:a16="http://schemas.microsoft.com/office/drawing/2014/main" id="{66D3FF1B-DF26-4A89-A459-54A2DFB2CD1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48" y="2368"/>
                          <a:ext cx="520" cy="686"/>
                        </a:xfrm>
                        <a:custGeom>
                          <a:avLst/>
                          <a:gdLst>
                            <a:gd name="T0" fmla="*/ 0 w 753"/>
                            <a:gd name="T1" fmla="*/ 0 h 1055"/>
                            <a:gd name="T2" fmla="*/ 753 w 753"/>
                            <a:gd name="T3" fmla="*/ 0 h 1055"/>
                            <a:gd name="T4" fmla="*/ 753 w 753"/>
                            <a:gd name="T5" fmla="*/ 1055 h 1055"/>
                            <a:gd name="T6" fmla="*/ 557 w 753"/>
                            <a:gd name="T7" fmla="*/ 1055 h 1055"/>
                            <a:gd name="T8" fmla="*/ 557 w 753"/>
                            <a:gd name="T9" fmla="*/ 596 h 1055"/>
                            <a:gd name="T10" fmla="*/ 541 w 753"/>
                            <a:gd name="T11" fmla="*/ 512 h 1055"/>
                            <a:gd name="T12" fmla="*/ 500 w 753"/>
                            <a:gd name="T13" fmla="*/ 452 h 1055"/>
                            <a:gd name="T14" fmla="*/ 442 w 753"/>
                            <a:gd name="T15" fmla="*/ 417 h 1055"/>
                            <a:gd name="T16" fmla="*/ 377 w 753"/>
                            <a:gd name="T17" fmla="*/ 407 h 1055"/>
                            <a:gd name="T18" fmla="*/ 310 w 753"/>
                            <a:gd name="T19" fmla="*/ 418 h 1055"/>
                            <a:gd name="T20" fmla="*/ 253 w 753"/>
                            <a:gd name="T21" fmla="*/ 455 h 1055"/>
                            <a:gd name="T22" fmla="*/ 211 w 753"/>
                            <a:gd name="T23" fmla="*/ 513 h 1055"/>
                            <a:gd name="T24" fmla="*/ 196 w 753"/>
                            <a:gd name="T25" fmla="*/ 596 h 1055"/>
                            <a:gd name="T26" fmla="*/ 196 w 753"/>
                            <a:gd name="T27" fmla="*/ 1055 h 1055"/>
                            <a:gd name="T28" fmla="*/ 0 w 753"/>
                            <a:gd name="T29" fmla="*/ 1055 h 1055"/>
                            <a:gd name="T30" fmla="*/ 0 w 753"/>
                            <a:gd name="T31" fmla="*/ 0 h 10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753" h="1055">
                              <a:moveTo>
                                <a:pt x="0" y="0"/>
                              </a:moveTo>
                              <a:lnTo>
                                <a:pt x="753" y="0"/>
                              </a:lnTo>
                              <a:lnTo>
                                <a:pt x="753" y="1055"/>
                              </a:lnTo>
                              <a:lnTo>
                                <a:pt x="557" y="1055"/>
                              </a:lnTo>
                              <a:lnTo>
                                <a:pt x="557" y="596"/>
                              </a:lnTo>
                              <a:lnTo>
                                <a:pt x="541" y="512"/>
                              </a:lnTo>
                              <a:lnTo>
                                <a:pt x="500" y="452"/>
                              </a:lnTo>
                              <a:lnTo>
                                <a:pt x="442" y="417"/>
                              </a:lnTo>
                              <a:lnTo>
                                <a:pt x="377" y="407"/>
                              </a:lnTo>
                              <a:lnTo>
                                <a:pt x="310" y="418"/>
                              </a:lnTo>
                              <a:lnTo>
                                <a:pt x="253" y="455"/>
                              </a:lnTo>
                              <a:lnTo>
                                <a:pt x="211" y="513"/>
                              </a:lnTo>
                              <a:lnTo>
                                <a:pt x="196" y="596"/>
                              </a:lnTo>
                              <a:lnTo>
                                <a:pt x="196" y="1055"/>
                              </a:lnTo>
                              <a:lnTo>
                                <a:pt x="0" y="105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2" name="Freeform 431">
                          <a:extLst>
                            <a:ext uri="{FF2B5EF4-FFF2-40B4-BE49-F238E27FC236}">
                              <a16:creationId xmlns:a16="http://schemas.microsoft.com/office/drawing/2014/main" id="{058E6FCB-DE4C-4E9E-883C-B72468BF8CB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2" y="2391"/>
                          <a:ext cx="473" cy="663"/>
                        </a:xfrm>
                        <a:custGeom>
                          <a:avLst/>
                          <a:gdLst>
                            <a:gd name="T0" fmla="*/ 0 w 684"/>
                            <a:gd name="T1" fmla="*/ 0 h 1019"/>
                            <a:gd name="T2" fmla="*/ 684 w 684"/>
                            <a:gd name="T3" fmla="*/ 0 h 1019"/>
                            <a:gd name="T4" fmla="*/ 684 w 684"/>
                            <a:gd name="T5" fmla="*/ 1019 h 1019"/>
                            <a:gd name="T6" fmla="*/ 522 w 684"/>
                            <a:gd name="T7" fmla="*/ 1019 h 1019"/>
                            <a:gd name="T8" fmla="*/ 522 w 684"/>
                            <a:gd name="T9" fmla="*/ 560 h 1019"/>
                            <a:gd name="T10" fmla="*/ 506 w 684"/>
                            <a:gd name="T11" fmla="*/ 476 h 1019"/>
                            <a:gd name="T12" fmla="*/ 465 w 684"/>
                            <a:gd name="T13" fmla="*/ 416 h 1019"/>
                            <a:gd name="T14" fmla="*/ 407 w 684"/>
                            <a:gd name="T15" fmla="*/ 381 h 1019"/>
                            <a:gd name="T16" fmla="*/ 342 w 684"/>
                            <a:gd name="T17" fmla="*/ 371 h 1019"/>
                            <a:gd name="T18" fmla="*/ 275 w 684"/>
                            <a:gd name="T19" fmla="*/ 382 h 1019"/>
                            <a:gd name="T20" fmla="*/ 218 w 684"/>
                            <a:gd name="T21" fmla="*/ 419 h 1019"/>
                            <a:gd name="T22" fmla="*/ 176 w 684"/>
                            <a:gd name="T23" fmla="*/ 477 h 1019"/>
                            <a:gd name="T24" fmla="*/ 161 w 684"/>
                            <a:gd name="T25" fmla="*/ 560 h 1019"/>
                            <a:gd name="T26" fmla="*/ 161 w 684"/>
                            <a:gd name="T27" fmla="*/ 1019 h 1019"/>
                            <a:gd name="T28" fmla="*/ 0 w 684"/>
                            <a:gd name="T29" fmla="*/ 1019 h 1019"/>
                            <a:gd name="T30" fmla="*/ 0 w 684"/>
                            <a:gd name="T31" fmla="*/ 0 h 10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684" h="1019">
                              <a:moveTo>
                                <a:pt x="0" y="0"/>
                              </a:moveTo>
                              <a:lnTo>
                                <a:pt x="684" y="0"/>
                              </a:lnTo>
                              <a:lnTo>
                                <a:pt x="684" y="1019"/>
                              </a:lnTo>
                              <a:lnTo>
                                <a:pt x="522" y="1019"/>
                              </a:lnTo>
                              <a:lnTo>
                                <a:pt x="522" y="560"/>
                              </a:lnTo>
                              <a:lnTo>
                                <a:pt x="506" y="476"/>
                              </a:lnTo>
                              <a:lnTo>
                                <a:pt x="465" y="416"/>
                              </a:lnTo>
                              <a:lnTo>
                                <a:pt x="407" y="381"/>
                              </a:lnTo>
                              <a:lnTo>
                                <a:pt x="342" y="371"/>
                              </a:lnTo>
                              <a:lnTo>
                                <a:pt x="275" y="382"/>
                              </a:lnTo>
                              <a:lnTo>
                                <a:pt x="218" y="419"/>
                              </a:lnTo>
                              <a:lnTo>
                                <a:pt x="176" y="477"/>
                              </a:lnTo>
                              <a:lnTo>
                                <a:pt x="161" y="560"/>
                              </a:lnTo>
                              <a:lnTo>
                                <a:pt x="161" y="1019"/>
                              </a:lnTo>
                              <a:lnTo>
                                <a:pt x="0" y="101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3" name="Freeform 432">
                          <a:extLst>
                            <a:ext uri="{FF2B5EF4-FFF2-40B4-BE49-F238E27FC236}">
                              <a16:creationId xmlns:a16="http://schemas.microsoft.com/office/drawing/2014/main" id="{E3B5A119-D97D-48AF-99AB-43892912163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1" y="2415"/>
                          <a:ext cx="415" cy="623"/>
                        </a:xfrm>
                        <a:custGeom>
                          <a:avLst/>
                          <a:gdLst>
                            <a:gd name="T0" fmla="*/ 0 w 604"/>
                            <a:gd name="T1" fmla="*/ 0 h 956"/>
                            <a:gd name="T2" fmla="*/ 604 w 604"/>
                            <a:gd name="T3" fmla="*/ 0 h 956"/>
                            <a:gd name="T4" fmla="*/ 604 w 604"/>
                            <a:gd name="T5" fmla="*/ 956 h 956"/>
                            <a:gd name="T6" fmla="*/ 482 w 604"/>
                            <a:gd name="T7" fmla="*/ 956 h 956"/>
                            <a:gd name="T8" fmla="*/ 482 w 604"/>
                            <a:gd name="T9" fmla="*/ 523 h 956"/>
                            <a:gd name="T10" fmla="*/ 466 w 604"/>
                            <a:gd name="T11" fmla="*/ 439 h 956"/>
                            <a:gd name="T12" fmla="*/ 425 w 604"/>
                            <a:gd name="T13" fmla="*/ 379 h 956"/>
                            <a:gd name="T14" fmla="*/ 367 w 604"/>
                            <a:gd name="T15" fmla="*/ 344 h 956"/>
                            <a:gd name="T16" fmla="*/ 302 w 604"/>
                            <a:gd name="T17" fmla="*/ 334 h 956"/>
                            <a:gd name="T18" fmla="*/ 235 w 604"/>
                            <a:gd name="T19" fmla="*/ 345 h 956"/>
                            <a:gd name="T20" fmla="*/ 178 w 604"/>
                            <a:gd name="T21" fmla="*/ 382 h 956"/>
                            <a:gd name="T22" fmla="*/ 136 w 604"/>
                            <a:gd name="T23" fmla="*/ 440 h 956"/>
                            <a:gd name="T24" fmla="*/ 121 w 604"/>
                            <a:gd name="T25" fmla="*/ 523 h 956"/>
                            <a:gd name="T26" fmla="*/ 121 w 604"/>
                            <a:gd name="T27" fmla="*/ 956 h 956"/>
                            <a:gd name="T28" fmla="*/ 0 w 604"/>
                            <a:gd name="T29" fmla="*/ 956 h 956"/>
                            <a:gd name="T30" fmla="*/ 0 w 604"/>
                            <a:gd name="T31" fmla="*/ 0 h 9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604" h="956">
                              <a:moveTo>
                                <a:pt x="0" y="0"/>
                              </a:moveTo>
                              <a:lnTo>
                                <a:pt x="604" y="0"/>
                              </a:lnTo>
                              <a:lnTo>
                                <a:pt x="604" y="956"/>
                              </a:lnTo>
                              <a:lnTo>
                                <a:pt x="482" y="956"/>
                              </a:lnTo>
                              <a:lnTo>
                                <a:pt x="482" y="523"/>
                              </a:lnTo>
                              <a:lnTo>
                                <a:pt x="466" y="439"/>
                              </a:lnTo>
                              <a:lnTo>
                                <a:pt x="425" y="379"/>
                              </a:lnTo>
                              <a:lnTo>
                                <a:pt x="367" y="344"/>
                              </a:lnTo>
                              <a:lnTo>
                                <a:pt x="302" y="334"/>
                              </a:lnTo>
                              <a:lnTo>
                                <a:pt x="235" y="345"/>
                              </a:lnTo>
                              <a:lnTo>
                                <a:pt x="178" y="382"/>
                              </a:lnTo>
                              <a:lnTo>
                                <a:pt x="136" y="440"/>
                              </a:lnTo>
                              <a:lnTo>
                                <a:pt x="121" y="523"/>
                              </a:lnTo>
                              <a:lnTo>
                                <a:pt x="121" y="956"/>
                              </a:lnTo>
                              <a:lnTo>
                                <a:pt x="0" y="95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302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4" name="Freeform 433">
                          <a:extLst>
                            <a:ext uri="{FF2B5EF4-FFF2-40B4-BE49-F238E27FC236}">
                              <a16:creationId xmlns:a16="http://schemas.microsoft.com/office/drawing/2014/main" id="{36487BCC-F7ED-417F-96FD-EAA68CA476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4" y="2480"/>
                          <a:ext cx="369" cy="558"/>
                        </a:xfrm>
                        <a:custGeom>
                          <a:avLst/>
                          <a:gdLst>
                            <a:gd name="T0" fmla="*/ 0 w 536"/>
                            <a:gd name="T1" fmla="*/ 223 h 858"/>
                            <a:gd name="T2" fmla="*/ 23 w 536"/>
                            <a:gd name="T3" fmla="*/ 126 h 858"/>
                            <a:gd name="T4" fmla="*/ 83 w 536"/>
                            <a:gd name="T5" fmla="*/ 57 h 858"/>
                            <a:gd name="T6" fmla="*/ 169 w 536"/>
                            <a:gd name="T7" fmla="*/ 15 h 858"/>
                            <a:gd name="T8" fmla="*/ 268 w 536"/>
                            <a:gd name="T9" fmla="*/ 0 h 858"/>
                            <a:gd name="T10" fmla="*/ 365 w 536"/>
                            <a:gd name="T11" fmla="*/ 13 h 858"/>
                            <a:gd name="T12" fmla="*/ 452 w 536"/>
                            <a:gd name="T13" fmla="*/ 54 h 858"/>
                            <a:gd name="T14" fmla="*/ 512 w 536"/>
                            <a:gd name="T15" fmla="*/ 124 h 858"/>
                            <a:gd name="T16" fmla="*/ 536 w 536"/>
                            <a:gd name="T17" fmla="*/ 223 h 858"/>
                            <a:gd name="T18" fmla="*/ 536 w 536"/>
                            <a:gd name="T19" fmla="*/ 858 h 858"/>
                            <a:gd name="T20" fmla="*/ 448 w 536"/>
                            <a:gd name="T21" fmla="*/ 858 h 858"/>
                            <a:gd name="T22" fmla="*/ 448 w 536"/>
                            <a:gd name="T23" fmla="*/ 425 h 858"/>
                            <a:gd name="T24" fmla="*/ 432 w 536"/>
                            <a:gd name="T25" fmla="*/ 341 h 858"/>
                            <a:gd name="T26" fmla="*/ 391 w 536"/>
                            <a:gd name="T27" fmla="*/ 281 h 858"/>
                            <a:gd name="T28" fmla="*/ 333 w 536"/>
                            <a:gd name="T29" fmla="*/ 246 h 858"/>
                            <a:gd name="T30" fmla="*/ 268 w 536"/>
                            <a:gd name="T31" fmla="*/ 236 h 858"/>
                            <a:gd name="T32" fmla="*/ 201 w 536"/>
                            <a:gd name="T33" fmla="*/ 247 h 858"/>
                            <a:gd name="T34" fmla="*/ 144 w 536"/>
                            <a:gd name="T35" fmla="*/ 284 h 858"/>
                            <a:gd name="T36" fmla="*/ 102 w 536"/>
                            <a:gd name="T37" fmla="*/ 342 h 858"/>
                            <a:gd name="T38" fmla="*/ 87 w 536"/>
                            <a:gd name="T39" fmla="*/ 425 h 858"/>
                            <a:gd name="T40" fmla="*/ 87 w 536"/>
                            <a:gd name="T41" fmla="*/ 858 h 858"/>
                            <a:gd name="T42" fmla="*/ 0 w 536"/>
                            <a:gd name="T43" fmla="*/ 858 h 858"/>
                            <a:gd name="T44" fmla="*/ 0 w 536"/>
                            <a:gd name="T45" fmla="*/ 223 h 8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536" h="858">
                              <a:moveTo>
                                <a:pt x="0" y="223"/>
                              </a:moveTo>
                              <a:lnTo>
                                <a:pt x="23" y="126"/>
                              </a:lnTo>
                              <a:lnTo>
                                <a:pt x="83" y="57"/>
                              </a:lnTo>
                              <a:lnTo>
                                <a:pt x="169" y="15"/>
                              </a:lnTo>
                              <a:lnTo>
                                <a:pt x="268" y="0"/>
                              </a:lnTo>
                              <a:lnTo>
                                <a:pt x="365" y="13"/>
                              </a:lnTo>
                              <a:lnTo>
                                <a:pt x="452" y="54"/>
                              </a:lnTo>
                              <a:lnTo>
                                <a:pt x="512" y="124"/>
                              </a:lnTo>
                              <a:lnTo>
                                <a:pt x="536" y="223"/>
                              </a:lnTo>
                              <a:lnTo>
                                <a:pt x="536" y="858"/>
                              </a:lnTo>
                              <a:lnTo>
                                <a:pt x="448" y="858"/>
                              </a:lnTo>
                              <a:lnTo>
                                <a:pt x="448" y="425"/>
                              </a:lnTo>
                              <a:lnTo>
                                <a:pt x="432" y="341"/>
                              </a:lnTo>
                              <a:lnTo>
                                <a:pt x="391" y="281"/>
                              </a:lnTo>
                              <a:lnTo>
                                <a:pt x="333" y="246"/>
                              </a:lnTo>
                              <a:lnTo>
                                <a:pt x="268" y="236"/>
                              </a:lnTo>
                              <a:lnTo>
                                <a:pt x="201" y="247"/>
                              </a:lnTo>
                              <a:lnTo>
                                <a:pt x="144" y="284"/>
                              </a:lnTo>
                              <a:lnTo>
                                <a:pt x="102" y="342"/>
                              </a:lnTo>
                              <a:lnTo>
                                <a:pt x="87" y="425"/>
                              </a:lnTo>
                              <a:lnTo>
                                <a:pt x="87" y="858"/>
                              </a:lnTo>
                              <a:lnTo>
                                <a:pt x="0" y="858"/>
                              </a:lnTo>
                              <a:lnTo>
                                <a:pt x="0" y="2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AB8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5" name="Freeform 434">
                          <a:extLst>
                            <a:ext uri="{FF2B5EF4-FFF2-40B4-BE49-F238E27FC236}">
                              <a16:creationId xmlns:a16="http://schemas.microsoft.com/office/drawing/2014/main" id="{93E5BEAA-8F42-4BC3-9CFC-9390E506AD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8" y="2511"/>
                          <a:ext cx="321" cy="522"/>
                        </a:xfrm>
                        <a:custGeom>
                          <a:avLst/>
                          <a:gdLst>
                            <a:gd name="T0" fmla="*/ 0 w 464"/>
                            <a:gd name="T1" fmla="*/ 208 h 802"/>
                            <a:gd name="T2" fmla="*/ 19 w 464"/>
                            <a:gd name="T3" fmla="*/ 117 h 802"/>
                            <a:gd name="T4" fmla="*/ 72 w 464"/>
                            <a:gd name="T5" fmla="*/ 53 h 802"/>
                            <a:gd name="T6" fmla="*/ 146 w 464"/>
                            <a:gd name="T7" fmla="*/ 14 h 802"/>
                            <a:gd name="T8" fmla="*/ 232 w 464"/>
                            <a:gd name="T9" fmla="*/ 0 h 802"/>
                            <a:gd name="T10" fmla="*/ 317 w 464"/>
                            <a:gd name="T11" fmla="*/ 12 h 802"/>
                            <a:gd name="T12" fmla="*/ 392 w 464"/>
                            <a:gd name="T13" fmla="*/ 51 h 802"/>
                            <a:gd name="T14" fmla="*/ 444 w 464"/>
                            <a:gd name="T15" fmla="*/ 115 h 802"/>
                            <a:gd name="T16" fmla="*/ 464 w 464"/>
                            <a:gd name="T17" fmla="*/ 208 h 802"/>
                            <a:gd name="T18" fmla="*/ 464 w 464"/>
                            <a:gd name="T19" fmla="*/ 802 h 802"/>
                            <a:gd name="T20" fmla="*/ 412 w 464"/>
                            <a:gd name="T21" fmla="*/ 802 h 802"/>
                            <a:gd name="T22" fmla="*/ 412 w 464"/>
                            <a:gd name="T23" fmla="*/ 376 h 802"/>
                            <a:gd name="T24" fmla="*/ 396 w 464"/>
                            <a:gd name="T25" fmla="*/ 292 h 802"/>
                            <a:gd name="T26" fmla="*/ 355 w 464"/>
                            <a:gd name="T27" fmla="*/ 232 h 802"/>
                            <a:gd name="T28" fmla="*/ 297 w 464"/>
                            <a:gd name="T29" fmla="*/ 197 h 802"/>
                            <a:gd name="T30" fmla="*/ 232 w 464"/>
                            <a:gd name="T31" fmla="*/ 187 h 802"/>
                            <a:gd name="T32" fmla="*/ 165 w 464"/>
                            <a:gd name="T33" fmla="*/ 198 h 802"/>
                            <a:gd name="T34" fmla="*/ 108 w 464"/>
                            <a:gd name="T35" fmla="*/ 235 h 802"/>
                            <a:gd name="T36" fmla="*/ 66 w 464"/>
                            <a:gd name="T37" fmla="*/ 293 h 802"/>
                            <a:gd name="T38" fmla="*/ 51 w 464"/>
                            <a:gd name="T39" fmla="*/ 376 h 802"/>
                            <a:gd name="T40" fmla="*/ 51 w 464"/>
                            <a:gd name="T41" fmla="*/ 802 h 802"/>
                            <a:gd name="T42" fmla="*/ 0 w 464"/>
                            <a:gd name="T43" fmla="*/ 802 h 802"/>
                            <a:gd name="T44" fmla="*/ 0 w 464"/>
                            <a:gd name="T45" fmla="*/ 208 h 8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64" h="802">
                              <a:moveTo>
                                <a:pt x="0" y="208"/>
                              </a:moveTo>
                              <a:lnTo>
                                <a:pt x="19" y="117"/>
                              </a:lnTo>
                              <a:lnTo>
                                <a:pt x="72" y="53"/>
                              </a:lnTo>
                              <a:lnTo>
                                <a:pt x="146" y="14"/>
                              </a:lnTo>
                              <a:lnTo>
                                <a:pt x="232" y="0"/>
                              </a:lnTo>
                              <a:lnTo>
                                <a:pt x="317" y="12"/>
                              </a:lnTo>
                              <a:lnTo>
                                <a:pt x="392" y="51"/>
                              </a:lnTo>
                              <a:lnTo>
                                <a:pt x="444" y="115"/>
                              </a:lnTo>
                              <a:lnTo>
                                <a:pt x="464" y="208"/>
                              </a:lnTo>
                              <a:lnTo>
                                <a:pt x="464" y="802"/>
                              </a:lnTo>
                              <a:lnTo>
                                <a:pt x="412" y="802"/>
                              </a:lnTo>
                              <a:lnTo>
                                <a:pt x="412" y="376"/>
                              </a:lnTo>
                              <a:lnTo>
                                <a:pt x="396" y="292"/>
                              </a:lnTo>
                              <a:lnTo>
                                <a:pt x="355" y="232"/>
                              </a:lnTo>
                              <a:lnTo>
                                <a:pt x="297" y="197"/>
                              </a:lnTo>
                              <a:lnTo>
                                <a:pt x="232" y="187"/>
                              </a:lnTo>
                              <a:lnTo>
                                <a:pt x="165" y="198"/>
                              </a:lnTo>
                              <a:lnTo>
                                <a:pt x="108" y="235"/>
                              </a:lnTo>
                              <a:lnTo>
                                <a:pt x="66" y="293"/>
                              </a:lnTo>
                              <a:lnTo>
                                <a:pt x="51" y="376"/>
                              </a:lnTo>
                              <a:lnTo>
                                <a:pt x="51" y="802"/>
                              </a:lnTo>
                              <a:lnTo>
                                <a:pt x="0" y="802"/>
                              </a:lnTo>
                              <a:lnTo>
                                <a:pt x="0" y="2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6917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  <p:sp>
                      <p:nvSpPr>
                        <p:cNvPr id="126" name="Freeform 435">
                          <a:extLst>
                            <a:ext uri="{FF2B5EF4-FFF2-40B4-BE49-F238E27FC236}">
                              <a16:creationId xmlns:a16="http://schemas.microsoft.com/office/drawing/2014/main" id="{643A4EEC-3081-4F4F-A324-34A94EFBA2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66" y="2528"/>
                          <a:ext cx="285" cy="505"/>
                        </a:xfrm>
                        <a:custGeom>
                          <a:avLst/>
                          <a:gdLst>
                            <a:gd name="T0" fmla="*/ 0 w 412"/>
                            <a:gd name="T1" fmla="*/ 201 h 777"/>
                            <a:gd name="T2" fmla="*/ 16 w 412"/>
                            <a:gd name="T3" fmla="*/ 113 h 777"/>
                            <a:gd name="T4" fmla="*/ 64 w 412"/>
                            <a:gd name="T5" fmla="*/ 51 h 777"/>
                            <a:gd name="T6" fmla="*/ 129 w 412"/>
                            <a:gd name="T7" fmla="*/ 12 h 777"/>
                            <a:gd name="T8" fmla="*/ 206 w 412"/>
                            <a:gd name="T9" fmla="*/ 0 h 777"/>
                            <a:gd name="T10" fmla="*/ 281 w 412"/>
                            <a:gd name="T11" fmla="*/ 11 h 777"/>
                            <a:gd name="T12" fmla="*/ 347 w 412"/>
                            <a:gd name="T13" fmla="*/ 49 h 777"/>
                            <a:gd name="T14" fmla="*/ 394 w 412"/>
                            <a:gd name="T15" fmla="*/ 111 h 777"/>
                            <a:gd name="T16" fmla="*/ 412 w 412"/>
                            <a:gd name="T17" fmla="*/ 201 h 777"/>
                            <a:gd name="T18" fmla="*/ 412 w 412"/>
                            <a:gd name="T19" fmla="*/ 777 h 777"/>
                            <a:gd name="T20" fmla="*/ 386 w 412"/>
                            <a:gd name="T21" fmla="*/ 777 h 777"/>
                            <a:gd name="T22" fmla="*/ 386 w 412"/>
                            <a:gd name="T23" fmla="*/ 351 h 777"/>
                            <a:gd name="T24" fmla="*/ 370 w 412"/>
                            <a:gd name="T25" fmla="*/ 267 h 777"/>
                            <a:gd name="T26" fmla="*/ 329 w 412"/>
                            <a:gd name="T27" fmla="*/ 207 h 777"/>
                            <a:gd name="T28" fmla="*/ 271 w 412"/>
                            <a:gd name="T29" fmla="*/ 172 h 777"/>
                            <a:gd name="T30" fmla="*/ 206 w 412"/>
                            <a:gd name="T31" fmla="*/ 162 h 777"/>
                            <a:gd name="T32" fmla="*/ 139 w 412"/>
                            <a:gd name="T33" fmla="*/ 173 h 777"/>
                            <a:gd name="T34" fmla="*/ 82 w 412"/>
                            <a:gd name="T35" fmla="*/ 210 h 777"/>
                            <a:gd name="T36" fmla="*/ 40 w 412"/>
                            <a:gd name="T37" fmla="*/ 268 h 777"/>
                            <a:gd name="T38" fmla="*/ 25 w 412"/>
                            <a:gd name="T39" fmla="*/ 351 h 777"/>
                            <a:gd name="T40" fmla="*/ 25 w 412"/>
                            <a:gd name="T41" fmla="*/ 777 h 777"/>
                            <a:gd name="T42" fmla="*/ 0 w 412"/>
                            <a:gd name="T43" fmla="*/ 777 h 777"/>
                            <a:gd name="T44" fmla="*/ 0 w 412"/>
                            <a:gd name="T45" fmla="*/ 201 h 7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12" h="777">
                              <a:moveTo>
                                <a:pt x="0" y="201"/>
                              </a:moveTo>
                              <a:lnTo>
                                <a:pt x="16" y="113"/>
                              </a:lnTo>
                              <a:lnTo>
                                <a:pt x="64" y="51"/>
                              </a:lnTo>
                              <a:lnTo>
                                <a:pt x="129" y="12"/>
                              </a:lnTo>
                              <a:lnTo>
                                <a:pt x="206" y="0"/>
                              </a:lnTo>
                              <a:lnTo>
                                <a:pt x="281" y="11"/>
                              </a:lnTo>
                              <a:lnTo>
                                <a:pt x="347" y="49"/>
                              </a:lnTo>
                              <a:lnTo>
                                <a:pt x="394" y="111"/>
                              </a:lnTo>
                              <a:lnTo>
                                <a:pt x="412" y="201"/>
                              </a:lnTo>
                              <a:lnTo>
                                <a:pt x="412" y="777"/>
                              </a:lnTo>
                              <a:lnTo>
                                <a:pt x="386" y="777"/>
                              </a:lnTo>
                              <a:lnTo>
                                <a:pt x="386" y="351"/>
                              </a:lnTo>
                              <a:lnTo>
                                <a:pt x="370" y="267"/>
                              </a:lnTo>
                              <a:lnTo>
                                <a:pt x="329" y="207"/>
                              </a:lnTo>
                              <a:lnTo>
                                <a:pt x="271" y="172"/>
                              </a:lnTo>
                              <a:lnTo>
                                <a:pt x="206" y="162"/>
                              </a:lnTo>
                              <a:lnTo>
                                <a:pt x="139" y="173"/>
                              </a:lnTo>
                              <a:lnTo>
                                <a:pt x="82" y="210"/>
                              </a:lnTo>
                              <a:lnTo>
                                <a:pt x="40" y="268"/>
                              </a:lnTo>
                              <a:lnTo>
                                <a:pt x="25" y="351"/>
                              </a:lnTo>
                              <a:lnTo>
                                <a:pt x="25" y="777"/>
                              </a:lnTo>
                              <a:lnTo>
                                <a:pt x="0" y="777"/>
                              </a:lnTo>
                              <a:lnTo>
                                <a:pt x="0" y="2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52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rtl="1"/>
                          <a:endParaRPr lang="en-US"/>
                        </a:p>
                      </p:txBody>
                    </p:sp>
                  </p:grpSp>
                  <p:sp>
                    <p:nvSpPr>
                      <p:cNvPr id="65" name="AutoShape 436">
                        <a:extLst>
                          <a:ext uri="{FF2B5EF4-FFF2-40B4-BE49-F238E27FC236}">
                            <a16:creationId xmlns:a16="http://schemas.microsoft.com/office/drawing/2014/main" id="{839F2BA4-412C-4372-A658-4FEC48277B06}"/>
                          </a:ext>
                        </a:extLst>
                      </p:cNvPr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2844" y="1307"/>
                        <a:ext cx="2084" cy="1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5" name="Group 437">
                      <a:extLst>
                        <a:ext uri="{FF2B5EF4-FFF2-40B4-BE49-F238E27FC236}">
                          <a16:creationId xmlns:a16="http://schemas.microsoft.com/office/drawing/2014/main" id="{09CD9235-DC6E-4B27-901B-B1E28D4BA2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7" y="3439"/>
                      <a:ext cx="1146" cy="334"/>
                      <a:chOff x="3759" y="3439"/>
                      <a:chExt cx="1514" cy="343"/>
                    </a:xfrm>
                  </p:grpSpPr>
                  <p:sp>
                    <p:nvSpPr>
                      <p:cNvPr id="56" name="Freeform 438">
                        <a:extLst>
                          <a:ext uri="{FF2B5EF4-FFF2-40B4-BE49-F238E27FC236}">
                            <a16:creationId xmlns:a16="http://schemas.microsoft.com/office/drawing/2014/main" id="{8CA4ECEB-DE61-4DD8-8C52-C46CB76BA9E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8" y="3593"/>
                        <a:ext cx="985" cy="182"/>
                      </a:xfrm>
                      <a:custGeom>
                        <a:avLst/>
                        <a:gdLst>
                          <a:gd name="T0" fmla="*/ 0 w 1970"/>
                          <a:gd name="T1" fmla="*/ 449 h 628"/>
                          <a:gd name="T2" fmla="*/ 0 w 1970"/>
                          <a:gd name="T3" fmla="*/ 295 h 628"/>
                          <a:gd name="T4" fmla="*/ 25 w 1970"/>
                          <a:gd name="T5" fmla="*/ 271 h 628"/>
                          <a:gd name="T6" fmla="*/ 50 w 1970"/>
                          <a:gd name="T7" fmla="*/ 250 h 628"/>
                          <a:gd name="T8" fmla="*/ 73 w 1970"/>
                          <a:gd name="T9" fmla="*/ 233 h 628"/>
                          <a:gd name="T10" fmla="*/ 96 w 1970"/>
                          <a:gd name="T11" fmla="*/ 219 h 628"/>
                          <a:gd name="T12" fmla="*/ 119 w 1970"/>
                          <a:gd name="T13" fmla="*/ 209 h 628"/>
                          <a:gd name="T14" fmla="*/ 141 w 1970"/>
                          <a:gd name="T15" fmla="*/ 201 h 628"/>
                          <a:gd name="T16" fmla="*/ 162 w 1970"/>
                          <a:gd name="T17" fmla="*/ 195 h 628"/>
                          <a:gd name="T18" fmla="*/ 186 w 1970"/>
                          <a:gd name="T19" fmla="*/ 190 h 628"/>
                          <a:gd name="T20" fmla="*/ 209 w 1970"/>
                          <a:gd name="T21" fmla="*/ 188 h 628"/>
                          <a:gd name="T22" fmla="*/ 233 w 1970"/>
                          <a:gd name="T23" fmla="*/ 187 h 628"/>
                          <a:gd name="T24" fmla="*/ 258 w 1970"/>
                          <a:gd name="T25" fmla="*/ 186 h 628"/>
                          <a:gd name="T26" fmla="*/ 285 w 1970"/>
                          <a:gd name="T27" fmla="*/ 186 h 628"/>
                          <a:gd name="T28" fmla="*/ 313 w 1970"/>
                          <a:gd name="T29" fmla="*/ 186 h 628"/>
                          <a:gd name="T30" fmla="*/ 343 w 1970"/>
                          <a:gd name="T31" fmla="*/ 186 h 628"/>
                          <a:gd name="T32" fmla="*/ 376 w 1970"/>
                          <a:gd name="T33" fmla="*/ 184 h 628"/>
                          <a:gd name="T34" fmla="*/ 410 w 1970"/>
                          <a:gd name="T35" fmla="*/ 182 h 628"/>
                          <a:gd name="T36" fmla="*/ 1271 w 1970"/>
                          <a:gd name="T37" fmla="*/ 48 h 628"/>
                          <a:gd name="T38" fmla="*/ 1333 w 1970"/>
                          <a:gd name="T39" fmla="*/ 31 h 628"/>
                          <a:gd name="T40" fmla="*/ 1390 w 1970"/>
                          <a:gd name="T41" fmla="*/ 19 h 628"/>
                          <a:gd name="T42" fmla="*/ 1441 w 1970"/>
                          <a:gd name="T43" fmla="*/ 8 h 628"/>
                          <a:gd name="T44" fmla="*/ 1487 w 1970"/>
                          <a:gd name="T45" fmla="*/ 2 h 628"/>
                          <a:gd name="T46" fmla="*/ 1529 w 1970"/>
                          <a:gd name="T47" fmla="*/ 0 h 628"/>
                          <a:gd name="T48" fmla="*/ 1568 w 1970"/>
                          <a:gd name="T49" fmla="*/ 0 h 628"/>
                          <a:gd name="T50" fmla="*/ 1605 w 1970"/>
                          <a:gd name="T51" fmla="*/ 4 h 628"/>
                          <a:gd name="T52" fmla="*/ 1640 w 1970"/>
                          <a:gd name="T53" fmla="*/ 9 h 628"/>
                          <a:gd name="T54" fmla="*/ 1675 w 1970"/>
                          <a:gd name="T55" fmla="*/ 19 h 628"/>
                          <a:gd name="T56" fmla="*/ 1710 w 1970"/>
                          <a:gd name="T57" fmla="*/ 29 h 628"/>
                          <a:gd name="T58" fmla="*/ 1746 w 1970"/>
                          <a:gd name="T59" fmla="*/ 43 h 628"/>
                          <a:gd name="T60" fmla="*/ 1784 w 1970"/>
                          <a:gd name="T61" fmla="*/ 58 h 628"/>
                          <a:gd name="T62" fmla="*/ 1824 w 1970"/>
                          <a:gd name="T63" fmla="*/ 75 h 628"/>
                          <a:gd name="T64" fmla="*/ 1868 w 1970"/>
                          <a:gd name="T65" fmla="*/ 95 h 628"/>
                          <a:gd name="T66" fmla="*/ 1917 w 1970"/>
                          <a:gd name="T67" fmla="*/ 115 h 628"/>
                          <a:gd name="T68" fmla="*/ 1970 w 1970"/>
                          <a:gd name="T69" fmla="*/ 137 h 628"/>
                          <a:gd name="T70" fmla="*/ 1970 w 1970"/>
                          <a:gd name="T71" fmla="*/ 583 h 628"/>
                          <a:gd name="T72" fmla="*/ 10 w 1970"/>
                          <a:gd name="T73" fmla="*/ 628 h 628"/>
                          <a:gd name="T74" fmla="*/ 0 w 1970"/>
                          <a:gd name="T75" fmla="*/ 449 h 6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970" h="628">
                            <a:moveTo>
                              <a:pt x="0" y="449"/>
                            </a:moveTo>
                            <a:lnTo>
                              <a:pt x="0" y="295"/>
                            </a:lnTo>
                            <a:lnTo>
                              <a:pt x="25" y="271"/>
                            </a:lnTo>
                            <a:lnTo>
                              <a:pt x="50" y="250"/>
                            </a:lnTo>
                            <a:lnTo>
                              <a:pt x="73" y="233"/>
                            </a:lnTo>
                            <a:lnTo>
                              <a:pt x="96" y="219"/>
                            </a:lnTo>
                            <a:lnTo>
                              <a:pt x="119" y="209"/>
                            </a:lnTo>
                            <a:lnTo>
                              <a:pt x="141" y="201"/>
                            </a:lnTo>
                            <a:lnTo>
                              <a:pt x="162" y="195"/>
                            </a:lnTo>
                            <a:lnTo>
                              <a:pt x="186" y="190"/>
                            </a:lnTo>
                            <a:lnTo>
                              <a:pt x="209" y="188"/>
                            </a:lnTo>
                            <a:lnTo>
                              <a:pt x="233" y="187"/>
                            </a:lnTo>
                            <a:lnTo>
                              <a:pt x="258" y="186"/>
                            </a:lnTo>
                            <a:lnTo>
                              <a:pt x="285" y="186"/>
                            </a:lnTo>
                            <a:lnTo>
                              <a:pt x="313" y="186"/>
                            </a:lnTo>
                            <a:lnTo>
                              <a:pt x="343" y="186"/>
                            </a:lnTo>
                            <a:lnTo>
                              <a:pt x="376" y="184"/>
                            </a:lnTo>
                            <a:lnTo>
                              <a:pt x="410" y="182"/>
                            </a:lnTo>
                            <a:lnTo>
                              <a:pt x="1271" y="48"/>
                            </a:lnTo>
                            <a:lnTo>
                              <a:pt x="1333" y="31"/>
                            </a:lnTo>
                            <a:lnTo>
                              <a:pt x="1390" y="19"/>
                            </a:lnTo>
                            <a:lnTo>
                              <a:pt x="1441" y="8"/>
                            </a:lnTo>
                            <a:lnTo>
                              <a:pt x="1487" y="2"/>
                            </a:lnTo>
                            <a:lnTo>
                              <a:pt x="1529" y="0"/>
                            </a:lnTo>
                            <a:lnTo>
                              <a:pt x="1568" y="0"/>
                            </a:lnTo>
                            <a:lnTo>
                              <a:pt x="1605" y="4"/>
                            </a:lnTo>
                            <a:lnTo>
                              <a:pt x="1640" y="9"/>
                            </a:lnTo>
                            <a:lnTo>
                              <a:pt x="1675" y="19"/>
                            </a:lnTo>
                            <a:lnTo>
                              <a:pt x="1710" y="29"/>
                            </a:lnTo>
                            <a:lnTo>
                              <a:pt x="1746" y="43"/>
                            </a:lnTo>
                            <a:lnTo>
                              <a:pt x="1784" y="58"/>
                            </a:lnTo>
                            <a:lnTo>
                              <a:pt x="1824" y="75"/>
                            </a:lnTo>
                            <a:lnTo>
                              <a:pt x="1868" y="95"/>
                            </a:lnTo>
                            <a:lnTo>
                              <a:pt x="1917" y="115"/>
                            </a:lnTo>
                            <a:lnTo>
                              <a:pt x="1970" y="137"/>
                            </a:lnTo>
                            <a:lnTo>
                              <a:pt x="1970" y="583"/>
                            </a:lnTo>
                            <a:lnTo>
                              <a:pt x="10" y="628"/>
                            </a:lnTo>
                            <a:lnTo>
                              <a:pt x="0" y="449"/>
                            </a:lnTo>
                            <a:close/>
                          </a:path>
                        </a:pathLst>
                      </a:custGeom>
                      <a:solidFill>
                        <a:srgbClr val="00472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57" name="Freeform 439">
                        <a:extLst>
                          <a:ext uri="{FF2B5EF4-FFF2-40B4-BE49-F238E27FC236}">
                            <a16:creationId xmlns:a16="http://schemas.microsoft.com/office/drawing/2014/main" id="{834AB1A2-F6A8-47C8-965A-A30446E0C1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9" y="3453"/>
                        <a:ext cx="985" cy="327"/>
                      </a:xfrm>
                      <a:custGeom>
                        <a:avLst/>
                        <a:gdLst>
                          <a:gd name="T0" fmla="*/ 23 w 1971"/>
                          <a:gd name="T1" fmla="*/ 174 h 654"/>
                          <a:gd name="T2" fmla="*/ 53 w 1971"/>
                          <a:gd name="T3" fmla="*/ 155 h 654"/>
                          <a:gd name="T4" fmla="*/ 82 w 1971"/>
                          <a:gd name="T5" fmla="*/ 140 h 654"/>
                          <a:gd name="T6" fmla="*/ 112 w 1971"/>
                          <a:gd name="T7" fmla="*/ 126 h 654"/>
                          <a:gd name="T8" fmla="*/ 140 w 1971"/>
                          <a:gd name="T9" fmla="*/ 114 h 654"/>
                          <a:gd name="T10" fmla="*/ 172 w 1971"/>
                          <a:gd name="T11" fmla="*/ 102 h 654"/>
                          <a:gd name="T12" fmla="*/ 204 w 1971"/>
                          <a:gd name="T13" fmla="*/ 92 h 654"/>
                          <a:gd name="T14" fmla="*/ 237 w 1971"/>
                          <a:gd name="T15" fmla="*/ 81 h 654"/>
                          <a:gd name="T16" fmla="*/ 356 w 1971"/>
                          <a:gd name="T17" fmla="*/ 77 h 654"/>
                          <a:gd name="T18" fmla="*/ 532 w 1971"/>
                          <a:gd name="T19" fmla="*/ 11 h 654"/>
                          <a:gd name="T20" fmla="*/ 665 w 1971"/>
                          <a:gd name="T21" fmla="*/ 42 h 654"/>
                          <a:gd name="T22" fmla="*/ 754 w 1971"/>
                          <a:gd name="T23" fmla="*/ 132 h 654"/>
                          <a:gd name="T24" fmla="*/ 819 w 1971"/>
                          <a:gd name="T25" fmla="*/ 101 h 654"/>
                          <a:gd name="T26" fmla="*/ 864 w 1971"/>
                          <a:gd name="T27" fmla="*/ 109 h 654"/>
                          <a:gd name="T28" fmla="*/ 891 w 1971"/>
                          <a:gd name="T29" fmla="*/ 151 h 654"/>
                          <a:gd name="T30" fmla="*/ 899 w 1971"/>
                          <a:gd name="T31" fmla="*/ 222 h 654"/>
                          <a:gd name="T32" fmla="*/ 899 w 1971"/>
                          <a:gd name="T33" fmla="*/ 322 h 654"/>
                          <a:gd name="T34" fmla="*/ 1074 w 1971"/>
                          <a:gd name="T35" fmla="*/ 357 h 654"/>
                          <a:gd name="T36" fmla="*/ 931 w 1971"/>
                          <a:gd name="T37" fmla="*/ 457 h 654"/>
                          <a:gd name="T38" fmla="*/ 1007 w 1971"/>
                          <a:gd name="T39" fmla="*/ 535 h 654"/>
                          <a:gd name="T40" fmla="*/ 1145 w 1971"/>
                          <a:gd name="T41" fmla="*/ 502 h 654"/>
                          <a:gd name="T42" fmla="*/ 1174 w 1971"/>
                          <a:gd name="T43" fmla="*/ 469 h 654"/>
                          <a:gd name="T44" fmla="*/ 1200 w 1971"/>
                          <a:gd name="T45" fmla="*/ 445 h 654"/>
                          <a:gd name="T46" fmla="*/ 1225 w 1971"/>
                          <a:gd name="T47" fmla="*/ 434 h 654"/>
                          <a:gd name="T48" fmla="*/ 1250 w 1971"/>
                          <a:gd name="T49" fmla="*/ 431 h 654"/>
                          <a:gd name="T50" fmla="*/ 1278 w 1971"/>
                          <a:gd name="T51" fmla="*/ 437 h 654"/>
                          <a:gd name="T52" fmla="*/ 1310 w 1971"/>
                          <a:gd name="T53" fmla="*/ 454 h 654"/>
                          <a:gd name="T54" fmla="*/ 1349 w 1971"/>
                          <a:gd name="T55" fmla="*/ 477 h 654"/>
                          <a:gd name="T56" fmla="*/ 1383 w 1971"/>
                          <a:gd name="T57" fmla="*/ 357 h 654"/>
                          <a:gd name="T58" fmla="*/ 1505 w 1971"/>
                          <a:gd name="T59" fmla="*/ 422 h 654"/>
                          <a:gd name="T60" fmla="*/ 1627 w 1971"/>
                          <a:gd name="T61" fmla="*/ 311 h 654"/>
                          <a:gd name="T62" fmla="*/ 1761 w 1971"/>
                          <a:gd name="T63" fmla="*/ 389 h 654"/>
                          <a:gd name="T64" fmla="*/ 1860 w 1971"/>
                          <a:gd name="T65" fmla="*/ 457 h 654"/>
                          <a:gd name="T66" fmla="*/ 1971 w 1971"/>
                          <a:gd name="T67" fmla="*/ 434 h 654"/>
                          <a:gd name="T68" fmla="*/ 1 w 1971"/>
                          <a:gd name="T69" fmla="*/ 651 h 654"/>
                          <a:gd name="T70" fmla="*/ 0 w 1971"/>
                          <a:gd name="T71" fmla="*/ 417 h 654"/>
                          <a:gd name="T72" fmla="*/ 8 w 1971"/>
                          <a:gd name="T73" fmla="*/ 184 h 6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971" h="654">
                            <a:moveTo>
                              <a:pt x="8" y="184"/>
                            </a:moveTo>
                            <a:lnTo>
                              <a:pt x="23" y="174"/>
                            </a:lnTo>
                            <a:lnTo>
                              <a:pt x="38" y="164"/>
                            </a:lnTo>
                            <a:lnTo>
                              <a:pt x="53" y="155"/>
                            </a:lnTo>
                            <a:lnTo>
                              <a:pt x="68" y="147"/>
                            </a:lnTo>
                            <a:lnTo>
                              <a:pt x="82" y="140"/>
                            </a:lnTo>
                            <a:lnTo>
                              <a:pt x="97" y="132"/>
                            </a:lnTo>
                            <a:lnTo>
                              <a:pt x="112" y="126"/>
                            </a:lnTo>
                            <a:lnTo>
                              <a:pt x="127" y="119"/>
                            </a:lnTo>
                            <a:lnTo>
                              <a:pt x="140" y="114"/>
                            </a:lnTo>
                            <a:lnTo>
                              <a:pt x="157" y="108"/>
                            </a:lnTo>
                            <a:lnTo>
                              <a:pt x="172" y="102"/>
                            </a:lnTo>
                            <a:lnTo>
                              <a:pt x="188" y="98"/>
                            </a:lnTo>
                            <a:lnTo>
                              <a:pt x="204" y="92"/>
                            </a:lnTo>
                            <a:lnTo>
                              <a:pt x="220" y="87"/>
                            </a:lnTo>
                            <a:lnTo>
                              <a:pt x="237" y="81"/>
                            </a:lnTo>
                            <a:lnTo>
                              <a:pt x="255" y="77"/>
                            </a:lnTo>
                            <a:lnTo>
                              <a:pt x="356" y="77"/>
                            </a:lnTo>
                            <a:lnTo>
                              <a:pt x="455" y="109"/>
                            </a:lnTo>
                            <a:lnTo>
                              <a:pt x="532" y="11"/>
                            </a:lnTo>
                            <a:lnTo>
                              <a:pt x="599" y="0"/>
                            </a:lnTo>
                            <a:lnTo>
                              <a:pt x="665" y="42"/>
                            </a:lnTo>
                            <a:lnTo>
                              <a:pt x="676" y="121"/>
                            </a:lnTo>
                            <a:lnTo>
                              <a:pt x="754" y="132"/>
                            </a:lnTo>
                            <a:lnTo>
                              <a:pt x="789" y="111"/>
                            </a:lnTo>
                            <a:lnTo>
                              <a:pt x="819" y="101"/>
                            </a:lnTo>
                            <a:lnTo>
                              <a:pt x="845" y="101"/>
                            </a:lnTo>
                            <a:lnTo>
                              <a:pt x="864" y="109"/>
                            </a:lnTo>
                            <a:lnTo>
                              <a:pt x="880" y="125"/>
                            </a:lnTo>
                            <a:lnTo>
                              <a:pt x="891" y="151"/>
                            </a:lnTo>
                            <a:lnTo>
                              <a:pt x="896" y="183"/>
                            </a:lnTo>
                            <a:lnTo>
                              <a:pt x="899" y="222"/>
                            </a:lnTo>
                            <a:lnTo>
                              <a:pt x="842" y="289"/>
                            </a:lnTo>
                            <a:lnTo>
                              <a:pt x="899" y="322"/>
                            </a:lnTo>
                            <a:lnTo>
                              <a:pt x="976" y="289"/>
                            </a:lnTo>
                            <a:lnTo>
                              <a:pt x="1074" y="357"/>
                            </a:lnTo>
                            <a:lnTo>
                              <a:pt x="1029" y="445"/>
                            </a:lnTo>
                            <a:lnTo>
                              <a:pt x="931" y="457"/>
                            </a:lnTo>
                            <a:lnTo>
                              <a:pt x="931" y="524"/>
                            </a:lnTo>
                            <a:lnTo>
                              <a:pt x="1007" y="535"/>
                            </a:lnTo>
                            <a:lnTo>
                              <a:pt x="1129" y="524"/>
                            </a:lnTo>
                            <a:lnTo>
                              <a:pt x="1145" y="502"/>
                            </a:lnTo>
                            <a:lnTo>
                              <a:pt x="1160" y="484"/>
                            </a:lnTo>
                            <a:lnTo>
                              <a:pt x="1174" y="469"/>
                            </a:lnTo>
                            <a:lnTo>
                              <a:pt x="1187" y="456"/>
                            </a:lnTo>
                            <a:lnTo>
                              <a:pt x="1200" y="445"/>
                            </a:lnTo>
                            <a:lnTo>
                              <a:pt x="1212" y="439"/>
                            </a:lnTo>
                            <a:lnTo>
                              <a:pt x="1225" y="434"/>
                            </a:lnTo>
                            <a:lnTo>
                              <a:pt x="1238" y="431"/>
                            </a:lnTo>
                            <a:lnTo>
                              <a:pt x="1250" y="431"/>
                            </a:lnTo>
                            <a:lnTo>
                              <a:pt x="1263" y="433"/>
                            </a:lnTo>
                            <a:lnTo>
                              <a:pt x="1278" y="437"/>
                            </a:lnTo>
                            <a:lnTo>
                              <a:pt x="1294" y="444"/>
                            </a:lnTo>
                            <a:lnTo>
                              <a:pt x="1310" y="454"/>
                            </a:lnTo>
                            <a:lnTo>
                              <a:pt x="1330" y="464"/>
                            </a:lnTo>
                            <a:lnTo>
                              <a:pt x="1349" y="477"/>
                            </a:lnTo>
                            <a:lnTo>
                              <a:pt x="1372" y="490"/>
                            </a:lnTo>
                            <a:lnTo>
                              <a:pt x="1383" y="357"/>
                            </a:lnTo>
                            <a:lnTo>
                              <a:pt x="1461" y="357"/>
                            </a:lnTo>
                            <a:lnTo>
                              <a:pt x="1505" y="422"/>
                            </a:lnTo>
                            <a:lnTo>
                              <a:pt x="1595" y="401"/>
                            </a:lnTo>
                            <a:lnTo>
                              <a:pt x="1627" y="311"/>
                            </a:lnTo>
                            <a:lnTo>
                              <a:pt x="1705" y="334"/>
                            </a:lnTo>
                            <a:lnTo>
                              <a:pt x="1761" y="389"/>
                            </a:lnTo>
                            <a:lnTo>
                              <a:pt x="1761" y="445"/>
                            </a:lnTo>
                            <a:lnTo>
                              <a:pt x="1860" y="457"/>
                            </a:lnTo>
                            <a:lnTo>
                              <a:pt x="1905" y="401"/>
                            </a:lnTo>
                            <a:lnTo>
                              <a:pt x="1971" y="434"/>
                            </a:lnTo>
                            <a:lnTo>
                              <a:pt x="1971" y="654"/>
                            </a:lnTo>
                            <a:lnTo>
                              <a:pt x="1" y="651"/>
                            </a:lnTo>
                            <a:lnTo>
                              <a:pt x="1" y="578"/>
                            </a:lnTo>
                            <a:lnTo>
                              <a:pt x="0" y="417"/>
                            </a:lnTo>
                            <a:lnTo>
                              <a:pt x="2" y="257"/>
                            </a:lnTo>
                            <a:lnTo>
                              <a:pt x="8" y="184"/>
                            </a:lnTo>
                            <a:close/>
                          </a:path>
                        </a:pathLst>
                      </a:custGeom>
                      <a:solidFill>
                        <a:srgbClr val="00703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58" name="Freeform 440">
                        <a:extLst>
                          <a:ext uri="{FF2B5EF4-FFF2-40B4-BE49-F238E27FC236}">
                            <a16:creationId xmlns:a16="http://schemas.microsoft.com/office/drawing/2014/main" id="{4D53B969-D16D-4EF4-963C-AA7C0DF510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0" y="3624"/>
                        <a:ext cx="172" cy="158"/>
                      </a:xfrm>
                      <a:custGeom>
                        <a:avLst/>
                        <a:gdLst>
                          <a:gd name="T0" fmla="*/ 297 w 343"/>
                          <a:gd name="T1" fmla="*/ 0 h 315"/>
                          <a:gd name="T2" fmla="*/ 343 w 343"/>
                          <a:gd name="T3" fmla="*/ 94 h 315"/>
                          <a:gd name="T4" fmla="*/ 297 w 343"/>
                          <a:gd name="T5" fmla="*/ 175 h 315"/>
                          <a:gd name="T6" fmla="*/ 206 w 343"/>
                          <a:gd name="T7" fmla="*/ 175 h 315"/>
                          <a:gd name="T8" fmla="*/ 219 w 343"/>
                          <a:gd name="T9" fmla="*/ 234 h 315"/>
                          <a:gd name="T10" fmla="*/ 286 w 343"/>
                          <a:gd name="T11" fmla="*/ 268 h 315"/>
                          <a:gd name="T12" fmla="*/ 184 w 343"/>
                          <a:gd name="T13" fmla="*/ 315 h 315"/>
                          <a:gd name="T14" fmla="*/ 11 w 343"/>
                          <a:gd name="T15" fmla="*/ 315 h 315"/>
                          <a:gd name="T16" fmla="*/ 127 w 343"/>
                          <a:gd name="T17" fmla="*/ 257 h 315"/>
                          <a:gd name="T18" fmla="*/ 127 w 343"/>
                          <a:gd name="T19" fmla="*/ 199 h 315"/>
                          <a:gd name="T20" fmla="*/ 57 w 343"/>
                          <a:gd name="T21" fmla="*/ 199 h 315"/>
                          <a:gd name="T22" fmla="*/ 0 w 343"/>
                          <a:gd name="T23" fmla="*/ 221 h 315"/>
                          <a:gd name="T24" fmla="*/ 0 w 343"/>
                          <a:gd name="T25" fmla="*/ 151 h 315"/>
                          <a:gd name="T26" fmla="*/ 91 w 343"/>
                          <a:gd name="T27" fmla="*/ 140 h 315"/>
                          <a:gd name="T28" fmla="*/ 91 w 343"/>
                          <a:gd name="T29" fmla="*/ 70 h 315"/>
                          <a:gd name="T30" fmla="*/ 173 w 343"/>
                          <a:gd name="T31" fmla="*/ 82 h 315"/>
                          <a:gd name="T32" fmla="*/ 274 w 343"/>
                          <a:gd name="T33" fmla="*/ 94 h 315"/>
                          <a:gd name="T34" fmla="*/ 297 w 343"/>
                          <a:gd name="T35" fmla="*/ 0 h 3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343" h="315">
                            <a:moveTo>
                              <a:pt x="297" y="0"/>
                            </a:moveTo>
                            <a:lnTo>
                              <a:pt x="343" y="94"/>
                            </a:lnTo>
                            <a:lnTo>
                              <a:pt x="297" y="175"/>
                            </a:lnTo>
                            <a:lnTo>
                              <a:pt x="206" y="175"/>
                            </a:lnTo>
                            <a:lnTo>
                              <a:pt x="219" y="234"/>
                            </a:lnTo>
                            <a:lnTo>
                              <a:pt x="286" y="268"/>
                            </a:lnTo>
                            <a:lnTo>
                              <a:pt x="184" y="315"/>
                            </a:lnTo>
                            <a:lnTo>
                              <a:pt x="11" y="315"/>
                            </a:lnTo>
                            <a:lnTo>
                              <a:pt x="127" y="257"/>
                            </a:lnTo>
                            <a:lnTo>
                              <a:pt x="127" y="199"/>
                            </a:lnTo>
                            <a:lnTo>
                              <a:pt x="57" y="199"/>
                            </a:lnTo>
                            <a:lnTo>
                              <a:pt x="0" y="221"/>
                            </a:lnTo>
                            <a:lnTo>
                              <a:pt x="0" y="151"/>
                            </a:lnTo>
                            <a:lnTo>
                              <a:pt x="91" y="140"/>
                            </a:lnTo>
                            <a:lnTo>
                              <a:pt x="91" y="70"/>
                            </a:lnTo>
                            <a:lnTo>
                              <a:pt x="173" y="82"/>
                            </a:lnTo>
                            <a:lnTo>
                              <a:pt x="274" y="94"/>
                            </a:lnTo>
                            <a:lnTo>
                              <a:pt x="297" y="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59" name="Freeform 441">
                        <a:extLst>
                          <a:ext uri="{FF2B5EF4-FFF2-40B4-BE49-F238E27FC236}">
                            <a16:creationId xmlns:a16="http://schemas.microsoft.com/office/drawing/2014/main" id="{60373904-72C5-4907-B489-CD4CFA7C406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7" y="3488"/>
                        <a:ext cx="219" cy="273"/>
                      </a:xfrm>
                      <a:custGeom>
                        <a:avLst/>
                        <a:gdLst>
                          <a:gd name="T0" fmla="*/ 290 w 438"/>
                          <a:gd name="T1" fmla="*/ 46 h 547"/>
                          <a:gd name="T2" fmla="*/ 335 w 438"/>
                          <a:gd name="T3" fmla="*/ 116 h 547"/>
                          <a:gd name="T4" fmla="*/ 312 w 438"/>
                          <a:gd name="T5" fmla="*/ 198 h 547"/>
                          <a:gd name="T6" fmla="*/ 265 w 438"/>
                          <a:gd name="T7" fmla="*/ 140 h 547"/>
                          <a:gd name="T8" fmla="*/ 232 w 438"/>
                          <a:gd name="T9" fmla="*/ 198 h 547"/>
                          <a:gd name="T10" fmla="*/ 219 w 438"/>
                          <a:gd name="T11" fmla="*/ 292 h 547"/>
                          <a:gd name="T12" fmla="*/ 277 w 438"/>
                          <a:gd name="T13" fmla="*/ 292 h 547"/>
                          <a:gd name="T14" fmla="*/ 335 w 438"/>
                          <a:gd name="T15" fmla="*/ 269 h 547"/>
                          <a:gd name="T16" fmla="*/ 405 w 438"/>
                          <a:gd name="T17" fmla="*/ 315 h 547"/>
                          <a:gd name="T18" fmla="*/ 347 w 438"/>
                          <a:gd name="T19" fmla="*/ 372 h 547"/>
                          <a:gd name="T20" fmla="*/ 347 w 438"/>
                          <a:gd name="T21" fmla="*/ 455 h 547"/>
                          <a:gd name="T22" fmla="*/ 438 w 438"/>
                          <a:gd name="T23" fmla="*/ 407 h 547"/>
                          <a:gd name="T24" fmla="*/ 438 w 438"/>
                          <a:gd name="T25" fmla="*/ 477 h 547"/>
                          <a:gd name="T26" fmla="*/ 347 w 438"/>
                          <a:gd name="T27" fmla="*/ 524 h 547"/>
                          <a:gd name="T28" fmla="*/ 254 w 438"/>
                          <a:gd name="T29" fmla="*/ 547 h 547"/>
                          <a:gd name="T30" fmla="*/ 116 w 438"/>
                          <a:gd name="T31" fmla="*/ 547 h 547"/>
                          <a:gd name="T32" fmla="*/ 162 w 438"/>
                          <a:gd name="T33" fmla="*/ 490 h 547"/>
                          <a:gd name="T34" fmla="*/ 150 w 438"/>
                          <a:gd name="T35" fmla="*/ 419 h 547"/>
                          <a:gd name="T36" fmla="*/ 46 w 438"/>
                          <a:gd name="T37" fmla="*/ 419 h 547"/>
                          <a:gd name="T38" fmla="*/ 0 w 438"/>
                          <a:gd name="T39" fmla="*/ 490 h 547"/>
                          <a:gd name="T40" fmla="*/ 0 w 438"/>
                          <a:gd name="T41" fmla="*/ 372 h 547"/>
                          <a:gd name="T42" fmla="*/ 81 w 438"/>
                          <a:gd name="T43" fmla="*/ 326 h 547"/>
                          <a:gd name="T44" fmla="*/ 81 w 438"/>
                          <a:gd name="T45" fmla="*/ 244 h 547"/>
                          <a:gd name="T46" fmla="*/ 81 w 438"/>
                          <a:gd name="T47" fmla="*/ 140 h 547"/>
                          <a:gd name="T48" fmla="*/ 162 w 438"/>
                          <a:gd name="T49" fmla="*/ 151 h 547"/>
                          <a:gd name="T50" fmla="*/ 219 w 438"/>
                          <a:gd name="T51" fmla="*/ 128 h 547"/>
                          <a:gd name="T52" fmla="*/ 150 w 438"/>
                          <a:gd name="T53" fmla="*/ 0 h 547"/>
                          <a:gd name="T54" fmla="*/ 157 w 438"/>
                          <a:gd name="T55" fmla="*/ 4 h 547"/>
                          <a:gd name="T56" fmla="*/ 176 w 438"/>
                          <a:gd name="T57" fmla="*/ 10 h 547"/>
                          <a:gd name="T58" fmla="*/ 200 w 438"/>
                          <a:gd name="T59" fmla="*/ 21 h 547"/>
                          <a:gd name="T60" fmla="*/ 229 w 438"/>
                          <a:gd name="T61" fmla="*/ 31 h 547"/>
                          <a:gd name="T62" fmla="*/ 255 w 438"/>
                          <a:gd name="T63" fmla="*/ 42 h 547"/>
                          <a:gd name="T64" fmla="*/ 277 w 438"/>
                          <a:gd name="T65" fmla="*/ 48 h 547"/>
                          <a:gd name="T66" fmla="*/ 290 w 438"/>
                          <a:gd name="T67" fmla="*/ 51 h 547"/>
                          <a:gd name="T68" fmla="*/ 290 w 438"/>
                          <a:gd name="T69" fmla="*/ 46 h 5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438" h="547">
                            <a:moveTo>
                              <a:pt x="290" y="46"/>
                            </a:moveTo>
                            <a:lnTo>
                              <a:pt x="335" y="116"/>
                            </a:lnTo>
                            <a:lnTo>
                              <a:pt x="312" y="198"/>
                            </a:lnTo>
                            <a:lnTo>
                              <a:pt x="265" y="140"/>
                            </a:lnTo>
                            <a:lnTo>
                              <a:pt x="232" y="198"/>
                            </a:lnTo>
                            <a:lnTo>
                              <a:pt x="219" y="292"/>
                            </a:lnTo>
                            <a:lnTo>
                              <a:pt x="277" y="292"/>
                            </a:lnTo>
                            <a:lnTo>
                              <a:pt x="335" y="269"/>
                            </a:lnTo>
                            <a:lnTo>
                              <a:pt x="405" y="315"/>
                            </a:lnTo>
                            <a:lnTo>
                              <a:pt x="347" y="372"/>
                            </a:lnTo>
                            <a:lnTo>
                              <a:pt x="347" y="455"/>
                            </a:lnTo>
                            <a:lnTo>
                              <a:pt x="438" y="407"/>
                            </a:lnTo>
                            <a:lnTo>
                              <a:pt x="438" y="477"/>
                            </a:lnTo>
                            <a:lnTo>
                              <a:pt x="347" y="524"/>
                            </a:lnTo>
                            <a:lnTo>
                              <a:pt x="254" y="547"/>
                            </a:lnTo>
                            <a:lnTo>
                              <a:pt x="116" y="547"/>
                            </a:lnTo>
                            <a:lnTo>
                              <a:pt x="162" y="490"/>
                            </a:lnTo>
                            <a:lnTo>
                              <a:pt x="150" y="419"/>
                            </a:lnTo>
                            <a:lnTo>
                              <a:pt x="46" y="419"/>
                            </a:lnTo>
                            <a:lnTo>
                              <a:pt x="0" y="490"/>
                            </a:lnTo>
                            <a:lnTo>
                              <a:pt x="0" y="372"/>
                            </a:lnTo>
                            <a:lnTo>
                              <a:pt x="81" y="326"/>
                            </a:lnTo>
                            <a:lnTo>
                              <a:pt x="81" y="244"/>
                            </a:lnTo>
                            <a:lnTo>
                              <a:pt x="81" y="140"/>
                            </a:lnTo>
                            <a:lnTo>
                              <a:pt x="162" y="151"/>
                            </a:lnTo>
                            <a:lnTo>
                              <a:pt x="219" y="128"/>
                            </a:lnTo>
                            <a:lnTo>
                              <a:pt x="150" y="0"/>
                            </a:lnTo>
                            <a:lnTo>
                              <a:pt x="157" y="4"/>
                            </a:lnTo>
                            <a:lnTo>
                              <a:pt x="176" y="10"/>
                            </a:lnTo>
                            <a:lnTo>
                              <a:pt x="200" y="21"/>
                            </a:lnTo>
                            <a:lnTo>
                              <a:pt x="229" y="31"/>
                            </a:lnTo>
                            <a:lnTo>
                              <a:pt x="255" y="42"/>
                            </a:lnTo>
                            <a:lnTo>
                              <a:pt x="277" y="48"/>
                            </a:lnTo>
                            <a:lnTo>
                              <a:pt x="290" y="51"/>
                            </a:lnTo>
                            <a:lnTo>
                              <a:pt x="290" y="46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60" name="Freeform 442">
                        <a:extLst>
                          <a:ext uri="{FF2B5EF4-FFF2-40B4-BE49-F238E27FC236}">
                            <a16:creationId xmlns:a16="http://schemas.microsoft.com/office/drawing/2014/main" id="{E51713D9-D5F1-491A-80D3-95BA933838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3" y="3642"/>
                        <a:ext cx="335" cy="134"/>
                      </a:xfrm>
                      <a:custGeom>
                        <a:avLst/>
                        <a:gdLst>
                          <a:gd name="T0" fmla="*/ 57 w 669"/>
                          <a:gd name="T1" fmla="*/ 80 h 268"/>
                          <a:gd name="T2" fmla="*/ 161 w 669"/>
                          <a:gd name="T3" fmla="*/ 127 h 268"/>
                          <a:gd name="T4" fmla="*/ 254 w 669"/>
                          <a:gd name="T5" fmla="*/ 209 h 268"/>
                          <a:gd name="T6" fmla="*/ 254 w 669"/>
                          <a:gd name="T7" fmla="*/ 127 h 268"/>
                          <a:gd name="T8" fmla="*/ 184 w 669"/>
                          <a:gd name="T9" fmla="*/ 0 h 268"/>
                          <a:gd name="T10" fmla="*/ 276 w 669"/>
                          <a:gd name="T11" fmla="*/ 23 h 268"/>
                          <a:gd name="T12" fmla="*/ 290 w 669"/>
                          <a:gd name="T13" fmla="*/ 44 h 268"/>
                          <a:gd name="T14" fmla="*/ 304 w 669"/>
                          <a:gd name="T15" fmla="*/ 66 h 268"/>
                          <a:gd name="T16" fmla="*/ 318 w 669"/>
                          <a:gd name="T17" fmla="*/ 88 h 268"/>
                          <a:gd name="T18" fmla="*/ 330 w 669"/>
                          <a:gd name="T19" fmla="*/ 108 h 268"/>
                          <a:gd name="T20" fmla="*/ 342 w 669"/>
                          <a:gd name="T21" fmla="*/ 125 h 268"/>
                          <a:gd name="T22" fmla="*/ 350 w 669"/>
                          <a:gd name="T23" fmla="*/ 139 h 268"/>
                          <a:gd name="T24" fmla="*/ 356 w 669"/>
                          <a:gd name="T25" fmla="*/ 147 h 268"/>
                          <a:gd name="T26" fmla="*/ 358 w 669"/>
                          <a:gd name="T27" fmla="*/ 150 h 268"/>
                          <a:gd name="T28" fmla="*/ 427 w 669"/>
                          <a:gd name="T29" fmla="*/ 198 h 268"/>
                          <a:gd name="T30" fmla="*/ 473 w 669"/>
                          <a:gd name="T31" fmla="*/ 80 h 268"/>
                          <a:gd name="T32" fmla="*/ 495 w 669"/>
                          <a:gd name="T33" fmla="*/ 23 h 268"/>
                          <a:gd name="T34" fmla="*/ 565 w 669"/>
                          <a:gd name="T35" fmla="*/ 104 h 268"/>
                          <a:gd name="T36" fmla="*/ 553 w 669"/>
                          <a:gd name="T37" fmla="*/ 163 h 268"/>
                          <a:gd name="T38" fmla="*/ 669 w 669"/>
                          <a:gd name="T39" fmla="*/ 198 h 268"/>
                          <a:gd name="T40" fmla="*/ 669 w 669"/>
                          <a:gd name="T41" fmla="*/ 268 h 268"/>
                          <a:gd name="T42" fmla="*/ 0 w 669"/>
                          <a:gd name="T43" fmla="*/ 255 h 268"/>
                          <a:gd name="T44" fmla="*/ 69 w 669"/>
                          <a:gd name="T45" fmla="*/ 209 h 268"/>
                          <a:gd name="T46" fmla="*/ 149 w 669"/>
                          <a:gd name="T47" fmla="*/ 209 h 268"/>
                          <a:gd name="T48" fmla="*/ 92 w 669"/>
                          <a:gd name="T49" fmla="*/ 139 h 268"/>
                          <a:gd name="T50" fmla="*/ 23 w 669"/>
                          <a:gd name="T51" fmla="*/ 163 h 268"/>
                          <a:gd name="T52" fmla="*/ 57 w 669"/>
                          <a:gd name="T53" fmla="*/ 80 h 2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669" h="268">
                            <a:moveTo>
                              <a:pt x="57" y="80"/>
                            </a:moveTo>
                            <a:lnTo>
                              <a:pt x="161" y="127"/>
                            </a:lnTo>
                            <a:lnTo>
                              <a:pt x="254" y="209"/>
                            </a:lnTo>
                            <a:lnTo>
                              <a:pt x="254" y="127"/>
                            </a:lnTo>
                            <a:lnTo>
                              <a:pt x="184" y="0"/>
                            </a:lnTo>
                            <a:lnTo>
                              <a:pt x="276" y="23"/>
                            </a:lnTo>
                            <a:lnTo>
                              <a:pt x="290" y="44"/>
                            </a:lnTo>
                            <a:lnTo>
                              <a:pt x="304" y="66"/>
                            </a:lnTo>
                            <a:lnTo>
                              <a:pt x="318" y="88"/>
                            </a:lnTo>
                            <a:lnTo>
                              <a:pt x="330" y="108"/>
                            </a:lnTo>
                            <a:lnTo>
                              <a:pt x="342" y="125"/>
                            </a:lnTo>
                            <a:lnTo>
                              <a:pt x="350" y="139"/>
                            </a:lnTo>
                            <a:lnTo>
                              <a:pt x="356" y="147"/>
                            </a:lnTo>
                            <a:lnTo>
                              <a:pt x="358" y="150"/>
                            </a:lnTo>
                            <a:lnTo>
                              <a:pt x="427" y="198"/>
                            </a:lnTo>
                            <a:lnTo>
                              <a:pt x="473" y="80"/>
                            </a:lnTo>
                            <a:lnTo>
                              <a:pt x="495" y="23"/>
                            </a:lnTo>
                            <a:lnTo>
                              <a:pt x="565" y="104"/>
                            </a:lnTo>
                            <a:lnTo>
                              <a:pt x="553" y="163"/>
                            </a:lnTo>
                            <a:lnTo>
                              <a:pt x="669" y="198"/>
                            </a:lnTo>
                            <a:lnTo>
                              <a:pt x="669" y="268"/>
                            </a:lnTo>
                            <a:lnTo>
                              <a:pt x="0" y="255"/>
                            </a:lnTo>
                            <a:lnTo>
                              <a:pt x="69" y="209"/>
                            </a:lnTo>
                            <a:lnTo>
                              <a:pt x="149" y="209"/>
                            </a:lnTo>
                            <a:lnTo>
                              <a:pt x="92" y="139"/>
                            </a:lnTo>
                            <a:lnTo>
                              <a:pt x="23" y="163"/>
                            </a:lnTo>
                            <a:lnTo>
                              <a:pt x="57" y="8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61" name="Freeform 443">
                        <a:extLst>
                          <a:ext uri="{FF2B5EF4-FFF2-40B4-BE49-F238E27FC236}">
                            <a16:creationId xmlns:a16="http://schemas.microsoft.com/office/drawing/2014/main" id="{6F75688A-CE5F-4F9D-9617-3B4B533445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5" y="3473"/>
                        <a:ext cx="70" cy="164"/>
                      </a:xfrm>
                      <a:custGeom>
                        <a:avLst/>
                        <a:gdLst>
                          <a:gd name="T0" fmla="*/ 0 w 140"/>
                          <a:gd name="T1" fmla="*/ 0 h 327"/>
                          <a:gd name="T2" fmla="*/ 82 w 140"/>
                          <a:gd name="T3" fmla="*/ 23 h 327"/>
                          <a:gd name="T4" fmla="*/ 82 w 140"/>
                          <a:gd name="T5" fmla="*/ 93 h 327"/>
                          <a:gd name="T6" fmla="*/ 58 w 140"/>
                          <a:gd name="T7" fmla="*/ 163 h 327"/>
                          <a:gd name="T8" fmla="*/ 128 w 140"/>
                          <a:gd name="T9" fmla="*/ 163 h 327"/>
                          <a:gd name="T10" fmla="*/ 140 w 140"/>
                          <a:gd name="T11" fmla="*/ 222 h 327"/>
                          <a:gd name="T12" fmla="*/ 140 w 140"/>
                          <a:gd name="T13" fmla="*/ 281 h 327"/>
                          <a:gd name="T14" fmla="*/ 71 w 140"/>
                          <a:gd name="T15" fmla="*/ 327 h 327"/>
                          <a:gd name="T16" fmla="*/ 82 w 140"/>
                          <a:gd name="T17" fmla="*/ 245 h 327"/>
                          <a:gd name="T18" fmla="*/ 13 w 140"/>
                          <a:gd name="T19" fmla="*/ 233 h 327"/>
                          <a:gd name="T20" fmla="*/ 0 w 140"/>
                          <a:gd name="T21" fmla="*/ 163 h 327"/>
                          <a:gd name="T22" fmla="*/ 25 w 140"/>
                          <a:gd name="T23" fmla="*/ 93 h 327"/>
                          <a:gd name="T24" fmla="*/ 0 w 140"/>
                          <a:gd name="T25" fmla="*/ 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40" h="327">
                            <a:moveTo>
                              <a:pt x="0" y="0"/>
                            </a:moveTo>
                            <a:lnTo>
                              <a:pt x="82" y="23"/>
                            </a:lnTo>
                            <a:lnTo>
                              <a:pt x="82" y="93"/>
                            </a:lnTo>
                            <a:lnTo>
                              <a:pt x="58" y="163"/>
                            </a:lnTo>
                            <a:lnTo>
                              <a:pt x="128" y="163"/>
                            </a:lnTo>
                            <a:lnTo>
                              <a:pt x="140" y="222"/>
                            </a:lnTo>
                            <a:lnTo>
                              <a:pt x="140" y="281"/>
                            </a:lnTo>
                            <a:lnTo>
                              <a:pt x="71" y="327"/>
                            </a:lnTo>
                            <a:lnTo>
                              <a:pt x="82" y="245"/>
                            </a:lnTo>
                            <a:lnTo>
                              <a:pt x="13" y="233"/>
                            </a:lnTo>
                            <a:lnTo>
                              <a:pt x="0" y="163"/>
                            </a:lnTo>
                            <a:lnTo>
                              <a:pt x="25" y="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B2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  <p:sp>
                    <p:nvSpPr>
                      <p:cNvPr id="62" name="Freeform 444">
                        <a:extLst>
                          <a:ext uri="{FF2B5EF4-FFF2-40B4-BE49-F238E27FC236}">
                            <a16:creationId xmlns:a16="http://schemas.microsoft.com/office/drawing/2014/main" id="{47683F24-4B7D-45BF-99FF-7950BF1442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8" y="3439"/>
                        <a:ext cx="127" cy="133"/>
                      </a:xfrm>
                      <a:custGeom>
                        <a:avLst/>
                        <a:gdLst>
                          <a:gd name="T0" fmla="*/ 0 w 253"/>
                          <a:gd name="T1" fmla="*/ 93 h 266"/>
                          <a:gd name="T2" fmla="*/ 79 w 253"/>
                          <a:gd name="T3" fmla="*/ 36 h 266"/>
                          <a:gd name="T4" fmla="*/ 161 w 253"/>
                          <a:gd name="T5" fmla="*/ 0 h 266"/>
                          <a:gd name="T6" fmla="*/ 243 w 253"/>
                          <a:gd name="T7" fmla="*/ 36 h 266"/>
                          <a:gd name="T8" fmla="*/ 172 w 253"/>
                          <a:gd name="T9" fmla="*/ 93 h 266"/>
                          <a:gd name="T10" fmla="*/ 253 w 253"/>
                          <a:gd name="T11" fmla="*/ 128 h 266"/>
                          <a:gd name="T12" fmla="*/ 207 w 253"/>
                          <a:gd name="T13" fmla="*/ 187 h 266"/>
                          <a:gd name="T14" fmla="*/ 126 w 253"/>
                          <a:gd name="T15" fmla="*/ 198 h 266"/>
                          <a:gd name="T16" fmla="*/ 11 w 253"/>
                          <a:gd name="T17" fmla="*/ 266 h 266"/>
                          <a:gd name="T18" fmla="*/ 0 w 253"/>
                          <a:gd name="T19" fmla="*/ 93 h 2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53" h="266">
                            <a:moveTo>
                              <a:pt x="0" y="93"/>
                            </a:moveTo>
                            <a:lnTo>
                              <a:pt x="79" y="36"/>
                            </a:lnTo>
                            <a:lnTo>
                              <a:pt x="161" y="0"/>
                            </a:lnTo>
                            <a:lnTo>
                              <a:pt x="243" y="36"/>
                            </a:lnTo>
                            <a:lnTo>
                              <a:pt x="172" y="93"/>
                            </a:lnTo>
                            <a:lnTo>
                              <a:pt x="253" y="128"/>
                            </a:lnTo>
                            <a:lnTo>
                              <a:pt x="207" y="187"/>
                            </a:lnTo>
                            <a:lnTo>
                              <a:pt x="126" y="198"/>
                            </a:lnTo>
                            <a:lnTo>
                              <a:pt x="11" y="266"/>
                            </a:lnTo>
                            <a:lnTo>
                              <a:pt x="0" y="93"/>
                            </a:lnTo>
                            <a:close/>
                          </a:path>
                        </a:pathLst>
                      </a:custGeom>
                      <a:solidFill>
                        <a:srgbClr val="0066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 rtl="1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" name="Group 445">
                    <a:extLst>
                      <a:ext uri="{FF2B5EF4-FFF2-40B4-BE49-F238E27FC236}">
                        <a16:creationId xmlns:a16="http://schemas.microsoft.com/office/drawing/2014/main" id="{F9DE6CC4-A0EC-41A0-8C34-CA60152424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37" y="2086"/>
                    <a:ext cx="233" cy="385"/>
                    <a:chOff x="5164" y="1330"/>
                    <a:chExt cx="251" cy="527"/>
                  </a:xfrm>
                </p:grpSpPr>
                <p:sp>
                  <p:nvSpPr>
                    <p:cNvPr id="41" name="Freeform 446">
                      <a:extLst>
                        <a:ext uri="{FF2B5EF4-FFF2-40B4-BE49-F238E27FC236}">
                          <a16:creationId xmlns:a16="http://schemas.microsoft.com/office/drawing/2014/main" id="{99C96DE9-3E97-413C-833D-62A80D50C1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0" y="1426"/>
                      <a:ext cx="13" cy="21"/>
                    </a:xfrm>
                    <a:custGeom>
                      <a:avLst/>
                      <a:gdLst>
                        <a:gd name="T0" fmla="*/ 13 w 24"/>
                        <a:gd name="T1" fmla="*/ 0 h 50"/>
                        <a:gd name="T2" fmla="*/ 16 w 24"/>
                        <a:gd name="T3" fmla="*/ 3 h 50"/>
                        <a:gd name="T4" fmla="*/ 20 w 24"/>
                        <a:gd name="T5" fmla="*/ 7 h 50"/>
                        <a:gd name="T6" fmla="*/ 22 w 24"/>
                        <a:gd name="T7" fmla="*/ 16 h 50"/>
                        <a:gd name="T8" fmla="*/ 24 w 24"/>
                        <a:gd name="T9" fmla="*/ 26 h 50"/>
                        <a:gd name="T10" fmla="*/ 22 w 24"/>
                        <a:gd name="T11" fmla="*/ 36 h 50"/>
                        <a:gd name="T12" fmla="*/ 20 w 24"/>
                        <a:gd name="T13" fmla="*/ 43 h 50"/>
                        <a:gd name="T14" fmla="*/ 16 w 24"/>
                        <a:gd name="T15" fmla="*/ 48 h 50"/>
                        <a:gd name="T16" fmla="*/ 13 w 24"/>
                        <a:gd name="T17" fmla="*/ 50 h 50"/>
                        <a:gd name="T18" fmla="*/ 8 w 24"/>
                        <a:gd name="T19" fmla="*/ 48 h 50"/>
                        <a:gd name="T20" fmla="*/ 3 w 24"/>
                        <a:gd name="T21" fmla="*/ 43 h 50"/>
                        <a:gd name="T22" fmla="*/ 1 w 24"/>
                        <a:gd name="T23" fmla="*/ 36 h 50"/>
                        <a:gd name="T24" fmla="*/ 0 w 24"/>
                        <a:gd name="T25" fmla="*/ 26 h 50"/>
                        <a:gd name="T26" fmla="*/ 1 w 24"/>
                        <a:gd name="T27" fmla="*/ 16 h 50"/>
                        <a:gd name="T28" fmla="*/ 3 w 24"/>
                        <a:gd name="T29" fmla="*/ 7 h 50"/>
                        <a:gd name="T30" fmla="*/ 8 w 24"/>
                        <a:gd name="T31" fmla="*/ 3 h 50"/>
                        <a:gd name="T32" fmla="*/ 13 w 24"/>
                        <a:gd name="T3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50">
                          <a:moveTo>
                            <a:pt x="13" y="0"/>
                          </a:moveTo>
                          <a:lnTo>
                            <a:pt x="16" y="3"/>
                          </a:lnTo>
                          <a:lnTo>
                            <a:pt x="20" y="7"/>
                          </a:lnTo>
                          <a:lnTo>
                            <a:pt x="22" y="16"/>
                          </a:lnTo>
                          <a:lnTo>
                            <a:pt x="24" y="26"/>
                          </a:lnTo>
                          <a:lnTo>
                            <a:pt x="22" y="36"/>
                          </a:lnTo>
                          <a:lnTo>
                            <a:pt x="20" y="43"/>
                          </a:lnTo>
                          <a:lnTo>
                            <a:pt x="16" y="48"/>
                          </a:lnTo>
                          <a:lnTo>
                            <a:pt x="13" y="50"/>
                          </a:lnTo>
                          <a:lnTo>
                            <a:pt x="8" y="48"/>
                          </a:lnTo>
                          <a:lnTo>
                            <a:pt x="3" y="43"/>
                          </a:lnTo>
                          <a:lnTo>
                            <a:pt x="1" y="36"/>
                          </a:lnTo>
                          <a:lnTo>
                            <a:pt x="0" y="26"/>
                          </a:lnTo>
                          <a:lnTo>
                            <a:pt x="1" y="16"/>
                          </a:lnTo>
                          <a:lnTo>
                            <a:pt x="3" y="7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569675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2" name="Freeform 447">
                      <a:extLst>
                        <a:ext uri="{FF2B5EF4-FFF2-40B4-BE49-F238E27FC236}">
                          <a16:creationId xmlns:a16="http://schemas.microsoft.com/office/drawing/2014/main" id="{BF5ED5B4-4519-43E1-9FA3-0542570E45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5" y="1370"/>
                      <a:ext cx="155" cy="487"/>
                    </a:xfrm>
                    <a:custGeom>
                      <a:avLst/>
                      <a:gdLst>
                        <a:gd name="T0" fmla="*/ 104 w 289"/>
                        <a:gd name="T1" fmla="*/ 1051 h 1190"/>
                        <a:gd name="T2" fmla="*/ 98 w 289"/>
                        <a:gd name="T3" fmla="*/ 668 h 1190"/>
                        <a:gd name="T4" fmla="*/ 46 w 289"/>
                        <a:gd name="T5" fmla="*/ 674 h 1190"/>
                        <a:gd name="T6" fmla="*/ 133 w 289"/>
                        <a:gd name="T7" fmla="*/ 550 h 1190"/>
                        <a:gd name="T8" fmla="*/ 127 w 289"/>
                        <a:gd name="T9" fmla="*/ 515 h 1190"/>
                        <a:gd name="T10" fmla="*/ 116 w 289"/>
                        <a:gd name="T11" fmla="*/ 391 h 1190"/>
                        <a:gd name="T12" fmla="*/ 64 w 289"/>
                        <a:gd name="T13" fmla="*/ 470 h 1190"/>
                        <a:gd name="T14" fmla="*/ 46 w 289"/>
                        <a:gd name="T15" fmla="*/ 456 h 1190"/>
                        <a:gd name="T16" fmla="*/ 40 w 289"/>
                        <a:gd name="T17" fmla="*/ 430 h 1190"/>
                        <a:gd name="T18" fmla="*/ 121 w 289"/>
                        <a:gd name="T19" fmla="*/ 364 h 1190"/>
                        <a:gd name="T20" fmla="*/ 104 w 289"/>
                        <a:gd name="T21" fmla="*/ 271 h 1190"/>
                        <a:gd name="T22" fmla="*/ 98 w 289"/>
                        <a:gd name="T23" fmla="*/ 252 h 1190"/>
                        <a:gd name="T24" fmla="*/ 139 w 289"/>
                        <a:gd name="T25" fmla="*/ 160 h 1190"/>
                        <a:gd name="T26" fmla="*/ 70 w 289"/>
                        <a:gd name="T27" fmla="*/ 112 h 1190"/>
                        <a:gd name="T28" fmla="*/ 139 w 289"/>
                        <a:gd name="T29" fmla="*/ 53 h 1190"/>
                        <a:gd name="T30" fmla="*/ 170 w 289"/>
                        <a:gd name="T31" fmla="*/ 13 h 1190"/>
                        <a:gd name="T32" fmla="*/ 162 w 289"/>
                        <a:gd name="T33" fmla="*/ 218 h 1190"/>
                        <a:gd name="T34" fmla="*/ 224 w 289"/>
                        <a:gd name="T35" fmla="*/ 192 h 1190"/>
                        <a:gd name="T36" fmla="*/ 219 w 289"/>
                        <a:gd name="T37" fmla="*/ 212 h 1190"/>
                        <a:gd name="T38" fmla="*/ 237 w 289"/>
                        <a:gd name="T39" fmla="*/ 239 h 1190"/>
                        <a:gd name="T40" fmla="*/ 162 w 289"/>
                        <a:gd name="T41" fmla="*/ 245 h 1190"/>
                        <a:gd name="T42" fmla="*/ 156 w 289"/>
                        <a:gd name="T43" fmla="*/ 384 h 1190"/>
                        <a:gd name="T44" fmla="*/ 156 w 289"/>
                        <a:gd name="T45" fmla="*/ 522 h 1190"/>
                        <a:gd name="T46" fmla="*/ 243 w 289"/>
                        <a:gd name="T47" fmla="*/ 569 h 1190"/>
                        <a:gd name="T48" fmla="*/ 243 w 289"/>
                        <a:gd name="T49" fmla="*/ 602 h 1190"/>
                        <a:gd name="T50" fmla="*/ 162 w 289"/>
                        <a:gd name="T51" fmla="*/ 550 h 1190"/>
                        <a:gd name="T52" fmla="*/ 145 w 289"/>
                        <a:gd name="T53" fmla="*/ 722 h 1190"/>
                        <a:gd name="T54" fmla="*/ 185 w 289"/>
                        <a:gd name="T55" fmla="*/ 814 h 1190"/>
                        <a:gd name="T56" fmla="*/ 255 w 289"/>
                        <a:gd name="T57" fmla="*/ 894 h 1190"/>
                        <a:gd name="T58" fmla="*/ 255 w 289"/>
                        <a:gd name="T59" fmla="*/ 926 h 1190"/>
                        <a:gd name="T60" fmla="*/ 179 w 289"/>
                        <a:gd name="T61" fmla="*/ 833 h 1190"/>
                        <a:gd name="T62" fmla="*/ 145 w 289"/>
                        <a:gd name="T63" fmla="*/ 940 h 1190"/>
                        <a:gd name="T64" fmla="*/ 87 w 289"/>
                        <a:gd name="T65" fmla="*/ 1190 h 1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89" h="1190">
                          <a:moveTo>
                            <a:pt x="87" y="1190"/>
                          </a:moveTo>
                          <a:lnTo>
                            <a:pt x="104" y="1051"/>
                          </a:lnTo>
                          <a:lnTo>
                            <a:pt x="121" y="700"/>
                          </a:lnTo>
                          <a:lnTo>
                            <a:pt x="98" y="668"/>
                          </a:lnTo>
                          <a:lnTo>
                            <a:pt x="6" y="728"/>
                          </a:lnTo>
                          <a:lnTo>
                            <a:pt x="46" y="674"/>
                          </a:lnTo>
                          <a:lnTo>
                            <a:pt x="130" y="626"/>
                          </a:lnTo>
                          <a:lnTo>
                            <a:pt x="133" y="550"/>
                          </a:lnTo>
                          <a:lnTo>
                            <a:pt x="70" y="541"/>
                          </a:lnTo>
                          <a:lnTo>
                            <a:pt x="127" y="515"/>
                          </a:lnTo>
                          <a:lnTo>
                            <a:pt x="133" y="437"/>
                          </a:lnTo>
                          <a:lnTo>
                            <a:pt x="116" y="391"/>
                          </a:lnTo>
                          <a:lnTo>
                            <a:pt x="76" y="430"/>
                          </a:lnTo>
                          <a:lnTo>
                            <a:pt x="64" y="470"/>
                          </a:lnTo>
                          <a:lnTo>
                            <a:pt x="6" y="528"/>
                          </a:lnTo>
                          <a:lnTo>
                            <a:pt x="46" y="456"/>
                          </a:lnTo>
                          <a:lnTo>
                            <a:pt x="0" y="477"/>
                          </a:lnTo>
                          <a:lnTo>
                            <a:pt x="40" y="430"/>
                          </a:lnTo>
                          <a:lnTo>
                            <a:pt x="70" y="391"/>
                          </a:lnTo>
                          <a:lnTo>
                            <a:pt x="121" y="364"/>
                          </a:lnTo>
                          <a:lnTo>
                            <a:pt x="151" y="291"/>
                          </a:lnTo>
                          <a:lnTo>
                            <a:pt x="104" y="271"/>
                          </a:lnTo>
                          <a:lnTo>
                            <a:pt x="64" y="278"/>
                          </a:lnTo>
                          <a:lnTo>
                            <a:pt x="98" y="252"/>
                          </a:lnTo>
                          <a:lnTo>
                            <a:pt x="145" y="245"/>
                          </a:lnTo>
                          <a:lnTo>
                            <a:pt x="139" y="160"/>
                          </a:lnTo>
                          <a:lnTo>
                            <a:pt x="110" y="132"/>
                          </a:lnTo>
                          <a:lnTo>
                            <a:pt x="70" y="112"/>
                          </a:lnTo>
                          <a:lnTo>
                            <a:pt x="132" y="124"/>
                          </a:lnTo>
                          <a:lnTo>
                            <a:pt x="139" y="53"/>
                          </a:lnTo>
                          <a:lnTo>
                            <a:pt x="139" y="0"/>
                          </a:lnTo>
                          <a:lnTo>
                            <a:pt x="170" y="13"/>
                          </a:lnTo>
                          <a:lnTo>
                            <a:pt x="151" y="125"/>
                          </a:lnTo>
                          <a:lnTo>
                            <a:pt x="162" y="218"/>
                          </a:lnTo>
                          <a:lnTo>
                            <a:pt x="191" y="192"/>
                          </a:lnTo>
                          <a:lnTo>
                            <a:pt x="224" y="192"/>
                          </a:lnTo>
                          <a:lnTo>
                            <a:pt x="260" y="173"/>
                          </a:lnTo>
                          <a:lnTo>
                            <a:pt x="219" y="212"/>
                          </a:lnTo>
                          <a:lnTo>
                            <a:pt x="271" y="231"/>
                          </a:lnTo>
                          <a:lnTo>
                            <a:pt x="237" y="239"/>
                          </a:lnTo>
                          <a:lnTo>
                            <a:pt x="191" y="231"/>
                          </a:lnTo>
                          <a:lnTo>
                            <a:pt x="162" y="245"/>
                          </a:lnTo>
                          <a:lnTo>
                            <a:pt x="173" y="310"/>
                          </a:lnTo>
                          <a:lnTo>
                            <a:pt x="156" y="384"/>
                          </a:lnTo>
                          <a:lnTo>
                            <a:pt x="156" y="456"/>
                          </a:lnTo>
                          <a:lnTo>
                            <a:pt x="156" y="522"/>
                          </a:lnTo>
                          <a:lnTo>
                            <a:pt x="197" y="522"/>
                          </a:lnTo>
                          <a:lnTo>
                            <a:pt x="243" y="569"/>
                          </a:lnTo>
                          <a:lnTo>
                            <a:pt x="277" y="589"/>
                          </a:lnTo>
                          <a:lnTo>
                            <a:pt x="243" y="602"/>
                          </a:lnTo>
                          <a:lnTo>
                            <a:pt x="209" y="563"/>
                          </a:lnTo>
                          <a:lnTo>
                            <a:pt x="162" y="550"/>
                          </a:lnTo>
                          <a:lnTo>
                            <a:pt x="162" y="629"/>
                          </a:lnTo>
                          <a:lnTo>
                            <a:pt x="145" y="722"/>
                          </a:lnTo>
                          <a:lnTo>
                            <a:pt x="151" y="801"/>
                          </a:lnTo>
                          <a:lnTo>
                            <a:pt x="185" y="814"/>
                          </a:lnTo>
                          <a:lnTo>
                            <a:pt x="213" y="833"/>
                          </a:lnTo>
                          <a:lnTo>
                            <a:pt x="255" y="894"/>
                          </a:lnTo>
                          <a:lnTo>
                            <a:pt x="289" y="894"/>
                          </a:lnTo>
                          <a:lnTo>
                            <a:pt x="255" y="926"/>
                          </a:lnTo>
                          <a:lnTo>
                            <a:pt x="219" y="873"/>
                          </a:lnTo>
                          <a:lnTo>
                            <a:pt x="179" y="833"/>
                          </a:lnTo>
                          <a:lnTo>
                            <a:pt x="145" y="846"/>
                          </a:lnTo>
                          <a:lnTo>
                            <a:pt x="145" y="940"/>
                          </a:lnTo>
                          <a:lnTo>
                            <a:pt x="133" y="1184"/>
                          </a:lnTo>
                          <a:lnTo>
                            <a:pt x="87" y="1190"/>
                          </a:lnTo>
                          <a:close/>
                        </a:path>
                      </a:pathLst>
                    </a:custGeom>
                    <a:solidFill>
                      <a:srgbClr val="4C00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3" name="Freeform 448">
                      <a:extLst>
                        <a:ext uri="{FF2B5EF4-FFF2-40B4-BE49-F238E27FC236}">
                          <a16:creationId xmlns:a16="http://schemas.microsoft.com/office/drawing/2014/main" id="{42A96A4F-0717-4154-90F5-184C6636D4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8" y="1330"/>
                      <a:ext cx="131" cy="80"/>
                    </a:xfrm>
                    <a:custGeom>
                      <a:avLst/>
                      <a:gdLst>
                        <a:gd name="T0" fmla="*/ 0 w 244"/>
                        <a:gd name="T1" fmla="*/ 86 h 195"/>
                        <a:gd name="T2" fmla="*/ 45 w 244"/>
                        <a:gd name="T3" fmla="*/ 79 h 195"/>
                        <a:gd name="T4" fmla="*/ 45 w 244"/>
                        <a:gd name="T5" fmla="*/ 57 h 195"/>
                        <a:gd name="T6" fmla="*/ 46 w 244"/>
                        <a:gd name="T7" fmla="*/ 39 h 195"/>
                        <a:gd name="T8" fmla="*/ 50 w 244"/>
                        <a:gd name="T9" fmla="*/ 26 h 195"/>
                        <a:gd name="T10" fmla="*/ 54 w 244"/>
                        <a:gd name="T11" fmla="*/ 16 h 195"/>
                        <a:gd name="T12" fmla="*/ 63 w 244"/>
                        <a:gd name="T13" fmla="*/ 9 h 195"/>
                        <a:gd name="T14" fmla="*/ 73 w 244"/>
                        <a:gd name="T15" fmla="*/ 4 h 195"/>
                        <a:gd name="T16" fmla="*/ 89 w 244"/>
                        <a:gd name="T17" fmla="*/ 1 h 195"/>
                        <a:gd name="T18" fmla="*/ 109 w 244"/>
                        <a:gd name="T19" fmla="*/ 0 h 195"/>
                        <a:gd name="T20" fmla="*/ 124 w 244"/>
                        <a:gd name="T21" fmla="*/ 18 h 195"/>
                        <a:gd name="T22" fmla="*/ 141 w 244"/>
                        <a:gd name="T23" fmla="*/ 16 h 195"/>
                        <a:gd name="T24" fmla="*/ 153 w 244"/>
                        <a:gd name="T25" fmla="*/ 17 h 195"/>
                        <a:gd name="T26" fmla="*/ 163 w 244"/>
                        <a:gd name="T27" fmla="*/ 22 h 195"/>
                        <a:gd name="T28" fmla="*/ 169 w 244"/>
                        <a:gd name="T29" fmla="*/ 30 h 195"/>
                        <a:gd name="T30" fmla="*/ 174 w 244"/>
                        <a:gd name="T31" fmla="*/ 41 h 195"/>
                        <a:gd name="T32" fmla="*/ 178 w 244"/>
                        <a:gd name="T33" fmla="*/ 54 h 195"/>
                        <a:gd name="T34" fmla="*/ 179 w 244"/>
                        <a:gd name="T35" fmla="*/ 68 h 195"/>
                        <a:gd name="T36" fmla="*/ 179 w 244"/>
                        <a:gd name="T37" fmla="*/ 86 h 195"/>
                        <a:gd name="T38" fmla="*/ 207 w 244"/>
                        <a:gd name="T39" fmla="*/ 87 h 195"/>
                        <a:gd name="T40" fmla="*/ 226 w 244"/>
                        <a:gd name="T41" fmla="*/ 89 h 195"/>
                        <a:gd name="T42" fmla="*/ 238 w 244"/>
                        <a:gd name="T43" fmla="*/ 95 h 195"/>
                        <a:gd name="T44" fmla="*/ 244 w 244"/>
                        <a:gd name="T45" fmla="*/ 105 h 195"/>
                        <a:gd name="T46" fmla="*/ 243 w 244"/>
                        <a:gd name="T47" fmla="*/ 118 h 195"/>
                        <a:gd name="T48" fmla="*/ 237 w 244"/>
                        <a:gd name="T49" fmla="*/ 137 h 195"/>
                        <a:gd name="T50" fmla="*/ 227 w 244"/>
                        <a:gd name="T51" fmla="*/ 163 h 195"/>
                        <a:gd name="T52" fmla="*/ 216 w 244"/>
                        <a:gd name="T53" fmla="*/ 195 h 195"/>
                        <a:gd name="T54" fmla="*/ 194 w 244"/>
                        <a:gd name="T55" fmla="*/ 191 h 195"/>
                        <a:gd name="T56" fmla="*/ 179 w 244"/>
                        <a:gd name="T57" fmla="*/ 186 h 195"/>
                        <a:gd name="T58" fmla="*/ 167 w 244"/>
                        <a:gd name="T59" fmla="*/ 180 h 195"/>
                        <a:gd name="T60" fmla="*/ 159 w 244"/>
                        <a:gd name="T61" fmla="*/ 175 h 195"/>
                        <a:gd name="T62" fmla="*/ 150 w 244"/>
                        <a:gd name="T63" fmla="*/ 169 h 195"/>
                        <a:gd name="T64" fmla="*/ 141 w 244"/>
                        <a:gd name="T65" fmla="*/ 165 h 195"/>
                        <a:gd name="T66" fmla="*/ 130 w 244"/>
                        <a:gd name="T67" fmla="*/ 164 h 195"/>
                        <a:gd name="T68" fmla="*/ 115 w 244"/>
                        <a:gd name="T69" fmla="*/ 165 h 195"/>
                        <a:gd name="T70" fmla="*/ 99 w 244"/>
                        <a:gd name="T71" fmla="*/ 132 h 195"/>
                        <a:gd name="T72" fmla="*/ 69 w 244"/>
                        <a:gd name="T73" fmla="*/ 113 h 195"/>
                        <a:gd name="T74" fmla="*/ 57 w 244"/>
                        <a:gd name="T75" fmla="*/ 145 h 195"/>
                        <a:gd name="T76" fmla="*/ 43 w 244"/>
                        <a:gd name="T77" fmla="*/ 145 h 195"/>
                        <a:gd name="T78" fmla="*/ 31 w 244"/>
                        <a:gd name="T79" fmla="*/ 143 h 195"/>
                        <a:gd name="T80" fmla="*/ 20 w 244"/>
                        <a:gd name="T81" fmla="*/ 139 h 195"/>
                        <a:gd name="T82" fmla="*/ 13 w 244"/>
                        <a:gd name="T83" fmla="*/ 134 h 195"/>
                        <a:gd name="T84" fmla="*/ 7 w 244"/>
                        <a:gd name="T85" fmla="*/ 126 h 195"/>
                        <a:gd name="T86" fmla="*/ 3 w 244"/>
                        <a:gd name="T87" fmla="*/ 116 h 195"/>
                        <a:gd name="T88" fmla="*/ 1 w 244"/>
                        <a:gd name="T89" fmla="*/ 102 h 195"/>
                        <a:gd name="T90" fmla="*/ 0 w 244"/>
                        <a:gd name="T91" fmla="*/ 86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44" h="195">
                          <a:moveTo>
                            <a:pt x="0" y="86"/>
                          </a:moveTo>
                          <a:lnTo>
                            <a:pt x="45" y="79"/>
                          </a:lnTo>
                          <a:lnTo>
                            <a:pt x="45" y="57"/>
                          </a:lnTo>
                          <a:lnTo>
                            <a:pt x="46" y="39"/>
                          </a:lnTo>
                          <a:lnTo>
                            <a:pt x="50" y="26"/>
                          </a:lnTo>
                          <a:lnTo>
                            <a:pt x="54" y="16"/>
                          </a:lnTo>
                          <a:lnTo>
                            <a:pt x="63" y="9"/>
                          </a:lnTo>
                          <a:lnTo>
                            <a:pt x="73" y="4"/>
                          </a:lnTo>
                          <a:lnTo>
                            <a:pt x="89" y="1"/>
                          </a:lnTo>
                          <a:lnTo>
                            <a:pt x="109" y="0"/>
                          </a:lnTo>
                          <a:lnTo>
                            <a:pt x="124" y="18"/>
                          </a:lnTo>
                          <a:lnTo>
                            <a:pt x="141" y="16"/>
                          </a:lnTo>
                          <a:lnTo>
                            <a:pt x="153" y="17"/>
                          </a:lnTo>
                          <a:lnTo>
                            <a:pt x="163" y="22"/>
                          </a:lnTo>
                          <a:lnTo>
                            <a:pt x="169" y="30"/>
                          </a:lnTo>
                          <a:lnTo>
                            <a:pt x="174" y="41"/>
                          </a:lnTo>
                          <a:lnTo>
                            <a:pt x="178" y="54"/>
                          </a:lnTo>
                          <a:lnTo>
                            <a:pt x="179" y="68"/>
                          </a:lnTo>
                          <a:lnTo>
                            <a:pt x="179" y="86"/>
                          </a:lnTo>
                          <a:lnTo>
                            <a:pt x="207" y="87"/>
                          </a:lnTo>
                          <a:lnTo>
                            <a:pt x="226" y="89"/>
                          </a:lnTo>
                          <a:lnTo>
                            <a:pt x="238" y="95"/>
                          </a:lnTo>
                          <a:lnTo>
                            <a:pt x="244" y="105"/>
                          </a:lnTo>
                          <a:lnTo>
                            <a:pt x="243" y="118"/>
                          </a:lnTo>
                          <a:lnTo>
                            <a:pt x="237" y="137"/>
                          </a:lnTo>
                          <a:lnTo>
                            <a:pt x="227" y="163"/>
                          </a:lnTo>
                          <a:lnTo>
                            <a:pt x="216" y="195"/>
                          </a:lnTo>
                          <a:lnTo>
                            <a:pt x="194" y="191"/>
                          </a:lnTo>
                          <a:lnTo>
                            <a:pt x="179" y="186"/>
                          </a:lnTo>
                          <a:lnTo>
                            <a:pt x="167" y="180"/>
                          </a:lnTo>
                          <a:lnTo>
                            <a:pt x="159" y="175"/>
                          </a:lnTo>
                          <a:lnTo>
                            <a:pt x="150" y="169"/>
                          </a:lnTo>
                          <a:lnTo>
                            <a:pt x="141" y="165"/>
                          </a:lnTo>
                          <a:lnTo>
                            <a:pt x="130" y="164"/>
                          </a:lnTo>
                          <a:lnTo>
                            <a:pt x="115" y="165"/>
                          </a:lnTo>
                          <a:lnTo>
                            <a:pt x="99" y="132"/>
                          </a:lnTo>
                          <a:lnTo>
                            <a:pt x="69" y="113"/>
                          </a:lnTo>
                          <a:lnTo>
                            <a:pt x="57" y="145"/>
                          </a:lnTo>
                          <a:lnTo>
                            <a:pt x="43" y="145"/>
                          </a:lnTo>
                          <a:lnTo>
                            <a:pt x="31" y="143"/>
                          </a:lnTo>
                          <a:lnTo>
                            <a:pt x="20" y="139"/>
                          </a:lnTo>
                          <a:lnTo>
                            <a:pt x="13" y="134"/>
                          </a:lnTo>
                          <a:lnTo>
                            <a:pt x="7" y="126"/>
                          </a:lnTo>
                          <a:lnTo>
                            <a:pt x="3" y="116"/>
                          </a:lnTo>
                          <a:lnTo>
                            <a:pt x="1" y="102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4" name="Freeform 449">
                      <a:extLst>
                        <a:ext uri="{FF2B5EF4-FFF2-40B4-BE49-F238E27FC236}">
                          <a16:creationId xmlns:a16="http://schemas.microsoft.com/office/drawing/2014/main" id="{D04795B1-BFD9-4634-83FC-424EEBB7CD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4" y="1423"/>
                      <a:ext cx="93" cy="66"/>
                    </a:xfrm>
                    <a:custGeom>
                      <a:avLst/>
                      <a:gdLst>
                        <a:gd name="T0" fmla="*/ 0 w 174"/>
                        <a:gd name="T1" fmla="*/ 63 h 162"/>
                        <a:gd name="T2" fmla="*/ 0 w 174"/>
                        <a:gd name="T3" fmla="*/ 0 h 162"/>
                        <a:gd name="T4" fmla="*/ 85 w 174"/>
                        <a:gd name="T5" fmla="*/ 9 h 162"/>
                        <a:gd name="T6" fmla="*/ 109 w 174"/>
                        <a:gd name="T7" fmla="*/ 57 h 162"/>
                        <a:gd name="T8" fmla="*/ 138 w 174"/>
                        <a:gd name="T9" fmla="*/ 58 h 162"/>
                        <a:gd name="T10" fmla="*/ 158 w 174"/>
                        <a:gd name="T11" fmla="*/ 63 h 162"/>
                        <a:gd name="T12" fmla="*/ 170 w 174"/>
                        <a:gd name="T13" fmla="*/ 71 h 162"/>
                        <a:gd name="T14" fmla="*/ 174 w 174"/>
                        <a:gd name="T15" fmla="*/ 83 h 162"/>
                        <a:gd name="T16" fmla="*/ 172 w 174"/>
                        <a:gd name="T17" fmla="*/ 97 h 162"/>
                        <a:gd name="T18" fmla="*/ 164 w 174"/>
                        <a:gd name="T19" fmla="*/ 116 h 162"/>
                        <a:gd name="T20" fmla="*/ 149 w 174"/>
                        <a:gd name="T21" fmla="*/ 137 h 162"/>
                        <a:gd name="T22" fmla="*/ 132 w 174"/>
                        <a:gd name="T23" fmla="*/ 162 h 162"/>
                        <a:gd name="T24" fmla="*/ 102 w 174"/>
                        <a:gd name="T25" fmla="*/ 162 h 162"/>
                        <a:gd name="T26" fmla="*/ 78 w 174"/>
                        <a:gd name="T27" fmla="*/ 160 h 162"/>
                        <a:gd name="T28" fmla="*/ 62 w 174"/>
                        <a:gd name="T29" fmla="*/ 155 h 162"/>
                        <a:gd name="T30" fmla="*/ 49 w 174"/>
                        <a:gd name="T31" fmla="*/ 147 h 162"/>
                        <a:gd name="T32" fmla="*/ 37 w 174"/>
                        <a:gd name="T33" fmla="*/ 134 h 162"/>
                        <a:gd name="T34" fmla="*/ 26 w 174"/>
                        <a:gd name="T35" fmla="*/ 117 h 162"/>
                        <a:gd name="T36" fmla="*/ 14 w 174"/>
                        <a:gd name="T37" fmla="*/ 94 h 162"/>
                        <a:gd name="T38" fmla="*/ 0 w 174"/>
                        <a:gd name="T39" fmla="*/ 63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4" h="162">
                          <a:moveTo>
                            <a:pt x="0" y="63"/>
                          </a:moveTo>
                          <a:lnTo>
                            <a:pt x="0" y="0"/>
                          </a:lnTo>
                          <a:lnTo>
                            <a:pt x="85" y="9"/>
                          </a:lnTo>
                          <a:lnTo>
                            <a:pt x="109" y="57"/>
                          </a:lnTo>
                          <a:lnTo>
                            <a:pt x="138" y="58"/>
                          </a:lnTo>
                          <a:lnTo>
                            <a:pt x="158" y="63"/>
                          </a:lnTo>
                          <a:lnTo>
                            <a:pt x="170" y="71"/>
                          </a:lnTo>
                          <a:lnTo>
                            <a:pt x="174" y="83"/>
                          </a:lnTo>
                          <a:lnTo>
                            <a:pt x="172" y="97"/>
                          </a:lnTo>
                          <a:lnTo>
                            <a:pt x="164" y="116"/>
                          </a:lnTo>
                          <a:lnTo>
                            <a:pt x="149" y="137"/>
                          </a:lnTo>
                          <a:lnTo>
                            <a:pt x="132" y="162"/>
                          </a:lnTo>
                          <a:lnTo>
                            <a:pt x="102" y="162"/>
                          </a:lnTo>
                          <a:lnTo>
                            <a:pt x="78" y="160"/>
                          </a:lnTo>
                          <a:lnTo>
                            <a:pt x="62" y="155"/>
                          </a:lnTo>
                          <a:lnTo>
                            <a:pt x="49" y="147"/>
                          </a:lnTo>
                          <a:lnTo>
                            <a:pt x="37" y="134"/>
                          </a:lnTo>
                          <a:lnTo>
                            <a:pt x="26" y="117"/>
                          </a:lnTo>
                          <a:lnTo>
                            <a:pt x="14" y="94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5" name="Freeform 450">
                      <a:extLst>
                        <a:ext uri="{FF2B5EF4-FFF2-40B4-BE49-F238E27FC236}">
                          <a16:creationId xmlns:a16="http://schemas.microsoft.com/office/drawing/2014/main" id="{40FD8A32-19A2-4295-8D07-A69B4B4B90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02" y="1397"/>
                      <a:ext cx="78" cy="55"/>
                    </a:xfrm>
                    <a:custGeom>
                      <a:avLst/>
                      <a:gdLst>
                        <a:gd name="T0" fmla="*/ 12 w 145"/>
                        <a:gd name="T1" fmla="*/ 80 h 134"/>
                        <a:gd name="T2" fmla="*/ 0 w 145"/>
                        <a:gd name="T3" fmla="*/ 134 h 134"/>
                        <a:gd name="T4" fmla="*/ 46 w 145"/>
                        <a:gd name="T5" fmla="*/ 134 h 134"/>
                        <a:gd name="T6" fmla="*/ 76 w 145"/>
                        <a:gd name="T7" fmla="*/ 54 h 134"/>
                        <a:gd name="T8" fmla="*/ 122 w 145"/>
                        <a:gd name="T9" fmla="*/ 56 h 134"/>
                        <a:gd name="T10" fmla="*/ 145 w 145"/>
                        <a:gd name="T11" fmla="*/ 7 h 134"/>
                        <a:gd name="T12" fmla="*/ 120 w 145"/>
                        <a:gd name="T13" fmla="*/ 2 h 134"/>
                        <a:gd name="T14" fmla="*/ 96 w 145"/>
                        <a:gd name="T15" fmla="*/ 0 h 134"/>
                        <a:gd name="T16" fmla="*/ 73 w 145"/>
                        <a:gd name="T17" fmla="*/ 0 h 134"/>
                        <a:gd name="T18" fmla="*/ 53 w 145"/>
                        <a:gd name="T19" fmla="*/ 5 h 134"/>
                        <a:gd name="T20" fmla="*/ 37 w 145"/>
                        <a:gd name="T21" fmla="*/ 13 h 134"/>
                        <a:gd name="T22" fmla="*/ 24 w 145"/>
                        <a:gd name="T23" fmla="*/ 28 h 134"/>
                        <a:gd name="T24" fmla="*/ 15 w 145"/>
                        <a:gd name="T25" fmla="*/ 50 h 134"/>
                        <a:gd name="T26" fmla="*/ 12 w 145"/>
                        <a:gd name="T27" fmla="*/ 80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5" h="134">
                          <a:moveTo>
                            <a:pt x="12" y="80"/>
                          </a:moveTo>
                          <a:lnTo>
                            <a:pt x="0" y="134"/>
                          </a:lnTo>
                          <a:lnTo>
                            <a:pt x="46" y="134"/>
                          </a:lnTo>
                          <a:lnTo>
                            <a:pt x="76" y="54"/>
                          </a:lnTo>
                          <a:lnTo>
                            <a:pt x="122" y="56"/>
                          </a:lnTo>
                          <a:lnTo>
                            <a:pt x="145" y="7"/>
                          </a:lnTo>
                          <a:lnTo>
                            <a:pt x="120" y="2"/>
                          </a:lnTo>
                          <a:lnTo>
                            <a:pt x="96" y="0"/>
                          </a:lnTo>
                          <a:lnTo>
                            <a:pt x="73" y="0"/>
                          </a:lnTo>
                          <a:lnTo>
                            <a:pt x="53" y="5"/>
                          </a:lnTo>
                          <a:lnTo>
                            <a:pt x="37" y="13"/>
                          </a:lnTo>
                          <a:lnTo>
                            <a:pt x="24" y="28"/>
                          </a:lnTo>
                          <a:lnTo>
                            <a:pt x="15" y="50"/>
                          </a:lnTo>
                          <a:lnTo>
                            <a:pt x="12" y="8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6" name="Freeform 451">
                      <a:extLst>
                        <a:ext uri="{FF2B5EF4-FFF2-40B4-BE49-F238E27FC236}">
                          <a16:creationId xmlns:a16="http://schemas.microsoft.com/office/drawing/2014/main" id="{1D747BFC-9C63-4668-9474-58C5D4EF44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91" y="1456"/>
                      <a:ext cx="224" cy="139"/>
                    </a:xfrm>
                    <a:custGeom>
                      <a:avLst/>
                      <a:gdLst>
                        <a:gd name="T0" fmla="*/ 155 w 417"/>
                        <a:gd name="T1" fmla="*/ 1 h 340"/>
                        <a:gd name="T2" fmla="*/ 210 w 417"/>
                        <a:gd name="T3" fmla="*/ 68 h 340"/>
                        <a:gd name="T4" fmla="*/ 233 w 417"/>
                        <a:gd name="T5" fmla="*/ 69 h 340"/>
                        <a:gd name="T6" fmla="*/ 253 w 417"/>
                        <a:gd name="T7" fmla="*/ 73 h 340"/>
                        <a:gd name="T8" fmla="*/ 271 w 417"/>
                        <a:gd name="T9" fmla="*/ 79 h 340"/>
                        <a:gd name="T10" fmla="*/ 287 w 417"/>
                        <a:gd name="T11" fmla="*/ 88 h 340"/>
                        <a:gd name="T12" fmla="*/ 300 w 417"/>
                        <a:gd name="T13" fmla="*/ 101 h 340"/>
                        <a:gd name="T14" fmla="*/ 310 w 417"/>
                        <a:gd name="T15" fmla="*/ 119 h 340"/>
                        <a:gd name="T16" fmla="*/ 320 w 417"/>
                        <a:gd name="T17" fmla="*/ 141 h 340"/>
                        <a:gd name="T18" fmla="*/ 327 w 417"/>
                        <a:gd name="T19" fmla="*/ 167 h 340"/>
                        <a:gd name="T20" fmla="*/ 308 w 417"/>
                        <a:gd name="T21" fmla="*/ 201 h 340"/>
                        <a:gd name="T22" fmla="*/ 336 w 417"/>
                        <a:gd name="T23" fmla="*/ 196 h 340"/>
                        <a:gd name="T24" fmla="*/ 363 w 417"/>
                        <a:gd name="T25" fmla="*/ 205 h 340"/>
                        <a:gd name="T26" fmla="*/ 386 w 417"/>
                        <a:gd name="T27" fmla="*/ 220 h 340"/>
                        <a:gd name="T28" fmla="*/ 403 w 417"/>
                        <a:gd name="T29" fmla="*/ 241 h 340"/>
                        <a:gd name="T30" fmla="*/ 415 w 417"/>
                        <a:gd name="T31" fmla="*/ 267 h 340"/>
                        <a:gd name="T32" fmla="*/ 417 w 417"/>
                        <a:gd name="T33" fmla="*/ 294 h 340"/>
                        <a:gd name="T34" fmla="*/ 411 w 417"/>
                        <a:gd name="T35" fmla="*/ 320 h 340"/>
                        <a:gd name="T36" fmla="*/ 395 w 417"/>
                        <a:gd name="T37" fmla="*/ 340 h 340"/>
                        <a:gd name="T38" fmla="*/ 331 w 417"/>
                        <a:gd name="T39" fmla="*/ 318 h 340"/>
                        <a:gd name="T40" fmla="*/ 289 w 417"/>
                        <a:gd name="T41" fmla="*/ 240 h 340"/>
                        <a:gd name="T42" fmla="*/ 264 w 417"/>
                        <a:gd name="T43" fmla="*/ 245 h 340"/>
                        <a:gd name="T44" fmla="*/ 244 w 417"/>
                        <a:gd name="T45" fmla="*/ 248 h 340"/>
                        <a:gd name="T46" fmla="*/ 231 w 417"/>
                        <a:gd name="T47" fmla="*/ 248 h 340"/>
                        <a:gd name="T48" fmla="*/ 223 w 417"/>
                        <a:gd name="T49" fmla="*/ 244 h 340"/>
                        <a:gd name="T50" fmla="*/ 220 w 417"/>
                        <a:gd name="T51" fmla="*/ 235 h 340"/>
                        <a:gd name="T52" fmla="*/ 223 w 417"/>
                        <a:gd name="T53" fmla="*/ 221 h 340"/>
                        <a:gd name="T54" fmla="*/ 231 w 417"/>
                        <a:gd name="T55" fmla="*/ 201 h 340"/>
                        <a:gd name="T56" fmla="*/ 244 w 417"/>
                        <a:gd name="T57" fmla="*/ 174 h 340"/>
                        <a:gd name="T58" fmla="*/ 227 w 417"/>
                        <a:gd name="T59" fmla="*/ 128 h 340"/>
                        <a:gd name="T60" fmla="*/ 175 w 417"/>
                        <a:gd name="T61" fmla="*/ 109 h 340"/>
                        <a:gd name="T62" fmla="*/ 159 w 417"/>
                        <a:gd name="T63" fmla="*/ 116 h 340"/>
                        <a:gd name="T64" fmla="*/ 146 w 417"/>
                        <a:gd name="T65" fmla="*/ 125 h 340"/>
                        <a:gd name="T66" fmla="*/ 135 w 417"/>
                        <a:gd name="T67" fmla="*/ 135 h 340"/>
                        <a:gd name="T68" fmla="*/ 125 w 417"/>
                        <a:gd name="T69" fmla="*/ 144 h 340"/>
                        <a:gd name="T70" fmla="*/ 116 w 417"/>
                        <a:gd name="T71" fmla="*/ 152 h 340"/>
                        <a:gd name="T72" fmla="*/ 105 w 417"/>
                        <a:gd name="T73" fmla="*/ 160 h 340"/>
                        <a:gd name="T74" fmla="*/ 92 w 417"/>
                        <a:gd name="T75" fmla="*/ 165 h 340"/>
                        <a:gd name="T76" fmla="*/ 77 w 417"/>
                        <a:gd name="T77" fmla="*/ 167 h 340"/>
                        <a:gd name="T78" fmla="*/ 71 w 417"/>
                        <a:gd name="T79" fmla="*/ 201 h 340"/>
                        <a:gd name="T80" fmla="*/ 42 w 417"/>
                        <a:gd name="T81" fmla="*/ 199 h 340"/>
                        <a:gd name="T82" fmla="*/ 21 w 417"/>
                        <a:gd name="T83" fmla="*/ 192 h 340"/>
                        <a:gd name="T84" fmla="*/ 7 w 417"/>
                        <a:gd name="T85" fmla="*/ 182 h 340"/>
                        <a:gd name="T86" fmla="*/ 0 w 417"/>
                        <a:gd name="T87" fmla="*/ 168 h 340"/>
                        <a:gd name="T88" fmla="*/ 1 w 417"/>
                        <a:gd name="T89" fmla="*/ 152 h 340"/>
                        <a:gd name="T90" fmla="*/ 9 w 417"/>
                        <a:gd name="T91" fmla="*/ 136 h 340"/>
                        <a:gd name="T92" fmla="*/ 25 w 417"/>
                        <a:gd name="T93" fmla="*/ 118 h 340"/>
                        <a:gd name="T94" fmla="*/ 48 w 417"/>
                        <a:gd name="T95" fmla="*/ 100 h 340"/>
                        <a:gd name="T96" fmla="*/ 40 w 417"/>
                        <a:gd name="T97" fmla="*/ 71 h 340"/>
                        <a:gd name="T98" fmla="*/ 42 w 417"/>
                        <a:gd name="T99" fmla="*/ 47 h 340"/>
                        <a:gd name="T100" fmla="*/ 51 w 417"/>
                        <a:gd name="T101" fmla="*/ 29 h 340"/>
                        <a:gd name="T102" fmla="*/ 66 w 417"/>
                        <a:gd name="T103" fmla="*/ 15 h 340"/>
                        <a:gd name="T104" fmla="*/ 85 w 417"/>
                        <a:gd name="T105" fmla="*/ 7 h 340"/>
                        <a:gd name="T106" fmla="*/ 108 w 417"/>
                        <a:gd name="T107" fmla="*/ 1 h 340"/>
                        <a:gd name="T108" fmla="*/ 131 w 417"/>
                        <a:gd name="T109" fmla="*/ 0 h 340"/>
                        <a:gd name="T110" fmla="*/ 155 w 417"/>
                        <a:gd name="T111" fmla="*/ 1 h 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417" h="340">
                          <a:moveTo>
                            <a:pt x="155" y="1"/>
                          </a:moveTo>
                          <a:lnTo>
                            <a:pt x="210" y="68"/>
                          </a:lnTo>
                          <a:lnTo>
                            <a:pt x="233" y="69"/>
                          </a:lnTo>
                          <a:lnTo>
                            <a:pt x="253" y="73"/>
                          </a:lnTo>
                          <a:lnTo>
                            <a:pt x="271" y="79"/>
                          </a:lnTo>
                          <a:lnTo>
                            <a:pt x="287" y="88"/>
                          </a:lnTo>
                          <a:lnTo>
                            <a:pt x="300" y="101"/>
                          </a:lnTo>
                          <a:lnTo>
                            <a:pt x="310" y="119"/>
                          </a:lnTo>
                          <a:lnTo>
                            <a:pt x="320" y="141"/>
                          </a:lnTo>
                          <a:lnTo>
                            <a:pt x="327" y="167"/>
                          </a:lnTo>
                          <a:lnTo>
                            <a:pt x="308" y="201"/>
                          </a:lnTo>
                          <a:lnTo>
                            <a:pt x="336" y="196"/>
                          </a:lnTo>
                          <a:lnTo>
                            <a:pt x="363" y="205"/>
                          </a:lnTo>
                          <a:lnTo>
                            <a:pt x="386" y="220"/>
                          </a:lnTo>
                          <a:lnTo>
                            <a:pt x="403" y="241"/>
                          </a:lnTo>
                          <a:lnTo>
                            <a:pt x="415" y="267"/>
                          </a:lnTo>
                          <a:lnTo>
                            <a:pt x="417" y="294"/>
                          </a:lnTo>
                          <a:lnTo>
                            <a:pt x="411" y="320"/>
                          </a:lnTo>
                          <a:lnTo>
                            <a:pt x="395" y="340"/>
                          </a:lnTo>
                          <a:lnTo>
                            <a:pt x="331" y="318"/>
                          </a:lnTo>
                          <a:lnTo>
                            <a:pt x="289" y="240"/>
                          </a:lnTo>
                          <a:lnTo>
                            <a:pt x="264" y="245"/>
                          </a:lnTo>
                          <a:lnTo>
                            <a:pt x="244" y="248"/>
                          </a:lnTo>
                          <a:lnTo>
                            <a:pt x="231" y="248"/>
                          </a:lnTo>
                          <a:lnTo>
                            <a:pt x="223" y="244"/>
                          </a:lnTo>
                          <a:lnTo>
                            <a:pt x="220" y="235"/>
                          </a:lnTo>
                          <a:lnTo>
                            <a:pt x="223" y="221"/>
                          </a:lnTo>
                          <a:lnTo>
                            <a:pt x="231" y="201"/>
                          </a:lnTo>
                          <a:lnTo>
                            <a:pt x="244" y="174"/>
                          </a:lnTo>
                          <a:lnTo>
                            <a:pt x="227" y="128"/>
                          </a:lnTo>
                          <a:lnTo>
                            <a:pt x="175" y="109"/>
                          </a:lnTo>
                          <a:lnTo>
                            <a:pt x="159" y="116"/>
                          </a:lnTo>
                          <a:lnTo>
                            <a:pt x="146" y="125"/>
                          </a:lnTo>
                          <a:lnTo>
                            <a:pt x="135" y="135"/>
                          </a:lnTo>
                          <a:lnTo>
                            <a:pt x="125" y="144"/>
                          </a:lnTo>
                          <a:lnTo>
                            <a:pt x="116" y="152"/>
                          </a:lnTo>
                          <a:lnTo>
                            <a:pt x="105" y="160"/>
                          </a:lnTo>
                          <a:lnTo>
                            <a:pt x="92" y="165"/>
                          </a:lnTo>
                          <a:lnTo>
                            <a:pt x="77" y="167"/>
                          </a:lnTo>
                          <a:lnTo>
                            <a:pt x="71" y="201"/>
                          </a:lnTo>
                          <a:lnTo>
                            <a:pt x="42" y="199"/>
                          </a:lnTo>
                          <a:lnTo>
                            <a:pt x="21" y="192"/>
                          </a:lnTo>
                          <a:lnTo>
                            <a:pt x="7" y="182"/>
                          </a:lnTo>
                          <a:lnTo>
                            <a:pt x="0" y="168"/>
                          </a:lnTo>
                          <a:lnTo>
                            <a:pt x="1" y="152"/>
                          </a:lnTo>
                          <a:lnTo>
                            <a:pt x="9" y="136"/>
                          </a:lnTo>
                          <a:lnTo>
                            <a:pt x="25" y="118"/>
                          </a:lnTo>
                          <a:lnTo>
                            <a:pt x="48" y="100"/>
                          </a:lnTo>
                          <a:lnTo>
                            <a:pt x="40" y="71"/>
                          </a:lnTo>
                          <a:lnTo>
                            <a:pt x="42" y="47"/>
                          </a:lnTo>
                          <a:lnTo>
                            <a:pt x="51" y="29"/>
                          </a:lnTo>
                          <a:lnTo>
                            <a:pt x="66" y="15"/>
                          </a:lnTo>
                          <a:lnTo>
                            <a:pt x="85" y="7"/>
                          </a:lnTo>
                          <a:lnTo>
                            <a:pt x="108" y="1"/>
                          </a:lnTo>
                          <a:lnTo>
                            <a:pt x="131" y="0"/>
                          </a:lnTo>
                          <a:lnTo>
                            <a:pt x="155" y="1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7" name="Freeform 452">
                      <a:extLst>
                        <a:ext uri="{FF2B5EF4-FFF2-40B4-BE49-F238E27FC236}">
                          <a16:creationId xmlns:a16="http://schemas.microsoft.com/office/drawing/2014/main" id="{AAB5F54D-4690-42DE-83B3-D37C256B25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12" y="1552"/>
                      <a:ext cx="102" cy="58"/>
                    </a:xfrm>
                    <a:custGeom>
                      <a:avLst/>
                      <a:gdLst>
                        <a:gd name="T0" fmla="*/ 180 w 191"/>
                        <a:gd name="T1" fmla="*/ 13 h 144"/>
                        <a:gd name="T2" fmla="*/ 116 w 191"/>
                        <a:gd name="T3" fmla="*/ 0 h 144"/>
                        <a:gd name="T4" fmla="*/ 92 w 191"/>
                        <a:gd name="T5" fmla="*/ 4 h 144"/>
                        <a:gd name="T6" fmla="*/ 75 w 191"/>
                        <a:gd name="T7" fmla="*/ 10 h 144"/>
                        <a:gd name="T8" fmla="*/ 60 w 191"/>
                        <a:gd name="T9" fmla="*/ 18 h 144"/>
                        <a:gd name="T10" fmla="*/ 49 w 191"/>
                        <a:gd name="T11" fmla="*/ 27 h 144"/>
                        <a:gd name="T12" fmla="*/ 38 w 191"/>
                        <a:gd name="T13" fmla="*/ 40 h 144"/>
                        <a:gd name="T14" fmla="*/ 27 w 191"/>
                        <a:gd name="T15" fmla="*/ 55 h 144"/>
                        <a:gd name="T16" fmla="*/ 15 w 191"/>
                        <a:gd name="T17" fmla="*/ 72 h 144"/>
                        <a:gd name="T18" fmla="*/ 0 w 191"/>
                        <a:gd name="T19" fmla="*/ 93 h 144"/>
                        <a:gd name="T20" fmla="*/ 11 w 191"/>
                        <a:gd name="T21" fmla="*/ 139 h 144"/>
                        <a:gd name="T22" fmla="*/ 33 w 191"/>
                        <a:gd name="T23" fmla="*/ 141 h 144"/>
                        <a:gd name="T24" fmla="*/ 58 w 191"/>
                        <a:gd name="T25" fmla="*/ 144 h 144"/>
                        <a:gd name="T26" fmla="*/ 81 w 191"/>
                        <a:gd name="T27" fmla="*/ 142 h 144"/>
                        <a:gd name="T28" fmla="*/ 101 w 191"/>
                        <a:gd name="T29" fmla="*/ 139 h 144"/>
                        <a:gd name="T30" fmla="*/ 117 w 191"/>
                        <a:gd name="T31" fmla="*/ 129 h 144"/>
                        <a:gd name="T32" fmla="*/ 126 w 191"/>
                        <a:gd name="T33" fmla="*/ 114 h 144"/>
                        <a:gd name="T34" fmla="*/ 127 w 191"/>
                        <a:gd name="T35" fmla="*/ 91 h 144"/>
                        <a:gd name="T36" fmla="*/ 116 w 191"/>
                        <a:gd name="T37" fmla="*/ 59 h 144"/>
                        <a:gd name="T38" fmla="*/ 191 w 191"/>
                        <a:gd name="T39" fmla="*/ 59 h 144"/>
                        <a:gd name="T40" fmla="*/ 180 w 191"/>
                        <a:gd name="T41" fmla="*/ 13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1" h="144">
                          <a:moveTo>
                            <a:pt x="180" y="13"/>
                          </a:moveTo>
                          <a:lnTo>
                            <a:pt x="116" y="0"/>
                          </a:lnTo>
                          <a:lnTo>
                            <a:pt x="92" y="4"/>
                          </a:lnTo>
                          <a:lnTo>
                            <a:pt x="75" y="10"/>
                          </a:lnTo>
                          <a:lnTo>
                            <a:pt x="60" y="18"/>
                          </a:lnTo>
                          <a:lnTo>
                            <a:pt x="49" y="27"/>
                          </a:lnTo>
                          <a:lnTo>
                            <a:pt x="38" y="40"/>
                          </a:lnTo>
                          <a:lnTo>
                            <a:pt x="27" y="55"/>
                          </a:lnTo>
                          <a:lnTo>
                            <a:pt x="15" y="72"/>
                          </a:lnTo>
                          <a:lnTo>
                            <a:pt x="0" y="93"/>
                          </a:lnTo>
                          <a:lnTo>
                            <a:pt x="11" y="139"/>
                          </a:lnTo>
                          <a:lnTo>
                            <a:pt x="33" y="141"/>
                          </a:lnTo>
                          <a:lnTo>
                            <a:pt x="58" y="144"/>
                          </a:lnTo>
                          <a:lnTo>
                            <a:pt x="81" y="142"/>
                          </a:lnTo>
                          <a:lnTo>
                            <a:pt x="101" y="139"/>
                          </a:lnTo>
                          <a:lnTo>
                            <a:pt x="117" y="129"/>
                          </a:lnTo>
                          <a:lnTo>
                            <a:pt x="126" y="114"/>
                          </a:lnTo>
                          <a:lnTo>
                            <a:pt x="127" y="91"/>
                          </a:lnTo>
                          <a:lnTo>
                            <a:pt x="116" y="59"/>
                          </a:lnTo>
                          <a:lnTo>
                            <a:pt x="191" y="59"/>
                          </a:lnTo>
                          <a:lnTo>
                            <a:pt x="180" y="1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8" name="Freeform 453">
                      <a:extLst>
                        <a:ext uri="{FF2B5EF4-FFF2-40B4-BE49-F238E27FC236}">
                          <a16:creationId xmlns:a16="http://schemas.microsoft.com/office/drawing/2014/main" id="{C3EDE6D4-7DB0-461C-99B6-D5C1CFE862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78" y="1601"/>
                      <a:ext cx="126" cy="45"/>
                    </a:xfrm>
                    <a:custGeom>
                      <a:avLst/>
                      <a:gdLst>
                        <a:gd name="T0" fmla="*/ 114 w 236"/>
                        <a:gd name="T1" fmla="*/ 0 h 111"/>
                        <a:gd name="T2" fmla="*/ 122 w 236"/>
                        <a:gd name="T3" fmla="*/ 1 h 111"/>
                        <a:gd name="T4" fmla="*/ 132 w 236"/>
                        <a:gd name="T5" fmla="*/ 5 h 111"/>
                        <a:gd name="T6" fmla="*/ 144 w 236"/>
                        <a:gd name="T7" fmla="*/ 8 h 111"/>
                        <a:gd name="T8" fmla="*/ 157 w 236"/>
                        <a:gd name="T9" fmla="*/ 12 h 111"/>
                        <a:gd name="T10" fmla="*/ 171 w 236"/>
                        <a:gd name="T11" fmla="*/ 16 h 111"/>
                        <a:gd name="T12" fmla="*/ 184 w 236"/>
                        <a:gd name="T13" fmla="*/ 21 h 111"/>
                        <a:gd name="T14" fmla="*/ 197 w 236"/>
                        <a:gd name="T15" fmla="*/ 27 h 111"/>
                        <a:gd name="T16" fmla="*/ 209 w 236"/>
                        <a:gd name="T17" fmla="*/ 33 h 111"/>
                        <a:gd name="T18" fmla="*/ 219 w 236"/>
                        <a:gd name="T19" fmla="*/ 40 h 111"/>
                        <a:gd name="T20" fmla="*/ 228 w 236"/>
                        <a:gd name="T21" fmla="*/ 47 h 111"/>
                        <a:gd name="T22" fmla="*/ 234 w 236"/>
                        <a:gd name="T23" fmla="*/ 54 h 111"/>
                        <a:gd name="T24" fmla="*/ 236 w 236"/>
                        <a:gd name="T25" fmla="*/ 61 h 111"/>
                        <a:gd name="T26" fmla="*/ 234 w 236"/>
                        <a:gd name="T27" fmla="*/ 70 h 111"/>
                        <a:gd name="T28" fmla="*/ 228 w 236"/>
                        <a:gd name="T29" fmla="*/ 77 h 111"/>
                        <a:gd name="T30" fmla="*/ 217 w 236"/>
                        <a:gd name="T31" fmla="*/ 85 h 111"/>
                        <a:gd name="T32" fmla="*/ 200 w 236"/>
                        <a:gd name="T33" fmla="*/ 92 h 111"/>
                        <a:gd name="T34" fmla="*/ 171 w 236"/>
                        <a:gd name="T35" fmla="*/ 66 h 111"/>
                        <a:gd name="T36" fmla="*/ 130 w 236"/>
                        <a:gd name="T37" fmla="*/ 66 h 111"/>
                        <a:gd name="T38" fmla="*/ 130 w 236"/>
                        <a:gd name="T39" fmla="*/ 111 h 111"/>
                        <a:gd name="T40" fmla="*/ 102 w 236"/>
                        <a:gd name="T41" fmla="*/ 98 h 111"/>
                        <a:gd name="T42" fmla="*/ 102 w 236"/>
                        <a:gd name="T43" fmla="*/ 45 h 111"/>
                        <a:gd name="T44" fmla="*/ 50 w 236"/>
                        <a:gd name="T45" fmla="*/ 85 h 111"/>
                        <a:gd name="T46" fmla="*/ 17 w 236"/>
                        <a:gd name="T47" fmla="*/ 69 h 111"/>
                        <a:gd name="T48" fmla="*/ 1 w 236"/>
                        <a:gd name="T49" fmla="*/ 56 h 111"/>
                        <a:gd name="T50" fmla="*/ 0 w 236"/>
                        <a:gd name="T51" fmla="*/ 45 h 111"/>
                        <a:gd name="T52" fmla="*/ 12 w 236"/>
                        <a:gd name="T53" fmla="*/ 35 h 111"/>
                        <a:gd name="T54" fmla="*/ 32 w 236"/>
                        <a:gd name="T55" fmla="*/ 27 h 111"/>
                        <a:gd name="T56" fmla="*/ 57 w 236"/>
                        <a:gd name="T57" fmla="*/ 19 h 111"/>
                        <a:gd name="T58" fmla="*/ 85 w 236"/>
                        <a:gd name="T59" fmla="*/ 10 h 111"/>
                        <a:gd name="T60" fmla="*/ 114 w 236"/>
                        <a:gd name="T6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36" h="111">
                          <a:moveTo>
                            <a:pt x="114" y="0"/>
                          </a:moveTo>
                          <a:lnTo>
                            <a:pt x="122" y="1"/>
                          </a:lnTo>
                          <a:lnTo>
                            <a:pt x="132" y="5"/>
                          </a:lnTo>
                          <a:lnTo>
                            <a:pt x="144" y="8"/>
                          </a:lnTo>
                          <a:lnTo>
                            <a:pt x="157" y="12"/>
                          </a:lnTo>
                          <a:lnTo>
                            <a:pt x="171" y="16"/>
                          </a:lnTo>
                          <a:lnTo>
                            <a:pt x="184" y="21"/>
                          </a:lnTo>
                          <a:lnTo>
                            <a:pt x="197" y="27"/>
                          </a:lnTo>
                          <a:lnTo>
                            <a:pt x="209" y="33"/>
                          </a:lnTo>
                          <a:lnTo>
                            <a:pt x="219" y="40"/>
                          </a:lnTo>
                          <a:lnTo>
                            <a:pt x="228" y="47"/>
                          </a:lnTo>
                          <a:lnTo>
                            <a:pt x="234" y="54"/>
                          </a:lnTo>
                          <a:lnTo>
                            <a:pt x="236" y="61"/>
                          </a:lnTo>
                          <a:lnTo>
                            <a:pt x="234" y="70"/>
                          </a:lnTo>
                          <a:lnTo>
                            <a:pt x="228" y="77"/>
                          </a:lnTo>
                          <a:lnTo>
                            <a:pt x="217" y="85"/>
                          </a:lnTo>
                          <a:lnTo>
                            <a:pt x="200" y="92"/>
                          </a:lnTo>
                          <a:lnTo>
                            <a:pt x="171" y="66"/>
                          </a:lnTo>
                          <a:lnTo>
                            <a:pt x="130" y="66"/>
                          </a:lnTo>
                          <a:lnTo>
                            <a:pt x="130" y="111"/>
                          </a:lnTo>
                          <a:lnTo>
                            <a:pt x="102" y="98"/>
                          </a:lnTo>
                          <a:lnTo>
                            <a:pt x="102" y="45"/>
                          </a:lnTo>
                          <a:lnTo>
                            <a:pt x="50" y="85"/>
                          </a:lnTo>
                          <a:lnTo>
                            <a:pt x="17" y="69"/>
                          </a:lnTo>
                          <a:lnTo>
                            <a:pt x="1" y="56"/>
                          </a:lnTo>
                          <a:lnTo>
                            <a:pt x="0" y="45"/>
                          </a:lnTo>
                          <a:lnTo>
                            <a:pt x="12" y="35"/>
                          </a:lnTo>
                          <a:lnTo>
                            <a:pt x="32" y="27"/>
                          </a:lnTo>
                          <a:lnTo>
                            <a:pt x="57" y="19"/>
                          </a:lnTo>
                          <a:lnTo>
                            <a:pt x="85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9" name="Freeform 454">
                      <a:extLst>
                        <a:ext uri="{FF2B5EF4-FFF2-40B4-BE49-F238E27FC236}">
                          <a16:creationId xmlns:a16="http://schemas.microsoft.com/office/drawing/2014/main" id="{ADB45AF4-A519-4DDC-8E1D-A0959DA941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4" y="1660"/>
                      <a:ext cx="222" cy="102"/>
                    </a:xfrm>
                    <a:custGeom>
                      <a:avLst/>
                      <a:gdLst>
                        <a:gd name="T0" fmla="*/ 24 w 415"/>
                        <a:gd name="T1" fmla="*/ 124 h 249"/>
                        <a:gd name="T2" fmla="*/ 0 w 415"/>
                        <a:gd name="T3" fmla="*/ 158 h 249"/>
                        <a:gd name="T4" fmla="*/ 21 w 415"/>
                        <a:gd name="T5" fmla="*/ 204 h 249"/>
                        <a:gd name="T6" fmla="*/ 39 w 415"/>
                        <a:gd name="T7" fmla="*/ 233 h 249"/>
                        <a:gd name="T8" fmla="*/ 55 w 415"/>
                        <a:gd name="T9" fmla="*/ 247 h 249"/>
                        <a:gd name="T10" fmla="*/ 68 w 415"/>
                        <a:gd name="T11" fmla="*/ 249 h 249"/>
                        <a:gd name="T12" fmla="*/ 78 w 415"/>
                        <a:gd name="T13" fmla="*/ 234 h 249"/>
                        <a:gd name="T14" fmla="*/ 90 w 415"/>
                        <a:gd name="T15" fmla="*/ 208 h 249"/>
                        <a:gd name="T16" fmla="*/ 102 w 415"/>
                        <a:gd name="T17" fmla="*/ 169 h 249"/>
                        <a:gd name="T18" fmla="*/ 116 w 415"/>
                        <a:gd name="T19" fmla="*/ 118 h 249"/>
                        <a:gd name="T20" fmla="*/ 145 w 415"/>
                        <a:gd name="T21" fmla="*/ 98 h 249"/>
                        <a:gd name="T22" fmla="*/ 197 w 415"/>
                        <a:gd name="T23" fmla="*/ 98 h 249"/>
                        <a:gd name="T24" fmla="*/ 267 w 415"/>
                        <a:gd name="T25" fmla="*/ 105 h 249"/>
                        <a:gd name="T26" fmla="*/ 283 w 415"/>
                        <a:gd name="T27" fmla="*/ 185 h 249"/>
                        <a:gd name="T28" fmla="*/ 342 w 415"/>
                        <a:gd name="T29" fmla="*/ 217 h 249"/>
                        <a:gd name="T30" fmla="*/ 380 w 415"/>
                        <a:gd name="T31" fmla="*/ 218 h 249"/>
                        <a:gd name="T32" fmla="*/ 403 w 415"/>
                        <a:gd name="T33" fmla="*/ 213 h 249"/>
                        <a:gd name="T34" fmla="*/ 415 w 415"/>
                        <a:gd name="T35" fmla="*/ 201 h 249"/>
                        <a:gd name="T36" fmla="*/ 415 w 415"/>
                        <a:gd name="T37" fmla="*/ 186 h 249"/>
                        <a:gd name="T38" fmla="*/ 408 w 415"/>
                        <a:gd name="T39" fmla="*/ 167 h 249"/>
                        <a:gd name="T40" fmla="*/ 394 w 415"/>
                        <a:gd name="T41" fmla="*/ 145 h 249"/>
                        <a:gd name="T42" fmla="*/ 375 w 415"/>
                        <a:gd name="T43" fmla="*/ 122 h 249"/>
                        <a:gd name="T44" fmla="*/ 353 w 415"/>
                        <a:gd name="T45" fmla="*/ 98 h 249"/>
                        <a:gd name="T46" fmla="*/ 306 w 415"/>
                        <a:gd name="T47" fmla="*/ 28 h 249"/>
                        <a:gd name="T48" fmla="*/ 236 w 415"/>
                        <a:gd name="T49" fmla="*/ 0 h 249"/>
                        <a:gd name="T50" fmla="*/ 191 w 415"/>
                        <a:gd name="T51" fmla="*/ 0 h 249"/>
                        <a:gd name="T52" fmla="*/ 146 w 415"/>
                        <a:gd name="T53" fmla="*/ 26 h 249"/>
                        <a:gd name="T54" fmla="*/ 118 w 415"/>
                        <a:gd name="T55" fmla="*/ 40 h 249"/>
                        <a:gd name="T56" fmla="*/ 102 w 415"/>
                        <a:gd name="T57" fmla="*/ 46 h 249"/>
                        <a:gd name="T58" fmla="*/ 94 w 415"/>
                        <a:gd name="T59" fmla="*/ 48 h 249"/>
                        <a:gd name="T60" fmla="*/ 87 w 415"/>
                        <a:gd name="T61" fmla="*/ 53 h 249"/>
                        <a:gd name="T62" fmla="*/ 76 w 415"/>
                        <a:gd name="T63" fmla="*/ 65 h 249"/>
                        <a:gd name="T64" fmla="*/ 57 w 415"/>
                        <a:gd name="T65" fmla="*/ 86 h 249"/>
                        <a:gd name="T66" fmla="*/ 24 w 415"/>
                        <a:gd name="T67" fmla="*/ 124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15" h="249">
                          <a:moveTo>
                            <a:pt x="24" y="124"/>
                          </a:moveTo>
                          <a:lnTo>
                            <a:pt x="0" y="158"/>
                          </a:lnTo>
                          <a:lnTo>
                            <a:pt x="21" y="204"/>
                          </a:lnTo>
                          <a:lnTo>
                            <a:pt x="39" y="233"/>
                          </a:lnTo>
                          <a:lnTo>
                            <a:pt x="55" y="247"/>
                          </a:lnTo>
                          <a:lnTo>
                            <a:pt x="68" y="249"/>
                          </a:lnTo>
                          <a:lnTo>
                            <a:pt x="78" y="234"/>
                          </a:lnTo>
                          <a:lnTo>
                            <a:pt x="90" y="208"/>
                          </a:lnTo>
                          <a:lnTo>
                            <a:pt x="102" y="169"/>
                          </a:lnTo>
                          <a:lnTo>
                            <a:pt x="116" y="118"/>
                          </a:lnTo>
                          <a:lnTo>
                            <a:pt x="145" y="98"/>
                          </a:lnTo>
                          <a:lnTo>
                            <a:pt x="197" y="98"/>
                          </a:lnTo>
                          <a:lnTo>
                            <a:pt x="267" y="105"/>
                          </a:lnTo>
                          <a:lnTo>
                            <a:pt x="283" y="185"/>
                          </a:lnTo>
                          <a:lnTo>
                            <a:pt x="342" y="217"/>
                          </a:lnTo>
                          <a:lnTo>
                            <a:pt x="380" y="218"/>
                          </a:lnTo>
                          <a:lnTo>
                            <a:pt x="403" y="213"/>
                          </a:lnTo>
                          <a:lnTo>
                            <a:pt x="415" y="201"/>
                          </a:lnTo>
                          <a:lnTo>
                            <a:pt x="415" y="186"/>
                          </a:lnTo>
                          <a:lnTo>
                            <a:pt x="408" y="167"/>
                          </a:lnTo>
                          <a:lnTo>
                            <a:pt x="394" y="145"/>
                          </a:lnTo>
                          <a:lnTo>
                            <a:pt x="375" y="122"/>
                          </a:lnTo>
                          <a:lnTo>
                            <a:pt x="353" y="98"/>
                          </a:lnTo>
                          <a:lnTo>
                            <a:pt x="306" y="28"/>
                          </a:lnTo>
                          <a:lnTo>
                            <a:pt x="236" y="0"/>
                          </a:lnTo>
                          <a:lnTo>
                            <a:pt x="191" y="0"/>
                          </a:lnTo>
                          <a:lnTo>
                            <a:pt x="146" y="26"/>
                          </a:lnTo>
                          <a:lnTo>
                            <a:pt x="118" y="40"/>
                          </a:lnTo>
                          <a:lnTo>
                            <a:pt x="102" y="46"/>
                          </a:lnTo>
                          <a:lnTo>
                            <a:pt x="94" y="48"/>
                          </a:lnTo>
                          <a:lnTo>
                            <a:pt x="87" y="53"/>
                          </a:lnTo>
                          <a:lnTo>
                            <a:pt x="76" y="65"/>
                          </a:lnTo>
                          <a:lnTo>
                            <a:pt x="57" y="86"/>
                          </a:lnTo>
                          <a:lnTo>
                            <a:pt x="24" y="124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0" name="Freeform 455">
                      <a:extLst>
                        <a:ext uri="{FF2B5EF4-FFF2-40B4-BE49-F238E27FC236}">
                          <a16:creationId xmlns:a16="http://schemas.microsoft.com/office/drawing/2014/main" id="{89120BAB-B72F-4921-9224-FD50AD37E7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7" y="1331"/>
                      <a:ext cx="77" cy="73"/>
                    </a:xfrm>
                    <a:custGeom>
                      <a:avLst/>
                      <a:gdLst>
                        <a:gd name="T0" fmla="*/ 76 w 144"/>
                        <a:gd name="T1" fmla="*/ 112 h 177"/>
                        <a:gd name="T2" fmla="*/ 41 w 144"/>
                        <a:gd name="T3" fmla="*/ 62 h 177"/>
                        <a:gd name="T4" fmla="*/ 3 w 144"/>
                        <a:gd name="T5" fmla="*/ 49 h 177"/>
                        <a:gd name="T6" fmla="*/ 0 w 144"/>
                        <a:gd name="T7" fmla="*/ 0 h 177"/>
                        <a:gd name="T8" fmla="*/ 48 w 144"/>
                        <a:gd name="T9" fmla="*/ 13 h 177"/>
                        <a:gd name="T10" fmla="*/ 76 w 144"/>
                        <a:gd name="T11" fmla="*/ 32 h 177"/>
                        <a:gd name="T12" fmla="*/ 130 w 144"/>
                        <a:gd name="T13" fmla="*/ 62 h 177"/>
                        <a:gd name="T14" fmla="*/ 144 w 144"/>
                        <a:gd name="T15" fmla="*/ 112 h 177"/>
                        <a:gd name="T16" fmla="*/ 117 w 144"/>
                        <a:gd name="T17" fmla="*/ 177 h 177"/>
                        <a:gd name="T18" fmla="*/ 76 w 144"/>
                        <a:gd name="T19" fmla="*/ 112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4" h="177">
                          <a:moveTo>
                            <a:pt x="76" y="112"/>
                          </a:moveTo>
                          <a:lnTo>
                            <a:pt x="41" y="62"/>
                          </a:lnTo>
                          <a:lnTo>
                            <a:pt x="3" y="49"/>
                          </a:lnTo>
                          <a:lnTo>
                            <a:pt x="0" y="0"/>
                          </a:lnTo>
                          <a:lnTo>
                            <a:pt x="48" y="13"/>
                          </a:lnTo>
                          <a:lnTo>
                            <a:pt x="76" y="32"/>
                          </a:lnTo>
                          <a:lnTo>
                            <a:pt x="130" y="62"/>
                          </a:lnTo>
                          <a:lnTo>
                            <a:pt x="144" y="112"/>
                          </a:lnTo>
                          <a:lnTo>
                            <a:pt x="117" y="177"/>
                          </a:lnTo>
                          <a:lnTo>
                            <a:pt x="76" y="11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1" name="Freeform 456">
                      <a:extLst>
                        <a:ext uri="{FF2B5EF4-FFF2-40B4-BE49-F238E27FC236}">
                          <a16:creationId xmlns:a16="http://schemas.microsoft.com/office/drawing/2014/main" id="{D9B41D0C-92BC-434C-990B-9BC0677AD7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3" y="1424"/>
                      <a:ext cx="83" cy="58"/>
                    </a:xfrm>
                    <a:custGeom>
                      <a:avLst/>
                      <a:gdLst>
                        <a:gd name="T0" fmla="*/ 63 w 156"/>
                        <a:gd name="T1" fmla="*/ 0 h 143"/>
                        <a:gd name="T2" fmla="*/ 114 w 156"/>
                        <a:gd name="T3" fmla="*/ 13 h 143"/>
                        <a:gd name="T4" fmla="*/ 156 w 156"/>
                        <a:gd name="T5" fmla="*/ 79 h 143"/>
                        <a:gd name="T6" fmla="*/ 134 w 156"/>
                        <a:gd name="T7" fmla="*/ 143 h 143"/>
                        <a:gd name="T8" fmla="*/ 87 w 156"/>
                        <a:gd name="T9" fmla="*/ 97 h 143"/>
                        <a:gd name="T10" fmla="*/ 89 w 156"/>
                        <a:gd name="T11" fmla="*/ 49 h 143"/>
                        <a:gd name="T12" fmla="*/ 0 w 156"/>
                        <a:gd name="T13" fmla="*/ 4 h 143"/>
                        <a:gd name="T14" fmla="*/ 63 w 156"/>
                        <a:gd name="T15" fmla="*/ 0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143">
                          <a:moveTo>
                            <a:pt x="63" y="0"/>
                          </a:moveTo>
                          <a:lnTo>
                            <a:pt x="114" y="13"/>
                          </a:lnTo>
                          <a:lnTo>
                            <a:pt x="156" y="79"/>
                          </a:lnTo>
                          <a:lnTo>
                            <a:pt x="134" y="143"/>
                          </a:lnTo>
                          <a:lnTo>
                            <a:pt x="87" y="97"/>
                          </a:lnTo>
                          <a:lnTo>
                            <a:pt x="89" y="49"/>
                          </a:lnTo>
                          <a:lnTo>
                            <a:pt x="0" y="4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2" name="Freeform 457">
                      <a:extLst>
                        <a:ext uri="{FF2B5EF4-FFF2-40B4-BE49-F238E27FC236}">
                          <a16:creationId xmlns:a16="http://schemas.microsoft.com/office/drawing/2014/main" id="{B18FA09A-2EB1-42D0-8D21-317686FED4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5" y="1469"/>
                      <a:ext cx="195" cy="119"/>
                    </a:xfrm>
                    <a:custGeom>
                      <a:avLst/>
                      <a:gdLst>
                        <a:gd name="T0" fmla="*/ 140 w 364"/>
                        <a:gd name="T1" fmla="*/ 32 h 291"/>
                        <a:gd name="T2" fmla="*/ 175 w 364"/>
                        <a:gd name="T3" fmla="*/ 32 h 291"/>
                        <a:gd name="T4" fmla="*/ 216 w 364"/>
                        <a:gd name="T5" fmla="*/ 36 h 291"/>
                        <a:gd name="T6" fmla="*/ 242 w 364"/>
                        <a:gd name="T7" fmla="*/ 64 h 291"/>
                        <a:gd name="T8" fmla="*/ 256 w 364"/>
                        <a:gd name="T9" fmla="*/ 94 h 291"/>
                        <a:gd name="T10" fmla="*/ 256 w 364"/>
                        <a:gd name="T11" fmla="*/ 115 h 291"/>
                        <a:gd name="T12" fmla="*/ 270 w 364"/>
                        <a:gd name="T13" fmla="*/ 131 h 291"/>
                        <a:gd name="T14" fmla="*/ 265 w 364"/>
                        <a:gd name="T15" fmla="*/ 155 h 291"/>
                        <a:gd name="T16" fmla="*/ 249 w 364"/>
                        <a:gd name="T17" fmla="*/ 162 h 291"/>
                        <a:gd name="T18" fmla="*/ 284 w 364"/>
                        <a:gd name="T19" fmla="*/ 162 h 291"/>
                        <a:gd name="T20" fmla="*/ 315 w 364"/>
                        <a:gd name="T21" fmla="*/ 164 h 291"/>
                        <a:gd name="T22" fmla="*/ 332 w 364"/>
                        <a:gd name="T23" fmla="*/ 180 h 291"/>
                        <a:gd name="T24" fmla="*/ 350 w 364"/>
                        <a:gd name="T25" fmla="*/ 182 h 291"/>
                        <a:gd name="T26" fmla="*/ 350 w 364"/>
                        <a:gd name="T27" fmla="*/ 209 h 291"/>
                        <a:gd name="T28" fmla="*/ 364 w 364"/>
                        <a:gd name="T29" fmla="*/ 227 h 291"/>
                        <a:gd name="T30" fmla="*/ 359 w 364"/>
                        <a:gd name="T31" fmla="*/ 265 h 291"/>
                        <a:gd name="T32" fmla="*/ 339 w 364"/>
                        <a:gd name="T33" fmla="*/ 291 h 291"/>
                        <a:gd name="T34" fmla="*/ 336 w 364"/>
                        <a:gd name="T35" fmla="*/ 259 h 291"/>
                        <a:gd name="T36" fmla="*/ 345 w 364"/>
                        <a:gd name="T37" fmla="*/ 235 h 291"/>
                        <a:gd name="T38" fmla="*/ 313 w 364"/>
                        <a:gd name="T39" fmla="*/ 230 h 291"/>
                        <a:gd name="T40" fmla="*/ 310 w 364"/>
                        <a:gd name="T41" fmla="*/ 202 h 291"/>
                        <a:gd name="T42" fmla="*/ 289 w 364"/>
                        <a:gd name="T43" fmla="*/ 194 h 291"/>
                        <a:gd name="T44" fmla="*/ 259 w 364"/>
                        <a:gd name="T45" fmla="*/ 194 h 291"/>
                        <a:gd name="T46" fmla="*/ 223 w 364"/>
                        <a:gd name="T47" fmla="*/ 168 h 291"/>
                        <a:gd name="T48" fmla="*/ 227 w 364"/>
                        <a:gd name="T49" fmla="*/ 142 h 291"/>
                        <a:gd name="T50" fmla="*/ 227 w 364"/>
                        <a:gd name="T51" fmla="*/ 119 h 291"/>
                        <a:gd name="T52" fmla="*/ 205 w 364"/>
                        <a:gd name="T53" fmla="*/ 101 h 291"/>
                        <a:gd name="T54" fmla="*/ 210 w 364"/>
                        <a:gd name="T55" fmla="*/ 68 h 291"/>
                        <a:gd name="T56" fmla="*/ 191 w 364"/>
                        <a:gd name="T57" fmla="*/ 52 h 291"/>
                        <a:gd name="T58" fmla="*/ 165 w 364"/>
                        <a:gd name="T59" fmla="*/ 52 h 291"/>
                        <a:gd name="T60" fmla="*/ 146 w 364"/>
                        <a:gd name="T61" fmla="*/ 52 h 291"/>
                        <a:gd name="T62" fmla="*/ 110 w 364"/>
                        <a:gd name="T63" fmla="*/ 36 h 291"/>
                        <a:gd name="T64" fmla="*/ 95 w 364"/>
                        <a:gd name="T65" fmla="*/ 20 h 291"/>
                        <a:gd name="T66" fmla="*/ 67 w 364"/>
                        <a:gd name="T67" fmla="*/ 24 h 291"/>
                        <a:gd name="T68" fmla="*/ 57 w 364"/>
                        <a:gd name="T69" fmla="*/ 59 h 291"/>
                        <a:gd name="T70" fmla="*/ 33 w 364"/>
                        <a:gd name="T71" fmla="*/ 59 h 291"/>
                        <a:gd name="T72" fmla="*/ 27 w 364"/>
                        <a:gd name="T73" fmla="*/ 45 h 291"/>
                        <a:gd name="T74" fmla="*/ 0 w 364"/>
                        <a:gd name="T75" fmla="*/ 52 h 291"/>
                        <a:gd name="T76" fmla="*/ 29 w 364"/>
                        <a:gd name="T77" fmla="*/ 0 h 291"/>
                        <a:gd name="T78" fmla="*/ 80 w 364"/>
                        <a:gd name="T79" fmla="*/ 0 h 291"/>
                        <a:gd name="T80" fmla="*/ 117 w 364"/>
                        <a:gd name="T81" fmla="*/ 0 h 291"/>
                        <a:gd name="T82" fmla="*/ 140 w 364"/>
                        <a:gd name="T83" fmla="*/ 32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291">
                          <a:moveTo>
                            <a:pt x="140" y="32"/>
                          </a:moveTo>
                          <a:lnTo>
                            <a:pt x="175" y="32"/>
                          </a:lnTo>
                          <a:lnTo>
                            <a:pt x="216" y="36"/>
                          </a:lnTo>
                          <a:lnTo>
                            <a:pt x="242" y="64"/>
                          </a:lnTo>
                          <a:lnTo>
                            <a:pt x="256" y="94"/>
                          </a:lnTo>
                          <a:lnTo>
                            <a:pt x="256" y="115"/>
                          </a:lnTo>
                          <a:lnTo>
                            <a:pt x="270" y="131"/>
                          </a:lnTo>
                          <a:lnTo>
                            <a:pt x="265" y="155"/>
                          </a:lnTo>
                          <a:lnTo>
                            <a:pt x="249" y="162"/>
                          </a:lnTo>
                          <a:lnTo>
                            <a:pt x="284" y="162"/>
                          </a:lnTo>
                          <a:lnTo>
                            <a:pt x="315" y="164"/>
                          </a:lnTo>
                          <a:lnTo>
                            <a:pt x="332" y="180"/>
                          </a:lnTo>
                          <a:lnTo>
                            <a:pt x="350" y="182"/>
                          </a:lnTo>
                          <a:lnTo>
                            <a:pt x="350" y="209"/>
                          </a:lnTo>
                          <a:lnTo>
                            <a:pt x="364" y="227"/>
                          </a:lnTo>
                          <a:lnTo>
                            <a:pt x="359" y="265"/>
                          </a:lnTo>
                          <a:lnTo>
                            <a:pt x="339" y="291"/>
                          </a:lnTo>
                          <a:lnTo>
                            <a:pt x="336" y="259"/>
                          </a:lnTo>
                          <a:lnTo>
                            <a:pt x="345" y="235"/>
                          </a:lnTo>
                          <a:lnTo>
                            <a:pt x="313" y="230"/>
                          </a:lnTo>
                          <a:lnTo>
                            <a:pt x="310" y="202"/>
                          </a:lnTo>
                          <a:lnTo>
                            <a:pt x="289" y="194"/>
                          </a:lnTo>
                          <a:lnTo>
                            <a:pt x="259" y="194"/>
                          </a:lnTo>
                          <a:lnTo>
                            <a:pt x="223" y="168"/>
                          </a:lnTo>
                          <a:lnTo>
                            <a:pt x="227" y="142"/>
                          </a:lnTo>
                          <a:lnTo>
                            <a:pt x="227" y="119"/>
                          </a:lnTo>
                          <a:lnTo>
                            <a:pt x="205" y="101"/>
                          </a:lnTo>
                          <a:lnTo>
                            <a:pt x="210" y="68"/>
                          </a:lnTo>
                          <a:lnTo>
                            <a:pt x="191" y="52"/>
                          </a:lnTo>
                          <a:lnTo>
                            <a:pt x="165" y="52"/>
                          </a:lnTo>
                          <a:lnTo>
                            <a:pt x="146" y="52"/>
                          </a:lnTo>
                          <a:lnTo>
                            <a:pt x="110" y="36"/>
                          </a:lnTo>
                          <a:lnTo>
                            <a:pt x="95" y="20"/>
                          </a:lnTo>
                          <a:lnTo>
                            <a:pt x="67" y="24"/>
                          </a:lnTo>
                          <a:lnTo>
                            <a:pt x="57" y="59"/>
                          </a:lnTo>
                          <a:lnTo>
                            <a:pt x="33" y="59"/>
                          </a:lnTo>
                          <a:lnTo>
                            <a:pt x="27" y="45"/>
                          </a:lnTo>
                          <a:lnTo>
                            <a:pt x="0" y="52"/>
                          </a:lnTo>
                          <a:lnTo>
                            <a:pt x="29" y="0"/>
                          </a:lnTo>
                          <a:lnTo>
                            <a:pt x="80" y="0"/>
                          </a:lnTo>
                          <a:lnTo>
                            <a:pt x="117" y="0"/>
                          </a:lnTo>
                          <a:lnTo>
                            <a:pt x="140" y="3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53" name="Freeform 458">
                      <a:extLst>
                        <a:ext uri="{FF2B5EF4-FFF2-40B4-BE49-F238E27FC236}">
                          <a16:creationId xmlns:a16="http://schemas.microsoft.com/office/drawing/2014/main" id="{8639DB3C-8C62-4109-9038-A8238036C4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7" y="1653"/>
                      <a:ext cx="197" cy="88"/>
                    </a:xfrm>
                    <a:custGeom>
                      <a:avLst/>
                      <a:gdLst>
                        <a:gd name="T0" fmla="*/ 85 w 367"/>
                        <a:gd name="T1" fmla="*/ 57 h 216"/>
                        <a:gd name="T2" fmla="*/ 112 w 367"/>
                        <a:gd name="T3" fmla="*/ 18 h 216"/>
                        <a:gd name="T4" fmla="*/ 166 w 367"/>
                        <a:gd name="T5" fmla="*/ 0 h 216"/>
                        <a:gd name="T6" fmla="*/ 202 w 367"/>
                        <a:gd name="T7" fmla="*/ 18 h 216"/>
                        <a:gd name="T8" fmla="*/ 245 w 367"/>
                        <a:gd name="T9" fmla="*/ 13 h 216"/>
                        <a:gd name="T10" fmla="*/ 283 w 367"/>
                        <a:gd name="T11" fmla="*/ 29 h 216"/>
                        <a:gd name="T12" fmla="*/ 294 w 367"/>
                        <a:gd name="T13" fmla="*/ 114 h 216"/>
                        <a:gd name="T14" fmla="*/ 324 w 367"/>
                        <a:gd name="T15" fmla="*/ 120 h 216"/>
                        <a:gd name="T16" fmla="*/ 352 w 367"/>
                        <a:gd name="T17" fmla="*/ 136 h 216"/>
                        <a:gd name="T18" fmla="*/ 367 w 367"/>
                        <a:gd name="T19" fmla="*/ 193 h 216"/>
                        <a:gd name="T20" fmla="*/ 341 w 367"/>
                        <a:gd name="T21" fmla="*/ 216 h 216"/>
                        <a:gd name="T22" fmla="*/ 288 w 367"/>
                        <a:gd name="T23" fmla="*/ 187 h 216"/>
                        <a:gd name="T24" fmla="*/ 316 w 367"/>
                        <a:gd name="T25" fmla="*/ 153 h 216"/>
                        <a:gd name="T26" fmla="*/ 271 w 367"/>
                        <a:gd name="T27" fmla="*/ 136 h 216"/>
                        <a:gd name="T28" fmla="*/ 251 w 367"/>
                        <a:gd name="T29" fmla="*/ 85 h 216"/>
                        <a:gd name="T30" fmla="*/ 251 w 367"/>
                        <a:gd name="T31" fmla="*/ 52 h 216"/>
                        <a:gd name="T32" fmla="*/ 224 w 367"/>
                        <a:gd name="T33" fmla="*/ 52 h 216"/>
                        <a:gd name="T34" fmla="*/ 138 w 367"/>
                        <a:gd name="T35" fmla="*/ 46 h 216"/>
                        <a:gd name="T36" fmla="*/ 106 w 367"/>
                        <a:gd name="T37" fmla="*/ 97 h 216"/>
                        <a:gd name="T38" fmla="*/ 58 w 367"/>
                        <a:gd name="T39" fmla="*/ 97 h 216"/>
                        <a:gd name="T40" fmla="*/ 0 w 367"/>
                        <a:gd name="T41" fmla="*/ 126 h 216"/>
                        <a:gd name="T42" fmla="*/ 32 w 367"/>
                        <a:gd name="T43" fmla="*/ 69 h 216"/>
                        <a:gd name="T44" fmla="*/ 85 w 367"/>
                        <a:gd name="T45" fmla="*/ 57 h 2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67" h="216">
                          <a:moveTo>
                            <a:pt x="85" y="57"/>
                          </a:moveTo>
                          <a:lnTo>
                            <a:pt x="112" y="18"/>
                          </a:lnTo>
                          <a:lnTo>
                            <a:pt x="166" y="0"/>
                          </a:lnTo>
                          <a:lnTo>
                            <a:pt x="202" y="18"/>
                          </a:lnTo>
                          <a:lnTo>
                            <a:pt x="245" y="13"/>
                          </a:lnTo>
                          <a:lnTo>
                            <a:pt x="283" y="29"/>
                          </a:lnTo>
                          <a:lnTo>
                            <a:pt x="294" y="114"/>
                          </a:lnTo>
                          <a:lnTo>
                            <a:pt x="324" y="120"/>
                          </a:lnTo>
                          <a:lnTo>
                            <a:pt x="352" y="136"/>
                          </a:lnTo>
                          <a:lnTo>
                            <a:pt x="367" y="193"/>
                          </a:lnTo>
                          <a:lnTo>
                            <a:pt x="341" y="216"/>
                          </a:lnTo>
                          <a:lnTo>
                            <a:pt x="288" y="187"/>
                          </a:lnTo>
                          <a:lnTo>
                            <a:pt x="316" y="153"/>
                          </a:lnTo>
                          <a:lnTo>
                            <a:pt x="271" y="136"/>
                          </a:lnTo>
                          <a:lnTo>
                            <a:pt x="251" y="85"/>
                          </a:lnTo>
                          <a:lnTo>
                            <a:pt x="251" y="52"/>
                          </a:lnTo>
                          <a:lnTo>
                            <a:pt x="224" y="52"/>
                          </a:lnTo>
                          <a:lnTo>
                            <a:pt x="138" y="46"/>
                          </a:lnTo>
                          <a:lnTo>
                            <a:pt x="106" y="97"/>
                          </a:lnTo>
                          <a:lnTo>
                            <a:pt x="58" y="97"/>
                          </a:lnTo>
                          <a:lnTo>
                            <a:pt x="0" y="126"/>
                          </a:lnTo>
                          <a:lnTo>
                            <a:pt x="32" y="69"/>
                          </a:lnTo>
                          <a:lnTo>
                            <a:pt x="85" y="57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</p:grpSp>
              <p:grpSp>
                <p:nvGrpSpPr>
                  <p:cNvPr id="27" name="Group 459">
                    <a:extLst>
                      <a:ext uri="{FF2B5EF4-FFF2-40B4-BE49-F238E27FC236}">
                        <a16:creationId xmlns:a16="http://schemas.microsoft.com/office/drawing/2014/main" id="{C56A8080-7A36-45FA-9EBE-4A4C4B5D8C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02" y="1841"/>
                    <a:ext cx="309" cy="621"/>
                    <a:chOff x="5164" y="1330"/>
                    <a:chExt cx="251" cy="527"/>
                  </a:xfrm>
                </p:grpSpPr>
                <p:sp>
                  <p:nvSpPr>
                    <p:cNvPr id="28" name="Freeform 460">
                      <a:extLst>
                        <a:ext uri="{FF2B5EF4-FFF2-40B4-BE49-F238E27FC236}">
                          <a16:creationId xmlns:a16="http://schemas.microsoft.com/office/drawing/2014/main" id="{B66BBF9F-C709-4357-9AF2-F2DECB8BFE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0" y="1426"/>
                      <a:ext cx="13" cy="21"/>
                    </a:xfrm>
                    <a:custGeom>
                      <a:avLst/>
                      <a:gdLst>
                        <a:gd name="T0" fmla="*/ 13 w 24"/>
                        <a:gd name="T1" fmla="*/ 0 h 50"/>
                        <a:gd name="T2" fmla="*/ 16 w 24"/>
                        <a:gd name="T3" fmla="*/ 3 h 50"/>
                        <a:gd name="T4" fmla="*/ 20 w 24"/>
                        <a:gd name="T5" fmla="*/ 7 h 50"/>
                        <a:gd name="T6" fmla="*/ 22 w 24"/>
                        <a:gd name="T7" fmla="*/ 16 h 50"/>
                        <a:gd name="T8" fmla="*/ 24 w 24"/>
                        <a:gd name="T9" fmla="*/ 26 h 50"/>
                        <a:gd name="T10" fmla="*/ 22 w 24"/>
                        <a:gd name="T11" fmla="*/ 36 h 50"/>
                        <a:gd name="T12" fmla="*/ 20 w 24"/>
                        <a:gd name="T13" fmla="*/ 43 h 50"/>
                        <a:gd name="T14" fmla="*/ 16 w 24"/>
                        <a:gd name="T15" fmla="*/ 48 h 50"/>
                        <a:gd name="T16" fmla="*/ 13 w 24"/>
                        <a:gd name="T17" fmla="*/ 50 h 50"/>
                        <a:gd name="T18" fmla="*/ 8 w 24"/>
                        <a:gd name="T19" fmla="*/ 48 h 50"/>
                        <a:gd name="T20" fmla="*/ 3 w 24"/>
                        <a:gd name="T21" fmla="*/ 43 h 50"/>
                        <a:gd name="T22" fmla="*/ 1 w 24"/>
                        <a:gd name="T23" fmla="*/ 36 h 50"/>
                        <a:gd name="T24" fmla="*/ 0 w 24"/>
                        <a:gd name="T25" fmla="*/ 26 h 50"/>
                        <a:gd name="T26" fmla="*/ 1 w 24"/>
                        <a:gd name="T27" fmla="*/ 16 h 50"/>
                        <a:gd name="T28" fmla="*/ 3 w 24"/>
                        <a:gd name="T29" fmla="*/ 7 h 50"/>
                        <a:gd name="T30" fmla="*/ 8 w 24"/>
                        <a:gd name="T31" fmla="*/ 3 h 50"/>
                        <a:gd name="T32" fmla="*/ 13 w 24"/>
                        <a:gd name="T3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50">
                          <a:moveTo>
                            <a:pt x="13" y="0"/>
                          </a:moveTo>
                          <a:lnTo>
                            <a:pt x="16" y="3"/>
                          </a:lnTo>
                          <a:lnTo>
                            <a:pt x="20" y="7"/>
                          </a:lnTo>
                          <a:lnTo>
                            <a:pt x="22" y="16"/>
                          </a:lnTo>
                          <a:lnTo>
                            <a:pt x="24" y="26"/>
                          </a:lnTo>
                          <a:lnTo>
                            <a:pt x="22" y="36"/>
                          </a:lnTo>
                          <a:lnTo>
                            <a:pt x="20" y="43"/>
                          </a:lnTo>
                          <a:lnTo>
                            <a:pt x="16" y="48"/>
                          </a:lnTo>
                          <a:lnTo>
                            <a:pt x="13" y="50"/>
                          </a:lnTo>
                          <a:lnTo>
                            <a:pt x="8" y="48"/>
                          </a:lnTo>
                          <a:lnTo>
                            <a:pt x="3" y="43"/>
                          </a:lnTo>
                          <a:lnTo>
                            <a:pt x="1" y="36"/>
                          </a:lnTo>
                          <a:lnTo>
                            <a:pt x="0" y="26"/>
                          </a:lnTo>
                          <a:lnTo>
                            <a:pt x="1" y="16"/>
                          </a:lnTo>
                          <a:lnTo>
                            <a:pt x="3" y="7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569675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29" name="Freeform 461">
                      <a:extLst>
                        <a:ext uri="{FF2B5EF4-FFF2-40B4-BE49-F238E27FC236}">
                          <a16:creationId xmlns:a16="http://schemas.microsoft.com/office/drawing/2014/main" id="{E506ED6E-327E-43B1-8F8E-9DDA802730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25" y="1370"/>
                      <a:ext cx="155" cy="487"/>
                    </a:xfrm>
                    <a:custGeom>
                      <a:avLst/>
                      <a:gdLst>
                        <a:gd name="T0" fmla="*/ 104 w 289"/>
                        <a:gd name="T1" fmla="*/ 1051 h 1190"/>
                        <a:gd name="T2" fmla="*/ 98 w 289"/>
                        <a:gd name="T3" fmla="*/ 668 h 1190"/>
                        <a:gd name="T4" fmla="*/ 46 w 289"/>
                        <a:gd name="T5" fmla="*/ 674 h 1190"/>
                        <a:gd name="T6" fmla="*/ 133 w 289"/>
                        <a:gd name="T7" fmla="*/ 550 h 1190"/>
                        <a:gd name="T8" fmla="*/ 127 w 289"/>
                        <a:gd name="T9" fmla="*/ 515 h 1190"/>
                        <a:gd name="T10" fmla="*/ 116 w 289"/>
                        <a:gd name="T11" fmla="*/ 391 h 1190"/>
                        <a:gd name="T12" fmla="*/ 64 w 289"/>
                        <a:gd name="T13" fmla="*/ 470 h 1190"/>
                        <a:gd name="T14" fmla="*/ 46 w 289"/>
                        <a:gd name="T15" fmla="*/ 456 h 1190"/>
                        <a:gd name="T16" fmla="*/ 40 w 289"/>
                        <a:gd name="T17" fmla="*/ 430 h 1190"/>
                        <a:gd name="T18" fmla="*/ 121 w 289"/>
                        <a:gd name="T19" fmla="*/ 364 h 1190"/>
                        <a:gd name="T20" fmla="*/ 104 w 289"/>
                        <a:gd name="T21" fmla="*/ 271 h 1190"/>
                        <a:gd name="T22" fmla="*/ 98 w 289"/>
                        <a:gd name="T23" fmla="*/ 252 h 1190"/>
                        <a:gd name="T24" fmla="*/ 139 w 289"/>
                        <a:gd name="T25" fmla="*/ 160 h 1190"/>
                        <a:gd name="T26" fmla="*/ 70 w 289"/>
                        <a:gd name="T27" fmla="*/ 112 h 1190"/>
                        <a:gd name="T28" fmla="*/ 139 w 289"/>
                        <a:gd name="T29" fmla="*/ 53 h 1190"/>
                        <a:gd name="T30" fmla="*/ 170 w 289"/>
                        <a:gd name="T31" fmla="*/ 13 h 1190"/>
                        <a:gd name="T32" fmla="*/ 162 w 289"/>
                        <a:gd name="T33" fmla="*/ 218 h 1190"/>
                        <a:gd name="T34" fmla="*/ 224 w 289"/>
                        <a:gd name="T35" fmla="*/ 192 h 1190"/>
                        <a:gd name="T36" fmla="*/ 219 w 289"/>
                        <a:gd name="T37" fmla="*/ 212 h 1190"/>
                        <a:gd name="T38" fmla="*/ 237 w 289"/>
                        <a:gd name="T39" fmla="*/ 239 h 1190"/>
                        <a:gd name="T40" fmla="*/ 162 w 289"/>
                        <a:gd name="T41" fmla="*/ 245 h 1190"/>
                        <a:gd name="T42" fmla="*/ 156 w 289"/>
                        <a:gd name="T43" fmla="*/ 384 h 1190"/>
                        <a:gd name="T44" fmla="*/ 156 w 289"/>
                        <a:gd name="T45" fmla="*/ 522 h 1190"/>
                        <a:gd name="T46" fmla="*/ 243 w 289"/>
                        <a:gd name="T47" fmla="*/ 569 h 1190"/>
                        <a:gd name="T48" fmla="*/ 243 w 289"/>
                        <a:gd name="T49" fmla="*/ 602 h 1190"/>
                        <a:gd name="T50" fmla="*/ 162 w 289"/>
                        <a:gd name="T51" fmla="*/ 550 h 1190"/>
                        <a:gd name="T52" fmla="*/ 145 w 289"/>
                        <a:gd name="T53" fmla="*/ 722 h 1190"/>
                        <a:gd name="T54" fmla="*/ 185 w 289"/>
                        <a:gd name="T55" fmla="*/ 814 h 1190"/>
                        <a:gd name="T56" fmla="*/ 255 w 289"/>
                        <a:gd name="T57" fmla="*/ 894 h 1190"/>
                        <a:gd name="T58" fmla="*/ 255 w 289"/>
                        <a:gd name="T59" fmla="*/ 926 h 1190"/>
                        <a:gd name="T60" fmla="*/ 179 w 289"/>
                        <a:gd name="T61" fmla="*/ 833 h 1190"/>
                        <a:gd name="T62" fmla="*/ 145 w 289"/>
                        <a:gd name="T63" fmla="*/ 940 h 1190"/>
                        <a:gd name="T64" fmla="*/ 87 w 289"/>
                        <a:gd name="T65" fmla="*/ 1190 h 1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89" h="1190">
                          <a:moveTo>
                            <a:pt x="87" y="1190"/>
                          </a:moveTo>
                          <a:lnTo>
                            <a:pt x="104" y="1051"/>
                          </a:lnTo>
                          <a:lnTo>
                            <a:pt x="121" y="700"/>
                          </a:lnTo>
                          <a:lnTo>
                            <a:pt x="98" y="668"/>
                          </a:lnTo>
                          <a:lnTo>
                            <a:pt x="6" y="728"/>
                          </a:lnTo>
                          <a:lnTo>
                            <a:pt x="46" y="674"/>
                          </a:lnTo>
                          <a:lnTo>
                            <a:pt x="130" y="626"/>
                          </a:lnTo>
                          <a:lnTo>
                            <a:pt x="133" y="550"/>
                          </a:lnTo>
                          <a:lnTo>
                            <a:pt x="70" y="541"/>
                          </a:lnTo>
                          <a:lnTo>
                            <a:pt x="127" y="515"/>
                          </a:lnTo>
                          <a:lnTo>
                            <a:pt x="133" y="437"/>
                          </a:lnTo>
                          <a:lnTo>
                            <a:pt x="116" y="391"/>
                          </a:lnTo>
                          <a:lnTo>
                            <a:pt x="76" y="430"/>
                          </a:lnTo>
                          <a:lnTo>
                            <a:pt x="64" y="470"/>
                          </a:lnTo>
                          <a:lnTo>
                            <a:pt x="6" y="528"/>
                          </a:lnTo>
                          <a:lnTo>
                            <a:pt x="46" y="456"/>
                          </a:lnTo>
                          <a:lnTo>
                            <a:pt x="0" y="477"/>
                          </a:lnTo>
                          <a:lnTo>
                            <a:pt x="40" y="430"/>
                          </a:lnTo>
                          <a:lnTo>
                            <a:pt x="70" y="391"/>
                          </a:lnTo>
                          <a:lnTo>
                            <a:pt x="121" y="364"/>
                          </a:lnTo>
                          <a:lnTo>
                            <a:pt x="151" y="291"/>
                          </a:lnTo>
                          <a:lnTo>
                            <a:pt x="104" y="271"/>
                          </a:lnTo>
                          <a:lnTo>
                            <a:pt x="64" y="278"/>
                          </a:lnTo>
                          <a:lnTo>
                            <a:pt x="98" y="252"/>
                          </a:lnTo>
                          <a:lnTo>
                            <a:pt x="145" y="245"/>
                          </a:lnTo>
                          <a:lnTo>
                            <a:pt x="139" y="160"/>
                          </a:lnTo>
                          <a:lnTo>
                            <a:pt x="110" y="132"/>
                          </a:lnTo>
                          <a:lnTo>
                            <a:pt x="70" y="112"/>
                          </a:lnTo>
                          <a:lnTo>
                            <a:pt x="132" y="124"/>
                          </a:lnTo>
                          <a:lnTo>
                            <a:pt x="139" y="53"/>
                          </a:lnTo>
                          <a:lnTo>
                            <a:pt x="139" y="0"/>
                          </a:lnTo>
                          <a:lnTo>
                            <a:pt x="170" y="13"/>
                          </a:lnTo>
                          <a:lnTo>
                            <a:pt x="151" y="125"/>
                          </a:lnTo>
                          <a:lnTo>
                            <a:pt x="162" y="218"/>
                          </a:lnTo>
                          <a:lnTo>
                            <a:pt x="191" y="192"/>
                          </a:lnTo>
                          <a:lnTo>
                            <a:pt x="224" y="192"/>
                          </a:lnTo>
                          <a:lnTo>
                            <a:pt x="260" y="173"/>
                          </a:lnTo>
                          <a:lnTo>
                            <a:pt x="219" y="212"/>
                          </a:lnTo>
                          <a:lnTo>
                            <a:pt x="271" y="231"/>
                          </a:lnTo>
                          <a:lnTo>
                            <a:pt x="237" y="239"/>
                          </a:lnTo>
                          <a:lnTo>
                            <a:pt x="191" y="231"/>
                          </a:lnTo>
                          <a:lnTo>
                            <a:pt x="162" y="245"/>
                          </a:lnTo>
                          <a:lnTo>
                            <a:pt x="173" y="310"/>
                          </a:lnTo>
                          <a:lnTo>
                            <a:pt x="156" y="384"/>
                          </a:lnTo>
                          <a:lnTo>
                            <a:pt x="156" y="456"/>
                          </a:lnTo>
                          <a:lnTo>
                            <a:pt x="156" y="522"/>
                          </a:lnTo>
                          <a:lnTo>
                            <a:pt x="197" y="522"/>
                          </a:lnTo>
                          <a:lnTo>
                            <a:pt x="243" y="569"/>
                          </a:lnTo>
                          <a:lnTo>
                            <a:pt x="277" y="589"/>
                          </a:lnTo>
                          <a:lnTo>
                            <a:pt x="243" y="602"/>
                          </a:lnTo>
                          <a:lnTo>
                            <a:pt x="209" y="563"/>
                          </a:lnTo>
                          <a:lnTo>
                            <a:pt x="162" y="550"/>
                          </a:lnTo>
                          <a:lnTo>
                            <a:pt x="162" y="629"/>
                          </a:lnTo>
                          <a:lnTo>
                            <a:pt x="145" y="722"/>
                          </a:lnTo>
                          <a:lnTo>
                            <a:pt x="151" y="801"/>
                          </a:lnTo>
                          <a:lnTo>
                            <a:pt x="185" y="814"/>
                          </a:lnTo>
                          <a:lnTo>
                            <a:pt x="213" y="833"/>
                          </a:lnTo>
                          <a:lnTo>
                            <a:pt x="255" y="894"/>
                          </a:lnTo>
                          <a:lnTo>
                            <a:pt x="289" y="894"/>
                          </a:lnTo>
                          <a:lnTo>
                            <a:pt x="255" y="926"/>
                          </a:lnTo>
                          <a:lnTo>
                            <a:pt x="219" y="873"/>
                          </a:lnTo>
                          <a:lnTo>
                            <a:pt x="179" y="833"/>
                          </a:lnTo>
                          <a:lnTo>
                            <a:pt x="145" y="846"/>
                          </a:lnTo>
                          <a:lnTo>
                            <a:pt x="145" y="940"/>
                          </a:lnTo>
                          <a:lnTo>
                            <a:pt x="133" y="1184"/>
                          </a:lnTo>
                          <a:lnTo>
                            <a:pt x="87" y="1190"/>
                          </a:lnTo>
                          <a:close/>
                        </a:path>
                      </a:pathLst>
                    </a:custGeom>
                    <a:solidFill>
                      <a:srgbClr val="4C00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0" name="Freeform 462">
                      <a:extLst>
                        <a:ext uri="{FF2B5EF4-FFF2-40B4-BE49-F238E27FC236}">
                          <a16:creationId xmlns:a16="http://schemas.microsoft.com/office/drawing/2014/main" id="{76B15FEC-4680-4837-950F-5B4B5C5918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8" y="1330"/>
                      <a:ext cx="131" cy="80"/>
                    </a:xfrm>
                    <a:custGeom>
                      <a:avLst/>
                      <a:gdLst>
                        <a:gd name="T0" fmla="*/ 0 w 244"/>
                        <a:gd name="T1" fmla="*/ 86 h 195"/>
                        <a:gd name="T2" fmla="*/ 45 w 244"/>
                        <a:gd name="T3" fmla="*/ 79 h 195"/>
                        <a:gd name="T4" fmla="*/ 45 w 244"/>
                        <a:gd name="T5" fmla="*/ 57 h 195"/>
                        <a:gd name="T6" fmla="*/ 46 w 244"/>
                        <a:gd name="T7" fmla="*/ 39 h 195"/>
                        <a:gd name="T8" fmla="*/ 50 w 244"/>
                        <a:gd name="T9" fmla="*/ 26 h 195"/>
                        <a:gd name="T10" fmla="*/ 54 w 244"/>
                        <a:gd name="T11" fmla="*/ 16 h 195"/>
                        <a:gd name="T12" fmla="*/ 63 w 244"/>
                        <a:gd name="T13" fmla="*/ 9 h 195"/>
                        <a:gd name="T14" fmla="*/ 73 w 244"/>
                        <a:gd name="T15" fmla="*/ 4 h 195"/>
                        <a:gd name="T16" fmla="*/ 89 w 244"/>
                        <a:gd name="T17" fmla="*/ 1 h 195"/>
                        <a:gd name="T18" fmla="*/ 109 w 244"/>
                        <a:gd name="T19" fmla="*/ 0 h 195"/>
                        <a:gd name="T20" fmla="*/ 124 w 244"/>
                        <a:gd name="T21" fmla="*/ 18 h 195"/>
                        <a:gd name="T22" fmla="*/ 141 w 244"/>
                        <a:gd name="T23" fmla="*/ 16 h 195"/>
                        <a:gd name="T24" fmla="*/ 153 w 244"/>
                        <a:gd name="T25" fmla="*/ 17 h 195"/>
                        <a:gd name="T26" fmla="*/ 163 w 244"/>
                        <a:gd name="T27" fmla="*/ 22 h 195"/>
                        <a:gd name="T28" fmla="*/ 169 w 244"/>
                        <a:gd name="T29" fmla="*/ 30 h 195"/>
                        <a:gd name="T30" fmla="*/ 174 w 244"/>
                        <a:gd name="T31" fmla="*/ 41 h 195"/>
                        <a:gd name="T32" fmla="*/ 178 w 244"/>
                        <a:gd name="T33" fmla="*/ 54 h 195"/>
                        <a:gd name="T34" fmla="*/ 179 w 244"/>
                        <a:gd name="T35" fmla="*/ 68 h 195"/>
                        <a:gd name="T36" fmla="*/ 179 w 244"/>
                        <a:gd name="T37" fmla="*/ 86 h 195"/>
                        <a:gd name="T38" fmla="*/ 207 w 244"/>
                        <a:gd name="T39" fmla="*/ 87 h 195"/>
                        <a:gd name="T40" fmla="*/ 226 w 244"/>
                        <a:gd name="T41" fmla="*/ 89 h 195"/>
                        <a:gd name="T42" fmla="*/ 238 w 244"/>
                        <a:gd name="T43" fmla="*/ 95 h 195"/>
                        <a:gd name="T44" fmla="*/ 244 w 244"/>
                        <a:gd name="T45" fmla="*/ 105 h 195"/>
                        <a:gd name="T46" fmla="*/ 243 w 244"/>
                        <a:gd name="T47" fmla="*/ 118 h 195"/>
                        <a:gd name="T48" fmla="*/ 237 w 244"/>
                        <a:gd name="T49" fmla="*/ 137 h 195"/>
                        <a:gd name="T50" fmla="*/ 227 w 244"/>
                        <a:gd name="T51" fmla="*/ 163 h 195"/>
                        <a:gd name="T52" fmla="*/ 216 w 244"/>
                        <a:gd name="T53" fmla="*/ 195 h 195"/>
                        <a:gd name="T54" fmla="*/ 194 w 244"/>
                        <a:gd name="T55" fmla="*/ 191 h 195"/>
                        <a:gd name="T56" fmla="*/ 179 w 244"/>
                        <a:gd name="T57" fmla="*/ 186 h 195"/>
                        <a:gd name="T58" fmla="*/ 167 w 244"/>
                        <a:gd name="T59" fmla="*/ 180 h 195"/>
                        <a:gd name="T60" fmla="*/ 159 w 244"/>
                        <a:gd name="T61" fmla="*/ 175 h 195"/>
                        <a:gd name="T62" fmla="*/ 150 w 244"/>
                        <a:gd name="T63" fmla="*/ 169 h 195"/>
                        <a:gd name="T64" fmla="*/ 141 w 244"/>
                        <a:gd name="T65" fmla="*/ 165 h 195"/>
                        <a:gd name="T66" fmla="*/ 130 w 244"/>
                        <a:gd name="T67" fmla="*/ 164 h 195"/>
                        <a:gd name="T68" fmla="*/ 115 w 244"/>
                        <a:gd name="T69" fmla="*/ 165 h 195"/>
                        <a:gd name="T70" fmla="*/ 99 w 244"/>
                        <a:gd name="T71" fmla="*/ 132 h 195"/>
                        <a:gd name="T72" fmla="*/ 69 w 244"/>
                        <a:gd name="T73" fmla="*/ 113 h 195"/>
                        <a:gd name="T74" fmla="*/ 57 w 244"/>
                        <a:gd name="T75" fmla="*/ 145 h 195"/>
                        <a:gd name="T76" fmla="*/ 43 w 244"/>
                        <a:gd name="T77" fmla="*/ 145 h 195"/>
                        <a:gd name="T78" fmla="*/ 31 w 244"/>
                        <a:gd name="T79" fmla="*/ 143 h 195"/>
                        <a:gd name="T80" fmla="*/ 20 w 244"/>
                        <a:gd name="T81" fmla="*/ 139 h 195"/>
                        <a:gd name="T82" fmla="*/ 13 w 244"/>
                        <a:gd name="T83" fmla="*/ 134 h 195"/>
                        <a:gd name="T84" fmla="*/ 7 w 244"/>
                        <a:gd name="T85" fmla="*/ 126 h 195"/>
                        <a:gd name="T86" fmla="*/ 3 w 244"/>
                        <a:gd name="T87" fmla="*/ 116 h 195"/>
                        <a:gd name="T88" fmla="*/ 1 w 244"/>
                        <a:gd name="T89" fmla="*/ 102 h 195"/>
                        <a:gd name="T90" fmla="*/ 0 w 244"/>
                        <a:gd name="T91" fmla="*/ 86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44" h="195">
                          <a:moveTo>
                            <a:pt x="0" y="86"/>
                          </a:moveTo>
                          <a:lnTo>
                            <a:pt x="45" y="79"/>
                          </a:lnTo>
                          <a:lnTo>
                            <a:pt x="45" y="57"/>
                          </a:lnTo>
                          <a:lnTo>
                            <a:pt x="46" y="39"/>
                          </a:lnTo>
                          <a:lnTo>
                            <a:pt x="50" y="26"/>
                          </a:lnTo>
                          <a:lnTo>
                            <a:pt x="54" y="16"/>
                          </a:lnTo>
                          <a:lnTo>
                            <a:pt x="63" y="9"/>
                          </a:lnTo>
                          <a:lnTo>
                            <a:pt x="73" y="4"/>
                          </a:lnTo>
                          <a:lnTo>
                            <a:pt x="89" y="1"/>
                          </a:lnTo>
                          <a:lnTo>
                            <a:pt x="109" y="0"/>
                          </a:lnTo>
                          <a:lnTo>
                            <a:pt x="124" y="18"/>
                          </a:lnTo>
                          <a:lnTo>
                            <a:pt x="141" y="16"/>
                          </a:lnTo>
                          <a:lnTo>
                            <a:pt x="153" y="17"/>
                          </a:lnTo>
                          <a:lnTo>
                            <a:pt x="163" y="22"/>
                          </a:lnTo>
                          <a:lnTo>
                            <a:pt x="169" y="30"/>
                          </a:lnTo>
                          <a:lnTo>
                            <a:pt x="174" y="41"/>
                          </a:lnTo>
                          <a:lnTo>
                            <a:pt x="178" y="54"/>
                          </a:lnTo>
                          <a:lnTo>
                            <a:pt x="179" y="68"/>
                          </a:lnTo>
                          <a:lnTo>
                            <a:pt x="179" y="86"/>
                          </a:lnTo>
                          <a:lnTo>
                            <a:pt x="207" y="87"/>
                          </a:lnTo>
                          <a:lnTo>
                            <a:pt x="226" y="89"/>
                          </a:lnTo>
                          <a:lnTo>
                            <a:pt x="238" y="95"/>
                          </a:lnTo>
                          <a:lnTo>
                            <a:pt x="244" y="105"/>
                          </a:lnTo>
                          <a:lnTo>
                            <a:pt x="243" y="118"/>
                          </a:lnTo>
                          <a:lnTo>
                            <a:pt x="237" y="137"/>
                          </a:lnTo>
                          <a:lnTo>
                            <a:pt x="227" y="163"/>
                          </a:lnTo>
                          <a:lnTo>
                            <a:pt x="216" y="195"/>
                          </a:lnTo>
                          <a:lnTo>
                            <a:pt x="194" y="191"/>
                          </a:lnTo>
                          <a:lnTo>
                            <a:pt x="179" y="186"/>
                          </a:lnTo>
                          <a:lnTo>
                            <a:pt x="167" y="180"/>
                          </a:lnTo>
                          <a:lnTo>
                            <a:pt x="159" y="175"/>
                          </a:lnTo>
                          <a:lnTo>
                            <a:pt x="150" y="169"/>
                          </a:lnTo>
                          <a:lnTo>
                            <a:pt x="141" y="165"/>
                          </a:lnTo>
                          <a:lnTo>
                            <a:pt x="130" y="164"/>
                          </a:lnTo>
                          <a:lnTo>
                            <a:pt x="115" y="165"/>
                          </a:lnTo>
                          <a:lnTo>
                            <a:pt x="99" y="132"/>
                          </a:lnTo>
                          <a:lnTo>
                            <a:pt x="69" y="113"/>
                          </a:lnTo>
                          <a:lnTo>
                            <a:pt x="57" y="145"/>
                          </a:lnTo>
                          <a:lnTo>
                            <a:pt x="43" y="145"/>
                          </a:lnTo>
                          <a:lnTo>
                            <a:pt x="31" y="143"/>
                          </a:lnTo>
                          <a:lnTo>
                            <a:pt x="20" y="139"/>
                          </a:lnTo>
                          <a:lnTo>
                            <a:pt x="13" y="134"/>
                          </a:lnTo>
                          <a:lnTo>
                            <a:pt x="7" y="126"/>
                          </a:lnTo>
                          <a:lnTo>
                            <a:pt x="3" y="116"/>
                          </a:lnTo>
                          <a:lnTo>
                            <a:pt x="1" y="102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1" name="Freeform 463">
                      <a:extLst>
                        <a:ext uri="{FF2B5EF4-FFF2-40B4-BE49-F238E27FC236}">
                          <a16:creationId xmlns:a16="http://schemas.microsoft.com/office/drawing/2014/main" id="{14BF6FDC-408A-48CA-82A9-36B51EDE5B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4" y="1423"/>
                      <a:ext cx="93" cy="66"/>
                    </a:xfrm>
                    <a:custGeom>
                      <a:avLst/>
                      <a:gdLst>
                        <a:gd name="T0" fmla="*/ 0 w 174"/>
                        <a:gd name="T1" fmla="*/ 63 h 162"/>
                        <a:gd name="T2" fmla="*/ 0 w 174"/>
                        <a:gd name="T3" fmla="*/ 0 h 162"/>
                        <a:gd name="T4" fmla="*/ 85 w 174"/>
                        <a:gd name="T5" fmla="*/ 9 h 162"/>
                        <a:gd name="T6" fmla="*/ 109 w 174"/>
                        <a:gd name="T7" fmla="*/ 57 h 162"/>
                        <a:gd name="T8" fmla="*/ 138 w 174"/>
                        <a:gd name="T9" fmla="*/ 58 h 162"/>
                        <a:gd name="T10" fmla="*/ 158 w 174"/>
                        <a:gd name="T11" fmla="*/ 63 h 162"/>
                        <a:gd name="T12" fmla="*/ 170 w 174"/>
                        <a:gd name="T13" fmla="*/ 71 h 162"/>
                        <a:gd name="T14" fmla="*/ 174 w 174"/>
                        <a:gd name="T15" fmla="*/ 83 h 162"/>
                        <a:gd name="T16" fmla="*/ 172 w 174"/>
                        <a:gd name="T17" fmla="*/ 97 h 162"/>
                        <a:gd name="T18" fmla="*/ 164 w 174"/>
                        <a:gd name="T19" fmla="*/ 116 h 162"/>
                        <a:gd name="T20" fmla="*/ 149 w 174"/>
                        <a:gd name="T21" fmla="*/ 137 h 162"/>
                        <a:gd name="T22" fmla="*/ 132 w 174"/>
                        <a:gd name="T23" fmla="*/ 162 h 162"/>
                        <a:gd name="T24" fmla="*/ 102 w 174"/>
                        <a:gd name="T25" fmla="*/ 162 h 162"/>
                        <a:gd name="T26" fmla="*/ 78 w 174"/>
                        <a:gd name="T27" fmla="*/ 160 h 162"/>
                        <a:gd name="T28" fmla="*/ 62 w 174"/>
                        <a:gd name="T29" fmla="*/ 155 h 162"/>
                        <a:gd name="T30" fmla="*/ 49 w 174"/>
                        <a:gd name="T31" fmla="*/ 147 h 162"/>
                        <a:gd name="T32" fmla="*/ 37 w 174"/>
                        <a:gd name="T33" fmla="*/ 134 h 162"/>
                        <a:gd name="T34" fmla="*/ 26 w 174"/>
                        <a:gd name="T35" fmla="*/ 117 h 162"/>
                        <a:gd name="T36" fmla="*/ 14 w 174"/>
                        <a:gd name="T37" fmla="*/ 94 h 162"/>
                        <a:gd name="T38" fmla="*/ 0 w 174"/>
                        <a:gd name="T39" fmla="*/ 63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4" h="162">
                          <a:moveTo>
                            <a:pt x="0" y="63"/>
                          </a:moveTo>
                          <a:lnTo>
                            <a:pt x="0" y="0"/>
                          </a:lnTo>
                          <a:lnTo>
                            <a:pt x="85" y="9"/>
                          </a:lnTo>
                          <a:lnTo>
                            <a:pt x="109" y="57"/>
                          </a:lnTo>
                          <a:lnTo>
                            <a:pt x="138" y="58"/>
                          </a:lnTo>
                          <a:lnTo>
                            <a:pt x="158" y="63"/>
                          </a:lnTo>
                          <a:lnTo>
                            <a:pt x="170" y="71"/>
                          </a:lnTo>
                          <a:lnTo>
                            <a:pt x="174" y="83"/>
                          </a:lnTo>
                          <a:lnTo>
                            <a:pt x="172" y="97"/>
                          </a:lnTo>
                          <a:lnTo>
                            <a:pt x="164" y="116"/>
                          </a:lnTo>
                          <a:lnTo>
                            <a:pt x="149" y="137"/>
                          </a:lnTo>
                          <a:lnTo>
                            <a:pt x="132" y="162"/>
                          </a:lnTo>
                          <a:lnTo>
                            <a:pt x="102" y="162"/>
                          </a:lnTo>
                          <a:lnTo>
                            <a:pt x="78" y="160"/>
                          </a:lnTo>
                          <a:lnTo>
                            <a:pt x="62" y="155"/>
                          </a:lnTo>
                          <a:lnTo>
                            <a:pt x="49" y="147"/>
                          </a:lnTo>
                          <a:lnTo>
                            <a:pt x="37" y="134"/>
                          </a:lnTo>
                          <a:lnTo>
                            <a:pt x="26" y="117"/>
                          </a:lnTo>
                          <a:lnTo>
                            <a:pt x="14" y="94"/>
                          </a:lnTo>
                          <a:lnTo>
                            <a:pt x="0" y="6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2" name="Freeform 464">
                      <a:extLst>
                        <a:ext uri="{FF2B5EF4-FFF2-40B4-BE49-F238E27FC236}">
                          <a16:creationId xmlns:a16="http://schemas.microsoft.com/office/drawing/2014/main" id="{310D52BC-C5E7-4B32-B4E7-894568F9D5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02" y="1397"/>
                      <a:ext cx="78" cy="55"/>
                    </a:xfrm>
                    <a:custGeom>
                      <a:avLst/>
                      <a:gdLst>
                        <a:gd name="T0" fmla="*/ 12 w 145"/>
                        <a:gd name="T1" fmla="*/ 80 h 134"/>
                        <a:gd name="T2" fmla="*/ 0 w 145"/>
                        <a:gd name="T3" fmla="*/ 134 h 134"/>
                        <a:gd name="T4" fmla="*/ 46 w 145"/>
                        <a:gd name="T5" fmla="*/ 134 h 134"/>
                        <a:gd name="T6" fmla="*/ 76 w 145"/>
                        <a:gd name="T7" fmla="*/ 54 h 134"/>
                        <a:gd name="T8" fmla="*/ 122 w 145"/>
                        <a:gd name="T9" fmla="*/ 56 h 134"/>
                        <a:gd name="T10" fmla="*/ 145 w 145"/>
                        <a:gd name="T11" fmla="*/ 7 h 134"/>
                        <a:gd name="T12" fmla="*/ 120 w 145"/>
                        <a:gd name="T13" fmla="*/ 2 h 134"/>
                        <a:gd name="T14" fmla="*/ 96 w 145"/>
                        <a:gd name="T15" fmla="*/ 0 h 134"/>
                        <a:gd name="T16" fmla="*/ 73 w 145"/>
                        <a:gd name="T17" fmla="*/ 0 h 134"/>
                        <a:gd name="T18" fmla="*/ 53 w 145"/>
                        <a:gd name="T19" fmla="*/ 5 h 134"/>
                        <a:gd name="T20" fmla="*/ 37 w 145"/>
                        <a:gd name="T21" fmla="*/ 13 h 134"/>
                        <a:gd name="T22" fmla="*/ 24 w 145"/>
                        <a:gd name="T23" fmla="*/ 28 h 134"/>
                        <a:gd name="T24" fmla="*/ 15 w 145"/>
                        <a:gd name="T25" fmla="*/ 50 h 134"/>
                        <a:gd name="T26" fmla="*/ 12 w 145"/>
                        <a:gd name="T27" fmla="*/ 80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5" h="134">
                          <a:moveTo>
                            <a:pt x="12" y="80"/>
                          </a:moveTo>
                          <a:lnTo>
                            <a:pt x="0" y="134"/>
                          </a:lnTo>
                          <a:lnTo>
                            <a:pt x="46" y="134"/>
                          </a:lnTo>
                          <a:lnTo>
                            <a:pt x="76" y="54"/>
                          </a:lnTo>
                          <a:lnTo>
                            <a:pt x="122" y="56"/>
                          </a:lnTo>
                          <a:lnTo>
                            <a:pt x="145" y="7"/>
                          </a:lnTo>
                          <a:lnTo>
                            <a:pt x="120" y="2"/>
                          </a:lnTo>
                          <a:lnTo>
                            <a:pt x="96" y="0"/>
                          </a:lnTo>
                          <a:lnTo>
                            <a:pt x="73" y="0"/>
                          </a:lnTo>
                          <a:lnTo>
                            <a:pt x="53" y="5"/>
                          </a:lnTo>
                          <a:lnTo>
                            <a:pt x="37" y="13"/>
                          </a:lnTo>
                          <a:lnTo>
                            <a:pt x="24" y="28"/>
                          </a:lnTo>
                          <a:lnTo>
                            <a:pt x="15" y="50"/>
                          </a:lnTo>
                          <a:lnTo>
                            <a:pt x="12" y="8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3" name="Freeform 465">
                      <a:extLst>
                        <a:ext uri="{FF2B5EF4-FFF2-40B4-BE49-F238E27FC236}">
                          <a16:creationId xmlns:a16="http://schemas.microsoft.com/office/drawing/2014/main" id="{D54555B6-62A6-4CA6-8056-9BDF7BCF8C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91" y="1456"/>
                      <a:ext cx="224" cy="139"/>
                    </a:xfrm>
                    <a:custGeom>
                      <a:avLst/>
                      <a:gdLst>
                        <a:gd name="T0" fmla="*/ 155 w 417"/>
                        <a:gd name="T1" fmla="*/ 1 h 340"/>
                        <a:gd name="T2" fmla="*/ 210 w 417"/>
                        <a:gd name="T3" fmla="*/ 68 h 340"/>
                        <a:gd name="T4" fmla="*/ 233 w 417"/>
                        <a:gd name="T5" fmla="*/ 69 h 340"/>
                        <a:gd name="T6" fmla="*/ 253 w 417"/>
                        <a:gd name="T7" fmla="*/ 73 h 340"/>
                        <a:gd name="T8" fmla="*/ 271 w 417"/>
                        <a:gd name="T9" fmla="*/ 79 h 340"/>
                        <a:gd name="T10" fmla="*/ 287 w 417"/>
                        <a:gd name="T11" fmla="*/ 88 h 340"/>
                        <a:gd name="T12" fmla="*/ 300 w 417"/>
                        <a:gd name="T13" fmla="*/ 101 h 340"/>
                        <a:gd name="T14" fmla="*/ 310 w 417"/>
                        <a:gd name="T15" fmla="*/ 119 h 340"/>
                        <a:gd name="T16" fmla="*/ 320 w 417"/>
                        <a:gd name="T17" fmla="*/ 141 h 340"/>
                        <a:gd name="T18" fmla="*/ 327 w 417"/>
                        <a:gd name="T19" fmla="*/ 167 h 340"/>
                        <a:gd name="T20" fmla="*/ 308 w 417"/>
                        <a:gd name="T21" fmla="*/ 201 h 340"/>
                        <a:gd name="T22" fmla="*/ 336 w 417"/>
                        <a:gd name="T23" fmla="*/ 196 h 340"/>
                        <a:gd name="T24" fmla="*/ 363 w 417"/>
                        <a:gd name="T25" fmla="*/ 205 h 340"/>
                        <a:gd name="T26" fmla="*/ 386 w 417"/>
                        <a:gd name="T27" fmla="*/ 220 h 340"/>
                        <a:gd name="T28" fmla="*/ 403 w 417"/>
                        <a:gd name="T29" fmla="*/ 241 h 340"/>
                        <a:gd name="T30" fmla="*/ 415 w 417"/>
                        <a:gd name="T31" fmla="*/ 267 h 340"/>
                        <a:gd name="T32" fmla="*/ 417 w 417"/>
                        <a:gd name="T33" fmla="*/ 294 h 340"/>
                        <a:gd name="T34" fmla="*/ 411 w 417"/>
                        <a:gd name="T35" fmla="*/ 320 h 340"/>
                        <a:gd name="T36" fmla="*/ 395 w 417"/>
                        <a:gd name="T37" fmla="*/ 340 h 340"/>
                        <a:gd name="T38" fmla="*/ 331 w 417"/>
                        <a:gd name="T39" fmla="*/ 318 h 340"/>
                        <a:gd name="T40" fmla="*/ 289 w 417"/>
                        <a:gd name="T41" fmla="*/ 240 h 340"/>
                        <a:gd name="T42" fmla="*/ 264 w 417"/>
                        <a:gd name="T43" fmla="*/ 245 h 340"/>
                        <a:gd name="T44" fmla="*/ 244 w 417"/>
                        <a:gd name="T45" fmla="*/ 248 h 340"/>
                        <a:gd name="T46" fmla="*/ 231 w 417"/>
                        <a:gd name="T47" fmla="*/ 248 h 340"/>
                        <a:gd name="T48" fmla="*/ 223 w 417"/>
                        <a:gd name="T49" fmla="*/ 244 h 340"/>
                        <a:gd name="T50" fmla="*/ 220 w 417"/>
                        <a:gd name="T51" fmla="*/ 235 h 340"/>
                        <a:gd name="T52" fmla="*/ 223 w 417"/>
                        <a:gd name="T53" fmla="*/ 221 h 340"/>
                        <a:gd name="T54" fmla="*/ 231 w 417"/>
                        <a:gd name="T55" fmla="*/ 201 h 340"/>
                        <a:gd name="T56" fmla="*/ 244 w 417"/>
                        <a:gd name="T57" fmla="*/ 174 h 340"/>
                        <a:gd name="T58" fmla="*/ 227 w 417"/>
                        <a:gd name="T59" fmla="*/ 128 h 340"/>
                        <a:gd name="T60" fmla="*/ 175 w 417"/>
                        <a:gd name="T61" fmla="*/ 109 h 340"/>
                        <a:gd name="T62" fmla="*/ 159 w 417"/>
                        <a:gd name="T63" fmla="*/ 116 h 340"/>
                        <a:gd name="T64" fmla="*/ 146 w 417"/>
                        <a:gd name="T65" fmla="*/ 125 h 340"/>
                        <a:gd name="T66" fmla="*/ 135 w 417"/>
                        <a:gd name="T67" fmla="*/ 135 h 340"/>
                        <a:gd name="T68" fmla="*/ 125 w 417"/>
                        <a:gd name="T69" fmla="*/ 144 h 340"/>
                        <a:gd name="T70" fmla="*/ 116 w 417"/>
                        <a:gd name="T71" fmla="*/ 152 h 340"/>
                        <a:gd name="T72" fmla="*/ 105 w 417"/>
                        <a:gd name="T73" fmla="*/ 160 h 340"/>
                        <a:gd name="T74" fmla="*/ 92 w 417"/>
                        <a:gd name="T75" fmla="*/ 165 h 340"/>
                        <a:gd name="T76" fmla="*/ 77 w 417"/>
                        <a:gd name="T77" fmla="*/ 167 h 340"/>
                        <a:gd name="T78" fmla="*/ 71 w 417"/>
                        <a:gd name="T79" fmla="*/ 201 h 340"/>
                        <a:gd name="T80" fmla="*/ 42 w 417"/>
                        <a:gd name="T81" fmla="*/ 199 h 340"/>
                        <a:gd name="T82" fmla="*/ 21 w 417"/>
                        <a:gd name="T83" fmla="*/ 192 h 340"/>
                        <a:gd name="T84" fmla="*/ 7 w 417"/>
                        <a:gd name="T85" fmla="*/ 182 h 340"/>
                        <a:gd name="T86" fmla="*/ 0 w 417"/>
                        <a:gd name="T87" fmla="*/ 168 h 340"/>
                        <a:gd name="T88" fmla="*/ 1 w 417"/>
                        <a:gd name="T89" fmla="*/ 152 h 340"/>
                        <a:gd name="T90" fmla="*/ 9 w 417"/>
                        <a:gd name="T91" fmla="*/ 136 h 340"/>
                        <a:gd name="T92" fmla="*/ 25 w 417"/>
                        <a:gd name="T93" fmla="*/ 118 h 340"/>
                        <a:gd name="T94" fmla="*/ 48 w 417"/>
                        <a:gd name="T95" fmla="*/ 100 h 340"/>
                        <a:gd name="T96" fmla="*/ 40 w 417"/>
                        <a:gd name="T97" fmla="*/ 71 h 340"/>
                        <a:gd name="T98" fmla="*/ 42 w 417"/>
                        <a:gd name="T99" fmla="*/ 47 h 340"/>
                        <a:gd name="T100" fmla="*/ 51 w 417"/>
                        <a:gd name="T101" fmla="*/ 29 h 340"/>
                        <a:gd name="T102" fmla="*/ 66 w 417"/>
                        <a:gd name="T103" fmla="*/ 15 h 340"/>
                        <a:gd name="T104" fmla="*/ 85 w 417"/>
                        <a:gd name="T105" fmla="*/ 7 h 340"/>
                        <a:gd name="T106" fmla="*/ 108 w 417"/>
                        <a:gd name="T107" fmla="*/ 1 h 340"/>
                        <a:gd name="T108" fmla="*/ 131 w 417"/>
                        <a:gd name="T109" fmla="*/ 0 h 340"/>
                        <a:gd name="T110" fmla="*/ 155 w 417"/>
                        <a:gd name="T111" fmla="*/ 1 h 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417" h="340">
                          <a:moveTo>
                            <a:pt x="155" y="1"/>
                          </a:moveTo>
                          <a:lnTo>
                            <a:pt x="210" y="68"/>
                          </a:lnTo>
                          <a:lnTo>
                            <a:pt x="233" y="69"/>
                          </a:lnTo>
                          <a:lnTo>
                            <a:pt x="253" y="73"/>
                          </a:lnTo>
                          <a:lnTo>
                            <a:pt x="271" y="79"/>
                          </a:lnTo>
                          <a:lnTo>
                            <a:pt x="287" y="88"/>
                          </a:lnTo>
                          <a:lnTo>
                            <a:pt x="300" y="101"/>
                          </a:lnTo>
                          <a:lnTo>
                            <a:pt x="310" y="119"/>
                          </a:lnTo>
                          <a:lnTo>
                            <a:pt x="320" y="141"/>
                          </a:lnTo>
                          <a:lnTo>
                            <a:pt x="327" y="167"/>
                          </a:lnTo>
                          <a:lnTo>
                            <a:pt x="308" y="201"/>
                          </a:lnTo>
                          <a:lnTo>
                            <a:pt x="336" y="196"/>
                          </a:lnTo>
                          <a:lnTo>
                            <a:pt x="363" y="205"/>
                          </a:lnTo>
                          <a:lnTo>
                            <a:pt x="386" y="220"/>
                          </a:lnTo>
                          <a:lnTo>
                            <a:pt x="403" y="241"/>
                          </a:lnTo>
                          <a:lnTo>
                            <a:pt x="415" y="267"/>
                          </a:lnTo>
                          <a:lnTo>
                            <a:pt x="417" y="294"/>
                          </a:lnTo>
                          <a:lnTo>
                            <a:pt x="411" y="320"/>
                          </a:lnTo>
                          <a:lnTo>
                            <a:pt x="395" y="340"/>
                          </a:lnTo>
                          <a:lnTo>
                            <a:pt x="331" y="318"/>
                          </a:lnTo>
                          <a:lnTo>
                            <a:pt x="289" y="240"/>
                          </a:lnTo>
                          <a:lnTo>
                            <a:pt x="264" y="245"/>
                          </a:lnTo>
                          <a:lnTo>
                            <a:pt x="244" y="248"/>
                          </a:lnTo>
                          <a:lnTo>
                            <a:pt x="231" y="248"/>
                          </a:lnTo>
                          <a:lnTo>
                            <a:pt x="223" y="244"/>
                          </a:lnTo>
                          <a:lnTo>
                            <a:pt x="220" y="235"/>
                          </a:lnTo>
                          <a:lnTo>
                            <a:pt x="223" y="221"/>
                          </a:lnTo>
                          <a:lnTo>
                            <a:pt x="231" y="201"/>
                          </a:lnTo>
                          <a:lnTo>
                            <a:pt x="244" y="174"/>
                          </a:lnTo>
                          <a:lnTo>
                            <a:pt x="227" y="128"/>
                          </a:lnTo>
                          <a:lnTo>
                            <a:pt x="175" y="109"/>
                          </a:lnTo>
                          <a:lnTo>
                            <a:pt x="159" y="116"/>
                          </a:lnTo>
                          <a:lnTo>
                            <a:pt x="146" y="125"/>
                          </a:lnTo>
                          <a:lnTo>
                            <a:pt x="135" y="135"/>
                          </a:lnTo>
                          <a:lnTo>
                            <a:pt x="125" y="144"/>
                          </a:lnTo>
                          <a:lnTo>
                            <a:pt x="116" y="152"/>
                          </a:lnTo>
                          <a:lnTo>
                            <a:pt x="105" y="160"/>
                          </a:lnTo>
                          <a:lnTo>
                            <a:pt x="92" y="165"/>
                          </a:lnTo>
                          <a:lnTo>
                            <a:pt x="77" y="167"/>
                          </a:lnTo>
                          <a:lnTo>
                            <a:pt x="71" y="201"/>
                          </a:lnTo>
                          <a:lnTo>
                            <a:pt x="42" y="199"/>
                          </a:lnTo>
                          <a:lnTo>
                            <a:pt x="21" y="192"/>
                          </a:lnTo>
                          <a:lnTo>
                            <a:pt x="7" y="182"/>
                          </a:lnTo>
                          <a:lnTo>
                            <a:pt x="0" y="168"/>
                          </a:lnTo>
                          <a:lnTo>
                            <a:pt x="1" y="152"/>
                          </a:lnTo>
                          <a:lnTo>
                            <a:pt x="9" y="136"/>
                          </a:lnTo>
                          <a:lnTo>
                            <a:pt x="25" y="118"/>
                          </a:lnTo>
                          <a:lnTo>
                            <a:pt x="48" y="100"/>
                          </a:lnTo>
                          <a:lnTo>
                            <a:pt x="40" y="71"/>
                          </a:lnTo>
                          <a:lnTo>
                            <a:pt x="42" y="47"/>
                          </a:lnTo>
                          <a:lnTo>
                            <a:pt x="51" y="29"/>
                          </a:lnTo>
                          <a:lnTo>
                            <a:pt x="66" y="15"/>
                          </a:lnTo>
                          <a:lnTo>
                            <a:pt x="85" y="7"/>
                          </a:lnTo>
                          <a:lnTo>
                            <a:pt x="108" y="1"/>
                          </a:lnTo>
                          <a:lnTo>
                            <a:pt x="131" y="0"/>
                          </a:lnTo>
                          <a:lnTo>
                            <a:pt x="155" y="1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4" name="Freeform 466">
                      <a:extLst>
                        <a:ext uri="{FF2B5EF4-FFF2-40B4-BE49-F238E27FC236}">
                          <a16:creationId xmlns:a16="http://schemas.microsoft.com/office/drawing/2014/main" id="{AC35B17F-7B89-414F-9621-0F355718A1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312" y="1552"/>
                      <a:ext cx="102" cy="58"/>
                    </a:xfrm>
                    <a:custGeom>
                      <a:avLst/>
                      <a:gdLst>
                        <a:gd name="T0" fmla="*/ 180 w 191"/>
                        <a:gd name="T1" fmla="*/ 13 h 144"/>
                        <a:gd name="T2" fmla="*/ 116 w 191"/>
                        <a:gd name="T3" fmla="*/ 0 h 144"/>
                        <a:gd name="T4" fmla="*/ 92 w 191"/>
                        <a:gd name="T5" fmla="*/ 4 h 144"/>
                        <a:gd name="T6" fmla="*/ 75 w 191"/>
                        <a:gd name="T7" fmla="*/ 10 h 144"/>
                        <a:gd name="T8" fmla="*/ 60 w 191"/>
                        <a:gd name="T9" fmla="*/ 18 h 144"/>
                        <a:gd name="T10" fmla="*/ 49 w 191"/>
                        <a:gd name="T11" fmla="*/ 27 h 144"/>
                        <a:gd name="T12" fmla="*/ 38 w 191"/>
                        <a:gd name="T13" fmla="*/ 40 h 144"/>
                        <a:gd name="T14" fmla="*/ 27 w 191"/>
                        <a:gd name="T15" fmla="*/ 55 h 144"/>
                        <a:gd name="T16" fmla="*/ 15 w 191"/>
                        <a:gd name="T17" fmla="*/ 72 h 144"/>
                        <a:gd name="T18" fmla="*/ 0 w 191"/>
                        <a:gd name="T19" fmla="*/ 93 h 144"/>
                        <a:gd name="T20" fmla="*/ 11 w 191"/>
                        <a:gd name="T21" fmla="*/ 139 h 144"/>
                        <a:gd name="T22" fmla="*/ 33 w 191"/>
                        <a:gd name="T23" fmla="*/ 141 h 144"/>
                        <a:gd name="T24" fmla="*/ 58 w 191"/>
                        <a:gd name="T25" fmla="*/ 144 h 144"/>
                        <a:gd name="T26" fmla="*/ 81 w 191"/>
                        <a:gd name="T27" fmla="*/ 142 h 144"/>
                        <a:gd name="T28" fmla="*/ 101 w 191"/>
                        <a:gd name="T29" fmla="*/ 139 h 144"/>
                        <a:gd name="T30" fmla="*/ 117 w 191"/>
                        <a:gd name="T31" fmla="*/ 129 h 144"/>
                        <a:gd name="T32" fmla="*/ 126 w 191"/>
                        <a:gd name="T33" fmla="*/ 114 h 144"/>
                        <a:gd name="T34" fmla="*/ 127 w 191"/>
                        <a:gd name="T35" fmla="*/ 91 h 144"/>
                        <a:gd name="T36" fmla="*/ 116 w 191"/>
                        <a:gd name="T37" fmla="*/ 59 h 144"/>
                        <a:gd name="T38" fmla="*/ 191 w 191"/>
                        <a:gd name="T39" fmla="*/ 59 h 144"/>
                        <a:gd name="T40" fmla="*/ 180 w 191"/>
                        <a:gd name="T41" fmla="*/ 13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1" h="144">
                          <a:moveTo>
                            <a:pt x="180" y="13"/>
                          </a:moveTo>
                          <a:lnTo>
                            <a:pt x="116" y="0"/>
                          </a:lnTo>
                          <a:lnTo>
                            <a:pt x="92" y="4"/>
                          </a:lnTo>
                          <a:lnTo>
                            <a:pt x="75" y="10"/>
                          </a:lnTo>
                          <a:lnTo>
                            <a:pt x="60" y="18"/>
                          </a:lnTo>
                          <a:lnTo>
                            <a:pt x="49" y="27"/>
                          </a:lnTo>
                          <a:lnTo>
                            <a:pt x="38" y="40"/>
                          </a:lnTo>
                          <a:lnTo>
                            <a:pt x="27" y="55"/>
                          </a:lnTo>
                          <a:lnTo>
                            <a:pt x="15" y="72"/>
                          </a:lnTo>
                          <a:lnTo>
                            <a:pt x="0" y="93"/>
                          </a:lnTo>
                          <a:lnTo>
                            <a:pt x="11" y="139"/>
                          </a:lnTo>
                          <a:lnTo>
                            <a:pt x="33" y="141"/>
                          </a:lnTo>
                          <a:lnTo>
                            <a:pt x="58" y="144"/>
                          </a:lnTo>
                          <a:lnTo>
                            <a:pt x="81" y="142"/>
                          </a:lnTo>
                          <a:lnTo>
                            <a:pt x="101" y="139"/>
                          </a:lnTo>
                          <a:lnTo>
                            <a:pt x="117" y="129"/>
                          </a:lnTo>
                          <a:lnTo>
                            <a:pt x="126" y="114"/>
                          </a:lnTo>
                          <a:lnTo>
                            <a:pt x="127" y="91"/>
                          </a:lnTo>
                          <a:lnTo>
                            <a:pt x="116" y="59"/>
                          </a:lnTo>
                          <a:lnTo>
                            <a:pt x="191" y="59"/>
                          </a:lnTo>
                          <a:lnTo>
                            <a:pt x="180" y="13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5" name="Freeform 467">
                      <a:extLst>
                        <a:ext uri="{FF2B5EF4-FFF2-40B4-BE49-F238E27FC236}">
                          <a16:creationId xmlns:a16="http://schemas.microsoft.com/office/drawing/2014/main" id="{E2E7EEF2-B6F2-4BC9-85FE-DA78F85A88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78" y="1601"/>
                      <a:ext cx="126" cy="45"/>
                    </a:xfrm>
                    <a:custGeom>
                      <a:avLst/>
                      <a:gdLst>
                        <a:gd name="T0" fmla="*/ 114 w 236"/>
                        <a:gd name="T1" fmla="*/ 0 h 111"/>
                        <a:gd name="T2" fmla="*/ 122 w 236"/>
                        <a:gd name="T3" fmla="*/ 1 h 111"/>
                        <a:gd name="T4" fmla="*/ 132 w 236"/>
                        <a:gd name="T5" fmla="*/ 5 h 111"/>
                        <a:gd name="T6" fmla="*/ 144 w 236"/>
                        <a:gd name="T7" fmla="*/ 8 h 111"/>
                        <a:gd name="T8" fmla="*/ 157 w 236"/>
                        <a:gd name="T9" fmla="*/ 12 h 111"/>
                        <a:gd name="T10" fmla="*/ 171 w 236"/>
                        <a:gd name="T11" fmla="*/ 16 h 111"/>
                        <a:gd name="T12" fmla="*/ 184 w 236"/>
                        <a:gd name="T13" fmla="*/ 21 h 111"/>
                        <a:gd name="T14" fmla="*/ 197 w 236"/>
                        <a:gd name="T15" fmla="*/ 27 h 111"/>
                        <a:gd name="T16" fmla="*/ 209 w 236"/>
                        <a:gd name="T17" fmla="*/ 33 h 111"/>
                        <a:gd name="T18" fmla="*/ 219 w 236"/>
                        <a:gd name="T19" fmla="*/ 40 h 111"/>
                        <a:gd name="T20" fmla="*/ 228 w 236"/>
                        <a:gd name="T21" fmla="*/ 47 h 111"/>
                        <a:gd name="T22" fmla="*/ 234 w 236"/>
                        <a:gd name="T23" fmla="*/ 54 h 111"/>
                        <a:gd name="T24" fmla="*/ 236 w 236"/>
                        <a:gd name="T25" fmla="*/ 61 h 111"/>
                        <a:gd name="T26" fmla="*/ 234 w 236"/>
                        <a:gd name="T27" fmla="*/ 70 h 111"/>
                        <a:gd name="T28" fmla="*/ 228 w 236"/>
                        <a:gd name="T29" fmla="*/ 77 h 111"/>
                        <a:gd name="T30" fmla="*/ 217 w 236"/>
                        <a:gd name="T31" fmla="*/ 85 h 111"/>
                        <a:gd name="T32" fmla="*/ 200 w 236"/>
                        <a:gd name="T33" fmla="*/ 92 h 111"/>
                        <a:gd name="T34" fmla="*/ 171 w 236"/>
                        <a:gd name="T35" fmla="*/ 66 h 111"/>
                        <a:gd name="T36" fmla="*/ 130 w 236"/>
                        <a:gd name="T37" fmla="*/ 66 h 111"/>
                        <a:gd name="T38" fmla="*/ 130 w 236"/>
                        <a:gd name="T39" fmla="*/ 111 h 111"/>
                        <a:gd name="T40" fmla="*/ 102 w 236"/>
                        <a:gd name="T41" fmla="*/ 98 h 111"/>
                        <a:gd name="T42" fmla="*/ 102 w 236"/>
                        <a:gd name="T43" fmla="*/ 45 h 111"/>
                        <a:gd name="T44" fmla="*/ 50 w 236"/>
                        <a:gd name="T45" fmla="*/ 85 h 111"/>
                        <a:gd name="T46" fmla="*/ 17 w 236"/>
                        <a:gd name="T47" fmla="*/ 69 h 111"/>
                        <a:gd name="T48" fmla="*/ 1 w 236"/>
                        <a:gd name="T49" fmla="*/ 56 h 111"/>
                        <a:gd name="T50" fmla="*/ 0 w 236"/>
                        <a:gd name="T51" fmla="*/ 45 h 111"/>
                        <a:gd name="T52" fmla="*/ 12 w 236"/>
                        <a:gd name="T53" fmla="*/ 35 h 111"/>
                        <a:gd name="T54" fmla="*/ 32 w 236"/>
                        <a:gd name="T55" fmla="*/ 27 h 111"/>
                        <a:gd name="T56" fmla="*/ 57 w 236"/>
                        <a:gd name="T57" fmla="*/ 19 h 111"/>
                        <a:gd name="T58" fmla="*/ 85 w 236"/>
                        <a:gd name="T59" fmla="*/ 10 h 111"/>
                        <a:gd name="T60" fmla="*/ 114 w 236"/>
                        <a:gd name="T61" fmla="*/ 0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36" h="111">
                          <a:moveTo>
                            <a:pt x="114" y="0"/>
                          </a:moveTo>
                          <a:lnTo>
                            <a:pt x="122" y="1"/>
                          </a:lnTo>
                          <a:lnTo>
                            <a:pt x="132" y="5"/>
                          </a:lnTo>
                          <a:lnTo>
                            <a:pt x="144" y="8"/>
                          </a:lnTo>
                          <a:lnTo>
                            <a:pt x="157" y="12"/>
                          </a:lnTo>
                          <a:lnTo>
                            <a:pt x="171" y="16"/>
                          </a:lnTo>
                          <a:lnTo>
                            <a:pt x="184" y="21"/>
                          </a:lnTo>
                          <a:lnTo>
                            <a:pt x="197" y="27"/>
                          </a:lnTo>
                          <a:lnTo>
                            <a:pt x="209" y="33"/>
                          </a:lnTo>
                          <a:lnTo>
                            <a:pt x="219" y="40"/>
                          </a:lnTo>
                          <a:lnTo>
                            <a:pt x="228" y="47"/>
                          </a:lnTo>
                          <a:lnTo>
                            <a:pt x="234" y="54"/>
                          </a:lnTo>
                          <a:lnTo>
                            <a:pt x="236" y="61"/>
                          </a:lnTo>
                          <a:lnTo>
                            <a:pt x="234" y="70"/>
                          </a:lnTo>
                          <a:lnTo>
                            <a:pt x="228" y="77"/>
                          </a:lnTo>
                          <a:lnTo>
                            <a:pt x="217" y="85"/>
                          </a:lnTo>
                          <a:lnTo>
                            <a:pt x="200" y="92"/>
                          </a:lnTo>
                          <a:lnTo>
                            <a:pt x="171" y="66"/>
                          </a:lnTo>
                          <a:lnTo>
                            <a:pt x="130" y="66"/>
                          </a:lnTo>
                          <a:lnTo>
                            <a:pt x="130" y="111"/>
                          </a:lnTo>
                          <a:lnTo>
                            <a:pt x="102" y="98"/>
                          </a:lnTo>
                          <a:lnTo>
                            <a:pt x="102" y="45"/>
                          </a:lnTo>
                          <a:lnTo>
                            <a:pt x="50" y="85"/>
                          </a:lnTo>
                          <a:lnTo>
                            <a:pt x="17" y="69"/>
                          </a:lnTo>
                          <a:lnTo>
                            <a:pt x="1" y="56"/>
                          </a:lnTo>
                          <a:lnTo>
                            <a:pt x="0" y="45"/>
                          </a:lnTo>
                          <a:lnTo>
                            <a:pt x="12" y="35"/>
                          </a:lnTo>
                          <a:lnTo>
                            <a:pt x="32" y="27"/>
                          </a:lnTo>
                          <a:lnTo>
                            <a:pt x="57" y="19"/>
                          </a:lnTo>
                          <a:lnTo>
                            <a:pt x="85" y="10"/>
                          </a:lnTo>
                          <a:lnTo>
                            <a:pt x="114" y="0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6" name="Freeform 468">
                      <a:extLst>
                        <a:ext uri="{FF2B5EF4-FFF2-40B4-BE49-F238E27FC236}">
                          <a16:creationId xmlns:a16="http://schemas.microsoft.com/office/drawing/2014/main" id="{295D06BD-5B64-4BF9-B79F-E10A663FE3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4" y="1660"/>
                      <a:ext cx="222" cy="102"/>
                    </a:xfrm>
                    <a:custGeom>
                      <a:avLst/>
                      <a:gdLst>
                        <a:gd name="T0" fmla="*/ 24 w 415"/>
                        <a:gd name="T1" fmla="*/ 124 h 249"/>
                        <a:gd name="T2" fmla="*/ 0 w 415"/>
                        <a:gd name="T3" fmla="*/ 158 h 249"/>
                        <a:gd name="T4" fmla="*/ 21 w 415"/>
                        <a:gd name="T5" fmla="*/ 204 h 249"/>
                        <a:gd name="T6" fmla="*/ 39 w 415"/>
                        <a:gd name="T7" fmla="*/ 233 h 249"/>
                        <a:gd name="T8" fmla="*/ 55 w 415"/>
                        <a:gd name="T9" fmla="*/ 247 h 249"/>
                        <a:gd name="T10" fmla="*/ 68 w 415"/>
                        <a:gd name="T11" fmla="*/ 249 h 249"/>
                        <a:gd name="T12" fmla="*/ 78 w 415"/>
                        <a:gd name="T13" fmla="*/ 234 h 249"/>
                        <a:gd name="T14" fmla="*/ 90 w 415"/>
                        <a:gd name="T15" fmla="*/ 208 h 249"/>
                        <a:gd name="T16" fmla="*/ 102 w 415"/>
                        <a:gd name="T17" fmla="*/ 169 h 249"/>
                        <a:gd name="T18" fmla="*/ 116 w 415"/>
                        <a:gd name="T19" fmla="*/ 118 h 249"/>
                        <a:gd name="T20" fmla="*/ 145 w 415"/>
                        <a:gd name="T21" fmla="*/ 98 h 249"/>
                        <a:gd name="T22" fmla="*/ 197 w 415"/>
                        <a:gd name="T23" fmla="*/ 98 h 249"/>
                        <a:gd name="T24" fmla="*/ 267 w 415"/>
                        <a:gd name="T25" fmla="*/ 105 h 249"/>
                        <a:gd name="T26" fmla="*/ 283 w 415"/>
                        <a:gd name="T27" fmla="*/ 185 h 249"/>
                        <a:gd name="T28" fmla="*/ 342 w 415"/>
                        <a:gd name="T29" fmla="*/ 217 h 249"/>
                        <a:gd name="T30" fmla="*/ 380 w 415"/>
                        <a:gd name="T31" fmla="*/ 218 h 249"/>
                        <a:gd name="T32" fmla="*/ 403 w 415"/>
                        <a:gd name="T33" fmla="*/ 213 h 249"/>
                        <a:gd name="T34" fmla="*/ 415 w 415"/>
                        <a:gd name="T35" fmla="*/ 201 h 249"/>
                        <a:gd name="T36" fmla="*/ 415 w 415"/>
                        <a:gd name="T37" fmla="*/ 186 h 249"/>
                        <a:gd name="T38" fmla="*/ 408 w 415"/>
                        <a:gd name="T39" fmla="*/ 167 h 249"/>
                        <a:gd name="T40" fmla="*/ 394 w 415"/>
                        <a:gd name="T41" fmla="*/ 145 h 249"/>
                        <a:gd name="T42" fmla="*/ 375 w 415"/>
                        <a:gd name="T43" fmla="*/ 122 h 249"/>
                        <a:gd name="T44" fmla="*/ 353 w 415"/>
                        <a:gd name="T45" fmla="*/ 98 h 249"/>
                        <a:gd name="T46" fmla="*/ 306 w 415"/>
                        <a:gd name="T47" fmla="*/ 28 h 249"/>
                        <a:gd name="T48" fmla="*/ 236 w 415"/>
                        <a:gd name="T49" fmla="*/ 0 h 249"/>
                        <a:gd name="T50" fmla="*/ 191 w 415"/>
                        <a:gd name="T51" fmla="*/ 0 h 249"/>
                        <a:gd name="T52" fmla="*/ 146 w 415"/>
                        <a:gd name="T53" fmla="*/ 26 h 249"/>
                        <a:gd name="T54" fmla="*/ 118 w 415"/>
                        <a:gd name="T55" fmla="*/ 40 h 249"/>
                        <a:gd name="T56" fmla="*/ 102 w 415"/>
                        <a:gd name="T57" fmla="*/ 46 h 249"/>
                        <a:gd name="T58" fmla="*/ 94 w 415"/>
                        <a:gd name="T59" fmla="*/ 48 h 249"/>
                        <a:gd name="T60" fmla="*/ 87 w 415"/>
                        <a:gd name="T61" fmla="*/ 53 h 249"/>
                        <a:gd name="T62" fmla="*/ 76 w 415"/>
                        <a:gd name="T63" fmla="*/ 65 h 249"/>
                        <a:gd name="T64" fmla="*/ 57 w 415"/>
                        <a:gd name="T65" fmla="*/ 86 h 249"/>
                        <a:gd name="T66" fmla="*/ 24 w 415"/>
                        <a:gd name="T67" fmla="*/ 124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15" h="249">
                          <a:moveTo>
                            <a:pt x="24" y="124"/>
                          </a:moveTo>
                          <a:lnTo>
                            <a:pt x="0" y="158"/>
                          </a:lnTo>
                          <a:lnTo>
                            <a:pt x="21" y="204"/>
                          </a:lnTo>
                          <a:lnTo>
                            <a:pt x="39" y="233"/>
                          </a:lnTo>
                          <a:lnTo>
                            <a:pt x="55" y="247"/>
                          </a:lnTo>
                          <a:lnTo>
                            <a:pt x="68" y="249"/>
                          </a:lnTo>
                          <a:lnTo>
                            <a:pt x="78" y="234"/>
                          </a:lnTo>
                          <a:lnTo>
                            <a:pt x="90" y="208"/>
                          </a:lnTo>
                          <a:lnTo>
                            <a:pt x="102" y="169"/>
                          </a:lnTo>
                          <a:lnTo>
                            <a:pt x="116" y="118"/>
                          </a:lnTo>
                          <a:lnTo>
                            <a:pt x="145" y="98"/>
                          </a:lnTo>
                          <a:lnTo>
                            <a:pt x="197" y="98"/>
                          </a:lnTo>
                          <a:lnTo>
                            <a:pt x="267" y="105"/>
                          </a:lnTo>
                          <a:lnTo>
                            <a:pt x="283" y="185"/>
                          </a:lnTo>
                          <a:lnTo>
                            <a:pt x="342" y="217"/>
                          </a:lnTo>
                          <a:lnTo>
                            <a:pt x="380" y="218"/>
                          </a:lnTo>
                          <a:lnTo>
                            <a:pt x="403" y="213"/>
                          </a:lnTo>
                          <a:lnTo>
                            <a:pt x="415" y="201"/>
                          </a:lnTo>
                          <a:lnTo>
                            <a:pt x="415" y="186"/>
                          </a:lnTo>
                          <a:lnTo>
                            <a:pt x="408" y="167"/>
                          </a:lnTo>
                          <a:lnTo>
                            <a:pt x="394" y="145"/>
                          </a:lnTo>
                          <a:lnTo>
                            <a:pt x="375" y="122"/>
                          </a:lnTo>
                          <a:lnTo>
                            <a:pt x="353" y="98"/>
                          </a:lnTo>
                          <a:lnTo>
                            <a:pt x="306" y="28"/>
                          </a:lnTo>
                          <a:lnTo>
                            <a:pt x="236" y="0"/>
                          </a:lnTo>
                          <a:lnTo>
                            <a:pt x="191" y="0"/>
                          </a:lnTo>
                          <a:lnTo>
                            <a:pt x="146" y="26"/>
                          </a:lnTo>
                          <a:lnTo>
                            <a:pt x="118" y="40"/>
                          </a:lnTo>
                          <a:lnTo>
                            <a:pt x="102" y="46"/>
                          </a:lnTo>
                          <a:lnTo>
                            <a:pt x="94" y="48"/>
                          </a:lnTo>
                          <a:lnTo>
                            <a:pt x="87" y="53"/>
                          </a:lnTo>
                          <a:lnTo>
                            <a:pt x="76" y="65"/>
                          </a:lnTo>
                          <a:lnTo>
                            <a:pt x="57" y="86"/>
                          </a:lnTo>
                          <a:lnTo>
                            <a:pt x="24" y="124"/>
                          </a:lnTo>
                          <a:close/>
                        </a:path>
                      </a:pathLst>
                    </a:custGeom>
                    <a:solidFill>
                      <a:srgbClr val="000016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7" name="Freeform 469">
                      <a:extLst>
                        <a:ext uri="{FF2B5EF4-FFF2-40B4-BE49-F238E27FC236}">
                          <a16:creationId xmlns:a16="http://schemas.microsoft.com/office/drawing/2014/main" id="{76DC6A42-2DA8-44A8-A245-D80DC95A80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207" y="1331"/>
                      <a:ext cx="77" cy="73"/>
                    </a:xfrm>
                    <a:custGeom>
                      <a:avLst/>
                      <a:gdLst>
                        <a:gd name="T0" fmla="*/ 76 w 144"/>
                        <a:gd name="T1" fmla="*/ 112 h 177"/>
                        <a:gd name="T2" fmla="*/ 41 w 144"/>
                        <a:gd name="T3" fmla="*/ 62 h 177"/>
                        <a:gd name="T4" fmla="*/ 3 w 144"/>
                        <a:gd name="T5" fmla="*/ 49 h 177"/>
                        <a:gd name="T6" fmla="*/ 0 w 144"/>
                        <a:gd name="T7" fmla="*/ 0 h 177"/>
                        <a:gd name="T8" fmla="*/ 48 w 144"/>
                        <a:gd name="T9" fmla="*/ 13 h 177"/>
                        <a:gd name="T10" fmla="*/ 76 w 144"/>
                        <a:gd name="T11" fmla="*/ 32 h 177"/>
                        <a:gd name="T12" fmla="*/ 130 w 144"/>
                        <a:gd name="T13" fmla="*/ 62 h 177"/>
                        <a:gd name="T14" fmla="*/ 144 w 144"/>
                        <a:gd name="T15" fmla="*/ 112 h 177"/>
                        <a:gd name="T16" fmla="*/ 117 w 144"/>
                        <a:gd name="T17" fmla="*/ 177 h 177"/>
                        <a:gd name="T18" fmla="*/ 76 w 144"/>
                        <a:gd name="T19" fmla="*/ 112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4" h="177">
                          <a:moveTo>
                            <a:pt x="76" y="112"/>
                          </a:moveTo>
                          <a:lnTo>
                            <a:pt x="41" y="62"/>
                          </a:lnTo>
                          <a:lnTo>
                            <a:pt x="3" y="49"/>
                          </a:lnTo>
                          <a:lnTo>
                            <a:pt x="0" y="0"/>
                          </a:lnTo>
                          <a:lnTo>
                            <a:pt x="48" y="13"/>
                          </a:lnTo>
                          <a:lnTo>
                            <a:pt x="76" y="32"/>
                          </a:lnTo>
                          <a:lnTo>
                            <a:pt x="130" y="62"/>
                          </a:lnTo>
                          <a:lnTo>
                            <a:pt x="144" y="112"/>
                          </a:lnTo>
                          <a:lnTo>
                            <a:pt x="117" y="177"/>
                          </a:lnTo>
                          <a:lnTo>
                            <a:pt x="76" y="11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8" name="Freeform 470">
                      <a:extLst>
                        <a:ext uri="{FF2B5EF4-FFF2-40B4-BE49-F238E27FC236}">
                          <a16:creationId xmlns:a16="http://schemas.microsoft.com/office/drawing/2014/main" id="{5394B739-BB1D-4E83-8718-03AD066817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3" y="1424"/>
                      <a:ext cx="83" cy="58"/>
                    </a:xfrm>
                    <a:custGeom>
                      <a:avLst/>
                      <a:gdLst>
                        <a:gd name="T0" fmla="*/ 63 w 156"/>
                        <a:gd name="T1" fmla="*/ 0 h 143"/>
                        <a:gd name="T2" fmla="*/ 114 w 156"/>
                        <a:gd name="T3" fmla="*/ 13 h 143"/>
                        <a:gd name="T4" fmla="*/ 156 w 156"/>
                        <a:gd name="T5" fmla="*/ 79 h 143"/>
                        <a:gd name="T6" fmla="*/ 134 w 156"/>
                        <a:gd name="T7" fmla="*/ 143 h 143"/>
                        <a:gd name="T8" fmla="*/ 87 w 156"/>
                        <a:gd name="T9" fmla="*/ 97 h 143"/>
                        <a:gd name="T10" fmla="*/ 89 w 156"/>
                        <a:gd name="T11" fmla="*/ 49 h 143"/>
                        <a:gd name="T12" fmla="*/ 0 w 156"/>
                        <a:gd name="T13" fmla="*/ 4 h 143"/>
                        <a:gd name="T14" fmla="*/ 63 w 156"/>
                        <a:gd name="T15" fmla="*/ 0 h 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143">
                          <a:moveTo>
                            <a:pt x="63" y="0"/>
                          </a:moveTo>
                          <a:lnTo>
                            <a:pt x="114" y="13"/>
                          </a:lnTo>
                          <a:lnTo>
                            <a:pt x="156" y="79"/>
                          </a:lnTo>
                          <a:lnTo>
                            <a:pt x="134" y="143"/>
                          </a:lnTo>
                          <a:lnTo>
                            <a:pt x="87" y="97"/>
                          </a:lnTo>
                          <a:lnTo>
                            <a:pt x="89" y="49"/>
                          </a:lnTo>
                          <a:lnTo>
                            <a:pt x="0" y="4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39" name="Freeform 471">
                      <a:extLst>
                        <a:ext uri="{FF2B5EF4-FFF2-40B4-BE49-F238E27FC236}">
                          <a16:creationId xmlns:a16="http://schemas.microsoft.com/office/drawing/2014/main" id="{2100E8C2-A48B-4119-87DE-6EA5C6EE53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85" y="1469"/>
                      <a:ext cx="195" cy="119"/>
                    </a:xfrm>
                    <a:custGeom>
                      <a:avLst/>
                      <a:gdLst>
                        <a:gd name="T0" fmla="*/ 140 w 364"/>
                        <a:gd name="T1" fmla="*/ 32 h 291"/>
                        <a:gd name="T2" fmla="*/ 175 w 364"/>
                        <a:gd name="T3" fmla="*/ 32 h 291"/>
                        <a:gd name="T4" fmla="*/ 216 w 364"/>
                        <a:gd name="T5" fmla="*/ 36 h 291"/>
                        <a:gd name="T6" fmla="*/ 242 w 364"/>
                        <a:gd name="T7" fmla="*/ 64 h 291"/>
                        <a:gd name="T8" fmla="*/ 256 w 364"/>
                        <a:gd name="T9" fmla="*/ 94 h 291"/>
                        <a:gd name="T10" fmla="*/ 256 w 364"/>
                        <a:gd name="T11" fmla="*/ 115 h 291"/>
                        <a:gd name="T12" fmla="*/ 270 w 364"/>
                        <a:gd name="T13" fmla="*/ 131 h 291"/>
                        <a:gd name="T14" fmla="*/ 265 w 364"/>
                        <a:gd name="T15" fmla="*/ 155 h 291"/>
                        <a:gd name="T16" fmla="*/ 249 w 364"/>
                        <a:gd name="T17" fmla="*/ 162 h 291"/>
                        <a:gd name="T18" fmla="*/ 284 w 364"/>
                        <a:gd name="T19" fmla="*/ 162 h 291"/>
                        <a:gd name="T20" fmla="*/ 315 w 364"/>
                        <a:gd name="T21" fmla="*/ 164 h 291"/>
                        <a:gd name="T22" fmla="*/ 332 w 364"/>
                        <a:gd name="T23" fmla="*/ 180 h 291"/>
                        <a:gd name="T24" fmla="*/ 350 w 364"/>
                        <a:gd name="T25" fmla="*/ 182 h 291"/>
                        <a:gd name="T26" fmla="*/ 350 w 364"/>
                        <a:gd name="T27" fmla="*/ 209 h 291"/>
                        <a:gd name="T28" fmla="*/ 364 w 364"/>
                        <a:gd name="T29" fmla="*/ 227 h 291"/>
                        <a:gd name="T30" fmla="*/ 359 w 364"/>
                        <a:gd name="T31" fmla="*/ 265 h 291"/>
                        <a:gd name="T32" fmla="*/ 339 w 364"/>
                        <a:gd name="T33" fmla="*/ 291 h 291"/>
                        <a:gd name="T34" fmla="*/ 336 w 364"/>
                        <a:gd name="T35" fmla="*/ 259 h 291"/>
                        <a:gd name="T36" fmla="*/ 345 w 364"/>
                        <a:gd name="T37" fmla="*/ 235 h 291"/>
                        <a:gd name="T38" fmla="*/ 313 w 364"/>
                        <a:gd name="T39" fmla="*/ 230 h 291"/>
                        <a:gd name="T40" fmla="*/ 310 w 364"/>
                        <a:gd name="T41" fmla="*/ 202 h 291"/>
                        <a:gd name="T42" fmla="*/ 289 w 364"/>
                        <a:gd name="T43" fmla="*/ 194 h 291"/>
                        <a:gd name="T44" fmla="*/ 259 w 364"/>
                        <a:gd name="T45" fmla="*/ 194 h 291"/>
                        <a:gd name="T46" fmla="*/ 223 w 364"/>
                        <a:gd name="T47" fmla="*/ 168 h 291"/>
                        <a:gd name="T48" fmla="*/ 227 w 364"/>
                        <a:gd name="T49" fmla="*/ 142 h 291"/>
                        <a:gd name="T50" fmla="*/ 227 w 364"/>
                        <a:gd name="T51" fmla="*/ 119 h 291"/>
                        <a:gd name="T52" fmla="*/ 205 w 364"/>
                        <a:gd name="T53" fmla="*/ 101 h 291"/>
                        <a:gd name="T54" fmla="*/ 210 w 364"/>
                        <a:gd name="T55" fmla="*/ 68 h 291"/>
                        <a:gd name="T56" fmla="*/ 191 w 364"/>
                        <a:gd name="T57" fmla="*/ 52 h 291"/>
                        <a:gd name="T58" fmla="*/ 165 w 364"/>
                        <a:gd name="T59" fmla="*/ 52 h 291"/>
                        <a:gd name="T60" fmla="*/ 146 w 364"/>
                        <a:gd name="T61" fmla="*/ 52 h 291"/>
                        <a:gd name="T62" fmla="*/ 110 w 364"/>
                        <a:gd name="T63" fmla="*/ 36 h 291"/>
                        <a:gd name="T64" fmla="*/ 95 w 364"/>
                        <a:gd name="T65" fmla="*/ 20 h 291"/>
                        <a:gd name="T66" fmla="*/ 67 w 364"/>
                        <a:gd name="T67" fmla="*/ 24 h 291"/>
                        <a:gd name="T68" fmla="*/ 57 w 364"/>
                        <a:gd name="T69" fmla="*/ 59 h 291"/>
                        <a:gd name="T70" fmla="*/ 33 w 364"/>
                        <a:gd name="T71" fmla="*/ 59 h 291"/>
                        <a:gd name="T72" fmla="*/ 27 w 364"/>
                        <a:gd name="T73" fmla="*/ 45 h 291"/>
                        <a:gd name="T74" fmla="*/ 0 w 364"/>
                        <a:gd name="T75" fmla="*/ 52 h 291"/>
                        <a:gd name="T76" fmla="*/ 29 w 364"/>
                        <a:gd name="T77" fmla="*/ 0 h 291"/>
                        <a:gd name="T78" fmla="*/ 80 w 364"/>
                        <a:gd name="T79" fmla="*/ 0 h 291"/>
                        <a:gd name="T80" fmla="*/ 117 w 364"/>
                        <a:gd name="T81" fmla="*/ 0 h 291"/>
                        <a:gd name="T82" fmla="*/ 140 w 364"/>
                        <a:gd name="T83" fmla="*/ 32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291">
                          <a:moveTo>
                            <a:pt x="140" y="32"/>
                          </a:moveTo>
                          <a:lnTo>
                            <a:pt x="175" y="32"/>
                          </a:lnTo>
                          <a:lnTo>
                            <a:pt x="216" y="36"/>
                          </a:lnTo>
                          <a:lnTo>
                            <a:pt x="242" y="64"/>
                          </a:lnTo>
                          <a:lnTo>
                            <a:pt x="256" y="94"/>
                          </a:lnTo>
                          <a:lnTo>
                            <a:pt x="256" y="115"/>
                          </a:lnTo>
                          <a:lnTo>
                            <a:pt x="270" y="131"/>
                          </a:lnTo>
                          <a:lnTo>
                            <a:pt x="265" y="155"/>
                          </a:lnTo>
                          <a:lnTo>
                            <a:pt x="249" y="162"/>
                          </a:lnTo>
                          <a:lnTo>
                            <a:pt x="284" y="162"/>
                          </a:lnTo>
                          <a:lnTo>
                            <a:pt x="315" y="164"/>
                          </a:lnTo>
                          <a:lnTo>
                            <a:pt x="332" y="180"/>
                          </a:lnTo>
                          <a:lnTo>
                            <a:pt x="350" y="182"/>
                          </a:lnTo>
                          <a:lnTo>
                            <a:pt x="350" y="209"/>
                          </a:lnTo>
                          <a:lnTo>
                            <a:pt x="364" y="227"/>
                          </a:lnTo>
                          <a:lnTo>
                            <a:pt x="359" y="265"/>
                          </a:lnTo>
                          <a:lnTo>
                            <a:pt x="339" y="291"/>
                          </a:lnTo>
                          <a:lnTo>
                            <a:pt x="336" y="259"/>
                          </a:lnTo>
                          <a:lnTo>
                            <a:pt x="345" y="235"/>
                          </a:lnTo>
                          <a:lnTo>
                            <a:pt x="313" y="230"/>
                          </a:lnTo>
                          <a:lnTo>
                            <a:pt x="310" y="202"/>
                          </a:lnTo>
                          <a:lnTo>
                            <a:pt x="289" y="194"/>
                          </a:lnTo>
                          <a:lnTo>
                            <a:pt x="259" y="194"/>
                          </a:lnTo>
                          <a:lnTo>
                            <a:pt x="223" y="168"/>
                          </a:lnTo>
                          <a:lnTo>
                            <a:pt x="227" y="142"/>
                          </a:lnTo>
                          <a:lnTo>
                            <a:pt x="227" y="119"/>
                          </a:lnTo>
                          <a:lnTo>
                            <a:pt x="205" y="101"/>
                          </a:lnTo>
                          <a:lnTo>
                            <a:pt x="210" y="68"/>
                          </a:lnTo>
                          <a:lnTo>
                            <a:pt x="191" y="52"/>
                          </a:lnTo>
                          <a:lnTo>
                            <a:pt x="165" y="52"/>
                          </a:lnTo>
                          <a:lnTo>
                            <a:pt x="146" y="52"/>
                          </a:lnTo>
                          <a:lnTo>
                            <a:pt x="110" y="36"/>
                          </a:lnTo>
                          <a:lnTo>
                            <a:pt x="95" y="20"/>
                          </a:lnTo>
                          <a:lnTo>
                            <a:pt x="67" y="24"/>
                          </a:lnTo>
                          <a:lnTo>
                            <a:pt x="57" y="59"/>
                          </a:lnTo>
                          <a:lnTo>
                            <a:pt x="33" y="59"/>
                          </a:lnTo>
                          <a:lnTo>
                            <a:pt x="27" y="45"/>
                          </a:lnTo>
                          <a:lnTo>
                            <a:pt x="0" y="52"/>
                          </a:lnTo>
                          <a:lnTo>
                            <a:pt x="29" y="0"/>
                          </a:lnTo>
                          <a:lnTo>
                            <a:pt x="80" y="0"/>
                          </a:lnTo>
                          <a:lnTo>
                            <a:pt x="117" y="0"/>
                          </a:lnTo>
                          <a:lnTo>
                            <a:pt x="140" y="32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  <p:sp>
                  <p:nvSpPr>
                    <p:cNvPr id="40" name="Freeform 472">
                      <a:extLst>
                        <a:ext uri="{FF2B5EF4-FFF2-40B4-BE49-F238E27FC236}">
                          <a16:creationId xmlns:a16="http://schemas.microsoft.com/office/drawing/2014/main" id="{9870EE5A-F236-4843-A60A-7195537D6B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5167" y="1653"/>
                      <a:ext cx="197" cy="88"/>
                    </a:xfrm>
                    <a:custGeom>
                      <a:avLst/>
                      <a:gdLst>
                        <a:gd name="T0" fmla="*/ 85 w 367"/>
                        <a:gd name="T1" fmla="*/ 57 h 216"/>
                        <a:gd name="T2" fmla="*/ 112 w 367"/>
                        <a:gd name="T3" fmla="*/ 18 h 216"/>
                        <a:gd name="T4" fmla="*/ 166 w 367"/>
                        <a:gd name="T5" fmla="*/ 0 h 216"/>
                        <a:gd name="T6" fmla="*/ 202 w 367"/>
                        <a:gd name="T7" fmla="*/ 18 h 216"/>
                        <a:gd name="T8" fmla="*/ 245 w 367"/>
                        <a:gd name="T9" fmla="*/ 13 h 216"/>
                        <a:gd name="T10" fmla="*/ 283 w 367"/>
                        <a:gd name="T11" fmla="*/ 29 h 216"/>
                        <a:gd name="T12" fmla="*/ 294 w 367"/>
                        <a:gd name="T13" fmla="*/ 114 h 216"/>
                        <a:gd name="T14" fmla="*/ 324 w 367"/>
                        <a:gd name="T15" fmla="*/ 120 h 216"/>
                        <a:gd name="T16" fmla="*/ 352 w 367"/>
                        <a:gd name="T17" fmla="*/ 136 h 216"/>
                        <a:gd name="T18" fmla="*/ 367 w 367"/>
                        <a:gd name="T19" fmla="*/ 193 h 216"/>
                        <a:gd name="T20" fmla="*/ 341 w 367"/>
                        <a:gd name="T21" fmla="*/ 216 h 216"/>
                        <a:gd name="T22" fmla="*/ 288 w 367"/>
                        <a:gd name="T23" fmla="*/ 187 h 216"/>
                        <a:gd name="T24" fmla="*/ 316 w 367"/>
                        <a:gd name="T25" fmla="*/ 153 h 216"/>
                        <a:gd name="T26" fmla="*/ 271 w 367"/>
                        <a:gd name="T27" fmla="*/ 136 h 216"/>
                        <a:gd name="T28" fmla="*/ 251 w 367"/>
                        <a:gd name="T29" fmla="*/ 85 h 216"/>
                        <a:gd name="T30" fmla="*/ 251 w 367"/>
                        <a:gd name="T31" fmla="*/ 52 h 216"/>
                        <a:gd name="T32" fmla="*/ 224 w 367"/>
                        <a:gd name="T33" fmla="*/ 52 h 216"/>
                        <a:gd name="T34" fmla="*/ 138 w 367"/>
                        <a:gd name="T35" fmla="*/ 46 h 216"/>
                        <a:gd name="T36" fmla="*/ 106 w 367"/>
                        <a:gd name="T37" fmla="*/ 97 h 216"/>
                        <a:gd name="T38" fmla="*/ 58 w 367"/>
                        <a:gd name="T39" fmla="*/ 97 h 216"/>
                        <a:gd name="T40" fmla="*/ 0 w 367"/>
                        <a:gd name="T41" fmla="*/ 126 h 216"/>
                        <a:gd name="T42" fmla="*/ 32 w 367"/>
                        <a:gd name="T43" fmla="*/ 69 h 216"/>
                        <a:gd name="T44" fmla="*/ 85 w 367"/>
                        <a:gd name="T45" fmla="*/ 57 h 2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367" h="216">
                          <a:moveTo>
                            <a:pt x="85" y="57"/>
                          </a:moveTo>
                          <a:lnTo>
                            <a:pt x="112" y="18"/>
                          </a:lnTo>
                          <a:lnTo>
                            <a:pt x="166" y="0"/>
                          </a:lnTo>
                          <a:lnTo>
                            <a:pt x="202" y="18"/>
                          </a:lnTo>
                          <a:lnTo>
                            <a:pt x="245" y="13"/>
                          </a:lnTo>
                          <a:lnTo>
                            <a:pt x="283" y="29"/>
                          </a:lnTo>
                          <a:lnTo>
                            <a:pt x="294" y="114"/>
                          </a:lnTo>
                          <a:lnTo>
                            <a:pt x="324" y="120"/>
                          </a:lnTo>
                          <a:lnTo>
                            <a:pt x="352" y="136"/>
                          </a:lnTo>
                          <a:lnTo>
                            <a:pt x="367" y="193"/>
                          </a:lnTo>
                          <a:lnTo>
                            <a:pt x="341" y="216"/>
                          </a:lnTo>
                          <a:lnTo>
                            <a:pt x="288" y="187"/>
                          </a:lnTo>
                          <a:lnTo>
                            <a:pt x="316" y="153"/>
                          </a:lnTo>
                          <a:lnTo>
                            <a:pt x="271" y="136"/>
                          </a:lnTo>
                          <a:lnTo>
                            <a:pt x="251" y="85"/>
                          </a:lnTo>
                          <a:lnTo>
                            <a:pt x="251" y="52"/>
                          </a:lnTo>
                          <a:lnTo>
                            <a:pt x="224" y="52"/>
                          </a:lnTo>
                          <a:lnTo>
                            <a:pt x="138" y="46"/>
                          </a:lnTo>
                          <a:lnTo>
                            <a:pt x="106" y="97"/>
                          </a:lnTo>
                          <a:lnTo>
                            <a:pt x="58" y="97"/>
                          </a:lnTo>
                          <a:lnTo>
                            <a:pt x="0" y="126"/>
                          </a:lnTo>
                          <a:lnTo>
                            <a:pt x="32" y="69"/>
                          </a:lnTo>
                          <a:lnTo>
                            <a:pt x="85" y="57"/>
                          </a:lnTo>
                          <a:close/>
                        </a:path>
                      </a:pathLst>
                    </a:custGeom>
                    <a:solidFill>
                      <a:srgbClr val="00AF00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rtl="1"/>
                      <a:endParaRPr lang="en-US"/>
                    </a:p>
                  </p:txBody>
                </p:sp>
              </p:grpSp>
            </p:grpSp>
            <p:sp>
              <p:nvSpPr>
                <p:cNvPr id="23" name="Rectangle 473">
                  <a:extLst>
                    <a:ext uri="{FF2B5EF4-FFF2-40B4-BE49-F238E27FC236}">
                      <a16:creationId xmlns:a16="http://schemas.microsoft.com/office/drawing/2014/main" id="{F5F2B48E-34BE-4E1C-8793-96D967143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022"/>
                  <a:ext cx="1237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</p:grpSp>
          <p:sp>
            <p:nvSpPr>
              <p:cNvPr id="21" name="Text Box 474">
                <a:extLst>
                  <a:ext uri="{FF2B5EF4-FFF2-40B4-BE49-F238E27FC236}">
                    <a16:creationId xmlns:a16="http://schemas.microsoft.com/office/drawing/2014/main" id="{B38AE9E7-8B2A-45B5-BDCF-AFBBE4B1A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" y="3254"/>
                <a:ext cx="11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موسسات غیر دولتی</a:t>
                </a:r>
              </a:p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 تولید محتوی و ایجاد و پشتیبانی</a:t>
                </a:r>
              </a:p>
              <a:p>
                <a:pPr algn="ctr" rtl="1"/>
                <a:r>
                  <a:rPr lang="fa-IR" sz="1200" b="0" dirty="0">
                    <a:solidFill>
                      <a:schemeClr val="tx2"/>
                    </a:solidFill>
                    <a:latin typeface="Arial" charset="0"/>
                    <a:cs typeface="B Zar" panose="00000400000000000000" pitchFamily="2" charset="-78"/>
                  </a:rPr>
                  <a:t> از بسترهای تعلیم  و تربیت</a:t>
                </a:r>
                <a:endParaRPr lang="en-US" sz="1200" b="0" dirty="0">
                  <a:solidFill>
                    <a:schemeClr val="tx2"/>
                  </a:solidFill>
                  <a:latin typeface="Arial" charset="0"/>
                  <a:cs typeface="B Zar" panose="00000400000000000000" pitchFamily="2" charset="-78"/>
                </a:endParaRPr>
              </a:p>
            </p:txBody>
          </p:sp>
        </p:grpSp>
        <p:sp>
          <p:nvSpPr>
            <p:cNvPr id="19" name="Oval 475">
              <a:extLst>
                <a:ext uri="{FF2B5EF4-FFF2-40B4-BE49-F238E27FC236}">
                  <a16:creationId xmlns:a16="http://schemas.microsoft.com/office/drawing/2014/main" id="{F708DB79-15DC-40AE-8309-CC997B29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672"/>
              <a:ext cx="129" cy="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29" name="Group 37">
            <a:extLst>
              <a:ext uri="{FF2B5EF4-FFF2-40B4-BE49-F238E27FC236}">
                <a16:creationId xmlns:a16="http://schemas.microsoft.com/office/drawing/2014/main" id="{5F9D58FC-844D-461B-A6E3-4BEAC2F6F053}"/>
              </a:ext>
            </a:extLst>
          </p:cNvPr>
          <p:cNvGrpSpPr>
            <a:grpSpLocks/>
          </p:cNvGrpSpPr>
          <p:nvPr/>
        </p:nvGrpSpPr>
        <p:grpSpPr bwMode="auto">
          <a:xfrm>
            <a:off x="7104112" y="1556792"/>
            <a:ext cx="1009722" cy="884257"/>
            <a:chOff x="1554" y="1314"/>
            <a:chExt cx="418" cy="358"/>
          </a:xfrm>
        </p:grpSpPr>
        <p:pic>
          <p:nvPicPr>
            <p:cNvPr id="330" name="Picture 38" descr="j0319484[1]">
              <a:extLst>
                <a:ext uri="{FF2B5EF4-FFF2-40B4-BE49-F238E27FC236}">
                  <a16:creationId xmlns:a16="http://schemas.microsoft.com/office/drawing/2014/main" id="{C3AA7193-12E3-414A-96E9-295C54D2F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314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" name="Text Box 39">
              <a:extLst>
                <a:ext uri="{FF2B5EF4-FFF2-40B4-BE49-F238E27FC236}">
                  <a16:creationId xmlns:a16="http://schemas.microsoft.com/office/drawing/2014/main" id="{D302F2ED-FB24-4419-9E02-A9F3974B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547"/>
              <a:ext cx="38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1400" b="0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cs typeface="B Zar" panose="00000400000000000000" pitchFamily="2" charset="-78"/>
                </a:rPr>
                <a:t>مدارس دولتی</a:t>
              </a:r>
              <a:endParaRPr lang="en-US" sz="1400" b="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752D0AC4-658D-4314-A7F3-82B40A0E0DE0}"/>
              </a:ext>
            </a:extLst>
          </p:cNvPr>
          <p:cNvSpPr/>
          <p:nvPr/>
        </p:nvSpPr>
        <p:spPr>
          <a:xfrm>
            <a:off x="4151784" y="4005064"/>
            <a:ext cx="5449380" cy="1008112"/>
          </a:xfrm>
          <a:custGeom>
            <a:avLst/>
            <a:gdLst>
              <a:gd name="connsiteX0" fmla="*/ 0 w 5737412"/>
              <a:gd name="connsiteY0" fmla="*/ 993368 h 993368"/>
              <a:gd name="connsiteX1" fmla="*/ 1033930 w 5737412"/>
              <a:gd name="connsiteY1" fmla="*/ 150686 h 993368"/>
              <a:gd name="connsiteX2" fmla="*/ 4069977 w 5737412"/>
              <a:gd name="connsiteY2" fmla="*/ 13227 h 993368"/>
              <a:gd name="connsiteX3" fmla="*/ 5737412 w 5737412"/>
              <a:gd name="connsiteY3" fmla="*/ 13227 h 99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2" h="993368">
                <a:moveTo>
                  <a:pt x="0" y="993368"/>
                </a:moveTo>
                <a:cubicBezTo>
                  <a:pt x="177800" y="653705"/>
                  <a:pt x="355601" y="314043"/>
                  <a:pt x="1033930" y="150686"/>
                </a:cubicBezTo>
                <a:cubicBezTo>
                  <a:pt x="1712260" y="-12671"/>
                  <a:pt x="3286063" y="36137"/>
                  <a:pt x="4069977" y="13227"/>
                </a:cubicBezTo>
                <a:cubicBezTo>
                  <a:pt x="4853891" y="-9683"/>
                  <a:pt x="5295651" y="1772"/>
                  <a:pt x="5737412" y="1322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59" name="Picture 358">
            <a:extLst>
              <a:ext uri="{FF2B5EF4-FFF2-40B4-BE49-F238E27FC236}">
                <a16:creationId xmlns:a16="http://schemas.microsoft.com/office/drawing/2014/main" id="{AF89AE24-1CAD-4C33-8383-1E16876C2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4392" y="3429000"/>
            <a:ext cx="95715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1607991"/>
            <a:ext cx="8382000" cy="1666227"/>
            <a:chOff x="152400" y="1607990"/>
            <a:chExt cx="8382000" cy="1666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152400" y="1607990"/>
              <a:ext cx="8382000" cy="1666227"/>
            </a:xfrm>
            <a:prstGeom prst="rect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sz="2800" dirty="0">
                <a:solidFill>
                  <a:srgbClr val="7030A0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36096" y="1628799"/>
              <a:ext cx="3058851" cy="338554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600" dirty="0">
                  <a:solidFill>
                    <a:srgbClr val="FF0000"/>
                  </a:solidFill>
                  <a:cs typeface="B Zar" panose="00000400000000000000" pitchFamily="2" charset="-78"/>
                </a:rPr>
                <a:t>زنجيره ارزش نظام صنعتی تعلیم و تربیت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3344202"/>
            <a:ext cx="8382001" cy="3361399"/>
            <a:chOff x="152399" y="3344201"/>
            <a:chExt cx="8382001" cy="336139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Rectangle 36"/>
            <p:cNvSpPr/>
            <p:nvPr/>
          </p:nvSpPr>
          <p:spPr>
            <a:xfrm>
              <a:off x="152399" y="3344201"/>
              <a:ext cx="8382001" cy="3361399"/>
            </a:xfrm>
            <a:prstGeom prst="rect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sz="2800" dirty="0">
                <a:solidFill>
                  <a:srgbClr val="7030A0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4310" y="3501007"/>
              <a:ext cx="3209533" cy="338554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600" dirty="0">
                  <a:solidFill>
                    <a:srgbClr val="FF0000"/>
                  </a:solidFill>
                  <a:cs typeface="B Zar" panose="00000400000000000000" pitchFamily="2" charset="-78"/>
                </a:rPr>
                <a:t>زنجيره ارزش سه لايه نهادی تعلیم و تربیت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تحول زنجيره ارزش تعلیم و تربیت</a:t>
            </a:r>
          </a:p>
        </p:txBody>
      </p:sp>
      <p:sp>
        <p:nvSpPr>
          <p:cNvPr id="7" name="Down Arrow 6"/>
          <p:cNvSpPr/>
          <p:nvPr/>
        </p:nvSpPr>
        <p:spPr>
          <a:xfrm>
            <a:off x="3602189" y="3062478"/>
            <a:ext cx="4572000" cy="533400"/>
          </a:xfrm>
          <a:prstGeom prst="down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366519-996F-4DB8-B274-D2B4E35179C5}"/>
              </a:ext>
            </a:extLst>
          </p:cNvPr>
          <p:cNvGrpSpPr/>
          <p:nvPr/>
        </p:nvGrpSpPr>
        <p:grpSpPr>
          <a:xfrm>
            <a:off x="3431704" y="1916832"/>
            <a:ext cx="4824536" cy="1152128"/>
            <a:chOff x="3071664" y="1052736"/>
            <a:chExt cx="4824536" cy="1152128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5BB465-3884-4757-A674-5A0B4B7AA226}"/>
                </a:ext>
              </a:extLst>
            </p:cNvPr>
            <p:cNvSpPr/>
            <p:nvPr/>
          </p:nvSpPr>
          <p:spPr>
            <a:xfrm>
              <a:off x="3143672" y="1052736"/>
              <a:ext cx="4752528" cy="1152128"/>
            </a:xfrm>
            <a:prstGeom prst="rightArrow">
              <a:avLst>
                <a:gd name="adj1" fmla="val 64525"/>
                <a:gd name="adj2" fmla="val 98761"/>
              </a:avLst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endParaRPr lang="fa-IR" sz="1800" b="0" dirty="0">
                <a:cs typeface="B Zar" panose="00000400000000000000" pitchFamily="2" charset="-78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F43B5A-F06F-4C83-8C6C-FE56BBC2AD7A}"/>
                </a:ext>
              </a:extLst>
            </p:cNvPr>
            <p:cNvSpPr/>
            <p:nvPr/>
          </p:nvSpPr>
          <p:spPr>
            <a:xfrm>
              <a:off x="3071664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نیازسنجی و سیاستگذاری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2437BD6-8EA4-4B8B-A4BD-6F4316CA3256}"/>
                </a:ext>
              </a:extLst>
            </p:cNvPr>
            <p:cNvSpPr/>
            <p:nvPr/>
          </p:nvSpPr>
          <p:spPr>
            <a:xfrm>
              <a:off x="5447928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بسترسازی و توسعه فناوری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D35D30C-3186-418C-93E2-48D034DAF76A}"/>
                </a:ext>
              </a:extLst>
            </p:cNvPr>
            <p:cNvSpPr/>
            <p:nvPr/>
          </p:nvSpPr>
          <p:spPr>
            <a:xfrm>
              <a:off x="4655840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تامین منابع مادی و انسانی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EB14EA1-1F5D-47D8-8871-9A40F7C13FC3}"/>
                </a:ext>
              </a:extLst>
            </p:cNvPr>
            <p:cNvSpPr/>
            <p:nvPr/>
          </p:nvSpPr>
          <p:spPr>
            <a:xfrm>
              <a:off x="3863752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تعیین روش و تولید محتوی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23ADCBE-1396-47B4-81FF-19C302830250}"/>
                </a:ext>
              </a:extLst>
            </p:cNvPr>
            <p:cNvSpPr/>
            <p:nvPr/>
          </p:nvSpPr>
          <p:spPr>
            <a:xfrm>
              <a:off x="6240016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توزیع امکانات و محتوی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4AF9C92-2C3E-4718-AE9F-EB84D26E15A6}"/>
                </a:ext>
              </a:extLst>
            </p:cNvPr>
            <p:cNvSpPr/>
            <p:nvPr/>
          </p:nvSpPr>
          <p:spPr>
            <a:xfrm>
              <a:off x="7032104" y="1340768"/>
              <a:ext cx="720080" cy="576064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 rtl="1"/>
              <a:r>
                <a:rPr lang="fa-IR" sz="1200" b="0" dirty="0">
                  <a:cs typeface="B Zar" panose="00000400000000000000" pitchFamily="2" charset="-78"/>
                </a:rPr>
                <a:t>ارائه آموزش و خدمات و ارزشیابی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2A213-DC24-4A7A-8D34-18042E70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3789040"/>
            <a:ext cx="4940619" cy="28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7114-0BAB-B855-82CA-1DDEF462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ابعاد محوری بسته سیاستی هم افزا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C0A2A8-7114-500C-9793-F247A184D997}"/>
              </a:ext>
            </a:extLst>
          </p:cNvPr>
          <p:cNvGrpSpPr/>
          <p:nvPr/>
        </p:nvGrpSpPr>
        <p:grpSpPr>
          <a:xfrm>
            <a:off x="3503712" y="3717032"/>
            <a:ext cx="1829193" cy="1510427"/>
            <a:chOff x="5229482" y="3656771"/>
            <a:chExt cx="1829193" cy="1510427"/>
          </a:xfrm>
        </p:grpSpPr>
        <p:pic>
          <p:nvPicPr>
            <p:cNvPr id="5" name="Picture 6" descr="People characters crowd circle isometric view Vector Image">
              <a:extLst>
                <a:ext uri="{FF2B5EF4-FFF2-40B4-BE49-F238E27FC236}">
                  <a16:creationId xmlns:a16="http://schemas.microsoft.com/office/drawing/2014/main" id="{75EAA087-AAC5-3D80-2D73-F58AC1E3E2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0" t="16582" r="7458" b="25745"/>
            <a:stretch/>
          </p:blipFill>
          <p:spPr bwMode="auto">
            <a:xfrm>
              <a:off x="5517514" y="3656771"/>
              <a:ext cx="1125966" cy="846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6668CF-8D60-D45B-614D-3B2D7DE88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8673" y="3743123"/>
              <a:ext cx="357816" cy="8981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3572D3-8219-E67C-6BE4-B2545DEC8203}"/>
                </a:ext>
              </a:extLst>
            </p:cNvPr>
            <p:cNvSpPr txBox="1"/>
            <p:nvPr/>
          </p:nvSpPr>
          <p:spPr>
            <a:xfrm>
              <a:off x="5229482" y="4520867"/>
              <a:ext cx="1829193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طیفهای مختلف استعداد و شرایط متربیان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6AC1F1-9633-169E-7093-BEE378781855}"/>
              </a:ext>
            </a:extLst>
          </p:cNvPr>
          <p:cNvGrpSpPr/>
          <p:nvPr/>
        </p:nvGrpSpPr>
        <p:grpSpPr>
          <a:xfrm>
            <a:off x="5951984" y="3573016"/>
            <a:ext cx="1832553" cy="1798459"/>
            <a:chOff x="9505771" y="1700808"/>
            <a:chExt cx="1832553" cy="17984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BD64E5-5C3B-17BA-A90C-9EFCCB12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448" y="1700808"/>
              <a:ext cx="1041604" cy="78651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C9E14A-8ABD-DEA6-D6AE-6828C106A1A3}"/>
                </a:ext>
              </a:extLst>
            </p:cNvPr>
            <p:cNvGrpSpPr/>
            <p:nvPr/>
          </p:nvGrpSpPr>
          <p:grpSpPr>
            <a:xfrm>
              <a:off x="9505771" y="2132856"/>
              <a:ext cx="1832553" cy="1366411"/>
              <a:chOff x="9505771" y="2132856"/>
              <a:chExt cx="1832553" cy="136641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15B9D0-1972-9856-778D-A60F6CCC2D71}"/>
                  </a:ext>
                </a:extLst>
              </p:cNvPr>
              <p:cNvSpPr txBox="1"/>
              <p:nvPr/>
            </p:nvSpPr>
            <p:spPr>
              <a:xfrm>
                <a:off x="9505771" y="2852936"/>
                <a:ext cx="1832553" cy="646331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 rtl="1"/>
                <a:r>
                  <a:rPr lang="fa-IR" sz="1800" b="0" dirty="0">
                    <a:solidFill>
                      <a:srgbClr val="002060"/>
                    </a:solidFill>
                    <a:cs typeface="B Zar" panose="00000400000000000000" pitchFamily="2" charset="-78"/>
                  </a:rPr>
                  <a:t>استفاده از خلاقیت و </a:t>
                </a:r>
              </a:p>
              <a:p>
                <a:pPr algn="ctr" rtl="1"/>
                <a:r>
                  <a:rPr lang="fa-IR" sz="1800" b="0" dirty="0">
                    <a:solidFill>
                      <a:srgbClr val="002060"/>
                    </a:solidFill>
                    <a:cs typeface="B Zar" panose="00000400000000000000" pitchFamily="2" charset="-78"/>
                  </a:rPr>
                  <a:t>تلاش جمعی برای تحول</a:t>
                </a:r>
                <a:endParaRPr lang="en-US" sz="1800" b="0" dirty="0">
                  <a:solidFill>
                    <a:srgbClr val="002060"/>
                  </a:solidFill>
                  <a:cs typeface="B Zar" panose="00000400000000000000" pitchFamily="2" charset="-78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50D2C85-25E0-E2E8-4575-700B9209E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2384" y="2132856"/>
                <a:ext cx="1359526" cy="810838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54A556-249D-C7A3-329C-40E8F8D889A8}"/>
              </a:ext>
            </a:extLst>
          </p:cNvPr>
          <p:cNvGrpSpPr/>
          <p:nvPr/>
        </p:nvGrpSpPr>
        <p:grpSpPr>
          <a:xfrm>
            <a:off x="4583832" y="5535604"/>
            <a:ext cx="2034968" cy="1305436"/>
            <a:chOff x="4799856" y="2420888"/>
            <a:chExt cx="2034968" cy="13054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1F8265-7D18-B51A-08D4-68FCF39C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9856" y="2420888"/>
              <a:ext cx="1944216" cy="9963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FCC62D-00FC-355F-8F4C-88ED8C870CC1}"/>
                </a:ext>
              </a:extLst>
            </p:cNvPr>
            <p:cNvSpPr txBox="1"/>
            <p:nvPr/>
          </p:nvSpPr>
          <p:spPr>
            <a:xfrm>
              <a:off x="4854795" y="3356992"/>
              <a:ext cx="198002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cs typeface="B Zar" panose="00000400000000000000" pitchFamily="2" charset="-78"/>
                </a:rPr>
                <a:t>زنجیره تحول نهادی تربیت</a:t>
              </a:r>
            </a:p>
          </p:txBody>
        </p:sp>
      </p:grp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C32DC53F-62CE-15C9-13F3-FDB07A0D6647}"/>
              </a:ext>
            </a:extLst>
          </p:cNvPr>
          <p:cNvSpPr/>
          <p:nvPr/>
        </p:nvSpPr>
        <p:spPr>
          <a:xfrm>
            <a:off x="5159896" y="4256221"/>
            <a:ext cx="792088" cy="432048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2BDBD2-B8A8-29AB-AD69-497635CE8549}"/>
              </a:ext>
            </a:extLst>
          </p:cNvPr>
          <p:cNvGrpSpPr/>
          <p:nvPr/>
        </p:nvGrpSpPr>
        <p:grpSpPr>
          <a:xfrm>
            <a:off x="4272524" y="1628800"/>
            <a:ext cx="2343502" cy="1942475"/>
            <a:chOff x="5303912" y="1556792"/>
            <a:chExt cx="2343502" cy="19424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D7D305D-4FFB-601B-FA55-36FE6395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9114" y="1556792"/>
              <a:ext cx="1473099" cy="137028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FB766B-A8B6-4834-00BF-80631DAD2337}"/>
                </a:ext>
              </a:extLst>
            </p:cNvPr>
            <p:cNvSpPr txBox="1"/>
            <p:nvPr/>
          </p:nvSpPr>
          <p:spPr>
            <a:xfrm>
              <a:off x="5303912" y="2852936"/>
              <a:ext cx="234350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الگوهای مختلف برنامه درسی مبتنی بر یک الگوی ملی 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7D2534F-16EB-0F3F-A40B-A6D6E2C04648}"/>
              </a:ext>
            </a:extLst>
          </p:cNvPr>
          <p:cNvSpPr/>
          <p:nvPr/>
        </p:nvSpPr>
        <p:spPr>
          <a:xfrm>
            <a:off x="6023992" y="1340768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6B7257-D55B-93CB-DB79-7315FE109FE7}"/>
              </a:ext>
            </a:extLst>
          </p:cNvPr>
          <p:cNvSpPr/>
          <p:nvPr/>
        </p:nvSpPr>
        <p:spPr>
          <a:xfrm>
            <a:off x="6023992" y="1988840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1F2E95-2373-32EB-E9D6-115F369EDA12}"/>
              </a:ext>
            </a:extLst>
          </p:cNvPr>
          <p:cNvGrpSpPr/>
          <p:nvPr/>
        </p:nvGrpSpPr>
        <p:grpSpPr>
          <a:xfrm>
            <a:off x="7000224" y="1556792"/>
            <a:ext cx="2383986" cy="2014483"/>
            <a:chOff x="8137620" y="1916832"/>
            <a:chExt cx="2383986" cy="201448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307AAEB-366D-CA0F-58AF-9B7524C67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1716" y="1916832"/>
              <a:ext cx="794045" cy="137407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BC79F5-01DF-91AA-38DF-9F677D185188}"/>
                </a:ext>
              </a:extLst>
            </p:cNvPr>
            <p:cNvSpPr txBox="1"/>
            <p:nvPr/>
          </p:nvSpPr>
          <p:spPr>
            <a:xfrm>
              <a:off x="8137620" y="3284984"/>
              <a:ext cx="238398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ساختار حکمرانی، نظارت و </a:t>
              </a:r>
            </a:p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اعتباربخشی یکپارچه توزیع شده 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E64200C-034A-5285-97E4-E0D98B0593CA}"/>
              </a:ext>
            </a:extLst>
          </p:cNvPr>
          <p:cNvSpPr/>
          <p:nvPr/>
        </p:nvSpPr>
        <p:spPr>
          <a:xfrm>
            <a:off x="8400256" y="1412776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3412B2-9708-DEA0-66A0-29CDB0F09D90}"/>
              </a:ext>
            </a:extLst>
          </p:cNvPr>
          <p:cNvGrpSpPr/>
          <p:nvPr/>
        </p:nvGrpSpPr>
        <p:grpSpPr>
          <a:xfrm>
            <a:off x="9768408" y="1988840"/>
            <a:ext cx="1495564" cy="1582435"/>
            <a:chOff x="1847528" y="1988840"/>
            <a:chExt cx="1495564" cy="158243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F9234C-E1C0-C8BB-EF83-D6C1FE93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2472"/>
            <a:stretch/>
          </p:blipFill>
          <p:spPr>
            <a:xfrm>
              <a:off x="1982839" y="1988840"/>
              <a:ext cx="1224942" cy="97642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251522-4BBF-B3F7-FEA7-A11C50E385C0}"/>
                </a:ext>
              </a:extLst>
            </p:cNvPr>
            <p:cNvSpPr txBox="1"/>
            <p:nvPr/>
          </p:nvSpPr>
          <p:spPr>
            <a:xfrm>
              <a:off x="1847528" y="2924944"/>
              <a:ext cx="149556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حمایت و تامین منابع و اختیارات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F4E8B73-11EF-6410-7859-6B4459A0F302}"/>
              </a:ext>
            </a:extLst>
          </p:cNvPr>
          <p:cNvSpPr/>
          <p:nvPr/>
        </p:nvSpPr>
        <p:spPr>
          <a:xfrm>
            <a:off x="10663859" y="1484784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1FE0D6-055E-A6D3-0142-EF058ABD499C}"/>
              </a:ext>
            </a:extLst>
          </p:cNvPr>
          <p:cNvSpPr/>
          <p:nvPr/>
        </p:nvSpPr>
        <p:spPr>
          <a:xfrm>
            <a:off x="10735867" y="2132856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83737A-A594-73C6-86EF-C24FFCC4E208}"/>
              </a:ext>
            </a:extLst>
          </p:cNvPr>
          <p:cNvGrpSpPr/>
          <p:nvPr/>
        </p:nvGrpSpPr>
        <p:grpSpPr>
          <a:xfrm>
            <a:off x="489975" y="1988840"/>
            <a:ext cx="1296144" cy="1582435"/>
            <a:chOff x="984615" y="4365104"/>
            <a:chExt cx="1296144" cy="158243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B42B8E-8845-FA2D-98F3-1B5F1905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7448" y="4365104"/>
              <a:ext cx="1010478" cy="89118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278066-BEF3-69F3-C117-876BF1BA57DE}"/>
                </a:ext>
              </a:extLst>
            </p:cNvPr>
            <p:cNvSpPr txBox="1"/>
            <p:nvPr/>
          </p:nvSpPr>
          <p:spPr>
            <a:xfrm>
              <a:off x="984615" y="5301208"/>
              <a:ext cx="1296144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algn="ctr" rtl="1">
                <a:defRPr sz="1800" b="0">
                  <a:solidFill>
                    <a:srgbClr val="002060"/>
                  </a:solidFill>
                  <a:cs typeface="B Zar" panose="00000400000000000000" pitchFamily="2" charset="-78"/>
                </a:defRPr>
              </a:lvl1pPr>
            </a:lstStyle>
            <a:p>
              <a:r>
                <a:rPr lang="fa-IR" dirty="0"/>
                <a:t>تعامل با مسئله کنکور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BF4251C2-659A-58C4-FED6-EB943C13AE4B}"/>
              </a:ext>
            </a:extLst>
          </p:cNvPr>
          <p:cNvSpPr/>
          <p:nvPr/>
        </p:nvSpPr>
        <p:spPr>
          <a:xfrm>
            <a:off x="1415480" y="1628800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7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E0E6AD-9187-5B1B-76B9-2015CD8F607D}"/>
              </a:ext>
            </a:extLst>
          </p:cNvPr>
          <p:cNvGrpSpPr/>
          <p:nvPr/>
        </p:nvGrpSpPr>
        <p:grpSpPr>
          <a:xfrm>
            <a:off x="2170317" y="2204864"/>
            <a:ext cx="1718009" cy="1366411"/>
            <a:chOff x="191344" y="3501008"/>
            <a:chExt cx="1718009" cy="136641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375C302-06DA-25EF-C579-8286BE48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757" y="3501008"/>
              <a:ext cx="1349182" cy="77692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F892AD-C114-A6CF-0D76-D636EE41FF80}"/>
                </a:ext>
              </a:extLst>
            </p:cNvPr>
            <p:cNvSpPr txBox="1"/>
            <p:nvPr/>
          </p:nvSpPr>
          <p:spPr>
            <a:xfrm>
              <a:off x="191344" y="4221088"/>
              <a:ext cx="17180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مسئله الگوهای ارتقاء شایستگی نیروی انسانی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B69BC43-1870-B30E-E312-1CA42E3B7AB5}"/>
              </a:ext>
            </a:extLst>
          </p:cNvPr>
          <p:cNvSpPr/>
          <p:nvPr/>
        </p:nvSpPr>
        <p:spPr>
          <a:xfrm>
            <a:off x="3431704" y="1772816"/>
            <a:ext cx="864096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ماده 6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51314F4-E810-3861-CC8C-C034B3195B4F}"/>
              </a:ext>
            </a:extLst>
          </p:cNvPr>
          <p:cNvSpPr/>
          <p:nvPr/>
        </p:nvSpPr>
        <p:spPr bwMode="auto">
          <a:xfrm rot="16200000">
            <a:off x="5303912" y="2996952"/>
            <a:ext cx="432048" cy="4752528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AF636E4-E4CE-B54E-99CB-17E0D51778D2}"/>
              </a:ext>
            </a:extLst>
          </p:cNvPr>
          <p:cNvSpPr/>
          <p:nvPr/>
        </p:nvSpPr>
        <p:spPr bwMode="auto">
          <a:xfrm rot="16200000">
            <a:off x="5735960" y="-2043608"/>
            <a:ext cx="432048" cy="11233248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/>
          </a:ln>
          <a:effectLst/>
        </p:spPr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760C9094-1B37-6FC4-7D09-7A9135A412B4}"/>
              </a:ext>
            </a:extLst>
          </p:cNvPr>
          <p:cNvCxnSpPr>
            <a:cxnSpLocks/>
            <a:stCxn id="37" idx="1"/>
            <a:endCxn id="28" idx="3"/>
          </p:cNvCxnSpPr>
          <p:nvPr/>
        </p:nvCxnSpPr>
        <p:spPr bwMode="auto">
          <a:xfrm rot="10800000" flipV="1">
            <a:off x="6616027" y="2477050"/>
            <a:ext cx="3287693" cy="77105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D7B1171-FE1A-B0AB-65E5-5EC30342B5D8}"/>
              </a:ext>
            </a:extLst>
          </p:cNvPr>
          <p:cNvCxnSpPr>
            <a:cxnSpLocks/>
            <a:stCxn id="33" idx="1"/>
            <a:endCxn id="28" idx="3"/>
          </p:cNvCxnSpPr>
          <p:nvPr/>
        </p:nvCxnSpPr>
        <p:spPr bwMode="auto">
          <a:xfrm rot="10800000" flipV="1">
            <a:off x="6616026" y="2243830"/>
            <a:ext cx="1248294" cy="100427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008E0A1-DF5C-F823-86DD-379ECD6CC96C}"/>
              </a:ext>
            </a:extLst>
          </p:cNvPr>
          <p:cNvCxnSpPr>
            <a:cxnSpLocks/>
            <a:stCxn id="48" idx="3"/>
            <a:endCxn id="28" idx="1"/>
          </p:cNvCxnSpPr>
          <p:nvPr/>
        </p:nvCxnSpPr>
        <p:spPr bwMode="auto">
          <a:xfrm>
            <a:off x="3703912" y="2593328"/>
            <a:ext cx="568612" cy="6547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2A2B83A-62A7-4198-EED2-F11B70BDDB43}"/>
              </a:ext>
            </a:extLst>
          </p:cNvPr>
          <p:cNvCxnSpPr>
            <a:cxnSpLocks/>
            <a:stCxn id="44" idx="3"/>
            <a:endCxn id="28" idx="1"/>
          </p:cNvCxnSpPr>
          <p:nvPr/>
        </p:nvCxnSpPr>
        <p:spPr bwMode="auto">
          <a:xfrm>
            <a:off x="1643286" y="2434433"/>
            <a:ext cx="2629238" cy="81367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23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  <p:bldP spid="36" grpId="0" animBg="1"/>
      <p:bldP spid="41" grpId="0" animBg="1"/>
      <p:bldP spid="42" grpId="0" animBg="1"/>
      <p:bldP spid="47" grpId="0" animBg="1"/>
      <p:bldP spid="51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CAE-307A-411C-9622-A2031278DDEA}" type="slidenum">
              <a:rPr lang="fa-IR"/>
              <a:pPr/>
              <a:t>20</a:t>
            </a:fld>
            <a:endParaRPr lang="en-US"/>
          </a:p>
        </p:txBody>
      </p:sp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5680" y="188640"/>
            <a:ext cx="7572375" cy="661987"/>
          </a:xfrm>
        </p:spPr>
        <p:txBody>
          <a:bodyPr/>
          <a:lstStyle/>
          <a:p>
            <a:r>
              <a:rPr lang="fa-IR" sz="3200" dirty="0"/>
              <a:t>ميدان هاي متعدد و متنوع زيرساختي آموزش</a:t>
            </a:r>
            <a:endParaRPr lang="en-US" sz="3200" dirty="0"/>
          </a:p>
        </p:txBody>
      </p:sp>
      <p:grpSp>
        <p:nvGrpSpPr>
          <p:cNvPr id="1653763" name="Group 3"/>
          <p:cNvGrpSpPr>
            <a:grpSpLocks/>
          </p:cNvGrpSpPr>
          <p:nvPr/>
        </p:nvGrpSpPr>
        <p:grpSpPr bwMode="auto">
          <a:xfrm>
            <a:off x="5176839" y="2913064"/>
            <a:ext cx="2044639" cy="1582737"/>
            <a:chOff x="202" y="1662"/>
            <a:chExt cx="2399" cy="1603"/>
          </a:xfrm>
        </p:grpSpPr>
        <p:sp>
          <p:nvSpPr>
            <p:cNvPr id="1653764" name="Freeform 4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653765" name="Text Box 5"/>
            <p:cNvSpPr txBox="1">
              <a:spLocks noChangeArrowheads="1"/>
            </p:cNvSpPr>
            <p:nvPr/>
          </p:nvSpPr>
          <p:spPr bwMode="auto">
            <a:xfrm>
              <a:off x="285" y="2463"/>
              <a:ext cx="231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 dirty="0">
                  <a:solidFill>
                    <a:schemeClr val="folHlink"/>
                  </a:solidFill>
                  <a:latin typeface="Tahoma" pitchFamily="34" charset="0"/>
                </a:rPr>
                <a:t>ميدان زيرساختي آموزش کرامت</a:t>
              </a:r>
              <a:endParaRPr lang="en-US" sz="1200" dirty="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766" name="Group 6"/>
          <p:cNvGrpSpPr>
            <a:grpSpLocks/>
          </p:cNvGrpSpPr>
          <p:nvPr/>
        </p:nvGrpSpPr>
        <p:grpSpPr bwMode="auto">
          <a:xfrm>
            <a:off x="8518525" y="3028950"/>
            <a:ext cx="1912744" cy="1536700"/>
            <a:chOff x="202" y="1662"/>
            <a:chExt cx="2358" cy="1603"/>
          </a:xfrm>
        </p:grpSpPr>
        <p:sp>
          <p:nvSpPr>
            <p:cNvPr id="1653767" name="Freeform 7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00CCFF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653768" name="Text Box 8"/>
            <p:cNvSpPr txBox="1">
              <a:spLocks noChangeArrowheads="1"/>
            </p:cNvSpPr>
            <p:nvPr/>
          </p:nvSpPr>
          <p:spPr bwMode="auto">
            <a:xfrm>
              <a:off x="368" y="2464"/>
              <a:ext cx="21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>
                  <a:solidFill>
                    <a:schemeClr val="folHlink"/>
                  </a:solidFill>
                  <a:latin typeface="Tahoma" pitchFamily="34" charset="0"/>
                </a:rPr>
                <a:t>ميدان زيرساختي آموزش نور</a:t>
              </a:r>
              <a:endParaRPr lang="en-US" sz="12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769" name="Group 9"/>
          <p:cNvGrpSpPr>
            <a:grpSpLocks/>
          </p:cNvGrpSpPr>
          <p:nvPr/>
        </p:nvGrpSpPr>
        <p:grpSpPr bwMode="auto">
          <a:xfrm>
            <a:off x="2619375" y="4946651"/>
            <a:ext cx="1939858" cy="1698625"/>
            <a:chOff x="202" y="1662"/>
            <a:chExt cx="2359" cy="1603"/>
          </a:xfrm>
        </p:grpSpPr>
        <p:sp>
          <p:nvSpPr>
            <p:cNvPr id="1653770" name="Freeform 10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653771" name="Text Box 11"/>
            <p:cNvSpPr txBox="1">
              <a:spLocks noChangeArrowheads="1"/>
            </p:cNvSpPr>
            <p:nvPr/>
          </p:nvSpPr>
          <p:spPr bwMode="auto">
            <a:xfrm>
              <a:off x="366" y="2461"/>
              <a:ext cx="219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>
                  <a:solidFill>
                    <a:schemeClr val="folHlink"/>
                  </a:solidFill>
                  <a:latin typeface="Tahoma" pitchFamily="34" charset="0"/>
                </a:rPr>
                <a:t>ميدان زيرساختي آموزش سينا</a:t>
              </a:r>
              <a:endParaRPr lang="en-US" sz="12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772" name="Group 12"/>
          <p:cNvGrpSpPr>
            <a:grpSpLocks/>
          </p:cNvGrpSpPr>
          <p:nvPr/>
        </p:nvGrpSpPr>
        <p:grpSpPr bwMode="auto">
          <a:xfrm>
            <a:off x="2009776" y="3014664"/>
            <a:ext cx="2021979" cy="1724025"/>
            <a:chOff x="202" y="1662"/>
            <a:chExt cx="2390" cy="1603"/>
          </a:xfrm>
        </p:grpSpPr>
        <p:sp>
          <p:nvSpPr>
            <p:cNvPr id="1653773" name="Freeform 13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CC99FF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653774" name="Text Box 14"/>
            <p:cNvSpPr txBox="1">
              <a:spLocks noChangeArrowheads="1"/>
            </p:cNvSpPr>
            <p:nvPr/>
          </p:nvSpPr>
          <p:spPr bwMode="auto">
            <a:xfrm>
              <a:off x="348" y="2464"/>
              <a:ext cx="22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>
                  <a:solidFill>
                    <a:schemeClr val="folHlink"/>
                  </a:solidFill>
                  <a:latin typeface="Tahoma" pitchFamily="34" charset="0"/>
                </a:rPr>
                <a:t>ميدان زيرساختي آموزش شاهد</a:t>
              </a:r>
              <a:endParaRPr lang="en-US" sz="12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775" name="Group 15"/>
          <p:cNvGrpSpPr>
            <a:grpSpLocks/>
          </p:cNvGrpSpPr>
          <p:nvPr/>
        </p:nvGrpSpPr>
        <p:grpSpPr bwMode="auto">
          <a:xfrm>
            <a:off x="7142163" y="5135563"/>
            <a:ext cx="2073346" cy="1798638"/>
            <a:chOff x="202" y="1662"/>
            <a:chExt cx="2365" cy="1603"/>
          </a:xfrm>
        </p:grpSpPr>
        <p:sp>
          <p:nvSpPr>
            <p:cNvPr id="1653776" name="Freeform 16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C0C0C0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653777" name="Text Box 17"/>
            <p:cNvSpPr txBox="1">
              <a:spLocks noChangeArrowheads="1"/>
            </p:cNvSpPr>
            <p:nvPr/>
          </p:nvSpPr>
          <p:spPr bwMode="auto">
            <a:xfrm>
              <a:off x="358" y="2459"/>
              <a:ext cx="220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>
                  <a:solidFill>
                    <a:schemeClr val="folHlink"/>
                  </a:solidFill>
                  <a:latin typeface="Tahoma" pitchFamily="34" charset="0"/>
                </a:rPr>
                <a:t>ميدان زيرساختي آموزش رسمي</a:t>
              </a:r>
              <a:endParaRPr lang="en-US" sz="12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cxnSp>
        <p:nvCxnSpPr>
          <p:cNvPr id="1653778" name="AutoShape 18"/>
          <p:cNvCxnSpPr>
            <a:cxnSpLocks noChangeShapeType="1"/>
            <a:stCxn id="1653777" idx="0"/>
            <a:endCxn id="1653843" idx="2"/>
          </p:cNvCxnSpPr>
          <p:nvPr/>
        </p:nvCxnSpPr>
        <p:spPr bwMode="auto">
          <a:xfrm rot="5400000" flipH="1" flipV="1">
            <a:off x="8406750" y="5083980"/>
            <a:ext cx="786320" cy="110538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79" name="AutoShape 19"/>
          <p:cNvCxnSpPr>
            <a:cxnSpLocks noChangeShapeType="1"/>
            <a:stCxn id="1653777" idx="0"/>
            <a:endCxn id="1653846" idx="2"/>
          </p:cNvCxnSpPr>
          <p:nvPr/>
        </p:nvCxnSpPr>
        <p:spPr bwMode="auto">
          <a:xfrm rot="5400000" flipH="1" flipV="1">
            <a:off x="8752108" y="5045011"/>
            <a:ext cx="479932" cy="14897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0" name="AutoShape 20"/>
          <p:cNvCxnSpPr>
            <a:cxnSpLocks noChangeShapeType="1"/>
            <a:stCxn id="1653777" idx="0"/>
            <a:endCxn id="1653837" idx="2"/>
          </p:cNvCxnSpPr>
          <p:nvPr/>
        </p:nvCxnSpPr>
        <p:spPr bwMode="auto">
          <a:xfrm rot="16200000" flipV="1">
            <a:off x="7889642" y="5672258"/>
            <a:ext cx="652970" cy="621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1" name="AutoShape 21"/>
          <p:cNvCxnSpPr>
            <a:cxnSpLocks noChangeShapeType="1"/>
            <a:stCxn id="1653777" idx="0"/>
            <a:endCxn id="1653840" idx="2"/>
          </p:cNvCxnSpPr>
          <p:nvPr/>
        </p:nvCxnSpPr>
        <p:spPr bwMode="auto">
          <a:xfrm rot="5400000" flipH="1" flipV="1">
            <a:off x="8155605" y="5398625"/>
            <a:ext cx="722820" cy="5395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2" name="AutoShape 22"/>
          <p:cNvCxnSpPr>
            <a:cxnSpLocks noChangeShapeType="1"/>
            <a:stCxn id="1653777" idx="0"/>
            <a:endCxn id="1653828" idx="2"/>
          </p:cNvCxnSpPr>
          <p:nvPr/>
        </p:nvCxnSpPr>
        <p:spPr bwMode="auto">
          <a:xfrm rot="16200000" flipV="1">
            <a:off x="7528328" y="5310943"/>
            <a:ext cx="960945" cy="4768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3" name="AutoShape 23"/>
          <p:cNvCxnSpPr>
            <a:cxnSpLocks noChangeShapeType="1"/>
            <a:stCxn id="1653777" idx="0"/>
            <a:endCxn id="1653831" idx="2"/>
          </p:cNvCxnSpPr>
          <p:nvPr/>
        </p:nvCxnSpPr>
        <p:spPr bwMode="auto">
          <a:xfrm rot="16200000" flipV="1">
            <a:off x="7527494" y="5310110"/>
            <a:ext cx="594232" cy="8452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4" name="AutoShape 24"/>
          <p:cNvCxnSpPr>
            <a:cxnSpLocks noChangeShapeType="1"/>
            <a:stCxn id="1653768" idx="0"/>
            <a:endCxn id="1653852" idx="2"/>
          </p:cNvCxnSpPr>
          <p:nvPr/>
        </p:nvCxnSpPr>
        <p:spPr bwMode="auto">
          <a:xfrm rot="5400000" flipH="1" flipV="1">
            <a:off x="9316944" y="3266933"/>
            <a:ext cx="756129" cy="30556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5" name="AutoShape 25"/>
          <p:cNvCxnSpPr>
            <a:cxnSpLocks noChangeShapeType="1"/>
            <a:stCxn id="1653768" idx="0"/>
            <a:endCxn id="1653849" idx="2"/>
          </p:cNvCxnSpPr>
          <p:nvPr/>
        </p:nvCxnSpPr>
        <p:spPr bwMode="auto">
          <a:xfrm rot="5400000" flipH="1" flipV="1">
            <a:off x="8986084" y="3135832"/>
            <a:ext cx="1218091" cy="10580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6" name="AutoShape 26"/>
          <p:cNvCxnSpPr>
            <a:cxnSpLocks noChangeShapeType="1"/>
            <a:stCxn id="1653768" idx="0"/>
            <a:endCxn id="1653855" idx="2"/>
          </p:cNvCxnSpPr>
          <p:nvPr/>
        </p:nvCxnSpPr>
        <p:spPr bwMode="auto">
          <a:xfrm rot="16200000" flipV="1">
            <a:off x="8892104" y="3147658"/>
            <a:ext cx="891066" cy="40917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7" name="AutoShape 27"/>
          <p:cNvCxnSpPr>
            <a:cxnSpLocks noChangeShapeType="1"/>
            <a:stCxn id="1653768" idx="0"/>
            <a:endCxn id="1653858" idx="2"/>
          </p:cNvCxnSpPr>
          <p:nvPr/>
        </p:nvCxnSpPr>
        <p:spPr bwMode="auto">
          <a:xfrm rot="16200000" flipV="1">
            <a:off x="8773987" y="3029540"/>
            <a:ext cx="697391" cy="83908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8" name="AutoShape 28"/>
          <p:cNvCxnSpPr>
            <a:cxnSpLocks noChangeShapeType="1"/>
            <a:stCxn id="1653771" idx="0"/>
            <a:endCxn id="1653819" idx="2"/>
          </p:cNvCxnSpPr>
          <p:nvPr/>
        </p:nvCxnSpPr>
        <p:spPr bwMode="auto">
          <a:xfrm rot="16200000" flipV="1">
            <a:off x="3343252" y="5479829"/>
            <a:ext cx="522813" cy="10415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89" name="AutoShape 29"/>
          <p:cNvCxnSpPr>
            <a:cxnSpLocks noChangeShapeType="1"/>
            <a:stCxn id="1653771" idx="0"/>
            <a:endCxn id="1653816" idx="2"/>
          </p:cNvCxnSpPr>
          <p:nvPr/>
        </p:nvCxnSpPr>
        <p:spPr bwMode="auto">
          <a:xfrm rot="5400000" flipH="1" flipV="1">
            <a:off x="3654501" y="5371159"/>
            <a:ext cx="424388" cy="41992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0" name="AutoShape 30"/>
          <p:cNvCxnSpPr>
            <a:cxnSpLocks noChangeShapeType="1"/>
            <a:stCxn id="1653771" idx="0"/>
            <a:endCxn id="1653822" idx="2"/>
          </p:cNvCxnSpPr>
          <p:nvPr/>
        </p:nvCxnSpPr>
        <p:spPr bwMode="auto">
          <a:xfrm rot="16200000" flipV="1">
            <a:off x="2945867" y="5082445"/>
            <a:ext cx="537100" cy="8846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1" name="AutoShape 31"/>
          <p:cNvCxnSpPr>
            <a:cxnSpLocks noChangeShapeType="1"/>
            <a:stCxn id="1653771" idx="0"/>
            <a:endCxn id="1653825" idx="2"/>
          </p:cNvCxnSpPr>
          <p:nvPr/>
        </p:nvCxnSpPr>
        <p:spPr bwMode="auto">
          <a:xfrm rot="16200000" flipV="1">
            <a:off x="2547442" y="4684020"/>
            <a:ext cx="583138" cy="16354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2" name="AutoShape 32"/>
          <p:cNvCxnSpPr>
            <a:cxnSpLocks noChangeShapeType="1"/>
            <a:stCxn id="1653774" idx="0"/>
            <a:endCxn id="1653798" idx="2"/>
          </p:cNvCxnSpPr>
          <p:nvPr/>
        </p:nvCxnSpPr>
        <p:spPr bwMode="auto">
          <a:xfrm rot="5400000" flipH="1" flipV="1">
            <a:off x="3174657" y="3360680"/>
            <a:ext cx="424400" cy="60866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3" name="AutoShape 33"/>
          <p:cNvCxnSpPr>
            <a:cxnSpLocks noChangeShapeType="1"/>
            <a:stCxn id="1653774" idx="0"/>
            <a:endCxn id="1653801" idx="2"/>
          </p:cNvCxnSpPr>
          <p:nvPr/>
        </p:nvCxnSpPr>
        <p:spPr bwMode="auto">
          <a:xfrm rot="5400000" flipH="1" flipV="1">
            <a:off x="2747974" y="3485740"/>
            <a:ext cx="726025" cy="569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4" name="AutoShape 34"/>
          <p:cNvCxnSpPr>
            <a:cxnSpLocks noChangeShapeType="1"/>
            <a:stCxn id="1653774" idx="0"/>
            <a:endCxn id="1653804" idx="2"/>
          </p:cNvCxnSpPr>
          <p:nvPr/>
        </p:nvCxnSpPr>
        <p:spPr bwMode="auto">
          <a:xfrm rot="16200000" flipV="1">
            <a:off x="2695079" y="3489768"/>
            <a:ext cx="406938" cy="36795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5" name="AutoShape 35"/>
          <p:cNvCxnSpPr>
            <a:cxnSpLocks noChangeShapeType="1"/>
            <a:stCxn id="1653774" idx="0"/>
            <a:endCxn id="1653807" idx="2"/>
          </p:cNvCxnSpPr>
          <p:nvPr/>
        </p:nvCxnSpPr>
        <p:spPr bwMode="auto">
          <a:xfrm rot="16200000" flipV="1">
            <a:off x="2420114" y="3214803"/>
            <a:ext cx="343438" cy="98138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796" name="AutoShape 36"/>
          <p:cNvCxnSpPr>
            <a:cxnSpLocks noChangeShapeType="1"/>
            <a:stCxn id="1653777" idx="0"/>
            <a:endCxn id="1653834" idx="2"/>
          </p:cNvCxnSpPr>
          <p:nvPr/>
        </p:nvCxnSpPr>
        <p:spPr bwMode="auto">
          <a:xfrm rot="16200000" flipV="1">
            <a:off x="7236246" y="5018861"/>
            <a:ext cx="508507" cy="151343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53797" name="Group 37"/>
          <p:cNvGrpSpPr>
            <a:grpSpLocks/>
          </p:cNvGrpSpPr>
          <p:nvPr/>
        </p:nvGrpSpPr>
        <p:grpSpPr bwMode="auto">
          <a:xfrm>
            <a:off x="3419475" y="3070225"/>
            <a:ext cx="833438" cy="382588"/>
            <a:chOff x="1518" y="1196"/>
            <a:chExt cx="615" cy="313"/>
          </a:xfrm>
        </p:grpSpPr>
        <p:pic>
          <p:nvPicPr>
            <p:cNvPr id="1653798" name="Picture 38" descr="j0319484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1281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799" name="Text Box 39"/>
            <p:cNvSpPr txBox="1">
              <a:spLocks noChangeArrowheads="1"/>
            </p:cNvSpPr>
            <p:nvPr/>
          </p:nvSpPr>
          <p:spPr bwMode="auto">
            <a:xfrm>
              <a:off x="1719" y="1196"/>
              <a:ext cx="41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00" name="Group 40"/>
          <p:cNvGrpSpPr>
            <a:grpSpLocks/>
          </p:cNvGrpSpPr>
          <p:nvPr/>
        </p:nvGrpSpPr>
        <p:grpSpPr bwMode="auto">
          <a:xfrm>
            <a:off x="2889250" y="2808288"/>
            <a:ext cx="787400" cy="342900"/>
            <a:chOff x="1043" y="1151"/>
            <a:chExt cx="631" cy="330"/>
          </a:xfrm>
        </p:grpSpPr>
        <p:pic>
          <p:nvPicPr>
            <p:cNvPr id="1653801" name="Picture 41" descr="j031948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1253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02" name="Text Box 42"/>
            <p:cNvSpPr txBox="1">
              <a:spLocks noChangeArrowheads="1"/>
            </p:cNvSpPr>
            <p:nvPr/>
          </p:nvSpPr>
          <p:spPr bwMode="auto">
            <a:xfrm>
              <a:off x="1261" y="1151"/>
              <a:ext cx="413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03" name="Group 43"/>
          <p:cNvGrpSpPr>
            <a:grpSpLocks/>
          </p:cNvGrpSpPr>
          <p:nvPr/>
        </p:nvGrpSpPr>
        <p:grpSpPr bwMode="auto">
          <a:xfrm>
            <a:off x="2492375" y="3141662"/>
            <a:ext cx="693738" cy="399864"/>
            <a:chOff x="589" y="1016"/>
            <a:chExt cx="626" cy="376"/>
          </a:xfrm>
        </p:grpSpPr>
        <p:pic>
          <p:nvPicPr>
            <p:cNvPr id="1653804" name="Picture 44" descr="j031948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1097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05" name="Text Box 45"/>
            <p:cNvSpPr txBox="1">
              <a:spLocks noChangeArrowheads="1"/>
            </p:cNvSpPr>
            <p:nvPr/>
          </p:nvSpPr>
          <p:spPr bwMode="auto">
            <a:xfrm>
              <a:off x="801" y="1016"/>
              <a:ext cx="414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06" name="Group 46"/>
          <p:cNvGrpSpPr>
            <a:grpSpLocks/>
          </p:cNvGrpSpPr>
          <p:nvPr/>
        </p:nvGrpSpPr>
        <p:grpSpPr bwMode="auto">
          <a:xfrm>
            <a:off x="1838325" y="3155951"/>
            <a:ext cx="744538" cy="377825"/>
            <a:chOff x="143" y="1034"/>
            <a:chExt cx="568" cy="337"/>
          </a:xfrm>
        </p:grpSpPr>
        <p:pic>
          <p:nvPicPr>
            <p:cNvPr id="1653807" name="Picture 47" descr="j0319484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143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08" name="Text Box 48"/>
            <p:cNvSpPr txBox="1">
              <a:spLocks noChangeArrowheads="1"/>
            </p:cNvSpPr>
            <p:nvPr/>
          </p:nvSpPr>
          <p:spPr bwMode="auto">
            <a:xfrm>
              <a:off x="296" y="1034"/>
              <a:ext cx="41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09" name="Group 49"/>
          <p:cNvGrpSpPr>
            <a:grpSpLocks/>
          </p:cNvGrpSpPr>
          <p:nvPr/>
        </p:nvGrpSpPr>
        <p:grpSpPr bwMode="auto">
          <a:xfrm>
            <a:off x="6561138" y="2374901"/>
            <a:ext cx="730250" cy="430213"/>
            <a:chOff x="2903" y="1601"/>
            <a:chExt cx="562" cy="349"/>
          </a:xfrm>
        </p:grpSpPr>
        <p:pic>
          <p:nvPicPr>
            <p:cNvPr id="1653810" name="Picture 50" descr="j031948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1717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11" name="Text Box 51"/>
            <p:cNvSpPr txBox="1">
              <a:spLocks noChangeArrowheads="1"/>
            </p:cNvSpPr>
            <p:nvPr/>
          </p:nvSpPr>
          <p:spPr bwMode="auto">
            <a:xfrm>
              <a:off x="3051" y="1601"/>
              <a:ext cx="41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12" name="Group 52"/>
          <p:cNvGrpSpPr>
            <a:grpSpLocks/>
          </p:cNvGrpSpPr>
          <p:nvPr/>
        </p:nvGrpSpPr>
        <p:grpSpPr bwMode="auto">
          <a:xfrm>
            <a:off x="7031038" y="2598739"/>
            <a:ext cx="722312" cy="460375"/>
            <a:chOff x="3244" y="1880"/>
            <a:chExt cx="563" cy="350"/>
          </a:xfrm>
        </p:grpSpPr>
        <p:pic>
          <p:nvPicPr>
            <p:cNvPr id="1653813" name="Picture 53" descr="j0319484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1997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14" name="Text Box 54"/>
            <p:cNvSpPr txBox="1">
              <a:spLocks noChangeArrowheads="1"/>
            </p:cNvSpPr>
            <p:nvPr/>
          </p:nvSpPr>
          <p:spPr bwMode="auto">
            <a:xfrm>
              <a:off x="3392" y="1880"/>
              <a:ext cx="41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15" name="Group 55"/>
          <p:cNvGrpSpPr>
            <a:grpSpLocks/>
          </p:cNvGrpSpPr>
          <p:nvPr/>
        </p:nvGrpSpPr>
        <p:grpSpPr bwMode="auto">
          <a:xfrm>
            <a:off x="3814763" y="5084763"/>
            <a:ext cx="819150" cy="284162"/>
            <a:chOff x="1419" y="2897"/>
            <a:chExt cx="624" cy="305"/>
          </a:xfrm>
        </p:grpSpPr>
        <p:pic>
          <p:nvPicPr>
            <p:cNvPr id="1653816" name="Picture 56" descr="j0319484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2975"/>
              <a:ext cx="3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17" name="Text Box 57"/>
            <p:cNvSpPr txBox="1">
              <a:spLocks noChangeArrowheads="1"/>
            </p:cNvSpPr>
            <p:nvPr/>
          </p:nvSpPr>
          <p:spPr bwMode="auto">
            <a:xfrm>
              <a:off x="1629" y="2897"/>
              <a:ext cx="41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18" name="Group 58"/>
          <p:cNvGrpSpPr>
            <a:grpSpLocks/>
          </p:cNvGrpSpPr>
          <p:nvPr/>
        </p:nvGrpSpPr>
        <p:grpSpPr bwMode="auto">
          <a:xfrm>
            <a:off x="3267075" y="4799014"/>
            <a:ext cx="871538" cy="471487"/>
            <a:chOff x="1056" y="2537"/>
            <a:chExt cx="609" cy="339"/>
          </a:xfrm>
        </p:grpSpPr>
        <p:pic>
          <p:nvPicPr>
            <p:cNvPr id="1653819" name="Picture 59" descr="j0319484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649"/>
              <a:ext cx="3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20" name="Text Box 60"/>
            <p:cNvSpPr txBox="1">
              <a:spLocks noChangeArrowheads="1"/>
            </p:cNvSpPr>
            <p:nvPr/>
          </p:nvSpPr>
          <p:spPr bwMode="auto">
            <a:xfrm>
              <a:off x="1251" y="2537"/>
              <a:ext cx="41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21" name="Group 61"/>
          <p:cNvGrpSpPr>
            <a:grpSpLocks/>
          </p:cNvGrpSpPr>
          <p:nvPr/>
        </p:nvGrpSpPr>
        <p:grpSpPr bwMode="auto">
          <a:xfrm>
            <a:off x="2506664" y="4841875"/>
            <a:ext cx="788987" cy="414338"/>
            <a:chOff x="694" y="2411"/>
            <a:chExt cx="593" cy="327"/>
          </a:xfrm>
        </p:grpSpPr>
        <p:pic>
          <p:nvPicPr>
            <p:cNvPr id="1653822" name="Picture 62" descr="j0319484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2511"/>
              <a:ext cx="3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23" name="Text Box 63"/>
            <p:cNvSpPr txBox="1">
              <a:spLocks noChangeArrowheads="1"/>
            </p:cNvSpPr>
            <p:nvPr/>
          </p:nvSpPr>
          <p:spPr bwMode="auto">
            <a:xfrm>
              <a:off x="873" y="2411"/>
              <a:ext cx="41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24" name="Group 64"/>
          <p:cNvGrpSpPr>
            <a:grpSpLocks/>
          </p:cNvGrpSpPr>
          <p:nvPr/>
        </p:nvGrpSpPr>
        <p:grpSpPr bwMode="auto">
          <a:xfrm>
            <a:off x="1743075" y="4832351"/>
            <a:ext cx="757238" cy="377825"/>
            <a:chOff x="204" y="2771"/>
            <a:chExt cx="543" cy="352"/>
          </a:xfrm>
        </p:grpSpPr>
        <p:pic>
          <p:nvPicPr>
            <p:cNvPr id="1653825" name="Picture 65" descr="j0319484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96"/>
              <a:ext cx="3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26" name="Text Box 66"/>
            <p:cNvSpPr txBox="1">
              <a:spLocks noChangeArrowheads="1"/>
            </p:cNvSpPr>
            <p:nvPr/>
          </p:nvSpPr>
          <p:spPr bwMode="auto">
            <a:xfrm>
              <a:off x="333" y="2771"/>
              <a:ext cx="414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27" name="Group 67"/>
          <p:cNvGrpSpPr>
            <a:grpSpLocks/>
          </p:cNvGrpSpPr>
          <p:nvPr/>
        </p:nvGrpSpPr>
        <p:grpSpPr bwMode="auto">
          <a:xfrm>
            <a:off x="7534276" y="4718052"/>
            <a:ext cx="703263" cy="350837"/>
            <a:chOff x="3196" y="2915"/>
            <a:chExt cx="557" cy="323"/>
          </a:xfrm>
        </p:grpSpPr>
        <p:pic>
          <p:nvPicPr>
            <p:cNvPr id="1653828" name="Picture 68" descr="j0319484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3025"/>
              <a:ext cx="374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29" name="Text Box 69"/>
            <p:cNvSpPr txBox="1">
              <a:spLocks noChangeArrowheads="1"/>
            </p:cNvSpPr>
            <p:nvPr/>
          </p:nvSpPr>
          <p:spPr bwMode="auto">
            <a:xfrm>
              <a:off x="3339" y="2915"/>
              <a:ext cx="41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30" name="Group 70"/>
          <p:cNvGrpSpPr>
            <a:grpSpLocks/>
          </p:cNvGrpSpPr>
          <p:nvPr/>
        </p:nvGrpSpPr>
        <p:grpSpPr bwMode="auto">
          <a:xfrm>
            <a:off x="7161214" y="5022851"/>
            <a:ext cx="695325" cy="412750"/>
            <a:chOff x="2817" y="2879"/>
            <a:chExt cx="540" cy="332"/>
          </a:xfrm>
        </p:grpSpPr>
        <p:pic>
          <p:nvPicPr>
            <p:cNvPr id="1653831" name="Picture 71" descr="j0319484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2998"/>
              <a:ext cx="374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32" name="Text Box 72"/>
            <p:cNvSpPr txBox="1">
              <a:spLocks noChangeArrowheads="1"/>
            </p:cNvSpPr>
            <p:nvPr/>
          </p:nvSpPr>
          <p:spPr bwMode="auto">
            <a:xfrm>
              <a:off x="2943" y="2879"/>
              <a:ext cx="41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33" name="Group 73"/>
          <p:cNvGrpSpPr>
            <a:grpSpLocks/>
          </p:cNvGrpSpPr>
          <p:nvPr/>
        </p:nvGrpSpPr>
        <p:grpSpPr bwMode="auto">
          <a:xfrm>
            <a:off x="6502400" y="5127626"/>
            <a:ext cx="673100" cy="393700"/>
            <a:chOff x="2750" y="3293"/>
            <a:chExt cx="544" cy="326"/>
          </a:xfrm>
        </p:grpSpPr>
        <p:pic>
          <p:nvPicPr>
            <p:cNvPr id="1653834" name="Picture 74" descr="j0319484[1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406"/>
              <a:ext cx="374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35" name="Text Box 75"/>
            <p:cNvSpPr txBox="1">
              <a:spLocks noChangeArrowheads="1"/>
            </p:cNvSpPr>
            <p:nvPr/>
          </p:nvSpPr>
          <p:spPr bwMode="auto">
            <a:xfrm>
              <a:off x="2880" y="3293"/>
              <a:ext cx="4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36" name="Group 76"/>
          <p:cNvGrpSpPr>
            <a:grpSpLocks/>
          </p:cNvGrpSpPr>
          <p:nvPr/>
        </p:nvGrpSpPr>
        <p:grpSpPr bwMode="auto">
          <a:xfrm>
            <a:off x="7961313" y="4975227"/>
            <a:ext cx="495300" cy="401637"/>
            <a:chOff x="3510" y="3122"/>
            <a:chExt cx="414" cy="331"/>
          </a:xfrm>
        </p:grpSpPr>
        <p:pic>
          <p:nvPicPr>
            <p:cNvPr id="1653837" name="Picture 77" descr="j0319484[1]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3248"/>
              <a:ext cx="360" cy="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38" name="Text Box 78"/>
            <p:cNvSpPr txBox="1">
              <a:spLocks noChangeArrowheads="1"/>
            </p:cNvSpPr>
            <p:nvPr/>
          </p:nvSpPr>
          <p:spPr bwMode="auto">
            <a:xfrm>
              <a:off x="3510" y="3122"/>
              <a:ext cx="4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39" name="Group 79"/>
          <p:cNvGrpSpPr>
            <a:grpSpLocks/>
          </p:cNvGrpSpPr>
          <p:nvPr/>
        </p:nvGrpSpPr>
        <p:grpSpPr bwMode="auto">
          <a:xfrm>
            <a:off x="8543926" y="4841877"/>
            <a:ext cx="485775" cy="465137"/>
            <a:chOff x="3835" y="2942"/>
            <a:chExt cx="432" cy="389"/>
          </a:xfrm>
        </p:grpSpPr>
        <p:pic>
          <p:nvPicPr>
            <p:cNvPr id="1653840" name="Picture 80" descr="j0319484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3085"/>
              <a:ext cx="432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41" name="Text Box 81"/>
            <p:cNvSpPr txBox="1">
              <a:spLocks noChangeArrowheads="1"/>
            </p:cNvSpPr>
            <p:nvPr/>
          </p:nvSpPr>
          <p:spPr bwMode="auto">
            <a:xfrm>
              <a:off x="3852" y="2942"/>
              <a:ext cx="41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42" name="Group 82"/>
          <p:cNvGrpSpPr>
            <a:grpSpLocks/>
          </p:cNvGrpSpPr>
          <p:nvPr/>
        </p:nvGrpSpPr>
        <p:grpSpPr bwMode="auto">
          <a:xfrm>
            <a:off x="9115426" y="4837113"/>
            <a:ext cx="498475" cy="406400"/>
            <a:chOff x="4291" y="2906"/>
            <a:chExt cx="434" cy="349"/>
          </a:xfrm>
        </p:grpSpPr>
        <p:pic>
          <p:nvPicPr>
            <p:cNvPr id="1653843" name="Picture 83" descr="j0319484[1]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3020"/>
              <a:ext cx="413" cy="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44" name="Text Box 84"/>
            <p:cNvSpPr txBox="1">
              <a:spLocks noChangeArrowheads="1"/>
            </p:cNvSpPr>
            <p:nvPr/>
          </p:nvSpPr>
          <p:spPr bwMode="auto">
            <a:xfrm>
              <a:off x="4310" y="2906"/>
              <a:ext cx="41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45" name="Group 85"/>
          <p:cNvGrpSpPr>
            <a:grpSpLocks/>
          </p:cNvGrpSpPr>
          <p:nvPr/>
        </p:nvGrpSpPr>
        <p:grpSpPr bwMode="auto">
          <a:xfrm>
            <a:off x="9467851" y="5160960"/>
            <a:ext cx="538163" cy="400286"/>
            <a:chOff x="4450" y="3230"/>
            <a:chExt cx="441" cy="388"/>
          </a:xfrm>
        </p:grpSpPr>
        <p:pic>
          <p:nvPicPr>
            <p:cNvPr id="1653846" name="Picture 86" descr="j0319484[1]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356"/>
              <a:ext cx="441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47" name="Text Box 87"/>
            <p:cNvSpPr txBox="1">
              <a:spLocks noChangeArrowheads="1"/>
            </p:cNvSpPr>
            <p:nvPr/>
          </p:nvSpPr>
          <p:spPr bwMode="auto">
            <a:xfrm>
              <a:off x="4464" y="3230"/>
              <a:ext cx="41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48" name="Group 88"/>
          <p:cNvGrpSpPr>
            <a:grpSpLocks/>
          </p:cNvGrpSpPr>
          <p:nvPr/>
        </p:nvGrpSpPr>
        <p:grpSpPr bwMode="auto">
          <a:xfrm>
            <a:off x="9348789" y="2208214"/>
            <a:ext cx="657225" cy="371475"/>
            <a:chOff x="4869" y="1448"/>
            <a:chExt cx="414" cy="324"/>
          </a:xfrm>
        </p:grpSpPr>
        <p:pic>
          <p:nvPicPr>
            <p:cNvPr id="1653849" name="Picture 89" descr="j0319484[1]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" y="1578"/>
              <a:ext cx="3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50" name="Text Box 90"/>
            <p:cNvSpPr txBox="1">
              <a:spLocks noChangeArrowheads="1"/>
            </p:cNvSpPr>
            <p:nvPr/>
          </p:nvSpPr>
          <p:spPr bwMode="auto">
            <a:xfrm>
              <a:off x="4869" y="1448"/>
              <a:ext cx="4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51" name="Group 91"/>
          <p:cNvGrpSpPr>
            <a:grpSpLocks/>
          </p:cNvGrpSpPr>
          <p:nvPr/>
        </p:nvGrpSpPr>
        <p:grpSpPr bwMode="auto">
          <a:xfrm>
            <a:off x="9580563" y="2641600"/>
            <a:ext cx="544512" cy="400050"/>
            <a:chOff x="5138" y="1646"/>
            <a:chExt cx="433" cy="396"/>
          </a:xfrm>
        </p:grpSpPr>
        <p:pic>
          <p:nvPicPr>
            <p:cNvPr id="1653852" name="Picture 92" descr="j0319484[1]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" y="1800"/>
              <a:ext cx="42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53" name="Text Box 93"/>
            <p:cNvSpPr txBox="1">
              <a:spLocks noChangeArrowheads="1"/>
            </p:cNvSpPr>
            <p:nvPr/>
          </p:nvSpPr>
          <p:spPr bwMode="auto">
            <a:xfrm>
              <a:off x="5157" y="1646"/>
              <a:ext cx="41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54" name="Group 94"/>
          <p:cNvGrpSpPr>
            <a:grpSpLocks/>
          </p:cNvGrpSpPr>
          <p:nvPr/>
        </p:nvGrpSpPr>
        <p:grpSpPr bwMode="auto">
          <a:xfrm>
            <a:off x="8853488" y="2536825"/>
            <a:ext cx="552450" cy="369888"/>
            <a:chOff x="4482" y="1556"/>
            <a:chExt cx="414" cy="329"/>
          </a:xfrm>
        </p:grpSpPr>
        <p:pic>
          <p:nvPicPr>
            <p:cNvPr id="1653855" name="Picture 95" descr="j0319484[1]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1685"/>
              <a:ext cx="35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56" name="Text Box 96"/>
            <p:cNvSpPr txBox="1">
              <a:spLocks noChangeArrowheads="1"/>
            </p:cNvSpPr>
            <p:nvPr/>
          </p:nvSpPr>
          <p:spPr bwMode="auto">
            <a:xfrm>
              <a:off x="4482" y="1556"/>
              <a:ext cx="41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grpSp>
        <p:nvGrpSpPr>
          <p:cNvPr id="1653857" name="Group 97"/>
          <p:cNvGrpSpPr>
            <a:grpSpLocks/>
          </p:cNvGrpSpPr>
          <p:nvPr/>
        </p:nvGrpSpPr>
        <p:grpSpPr bwMode="auto">
          <a:xfrm>
            <a:off x="8472488" y="2684464"/>
            <a:ext cx="476250" cy="415925"/>
            <a:chOff x="4104" y="1745"/>
            <a:chExt cx="414" cy="334"/>
          </a:xfrm>
        </p:grpSpPr>
        <p:pic>
          <p:nvPicPr>
            <p:cNvPr id="1653858" name="Picture 98" descr="j0319484[1]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885"/>
              <a:ext cx="3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3859" name="Text Box 99"/>
            <p:cNvSpPr txBox="1">
              <a:spLocks noChangeArrowheads="1"/>
            </p:cNvSpPr>
            <p:nvPr/>
          </p:nvSpPr>
          <p:spPr bwMode="auto">
            <a:xfrm>
              <a:off x="4104" y="1745"/>
              <a:ext cx="414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>
                  <a:solidFill>
                    <a:schemeClr val="folHlink"/>
                  </a:solidFill>
                  <a:latin typeface="Tahoma" pitchFamily="34" charset="0"/>
                </a:rPr>
                <a:t>مدرسه</a:t>
              </a:r>
              <a:endParaRPr lang="en-US" sz="10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sp>
        <p:nvSpPr>
          <p:cNvPr id="1653860" name="Text Box 100"/>
          <p:cNvSpPr txBox="1">
            <a:spLocks noChangeArrowheads="1"/>
          </p:cNvSpPr>
          <p:nvPr/>
        </p:nvSpPr>
        <p:spPr bwMode="auto">
          <a:xfrm>
            <a:off x="3535364" y="1638300"/>
            <a:ext cx="1373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400">
                <a:solidFill>
                  <a:schemeClr val="folHlink"/>
                </a:solidFill>
                <a:latin typeface="Tahoma" pitchFamily="34" charset="0"/>
              </a:rPr>
              <a:t>تحصيل مي</a:t>
            </a:r>
            <a:r>
              <a:rPr lang="fa-IR" sz="14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‌</a:t>
            </a:r>
            <a:r>
              <a:rPr lang="fa-IR" sz="1400">
                <a:solidFill>
                  <a:schemeClr val="folHlink"/>
                </a:solidFill>
                <a:latin typeface="Tahoma" pitchFamily="34" charset="0"/>
              </a:rPr>
              <a:t>كند</a:t>
            </a:r>
            <a:endParaRPr lang="en-US" sz="140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653866" name="AutoShape 106"/>
          <p:cNvSpPr>
            <a:spLocks noChangeArrowheads="1"/>
          </p:cNvSpPr>
          <p:nvPr/>
        </p:nvSpPr>
        <p:spPr bwMode="auto">
          <a:xfrm>
            <a:off x="4051301" y="3195638"/>
            <a:ext cx="1427163" cy="342900"/>
          </a:xfrm>
          <a:prstGeom prst="wedgeRoundRectCallout">
            <a:avLst>
              <a:gd name="adj1" fmla="val -71579"/>
              <a:gd name="adj2" fmla="val 159722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buClr>
                <a:srgbClr val="CC0000"/>
              </a:buClr>
            </a:pPr>
            <a:r>
              <a:rPr lang="fa-IR" sz="1100">
                <a:cs typeface="B Zar" panose="00000400000000000000" pitchFamily="2" charset="-78"/>
              </a:rPr>
              <a:t>داراي   رويكرد متفاوت</a:t>
            </a:r>
            <a:r>
              <a:rPr lang="en-US" sz="1100">
                <a:cs typeface="B Zar" panose="00000400000000000000" pitchFamily="2" charset="-78"/>
              </a:rPr>
              <a:t>  </a:t>
            </a:r>
            <a:r>
              <a:rPr lang="fa-IR" sz="1100">
                <a:cs typeface="B Zar" panose="00000400000000000000" pitchFamily="2" charset="-78"/>
              </a:rPr>
              <a:t> </a:t>
            </a:r>
          </a:p>
        </p:txBody>
      </p:sp>
      <p:sp>
        <p:nvSpPr>
          <p:cNvPr id="1653867" name="AutoShape 107"/>
          <p:cNvSpPr>
            <a:spLocks noChangeArrowheads="1"/>
          </p:cNvSpPr>
          <p:nvPr/>
        </p:nvSpPr>
        <p:spPr bwMode="auto">
          <a:xfrm>
            <a:off x="4052888" y="3197225"/>
            <a:ext cx="1427162" cy="342900"/>
          </a:xfrm>
          <a:prstGeom prst="wedgeRoundRectCallout">
            <a:avLst>
              <a:gd name="adj1" fmla="val 41435"/>
              <a:gd name="adj2" fmla="val 118981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buClr>
                <a:srgbClr val="CC0000"/>
              </a:buClr>
            </a:pPr>
            <a:r>
              <a:rPr lang="fa-IR" sz="1100">
                <a:cs typeface="B Zar" panose="00000400000000000000" pitchFamily="2" charset="-78"/>
              </a:rPr>
              <a:t>داراي   رويكرد متفاوت</a:t>
            </a:r>
            <a:r>
              <a:rPr lang="en-US" sz="1100">
                <a:cs typeface="B Zar" panose="00000400000000000000" pitchFamily="2" charset="-78"/>
              </a:rPr>
              <a:t>  </a:t>
            </a:r>
            <a:r>
              <a:rPr lang="fa-IR" sz="1100">
                <a:cs typeface="B Zar" panose="00000400000000000000" pitchFamily="2" charset="-78"/>
              </a:rPr>
              <a:t> </a:t>
            </a:r>
          </a:p>
        </p:txBody>
      </p:sp>
      <p:grpSp>
        <p:nvGrpSpPr>
          <p:cNvPr id="1653868" name="Group 108"/>
          <p:cNvGrpSpPr>
            <a:grpSpLocks/>
          </p:cNvGrpSpPr>
          <p:nvPr/>
        </p:nvGrpSpPr>
        <p:grpSpPr bwMode="auto">
          <a:xfrm>
            <a:off x="2371725" y="906464"/>
            <a:ext cx="1181100" cy="1652587"/>
            <a:chOff x="1161" y="622"/>
            <a:chExt cx="744" cy="1041"/>
          </a:xfrm>
        </p:grpSpPr>
        <p:grpSp>
          <p:nvGrpSpPr>
            <p:cNvPr id="1653869" name="Group 109"/>
            <p:cNvGrpSpPr>
              <a:grpSpLocks/>
            </p:cNvGrpSpPr>
            <p:nvPr/>
          </p:nvGrpSpPr>
          <p:grpSpPr bwMode="auto">
            <a:xfrm>
              <a:off x="1252" y="743"/>
              <a:ext cx="630" cy="920"/>
              <a:chOff x="504" y="108"/>
              <a:chExt cx="702" cy="1224"/>
            </a:xfrm>
          </p:grpSpPr>
          <p:grpSp>
            <p:nvGrpSpPr>
              <p:cNvPr id="1653870" name="Group 110"/>
              <p:cNvGrpSpPr>
                <a:grpSpLocks/>
              </p:cNvGrpSpPr>
              <p:nvPr/>
            </p:nvGrpSpPr>
            <p:grpSpPr bwMode="auto">
              <a:xfrm flipH="1">
                <a:off x="504" y="108"/>
                <a:ext cx="627" cy="905"/>
                <a:chOff x="521" y="1434"/>
                <a:chExt cx="627" cy="905"/>
              </a:xfrm>
            </p:grpSpPr>
            <p:grpSp>
              <p:nvGrpSpPr>
                <p:cNvPr id="1653871" name="Group 111"/>
                <p:cNvGrpSpPr>
                  <a:grpSpLocks/>
                </p:cNvGrpSpPr>
                <p:nvPr/>
              </p:nvGrpSpPr>
              <p:grpSpPr bwMode="auto">
                <a:xfrm>
                  <a:off x="521" y="1872"/>
                  <a:ext cx="627" cy="467"/>
                  <a:chOff x="946" y="2349"/>
                  <a:chExt cx="619" cy="459"/>
                </a:xfrm>
              </p:grpSpPr>
              <p:sp>
                <p:nvSpPr>
                  <p:cNvPr id="1653872" name="Freeform 112"/>
                  <p:cNvSpPr>
                    <a:spLocks/>
                  </p:cNvSpPr>
                  <p:nvPr/>
                </p:nvSpPr>
                <p:spPr bwMode="auto">
                  <a:xfrm>
                    <a:off x="946" y="2349"/>
                    <a:ext cx="619" cy="459"/>
                  </a:xfrm>
                  <a:custGeom>
                    <a:avLst/>
                    <a:gdLst>
                      <a:gd name="T0" fmla="*/ 2510 w 3096"/>
                      <a:gd name="T1" fmla="*/ 364 h 2297"/>
                      <a:gd name="T2" fmla="*/ 2662 w 3096"/>
                      <a:gd name="T3" fmla="*/ 520 h 2297"/>
                      <a:gd name="T4" fmla="*/ 2757 w 3096"/>
                      <a:gd name="T5" fmla="*/ 636 h 2297"/>
                      <a:gd name="T6" fmla="*/ 2849 w 3096"/>
                      <a:gd name="T7" fmla="*/ 768 h 2297"/>
                      <a:gd name="T8" fmla="*/ 2927 w 3096"/>
                      <a:gd name="T9" fmla="*/ 912 h 2297"/>
                      <a:gd name="T10" fmla="*/ 3016 w 3096"/>
                      <a:gd name="T11" fmla="*/ 1169 h 2297"/>
                      <a:gd name="T12" fmla="*/ 3085 w 3096"/>
                      <a:gd name="T13" fmla="*/ 1430 h 2297"/>
                      <a:gd name="T14" fmla="*/ 3095 w 3096"/>
                      <a:gd name="T15" fmla="*/ 1537 h 2297"/>
                      <a:gd name="T16" fmla="*/ 3092 w 3096"/>
                      <a:gd name="T17" fmla="*/ 1622 h 2297"/>
                      <a:gd name="T18" fmla="*/ 3058 w 3096"/>
                      <a:gd name="T19" fmla="*/ 1797 h 2297"/>
                      <a:gd name="T20" fmla="*/ 3006 w 3096"/>
                      <a:gd name="T21" fmla="*/ 1967 h 2297"/>
                      <a:gd name="T22" fmla="*/ 2965 w 3096"/>
                      <a:gd name="T23" fmla="*/ 2048 h 2297"/>
                      <a:gd name="T24" fmla="*/ 2910 w 3096"/>
                      <a:gd name="T25" fmla="*/ 2120 h 2297"/>
                      <a:gd name="T26" fmla="*/ 2839 w 3096"/>
                      <a:gd name="T27" fmla="*/ 2183 h 2297"/>
                      <a:gd name="T28" fmla="*/ 2746 w 3096"/>
                      <a:gd name="T29" fmla="*/ 2233 h 2297"/>
                      <a:gd name="T30" fmla="*/ 2631 w 3096"/>
                      <a:gd name="T31" fmla="*/ 2270 h 2297"/>
                      <a:gd name="T32" fmla="*/ 2488 w 3096"/>
                      <a:gd name="T33" fmla="*/ 2292 h 2297"/>
                      <a:gd name="T34" fmla="*/ 2298 w 3096"/>
                      <a:gd name="T35" fmla="*/ 2296 h 2297"/>
                      <a:gd name="T36" fmla="*/ 2062 w 3096"/>
                      <a:gd name="T37" fmla="*/ 2281 h 2297"/>
                      <a:gd name="T38" fmla="*/ 1856 w 3096"/>
                      <a:gd name="T39" fmla="*/ 2251 h 2297"/>
                      <a:gd name="T40" fmla="*/ 1679 w 3096"/>
                      <a:gd name="T41" fmla="*/ 2210 h 2297"/>
                      <a:gd name="T42" fmla="*/ 1502 w 3096"/>
                      <a:gd name="T43" fmla="*/ 2153 h 2297"/>
                      <a:gd name="T44" fmla="*/ 1301 w 3096"/>
                      <a:gd name="T45" fmla="*/ 2066 h 2297"/>
                      <a:gd name="T46" fmla="*/ 1240 w 3096"/>
                      <a:gd name="T47" fmla="*/ 2085 h 2297"/>
                      <a:gd name="T48" fmla="*/ 1130 w 3096"/>
                      <a:gd name="T49" fmla="*/ 2125 h 2297"/>
                      <a:gd name="T50" fmla="*/ 1022 w 3096"/>
                      <a:gd name="T51" fmla="*/ 2145 h 2297"/>
                      <a:gd name="T52" fmla="*/ 909 w 3096"/>
                      <a:gd name="T53" fmla="*/ 2152 h 2297"/>
                      <a:gd name="T54" fmla="*/ 772 w 3096"/>
                      <a:gd name="T55" fmla="*/ 2146 h 2297"/>
                      <a:gd name="T56" fmla="*/ 551 w 3096"/>
                      <a:gd name="T57" fmla="*/ 2121 h 2297"/>
                      <a:gd name="T58" fmla="*/ 423 w 3096"/>
                      <a:gd name="T59" fmla="*/ 2096 h 2297"/>
                      <a:gd name="T60" fmla="*/ 311 w 3096"/>
                      <a:gd name="T61" fmla="*/ 2060 h 2297"/>
                      <a:gd name="T62" fmla="*/ 217 w 3096"/>
                      <a:gd name="T63" fmla="*/ 2008 h 2297"/>
                      <a:gd name="T64" fmla="*/ 138 w 3096"/>
                      <a:gd name="T65" fmla="*/ 1932 h 2297"/>
                      <a:gd name="T66" fmla="*/ 76 w 3096"/>
                      <a:gd name="T67" fmla="*/ 1830 h 2297"/>
                      <a:gd name="T68" fmla="*/ 31 w 3096"/>
                      <a:gd name="T69" fmla="*/ 1697 h 2297"/>
                      <a:gd name="T70" fmla="*/ 2 w 3096"/>
                      <a:gd name="T71" fmla="*/ 1527 h 2297"/>
                      <a:gd name="T72" fmla="*/ 8 w 3096"/>
                      <a:gd name="T73" fmla="*/ 1345 h 2297"/>
                      <a:gd name="T74" fmla="*/ 49 w 3096"/>
                      <a:gd name="T75" fmla="*/ 1169 h 2297"/>
                      <a:gd name="T76" fmla="*/ 116 w 3096"/>
                      <a:gd name="T77" fmla="*/ 1001 h 2297"/>
                      <a:gd name="T78" fmla="*/ 205 w 3096"/>
                      <a:gd name="T79" fmla="*/ 843 h 2297"/>
                      <a:gd name="T80" fmla="*/ 306 w 3096"/>
                      <a:gd name="T81" fmla="*/ 700 h 2297"/>
                      <a:gd name="T82" fmla="*/ 416 w 3096"/>
                      <a:gd name="T83" fmla="*/ 574 h 2297"/>
                      <a:gd name="T84" fmla="*/ 525 w 3096"/>
                      <a:gd name="T85" fmla="*/ 469 h 2297"/>
                      <a:gd name="T86" fmla="*/ 707 w 3096"/>
                      <a:gd name="T87" fmla="*/ 319 h 2297"/>
                      <a:gd name="T88" fmla="*/ 940 w 3096"/>
                      <a:gd name="T89" fmla="*/ 144 h 2297"/>
                      <a:gd name="T90" fmla="*/ 1115 w 3096"/>
                      <a:gd name="T91" fmla="*/ 60 h 2297"/>
                      <a:gd name="T92" fmla="*/ 1331 w 3096"/>
                      <a:gd name="T93" fmla="*/ 8 h 2297"/>
                      <a:gd name="T94" fmla="*/ 1594 w 3096"/>
                      <a:gd name="T95" fmla="*/ 7 h 2297"/>
                      <a:gd name="T96" fmla="*/ 1914 w 3096"/>
                      <a:gd name="T97" fmla="*/ 73 h 2297"/>
                      <a:gd name="T98" fmla="*/ 2298 w 3096"/>
                      <a:gd name="T99" fmla="*/ 222 h 2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096" h="2297">
                        <a:moveTo>
                          <a:pt x="2405" y="274"/>
                        </a:moveTo>
                        <a:lnTo>
                          <a:pt x="2423" y="289"/>
                        </a:lnTo>
                        <a:lnTo>
                          <a:pt x="2475" y="333"/>
                        </a:lnTo>
                        <a:lnTo>
                          <a:pt x="2510" y="364"/>
                        </a:lnTo>
                        <a:lnTo>
                          <a:pt x="2549" y="402"/>
                        </a:lnTo>
                        <a:lnTo>
                          <a:pt x="2592" y="445"/>
                        </a:lnTo>
                        <a:lnTo>
                          <a:pt x="2639" y="494"/>
                        </a:lnTo>
                        <a:lnTo>
                          <a:pt x="2662" y="520"/>
                        </a:lnTo>
                        <a:lnTo>
                          <a:pt x="2686" y="548"/>
                        </a:lnTo>
                        <a:lnTo>
                          <a:pt x="2710" y="576"/>
                        </a:lnTo>
                        <a:lnTo>
                          <a:pt x="2734" y="605"/>
                        </a:lnTo>
                        <a:lnTo>
                          <a:pt x="2757" y="636"/>
                        </a:lnTo>
                        <a:lnTo>
                          <a:pt x="2782" y="667"/>
                        </a:lnTo>
                        <a:lnTo>
                          <a:pt x="2805" y="700"/>
                        </a:lnTo>
                        <a:lnTo>
                          <a:pt x="2827" y="733"/>
                        </a:lnTo>
                        <a:lnTo>
                          <a:pt x="2849" y="768"/>
                        </a:lnTo>
                        <a:lnTo>
                          <a:pt x="2870" y="802"/>
                        </a:lnTo>
                        <a:lnTo>
                          <a:pt x="2890" y="838"/>
                        </a:lnTo>
                        <a:lnTo>
                          <a:pt x="2909" y="875"/>
                        </a:lnTo>
                        <a:lnTo>
                          <a:pt x="2927" y="912"/>
                        </a:lnTo>
                        <a:lnTo>
                          <a:pt x="2943" y="950"/>
                        </a:lnTo>
                        <a:lnTo>
                          <a:pt x="2958" y="988"/>
                        </a:lnTo>
                        <a:lnTo>
                          <a:pt x="2971" y="1028"/>
                        </a:lnTo>
                        <a:lnTo>
                          <a:pt x="3016" y="1169"/>
                        </a:lnTo>
                        <a:lnTo>
                          <a:pt x="3051" y="1286"/>
                        </a:lnTo>
                        <a:lnTo>
                          <a:pt x="3064" y="1337"/>
                        </a:lnTo>
                        <a:lnTo>
                          <a:pt x="3076" y="1385"/>
                        </a:lnTo>
                        <a:lnTo>
                          <a:pt x="3085" y="1430"/>
                        </a:lnTo>
                        <a:lnTo>
                          <a:pt x="3091" y="1473"/>
                        </a:lnTo>
                        <a:lnTo>
                          <a:pt x="3093" y="1494"/>
                        </a:lnTo>
                        <a:lnTo>
                          <a:pt x="3095" y="1516"/>
                        </a:lnTo>
                        <a:lnTo>
                          <a:pt x="3095" y="1537"/>
                        </a:lnTo>
                        <a:lnTo>
                          <a:pt x="3096" y="1558"/>
                        </a:lnTo>
                        <a:lnTo>
                          <a:pt x="3095" y="1579"/>
                        </a:lnTo>
                        <a:lnTo>
                          <a:pt x="3094" y="1600"/>
                        </a:lnTo>
                        <a:lnTo>
                          <a:pt x="3092" y="1622"/>
                        </a:lnTo>
                        <a:lnTo>
                          <a:pt x="3089" y="1645"/>
                        </a:lnTo>
                        <a:lnTo>
                          <a:pt x="3081" y="1692"/>
                        </a:lnTo>
                        <a:lnTo>
                          <a:pt x="3071" y="1743"/>
                        </a:lnTo>
                        <a:lnTo>
                          <a:pt x="3058" y="1797"/>
                        </a:lnTo>
                        <a:lnTo>
                          <a:pt x="3043" y="1858"/>
                        </a:lnTo>
                        <a:lnTo>
                          <a:pt x="3029" y="1902"/>
                        </a:lnTo>
                        <a:lnTo>
                          <a:pt x="3014" y="1946"/>
                        </a:lnTo>
                        <a:lnTo>
                          <a:pt x="3006" y="1967"/>
                        </a:lnTo>
                        <a:lnTo>
                          <a:pt x="2997" y="1987"/>
                        </a:lnTo>
                        <a:lnTo>
                          <a:pt x="2987" y="2009"/>
                        </a:lnTo>
                        <a:lnTo>
                          <a:pt x="2977" y="2028"/>
                        </a:lnTo>
                        <a:lnTo>
                          <a:pt x="2965" y="2048"/>
                        </a:lnTo>
                        <a:lnTo>
                          <a:pt x="2953" y="2067"/>
                        </a:lnTo>
                        <a:lnTo>
                          <a:pt x="2940" y="2085"/>
                        </a:lnTo>
                        <a:lnTo>
                          <a:pt x="2926" y="2103"/>
                        </a:lnTo>
                        <a:lnTo>
                          <a:pt x="2910" y="2120"/>
                        </a:lnTo>
                        <a:lnTo>
                          <a:pt x="2894" y="2136"/>
                        </a:lnTo>
                        <a:lnTo>
                          <a:pt x="2877" y="2152"/>
                        </a:lnTo>
                        <a:lnTo>
                          <a:pt x="2858" y="2168"/>
                        </a:lnTo>
                        <a:lnTo>
                          <a:pt x="2839" y="2183"/>
                        </a:lnTo>
                        <a:lnTo>
                          <a:pt x="2818" y="2197"/>
                        </a:lnTo>
                        <a:lnTo>
                          <a:pt x="2796" y="2210"/>
                        </a:lnTo>
                        <a:lnTo>
                          <a:pt x="2772" y="2222"/>
                        </a:lnTo>
                        <a:lnTo>
                          <a:pt x="2746" y="2233"/>
                        </a:lnTo>
                        <a:lnTo>
                          <a:pt x="2720" y="2244"/>
                        </a:lnTo>
                        <a:lnTo>
                          <a:pt x="2692" y="2254"/>
                        </a:lnTo>
                        <a:lnTo>
                          <a:pt x="2662" y="2262"/>
                        </a:lnTo>
                        <a:lnTo>
                          <a:pt x="2631" y="2270"/>
                        </a:lnTo>
                        <a:lnTo>
                          <a:pt x="2597" y="2277"/>
                        </a:lnTo>
                        <a:lnTo>
                          <a:pt x="2563" y="2283"/>
                        </a:lnTo>
                        <a:lnTo>
                          <a:pt x="2526" y="2288"/>
                        </a:lnTo>
                        <a:lnTo>
                          <a:pt x="2488" y="2292"/>
                        </a:lnTo>
                        <a:lnTo>
                          <a:pt x="2448" y="2295"/>
                        </a:lnTo>
                        <a:lnTo>
                          <a:pt x="2405" y="2296"/>
                        </a:lnTo>
                        <a:lnTo>
                          <a:pt x="2361" y="2297"/>
                        </a:lnTo>
                        <a:lnTo>
                          <a:pt x="2298" y="2296"/>
                        </a:lnTo>
                        <a:lnTo>
                          <a:pt x="2236" y="2294"/>
                        </a:lnTo>
                        <a:lnTo>
                          <a:pt x="2177" y="2291"/>
                        </a:lnTo>
                        <a:lnTo>
                          <a:pt x="2119" y="2287"/>
                        </a:lnTo>
                        <a:lnTo>
                          <a:pt x="2062" y="2281"/>
                        </a:lnTo>
                        <a:lnTo>
                          <a:pt x="2008" y="2275"/>
                        </a:lnTo>
                        <a:lnTo>
                          <a:pt x="1955" y="2267"/>
                        </a:lnTo>
                        <a:lnTo>
                          <a:pt x="1905" y="2259"/>
                        </a:lnTo>
                        <a:lnTo>
                          <a:pt x="1856" y="2251"/>
                        </a:lnTo>
                        <a:lnTo>
                          <a:pt x="1809" y="2241"/>
                        </a:lnTo>
                        <a:lnTo>
                          <a:pt x="1763" y="2231"/>
                        </a:lnTo>
                        <a:lnTo>
                          <a:pt x="1720" y="2221"/>
                        </a:lnTo>
                        <a:lnTo>
                          <a:pt x="1679" y="2210"/>
                        </a:lnTo>
                        <a:lnTo>
                          <a:pt x="1640" y="2199"/>
                        </a:lnTo>
                        <a:lnTo>
                          <a:pt x="1601" y="2188"/>
                        </a:lnTo>
                        <a:lnTo>
                          <a:pt x="1566" y="2177"/>
                        </a:lnTo>
                        <a:lnTo>
                          <a:pt x="1502" y="2153"/>
                        </a:lnTo>
                        <a:lnTo>
                          <a:pt x="1444" y="2132"/>
                        </a:lnTo>
                        <a:lnTo>
                          <a:pt x="1396" y="2111"/>
                        </a:lnTo>
                        <a:lnTo>
                          <a:pt x="1356" y="2093"/>
                        </a:lnTo>
                        <a:lnTo>
                          <a:pt x="1301" y="2066"/>
                        </a:lnTo>
                        <a:lnTo>
                          <a:pt x="1283" y="2055"/>
                        </a:lnTo>
                        <a:lnTo>
                          <a:pt x="1276" y="2061"/>
                        </a:lnTo>
                        <a:lnTo>
                          <a:pt x="1256" y="2075"/>
                        </a:lnTo>
                        <a:lnTo>
                          <a:pt x="1240" y="2085"/>
                        </a:lnTo>
                        <a:lnTo>
                          <a:pt x="1220" y="2095"/>
                        </a:lnTo>
                        <a:lnTo>
                          <a:pt x="1195" y="2105"/>
                        </a:lnTo>
                        <a:lnTo>
                          <a:pt x="1165" y="2116"/>
                        </a:lnTo>
                        <a:lnTo>
                          <a:pt x="1130" y="2125"/>
                        </a:lnTo>
                        <a:lnTo>
                          <a:pt x="1091" y="2134"/>
                        </a:lnTo>
                        <a:lnTo>
                          <a:pt x="1069" y="2138"/>
                        </a:lnTo>
                        <a:lnTo>
                          <a:pt x="1046" y="2142"/>
                        </a:lnTo>
                        <a:lnTo>
                          <a:pt x="1022" y="2145"/>
                        </a:lnTo>
                        <a:lnTo>
                          <a:pt x="996" y="2148"/>
                        </a:lnTo>
                        <a:lnTo>
                          <a:pt x="968" y="2150"/>
                        </a:lnTo>
                        <a:lnTo>
                          <a:pt x="939" y="2151"/>
                        </a:lnTo>
                        <a:lnTo>
                          <a:pt x="909" y="2152"/>
                        </a:lnTo>
                        <a:lnTo>
                          <a:pt x="877" y="2152"/>
                        </a:lnTo>
                        <a:lnTo>
                          <a:pt x="844" y="2151"/>
                        </a:lnTo>
                        <a:lnTo>
                          <a:pt x="808" y="2149"/>
                        </a:lnTo>
                        <a:lnTo>
                          <a:pt x="772" y="2146"/>
                        </a:lnTo>
                        <a:lnTo>
                          <a:pt x="734" y="2143"/>
                        </a:lnTo>
                        <a:lnTo>
                          <a:pt x="657" y="2135"/>
                        </a:lnTo>
                        <a:lnTo>
                          <a:pt x="585" y="2126"/>
                        </a:lnTo>
                        <a:lnTo>
                          <a:pt x="551" y="2121"/>
                        </a:lnTo>
                        <a:lnTo>
                          <a:pt x="517" y="2115"/>
                        </a:lnTo>
                        <a:lnTo>
                          <a:pt x="484" y="2110"/>
                        </a:lnTo>
                        <a:lnTo>
                          <a:pt x="453" y="2103"/>
                        </a:lnTo>
                        <a:lnTo>
                          <a:pt x="423" y="2096"/>
                        </a:lnTo>
                        <a:lnTo>
                          <a:pt x="393" y="2089"/>
                        </a:lnTo>
                        <a:lnTo>
                          <a:pt x="365" y="2080"/>
                        </a:lnTo>
                        <a:lnTo>
                          <a:pt x="337" y="2071"/>
                        </a:lnTo>
                        <a:lnTo>
                          <a:pt x="311" y="2060"/>
                        </a:lnTo>
                        <a:lnTo>
                          <a:pt x="286" y="2049"/>
                        </a:lnTo>
                        <a:lnTo>
                          <a:pt x="262" y="2036"/>
                        </a:lnTo>
                        <a:lnTo>
                          <a:pt x="239" y="2023"/>
                        </a:lnTo>
                        <a:lnTo>
                          <a:pt x="217" y="2008"/>
                        </a:lnTo>
                        <a:lnTo>
                          <a:pt x="196" y="1990"/>
                        </a:lnTo>
                        <a:lnTo>
                          <a:pt x="175" y="1973"/>
                        </a:lnTo>
                        <a:lnTo>
                          <a:pt x="156" y="1953"/>
                        </a:lnTo>
                        <a:lnTo>
                          <a:pt x="138" y="1932"/>
                        </a:lnTo>
                        <a:lnTo>
                          <a:pt x="121" y="1910"/>
                        </a:lnTo>
                        <a:lnTo>
                          <a:pt x="105" y="1885"/>
                        </a:lnTo>
                        <a:lnTo>
                          <a:pt x="90" y="1859"/>
                        </a:lnTo>
                        <a:lnTo>
                          <a:pt x="76" y="1830"/>
                        </a:lnTo>
                        <a:lnTo>
                          <a:pt x="63" y="1800"/>
                        </a:lnTo>
                        <a:lnTo>
                          <a:pt x="52" y="1768"/>
                        </a:lnTo>
                        <a:lnTo>
                          <a:pt x="41" y="1733"/>
                        </a:lnTo>
                        <a:lnTo>
                          <a:pt x="31" y="1697"/>
                        </a:lnTo>
                        <a:lnTo>
                          <a:pt x="22" y="1657"/>
                        </a:lnTo>
                        <a:lnTo>
                          <a:pt x="14" y="1615"/>
                        </a:lnTo>
                        <a:lnTo>
                          <a:pt x="7" y="1572"/>
                        </a:lnTo>
                        <a:lnTo>
                          <a:pt x="2" y="1527"/>
                        </a:lnTo>
                        <a:lnTo>
                          <a:pt x="0" y="1480"/>
                        </a:lnTo>
                        <a:lnTo>
                          <a:pt x="0" y="1436"/>
                        </a:lnTo>
                        <a:lnTo>
                          <a:pt x="3" y="1391"/>
                        </a:lnTo>
                        <a:lnTo>
                          <a:pt x="8" y="1345"/>
                        </a:lnTo>
                        <a:lnTo>
                          <a:pt x="15" y="1301"/>
                        </a:lnTo>
                        <a:lnTo>
                          <a:pt x="24" y="1257"/>
                        </a:lnTo>
                        <a:lnTo>
                          <a:pt x="36" y="1213"/>
                        </a:lnTo>
                        <a:lnTo>
                          <a:pt x="49" y="1169"/>
                        </a:lnTo>
                        <a:lnTo>
                          <a:pt x="63" y="1126"/>
                        </a:lnTo>
                        <a:lnTo>
                          <a:pt x="79" y="1084"/>
                        </a:lnTo>
                        <a:lnTo>
                          <a:pt x="97" y="1043"/>
                        </a:lnTo>
                        <a:lnTo>
                          <a:pt x="116" y="1001"/>
                        </a:lnTo>
                        <a:lnTo>
                          <a:pt x="136" y="960"/>
                        </a:lnTo>
                        <a:lnTo>
                          <a:pt x="158" y="921"/>
                        </a:lnTo>
                        <a:lnTo>
                          <a:pt x="180" y="882"/>
                        </a:lnTo>
                        <a:lnTo>
                          <a:pt x="205" y="843"/>
                        </a:lnTo>
                        <a:lnTo>
                          <a:pt x="229" y="806"/>
                        </a:lnTo>
                        <a:lnTo>
                          <a:pt x="254" y="770"/>
                        </a:lnTo>
                        <a:lnTo>
                          <a:pt x="280" y="734"/>
                        </a:lnTo>
                        <a:lnTo>
                          <a:pt x="306" y="700"/>
                        </a:lnTo>
                        <a:lnTo>
                          <a:pt x="333" y="666"/>
                        </a:lnTo>
                        <a:lnTo>
                          <a:pt x="361" y="634"/>
                        </a:lnTo>
                        <a:lnTo>
                          <a:pt x="388" y="604"/>
                        </a:lnTo>
                        <a:lnTo>
                          <a:pt x="416" y="574"/>
                        </a:lnTo>
                        <a:lnTo>
                          <a:pt x="443" y="546"/>
                        </a:lnTo>
                        <a:lnTo>
                          <a:pt x="470" y="518"/>
                        </a:lnTo>
                        <a:lnTo>
                          <a:pt x="497" y="493"/>
                        </a:lnTo>
                        <a:lnTo>
                          <a:pt x="525" y="469"/>
                        </a:lnTo>
                        <a:lnTo>
                          <a:pt x="551" y="446"/>
                        </a:lnTo>
                        <a:lnTo>
                          <a:pt x="576" y="425"/>
                        </a:lnTo>
                        <a:lnTo>
                          <a:pt x="601" y="406"/>
                        </a:lnTo>
                        <a:lnTo>
                          <a:pt x="707" y="319"/>
                        </a:lnTo>
                        <a:lnTo>
                          <a:pt x="831" y="219"/>
                        </a:lnTo>
                        <a:lnTo>
                          <a:pt x="866" y="192"/>
                        </a:lnTo>
                        <a:lnTo>
                          <a:pt x="902" y="168"/>
                        </a:lnTo>
                        <a:lnTo>
                          <a:pt x="940" y="144"/>
                        </a:lnTo>
                        <a:lnTo>
                          <a:pt x="980" y="121"/>
                        </a:lnTo>
                        <a:lnTo>
                          <a:pt x="1023" y="99"/>
                        </a:lnTo>
                        <a:lnTo>
                          <a:pt x="1068" y="79"/>
                        </a:lnTo>
                        <a:lnTo>
                          <a:pt x="1115" y="60"/>
                        </a:lnTo>
                        <a:lnTo>
                          <a:pt x="1165" y="43"/>
                        </a:lnTo>
                        <a:lnTo>
                          <a:pt x="1217" y="28"/>
                        </a:lnTo>
                        <a:lnTo>
                          <a:pt x="1272" y="17"/>
                        </a:lnTo>
                        <a:lnTo>
                          <a:pt x="1331" y="8"/>
                        </a:lnTo>
                        <a:lnTo>
                          <a:pt x="1392" y="2"/>
                        </a:lnTo>
                        <a:lnTo>
                          <a:pt x="1455" y="0"/>
                        </a:lnTo>
                        <a:lnTo>
                          <a:pt x="1523" y="1"/>
                        </a:lnTo>
                        <a:lnTo>
                          <a:pt x="1594" y="7"/>
                        </a:lnTo>
                        <a:lnTo>
                          <a:pt x="1669" y="16"/>
                        </a:lnTo>
                        <a:lnTo>
                          <a:pt x="1746" y="30"/>
                        </a:lnTo>
                        <a:lnTo>
                          <a:pt x="1829" y="48"/>
                        </a:lnTo>
                        <a:lnTo>
                          <a:pt x="1914" y="73"/>
                        </a:lnTo>
                        <a:lnTo>
                          <a:pt x="2004" y="101"/>
                        </a:lnTo>
                        <a:lnTo>
                          <a:pt x="2097" y="135"/>
                        </a:lnTo>
                        <a:lnTo>
                          <a:pt x="2195" y="175"/>
                        </a:lnTo>
                        <a:lnTo>
                          <a:pt x="2298" y="222"/>
                        </a:lnTo>
                        <a:lnTo>
                          <a:pt x="2405" y="274"/>
                        </a:lnTo>
                        <a:close/>
                      </a:path>
                    </a:pathLst>
                  </a:custGeom>
                  <a:solidFill>
                    <a:srgbClr val="C8FF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3873" name="Freeform 113"/>
                  <p:cNvSpPr>
                    <a:spLocks/>
                  </p:cNvSpPr>
                  <p:nvPr/>
                </p:nvSpPr>
                <p:spPr bwMode="auto">
                  <a:xfrm>
                    <a:off x="1052" y="2609"/>
                    <a:ext cx="191" cy="153"/>
                  </a:xfrm>
                  <a:custGeom>
                    <a:avLst/>
                    <a:gdLst>
                      <a:gd name="T0" fmla="*/ 948 w 955"/>
                      <a:gd name="T1" fmla="*/ 310 h 766"/>
                      <a:gd name="T2" fmla="*/ 911 w 955"/>
                      <a:gd name="T3" fmla="*/ 262 h 766"/>
                      <a:gd name="T4" fmla="*/ 869 w 955"/>
                      <a:gd name="T5" fmla="*/ 217 h 766"/>
                      <a:gd name="T6" fmla="*/ 814 w 955"/>
                      <a:gd name="T7" fmla="*/ 165 h 766"/>
                      <a:gd name="T8" fmla="*/ 762 w 955"/>
                      <a:gd name="T9" fmla="*/ 127 h 766"/>
                      <a:gd name="T10" fmla="*/ 724 w 955"/>
                      <a:gd name="T11" fmla="*/ 103 h 766"/>
                      <a:gd name="T12" fmla="*/ 683 w 955"/>
                      <a:gd name="T13" fmla="*/ 81 h 766"/>
                      <a:gd name="T14" fmla="*/ 638 w 955"/>
                      <a:gd name="T15" fmla="*/ 61 h 766"/>
                      <a:gd name="T16" fmla="*/ 589 w 955"/>
                      <a:gd name="T17" fmla="*/ 42 h 766"/>
                      <a:gd name="T18" fmla="*/ 537 w 955"/>
                      <a:gd name="T19" fmla="*/ 29 h 766"/>
                      <a:gd name="T20" fmla="*/ 456 w 955"/>
                      <a:gd name="T21" fmla="*/ 15 h 766"/>
                      <a:gd name="T22" fmla="*/ 367 w 955"/>
                      <a:gd name="T23" fmla="*/ 4 h 766"/>
                      <a:gd name="T24" fmla="*/ 294 w 955"/>
                      <a:gd name="T25" fmla="*/ 0 h 766"/>
                      <a:gd name="T26" fmla="*/ 238 w 955"/>
                      <a:gd name="T27" fmla="*/ 2 h 766"/>
                      <a:gd name="T28" fmla="*/ 193 w 955"/>
                      <a:gd name="T29" fmla="*/ 10 h 766"/>
                      <a:gd name="T30" fmla="*/ 157 w 955"/>
                      <a:gd name="T31" fmla="*/ 23 h 766"/>
                      <a:gd name="T32" fmla="*/ 125 w 955"/>
                      <a:gd name="T33" fmla="*/ 40 h 766"/>
                      <a:gd name="T34" fmla="*/ 95 w 955"/>
                      <a:gd name="T35" fmla="*/ 62 h 766"/>
                      <a:gd name="T36" fmla="*/ 66 w 955"/>
                      <a:gd name="T37" fmla="*/ 86 h 766"/>
                      <a:gd name="T38" fmla="*/ 40 w 955"/>
                      <a:gd name="T39" fmla="*/ 109 h 766"/>
                      <a:gd name="T40" fmla="*/ 20 w 955"/>
                      <a:gd name="T41" fmla="*/ 131 h 766"/>
                      <a:gd name="T42" fmla="*/ 6 w 955"/>
                      <a:gd name="T43" fmla="*/ 151 h 766"/>
                      <a:gd name="T44" fmla="*/ 0 w 955"/>
                      <a:gd name="T45" fmla="*/ 169 h 766"/>
                      <a:gd name="T46" fmla="*/ 2 w 955"/>
                      <a:gd name="T47" fmla="*/ 186 h 766"/>
                      <a:gd name="T48" fmla="*/ 13 w 955"/>
                      <a:gd name="T49" fmla="*/ 201 h 766"/>
                      <a:gd name="T50" fmla="*/ 33 w 955"/>
                      <a:gd name="T51" fmla="*/ 216 h 766"/>
                      <a:gd name="T52" fmla="*/ 62 w 955"/>
                      <a:gd name="T53" fmla="*/ 228 h 766"/>
                      <a:gd name="T54" fmla="*/ 86 w 955"/>
                      <a:gd name="T55" fmla="*/ 232 h 766"/>
                      <a:gd name="T56" fmla="*/ 117 w 955"/>
                      <a:gd name="T57" fmla="*/ 233 h 766"/>
                      <a:gd name="T58" fmla="*/ 150 w 955"/>
                      <a:gd name="T59" fmla="*/ 237 h 766"/>
                      <a:gd name="T60" fmla="*/ 176 w 955"/>
                      <a:gd name="T61" fmla="*/ 246 h 766"/>
                      <a:gd name="T62" fmla="*/ 209 w 955"/>
                      <a:gd name="T63" fmla="*/ 266 h 766"/>
                      <a:gd name="T64" fmla="*/ 252 w 955"/>
                      <a:gd name="T65" fmla="*/ 298 h 766"/>
                      <a:gd name="T66" fmla="*/ 307 w 955"/>
                      <a:gd name="T67" fmla="*/ 346 h 766"/>
                      <a:gd name="T68" fmla="*/ 366 w 955"/>
                      <a:gd name="T69" fmla="*/ 404 h 766"/>
                      <a:gd name="T70" fmla="*/ 453 w 955"/>
                      <a:gd name="T71" fmla="*/ 494 h 766"/>
                      <a:gd name="T72" fmla="*/ 554 w 955"/>
                      <a:gd name="T73" fmla="*/ 604 h 766"/>
                      <a:gd name="T74" fmla="*/ 615 w 955"/>
                      <a:gd name="T75" fmla="*/ 673 h 766"/>
                      <a:gd name="T76" fmla="*/ 790 w 955"/>
                      <a:gd name="T77" fmla="*/ 766 h 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55" h="766">
                        <a:moveTo>
                          <a:pt x="955" y="321"/>
                        </a:moveTo>
                        <a:lnTo>
                          <a:pt x="948" y="310"/>
                        </a:lnTo>
                        <a:lnTo>
                          <a:pt x="926" y="282"/>
                        </a:lnTo>
                        <a:lnTo>
                          <a:pt x="911" y="262"/>
                        </a:lnTo>
                        <a:lnTo>
                          <a:pt x="892" y="240"/>
                        </a:lnTo>
                        <a:lnTo>
                          <a:pt x="869" y="217"/>
                        </a:lnTo>
                        <a:lnTo>
                          <a:pt x="843" y="191"/>
                        </a:lnTo>
                        <a:lnTo>
                          <a:pt x="814" y="165"/>
                        </a:lnTo>
                        <a:lnTo>
                          <a:pt x="780" y="140"/>
                        </a:lnTo>
                        <a:lnTo>
                          <a:pt x="762" y="127"/>
                        </a:lnTo>
                        <a:lnTo>
                          <a:pt x="744" y="115"/>
                        </a:lnTo>
                        <a:lnTo>
                          <a:pt x="724" y="103"/>
                        </a:lnTo>
                        <a:lnTo>
                          <a:pt x="704" y="92"/>
                        </a:lnTo>
                        <a:lnTo>
                          <a:pt x="683" y="81"/>
                        </a:lnTo>
                        <a:lnTo>
                          <a:pt x="661" y="70"/>
                        </a:lnTo>
                        <a:lnTo>
                          <a:pt x="638" y="61"/>
                        </a:lnTo>
                        <a:lnTo>
                          <a:pt x="613" y="52"/>
                        </a:lnTo>
                        <a:lnTo>
                          <a:pt x="589" y="42"/>
                        </a:lnTo>
                        <a:lnTo>
                          <a:pt x="563" y="35"/>
                        </a:lnTo>
                        <a:lnTo>
                          <a:pt x="537" y="29"/>
                        </a:lnTo>
                        <a:lnTo>
                          <a:pt x="510" y="24"/>
                        </a:lnTo>
                        <a:lnTo>
                          <a:pt x="456" y="15"/>
                        </a:lnTo>
                        <a:lnTo>
                          <a:pt x="409" y="9"/>
                        </a:lnTo>
                        <a:lnTo>
                          <a:pt x="367" y="4"/>
                        </a:lnTo>
                        <a:lnTo>
                          <a:pt x="329" y="1"/>
                        </a:lnTo>
                        <a:lnTo>
                          <a:pt x="294" y="0"/>
                        </a:lnTo>
                        <a:lnTo>
                          <a:pt x="265" y="0"/>
                        </a:lnTo>
                        <a:lnTo>
                          <a:pt x="238" y="2"/>
                        </a:lnTo>
                        <a:lnTo>
                          <a:pt x="214" y="5"/>
                        </a:lnTo>
                        <a:lnTo>
                          <a:pt x="193" y="10"/>
                        </a:lnTo>
                        <a:lnTo>
                          <a:pt x="174" y="16"/>
                        </a:lnTo>
                        <a:lnTo>
                          <a:pt x="157" y="23"/>
                        </a:lnTo>
                        <a:lnTo>
                          <a:pt x="141" y="31"/>
                        </a:lnTo>
                        <a:lnTo>
                          <a:pt x="125" y="40"/>
                        </a:lnTo>
                        <a:lnTo>
                          <a:pt x="110" y="51"/>
                        </a:lnTo>
                        <a:lnTo>
                          <a:pt x="95" y="62"/>
                        </a:lnTo>
                        <a:lnTo>
                          <a:pt x="80" y="74"/>
                        </a:lnTo>
                        <a:lnTo>
                          <a:pt x="66" y="86"/>
                        </a:lnTo>
                        <a:lnTo>
                          <a:pt x="52" y="98"/>
                        </a:lnTo>
                        <a:lnTo>
                          <a:pt x="40" y="109"/>
                        </a:lnTo>
                        <a:lnTo>
                          <a:pt x="29" y="120"/>
                        </a:lnTo>
                        <a:lnTo>
                          <a:pt x="20" y="131"/>
                        </a:lnTo>
                        <a:lnTo>
                          <a:pt x="12" y="141"/>
                        </a:lnTo>
                        <a:lnTo>
                          <a:pt x="6" y="151"/>
                        </a:lnTo>
                        <a:lnTo>
                          <a:pt x="2" y="160"/>
                        </a:lnTo>
                        <a:lnTo>
                          <a:pt x="0" y="169"/>
                        </a:lnTo>
                        <a:lnTo>
                          <a:pt x="0" y="178"/>
                        </a:lnTo>
                        <a:lnTo>
                          <a:pt x="2" y="186"/>
                        </a:lnTo>
                        <a:lnTo>
                          <a:pt x="7" y="194"/>
                        </a:lnTo>
                        <a:lnTo>
                          <a:pt x="13" y="201"/>
                        </a:lnTo>
                        <a:lnTo>
                          <a:pt x="22" y="209"/>
                        </a:lnTo>
                        <a:lnTo>
                          <a:pt x="33" y="216"/>
                        </a:lnTo>
                        <a:lnTo>
                          <a:pt x="48" y="222"/>
                        </a:lnTo>
                        <a:lnTo>
                          <a:pt x="62" y="228"/>
                        </a:lnTo>
                        <a:lnTo>
                          <a:pt x="75" y="231"/>
                        </a:lnTo>
                        <a:lnTo>
                          <a:pt x="86" y="232"/>
                        </a:lnTo>
                        <a:lnTo>
                          <a:pt x="97" y="233"/>
                        </a:lnTo>
                        <a:lnTo>
                          <a:pt x="117" y="233"/>
                        </a:lnTo>
                        <a:lnTo>
                          <a:pt x="139" y="235"/>
                        </a:lnTo>
                        <a:lnTo>
                          <a:pt x="150" y="237"/>
                        </a:lnTo>
                        <a:lnTo>
                          <a:pt x="162" y="241"/>
                        </a:lnTo>
                        <a:lnTo>
                          <a:pt x="176" y="246"/>
                        </a:lnTo>
                        <a:lnTo>
                          <a:pt x="191" y="255"/>
                        </a:lnTo>
                        <a:lnTo>
                          <a:pt x="209" y="266"/>
                        </a:lnTo>
                        <a:lnTo>
                          <a:pt x="229" y="280"/>
                        </a:lnTo>
                        <a:lnTo>
                          <a:pt x="252" y="298"/>
                        </a:lnTo>
                        <a:lnTo>
                          <a:pt x="278" y="321"/>
                        </a:lnTo>
                        <a:lnTo>
                          <a:pt x="307" y="346"/>
                        </a:lnTo>
                        <a:lnTo>
                          <a:pt x="336" y="375"/>
                        </a:lnTo>
                        <a:lnTo>
                          <a:pt x="366" y="404"/>
                        </a:lnTo>
                        <a:lnTo>
                          <a:pt x="395" y="433"/>
                        </a:lnTo>
                        <a:lnTo>
                          <a:pt x="453" y="494"/>
                        </a:lnTo>
                        <a:lnTo>
                          <a:pt x="507" y="552"/>
                        </a:lnTo>
                        <a:lnTo>
                          <a:pt x="554" y="604"/>
                        </a:lnTo>
                        <a:lnTo>
                          <a:pt x="591" y="645"/>
                        </a:lnTo>
                        <a:lnTo>
                          <a:pt x="615" y="673"/>
                        </a:lnTo>
                        <a:lnTo>
                          <a:pt x="625" y="683"/>
                        </a:lnTo>
                        <a:lnTo>
                          <a:pt x="790" y="766"/>
                        </a:lnTo>
                        <a:lnTo>
                          <a:pt x="955" y="321"/>
                        </a:lnTo>
                        <a:close/>
                      </a:path>
                    </a:pathLst>
                  </a:custGeom>
                  <a:solidFill>
                    <a:srgbClr val="F7D1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3874" name="Freeform 114"/>
                  <p:cNvSpPr>
                    <a:spLocks/>
                  </p:cNvSpPr>
                  <p:nvPr/>
                </p:nvSpPr>
                <p:spPr bwMode="auto">
                  <a:xfrm>
                    <a:off x="1057" y="2492"/>
                    <a:ext cx="43" cy="151"/>
                  </a:xfrm>
                  <a:custGeom>
                    <a:avLst/>
                    <a:gdLst>
                      <a:gd name="T0" fmla="*/ 160 w 218"/>
                      <a:gd name="T1" fmla="*/ 28 h 755"/>
                      <a:gd name="T2" fmla="*/ 137 w 218"/>
                      <a:gd name="T3" fmla="*/ 67 h 755"/>
                      <a:gd name="T4" fmla="*/ 117 w 218"/>
                      <a:gd name="T5" fmla="*/ 108 h 755"/>
                      <a:gd name="T6" fmla="*/ 98 w 218"/>
                      <a:gd name="T7" fmla="*/ 152 h 755"/>
                      <a:gd name="T8" fmla="*/ 76 w 218"/>
                      <a:gd name="T9" fmla="*/ 217 h 755"/>
                      <a:gd name="T10" fmla="*/ 54 w 218"/>
                      <a:gd name="T11" fmla="*/ 309 h 755"/>
                      <a:gd name="T12" fmla="*/ 38 w 218"/>
                      <a:gd name="T13" fmla="*/ 401 h 755"/>
                      <a:gd name="T14" fmla="*/ 26 w 218"/>
                      <a:gd name="T15" fmla="*/ 496 h 755"/>
                      <a:gd name="T16" fmla="*/ 11 w 218"/>
                      <a:gd name="T17" fmla="*/ 637 h 755"/>
                      <a:gd name="T18" fmla="*/ 0 w 218"/>
                      <a:gd name="T19" fmla="*/ 734 h 755"/>
                      <a:gd name="T20" fmla="*/ 4 w 218"/>
                      <a:gd name="T21" fmla="*/ 743 h 755"/>
                      <a:gd name="T22" fmla="*/ 12 w 218"/>
                      <a:gd name="T23" fmla="*/ 751 h 755"/>
                      <a:gd name="T24" fmla="*/ 21 w 218"/>
                      <a:gd name="T25" fmla="*/ 755 h 755"/>
                      <a:gd name="T26" fmla="*/ 32 w 218"/>
                      <a:gd name="T27" fmla="*/ 755 h 755"/>
                      <a:gd name="T28" fmla="*/ 41 w 218"/>
                      <a:gd name="T29" fmla="*/ 751 h 755"/>
                      <a:gd name="T30" fmla="*/ 48 w 218"/>
                      <a:gd name="T31" fmla="*/ 744 h 755"/>
                      <a:gd name="T32" fmla="*/ 52 w 218"/>
                      <a:gd name="T33" fmla="*/ 734 h 755"/>
                      <a:gd name="T34" fmla="*/ 63 w 218"/>
                      <a:gd name="T35" fmla="*/ 642 h 755"/>
                      <a:gd name="T36" fmla="*/ 77 w 218"/>
                      <a:gd name="T37" fmla="*/ 509 h 755"/>
                      <a:gd name="T38" fmla="*/ 88 w 218"/>
                      <a:gd name="T39" fmla="*/ 420 h 755"/>
                      <a:gd name="T40" fmla="*/ 103 w 218"/>
                      <a:gd name="T41" fmla="*/ 333 h 755"/>
                      <a:gd name="T42" fmla="*/ 124 w 218"/>
                      <a:gd name="T43" fmla="*/ 246 h 755"/>
                      <a:gd name="T44" fmla="*/ 144 w 218"/>
                      <a:gd name="T45" fmla="*/ 183 h 755"/>
                      <a:gd name="T46" fmla="*/ 160 w 218"/>
                      <a:gd name="T47" fmla="*/ 142 h 755"/>
                      <a:gd name="T48" fmla="*/ 178 w 218"/>
                      <a:gd name="T49" fmla="*/ 102 h 755"/>
                      <a:gd name="T50" fmla="*/ 198 w 218"/>
                      <a:gd name="T51" fmla="*/ 63 h 755"/>
                      <a:gd name="T52" fmla="*/ 213 w 218"/>
                      <a:gd name="T53" fmla="*/ 40 h 755"/>
                      <a:gd name="T54" fmla="*/ 217 w 218"/>
                      <a:gd name="T55" fmla="*/ 31 h 755"/>
                      <a:gd name="T56" fmla="*/ 217 w 218"/>
                      <a:gd name="T57" fmla="*/ 21 h 755"/>
                      <a:gd name="T58" fmla="*/ 213 w 218"/>
                      <a:gd name="T59" fmla="*/ 11 h 755"/>
                      <a:gd name="T60" fmla="*/ 206 w 218"/>
                      <a:gd name="T61" fmla="*/ 4 h 755"/>
                      <a:gd name="T62" fmla="*/ 196 w 218"/>
                      <a:gd name="T63" fmla="*/ 0 h 755"/>
                      <a:gd name="T64" fmla="*/ 186 w 218"/>
                      <a:gd name="T65" fmla="*/ 1 h 755"/>
                      <a:gd name="T66" fmla="*/ 177 w 218"/>
                      <a:gd name="T67" fmla="*/ 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8" h="755">
                        <a:moveTo>
                          <a:pt x="173" y="8"/>
                        </a:moveTo>
                        <a:lnTo>
                          <a:pt x="160" y="28"/>
                        </a:lnTo>
                        <a:lnTo>
                          <a:pt x="148" y="47"/>
                        </a:lnTo>
                        <a:lnTo>
                          <a:pt x="137" y="67"/>
                        </a:lnTo>
                        <a:lnTo>
                          <a:pt x="126" y="88"/>
                        </a:lnTo>
                        <a:lnTo>
                          <a:pt x="117" y="108"/>
                        </a:lnTo>
                        <a:lnTo>
                          <a:pt x="106" y="129"/>
                        </a:lnTo>
                        <a:lnTo>
                          <a:pt x="98" y="152"/>
                        </a:lnTo>
                        <a:lnTo>
                          <a:pt x="90" y="173"/>
                        </a:lnTo>
                        <a:lnTo>
                          <a:pt x="76" y="217"/>
                        </a:lnTo>
                        <a:lnTo>
                          <a:pt x="64" y="262"/>
                        </a:lnTo>
                        <a:lnTo>
                          <a:pt x="54" y="309"/>
                        </a:lnTo>
                        <a:lnTo>
                          <a:pt x="46" y="355"/>
                        </a:lnTo>
                        <a:lnTo>
                          <a:pt x="38" y="401"/>
                        </a:lnTo>
                        <a:lnTo>
                          <a:pt x="32" y="448"/>
                        </a:lnTo>
                        <a:lnTo>
                          <a:pt x="26" y="496"/>
                        </a:lnTo>
                        <a:lnTo>
                          <a:pt x="21" y="543"/>
                        </a:lnTo>
                        <a:lnTo>
                          <a:pt x="11" y="637"/>
                        </a:lnTo>
                        <a:lnTo>
                          <a:pt x="0" y="728"/>
                        </a:lnTo>
                        <a:lnTo>
                          <a:pt x="0" y="734"/>
                        </a:lnTo>
                        <a:lnTo>
                          <a:pt x="2" y="739"/>
                        </a:lnTo>
                        <a:lnTo>
                          <a:pt x="4" y="743"/>
                        </a:lnTo>
                        <a:lnTo>
                          <a:pt x="8" y="747"/>
                        </a:lnTo>
                        <a:lnTo>
                          <a:pt x="12" y="751"/>
                        </a:lnTo>
                        <a:lnTo>
                          <a:pt x="16" y="753"/>
                        </a:lnTo>
                        <a:lnTo>
                          <a:pt x="21" y="755"/>
                        </a:lnTo>
                        <a:lnTo>
                          <a:pt x="27" y="755"/>
                        </a:lnTo>
                        <a:lnTo>
                          <a:pt x="32" y="755"/>
                        </a:lnTo>
                        <a:lnTo>
                          <a:pt x="37" y="753"/>
                        </a:lnTo>
                        <a:lnTo>
                          <a:pt x="41" y="751"/>
                        </a:lnTo>
                        <a:lnTo>
                          <a:pt x="45" y="748"/>
                        </a:lnTo>
                        <a:lnTo>
                          <a:pt x="48" y="744"/>
                        </a:lnTo>
                        <a:lnTo>
                          <a:pt x="51" y="739"/>
                        </a:lnTo>
                        <a:lnTo>
                          <a:pt x="52" y="734"/>
                        </a:lnTo>
                        <a:lnTo>
                          <a:pt x="53" y="728"/>
                        </a:lnTo>
                        <a:lnTo>
                          <a:pt x="63" y="642"/>
                        </a:lnTo>
                        <a:lnTo>
                          <a:pt x="72" y="553"/>
                        </a:lnTo>
                        <a:lnTo>
                          <a:pt x="77" y="509"/>
                        </a:lnTo>
                        <a:lnTo>
                          <a:pt x="82" y="464"/>
                        </a:lnTo>
                        <a:lnTo>
                          <a:pt x="88" y="420"/>
                        </a:lnTo>
                        <a:lnTo>
                          <a:pt x="95" y="376"/>
                        </a:lnTo>
                        <a:lnTo>
                          <a:pt x="103" y="333"/>
                        </a:lnTo>
                        <a:lnTo>
                          <a:pt x="112" y="288"/>
                        </a:lnTo>
                        <a:lnTo>
                          <a:pt x="124" y="246"/>
                        </a:lnTo>
                        <a:lnTo>
                          <a:pt x="137" y="204"/>
                        </a:lnTo>
                        <a:lnTo>
                          <a:pt x="144" y="183"/>
                        </a:lnTo>
                        <a:lnTo>
                          <a:pt x="152" y="163"/>
                        </a:lnTo>
                        <a:lnTo>
                          <a:pt x="160" y="142"/>
                        </a:lnTo>
                        <a:lnTo>
                          <a:pt x="169" y="122"/>
                        </a:lnTo>
                        <a:lnTo>
                          <a:pt x="178" y="102"/>
                        </a:lnTo>
                        <a:lnTo>
                          <a:pt x="188" y="82"/>
                        </a:lnTo>
                        <a:lnTo>
                          <a:pt x="198" y="63"/>
                        </a:lnTo>
                        <a:lnTo>
                          <a:pt x="210" y="44"/>
                        </a:lnTo>
                        <a:lnTo>
                          <a:pt x="213" y="40"/>
                        </a:lnTo>
                        <a:lnTo>
                          <a:pt x="216" y="36"/>
                        </a:lnTo>
                        <a:lnTo>
                          <a:pt x="217" y="31"/>
                        </a:lnTo>
                        <a:lnTo>
                          <a:pt x="218" y="26"/>
                        </a:lnTo>
                        <a:lnTo>
                          <a:pt x="217" y="21"/>
                        </a:lnTo>
                        <a:lnTo>
                          <a:pt x="216" y="16"/>
                        </a:lnTo>
                        <a:lnTo>
                          <a:pt x="213" y="11"/>
                        </a:lnTo>
                        <a:lnTo>
                          <a:pt x="210" y="7"/>
                        </a:lnTo>
                        <a:lnTo>
                          <a:pt x="206" y="4"/>
                        </a:lnTo>
                        <a:lnTo>
                          <a:pt x="201" y="2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1"/>
                        </a:lnTo>
                        <a:lnTo>
                          <a:pt x="181" y="2"/>
                        </a:lnTo>
                        <a:lnTo>
                          <a:pt x="177" y="5"/>
                        </a:lnTo>
                        <a:lnTo>
                          <a:pt x="173" y="8"/>
                        </a:lnTo>
                        <a:close/>
                      </a:path>
                    </a:pathLst>
                  </a:custGeom>
                  <a:solidFill>
                    <a:srgbClr val="7BC9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3875" name="Freeform 115"/>
                  <p:cNvSpPr>
                    <a:spLocks/>
                  </p:cNvSpPr>
                  <p:nvPr/>
                </p:nvSpPr>
                <p:spPr bwMode="auto">
                  <a:xfrm>
                    <a:off x="1240" y="2529"/>
                    <a:ext cx="230" cy="144"/>
                  </a:xfrm>
                  <a:custGeom>
                    <a:avLst/>
                    <a:gdLst>
                      <a:gd name="T0" fmla="*/ 1008 w 1151"/>
                      <a:gd name="T1" fmla="*/ 528 h 720"/>
                      <a:gd name="T2" fmla="*/ 864 w 1151"/>
                      <a:gd name="T3" fmla="*/ 514 h 720"/>
                      <a:gd name="T4" fmla="*/ 778 w 1151"/>
                      <a:gd name="T5" fmla="*/ 512 h 720"/>
                      <a:gd name="T6" fmla="*/ 691 w 1151"/>
                      <a:gd name="T7" fmla="*/ 518 h 720"/>
                      <a:gd name="T8" fmla="*/ 676 w 1151"/>
                      <a:gd name="T9" fmla="*/ 456 h 720"/>
                      <a:gd name="T10" fmla="*/ 702 w 1151"/>
                      <a:gd name="T11" fmla="*/ 362 h 720"/>
                      <a:gd name="T12" fmla="*/ 736 w 1151"/>
                      <a:gd name="T13" fmla="*/ 271 h 720"/>
                      <a:gd name="T14" fmla="*/ 778 w 1151"/>
                      <a:gd name="T15" fmla="*/ 185 h 720"/>
                      <a:gd name="T16" fmla="*/ 829 w 1151"/>
                      <a:gd name="T17" fmla="*/ 100 h 720"/>
                      <a:gd name="T18" fmla="*/ 870 w 1151"/>
                      <a:gd name="T19" fmla="*/ 41 h 720"/>
                      <a:gd name="T20" fmla="*/ 874 w 1151"/>
                      <a:gd name="T21" fmla="*/ 26 h 720"/>
                      <a:gd name="T22" fmla="*/ 870 w 1151"/>
                      <a:gd name="T23" fmla="*/ 12 h 720"/>
                      <a:gd name="T24" fmla="*/ 858 w 1151"/>
                      <a:gd name="T25" fmla="*/ 2 h 720"/>
                      <a:gd name="T26" fmla="*/ 843 w 1151"/>
                      <a:gd name="T27" fmla="*/ 0 h 720"/>
                      <a:gd name="T28" fmla="*/ 829 w 1151"/>
                      <a:gd name="T29" fmla="*/ 8 h 720"/>
                      <a:gd name="T30" fmla="*/ 767 w 1151"/>
                      <a:gd name="T31" fmla="*/ 97 h 720"/>
                      <a:gd name="T32" fmla="*/ 713 w 1151"/>
                      <a:gd name="T33" fmla="*/ 188 h 720"/>
                      <a:gd name="T34" fmla="*/ 668 w 1151"/>
                      <a:gd name="T35" fmla="*/ 282 h 720"/>
                      <a:gd name="T36" fmla="*/ 631 w 1151"/>
                      <a:gd name="T37" fmla="*/ 381 h 720"/>
                      <a:gd name="T38" fmla="*/ 606 w 1151"/>
                      <a:gd name="T39" fmla="*/ 485 h 720"/>
                      <a:gd name="T40" fmla="*/ 448 w 1151"/>
                      <a:gd name="T41" fmla="*/ 546 h 720"/>
                      <a:gd name="T42" fmla="*/ 268 w 1151"/>
                      <a:gd name="T43" fmla="*/ 585 h 720"/>
                      <a:gd name="T44" fmla="*/ 161 w 1151"/>
                      <a:gd name="T45" fmla="*/ 616 h 720"/>
                      <a:gd name="T46" fmla="*/ 55 w 1151"/>
                      <a:gd name="T47" fmla="*/ 655 h 720"/>
                      <a:gd name="T48" fmla="*/ 10 w 1151"/>
                      <a:gd name="T49" fmla="*/ 674 h 720"/>
                      <a:gd name="T50" fmla="*/ 1 w 1151"/>
                      <a:gd name="T51" fmla="*/ 687 h 720"/>
                      <a:gd name="T52" fmla="*/ 2 w 1151"/>
                      <a:gd name="T53" fmla="*/ 702 h 720"/>
                      <a:gd name="T54" fmla="*/ 11 w 1151"/>
                      <a:gd name="T55" fmla="*/ 715 h 720"/>
                      <a:gd name="T56" fmla="*/ 25 w 1151"/>
                      <a:gd name="T57" fmla="*/ 720 h 720"/>
                      <a:gd name="T58" fmla="*/ 101 w 1151"/>
                      <a:gd name="T59" fmla="*/ 692 h 720"/>
                      <a:gd name="T60" fmla="*/ 233 w 1151"/>
                      <a:gd name="T61" fmla="*/ 647 h 720"/>
                      <a:gd name="T62" fmla="*/ 333 w 1151"/>
                      <a:gd name="T63" fmla="*/ 619 h 720"/>
                      <a:gd name="T64" fmla="*/ 433 w 1151"/>
                      <a:gd name="T65" fmla="*/ 596 h 720"/>
                      <a:gd name="T66" fmla="*/ 534 w 1151"/>
                      <a:gd name="T67" fmla="*/ 580 h 720"/>
                      <a:gd name="T68" fmla="*/ 636 w 1151"/>
                      <a:gd name="T69" fmla="*/ 570 h 720"/>
                      <a:gd name="T70" fmla="*/ 739 w 1151"/>
                      <a:gd name="T71" fmla="*/ 565 h 720"/>
                      <a:gd name="T72" fmla="*/ 843 w 1151"/>
                      <a:gd name="T73" fmla="*/ 567 h 720"/>
                      <a:gd name="T74" fmla="*/ 946 w 1151"/>
                      <a:gd name="T75" fmla="*/ 574 h 720"/>
                      <a:gd name="T76" fmla="*/ 1052 w 1151"/>
                      <a:gd name="T77" fmla="*/ 588 h 720"/>
                      <a:gd name="T78" fmla="*/ 1128 w 1151"/>
                      <a:gd name="T79" fmla="*/ 600 h 720"/>
                      <a:gd name="T80" fmla="*/ 1143 w 1151"/>
                      <a:gd name="T81" fmla="*/ 593 h 720"/>
                      <a:gd name="T82" fmla="*/ 1150 w 1151"/>
                      <a:gd name="T83" fmla="*/ 580 h 720"/>
                      <a:gd name="T84" fmla="*/ 1149 w 1151"/>
                      <a:gd name="T85" fmla="*/ 565 h 720"/>
                      <a:gd name="T86" fmla="*/ 1140 w 1151"/>
                      <a:gd name="T87" fmla="*/ 553 h 720"/>
                      <a:gd name="T88" fmla="*/ 1123 w 1151"/>
                      <a:gd name="T89" fmla="*/ 548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151" h="720">
                        <a:moveTo>
                          <a:pt x="1123" y="548"/>
                        </a:moveTo>
                        <a:lnTo>
                          <a:pt x="1065" y="537"/>
                        </a:lnTo>
                        <a:lnTo>
                          <a:pt x="1008" y="528"/>
                        </a:lnTo>
                        <a:lnTo>
                          <a:pt x="950" y="521"/>
                        </a:lnTo>
                        <a:lnTo>
                          <a:pt x="893" y="515"/>
                        </a:lnTo>
                        <a:lnTo>
                          <a:pt x="864" y="514"/>
                        </a:lnTo>
                        <a:lnTo>
                          <a:pt x="836" y="513"/>
                        </a:lnTo>
                        <a:lnTo>
                          <a:pt x="806" y="512"/>
                        </a:lnTo>
                        <a:lnTo>
                          <a:pt x="778" y="512"/>
                        </a:lnTo>
                        <a:lnTo>
                          <a:pt x="749" y="513"/>
                        </a:lnTo>
                        <a:lnTo>
                          <a:pt x="720" y="515"/>
                        </a:lnTo>
                        <a:lnTo>
                          <a:pt x="691" y="518"/>
                        </a:lnTo>
                        <a:lnTo>
                          <a:pt x="662" y="521"/>
                        </a:lnTo>
                        <a:lnTo>
                          <a:pt x="669" y="488"/>
                        </a:lnTo>
                        <a:lnTo>
                          <a:pt x="676" y="456"/>
                        </a:lnTo>
                        <a:lnTo>
                          <a:pt x="684" y="423"/>
                        </a:lnTo>
                        <a:lnTo>
                          <a:pt x="693" y="392"/>
                        </a:lnTo>
                        <a:lnTo>
                          <a:pt x="702" y="362"/>
                        </a:lnTo>
                        <a:lnTo>
                          <a:pt x="713" y="331"/>
                        </a:lnTo>
                        <a:lnTo>
                          <a:pt x="724" y="301"/>
                        </a:lnTo>
                        <a:lnTo>
                          <a:pt x="736" y="271"/>
                        </a:lnTo>
                        <a:lnTo>
                          <a:pt x="749" y="242"/>
                        </a:lnTo>
                        <a:lnTo>
                          <a:pt x="763" y="213"/>
                        </a:lnTo>
                        <a:lnTo>
                          <a:pt x="778" y="185"/>
                        </a:lnTo>
                        <a:lnTo>
                          <a:pt x="794" y="156"/>
                        </a:lnTo>
                        <a:lnTo>
                          <a:pt x="810" y="128"/>
                        </a:lnTo>
                        <a:lnTo>
                          <a:pt x="829" y="100"/>
                        </a:lnTo>
                        <a:lnTo>
                          <a:pt x="847" y="72"/>
                        </a:lnTo>
                        <a:lnTo>
                          <a:pt x="866" y="45"/>
                        </a:lnTo>
                        <a:lnTo>
                          <a:pt x="870" y="41"/>
                        </a:lnTo>
                        <a:lnTo>
                          <a:pt x="872" y="36"/>
                        </a:lnTo>
                        <a:lnTo>
                          <a:pt x="873" y="31"/>
                        </a:lnTo>
                        <a:lnTo>
                          <a:pt x="874" y="26"/>
                        </a:lnTo>
                        <a:lnTo>
                          <a:pt x="873" y="21"/>
                        </a:lnTo>
                        <a:lnTo>
                          <a:pt x="872" y="16"/>
                        </a:lnTo>
                        <a:lnTo>
                          <a:pt x="870" y="12"/>
                        </a:lnTo>
                        <a:lnTo>
                          <a:pt x="866" y="8"/>
                        </a:lnTo>
                        <a:lnTo>
                          <a:pt x="862" y="4"/>
                        </a:lnTo>
                        <a:lnTo>
                          <a:pt x="858" y="2"/>
                        </a:lnTo>
                        <a:lnTo>
                          <a:pt x="853" y="0"/>
                        </a:lnTo>
                        <a:lnTo>
                          <a:pt x="848" y="0"/>
                        </a:lnTo>
                        <a:lnTo>
                          <a:pt x="843" y="0"/>
                        </a:lnTo>
                        <a:lnTo>
                          <a:pt x="838" y="2"/>
                        </a:lnTo>
                        <a:lnTo>
                          <a:pt x="833" y="4"/>
                        </a:lnTo>
                        <a:lnTo>
                          <a:pt x="829" y="8"/>
                        </a:lnTo>
                        <a:lnTo>
                          <a:pt x="807" y="37"/>
                        </a:lnTo>
                        <a:lnTo>
                          <a:pt x="787" y="67"/>
                        </a:lnTo>
                        <a:lnTo>
                          <a:pt x="767" y="97"/>
                        </a:lnTo>
                        <a:lnTo>
                          <a:pt x="748" y="127"/>
                        </a:lnTo>
                        <a:lnTo>
                          <a:pt x="730" y="158"/>
                        </a:lnTo>
                        <a:lnTo>
                          <a:pt x="713" y="188"/>
                        </a:lnTo>
                        <a:lnTo>
                          <a:pt x="697" y="219"/>
                        </a:lnTo>
                        <a:lnTo>
                          <a:pt x="682" y="250"/>
                        </a:lnTo>
                        <a:lnTo>
                          <a:pt x="668" y="282"/>
                        </a:lnTo>
                        <a:lnTo>
                          <a:pt x="655" y="315"/>
                        </a:lnTo>
                        <a:lnTo>
                          <a:pt x="642" y="348"/>
                        </a:lnTo>
                        <a:lnTo>
                          <a:pt x="631" y="381"/>
                        </a:lnTo>
                        <a:lnTo>
                          <a:pt x="622" y="415"/>
                        </a:lnTo>
                        <a:lnTo>
                          <a:pt x="613" y="450"/>
                        </a:lnTo>
                        <a:lnTo>
                          <a:pt x="606" y="485"/>
                        </a:lnTo>
                        <a:lnTo>
                          <a:pt x="600" y="521"/>
                        </a:lnTo>
                        <a:lnTo>
                          <a:pt x="524" y="533"/>
                        </a:lnTo>
                        <a:lnTo>
                          <a:pt x="448" y="546"/>
                        </a:lnTo>
                        <a:lnTo>
                          <a:pt x="376" y="561"/>
                        </a:lnTo>
                        <a:lnTo>
                          <a:pt x="303" y="576"/>
                        </a:lnTo>
                        <a:lnTo>
                          <a:pt x="268" y="585"/>
                        </a:lnTo>
                        <a:lnTo>
                          <a:pt x="233" y="594"/>
                        </a:lnTo>
                        <a:lnTo>
                          <a:pt x="197" y="604"/>
                        </a:lnTo>
                        <a:lnTo>
                          <a:pt x="161" y="616"/>
                        </a:lnTo>
                        <a:lnTo>
                          <a:pt x="126" y="628"/>
                        </a:lnTo>
                        <a:lnTo>
                          <a:pt x="90" y="641"/>
                        </a:lnTo>
                        <a:lnTo>
                          <a:pt x="55" y="655"/>
                        </a:lnTo>
                        <a:lnTo>
                          <a:pt x="19" y="669"/>
                        </a:lnTo>
                        <a:lnTo>
                          <a:pt x="14" y="671"/>
                        </a:lnTo>
                        <a:lnTo>
                          <a:pt x="10" y="674"/>
                        </a:lnTo>
                        <a:lnTo>
                          <a:pt x="7" y="678"/>
                        </a:lnTo>
                        <a:lnTo>
                          <a:pt x="3" y="682"/>
                        </a:lnTo>
                        <a:lnTo>
                          <a:pt x="1" y="687"/>
                        </a:lnTo>
                        <a:lnTo>
                          <a:pt x="0" y="692"/>
                        </a:lnTo>
                        <a:lnTo>
                          <a:pt x="0" y="697"/>
                        </a:lnTo>
                        <a:lnTo>
                          <a:pt x="2" y="702"/>
                        </a:lnTo>
                        <a:lnTo>
                          <a:pt x="4" y="707"/>
                        </a:lnTo>
                        <a:lnTo>
                          <a:pt x="8" y="711"/>
                        </a:lnTo>
                        <a:lnTo>
                          <a:pt x="11" y="715"/>
                        </a:lnTo>
                        <a:lnTo>
                          <a:pt x="15" y="717"/>
                        </a:lnTo>
                        <a:lnTo>
                          <a:pt x="20" y="719"/>
                        </a:lnTo>
                        <a:lnTo>
                          <a:pt x="25" y="720"/>
                        </a:lnTo>
                        <a:lnTo>
                          <a:pt x="30" y="720"/>
                        </a:lnTo>
                        <a:lnTo>
                          <a:pt x="35" y="719"/>
                        </a:lnTo>
                        <a:lnTo>
                          <a:pt x="101" y="692"/>
                        </a:lnTo>
                        <a:lnTo>
                          <a:pt x="166" y="668"/>
                        </a:lnTo>
                        <a:lnTo>
                          <a:pt x="200" y="657"/>
                        </a:lnTo>
                        <a:lnTo>
                          <a:pt x="233" y="647"/>
                        </a:lnTo>
                        <a:lnTo>
                          <a:pt x="266" y="637"/>
                        </a:lnTo>
                        <a:lnTo>
                          <a:pt x="299" y="628"/>
                        </a:lnTo>
                        <a:lnTo>
                          <a:pt x="333" y="619"/>
                        </a:lnTo>
                        <a:lnTo>
                          <a:pt x="366" y="611"/>
                        </a:lnTo>
                        <a:lnTo>
                          <a:pt x="400" y="603"/>
                        </a:lnTo>
                        <a:lnTo>
                          <a:pt x="433" y="596"/>
                        </a:lnTo>
                        <a:lnTo>
                          <a:pt x="466" y="590"/>
                        </a:lnTo>
                        <a:lnTo>
                          <a:pt x="501" y="585"/>
                        </a:lnTo>
                        <a:lnTo>
                          <a:pt x="534" y="580"/>
                        </a:lnTo>
                        <a:lnTo>
                          <a:pt x="568" y="576"/>
                        </a:lnTo>
                        <a:lnTo>
                          <a:pt x="602" y="572"/>
                        </a:lnTo>
                        <a:lnTo>
                          <a:pt x="636" y="570"/>
                        </a:lnTo>
                        <a:lnTo>
                          <a:pt x="671" y="568"/>
                        </a:lnTo>
                        <a:lnTo>
                          <a:pt x="705" y="566"/>
                        </a:lnTo>
                        <a:lnTo>
                          <a:pt x="739" y="565"/>
                        </a:lnTo>
                        <a:lnTo>
                          <a:pt x="773" y="565"/>
                        </a:lnTo>
                        <a:lnTo>
                          <a:pt x="807" y="566"/>
                        </a:lnTo>
                        <a:lnTo>
                          <a:pt x="843" y="567"/>
                        </a:lnTo>
                        <a:lnTo>
                          <a:pt x="877" y="569"/>
                        </a:lnTo>
                        <a:lnTo>
                          <a:pt x="912" y="571"/>
                        </a:lnTo>
                        <a:lnTo>
                          <a:pt x="946" y="574"/>
                        </a:lnTo>
                        <a:lnTo>
                          <a:pt x="982" y="578"/>
                        </a:lnTo>
                        <a:lnTo>
                          <a:pt x="1017" y="583"/>
                        </a:lnTo>
                        <a:lnTo>
                          <a:pt x="1052" y="588"/>
                        </a:lnTo>
                        <a:lnTo>
                          <a:pt x="1087" y="594"/>
                        </a:lnTo>
                        <a:lnTo>
                          <a:pt x="1122" y="601"/>
                        </a:lnTo>
                        <a:lnTo>
                          <a:pt x="1128" y="600"/>
                        </a:lnTo>
                        <a:lnTo>
                          <a:pt x="1134" y="599"/>
                        </a:lnTo>
                        <a:lnTo>
                          <a:pt x="1139" y="597"/>
                        </a:lnTo>
                        <a:lnTo>
                          <a:pt x="1143" y="593"/>
                        </a:lnTo>
                        <a:lnTo>
                          <a:pt x="1146" y="590"/>
                        </a:lnTo>
                        <a:lnTo>
                          <a:pt x="1148" y="585"/>
                        </a:lnTo>
                        <a:lnTo>
                          <a:pt x="1150" y="580"/>
                        </a:lnTo>
                        <a:lnTo>
                          <a:pt x="1151" y="575"/>
                        </a:lnTo>
                        <a:lnTo>
                          <a:pt x="1151" y="570"/>
                        </a:lnTo>
                        <a:lnTo>
                          <a:pt x="1149" y="565"/>
                        </a:lnTo>
                        <a:lnTo>
                          <a:pt x="1147" y="560"/>
                        </a:lnTo>
                        <a:lnTo>
                          <a:pt x="1144" y="556"/>
                        </a:lnTo>
                        <a:lnTo>
                          <a:pt x="1140" y="553"/>
                        </a:lnTo>
                        <a:lnTo>
                          <a:pt x="1135" y="550"/>
                        </a:lnTo>
                        <a:lnTo>
                          <a:pt x="1129" y="548"/>
                        </a:lnTo>
                        <a:lnTo>
                          <a:pt x="1123" y="548"/>
                        </a:lnTo>
                        <a:close/>
                      </a:path>
                    </a:pathLst>
                  </a:custGeom>
                  <a:solidFill>
                    <a:srgbClr val="7BC9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3876" name="Freeform 116"/>
                <p:cNvSpPr>
                  <a:spLocks/>
                </p:cNvSpPr>
                <p:nvPr/>
              </p:nvSpPr>
              <p:spPr bwMode="auto">
                <a:xfrm>
                  <a:off x="769" y="1850"/>
                  <a:ext cx="110" cy="101"/>
                </a:xfrm>
                <a:custGeom>
                  <a:avLst/>
                  <a:gdLst>
                    <a:gd name="T0" fmla="*/ 0 w 839"/>
                    <a:gd name="T1" fmla="*/ 126 h 758"/>
                    <a:gd name="T2" fmla="*/ 0 w 839"/>
                    <a:gd name="T3" fmla="*/ 139 h 758"/>
                    <a:gd name="T4" fmla="*/ 2 w 839"/>
                    <a:gd name="T5" fmla="*/ 173 h 758"/>
                    <a:gd name="T6" fmla="*/ 4 w 839"/>
                    <a:gd name="T7" fmla="*/ 225 h 758"/>
                    <a:gd name="T8" fmla="*/ 7 w 839"/>
                    <a:gd name="T9" fmla="*/ 285 h 758"/>
                    <a:gd name="T10" fmla="*/ 10 w 839"/>
                    <a:gd name="T11" fmla="*/ 350 h 758"/>
                    <a:gd name="T12" fmla="*/ 14 w 839"/>
                    <a:gd name="T13" fmla="*/ 412 h 758"/>
                    <a:gd name="T14" fmla="*/ 19 w 839"/>
                    <a:gd name="T15" fmla="*/ 465 h 758"/>
                    <a:gd name="T16" fmla="*/ 23 w 839"/>
                    <a:gd name="T17" fmla="*/ 504 h 758"/>
                    <a:gd name="T18" fmla="*/ 24 w 839"/>
                    <a:gd name="T19" fmla="*/ 513 h 758"/>
                    <a:gd name="T20" fmla="*/ 26 w 839"/>
                    <a:gd name="T21" fmla="*/ 521 h 758"/>
                    <a:gd name="T22" fmla="*/ 29 w 839"/>
                    <a:gd name="T23" fmla="*/ 530 h 758"/>
                    <a:gd name="T24" fmla="*/ 33 w 839"/>
                    <a:gd name="T25" fmla="*/ 539 h 758"/>
                    <a:gd name="T26" fmla="*/ 43 w 839"/>
                    <a:gd name="T27" fmla="*/ 558 h 758"/>
                    <a:gd name="T28" fmla="*/ 54 w 839"/>
                    <a:gd name="T29" fmla="*/ 578 h 758"/>
                    <a:gd name="T30" fmla="*/ 67 w 839"/>
                    <a:gd name="T31" fmla="*/ 599 h 758"/>
                    <a:gd name="T32" fmla="*/ 82 w 839"/>
                    <a:gd name="T33" fmla="*/ 620 h 758"/>
                    <a:gd name="T34" fmla="*/ 98 w 839"/>
                    <a:gd name="T35" fmla="*/ 641 h 758"/>
                    <a:gd name="T36" fmla="*/ 113 w 839"/>
                    <a:gd name="T37" fmla="*/ 661 h 758"/>
                    <a:gd name="T38" fmla="*/ 144 w 839"/>
                    <a:gd name="T39" fmla="*/ 699 h 758"/>
                    <a:gd name="T40" fmla="*/ 169 w 839"/>
                    <a:gd name="T41" fmla="*/ 729 h 758"/>
                    <a:gd name="T42" fmla="*/ 188 w 839"/>
                    <a:gd name="T43" fmla="*/ 750 h 758"/>
                    <a:gd name="T44" fmla="*/ 195 w 839"/>
                    <a:gd name="T45" fmla="*/ 758 h 758"/>
                    <a:gd name="T46" fmla="*/ 200 w 839"/>
                    <a:gd name="T47" fmla="*/ 750 h 758"/>
                    <a:gd name="T48" fmla="*/ 215 w 839"/>
                    <a:gd name="T49" fmla="*/ 728 h 758"/>
                    <a:gd name="T50" fmla="*/ 238 w 839"/>
                    <a:gd name="T51" fmla="*/ 694 h 758"/>
                    <a:gd name="T52" fmla="*/ 270 w 839"/>
                    <a:gd name="T53" fmla="*/ 648 h 758"/>
                    <a:gd name="T54" fmla="*/ 307 w 839"/>
                    <a:gd name="T55" fmla="*/ 595 h 758"/>
                    <a:gd name="T56" fmla="*/ 350 w 839"/>
                    <a:gd name="T57" fmla="*/ 535 h 758"/>
                    <a:gd name="T58" fmla="*/ 397 w 839"/>
                    <a:gd name="T59" fmla="*/ 470 h 758"/>
                    <a:gd name="T60" fmla="*/ 448 w 839"/>
                    <a:gd name="T61" fmla="*/ 401 h 758"/>
                    <a:gd name="T62" fmla="*/ 475 w 839"/>
                    <a:gd name="T63" fmla="*/ 367 h 758"/>
                    <a:gd name="T64" fmla="*/ 504 w 839"/>
                    <a:gd name="T65" fmla="*/ 332 h 758"/>
                    <a:gd name="T66" fmla="*/ 535 w 839"/>
                    <a:gd name="T67" fmla="*/ 296 h 758"/>
                    <a:gd name="T68" fmla="*/ 566 w 839"/>
                    <a:gd name="T69" fmla="*/ 262 h 758"/>
                    <a:gd name="T70" fmla="*/ 599 w 839"/>
                    <a:gd name="T71" fmla="*/ 227 h 758"/>
                    <a:gd name="T72" fmla="*/ 632 w 839"/>
                    <a:gd name="T73" fmla="*/ 193 h 758"/>
                    <a:gd name="T74" fmla="*/ 664 w 839"/>
                    <a:gd name="T75" fmla="*/ 162 h 758"/>
                    <a:gd name="T76" fmla="*/ 695 w 839"/>
                    <a:gd name="T77" fmla="*/ 131 h 758"/>
                    <a:gd name="T78" fmla="*/ 752 w 839"/>
                    <a:gd name="T79" fmla="*/ 79 h 758"/>
                    <a:gd name="T80" fmla="*/ 797 w 839"/>
                    <a:gd name="T81" fmla="*/ 37 h 758"/>
                    <a:gd name="T82" fmla="*/ 827 w 839"/>
                    <a:gd name="T83" fmla="*/ 9 h 758"/>
                    <a:gd name="T84" fmla="*/ 839 w 839"/>
                    <a:gd name="T85" fmla="*/ 0 h 758"/>
                    <a:gd name="T86" fmla="*/ 0 w 839"/>
                    <a:gd name="T87" fmla="*/ 126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39" h="758">
                      <a:moveTo>
                        <a:pt x="0" y="126"/>
                      </a:moveTo>
                      <a:lnTo>
                        <a:pt x="0" y="139"/>
                      </a:lnTo>
                      <a:lnTo>
                        <a:pt x="2" y="173"/>
                      </a:lnTo>
                      <a:lnTo>
                        <a:pt x="4" y="225"/>
                      </a:lnTo>
                      <a:lnTo>
                        <a:pt x="7" y="285"/>
                      </a:lnTo>
                      <a:lnTo>
                        <a:pt x="10" y="350"/>
                      </a:lnTo>
                      <a:lnTo>
                        <a:pt x="14" y="412"/>
                      </a:lnTo>
                      <a:lnTo>
                        <a:pt x="19" y="465"/>
                      </a:lnTo>
                      <a:lnTo>
                        <a:pt x="23" y="504"/>
                      </a:lnTo>
                      <a:lnTo>
                        <a:pt x="24" y="513"/>
                      </a:lnTo>
                      <a:lnTo>
                        <a:pt x="26" y="521"/>
                      </a:lnTo>
                      <a:lnTo>
                        <a:pt x="29" y="530"/>
                      </a:lnTo>
                      <a:lnTo>
                        <a:pt x="33" y="539"/>
                      </a:lnTo>
                      <a:lnTo>
                        <a:pt x="43" y="558"/>
                      </a:lnTo>
                      <a:lnTo>
                        <a:pt x="54" y="578"/>
                      </a:lnTo>
                      <a:lnTo>
                        <a:pt x="67" y="599"/>
                      </a:lnTo>
                      <a:lnTo>
                        <a:pt x="82" y="620"/>
                      </a:lnTo>
                      <a:lnTo>
                        <a:pt x="98" y="641"/>
                      </a:lnTo>
                      <a:lnTo>
                        <a:pt x="113" y="661"/>
                      </a:lnTo>
                      <a:lnTo>
                        <a:pt x="144" y="699"/>
                      </a:lnTo>
                      <a:lnTo>
                        <a:pt x="169" y="729"/>
                      </a:lnTo>
                      <a:lnTo>
                        <a:pt x="188" y="750"/>
                      </a:lnTo>
                      <a:lnTo>
                        <a:pt x="195" y="758"/>
                      </a:lnTo>
                      <a:lnTo>
                        <a:pt x="200" y="750"/>
                      </a:lnTo>
                      <a:lnTo>
                        <a:pt x="215" y="728"/>
                      </a:lnTo>
                      <a:lnTo>
                        <a:pt x="238" y="694"/>
                      </a:lnTo>
                      <a:lnTo>
                        <a:pt x="270" y="648"/>
                      </a:lnTo>
                      <a:lnTo>
                        <a:pt x="307" y="595"/>
                      </a:lnTo>
                      <a:lnTo>
                        <a:pt x="350" y="535"/>
                      </a:lnTo>
                      <a:lnTo>
                        <a:pt x="397" y="470"/>
                      </a:lnTo>
                      <a:lnTo>
                        <a:pt x="448" y="401"/>
                      </a:lnTo>
                      <a:lnTo>
                        <a:pt x="475" y="367"/>
                      </a:lnTo>
                      <a:lnTo>
                        <a:pt x="504" y="332"/>
                      </a:lnTo>
                      <a:lnTo>
                        <a:pt x="535" y="296"/>
                      </a:lnTo>
                      <a:lnTo>
                        <a:pt x="566" y="262"/>
                      </a:lnTo>
                      <a:lnTo>
                        <a:pt x="599" y="227"/>
                      </a:lnTo>
                      <a:lnTo>
                        <a:pt x="632" y="193"/>
                      </a:lnTo>
                      <a:lnTo>
                        <a:pt x="664" y="162"/>
                      </a:lnTo>
                      <a:lnTo>
                        <a:pt x="695" y="131"/>
                      </a:lnTo>
                      <a:lnTo>
                        <a:pt x="752" y="79"/>
                      </a:lnTo>
                      <a:lnTo>
                        <a:pt x="797" y="37"/>
                      </a:lnTo>
                      <a:lnTo>
                        <a:pt x="827" y="9"/>
                      </a:lnTo>
                      <a:lnTo>
                        <a:pt x="839" y="0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C693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77" name="Freeform 117"/>
                <p:cNvSpPr>
                  <a:spLocks/>
                </p:cNvSpPr>
                <p:nvPr/>
              </p:nvSpPr>
              <p:spPr bwMode="auto">
                <a:xfrm>
                  <a:off x="723" y="1864"/>
                  <a:ext cx="72" cy="121"/>
                </a:xfrm>
                <a:custGeom>
                  <a:avLst/>
                  <a:gdLst>
                    <a:gd name="T0" fmla="*/ 122 w 552"/>
                    <a:gd name="T1" fmla="*/ 103 h 907"/>
                    <a:gd name="T2" fmla="*/ 94 w 552"/>
                    <a:gd name="T3" fmla="*/ 181 h 907"/>
                    <a:gd name="T4" fmla="*/ 65 w 552"/>
                    <a:gd name="T5" fmla="*/ 272 h 907"/>
                    <a:gd name="T6" fmla="*/ 48 w 552"/>
                    <a:gd name="T7" fmla="*/ 341 h 907"/>
                    <a:gd name="T8" fmla="*/ 33 w 552"/>
                    <a:gd name="T9" fmla="*/ 414 h 907"/>
                    <a:gd name="T10" fmla="*/ 24 w 552"/>
                    <a:gd name="T11" fmla="*/ 483 h 907"/>
                    <a:gd name="T12" fmla="*/ 22 w 552"/>
                    <a:gd name="T13" fmla="*/ 583 h 907"/>
                    <a:gd name="T14" fmla="*/ 16 w 552"/>
                    <a:gd name="T15" fmla="*/ 716 h 907"/>
                    <a:gd name="T16" fmla="*/ 8 w 552"/>
                    <a:gd name="T17" fmla="*/ 829 h 907"/>
                    <a:gd name="T18" fmla="*/ 1 w 552"/>
                    <a:gd name="T19" fmla="*/ 898 h 907"/>
                    <a:gd name="T20" fmla="*/ 9 w 552"/>
                    <a:gd name="T21" fmla="*/ 903 h 907"/>
                    <a:gd name="T22" fmla="*/ 68 w 552"/>
                    <a:gd name="T23" fmla="*/ 873 h 907"/>
                    <a:gd name="T24" fmla="*/ 155 w 552"/>
                    <a:gd name="T25" fmla="*/ 828 h 907"/>
                    <a:gd name="T26" fmla="*/ 242 w 552"/>
                    <a:gd name="T27" fmla="*/ 779 h 907"/>
                    <a:gd name="T28" fmla="*/ 296 w 552"/>
                    <a:gd name="T29" fmla="*/ 745 h 907"/>
                    <a:gd name="T30" fmla="*/ 340 w 552"/>
                    <a:gd name="T31" fmla="*/ 723 h 907"/>
                    <a:gd name="T32" fmla="*/ 408 w 552"/>
                    <a:gd name="T33" fmla="*/ 695 h 907"/>
                    <a:gd name="T34" fmla="*/ 491 w 552"/>
                    <a:gd name="T35" fmla="*/ 669 h 907"/>
                    <a:gd name="T36" fmla="*/ 544 w 552"/>
                    <a:gd name="T37" fmla="*/ 656 h 907"/>
                    <a:gd name="T38" fmla="*/ 549 w 552"/>
                    <a:gd name="T39" fmla="*/ 648 h 907"/>
                    <a:gd name="T40" fmla="*/ 527 w 552"/>
                    <a:gd name="T41" fmla="*/ 605 h 907"/>
                    <a:gd name="T42" fmla="*/ 493 w 552"/>
                    <a:gd name="T43" fmla="*/ 523 h 907"/>
                    <a:gd name="T44" fmla="*/ 465 w 552"/>
                    <a:gd name="T45" fmla="*/ 441 h 907"/>
                    <a:gd name="T46" fmla="*/ 446 w 552"/>
                    <a:gd name="T47" fmla="*/ 378 h 907"/>
                    <a:gd name="T48" fmla="*/ 429 w 552"/>
                    <a:gd name="T49" fmla="*/ 310 h 907"/>
                    <a:gd name="T50" fmla="*/ 418 w 552"/>
                    <a:gd name="T51" fmla="*/ 245 h 907"/>
                    <a:gd name="T52" fmla="*/ 411 w 552"/>
                    <a:gd name="T53" fmla="*/ 183 h 907"/>
                    <a:gd name="T54" fmla="*/ 408 w 552"/>
                    <a:gd name="T55" fmla="*/ 128 h 907"/>
                    <a:gd name="T56" fmla="*/ 409 w 552"/>
                    <a:gd name="T57" fmla="*/ 61 h 907"/>
                    <a:gd name="T58" fmla="*/ 414 w 552"/>
                    <a:gd name="T59" fmla="*/ 7 h 907"/>
                    <a:gd name="T60" fmla="*/ 407 w 552"/>
                    <a:gd name="T61" fmla="*/ 0 h 907"/>
                    <a:gd name="T62" fmla="*/ 378 w 552"/>
                    <a:gd name="T63" fmla="*/ 1 h 907"/>
                    <a:gd name="T64" fmla="*/ 345 w 552"/>
                    <a:gd name="T65" fmla="*/ 4 h 907"/>
                    <a:gd name="T66" fmla="*/ 305 w 552"/>
                    <a:gd name="T67" fmla="*/ 11 h 907"/>
                    <a:gd name="T68" fmla="*/ 259 w 552"/>
                    <a:gd name="T69" fmla="*/ 25 h 907"/>
                    <a:gd name="T70" fmla="*/ 208 w 552"/>
                    <a:gd name="T71" fmla="*/ 45 h 907"/>
                    <a:gd name="T72" fmla="*/ 155 w 552"/>
                    <a:gd name="T73" fmla="*/ 73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2" h="907">
                      <a:moveTo>
                        <a:pt x="126" y="91"/>
                      </a:moveTo>
                      <a:lnTo>
                        <a:pt x="122" y="103"/>
                      </a:lnTo>
                      <a:lnTo>
                        <a:pt x="111" y="134"/>
                      </a:lnTo>
                      <a:lnTo>
                        <a:pt x="94" y="181"/>
                      </a:lnTo>
                      <a:lnTo>
                        <a:pt x="75" y="240"/>
                      </a:lnTo>
                      <a:lnTo>
                        <a:pt x="65" y="272"/>
                      </a:lnTo>
                      <a:lnTo>
                        <a:pt x="56" y="307"/>
                      </a:lnTo>
                      <a:lnTo>
                        <a:pt x="48" y="341"/>
                      </a:lnTo>
                      <a:lnTo>
                        <a:pt x="39" y="377"/>
                      </a:lnTo>
                      <a:lnTo>
                        <a:pt x="33" y="414"/>
                      </a:lnTo>
                      <a:lnTo>
                        <a:pt x="28" y="449"/>
                      </a:lnTo>
                      <a:lnTo>
                        <a:pt x="24" y="483"/>
                      </a:lnTo>
                      <a:lnTo>
                        <a:pt x="23" y="517"/>
                      </a:lnTo>
                      <a:lnTo>
                        <a:pt x="22" y="583"/>
                      </a:lnTo>
                      <a:lnTo>
                        <a:pt x="19" y="651"/>
                      </a:lnTo>
                      <a:lnTo>
                        <a:pt x="16" y="716"/>
                      </a:lnTo>
                      <a:lnTo>
                        <a:pt x="12" y="777"/>
                      </a:lnTo>
                      <a:lnTo>
                        <a:pt x="8" y="829"/>
                      </a:lnTo>
                      <a:lnTo>
                        <a:pt x="3" y="870"/>
                      </a:lnTo>
                      <a:lnTo>
                        <a:pt x="1" y="898"/>
                      </a:lnTo>
                      <a:lnTo>
                        <a:pt x="0" y="907"/>
                      </a:lnTo>
                      <a:lnTo>
                        <a:pt x="9" y="903"/>
                      </a:lnTo>
                      <a:lnTo>
                        <a:pt x="33" y="891"/>
                      </a:lnTo>
                      <a:lnTo>
                        <a:pt x="68" y="873"/>
                      </a:lnTo>
                      <a:lnTo>
                        <a:pt x="110" y="852"/>
                      </a:lnTo>
                      <a:lnTo>
                        <a:pt x="155" y="828"/>
                      </a:lnTo>
                      <a:lnTo>
                        <a:pt x="201" y="803"/>
                      </a:lnTo>
                      <a:lnTo>
                        <a:pt x="242" y="779"/>
                      </a:lnTo>
                      <a:lnTo>
                        <a:pt x="276" y="758"/>
                      </a:lnTo>
                      <a:lnTo>
                        <a:pt x="296" y="745"/>
                      </a:lnTo>
                      <a:lnTo>
                        <a:pt x="318" y="734"/>
                      </a:lnTo>
                      <a:lnTo>
                        <a:pt x="340" y="723"/>
                      </a:lnTo>
                      <a:lnTo>
                        <a:pt x="363" y="713"/>
                      </a:lnTo>
                      <a:lnTo>
                        <a:pt x="408" y="695"/>
                      </a:lnTo>
                      <a:lnTo>
                        <a:pt x="452" y="681"/>
                      </a:lnTo>
                      <a:lnTo>
                        <a:pt x="491" y="669"/>
                      </a:lnTo>
                      <a:lnTo>
                        <a:pt x="523" y="661"/>
                      </a:lnTo>
                      <a:lnTo>
                        <a:pt x="544" y="656"/>
                      </a:lnTo>
                      <a:lnTo>
                        <a:pt x="552" y="655"/>
                      </a:lnTo>
                      <a:lnTo>
                        <a:pt x="549" y="648"/>
                      </a:lnTo>
                      <a:lnTo>
                        <a:pt x="541" y="632"/>
                      </a:lnTo>
                      <a:lnTo>
                        <a:pt x="527" y="605"/>
                      </a:lnTo>
                      <a:lnTo>
                        <a:pt x="511" y="569"/>
                      </a:lnTo>
                      <a:lnTo>
                        <a:pt x="493" y="523"/>
                      </a:lnTo>
                      <a:lnTo>
                        <a:pt x="474" y="471"/>
                      </a:lnTo>
                      <a:lnTo>
                        <a:pt x="465" y="441"/>
                      </a:lnTo>
                      <a:lnTo>
                        <a:pt x="455" y="411"/>
                      </a:lnTo>
                      <a:lnTo>
                        <a:pt x="446" y="378"/>
                      </a:lnTo>
                      <a:lnTo>
                        <a:pt x="437" y="345"/>
                      </a:lnTo>
                      <a:lnTo>
                        <a:pt x="429" y="310"/>
                      </a:lnTo>
                      <a:lnTo>
                        <a:pt x="423" y="277"/>
                      </a:lnTo>
                      <a:lnTo>
                        <a:pt x="418" y="245"/>
                      </a:lnTo>
                      <a:lnTo>
                        <a:pt x="414" y="213"/>
                      </a:lnTo>
                      <a:lnTo>
                        <a:pt x="411" y="183"/>
                      </a:lnTo>
                      <a:lnTo>
                        <a:pt x="409" y="154"/>
                      </a:lnTo>
                      <a:lnTo>
                        <a:pt x="408" y="128"/>
                      </a:lnTo>
                      <a:lnTo>
                        <a:pt x="408" y="103"/>
                      </a:lnTo>
                      <a:lnTo>
                        <a:pt x="409" y="61"/>
                      </a:lnTo>
                      <a:lnTo>
                        <a:pt x="411" y="28"/>
                      </a:lnTo>
                      <a:lnTo>
                        <a:pt x="414" y="7"/>
                      </a:lnTo>
                      <a:lnTo>
                        <a:pt x="414" y="0"/>
                      </a:lnTo>
                      <a:lnTo>
                        <a:pt x="407" y="0"/>
                      </a:lnTo>
                      <a:lnTo>
                        <a:pt x="390" y="0"/>
                      </a:lnTo>
                      <a:lnTo>
                        <a:pt x="378" y="1"/>
                      </a:lnTo>
                      <a:lnTo>
                        <a:pt x="362" y="2"/>
                      </a:lnTo>
                      <a:lnTo>
                        <a:pt x="345" y="4"/>
                      </a:lnTo>
                      <a:lnTo>
                        <a:pt x="326" y="7"/>
                      </a:lnTo>
                      <a:lnTo>
                        <a:pt x="305" y="11"/>
                      </a:lnTo>
                      <a:lnTo>
                        <a:pt x="283" y="18"/>
                      </a:lnTo>
                      <a:lnTo>
                        <a:pt x="259" y="25"/>
                      </a:lnTo>
                      <a:lnTo>
                        <a:pt x="235" y="33"/>
                      </a:lnTo>
                      <a:lnTo>
                        <a:pt x="208" y="45"/>
                      </a:lnTo>
                      <a:lnTo>
                        <a:pt x="182" y="58"/>
                      </a:lnTo>
                      <a:lnTo>
                        <a:pt x="155" y="73"/>
                      </a:lnTo>
                      <a:lnTo>
                        <a:pt x="126" y="91"/>
                      </a:lnTo>
                      <a:close/>
                    </a:path>
                  </a:pathLst>
                </a:custGeom>
                <a:solidFill>
                  <a:srgbClr val="F6F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78" name="Freeform 118"/>
                <p:cNvSpPr>
                  <a:spLocks/>
                </p:cNvSpPr>
                <p:nvPr/>
              </p:nvSpPr>
              <p:spPr bwMode="auto">
                <a:xfrm>
                  <a:off x="795" y="1838"/>
                  <a:ext cx="130" cy="154"/>
                </a:xfrm>
                <a:custGeom>
                  <a:avLst/>
                  <a:gdLst>
                    <a:gd name="T0" fmla="*/ 584 w 999"/>
                    <a:gd name="T1" fmla="*/ 126 h 1161"/>
                    <a:gd name="T2" fmla="*/ 491 w 999"/>
                    <a:gd name="T3" fmla="*/ 199 h 1161"/>
                    <a:gd name="T4" fmla="*/ 393 w 999"/>
                    <a:gd name="T5" fmla="*/ 283 h 1161"/>
                    <a:gd name="T6" fmla="*/ 324 w 999"/>
                    <a:gd name="T7" fmla="*/ 345 h 1161"/>
                    <a:gd name="T8" fmla="*/ 262 w 999"/>
                    <a:gd name="T9" fmla="*/ 408 h 1161"/>
                    <a:gd name="T10" fmla="*/ 223 w 999"/>
                    <a:gd name="T11" fmla="*/ 453 h 1161"/>
                    <a:gd name="T12" fmla="*/ 203 w 999"/>
                    <a:gd name="T13" fmla="*/ 482 h 1161"/>
                    <a:gd name="T14" fmla="*/ 163 w 999"/>
                    <a:gd name="T15" fmla="*/ 549 h 1161"/>
                    <a:gd name="T16" fmla="*/ 98 w 999"/>
                    <a:gd name="T17" fmla="*/ 668 h 1161"/>
                    <a:gd name="T18" fmla="*/ 40 w 999"/>
                    <a:gd name="T19" fmla="*/ 774 h 1161"/>
                    <a:gd name="T20" fmla="*/ 5 w 999"/>
                    <a:gd name="T21" fmla="*/ 841 h 1161"/>
                    <a:gd name="T22" fmla="*/ 2 w 999"/>
                    <a:gd name="T23" fmla="*/ 851 h 1161"/>
                    <a:gd name="T24" fmla="*/ 24 w 999"/>
                    <a:gd name="T25" fmla="*/ 856 h 1161"/>
                    <a:gd name="T26" fmla="*/ 70 w 999"/>
                    <a:gd name="T27" fmla="*/ 873 h 1161"/>
                    <a:gd name="T28" fmla="*/ 120 w 999"/>
                    <a:gd name="T29" fmla="*/ 900 h 1161"/>
                    <a:gd name="T30" fmla="*/ 161 w 999"/>
                    <a:gd name="T31" fmla="*/ 926 h 1161"/>
                    <a:gd name="T32" fmla="*/ 234 w 999"/>
                    <a:gd name="T33" fmla="*/ 978 h 1161"/>
                    <a:gd name="T34" fmla="*/ 341 w 999"/>
                    <a:gd name="T35" fmla="*/ 1053 h 1161"/>
                    <a:gd name="T36" fmla="*/ 437 w 999"/>
                    <a:gd name="T37" fmla="*/ 1116 h 1161"/>
                    <a:gd name="T38" fmla="*/ 497 w 999"/>
                    <a:gd name="T39" fmla="*/ 1156 h 1161"/>
                    <a:gd name="T40" fmla="*/ 512 w 999"/>
                    <a:gd name="T41" fmla="*/ 1156 h 1161"/>
                    <a:gd name="T42" fmla="*/ 545 w 999"/>
                    <a:gd name="T43" fmla="*/ 1125 h 1161"/>
                    <a:gd name="T44" fmla="*/ 579 w 999"/>
                    <a:gd name="T45" fmla="*/ 1090 h 1161"/>
                    <a:gd name="T46" fmla="*/ 621 w 999"/>
                    <a:gd name="T47" fmla="*/ 1042 h 1161"/>
                    <a:gd name="T48" fmla="*/ 669 w 999"/>
                    <a:gd name="T49" fmla="*/ 979 h 1161"/>
                    <a:gd name="T50" fmla="*/ 721 w 999"/>
                    <a:gd name="T51" fmla="*/ 902 h 1161"/>
                    <a:gd name="T52" fmla="*/ 776 w 999"/>
                    <a:gd name="T53" fmla="*/ 811 h 1161"/>
                    <a:gd name="T54" fmla="*/ 831 w 999"/>
                    <a:gd name="T55" fmla="*/ 707 h 1161"/>
                    <a:gd name="T56" fmla="*/ 877 w 999"/>
                    <a:gd name="T57" fmla="*/ 610 h 1161"/>
                    <a:gd name="T58" fmla="*/ 932 w 999"/>
                    <a:gd name="T59" fmla="*/ 487 h 1161"/>
                    <a:gd name="T60" fmla="*/ 977 w 999"/>
                    <a:gd name="T61" fmla="*/ 369 h 1161"/>
                    <a:gd name="T62" fmla="*/ 997 w 999"/>
                    <a:gd name="T63" fmla="*/ 307 h 1161"/>
                    <a:gd name="T64" fmla="*/ 747 w 999"/>
                    <a:gd name="T65" fmla="*/ 0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99" h="1161">
                      <a:moveTo>
                        <a:pt x="598" y="115"/>
                      </a:moveTo>
                      <a:lnTo>
                        <a:pt x="584" y="126"/>
                      </a:lnTo>
                      <a:lnTo>
                        <a:pt x="546" y="155"/>
                      </a:lnTo>
                      <a:lnTo>
                        <a:pt x="491" y="199"/>
                      </a:lnTo>
                      <a:lnTo>
                        <a:pt x="426" y="254"/>
                      </a:lnTo>
                      <a:lnTo>
                        <a:pt x="393" y="283"/>
                      </a:lnTo>
                      <a:lnTo>
                        <a:pt x="358" y="314"/>
                      </a:lnTo>
                      <a:lnTo>
                        <a:pt x="324" y="345"/>
                      </a:lnTo>
                      <a:lnTo>
                        <a:pt x="292" y="377"/>
                      </a:lnTo>
                      <a:lnTo>
                        <a:pt x="262" y="408"/>
                      </a:lnTo>
                      <a:lnTo>
                        <a:pt x="236" y="439"/>
                      </a:lnTo>
                      <a:lnTo>
                        <a:pt x="223" y="453"/>
                      </a:lnTo>
                      <a:lnTo>
                        <a:pt x="213" y="467"/>
                      </a:lnTo>
                      <a:lnTo>
                        <a:pt x="203" y="482"/>
                      </a:lnTo>
                      <a:lnTo>
                        <a:pt x="195" y="494"/>
                      </a:lnTo>
                      <a:lnTo>
                        <a:pt x="163" y="549"/>
                      </a:lnTo>
                      <a:lnTo>
                        <a:pt x="131" y="608"/>
                      </a:lnTo>
                      <a:lnTo>
                        <a:pt x="98" y="668"/>
                      </a:lnTo>
                      <a:lnTo>
                        <a:pt x="68" y="725"/>
                      </a:lnTo>
                      <a:lnTo>
                        <a:pt x="40" y="774"/>
                      </a:lnTo>
                      <a:lnTo>
                        <a:pt x="19" y="814"/>
                      </a:lnTo>
                      <a:lnTo>
                        <a:pt x="5" y="841"/>
                      </a:lnTo>
                      <a:lnTo>
                        <a:pt x="0" y="851"/>
                      </a:lnTo>
                      <a:lnTo>
                        <a:pt x="2" y="851"/>
                      </a:lnTo>
                      <a:lnTo>
                        <a:pt x="11" y="852"/>
                      </a:lnTo>
                      <a:lnTo>
                        <a:pt x="24" y="856"/>
                      </a:lnTo>
                      <a:lnTo>
                        <a:pt x="44" y="862"/>
                      </a:lnTo>
                      <a:lnTo>
                        <a:pt x="70" y="873"/>
                      </a:lnTo>
                      <a:lnTo>
                        <a:pt x="101" y="890"/>
                      </a:lnTo>
                      <a:lnTo>
                        <a:pt x="120" y="900"/>
                      </a:lnTo>
                      <a:lnTo>
                        <a:pt x="139" y="913"/>
                      </a:lnTo>
                      <a:lnTo>
                        <a:pt x="161" y="926"/>
                      </a:lnTo>
                      <a:lnTo>
                        <a:pt x="183" y="942"/>
                      </a:lnTo>
                      <a:lnTo>
                        <a:pt x="234" y="978"/>
                      </a:lnTo>
                      <a:lnTo>
                        <a:pt x="287" y="1016"/>
                      </a:lnTo>
                      <a:lnTo>
                        <a:pt x="341" y="1053"/>
                      </a:lnTo>
                      <a:lnTo>
                        <a:pt x="391" y="1086"/>
                      </a:lnTo>
                      <a:lnTo>
                        <a:pt x="437" y="1116"/>
                      </a:lnTo>
                      <a:lnTo>
                        <a:pt x="472" y="1140"/>
                      </a:lnTo>
                      <a:lnTo>
                        <a:pt x="497" y="1156"/>
                      </a:lnTo>
                      <a:lnTo>
                        <a:pt x="505" y="1161"/>
                      </a:lnTo>
                      <a:lnTo>
                        <a:pt x="512" y="1156"/>
                      </a:lnTo>
                      <a:lnTo>
                        <a:pt x="531" y="1139"/>
                      </a:lnTo>
                      <a:lnTo>
                        <a:pt x="545" y="1125"/>
                      </a:lnTo>
                      <a:lnTo>
                        <a:pt x="561" y="1109"/>
                      </a:lnTo>
                      <a:lnTo>
                        <a:pt x="579" y="1090"/>
                      </a:lnTo>
                      <a:lnTo>
                        <a:pt x="599" y="1067"/>
                      </a:lnTo>
                      <a:lnTo>
                        <a:pt x="621" y="1042"/>
                      </a:lnTo>
                      <a:lnTo>
                        <a:pt x="644" y="1013"/>
                      </a:lnTo>
                      <a:lnTo>
                        <a:pt x="669" y="979"/>
                      </a:lnTo>
                      <a:lnTo>
                        <a:pt x="694" y="943"/>
                      </a:lnTo>
                      <a:lnTo>
                        <a:pt x="721" y="902"/>
                      </a:lnTo>
                      <a:lnTo>
                        <a:pt x="749" y="858"/>
                      </a:lnTo>
                      <a:lnTo>
                        <a:pt x="776" y="811"/>
                      </a:lnTo>
                      <a:lnTo>
                        <a:pt x="805" y="758"/>
                      </a:lnTo>
                      <a:lnTo>
                        <a:pt x="831" y="707"/>
                      </a:lnTo>
                      <a:lnTo>
                        <a:pt x="855" y="656"/>
                      </a:lnTo>
                      <a:lnTo>
                        <a:pt x="877" y="610"/>
                      </a:lnTo>
                      <a:lnTo>
                        <a:pt x="897" y="566"/>
                      </a:lnTo>
                      <a:lnTo>
                        <a:pt x="932" y="487"/>
                      </a:lnTo>
                      <a:lnTo>
                        <a:pt x="958" y="421"/>
                      </a:lnTo>
                      <a:lnTo>
                        <a:pt x="977" y="369"/>
                      </a:lnTo>
                      <a:lnTo>
                        <a:pt x="990" y="330"/>
                      </a:lnTo>
                      <a:lnTo>
                        <a:pt x="997" y="307"/>
                      </a:lnTo>
                      <a:lnTo>
                        <a:pt x="999" y="299"/>
                      </a:lnTo>
                      <a:lnTo>
                        <a:pt x="747" y="0"/>
                      </a:lnTo>
                      <a:lnTo>
                        <a:pt x="598" y="115"/>
                      </a:lnTo>
                      <a:close/>
                    </a:path>
                  </a:pathLst>
                </a:custGeom>
                <a:solidFill>
                  <a:srgbClr val="F6F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79" name="Freeform 119"/>
                <p:cNvSpPr>
                  <a:spLocks/>
                </p:cNvSpPr>
                <p:nvPr/>
              </p:nvSpPr>
              <p:spPr bwMode="auto">
                <a:xfrm>
                  <a:off x="640" y="1481"/>
                  <a:ext cx="326" cy="417"/>
                </a:xfrm>
                <a:custGeom>
                  <a:avLst/>
                  <a:gdLst>
                    <a:gd name="T0" fmla="*/ 17 w 2493"/>
                    <a:gd name="T1" fmla="*/ 1564 h 3143"/>
                    <a:gd name="T2" fmla="*/ 14 w 2493"/>
                    <a:gd name="T3" fmla="*/ 1743 h 3143"/>
                    <a:gd name="T4" fmla="*/ 24 w 2493"/>
                    <a:gd name="T5" fmla="*/ 1932 h 3143"/>
                    <a:gd name="T6" fmla="*/ 56 w 2493"/>
                    <a:gd name="T7" fmla="*/ 2144 h 3143"/>
                    <a:gd name="T8" fmla="*/ 115 w 2493"/>
                    <a:gd name="T9" fmla="*/ 2359 h 3143"/>
                    <a:gd name="T10" fmla="*/ 210 w 2493"/>
                    <a:gd name="T11" fmla="*/ 2563 h 3143"/>
                    <a:gd name="T12" fmla="*/ 348 w 2493"/>
                    <a:gd name="T13" fmla="*/ 2737 h 3143"/>
                    <a:gd name="T14" fmla="*/ 519 w 2493"/>
                    <a:gd name="T15" fmla="*/ 2873 h 3143"/>
                    <a:gd name="T16" fmla="*/ 674 w 2493"/>
                    <a:gd name="T17" fmla="*/ 2977 h 3143"/>
                    <a:gd name="T18" fmla="*/ 817 w 2493"/>
                    <a:gd name="T19" fmla="*/ 3053 h 3143"/>
                    <a:gd name="T20" fmla="*/ 951 w 2493"/>
                    <a:gd name="T21" fmla="*/ 3104 h 3143"/>
                    <a:gd name="T22" fmla="*/ 1076 w 2493"/>
                    <a:gd name="T23" fmla="*/ 3134 h 3143"/>
                    <a:gd name="T24" fmla="*/ 1198 w 2493"/>
                    <a:gd name="T25" fmla="*/ 3143 h 3143"/>
                    <a:gd name="T26" fmla="*/ 1318 w 2493"/>
                    <a:gd name="T27" fmla="*/ 3137 h 3143"/>
                    <a:gd name="T28" fmla="*/ 1440 w 2493"/>
                    <a:gd name="T29" fmla="*/ 3115 h 3143"/>
                    <a:gd name="T30" fmla="*/ 1565 w 2493"/>
                    <a:gd name="T31" fmla="*/ 3080 h 3143"/>
                    <a:gd name="T32" fmla="*/ 1688 w 2493"/>
                    <a:gd name="T33" fmla="*/ 3029 h 3143"/>
                    <a:gd name="T34" fmla="*/ 1810 w 2493"/>
                    <a:gd name="T35" fmla="*/ 2962 h 3143"/>
                    <a:gd name="T36" fmla="*/ 1927 w 2493"/>
                    <a:gd name="T37" fmla="*/ 2881 h 3143"/>
                    <a:gd name="T38" fmla="*/ 2038 w 2493"/>
                    <a:gd name="T39" fmla="*/ 2790 h 3143"/>
                    <a:gd name="T40" fmla="*/ 2142 w 2493"/>
                    <a:gd name="T41" fmla="*/ 2688 h 3143"/>
                    <a:gd name="T42" fmla="*/ 2239 w 2493"/>
                    <a:gd name="T43" fmla="*/ 2578 h 3143"/>
                    <a:gd name="T44" fmla="*/ 2324 w 2493"/>
                    <a:gd name="T45" fmla="*/ 2460 h 3143"/>
                    <a:gd name="T46" fmla="*/ 2396 w 2493"/>
                    <a:gd name="T47" fmla="*/ 2334 h 3143"/>
                    <a:gd name="T48" fmla="*/ 2444 w 2493"/>
                    <a:gd name="T49" fmla="*/ 2187 h 3143"/>
                    <a:gd name="T50" fmla="*/ 2473 w 2493"/>
                    <a:gd name="T51" fmla="*/ 2022 h 3143"/>
                    <a:gd name="T52" fmla="*/ 2489 w 2493"/>
                    <a:gd name="T53" fmla="*/ 1843 h 3143"/>
                    <a:gd name="T54" fmla="*/ 2492 w 2493"/>
                    <a:gd name="T55" fmla="*/ 1510 h 3143"/>
                    <a:gd name="T56" fmla="*/ 2483 w 2493"/>
                    <a:gd name="T57" fmla="*/ 1115 h 3143"/>
                    <a:gd name="T58" fmla="*/ 2470 w 2493"/>
                    <a:gd name="T59" fmla="*/ 874 h 3143"/>
                    <a:gd name="T60" fmla="*/ 2416 w 2493"/>
                    <a:gd name="T61" fmla="*/ 692 h 3143"/>
                    <a:gd name="T62" fmla="*/ 2322 w 2493"/>
                    <a:gd name="T63" fmla="*/ 523 h 3143"/>
                    <a:gd name="T64" fmla="*/ 2192 w 2493"/>
                    <a:gd name="T65" fmla="*/ 370 h 3143"/>
                    <a:gd name="T66" fmla="*/ 2028 w 2493"/>
                    <a:gd name="T67" fmla="*/ 239 h 3143"/>
                    <a:gd name="T68" fmla="*/ 1832 w 2493"/>
                    <a:gd name="T69" fmla="*/ 134 h 3143"/>
                    <a:gd name="T70" fmla="*/ 1610 w 2493"/>
                    <a:gd name="T71" fmla="*/ 56 h 3143"/>
                    <a:gd name="T72" fmla="*/ 1364 w 2493"/>
                    <a:gd name="T73" fmla="*/ 12 h 3143"/>
                    <a:gd name="T74" fmla="*/ 1109 w 2493"/>
                    <a:gd name="T75" fmla="*/ 0 h 3143"/>
                    <a:gd name="T76" fmla="*/ 877 w 2493"/>
                    <a:gd name="T77" fmla="*/ 14 h 3143"/>
                    <a:gd name="T78" fmla="*/ 672 w 2493"/>
                    <a:gd name="T79" fmla="*/ 50 h 3143"/>
                    <a:gd name="T80" fmla="*/ 495 w 2493"/>
                    <a:gd name="T81" fmla="*/ 108 h 3143"/>
                    <a:gd name="T82" fmla="*/ 344 w 2493"/>
                    <a:gd name="T83" fmla="*/ 187 h 3143"/>
                    <a:gd name="T84" fmla="*/ 222 w 2493"/>
                    <a:gd name="T85" fmla="*/ 287 h 3143"/>
                    <a:gd name="T86" fmla="*/ 131 w 2493"/>
                    <a:gd name="T87" fmla="*/ 406 h 3143"/>
                    <a:gd name="T88" fmla="*/ 69 w 2493"/>
                    <a:gd name="T89" fmla="*/ 544 h 3143"/>
                    <a:gd name="T90" fmla="*/ 33 w 2493"/>
                    <a:gd name="T91" fmla="*/ 696 h 3143"/>
                    <a:gd name="T92" fmla="*/ 12 w 2493"/>
                    <a:gd name="T93" fmla="*/ 852 h 3143"/>
                    <a:gd name="T94" fmla="*/ 0 w 2493"/>
                    <a:gd name="T95" fmla="*/ 1112 h 3143"/>
                    <a:gd name="T96" fmla="*/ 11 w 2493"/>
                    <a:gd name="T97" fmla="*/ 1350 h 3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93" h="3143">
                      <a:moveTo>
                        <a:pt x="23" y="1477"/>
                      </a:moveTo>
                      <a:lnTo>
                        <a:pt x="22" y="1488"/>
                      </a:lnTo>
                      <a:lnTo>
                        <a:pt x="19" y="1517"/>
                      </a:lnTo>
                      <a:lnTo>
                        <a:pt x="17" y="1564"/>
                      </a:lnTo>
                      <a:lnTo>
                        <a:pt x="14" y="1626"/>
                      </a:lnTo>
                      <a:lnTo>
                        <a:pt x="14" y="1662"/>
                      </a:lnTo>
                      <a:lnTo>
                        <a:pt x="14" y="1702"/>
                      </a:lnTo>
                      <a:lnTo>
                        <a:pt x="14" y="1743"/>
                      </a:lnTo>
                      <a:lnTo>
                        <a:pt x="15" y="1787"/>
                      </a:lnTo>
                      <a:lnTo>
                        <a:pt x="17" y="1835"/>
                      </a:lnTo>
                      <a:lnTo>
                        <a:pt x="20" y="1883"/>
                      </a:lnTo>
                      <a:lnTo>
                        <a:pt x="24" y="1932"/>
                      </a:lnTo>
                      <a:lnTo>
                        <a:pt x="31" y="1984"/>
                      </a:lnTo>
                      <a:lnTo>
                        <a:pt x="37" y="2036"/>
                      </a:lnTo>
                      <a:lnTo>
                        <a:pt x="46" y="2090"/>
                      </a:lnTo>
                      <a:lnTo>
                        <a:pt x="56" y="2144"/>
                      </a:lnTo>
                      <a:lnTo>
                        <a:pt x="68" y="2198"/>
                      </a:lnTo>
                      <a:lnTo>
                        <a:pt x="81" y="2252"/>
                      </a:lnTo>
                      <a:lnTo>
                        <a:pt x="97" y="2306"/>
                      </a:lnTo>
                      <a:lnTo>
                        <a:pt x="115" y="2359"/>
                      </a:lnTo>
                      <a:lnTo>
                        <a:pt x="135" y="2413"/>
                      </a:lnTo>
                      <a:lnTo>
                        <a:pt x="157" y="2464"/>
                      </a:lnTo>
                      <a:lnTo>
                        <a:pt x="182" y="2515"/>
                      </a:lnTo>
                      <a:lnTo>
                        <a:pt x="210" y="2563"/>
                      </a:lnTo>
                      <a:lnTo>
                        <a:pt x="240" y="2610"/>
                      </a:lnTo>
                      <a:lnTo>
                        <a:pt x="273" y="2655"/>
                      </a:lnTo>
                      <a:lnTo>
                        <a:pt x="309" y="2698"/>
                      </a:lnTo>
                      <a:lnTo>
                        <a:pt x="348" y="2737"/>
                      </a:lnTo>
                      <a:lnTo>
                        <a:pt x="390" y="2775"/>
                      </a:lnTo>
                      <a:lnTo>
                        <a:pt x="435" y="2810"/>
                      </a:lnTo>
                      <a:lnTo>
                        <a:pt x="477" y="2843"/>
                      </a:lnTo>
                      <a:lnTo>
                        <a:pt x="519" y="2873"/>
                      </a:lnTo>
                      <a:lnTo>
                        <a:pt x="559" y="2901"/>
                      </a:lnTo>
                      <a:lnTo>
                        <a:pt x="599" y="2929"/>
                      </a:lnTo>
                      <a:lnTo>
                        <a:pt x="636" y="2953"/>
                      </a:lnTo>
                      <a:lnTo>
                        <a:pt x="674" y="2977"/>
                      </a:lnTo>
                      <a:lnTo>
                        <a:pt x="711" y="2998"/>
                      </a:lnTo>
                      <a:lnTo>
                        <a:pt x="748" y="3018"/>
                      </a:lnTo>
                      <a:lnTo>
                        <a:pt x="783" y="3036"/>
                      </a:lnTo>
                      <a:lnTo>
                        <a:pt x="817" y="3053"/>
                      </a:lnTo>
                      <a:lnTo>
                        <a:pt x="852" y="3069"/>
                      </a:lnTo>
                      <a:lnTo>
                        <a:pt x="886" y="3082"/>
                      </a:lnTo>
                      <a:lnTo>
                        <a:pt x="918" y="3094"/>
                      </a:lnTo>
                      <a:lnTo>
                        <a:pt x="951" y="3104"/>
                      </a:lnTo>
                      <a:lnTo>
                        <a:pt x="982" y="3114"/>
                      </a:lnTo>
                      <a:lnTo>
                        <a:pt x="1014" y="3122"/>
                      </a:lnTo>
                      <a:lnTo>
                        <a:pt x="1046" y="3128"/>
                      </a:lnTo>
                      <a:lnTo>
                        <a:pt x="1076" y="3134"/>
                      </a:lnTo>
                      <a:lnTo>
                        <a:pt x="1108" y="3138"/>
                      </a:lnTo>
                      <a:lnTo>
                        <a:pt x="1137" y="3141"/>
                      </a:lnTo>
                      <a:lnTo>
                        <a:pt x="1167" y="3143"/>
                      </a:lnTo>
                      <a:lnTo>
                        <a:pt x="1198" y="3143"/>
                      </a:lnTo>
                      <a:lnTo>
                        <a:pt x="1228" y="3143"/>
                      </a:lnTo>
                      <a:lnTo>
                        <a:pt x="1258" y="3142"/>
                      </a:lnTo>
                      <a:lnTo>
                        <a:pt x="1288" y="3140"/>
                      </a:lnTo>
                      <a:lnTo>
                        <a:pt x="1318" y="3137"/>
                      </a:lnTo>
                      <a:lnTo>
                        <a:pt x="1348" y="3133"/>
                      </a:lnTo>
                      <a:lnTo>
                        <a:pt x="1379" y="3127"/>
                      </a:lnTo>
                      <a:lnTo>
                        <a:pt x="1409" y="3122"/>
                      </a:lnTo>
                      <a:lnTo>
                        <a:pt x="1440" y="3115"/>
                      </a:lnTo>
                      <a:lnTo>
                        <a:pt x="1471" y="3108"/>
                      </a:lnTo>
                      <a:lnTo>
                        <a:pt x="1502" y="3100"/>
                      </a:lnTo>
                      <a:lnTo>
                        <a:pt x="1533" y="3091"/>
                      </a:lnTo>
                      <a:lnTo>
                        <a:pt x="1565" y="3080"/>
                      </a:lnTo>
                      <a:lnTo>
                        <a:pt x="1595" y="3070"/>
                      </a:lnTo>
                      <a:lnTo>
                        <a:pt x="1627" y="3057"/>
                      </a:lnTo>
                      <a:lnTo>
                        <a:pt x="1657" y="3043"/>
                      </a:lnTo>
                      <a:lnTo>
                        <a:pt x="1688" y="3029"/>
                      </a:lnTo>
                      <a:lnTo>
                        <a:pt x="1720" y="3014"/>
                      </a:lnTo>
                      <a:lnTo>
                        <a:pt x="1749" y="2997"/>
                      </a:lnTo>
                      <a:lnTo>
                        <a:pt x="1779" y="2980"/>
                      </a:lnTo>
                      <a:lnTo>
                        <a:pt x="1810" y="2962"/>
                      </a:lnTo>
                      <a:lnTo>
                        <a:pt x="1839" y="2943"/>
                      </a:lnTo>
                      <a:lnTo>
                        <a:pt x="1869" y="2923"/>
                      </a:lnTo>
                      <a:lnTo>
                        <a:pt x="1898" y="2904"/>
                      </a:lnTo>
                      <a:lnTo>
                        <a:pt x="1927" y="2881"/>
                      </a:lnTo>
                      <a:lnTo>
                        <a:pt x="1955" y="2859"/>
                      </a:lnTo>
                      <a:lnTo>
                        <a:pt x="1983" y="2837"/>
                      </a:lnTo>
                      <a:lnTo>
                        <a:pt x="2011" y="2814"/>
                      </a:lnTo>
                      <a:lnTo>
                        <a:pt x="2038" y="2790"/>
                      </a:lnTo>
                      <a:lnTo>
                        <a:pt x="2065" y="2765"/>
                      </a:lnTo>
                      <a:lnTo>
                        <a:pt x="2092" y="2740"/>
                      </a:lnTo>
                      <a:lnTo>
                        <a:pt x="2117" y="2714"/>
                      </a:lnTo>
                      <a:lnTo>
                        <a:pt x="2142" y="2688"/>
                      </a:lnTo>
                      <a:lnTo>
                        <a:pt x="2167" y="2661"/>
                      </a:lnTo>
                      <a:lnTo>
                        <a:pt x="2192" y="2633"/>
                      </a:lnTo>
                      <a:lnTo>
                        <a:pt x="2216" y="2605"/>
                      </a:lnTo>
                      <a:lnTo>
                        <a:pt x="2239" y="2578"/>
                      </a:lnTo>
                      <a:lnTo>
                        <a:pt x="2261" y="2548"/>
                      </a:lnTo>
                      <a:lnTo>
                        <a:pt x="2283" y="2520"/>
                      </a:lnTo>
                      <a:lnTo>
                        <a:pt x="2304" y="2490"/>
                      </a:lnTo>
                      <a:lnTo>
                        <a:pt x="2324" y="2460"/>
                      </a:lnTo>
                      <a:lnTo>
                        <a:pt x="2344" y="2431"/>
                      </a:lnTo>
                      <a:lnTo>
                        <a:pt x="2363" y="2400"/>
                      </a:lnTo>
                      <a:lnTo>
                        <a:pt x="2380" y="2367"/>
                      </a:lnTo>
                      <a:lnTo>
                        <a:pt x="2396" y="2334"/>
                      </a:lnTo>
                      <a:lnTo>
                        <a:pt x="2409" y="2298"/>
                      </a:lnTo>
                      <a:lnTo>
                        <a:pt x="2423" y="2262"/>
                      </a:lnTo>
                      <a:lnTo>
                        <a:pt x="2433" y="2225"/>
                      </a:lnTo>
                      <a:lnTo>
                        <a:pt x="2444" y="2187"/>
                      </a:lnTo>
                      <a:lnTo>
                        <a:pt x="2453" y="2147"/>
                      </a:lnTo>
                      <a:lnTo>
                        <a:pt x="2461" y="2106"/>
                      </a:lnTo>
                      <a:lnTo>
                        <a:pt x="2468" y="2065"/>
                      </a:lnTo>
                      <a:lnTo>
                        <a:pt x="2473" y="2022"/>
                      </a:lnTo>
                      <a:lnTo>
                        <a:pt x="2479" y="1979"/>
                      </a:lnTo>
                      <a:lnTo>
                        <a:pt x="2483" y="1934"/>
                      </a:lnTo>
                      <a:lnTo>
                        <a:pt x="2486" y="1889"/>
                      </a:lnTo>
                      <a:lnTo>
                        <a:pt x="2489" y="1843"/>
                      </a:lnTo>
                      <a:lnTo>
                        <a:pt x="2491" y="1797"/>
                      </a:lnTo>
                      <a:lnTo>
                        <a:pt x="2493" y="1703"/>
                      </a:lnTo>
                      <a:lnTo>
                        <a:pt x="2493" y="1606"/>
                      </a:lnTo>
                      <a:lnTo>
                        <a:pt x="2492" y="1510"/>
                      </a:lnTo>
                      <a:lnTo>
                        <a:pt x="2490" y="1411"/>
                      </a:lnTo>
                      <a:lnTo>
                        <a:pt x="2487" y="1312"/>
                      </a:lnTo>
                      <a:lnTo>
                        <a:pt x="2485" y="1213"/>
                      </a:lnTo>
                      <a:lnTo>
                        <a:pt x="2483" y="1115"/>
                      </a:lnTo>
                      <a:lnTo>
                        <a:pt x="2482" y="1018"/>
                      </a:lnTo>
                      <a:lnTo>
                        <a:pt x="2481" y="969"/>
                      </a:lnTo>
                      <a:lnTo>
                        <a:pt x="2477" y="921"/>
                      </a:lnTo>
                      <a:lnTo>
                        <a:pt x="2470" y="874"/>
                      </a:lnTo>
                      <a:lnTo>
                        <a:pt x="2460" y="828"/>
                      </a:lnTo>
                      <a:lnTo>
                        <a:pt x="2448" y="781"/>
                      </a:lnTo>
                      <a:lnTo>
                        <a:pt x="2433" y="736"/>
                      </a:lnTo>
                      <a:lnTo>
                        <a:pt x="2416" y="692"/>
                      </a:lnTo>
                      <a:lnTo>
                        <a:pt x="2396" y="648"/>
                      </a:lnTo>
                      <a:lnTo>
                        <a:pt x="2374" y="605"/>
                      </a:lnTo>
                      <a:lnTo>
                        <a:pt x="2349" y="564"/>
                      </a:lnTo>
                      <a:lnTo>
                        <a:pt x="2322" y="523"/>
                      </a:lnTo>
                      <a:lnTo>
                        <a:pt x="2293" y="483"/>
                      </a:lnTo>
                      <a:lnTo>
                        <a:pt x="2261" y="444"/>
                      </a:lnTo>
                      <a:lnTo>
                        <a:pt x="2227" y="406"/>
                      </a:lnTo>
                      <a:lnTo>
                        <a:pt x="2192" y="370"/>
                      </a:lnTo>
                      <a:lnTo>
                        <a:pt x="2154" y="336"/>
                      </a:lnTo>
                      <a:lnTo>
                        <a:pt x="2113" y="302"/>
                      </a:lnTo>
                      <a:lnTo>
                        <a:pt x="2071" y="269"/>
                      </a:lnTo>
                      <a:lnTo>
                        <a:pt x="2028" y="239"/>
                      </a:lnTo>
                      <a:lnTo>
                        <a:pt x="1981" y="211"/>
                      </a:lnTo>
                      <a:lnTo>
                        <a:pt x="1933" y="183"/>
                      </a:lnTo>
                      <a:lnTo>
                        <a:pt x="1884" y="157"/>
                      </a:lnTo>
                      <a:lnTo>
                        <a:pt x="1832" y="134"/>
                      </a:lnTo>
                      <a:lnTo>
                        <a:pt x="1779" y="111"/>
                      </a:lnTo>
                      <a:lnTo>
                        <a:pt x="1725" y="91"/>
                      </a:lnTo>
                      <a:lnTo>
                        <a:pt x="1668" y="73"/>
                      </a:lnTo>
                      <a:lnTo>
                        <a:pt x="1610" y="56"/>
                      </a:lnTo>
                      <a:lnTo>
                        <a:pt x="1551" y="42"/>
                      </a:lnTo>
                      <a:lnTo>
                        <a:pt x="1490" y="30"/>
                      </a:lnTo>
                      <a:lnTo>
                        <a:pt x="1427" y="20"/>
                      </a:lnTo>
                      <a:lnTo>
                        <a:pt x="1364" y="12"/>
                      </a:lnTo>
                      <a:lnTo>
                        <a:pt x="1299" y="7"/>
                      </a:lnTo>
                      <a:lnTo>
                        <a:pt x="1234" y="3"/>
                      </a:lnTo>
                      <a:lnTo>
                        <a:pt x="1171" y="1"/>
                      </a:lnTo>
                      <a:lnTo>
                        <a:pt x="1109" y="0"/>
                      </a:lnTo>
                      <a:lnTo>
                        <a:pt x="1049" y="1"/>
                      </a:lnTo>
                      <a:lnTo>
                        <a:pt x="990" y="5"/>
                      </a:lnTo>
                      <a:lnTo>
                        <a:pt x="933" y="8"/>
                      </a:lnTo>
                      <a:lnTo>
                        <a:pt x="877" y="14"/>
                      </a:lnTo>
                      <a:lnTo>
                        <a:pt x="824" y="20"/>
                      </a:lnTo>
                      <a:lnTo>
                        <a:pt x="771" y="29"/>
                      </a:lnTo>
                      <a:lnTo>
                        <a:pt x="721" y="38"/>
                      </a:lnTo>
                      <a:lnTo>
                        <a:pt x="672" y="50"/>
                      </a:lnTo>
                      <a:lnTo>
                        <a:pt x="625" y="62"/>
                      </a:lnTo>
                      <a:lnTo>
                        <a:pt x="580" y="76"/>
                      </a:lnTo>
                      <a:lnTo>
                        <a:pt x="537" y="92"/>
                      </a:lnTo>
                      <a:lnTo>
                        <a:pt x="495" y="108"/>
                      </a:lnTo>
                      <a:lnTo>
                        <a:pt x="455" y="125"/>
                      </a:lnTo>
                      <a:lnTo>
                        <a:pt x="416" y="145"/>
                      </a:lnTo>
                      <a:lnTo>
                        <a:pt x="379" y="165"/>
                      </a:lnTo>
                      <a:lnTo>
                        <a:pt x="344" y="187"/>
                      </a:lnTo>
                      <a:lnTo>
                        <a:pt x="311" y="211"/>
                      </a:lnTo>
                      <a:lnTo>
                        <a:pt x="280" y="235"/>
                      </a:lnTo>
                      <a:lnTo>
                        <a:pt x="251" y="260"/>
                      </a:lnTo>
                      <a:lnTo>
                        <a:pt x="222" y="287"/>
                      </a:lnTo>
                      <a:lnTo>
                        <a:pt x="197" y="315"/>
                      </a:lnTo>
                      <a:lnTo>
                        <a:pt x="173" y="344"/>
                      </a:lnTo>
                      <a:lnTo>
                        <a:pt x="151" y="375"/>
                      </a:lnTo>
                      <a:lnTo>
                        <a:pt x="131" y="406"/>
                      </a:lnTo>
                      <a:lnTo>
                        <a:pt x="112" y="439"/>
                      </a:lnTo>
                      <a:lnTo>
                        <a:pt x="95" y="473"/>
                      </a:lnTo>
                      <a:lnTo>
                        <a:pt x="81" y="508"/>
                      </a:lnTo>
                      <a:lnTo>
                        <a:pt x="69" y="544"/>
                      </a:lnTo>
                      <a:lnTo>
                        <a:pt x="58" y="581"/>
                      </a:lnTo>
                      <a:lnTo>
                        <a:pt x="49" y="618"/>
                      </a:lnTo>
                      <a:lnTo>
                        <a:pt x="40" y="657"/>
                      </a:lnTo>
                      <a:lnTo>
                        <a:pt x="33" y="696"/>
                      </a:lnTo>
                      <a:lnTo>
                        <a:pt x="27" y="735"/>
                      </a:lnTo>
                      <a:lnTo>
                        <a:pt x="21" y="774"/>
                      </a:lnTo>
                      <a:lnTo>
                        <a:pt x="16" y="813"/>
                      </a:lnTo>
                      <a:lnTo>
                        <a:pt x="12" y="852"/>
                      </a:lnTo>
                      <a:lnTo>
                        <a:pt x="9" y="891"/>
                      </a:lnTo>
                      <a:lnTo>
                        <a:pt x="3" y="967"/>
                      </a:lnTo>
                      <a:lnTo>
                        <a:pt x="1" y="1041"/>
                      </a:lnTo>
                      <a:lnTo>
                        <a:pt x="0" y="1112"/>
                      </a:lnTo>
                      <a:lnTo>
                        <a:pt x="1" y="1180"/>
                      </a:lnTo>
                      <a:lnTo>
                        <a:pt x="3" y="1243"/>
                      </a:lnTo>
                      <a:lnTo>
                        <a:pt x="7" y="1300"/>
                      </a:lnTo>
                      <a:lnTo>
                        <a:pt x="11" y="1350"/>
                      </a:lnTo>
                      <a:lnTo>
                        <a:pt x="14" y="1393"/>
                      </a:lnTo>
                      <a:lnTo>
                        <a:pt x="20" y="1455"/>
                      </a:lnTo>
                      <a:lnTo>
                        <a:pt x="23" y="1477"/>
                      </a:lnTo>
                      <a:close/>
                    </a:path>
                  </a:pathLst>
                </a:custGeom>
                <a:solidFill>
                  <a:srgbClr val="F7D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0" name="Freeform 120"/>
                <p:cNvSpPr>
                  <a:spLocks/>
                </p:cNvSpPr>
                <p:nvPr/>
              </p:nvSpPr>
              <p:spPr bwMode="auto">
                <a:xfrm>
                  <a:off x="595" y="1434"/>
                  <a:ext cx="428" cy="314"/>
                </a:xfrm>
                <a:custGeom>
                  <a:avLst/>
                  <a:gdLst>
                    <a:gd name="T0" fmla="*/ 1574 w 3264"/>
                    <a:gd name="T1" fmla="*/ 1056 h 2371"/>
                    <a:gd name="T2" fmla="*/ 1173 w 3264"/>
                    <a:gd name="T3" fmla="*/ 1502 h 2371"/>
                    <a:gd name="T4" fmla="*/ 1005 w 3264"/>
                    <a:gd name="T5" fmla="*/ 1740 h 2371"/>
                    <a:gd name="T6" fmla="*/ 1014 w 3264"/>
                    <a:gd name="T7" fmla="*/ 1564 h 2371"/>
                    <a:gd name="T8" fmla="*/ 1064 w 3264"/>
                    <a:gd name="T9" fmla="*/ 1324 h 2371"/>
                    <a:gd name="T10" fmla="*/ 1229 w 3264"/>
                    <a:gd name="T11" fmla="*/ 978 h 2371"/>
                    <a:gd name="T12" fmla="*/ 1357 w 3264"/>
                    <a:gd name="T13" fmla="*/ 710 h 2371"/>
                    <a:gd name="T14" fmla="*/ 949 w 3264"/>
                    <a:gd name="T15" fmla="*/ 1081 h 2371"/>
                    <a:gd name="T16" fmla="*/ 792 w 3264"/>
                    <a:gd name="T17" fmla="*/ 1274 h 2371"/>
                    <a:gd name="T18" fmla="*/ 563 w 3264"/>
                    <a:gd name="T19" fmla="*/ 1681 h 2371"/>
                    <a:gd name="T20" fmla="*/ 591 w 3264"/>
                    <a:gd name="T21" fmla="*/ 1446 h 2371"/>
                    <a:gd name="T22" fmla="*/ 621 w 3264"/>
                    <a:gd name="T23" fmla="*/ 1147 h 2371"/>
                    <a:gd name="T24" fmla="*/ 716 w 3264"/>
                    <a:gd name="T25" fmla="*/ 887 h 2371"/>
                    <a:gd name="T26" fmla="*/ 697 w 3264"/>
                    <a:gd name="T27" fmla="*/ 929 h 2371"/>
                    <a:gd name="T28" fmla="*/ 476 w 3264"/>
                    <a:gd name="T29" fmla="*/ 1441 h 2371"/>
                    <a:gd name="T30" fmla="*/ 387 w 3264"/>
                    <a:gd name="T31" fmla="*/ 1781 h 2371"/>
                    <a:gd name="T32" fmla="*/ 331 w 3264"/>
                    <a:gd name="T33" fmla="*/ 2181 h 2371"/>
                    <a:gd name="T34" fmla="*/ 197 w 3264"/>
                    <a:gd name="T35" fmla="*/ 2027 h 2371"/>
                    <a:gd name="T36" fmla="*/ 65 w 3264"/>
                    <a:gd name="T37" fmla="*/ 1773 h 2371"/>
                    <a:gd name="T38" fmla="*/ 13 w 3264"/>
                    <a:gd name="T39" fmla="*/ 1543 h 2371"/>
                    <a:gd name="T40" fmla="*/ 3 w 3264"/>
                    <a:gd name="T41" fmla="*/ 1235 h 2371"/>
                    <a:gd name="T42" fmla="*/ 67 w 3264"/>
                    <a:gd name="T43" fmla="*/ 892 h 2371"/>
                    <a:gd name="T44" fmla="*/ 243 w 3264"/>
                    <a:gd name="T45" fmla="*/ 559 h 2371"/>
                    <a:gd name="T46" fmla="*/ 532 w 3264"/>
                    <a:gd name="T47" fmla="*/ 286 h 2371"/>
                    <a:gd name="T48" fmla="*/ 800 w 3264"/>
                    <a:gd name="T49" fmla="*/ 113 h 2371"/>
                    <a:gd name="T50" fmla="*/ 1035 w 3264"/>
                    <a:gd name="T51" fmla="*/ 25 h 2371"/>
                    <a:gd name="T52" fmla="*/ 1241 w 3264"/>
                    <a:gd name="T53" fmla="*/ 0 h 2371"/>
                    <a:gd name="T54" fmla="*/ 1418 w 3264"/>
                    <a:gd name="T55" fmla="*/ 17 h 2371"/>
                    <a:gd name="T56" fmla="*/ 1616 w 3264"/>
                    <a:gd name="T57" fmla="*/ 80 h 2371"/>
                    <a:gd name="T58" fmla="*/ 1764 w 3264"/>
                    <a:gd name="T59" fmla="*/ 179 h 2371"/>
                    <a:gd name="T60" fmla="*/ 1826 w 3264"/>
                    <a:gd name="T61" fmla="*/ 144 h 2371"/>
                    <a:gd name="T62" fmla="*/ 1919 w 3264"/>
                    <a:gd name="T63" fmla="*/ 89 h 2371"/>
                    <a:gd name="T64" fmla="*/ 2093 w 3264"/>
                    <a:gd name="T65" fmla="*/ 65 h 2371"/>
                    <a:gd name="T66" fmla="*/ 2372 w 3264"/>
                    <a:gd name="T67" fmla="*/ 108 h 2371"/>
                    <a:gd name="T68" fmla="*/ 2684 w 3264"/>
                    <a:gd name="T69" fmla="*/ 249 h 2371"/>
                    <a:gd name="T70" fmla="*/ 2936 w 3264"/>
                    <a:gd name="T71" fmla="*/ 472 h 2371"/>
                    <a:gd name="T72" fmla="*/ 3121 w 3264"/>
                    <a:gd name="T73" fmla="*/ 749 h 2371"/>
                    <a:gd name="T74" fmla="*/ 3230 w 3264"/>
                    <a:gd name="T75" fmla="*/ 1056 h 2371"/>
                    <a:gd name="T76" fmla="*/ 3264 w 3264"/>
                    <a:gd name="T77" fmla="*/ 1359 h 2371"/>
                    <a:gd name="T78" fmla="*/ 3253 w 3264"/>
                    <a:gd name="T79" fmla="*/ 1594 h 2371"/>
                    <a:gd name="T80" fmla="*/ 3209 w 3264"/>
                    <a:gd name="T81" fmla="*/ 1789 h 2371"/>
                    <a:gd name="T82" fmla="*/ 3044 w 3264"/>
                    <a:gd name="T83" fmla="*/ 2120 h 2371"/>
                    <a:gd name="T84" fmla="*/ 2877 w 3264"/>
                    <a:gd name="T85" fmla="*/ 2322 h 2371"/>
                    <a:gd name="T86" fmla="*/ 2712 w 3264"/>
                    <a:gd name="T87" fmla="*/ 2041 h 2371"/>
                    <a:gd name="T88" fmla="*/ 2602 w 3264"/>
                    <a:gd name="T89" fmla="*/ 1545 h 2371"/>
                    <a:gd name="T90" fmla="*/ 2435 w 3264"/>
                    <a:gd name="T91" fmla="*/ 1119 h 2371"/>
                    <a:gd name="T92" fmla="*/ 2417 w 3264"/>
                    <a:gd name="T93" fmla="*/ 1444 h 2371"/>
                    <a:gd name="T94" fmla="*/ 2360 w 3264"/>
                    <a:gd name="T95" fmla="*/ 1327 h 2371"/>
                    <a:gd name="T96" fmla="*/ 2293 w 3264"/>
                    <a:gd name="T97" fmla="*/ 1047 h 2371"/>
                    <a:gd name="T98" fmla="*/ 2243 w 3264"/>
                    <a:gd name="T99" fmla="*/ 1104 h 2371"/>
                    <a:gd name="T100" fmla="*/ 2208 w 3264"/>
                    <a:gd name="T101" fmla="*/ 1240 h 2371"/>
                    <a:gd name="T102" fmla="*/ 2239 w 3264"/>
                    <a:gd name="T103" fmla="*/ 1397 h 2371"/>
                    <a:gd name="T104" fmla="*/ 2314 w 3264"/>
                    <a:gd name="T105" fmla="*/ 1621 h 2371"/>
                    <a:gd name="T106" fmla="*/ 2119 w 3264"/>
                    <a:gd name="T107" fmla="*/ 1501 h 2371"/>
                    <a:gd name="T108" fmla="*/ 2020 w 3264"/>
                    <a:gd name="T109" fmla="*/ 1388 h 2371"/>
                    <a:gd name="T110" fmla="*/ 1942 w 3264"/>
                    <a:gd name="T111" fmla="*/ 1187 h 2371"/>
                    <a:gd name="T112" fmla="*/ 1857 w 3264"/>
                    <a:gd name="T113" fmla="*/ 786 h 2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264" h="2371">
                      <a:moveTo>
                        <a:pt x="1855" y="775"/>
                      </a:moveTo>
                      <a:lnTo>
                        <a:pt x="1846" y="783"/>
                      </a:lnTo>
                      <a:lnTo>
                        <a:pt x="1820" y="808"/>
                      </a:lnTo>
                      <a:lnTo>
                        <a:pt x="1779" y="849"/>
                      </a:lnTo>
                      <a:lnTo>
                        <a:pt x="1723" y="904"/>
                      </a:lnTo>
                      <a:lnTo>
                        <a:pt x="1654" y="973"/>
                      </a:lnTo>
                      <a:lnTo>
                        <a:pt x="1574" y="1056"/>
                      </a:lnTo>
                      <a:lnTo>
                        <a:pt x="1483" y="1151"/>
                      </a:lnTo>
                      <a:lnTo>
                        <a:pt x="1384" y="1257"/>
                      </a:lnTo>
                      <a:lnTo>
                        <a:pt x="1334" y="1312"/>
                      </a:lnTo>
                      <a:lnTo>
                        <a:pt x="1289" y="1364"/>
                      </a:lnTo>
                      <a:lnTo>
                        <a:pt x="1247" y="1413"/>
                      </a:lnTo>
                      <a:lnTo>
                        <a:pt x="1208" y="1459"/>
                      </a:lnTo>
                      <a:lnTo>
                        <a:pt x="1173" y="1502"/>
                      </a:lnTo>
                      <a:lnTo>
                        <a:pt x="1143" y="1541"/>
                      </a:lnTo>
                      <a:lnTo>
                        <a:pt x="1115" y="1578"/>
                      </a:lnTo>
                      <a:lnTo>
                        <a:pt x="1091" y="1610"/>
                      </a:lnTo>
                      <a:lnTo>
                        <a:pt x="1052" y="1666"/>
                      </a:lnTo>
                      <a:lnTo>
                        <a:pt x="1025" y="1707"/>
                      </a:lnTo>
                      <a:lnTo>
                        <a:pt x="1009" y="1731"/>
                      </a:lnTo>
                      <a:lnTo>
                        <a:pt x="1005" y="1740"/>
                      </a:lnTo>
                      <a:lnTo>
                        <a:pt x="1004" y="1734"/>
                      </a:lnTo>
                      <a:lnTo>
                        <a:pt x="1004" y="1717"/>
                      </a:lnTo>
                      <a:lnTo>
                        <a:pt x="1004" y="1687"/>
                      </a:lnTo>
                      <a:lnTo>
                        <a:pt x="1006" y="1647"/>
                      </a:lnTo>
                      <a:lnTo>
                        <a:pt x="1008" y="1622"/>
                      </a:lnTo>
                      <a:lnTo>
                        <a:pt x="1011" y="1595"/>
                      </a:lnTo>
                      <a:lnTo>
                        <a:pt x="1014" y="1564"/>
                      </a:lnTo>
                      <a:lnTo>
                        <a:pt x="1020" y="1532"/>
                      </a:lnTo>
                      <a:lnTo>
                        <a:pt x="1025" y="1496"/>
                      </a:lnTo>
                      <a:lnTo>
                        <a:pt x="1032" y="1458"/>
                      </a:lnTo>
                      <a:lnTo>
                        <a:pt x="1041" y="1416"/>
                      </a:lnTo>
                      <a:lnTo>
                        <a:pt x="1050" y="1373"/>
                      </a:lnTo>
                      <a:lnTo>
                        <a:pt x="1056" y="1349"/>
                      </a:lnTo>
                      <a:lnTo>
                        <a:pt x="1064" y="1324"/>
                      </a:lnTo>
                      <a:lnTo>
                        <a:pt x="1073" y="1299"/>
                      </a:lnTo>
                      <a:lnTo>
                        <a:pt x="1084" y="1272"/>
                      </a:lnTo>
                      <a:lnTo>
                        <a:pt x="1107" y="1216"/>
                      </a:lnTo>
                      <a:lnTo>
                        <a:pt x="1134" y="1157"/>
                      </a:lnTo>
                      <a:lnTo>
                        <a:pt x="1164" y="1097"/>
                      </a:lnTo>
                      <a:lnTo>
                        <a:pt x="1196" y="1038"/>
                      </a:lnTo>
                      <a:lnTo>
                        <a:pt x="1229" y="978"/>
                      </a:lnTo>
                      <a:lnTo>
                        <a:pt x="1262" y="920"/>
                      </a:lnTo>
                      <a:lnTo>
                        <a:pt x="1325" y="814"/>
                      </a:lnTo>
                      <a:lnTo>
                        <a:pt x="1378" y="727"/>
                      </a:lnTo>
                      <a:lnTo>
                        <a:pt x="1416" y="670"/>
                      </a:lnTo>
                      <a:lnTo>
                        <a:pt x="1430" y="649"/>
                      </a:lnTo>
                      <a:lnTo>
                        <a:pt x="1411" y="665"/>
                      </a:lnTo>
                      <a:lnTo>
                        <a:pt x="1357" y="710"/>
                      </a:lnTo>
                      <a:lnTo>
                        <a:pt x="1280" y="775"/>
                      </a:lnTo>
                      <a:lnTo>
                        <a:pt x="1189" y="856"/>
                      </a:lnTo>
                      <a:lnTo>
                        <a:pt x="1140" y="900"/>
                      </a:lnTo>
                      <a:lnTo>
                        <a:pt x="1090" y="945"/>
                      </a:lnTo>
                      <a:lnTo>
                        <a:pt x="1041" y="991"/>
                      </a:lnTo>
                      <a:lnTo>
                        <a:pt x="993" y="1036"/>
                      </a:lnTo>
                      <a:lnTo>
                        <a:pt x="949" y="1081"/>
                      </a:lnTo>
                      <a:lnTo>
                        <a:pt x="908" y="1124"/>
                      </a:lnTo>
                      <a:lnTo>
                        <a:pt x="890" y="1144"/>
                      </a:lnTo>
                      <a:lnTo>
                        <a:pt x="874" y="1164"/>
                      </a:lnTo>
                      <a:lnTo>
                        <a:pt x="858" y="1183"/>
                      </a:lnTo>
                      <a:lnTo>
                        <a:pt x="844" y="1200"/>
                      </a:lnTo>
                      <a:lnTo>
                        <a:pt x="818" y="1236"/>
                      </a:lnTo>
                      <a:lnTo>
                        <a:pt x="792" y="1274"/>
                      </a:lnTo>
                      <a:lnTo>
                        <a:pt x="766" y="1314"/>
                      </a:lnTo>
                      <a:lnTo>
                        <a:pt x="741" y="1355"/>
                      </a:lnTo>
                      <a:lnTo>
                        <a:pt x="693" y="1437"/>
                      </a:lnTo>
                      <a:lnTo>
                        <a:pt x="649" y="1516"/>
                      </a:lnTo>
                      <a:lnTo>
                        <a:pt x="611" y="1586"/>
                      </a:lnTo>
                      <a:lnTo>
                        <a:pt x="582" y="1643"/>
                      </a:lnTo>
                      <a:lnTo>
                        <a:pt x="563" y="1681"/>
                      </a:lnTo>
                      <a:lnTo>
                        <a:pt x="557" y="1694"/>
                      </a:lnTo>
                      <a:lnTo>
                        <a:pt x="558" y="1686"/>
                      </a:lnTo>
                      <a:lnTo>
                        <a:pt x="562" y="1663"/>
                      </a:lnTo>
                      <a:lnTo>
                        <a:pt x="568" y="1627"/>
                      </a:lnTo>
                      <a:lnTo>
                        <a:pt x="575" y="1578"/>
                      </a:lnTo>
                      <a:lnTo>
                        <a:pt x="583" y="1518"/>
                      </a:lnTo>
                      <a:lnTo>
                        <a:pt x="591" y="1446"/>
                      </a:lnTo>
                      <a:lnTo>
                        <a:pt x="597" y="1368"/>
                      </a:lnTo>
                      <a:lnTo>
                        <a:pt x="602" y="1280"/>
                      </a:lnTo>
                      <a:lnTo>
                        <a:pt x="604" y="1258"/>
                      </a:lnTo>
                      <a:lnTo>
                        <a:pt x="606" y="1235"/>
                      </a:lnTo>
                      <a:lnTo>
                        <a:pt x="609" y="1213"/>
                      </a:lnTo>
                      <a:lnTo>
                        <a:pt x="613" y="1191"/>
                      </a:lnTo>
                      <a:lnTo>
                        <a:pt x="621" y="1147"/>
                      </a:lnTo>
                      <a:lnTo>
                        <a:pt x="633" y="1104"/>
                      </a:lnTo>
                      <a:lnTo>
                        <a:pt x="645" y="1062"/>
                      </a:lnTo>
                      <a:lnTo>
                        <a:pt x="658" y="1022"/>
                      </a:lnTo>
                      <a:lnTo>
                        <a:pt x="673" y="984"/>
                      </a:lnTo>
                      <a:lnTo>
                        <a:pt x="687" y="949"/>
                      </a:lnTo>
                      <a:lnTo>
                        <a:pt x="702" y="917"/>
                      </a:lnTo>
                      <a:lnTo>
                        <a:pt x="716" y="887"/>
                      </a:lnTo>
                      <a:lnTo>
                        <a:pt x="728" y="861"/>
                      </a:lnTo>
                      <a:lnTo>
                        <a:pt x="740" y="840"/>
                      </a:lnTo>
                      <a:lnTo>
                        <a:pt x="757" y="809"/>
                      </a:lnTo>
                      <a:lnTo>
                        <a:pt x="763" y="798"/>
                      </a:lnTo>
                      <a:lnTo>
                        <a:pt x="755" y="815"/>
                      </a:lnTo>
                      <a:lnTo>
                        <a:pt x="732" y="860"/>
                      </a:lnTo>
                      <a:lnTo>
                        <a:pt x="697" y="929"/>
                      </a:lnTo>
                      <a:lnTo>
                        <a:pt x="654" y="1016"/>
                      </a:lnTo>
                      <a:lnTo>
                        <a:pt x="607" y="1116"/>
                      </a:lnTo>
                      <a:lnTo>
                        <a:pt x="560" y="1225"/>
                      </a:lnTo>
                      <a:lnTo>
                        <a:pt x="537" y="1279"/>
                      </a:lnTo>
                      <a:lnTo>
                        <a:pt x="515" y="1335"/>
                      </a:lnTo>
                      <a:lnTo>
                        <a:pt x="494" y="1389"/>
                      </a:lnTo>
                      <a:lnTo>
                        <a:pt x="476" y="1441"/>
                      </a:lnTo>
                      <a:lnTo>
                        <a:pt x="459" y="1493"/>
                      </a:lnTo>
                      <a:lnTo>
                        <a:pt x="445" y="1544"/>
                      </a:lnTo>
                      <a:lnTo>
                        <a:pt x="430" y="1595"/>
                      </a:lnTo>
                      <a:lnTo>
                        <a:pt x="417" y="1644"/>
                      </a:lnTo>
                      <a:lnTo>
                        <a:pt x="406" y="1691"/>
                      </a:lnTo>
                      <a:lnTo>
                        <a:pt x="396" y="1737"/>
                      </a:lnTo>
                      <a:lnTo>
                        <a:pt x="387" y="1781"/>
                      </a:lnTo>
                      <a:lnTo>
                        <a:pt x="378" y="1821"/>
                      </a:lnTo>
                      <a:lnTo>
                        <a:pt x="366" y="1891"/>
                      </a:lnTo>
                      <a:lnTo>
                        <a:pt x="356" y="1946"/>
                      </a:lnTo>
                      <a:lnTo>
                        <a:pt x="351" y="1980"/>
                      </a:lnTo>
                      <a:lnTo>
                        <a:pt x="350" y="1993"/>
                      </a:lnTo>
                      <a:lnTo>
                        <a:pt x="338" y="2188"/>
                      </a:lnTo>
                      <a:lnTo>
                        <a:pt x="331" y="2181"/>
                      </a:lnTo>
                      <a:lnTo>
                        <a:pt x="310" y="2161"/>
                      </a:lnTo>
                      <a:lnTo>
                        <a:pt x="295" y="2146"/>
                      </a:lnTo>
                      <a:lnTo>
                        <a:pt x="278" y="2129"/>
                      </a:lnTo>
                      <a:lnTo>
                        <a:pt x="261" y="2108"/>
                      </a:lnTo>
                      <a:lnTo>
                        <a:pt x="241" y="2083"/>
                      </a:lnTo>
                      <a:lnTo>
                        <a:pt x="219" y="2056"/>
                      </a:lnTo>
                      <a:lnTo>
                        <a:pt x="197" y="2027"/>
                      </a:lnTo>
                      <a:lnTo>
                        <a:pt x="176" y="1995"/>
                      </a:lnTo>
                      <a:lnTo>
                        <a:pt x="154" y="1960"/>
                      </a:lnTo>
                      <a:lnTo>
                        <a:pt x="132" y="1924"/>
                      </a:lnTo>
                      <a:lnTo>
                        <a:pt x="111" y="1884"/>
                      </a:lnTo>
                      <a:lnTo>
                        <a:pt x="92" y="1842"/>
                      </a:lnTo>
                      <a:lnTo>
                        <a:pt x="74" y="1797"/>
                      </a:lnTo>
                      <a:lnTo>
                        <a:pt x="65" y="1773"/>
                      </a:lnTo>
                      <a:lnTo>
                        <a:pt x="57" y="1747"/>
                      </a:lnTo>
                      <a:lnTo>
                        <a:pt x="48" y="1719"/>
                      </a:lnTo>
                      <a:lnTo>
                        <a:pt x="41" y="1687"/>
                      </a:lnTo>
                      <a:lnTo>
                        <a:pt x="33" y="1655"/>
                      </a:lnTo>
                      <a:lnTo>
                        <a:pt x="26" y="1619"/>
                      </a:lnTo>
                      <a:lnTo>
                        <a:pt x="20" y="1582"/>
                      </a:lnTo>
                      <a:lnTo>
                        <a:pt x="13" y="1543"/>
                      </a:lnTo>
                      <a:lnTo>
                        <a:pt x="9" y="1503"/>
                      </a:lnTo>
                      <a:lnTo>
                        <a:pt x="5" y="1461"/>
                      </a:lnTo>
                      <a:lnTo>
                        <a:pt x="2" y="1418"/>
                      </a:lnTo>
                      <a:lnTo>
                        <a:pt x="0" y="1374"/>
                      </a:lnTo>
                      <a:lnTo>
                        <a:pt x="0" y="1329"/>
                      </a:lnTo>
                      <a:lnTo>
                        <a:pt x="1" y="1282"/>
                      </a:lnTo>
                      <a:lnTo>
                        <a:pt x="3" y="1235"/>
                      </a:lnTo>
                      <a:lnTo>
                        <a:pt x="6" y="1187"/>
                      </a:lnTo>
                      <a:lnTo>
                        <a:pt x="11" y="1138"/>
                      </a:lnTo>
                      <a:lnTo>
                        <a:pt x="19" y="1090"/>
                      </a:lnTo>
                      <a:lnTo>
                        <a:pt x="28" y="1041"/>
                      </a:lnTo>
                      <a:lnTo>
                        <a:pt x="39" y="991"/>
                      </a:lnTo>
                      <a:lnTo>
                        <a:pt x="52" y="942"/>
                      </a:lnTo>
                      <a:lnTo>
                        <a:pt x="67" y="892"/>
                      </a:lnTo>
                      <a:lnTo>
                        <a:pt x="85" y="843"/>
                      </a:lnTo>
                      <a:lnTo>
                        <a:pt x="105" y="795"/>
                      </a:lnTo>
                      <a:lnTo>
                        <a:pt x="127" y="746"/>
                      </a:lnTo>
                      <a:lnTo>
                        <a:pt x="152" y="698"/>
                      </a:lnTo>
                      <a:lnTo>
                        <a:pt x="180" y="651"/>
                      </a:lnTo>
                      <a:lnTo>
                        <a:pt x="210" y="604"/>
                      </a:lnTo>
                      <a:lnTo>
                        <a:pt x="243" y="559"/>
                      </a:lnTo>
                      <a:lnTo>
                        <a:pt x="279" y="515"/>
                      </a:lnTo>
                      <a:lnTo>
                        <a:pt x="318" y="472"/>
                      </a:lnTo>
                      <a:lnTo>
                        <a:pt x="361" y="430"/>
                      </a:lnTo>
                      <a:lnTo>
                        <a:pt x="405" y="391"/>
                      </a:lnTo>
                      <a:lnTo>
                        <a:pt x="448" y="353"/>
                      </a:lnTo>
                      <a:lnTo>
                        <a:pt x="490" y="319"/>
                      </a:lnTo>
                      <a:lnTo>
                        <a:pt x="532" y="286"/>
                      </a:lnTo>
                      <a:lnTo>
                        <a:pt x="572" y="254"/>
                      </a:lnTo>
                      <a:lnTo>
                        <a:pt x="612" y="226"/>
                      </a:lnTo>
                      <a:lnTo>
                        <a:pt x="652" y="200"/>
                      </a:lnTo>
                      <a:lnTo>
                        <a:pt x="690" y="176"/>
                      </a:lnTo>
                      <a:lnTo>
                        <a:pt x="727" y="152"/>
                      </a:lnTo>
                      <a:lnTo>
                        <a:pt x="764" y="131"/>
                      </a:lnTo>
                      <a:lnTo>
                        <a:pt x="800" y="113"/>
                      </a:lnTo>
                      <a:lnTo>
                        <a:pt x="836" y="96"/>
                      </a:lnTo>
                      <a:lnTo>
                        <a:pt x="870" y="80"/>
                      </a:lnTo>
                      <a:lnTo>
                        <a:pt x="905" y="66"/>
                      </a:lnTo>
                      <a:lnTo>
                        <a:pt x="939" y="54"/>
                      </a:lnTo>
                      <a:lnTo>
                        <a:pt x="971" y="43"/>
                      </a:lnTo>
                      <a:lnTo>
                        <a:pt x="1004" y="34"/>
                      </a:lnTo>
                      <a:lnTo>
                        <a:pt x="1035" y="25"/>
                      </a:lnTo>
                      <a:lnTo>
                        <a:pt x="1067" y="18"/>
                      </a:lnTo>
                      <a:lnTo>
                        <a:pt x="1097" y="13"/>
                      </a:lnTo>
                      <a:lnTo>
                        <a:pt x="1127" y="8"/>
                      </a:lnTo>
                      <a:lnTo>
                        <a:pt x="1156" y="4"/>
                      </a:lnTo>
                      <a:lnTo>
                        <a:pt x="1185" y="2"/>
                      </a:lnTo>
                      <a:lnTo>
                        <a:pt x="1213" y="1"/>
                      </a:lnTo>
                      <a:lnTo>
                        <a:pt x="1241" y="0"/>
                      </a:lnTo>
                      <a:lnTo>
                        <a:pt x="1267" y="1"/>
                      </a:lnTo>
                      <a:lnTo>
                        <a:pt x="1294" y="2"/>
                      </a:lnTo>
                      <a:lnTo>
                        <a:pt x="1319" y="3"/>
                      </a:lnTo>
                      <a:lnTo>
                        <a:pt x="1345" y="6"/>
                      </a:lnTo>
                      <a:lnTo>
                        <a:pt x="1370" y="10"/>
                      </a:lnTo>
                      <a:lnTo>
                        <a:pt x="1394" y="13"/>
                      </a:lnTo>
                      <a:lnTo>
                        <a:pt x="1418" y="17"/>
                      </a:lnTo>
                      <a:lnTo>
                        <a:pt x="1441" y="21"/>
                      </a:lnTo>
                      <a:lnTo>
                        <a:pt x="1464" y="26"/>
                      </a:lnTo>
                      <a:lnTo>
                        <a:pt x="1486" y="33"/>
                      </a:lnTo>
                      <a:lnTo>
                        <a:pt x="1507" y="38"/>
                      </a:lnTo>
                      <a:lnTo>
                        <a:pt x="1546" y="51"/>
                      </a:lnTo>
                      <a:lnTo>
                        <a:pt x="1582" y="65"/>
                      </a:lnTo>
                      <a:lnTo>
                        <a:pt x="1616" y="80"/>
                      </a:lnTo>
                      <a:lnTo>
                        <a:pt x="1645" y="96"/>
                      </a:lnTo>
                      <a:lnTo>
                        <a:pt x="1673" y="110"/>
                      </a:lnTo>
                      <a:lnTo>
                        <a:pt x="1697" y="126"/>
                      </a:lnTo>
                      <a:lnTo>
                        <a:pt x="1718" y="141"/>
                      </a:lnTo>
                      <a:lnTo>
                        <a:pt x="1737" y="155"/>
                      </a:lnTo>
                      <a:lnTo>
                        <a:pt x="1752" y="167"/>
                      </a:lnTo>
                      <a:lnTo>
                        <a:pt x="1764" y="179"/>
                      </a:lnTo>
                      <a:lnTo>
                        <a:pt x="1781" y="195"/>
                      </a:lnTo>
                      <a:lnTo>
                        <a:pt x="1786" y="201"/>
                      </a:lnTo>
                      <a:lnTo>
                        <a:pt x="1790" y="191"/>
                      </a:lnTo>
                      <a:lnTo>
                        <a:pt x="1805" y="167"/>
                      </a:lnTo>
                      <a:lnTo>
                        <a:pt x="1810" y="160"/>
                      </a:lnTo>
                      <a:lnTo>
                        <a:pt x="1818" y="151"/>
                      </a:lnTo>
                      <a:lnTo>
                        <a:pt x="1826" y="144"/>
                      </a:lnTo>
                      <a:lnTo>
                        <a:pt x="1836" y="136"/>
                      </a:lnTo>
                      <a:lnTo>
                        <a:pt x="1845" y="127"/>
                      </a:lnTo>
                      <a:lnTo>
                        <a:pt x="1858" y="119"/>
                      </a:lnTo>
                      <a:lnTo>
                        <a:pt x="1870" y="110"/>
                      </a:lnTo>
                      <a:lnTo>
                        <a:pt x="1885" y="103"/>
                      </a:lnTo>
                      <a:lnTo>
                        <a:pt x="1901" y="96"/>
                      </a:lnTo>
                      <a:lnTo>
                        <a:pt x="1919" y="89"/>
                      </a:lnTo>
                      <a:lnTo>
                        <a:pt x="1939" y="83"/>
                      </a:lnTo>
                      <a:lnTo>
                        <a:pt x="1960" y="78"/>
                      </a:lnTo>
                      <a:lnTo>
                        <a:pt x="1982" y="73"/>
                      </a:lnTo>
                      <a:lnTo>
                        <a:pt x="2007" y="69"/>
                      </a:lnTo>
                      <a:lnTo>
                        <a:pt x="2033" y="66"/>
                      </a:lnTo>
                      <a:lnTo>
                        <a:pt x="2063" y="65"/>
                      </a:lnTo>
                      <a:lnTo>
                        <a:pt x="2093" y="65"/>
                      </a:lnTo>
                      <a:lnTo>
                        <a:pt x="2126" y="66"/>
                      </a:lnTo>
                      <a:lnTo>
                        <a:pt x="2161" y="69"/>
                      </a:lnTo>
                      <a:lnTo>
                        <a:pt x="2198" y="74"/>
                      </a:lnTo>
                      <a:lnTo>
                        <a:pt x="2238" y="79"/>
                      </a:lnTo>
                      <a:lnTo>
                        <a:pt x="2280" y="87"/>
                      </a:lnTo>
                      <a:lnTo>
                        <a:pt x="2325" y="97"/>
                      </a:lnTo>
                      <a:lnTo>
                        <a:pt x="2372" y="108"/>
                      </a:lnTo>
                      <a:lnTo>
                        <a:pt x="2420" y="123"/>
                      </a:lnTo>
                      <a:lnTo>
                        <a:pt x="2467" y="139"/>
                      </a:lnTo>
                      <a:lnTo>
                        <a:pt x="2513" y="158"/>
                      </a:lnTo>
                      <a:lnTo>
                        <a:pt x="2557" y="178"/>
                      </a:lnTo>
                      <a:lnTo>
                        <a:pt x="2600" y="200"/>
                      </a:lnTo>
                      <a:lnTo>
                        <a:pt x="2643" y="224"/>
                      </a:lnTo>
                      <a:lnTo>
                        <a:pt x="2684" y="249"/>
                      </a:lnTo>
                      <a:lnTo>
                        <a:pt x="2724" y="276"/>
                      </a:lnTo>
                      <a:lnTo>
                        <a:pt x="2762" y="306"/>
                      </a:lnTo>
                      <a:lnTo>
                        <a:pt x="2800" y="336"/>
                      </a:lnTo>
                      <a:lnTo>
                        <a:pt x="2836" y="368"/>
                      </a:lnTo>
                      <a:lnTo>
                        <a:pt x="2870" y="402"/>
                      </a:lnTo>
                      <a:lnTo>
                        <a:pt x="2904" y="436"/>
                      </a:lnTo>
                      <a:lnTo>
                        <a:pt x="2936" y="472"/>
                      </a:lnTo>
                      <a:lnTo>
                        <a:pt x="2966" y="509"/>
                      </a:lnTo>
                      <a:lnTo>
                        <a:pt x="2995" y="547"/>
                      </a:lnTo>
                      <a:lnTo>
                        <a:pt x="3024" y="586"/>
                      </a:lnTo>
                      <a:lnTo>
                        <a:pt x="3050" y="625"/>
                      </a:lnTo>
                      <a:lnTo>
                        <a:pt x="3074" y="666"/>
                      </a:lnTo>
                      <a:lnTo>
                        <a:pt x="3099" y="707"/>
                      </a:lnTo>
                      <a:lnTo>
                        <a:pt x="3121" y="749"/>
                      </a:lnTo>
                      <a:lnTo>
                        <a:pt x="3141" y="793"/>
                      </a:lnTo>
                      <a:lnTo>
                        <a:pt x="3159" y="836"/>
                      </a:lnTo>
                      <a:lnTo>
                        <a:pt x="3177" y="880"/>
                      </a:lnTo>
                      <a:lnTo>
                        <a:pt x="3193" y="923"/>
                      </a:lnTo>
                      <a:lnTo>
                        <a:pt x="3207" y="968"/>
                      </a:lnTo>
                      <a:lnTo>
                        <a:pt x="3219" y="1012"/>
                      </a:lnTo>
                      <a:lnTo>
                        <a:pt x="3230" y="1056"/>
                      </a:lnTo>
                      <a:lnTo>
                        <a:pt x="3239" y="1102"/>
                      </a:lnTo>
                      <a:lnTo>
                        <a:pt x="3247" y="1146"/>
                      </a:lnTo>
                      <a:lnTo>
                        <a:pt x="3253" y="1190"/>
                      </a:lnTo>
                      <a:lnTo>
                        <a:pt x="3257" y="1234"/>
                      </a:lnTo>
                      <a:lnTo>
                        <a:pt x="3259" y="1278"/>
                      </a:lnTo>
                      <a:lnTo>
                        <a:pt x="3261" y="1319"/>
                      </a:lnTo>
                      <a:lnTo>
                        <a:pt x="3264" y="1359"/>
                      </a:lnTo>
                      <a:lnTo>
                        <a:pt x="3264" y="1397"/>
                      </a:lnTo>
                      <a:lnTo>
                        <a:pt x="3264" y="1433"/>
                      </a:lnTo>
                      <a:lnTo>
                        <a:pt x="3263" y="1468"/>
                      </a:lnTo>
                      <a:lnTo>
                        <a:pt x="3261" y="1501"/>
                      </a:lnTo>
                      <a:lnTo>
                        <a:pt x="3259" y="1534"/>
                      </a:lnTo>
                      <a:lnTo>
                        <a:pt x="3256" y="1564"/>
                      </a:lnTo>
                      <a:lnTo>
                        <a:pt x="3253" y="1594"/>
                      </a:lnTo>
                      <a:lnTo>
                        <a:pt x="3249" y="1621"/>
                      </a:lnTo>
                      <a:lnTo>
                        <a:pt x="3245" y="1648"/>
                      </a:lnTo>
                      <a:lnTo>
                        <a:pt x="3239" y="1674"/>
                      </a:lnTo>
                      <a:lnTo>
                        <a:pt x="3234" y="1699"/>
                      </a:lnTo>
                      <a:lnTo>
                        <a:pt x="3229" y="1723"/>
                      </a:lnTo>
                      <a:lnTo>
                        <a:pt x="3223" y="1746"/>
                      </a:lnTo>
                      <a:lnTo>
                        <a:pt x="3209" y="1789"/>
                      </a:lnTo>
                      <a:lnTo>
                        <a:pt x="3193" y="1830"/>
                      </a:lnTo>
                      <a:lnTo>
                        <a:pt x="3177" y="1869"/>
                      </a:lnTo>
                      <a:lnTo>
                        <a:pt x="3159" y="1907"/>
                      </a:lnTo>
                      <a:lnTo>
                        <a:pt x="3123" y="1978"/>
                      </a:lnTo>
                      <a:lnTo>
                        <a:pt x="3085" y="2050"/>
                      </a:lnTo>
                      <a:lnTo>
                        <a:pt x="3065" y="2087"/>
                      </a:lnTo>
                      <a:lnTo>
                        <a:pt x="3044" y="2120"/>
                      </a:lnTo>
                      <a:lnTo>
                        <a:pt x="3022" y="2153"/>
                      </a:lnTo>
                      <a:lnTo>
                        <a:pt x="3000" y="2183"/>
                      </a:lnTo>
                      <a:lnTo>
                        <a:pt x="2978" y="2212"/>
                      </a:lnTo>
                      <a:lnTo>
                        <a:pt x="2955" y="2238"/>
                      </a:lnTo>
                      <a:lnTo>
                        <a:pt x="2934" y="2262"/>
                      </a:lnTo>
                      <a:lnTo>
                        <a:pt x="2913" y="2284"/>
                      </a:lnTo>
                      <a:lnTo>
                        <a:pt x="2877" y="2322"/>
                      </a:lnTo>
                      <a:lnTo>
                        <a:pt x="2847" y="2349"/>
                      </a:lnTo>
                      <a:lnTo>
                        <a:pt x="2827" y="2366"/>
                      </a:lnTo>
                      <a:lnTo>
                        <a:pt x="2820" y="2371"/>
                      </a:lnTo>
                      <a:lnTo>
                        <a:pt x="2740" y="2199"/>
                      </a:lnTo>
                      <a:lnTo>
                        <a:pt x="2737" y="2179"/>
                      </a:lnTo>
                      <a:lnTo>
                        <a:pt x="2726" y="2123"/>
                      </a:lnTo>
                      <a:lnTo>
                        <a:pt x="2712" y="2041"/>
                      </a:lnTo>
                      <a:lnTo>
                        <a:pt x="2693" y="1941"/>
                      </a:lnTo>
                      <a:lnTo>
                        <a:pt x="2671" y="1833"/>
                      </a:lnTo>
                      <a:lnTo>
                        <a:pt x="2647" y="1725"/>
                      </a:lnTo>
                      <a:lnTo>
                        <a:pt x="2636" y="1673"/>
                      </a:lnTo>
                      <a:lnTo>
                        <a:pt x="2624" y="1626"/>
                      </a:lnTo>
                      <a:lnTo>
                        <a:pt x="2613" y="1582"/>
                      </a:lnTo>
                      <a:lnTo>
                        <a:pt x="2602" y="1545"/>
                      </a:lnTo>
                      <a:lnTo>
                        <a:pt x="2578" y="1474"/>
                      </a:lnTo>
                      <a:lnTo>
                        <a:pt x="2551" y="1399"/>
                      </a:lnTo>
                      <a:lnTo>
                        <a:pt x="2522" y="1326"/>
                      </a:lnTo>
                      <a:lnTo>
                        <a:pt x="2494" y="1257"/>
                      </a:lnTo>
                      <a:lnTo>
                        <a:pt x="2469" y="1198"/>
                      </a:lnTo>
                      <a:lnTo>
                        <a:pt x="2449" y="1151"/>
                      </a:lnTo>
                      <a:lnTo>
                        <a:pt x="2435" y="1119"/>
                      </a:lnTo>
                      <a:lnTo>
                        <a:pt x="2430" y="1108"/>
                      </a:lnTo>
                      <a:lnTo>
                        <a:pt x="2464" y="1487"/>
                      </a:lnTo>
                      <a:lnTo>
                        <a:pt x="2461" y="1485"/>
                      </a:lnTo>
                      <a:lnTo>
                        <a:pt x="2453" y="1480"/>
                      </a:lnTo>
                      <a:lnTo>
                        <a:pt x="2440" y="1470"/>
                      </a:lnTo>
                      <a:lnTo>
                        <a:pt x="2426" y="1455"/>
                      </a:lnTo>
                      <a:lnTo>
                        <a:pt x="2417" y="1444"/>
                      </a:lnTo>
                      <a:lnTo>
                        <a:pt x="2409" y="1433"/>
                      </a:lnTo>
                      <a:lnTo>
                        <a:pt x="2400" y="1420"/>
                      </a:lnTo>
                      <a:lnTo>
                        <a:pt x="2391" y="1405"/>
                      </a:lnTo>
                      <a:lnTo>
                        <a:pt x="2383" y="1389"/>
                      </a:lnTo>
                      <a:lnTo>
                        <a:pt x="2375" y="1370"/>
                      </a:lnTo>
                      <a:lnTo>
                        <a:pt x="2368" y="1349"/>
                      </a:lnTo>
                      <a:lnTo>
                        <a:pt x="2360" y="1327"/>
                      </a:lnTo>
                      <a:lnTo>
                        <a:pt x="2348" y="1278"/>
                      </a:lnTo>
                      <a:lnTo>
                        <a:pt x="2335" y="1229"/>
                      </a:lnTo>
                      <a:lnTo>
                        <a:pt x="2324" y="1180"/>
                      </a:lnTo>
                      <a:lnTo>
                        <a:pt x="2313" y="1135"/>
                      </a:lnTo>
                      <a:lnTo>
                        <a:pt x="2305" y="1096"/>
                      </a:lnTo>
                      <a:lnTo>
                        <a:pt x="2297" y="1066"/>
                      </a:lnTo>
                      <a:lnTo>
                        <a:pt x="2293" y="1047"/>
                      </a:lnTo>
                      <a:lnTo>
                        <a:pt x="2292" y="1040"/>
                      </a:lnTo>
                      <a:lnTo>
                        <a:pt x="2288" y="1044"/>
                      </a:lnTo>
                      <a:lnTo>
                        <a:pt x="2276" y="1056"/>
                      </a:lnTo>
                      <a:lnTo>
                        <a:pt x="2269" y="1065"/>
                      </a:lnTo>
                      <a:lnTo>
                        <a:pt x="2260" y="1076"/>
                      </a:lnTo>
                      <a:lnTo>
                        <a:pt x="2252" y="1089"/>
                      </a:lnTo>
                      <a:lnTo>
                        <a:pt x="2243" y="1104"/>
                      </a:lnTo>
                      <a:lnTo>
                        <a:pt x="2234" y="1121"/>
                      </a:lnTo>
                      <a:lnTo>
                        <a:pt x="2227" y="1138"/>
                      </a:lnTo>
                      <a:lnTo>
                        <a:pt x="2219" y="1158"/>
                      </a:lnTo>
                      <a:lnTo>
                        <a:pt x="2214" y="1179"/>
                      </a:lnTo>
                      <a:lnTo>
                        <a:pt x="2210" y="1203"/>
                      </a:lnTo>
                      <a:lnTo>
                        <a:pt x="2208" y="1228"/>
                      </a:lnTo>
                      <a:lnTo>
                        <a:pt x="2208" y="1240"/>
                      </a:lnTo>
                      <a:lnTo>
                        <a:pt x="2208" y="1253"/>
                      </a:lnTo>
                      <a:lnTo>
                        <a:pt x="2210" y="1267"/>
                      </a:lnTo>
                      <a:lnTo>
                        <a:pt x="2211" y="1280"/>
                      </a:lnTo>
                      <a:lnTo>
                        <a:pt x="2216" y="1309"/>
                      </a:lnTo>
                      <a:lnTo>
                        <a:pt x="2223" y="1338"/>
                      </a:lnTo>
                      <a:lnTo>
                        <a:pt x="2230" y="1368"/>
                      </a:lnTo>
                      <a:lnTo>
                        <a:pt x="2239" y="1397"/>
                      </a:lnTo>
                      <a:lnTo>
                        <a:pt x="2257" y="1455"/>
                      </a:lnTo>
                      <a:lnTo>
                        <a:pt x="2277" y="1508"/>
                      </a:lnTo>
                      <a:lnTo>
                        <a:pt x="2296" y="1556"/>
                      </a:lnTo>
                      <a:lnTo>
                        <a:pt x="2312" y="1592"/>
                      </a:lnTo>
                      <a:lnTo>
                        <a:pt x="2322" y="1617"/>
                      </a:lnTo>
                      <a:lnTo>
                        <a:pt x="2327" y="1625"/>
                      </a:lnTo>
                      <a:lnTo>
                        <a:pt x="2314" y="1621"/>
                      </a:lnTo>
                      <a:lnTo>
                        <a:pt x="2281" y="1607"/>
                      </a:lnTo>
                      <a:lnTo>
                        <a:pt x="2259" y="1596"/>
                      </a:lnTo>
                      <a:lnTo>
                        <a:pt x="2234" y="1583"/>
                      </a:lnTo>
                      <a:lnTo>
                        <a:pt x="2207" y="1566"/>
                      </a:lnTo>
                      <a:lnTo>
                        <a:pt x="2178" y="1547"/>
                      </a:lnTo>
                      <a:lnTo>
                        <a:pt x="2148" y="1525"/>
                      </a:lnTo>
                      <a:lnTo>
                        <a:pt x="2119" y="1501"/>
                      </a:lnTo>
                      <a:lnTo>
                        <a:pt x="2103" y="1487"/>
                      </a:lnTo>
                      <a:lnTo>
                        <a:pt x="2088" y="1473"/>
                      </a:lnTo>
                      <a:lnTo>
                        <a:pt x="2073" y="1457"/>
                      </a:lnTo>
                      <a:lnTo>
                        <a:pt x="2060" y="1441"/>
                      </a:lnTo>
                      <a:lnTo>
                        <a:pt x="2046" y="1424"/>
                      </a:lnTo>
                      <a:lnTo>
                        <a:pt x="2032" y="1406"/>
                      </a:lnTo>
                      <a:lnTo>
                        <a:pt x="2020" y="1388"/>
                      </a:lnTo>
                      <a:lnTo>
                        <a:pt x="2008" y="1368"/>
                      </a:lnTo>
                      <a:lnTo>
                        <a:pt x="1998" y="1348"/>
                      </a:lnTo>
                      <a:lnTo>
                        <a:pt x="1987" y="1327"/>
                      </a:lnTo>
                      <a:lnTo>
                        <a:pt x="1978" y="1303"/>
                      </a:lnTo>
                      <a:lnTo>
                        <a:pt x="1970" y="1280"/>
                      </a:lnTo>
                      <a:lnTo>
                        <a:pt x="1956" y="1233"/>
                      </a:lnTo>
                      <a:lnTo>
                        <a:pt x="1942" y="1187"/>
                      </a:lnTo>
                      <a:lnTo>
                        <a:pt x="1929" y="1141"/>
                      </a:lnTo>
                      <a:lnTo>
                        <a:pt x="1918" y="1095"/>
                      </a:lnTo>
                      <a:lnTo>
                        <a:pt x="1899" y="1009"/>
                      </a:lnTo>
                      <a:lnTo>
                        <a:pt x="1882" y="933"/>
                      </a:lnTo>
                      <a:lnTo>
                        <a:pt x="1870" y="868"/>
                      </a:lnTo>
                      <a:lnTo>
                        <a:pt x="1862" y="819"/>
                      </a:lnTo>
                      <a:lnTo>
                        <a:pt x="1857" y="786"/>
                      </a:lnTo>
                      <a:lnTo>
                        <a:pt x="1855" y="775"/>
                      </a:lnTo>
                      <a:close/>
                    </a:path>
                  </a:pathLst>
                </a:custGeom>
                <a:solidFill>
                  <a:srgbClr val="5312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1" name="Freeform 121"/>
                <p:cNvSpPr>
                  <a:spLocks/>
                </p:cNvSpPr>
                <p:nvPr/>
              </p:nvSpPr>
              <p:spPr bwMode="auto">
                <a:xfrm>
                  <a:off x="941" y="1697"/>
                  <a:ext cx="68" cy="112"/>
                </a:xfrm>
                <a:custGeom>
                  <a:avLst/>
                  <a:gdLst>
                    <a:gd name="T0" fmla="*/ 2 w 525"/>
                    <a:gd name="T1" fmla="*/ 699 h 839"/>
                    <a:gd name="T2" fmla="*/ 19 w 525"/>
                    <a:gd name="T3" fmla="*/ 728 h 839"/>
                    <a:gd name="T4" fmla="*/ 43 w 525"/>
                    <a:gd name="T5" fmla="*/ 762 h 839"/>
                    <a:gd name="T6" fmla="*/ 65 w 525"/>
                    <a:gd name="T7" fmla="*/ 785 h 839"/>
                    <a:gd name="T8" fmla="*/ 90 w 525"/>
                    <a:gd name="T9" fmla="*/ 806 h 839"/>
                    <a:gd name="T10" fmla="*/ 121 w 525"/>
                    <a:gd name="T11" fmla="*/ 825 h 839"/>
                    <a:gd name="T12" fmla="*/ 146 w 525"/>
                    <a:gd name="T13" fmla="*/ 834 h 839"/>
                    <a:gd name="T14" fmla="*/ 163 w 525"/>
                    <a:gd name="T15" fmla="*/ 837 h 839"/>
                    <a:gd name="T16" fmla="*/ 179 w 525"/>
                    <a:gd name="T17" fmla="*/ 837 h 839"/>
                    <a:gd name="T18" fmla="*/ 195 w 525"/>
                    <a:gd name="T19" fmla="*/ 834 h 839"/>
                    <a:gd name="T20" fmla="*/ 220 w 525"/>
                    <a:gd name="T21" fmla="*/ 824 h 839"/>
                    <a:gd name="T22" fmla="*/ 252 w 525"/>
                    <a:gd name="T23" fmla="*/ 801 h 839"/>
                    <a:gd name="T24" fmla="*/ 287 w 525"/>
                    <a:gd name="T25" fmla="*/ 769 h 839"/>
                    <a:gd name="T26" fmla="*/ 324 w 525"/>
                    <a:gd name="T27" fmla="*/ 728 h 839"/>
                    <a:gd name="T28" fmla="*/ 388 w 525"/>
                    <a:gd name="T29" fmla="*/ 657 h 839"/>
                    <a:gd name="T30" fmla="*/ 449 w 525"/>
                    <a:gd name="T31" fmla="*/ 587 h 839"/>
                    <a:gd name="T32" fmla="*/ 471 w 525"/>
                    <a:gd name="T33" fmla="*/ 556 h 839"/>
                    <a:gd name="T34" fmla="*/ 489 w 525"/>
                    <a:gd name="T35" fmla="*/ 520 h 839"/>
                    <a:gd name="T36" fmla="*/ 504 w 525"/>
                    <a:gd name="T37" fmla="*/ 481 h 839"/>
                    <a:gd name="T38" fmla="*/ 514 w 525"/>
                    <a:gd name="T39" fmla="*/ 440 h 839"/>
                    <a:gd name="T40" fmla="*/ 521 w 525"/>
                    <a:gd name="T41" fmla="*/ 397 h 839"/>
                    <a:gd name="T42" fmla="*/ 525 w 525"/>
                    <a:gd name="T43" fmla="*/ 354 h 839"/>
                    <a:gd name="T44" fmla="*/ 524 w 525"/>
                    <a:gd name="T45" fmla="*/ 310 h 839"/>
                    <a:gd name="T46" fmla="*/ 519 w 525"/>
                    <a:gd name="T47" fmla="*/ 266 h 839"/>
                    <a:gd name="T48" fmla="*/ 512 w 525"/>
                    <a:gd name="T49" fmla="*/ 224 h 839"/>
                    <a:gd name="T50" fmla="*/ 499 w 525"/>
                    <a:gd name="T51" fmla="*/ 183 h 839"/>
                    <a:gd name="T52" fmla="*/ 484 w 525"/>
                    <a:gd name="T53" fmla="*/ 144 h 839"/>
                    <a:gd name="T54" fmla="*/ 465 w 525"/>
                    <a:gd name="T55" fmla="*/ 108 h 839"/>
                    <a:gd name="T56" fmla="*/ 442 w 525"/>
                    <a:gd name="T57" fmla="*/ 76 h 839"/>
                    <a:gd name="T58" fmla="*/ 414 w 525"/>
                    <a:gd name="T59" fmla="*/ 48 h 839"/>
                    <a:gd name="T60" fmla="*/ 384 w 525"/>
                    <a:gd name="T61" fmla="*/ 26 h 839"/>
                    <a:gd name="T62" fmla="*/ 350 w 525"/>
                    <a:gd name="T63" fmla="*/ 9 h 839"/>
                    <a:gd name="T64" fmla="*/ 317 w 525"/>
                    <a:gd name="T65" fmla="*/ 1 h 839"/>
                    <a:gd name="T66" fmla="*/ 286 w 525"/>
                    <a:gd name="T67" fmla="*/ 0 h 839"/>
                    <a:gd name="T68" fmla="*/ 256 w 525"/>
                    <a:gd name="T69" fmla="*/ 6 h 839"/>
                    <a:gd name="T70" fmla="*/ 229 w 525"/>
                    <a:gd name="T71" fmla="*/ 19 h 839"/>
                    <a:gd name="T72" fmla="*/ 204 w 525"/>
                    <a:gd name="T73" fmla="*/ 35 h 839"/>
                    <a:gd name="T74" fmla="*/ 181 w 525"/>
                    <a:gd name="T75" fmla="*/ 55 h 839"/>
                    <a:gd name="T76" fmla="*/ 159 w 525"/>
                    <a:gd name="T77" fmla="*/ 79 h 839"/>
                    <a:gd name="T78" fmla="*/ 130 w 525"/>
                    <a:gd name="T79" fmla="*/ 116 h 839"/>
                    <a:gd name="T80" fmla="*/ 101 w 525"/>
                    <a:gd name="T81" fmla="*/ 166 h 839"/>
                    <a:gd name="T82" fmla="*/ 73 w 525"/>
                    <a:gd name="T83" fmla="*/ 222 h 839"/>
                    <a:gd name="T84" fmla="*/ 0 w 525"/>
                    <a:gd name="T85" fmla="*/ 693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5" h="839">
                      <a:moveTo>
                        <a:pt x="0" y="693"/>
                      </a:moveTo>
                      <a:lnTo>
                        <a:pt x="2" y="699"/>
                      </a:lnTo>
                      <a:lnTo>
                        <a:pt x="8" y="710"/>
                      </a:lnTo>
                      <a:lnTo>
                        <a:pt x="19" y="728"/>
                      </a:lnTo>
                      <a:lnTo>
                        <a:pt x="34" y="750"/>
                      </a:lnTo>
                      <a:lnTo>
                        <a:pt x="43" y="762"/>
                      </a:lnTo>
                      <a:lnTo>
                        <a:pt x="54" y="773"/>
                      </a:lnTo>
                      <a:lnTo>
                        <a:pt x="65" y="785"/>
                      </a:lnTo>
                      <a:lnTo>
                        <a:pt x="77" y="795"/>
                      </a:lnTo>
                      <a:lnTo>
                        <a:pt x="90" y="806"/>
                      </a:lnTo>
                      <a:lnTo>
                        <a:pt x="105" y="816"/>
                      </a:lnTo>
                      <a:lnTo>
                        <a:pt x="121" y="825"/>
                      </a:lnTo>
                      <a:lnTo>
                        <a:pt x="138" y="832"/>
                      </a:lnTo>
                      <a:lnTo>
                        <a:pt x="146" y="834"/>
                      </a:lnTo>
                      <a:lnTo>
                        <a:pt x="154" y="836"/>
                      </a:lnTo>
                      <a:lnTo>
                        <a:pt x="163" y="837"/>
                      </a:lnTo>
                      <a:lnTo>
                        <a:pt x="171" y="839"/>
                      </a:lnTo>
                      <a:lnTo>
                        <a:pt x="179" y="837"/>
                      </a:lnTo>
                      <a:lnTo>
                        <a:pt x="187" y="836"/>
                      </a:lnTo>
                      <a:lnTo>
                        <a:pt x="195" y="834"/>
                      </a:lnTo>
                      <a:lnTo>
                        <a:pt x="204" y="831"/>
                      </a:lnTo>
                      <a:lnTo>
                        <a:pt x="220" y="824"/>
                      </a:lnTo>
                      <a:lnTo>
                        <a:pt x="235" y="813"/>
                      </a:lnTo>
                      <a:lnTo>
                        <a:pt x="252" y="801"/>
                      </a:lnTo>
                      <a:lnTo>
                        <a:pt x="269" y="786"/>
                      </a:lnTo>
                      <a:lnTo>
                        <a:pt x="287" y="769"/>
                      </a:lnTo>
                      <a:lnTo>
                        <a:pt x="305" y="749"/>
                      </a:lnTo>
                      <a:lnTo>
                        <a:pt x="324" y="728"/>
                      </a:lnTo>
                      <a:lnTo>
                        <a:pt x="344" y="706"/>
                      </a:lnTo>
                      <a:lnTo>
                        <a:pt x="388" y="657"/>
                      </a:lnTo>
                      <a:lnTo>
                        <a:pt x="436" y="602"/>
                      </a:lnTo>
                      <a:lnTo>
                        <a:pt x="449" y="587"/>
                      </a:lnTo>
                      <a:lnTo>
                        <a:pt x="460" y="572"/>
                      </a:lnTo>
                      <a:lnTo>
                        <a:pt x="471" y="556"/>
                      </a:lnTo>
                      <a:lnTo>
                        <a:pt x="480" y="538"/>
                      </a:lnTo>
                      <a:lnTo>
                        <a:pt x="489" y="520"/>
                      </a:lnTo>
                      <a:lnTo>
                        <a:pt x="496" y="500"/>
                      </a:lnTo>
                      <a:lnTo>
                        <a:pt x="504" y="481"/>
                      </a:lnTo>
                      <a:lnTo>
                        <a:pt x="510" y="460"/>
                      </a:lnTo>
                      <a:lnTo>
                        <a:pt x="514" y="440"/>
                      </a:lnTo>
                      <a:lnTo>
                        <a:pt x="518" y="418"/>
                      </a:lnTo>
                      <a:lnTo>
                        <a:pt x="521" y="397"/>
                      </a:lnTo>
                      <a:lnTo>
                        <a:pt x="524" y="375"/>
                      </a:lnTo>
                      <a:lnTo>
                        <a:pt x="525" y="354"/>
                      </a:lnTo>
                      <a:lnTo>
                        <a:pt x="525" y="332"/>
                      </a:lnTo>
                      <a:lnTo>
                        <a:pt x="524" y="310"/>
                      </a:lnTo>
                      <a:lnTo>
                        <a:pt x="522" y="288"/>
                      </a:lnTo>
                      <a:lnTo>
                        <a:pt x="519" y="266"/>
                      </a:lnTo>
                      <a:lnTo>
                        <a:pt x="516" y="245"/>
                      </a:lnTo>
                      <a:lnTo>
                        <a:pt x="512" y="224"/>
                      </a:lnTo>
                      <a:lnTo>
                        <a:pt x="506" y="203"/>
                      </a:lnTo>
                      <a:lnTo>
                        <a:pt x="499" y="183"/>
                      </a:lnTo>
                      <a:lnTo>
                        <a:pt x="492" y="163"/>
                      </a:lnTo>
                      <a:lnTo>
                        <a:pt x="484" y="144"/>
                      </a:lnTo>
                      <a:lnTo>
                        <a:pt x="475" y="126"/>
                      </a:lnTo>
                      <a:lnTo>
                        <a:pt x="465" y="108"/>
                      </a:lnTo>
                      <a:lnTo>
                        <a:pt x="453" y="91"/>
                      </a:lnTo>
                      <a:lnTo>
                        <a:pt x="442" y="76"/>
                      </a:lnTo>
                      <a:lnTo>
                        <a:pt x="429" y="62"/>
                      </a:lnTo>
                      <a:lnTo>
                        <a:pt x="414" y="48"/>
                      </a:lnTo>
                      <a:lnTo>
                        <a:pt x="399" y="37"/>
                      </a:lnTo>
                      <a:lnTo>
                        <a:pt x="384" y="26"/>
                      </a:lnTo>
                      <a:lnTo>
                        <a:pt x="367" y="17"/>
                      </a:lnTo>
                      <a:lnTo>
                        <a:pt x="350" y="9"/>
                      </a:lnTo>
                      <a:lnTo>
                        <a:pt x="333" y="4"/>
                      </a:lnTo>
                      <a:lnTo>
                        <a:pt x="317" y="1"/>
                      </a:lnTo>
                      <a:lnTo>
                        <a:pt x="302" y="0"/>
                      </a:lnTo>
                      <a:lnTo>
                        <a:pt x="286" y="0"/>
                      </a:lnTo>
                      <a:lnTo>
                        <a:pt x="271" y="2"/>
                      </a:lnTo>
                      <a:lnTo>
                        <a:pt x="256" y="6"/>
                      </a:lnTo>
                      <a:lnTo>
                        <a:pt x="243" y="11"/>
                      </a:lnTo>
                      <a:lnTo>
                        <a:pt x="229" y="19"/>
                      </a:lnTo>
                      <a:lnTo>
                        <a:pt x="217" y="26"/>
                      </a:lnTo>
                      <a:lnTo>
                        <a:pt x="204" y="35"/>
                      </a:lnTo>
                      <a:lnTo>
                        <a:pt x="192" y="45"/>
                      </a:lnTo>
                      <a:lnTo>
                        <a:pt x="181" y="55"/>
                      </a:lnTo>
                      <a:lnTo>
                        <a:pt x="169" y="67"/>
                      </a:lnTo>
                      <a:lnTo>
                        <a:pt x="159" y="79"/>
                      </a:lnTo>
                      <a:lnTo>
                        <a:pt x="149" y="91"/>
                      </a:lnTo>
                      <a:lnTo>
                        <a:pt x="130" y="116"/>
                      </a:lnTo>
                      <a:lnTo>
                        <a:pt x="115" y="142"/>
                      </a:lnTo>
                      <a:lnTo>
                        <a:pt x="101" y="166"/>
                      </a:lnTo>
                      <a:lnTo>
                        <a:pt x="89" y="188"/>
                      </a:lnTo>
                      <a:lnTo>
                        <a:pt x="73" y="222"/>
                      </a:lnTo>
                      <a:lnTo>
                        <a:pt x="68" y="234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F7D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2" name="Freeform 122"/>
                <p:cNvSpPr>
                  <a:spLocks/>
                </p:cNvSpPr>
                <p:nvPr/>
              </p:nvSpPr>
              <p:spPr bwMode="auto">
                <a:xfrm>
                  <a:off x="614" y="1710"/>
                  <a:ext cx="52" cy="96"/>
                </a:xfrm>
                <a:custGeom>
                  <a:avLst/>
                  <a:gdLst>
                    <a:gd name="T0" fmla="*/ 239 w 399"/>
                    <a:gd name="T1" fmla="*/ 57 h 724"/>
                    <a:gd name="T2" fmla="*/ 231 w 399"/>
                    <a:gd name="T3" fmla="*/ 51 h 724"/>
                    <a:gd name="T4" fmla="*/ 212 w 399"/>
                    <a:gd name="T5" fmla="*/ 35 h 724"/>
                    <a:gd name="T6" fmla="*/ 199 w 399"/>
                    <a:gd name="T7" fmla="*/ 27 h 724"/>
                    <a:gd name="T8" fmla="*/ 184 w 399"/>
                    <a:gd name="T9" fmla="*/ 17 h 724"/>
                    <a:gd name="T10" fmla="*/ 168 w 399"/>
                    <a:gd name="T11" fmla="*/ 10 h 724"/>
                    <a:gd name="T12" fmla="*/ 150 w 399"/>
                    <a:gd name="T13" fmla="*/ 4 h 724"/>
                    <a:gd name="T14" fmla="*/ 142 w 399"/>
                    <a:gd name="T15" fmla="*/ 2 h 724"/>
                    <a:gd name="T16" fmla="*/ 132 w 399"/>
                    <a:gd name="T17" fmla="*/ 0 h 724"/>
                    <a:gd name="T18" fmla="*/ 123 w 399"/>
                    <a:gd name="T19" fmla="*/ 0 h 724"/>
                    <a:gd name="T20" fmla="*/ 115 w 399"/>
                    <a:gd name="T21" fmla="*/ 0 h 724"/>
                    <a:gd name="T22" fmla="*/ 105 w 399"/>
                    <a:gd name="T23" fmla="*/ 2 h 724"/>
                    <a:gd name="T24" fmla="*/ 96 w 399"/>
                    <a:gd name="T25" fmla="*/ 5 h 724"/>
                    <a:gd name="T26" fmla="*/ 87 w 399"/>
                    <a:gd name="T27" fmla="*/ 9 h 724"/>
                    <a:gd name="T28" fmla="*/ 78 w 399"/>
                    <a:gd name="T29" fmla="*/ 13 h 724"/>
                    <a:gd name="T30" fmla="*/ 69 w 399"/>
                    <a:gd name="T31" fmla="*/ 20 h 724"/>
                    <a:gd name="T32" fmla="*/ 61 w 399"/>
                    <a:gd name="T33" fmla="*/ 28 h 724"/>
                    <a:gd name="T34" fmla="*/ 54 w 399"/>
                    <a:gd name="T35" fmla="*/ 38 h 724"/>
                    <a:gd name="T36" fmla="*/ 46 w 399"/>
                    <a:gd name="T37" fmla="*/ 50 h 724"/>
                    <a:gd name="T38" fmla="*/ 39 w 399"/>
                    <a:gd name="T39" fmla="*/ 62 h 724"/>
                    <a:gd name="T40" fmla="*/ 31 w 399"/>
                    <a:gd name="T41" fmla="*/ 78 h 724"/>
                    <a:gd name="T42" fmla="*/ 25 w 399"/>
                    <a:gd name="T43" fmla="*/ 95 h 724"/>
                    <a:gd name="T44" fmla="*/ 20 w 399"/>
                    <a:gd name="T45" fmla="*/ 114 h 724"/>
                    <a:gd name="T46" fmla="*/ 10 w 399"/>
                    <a:gd name="T47" fmla="*/ 154 h 724"/>
                    <a:gd name="T48" fmla="*/ 4 w 399"/>
                    <a:gd name="T49" fmla="*/ 192 h 724"/>
                    <a:gd name="T50" fmla="*/ 2 w 399"/>
                    <a:gd name="T51" fmla="*/ 210 h 724"/>
                    <a:gd name="T52" fmla="*/ 0 w 399"/>
                    <a:gd name="T53" fmla="*/ 228 h 724"/>
                    <a:gd name="T54" fmla="*/ 0 w 399"/>
                    <a:gd name="T55" fmla="*/ 244 h 724"/>
                    <a:gd name="T56" fmla="*/ 0 w 399"/>
                    <a:gd name="T57" fmla="*/ 261 h 724"/>
                    <a:gd name="T58" fmla="*/ 0 w 399"/>
                    <a:gd name="T59" fmla="*/ 277 h 724"/>
                    <a:gd name="T60" fmla="*/ 1 w 399"/>
                    <a:gd name="T61" fmla="*/ 293 h 724"/>
                    <a:gd name="T62" fmla="*/ 2 w 399"/>
                    <a:gd name="T63" fmla="*/ 307 h 724"/>
                    <a:gd name="T64" fmla="*/ 5 w 399"/>
                    <a:gd name="T65" fmla="*/ 322 h 724"/>
                    <a:gd name="T66" fmla="*/ 7 w 399"/>
                    <a:gd name="T67" fmla="*/ 337 h 724"/>
                    <a:gd name="T68" fmla="*/ 11 w 399"/>
                    <a:gd name="T69" fmla="*/ 352 h 724"/>
                    <a:gd name="T70" fmla="*/ 16 w 399"/>
                    <a:gd name="T71" fmla="*/ 365 h 724"/>
                    <a:gd name="T72" fmla="*/ 20 w 399"/>
                    <a:gd name="T73" fmla="*/ 379 h 724"/>
                    <a:gd name="T74" fmla="*/ 30 w 399"/>
                    <a:gd name="T75" fmla="*/ 405 h 724"/>
                    <a:gd name="T76" fmla="*/ 43 w 399"/>
                    <a:gd name="T77" fmla="*/ 430 h 724"/>
                    <a:gd name="T78" fmla="*/ 58 w 399"/>
                    <a:gd name="T79" fmla="*/ 456 h 724"/>
                    <a:gd name="T80" fmla="*/ 75 w 399"/>
                    <a:gd name="T81" fmla="*/ 480 h 724"/>
                    <a:gd name="T82" fmla="*/ 93 w 399"/>
                    <a:gd name="T83" fmla="*/ 503 h 724"/>
                    <a:gd name="T84" fmla="*/ 113 w 399"/>
                    <a:gd name="T85" fmla="*/ 527 h 724"/>
                    <a:gd name="T86" fmla="*/ 134 w 399"/>
                    <a:gd name="T87" fmla="*/ 550 h 724"/>
                    <a:gd name="T88" fmla="*/ 158 w 399"/>
                    <a:gd name="T89" fmla="*/ 574 h 724"/>
                    <a:gd name="T90" fmla="*/ 181 w 399"/>
                    <a:gd name="T91" fmla="*/ 596 h 724"/>
                    <a:gd name="T92" fmla="*/ 204 w 399"/>
                    <a:gd name="T93" fmla="*/ 616 h 724"/>
                    <a:gd name="T94" fmla="*/ 227 w 399"/>
                    <a:gd name="T95" fmla="*/ 634 h 724"/>
                    <a:gd name="T96" fmla="*/ 249 w 399"/>
                    <a:gd name="T97" fmla="*/ 651 h 724"/>
                    <a:gd name="T98" fmla="*/ 270 w 399"/>
                    <a:gd name="T99" fmla="*/ 665 h 724"/>
                    <a:gd name="T100" fmla="*/ 290 w 399"/>
                    <a:gd name="T101" fmla="*/ 676 h 724"/>
                    <a:gd name="T102" fmla="*/ 308 w 399"/>
                    <a:gd name="T103" fmla="*/ 687 h 724"/>
                    <a:gd name="T104" fmla="*/ 326 w 399"/>
                    <a:gd name="T105" fmla="*/ 696 h 724"/>
                    <a:gd name="T106" fmla="*/ 356 w 399"/>
                    <a:gd name="T107" fmla="*/ 709 h 724"/>
                    <a:gd name="T108" fmla="*/ 379 w 399"/>
                    <a:gd name="T109" fmla="*/ 717 h 724"/>
                    <a:gd name="T110" fmla="*/ 394 w 399"/>
                    <a:gd name="T111" fmla="*/ 723 h 724"/>
                    <a:gd name="T112" fmla="*/ 399 w 399"/>
                    <a:gd name="T113" fmla="*/ 724 h 724"/>
                    <a:gd name="T114" fmla="*/ 239 w 399"/>
                    <a:gd name="T115" fmla="*/ 57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99" h="724">
                      <a:moveTo>
                        <a:pt x="239" y="57"/>
                      </a:moveTo>
                      <a:lnTo>
                        <a:pt x="231" y="51"/>
                      </a:lnTo>
                      <a:lnTo>
                        <a:pt x="212" y="35"/>
                      </a:lnTo>
                      <a:lnTo>
                        <a:pt x="199" y="27"/>
                      </a:lnTo>
                      <a:lnTo>
                        <a:pt x="184" y="17"/>
                      </a:lnTo>
                      <a:lnTo>
                        <a:pt x="168" y="10"/>
                      </a:lnTo>
                      <a:lnTo>
                        <a:pt x="150" y="4"/>
                      </a:lnTo>
                      <a:lnTo>
                        <a:pt x="142" y="2"/>
                      </a:lnTo>
                      <a:lnTo>
                        <a:pt x="132" y="0"/>
                      </a:lnTo>
                      <a:lnTo>
                        <a:pt x="123" y="0"/>
                      </a:lnTo>
                      <a:lnTo>
                        <a:pt x="115" y="0"/>
                      </a:lnTo>
                      <a:lnTo>
                        <a:pt x="105" y="2"/>
                      </a:lnTo>
                      <a:lnTo>
                        <a:pt x="96" y="5"/>
                      </a:lnTo>
                      <a:lnTo>
                        <a:pt x="87" y="9"/>
                      </a:lnTo>
                      <a:lnTo>
                        <a:pt x="78" y="13"/>
                      </a:lnTo>
                      <a:lnTo>
                        <a:pt x="69" y="20"/>
                      </a:lnTo>
                      <a:lnTo>
                        <a:pt x="61" y="28"/>
                      </a:lnTo>
                      <a:lnTo>
                        <a:pt x="54" y="38"/>
                      </a:lnTo>
                      <a:lnTo>
                        <a:pt x="46" y="50"/>
                      </a:lnTo>
                      <a:lnTo>
                        <a:pt x="39" y="62"/>
                      </a:lnTo>
                      <a:lnTo>
                        <a:pt x="31" y="78"/>
                      </a:lnTo>
                      <a:lnTo>
                        <a:pt x="25" y="95"/>
                      </a:lnTo>
                      <a:lnTo>
                        <a:pt x="20" y="114"/>
                      </a:lnTo>
                      <a:lnTo>
                        <a:pt x="10" y="154"/>
                      </a:lnTo>
                      <a:lnTo>
                        <a:pt x="4" y="192"/>
                      </a:lnTo>
                      <a:lnTo>
                        <a:pt x="2" y="210"/>
                      </a:lnTo>
                      <a:lnTo>
                        <a:pt x="0" y="228"/>
                      </a:lnTo>
                      <a:lnTo>
                        <a:pt x="0" y="244"/>
                      </a:lnTo>
                      <a:lnTo>
                        <a:pt x="0" y="261"/>
                      </a:lnTo>
                      <a:lnTo>
                        <a:pt x="0" y="277"/>
                      </a:lnTo>
                      <a:lnTo>
                        <a:pt x="1" y="293"/>
                      </a:lnTo>
                      <a:lnTo>
                        <a:pt x="2" y="307"/>
                      </a:lnTo>
                      <a:lnTo>
                        <a:pt x="5" y="322"/>
                      </a:lnTo>
                      <a:lnTo>
                        <a:pt x="7" y="337"/>
                      </a:lnTo>
                      <a:lnTo>
                        <a:pt x="11" y="352"/>
                      </a:lnTo>
                      <a:lnTo>
                        <a:pt x="16" y="365"/>
                      </a:lnTo>
                      <a:lnTo>
                        <a:pt x="20" y="379"/>
                      </a:lnTo>
                      <a:lnTo>
                        <a:pt x="30" y="405"/>
                      </a:lnTo>
                      <a:lnTo>
                        <a:pt x="43" y="430"/>
                      </a:lnTo>
                      <a:lnTo>
                        <a:pt x="58" y="456"/>
                      </a:lnTo>
                      <a:lnTo>
                        <a:pt x="75" y="480"/>
                      </a:lnTo>
                      <a:lnTo>
                        <a:pt x="93" y="503"/>
                      </a:lnTo>
                      <a:lnTo>
                        <a:pt x="113" y="527"/>
                      </a:lnTo>
                      <a:lnTo>
                        <a:pt x="134" y="550"/>
                      </a:lnTo>
                      <a:lnTo>
                        <a:pt x="158" y="574"/>
                      </a:lnTo>
                      <a:lnTo>
                        <a:pt x="181" y="596"/>
                      </a:lnTo>
                      <a:lnTo>
                        <a:pt x="204" y="616"/>
                      </a:lnTo>
                      <a:lnTo>
                        <a:pt x="227" y="634"/>
                      </a:lnTo>
                      <a:lnTo>
                        <a:pt x="249" y="651"/>
                      </a:lnTo>
                      <a:lnTo>
                        <a:pt x="270" y="665"/>
                      </a:lnTo>
                      <a:lnTo>
                        <a:pt x="290" y="676"/>
                      </a:lnTo>
                      <a:lnTo>
                        <a:pt x="308" y="687"/>
                      </a:lnTo>
                      <a:lnTo>
                        <a:pt x="326" y="696"/>
                      </a:lnTo>
                      <a:lnTo>
                        <a:pt x="356" y="709"/>
                      </a:lnTo>
                      <a:lnTo>
                        <a:pt x="379" y="717"/>
                      </a:lnTo>
                      <a:lnTo>
                        <a:pt x="394" y="723"/>
                      </a:lnTo>
                      <a:lnTo>
                        <a:pt x="399" y="724"/>
                      </a:lnTo>
                      <a:lnTo>
                        <a:pt x="239" y="57"/>
                      </a:lnTo>
                      <a:close/>
                    </a:path>
                  </a:pathLst>
                </a:custGeom>
                <a:solidFill>
                  <a:srgbClr val="F7D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3" name="Freeform 123"/>
                <p:cNvSpPr>
                  <a:spLocks/>
                </p:cNvSpPr>
                <p:nvPr/>
              </p:nvSpPr>
              <p:spPr bwMode="auto">
                <a:xfrm>
                  <a:off x="709" y="1746"/>
                  <a:ext cx="19" cy="35"/>
                </a:xfrm>
                <a:custGeom>
                  <a:avLst/>
                  <a:gdLst>
                    <a:gd name="T0" fmla="*/ 81 w 146"/>
                    <a:gd name="T1" fmla="*/ 259 h 259"/>
                    <a:gd name="T2" fmla="*/ 95 w 146"/>
                    <a:gd name="T3" fmla="*/ 254 h 259"/>
                    <a:gd name="T4" fmla="*/ 109 w 146"/>
                    <a:gd name="T5" fmla="*/ 244 h 259"/>
                    <a:gd name="T6" fmla="*/ 120 w 146"/>
                    <a:gd name="T7" fmla="*/ 230 h 259"/>
                    <a:gd name="T8" fmla="*/ 130 w 146"/>
                    <a:gd name="T9" fmla="*/ 212 h 259"/>
                    <a:gd name="T10" fmla="*/ 138 w 146"/>
                    <a:gd name="T11" fmla="*/ 192 h 259"/>
                    <a:gd name="T12" fmla="*/ 143 w 146"/>
                    <a:gd name="T13" fmla="*/ 169 h 259"/>
                    <a:gd name="T14" fmla="*/ 146 w 146"/>
                    <a:gd name="T15" fmla="*/ 143 h 259"/>
                    <a:gd name="T16" fmla="*/ 146 w 146"/>
                    <a:gd name="T17" fmla="*/ 116 h 259"/>
                    <a:gd name="T18" fmla="*/ 143 w 146"/>
                    <a:gd name="T19" fmla="*/ 91 h 259"/>
                    <a:gd name="T20" fmla="*/ 138 w 146"/>
                    <a:gd name="T21" fmla="*/ 68 h 259"/>
                    <a:gd name="T22" fmla="*/ 130 w 146"/>
                    <a:gd name="T23" fmla="*/ 47 h 259"/>
                    <a:gd name="T24" fmla="*/ 120 w 146"/>
                    <a:gd name="T25" fmla="*/ 29 h 259"/>
                    <a:gd name="T26" fmla="*/ 109 w 146"/>
                    <a:gd name="T27" fmla="*/ 15 h 259"/>
                    <a:gd name="T28" fmla="*/ 95 w 146"/>
                    <a:gd name="T29" fmla="*/ 6 h 259"/>
                    <a:gd name="T30" fmla="*/ 81 w 146"/>
                    <a:gd name="T31" fmla="*/ 1 h 259"/>
                    <a:gd name="T32" fmla="*/ 65 w 146"/>
                    <a:gd name="T33" fmla="*/ 1 h 259"/>
                    <a:gd name="T34" fmla="*/ 52 w 146"/>
                    <a:gd name="T35" fmla="*/ 6 h 259"/>
                    <a:gd name="T36" fmla="*/ 38 w 146"/>
                    <a:gd name="T37" fmla="*/ 15 h 259"/>
                    <a:gd name="T38" fmla="*/ 27 w 146"/>
                    <a:gd name="T39" fmla="*/ 29 h 259"/>
                    <a:gd name="T40" fmla="*/ 17 w 146"/>
                    <a:gd name="T41" fmla="*/ 47 h 259"/>
                    <a:gd name="T42" fmla="*/ 9 w 146"/>
                    <a:gd name="T43" fmla="*/ 68 h 259"/>
                    <a:gd name="T44" fmla="*/ 3 w 146"/>
                    <a:gd name="T45" fmla="*/ 91 h 259"/>
                    <a:gd name="T46" fmla="*/ 0 w 146"/>
                    <a:gd name="T47" fmla="*/ 116 h 259"/>
                    <a:gd name="T48" fmla="*/ 0 w 146"/>
                    <a:gd name="T49" fmla="*/ 143 h 259"/>
                    <a:gd name="T50" fmla="*/ 3 w 146"/>
                    <a:gd name="T51" fmla="*/ 169 h 259"/>
                    <a:gd name="T52" fmla="*/ 9 w 146"/>
                    <a:gd name="T53" fmla="*/ 192 h 259"/>
                    <a:gd name="T54" fmla="*/ 17 w 146"/>
                    <a:gd name="T55" fmla="*/ 212 h 259"/>
                    <a:gd name="T56" fmla="*/ 27 w 146"/>
                    <a:gd name="T57" fmla="*/ 230 h 259"/>
                    <a:gd name="T58" fmla="*/ 38 w 146"/>
                    <a:gd name="T59" fmla="*/ 244 h 259"/>
                    <a:gd name="T60" fmla="*/ 52 w 146"/>
                    <a:gd name="T61" fmla="*/ 254 h 259"/>
                    <a:gd name="T62" fmla="*/ 65 w 146"/>
                    <a:gd name="T63" fmla="*/ 25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6" h="259">
                      <a:moveTo>
                        <a:pt x="74" y="259"/>
                      </a:moveTo>
                      <a:lnTo>
                        <a:pt x="81" y="259"/>
                      </a:lnTo>
                      <a:lnTo>
                        <a:pt x="89" y="257"/>
                      </a:lnTo>
                      <a:lnTo>
                        <a:pt x="95" y="254"/>
                      </a:lnTo>
                      <a:lnTo>
                        <a:pt x="102" y="250"/>
                      </a:lnTo>
                      <a:lnTo>
                        <a:pt x="109" y="244"/>
                      </a:lnTo>
                      <a:lnTo>
                        <a:pt x="114" y="237"/>
                      </a:lnTo>
                      <a:lnTo>
                        <a:pt x="120" y="230"/>
                      </a:lnTo>
                      <a:lnTo>
                        <a:pt x="125" y="221"/>
                      </a:lnTo>
                      <a:lnTo>
                        <a:pt x="130" y="212"/>
                      </a:lnTo>
                      <a:lnTo>
                        <a:pt x="134" y="203"/>
                      </a:lnTo>
                      <a:lnTo>
                        <a:pt x="138" y="192"/>
                      </a:lnTo>
                      <a:lnTo>
                        <a:pt x="141" y="180"/>
                      </a:lnTo>
                      <a:lnTo>
                        <a:pt x="143" y="169"/>
                      </a:lnTo>
                      <a:lnTo>
                        <a:pt x="145" y="156"/>
                      </a:lnTo>
                      <a:lnTo>
                        <a:pt x="146" y="143"/>
                      </a:lnTo>
                      <a:lnTo>
                        <a:pt x="146" y="130"/>
                      </a:lnTo>
                      <a:lnTo>
                        <a:pt x="146" y="116"/>
                      </a:lnTo>
                      <a:lnTo>
                        <a:pt x="145" y="104"/>
                      </a:lnTo>
                      <a:lnTo>
                        <a:pt x="143" y="91"/>
                      </a:lnTo>
                      <a:lnTo>
                        <a:pt x="141" y="80"/>
                      </a:lnTo>
                      <a:lnTo>
                        <a:pt x="138" y="68"/>
                      </a:lnTo>
                      <a:lnTo>
                        <a:pt x="134" y="57"/>
                      </a:lnTo>
                      <a:lnTo>
                        <a:pt x="130" y="47"/>
                      </a:lnTo>
                      <a:lnTo>
                        <a:pt x="125" y="38"/>
                      </a:lnTo>
                      <a:lnTo>
                        <a:pt x="120" y="29"/>
                      </a:lnTo>
                      <a:lnTo>
                        <a:pt x="114" y="22"/>
                      </a:lnTo>
                      <a:lnTo>
                        <a:pt x="109" y="15"/>
                      </a:lnTo>
                      <a:lnTo>
                        <a:pt x="102" y="10"/>
                      </a:lnTo>
                      <a:lnTo>
                        <a:pt x="95" y="6"/>
                      </a:lnTo>
                      <a:lnTo>
                        <a:pt x="89" y="3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5" y="1"/>
                      </a:lnTo>
                      <a:lnTo>
                        <a:pt x="59" y="3"/>
                      </a:lnTo>
                      <a:lnTo>
                        <a:pt x="52" y="6"/>
                      </a:lnTo>
                      <a:lnTo>
                        <a:pt x="45" y="10"/>
                      </a:lnTo>
                      <a:lnTo>
                        <a:pt x="38" y="15"/>
                      </a:lnTo>
                      <a:lnTo>
                        <a:pt x="33" y="22"/>
                      </a:lnTo>
                      <a:lnTo>
                        <a:pt x="27" y="29"/>
                      </a:lnTo>
                      <a:lnTo>
                        <a:pt x="21" y="38"/>
                      </a:lnTo>
                      <a:lnTo>
                        <a:pt x="17" y="47"/>
                      </a:lnTo>
                      <a:lnTo>
                        <a:pt x="13" y="57"/>
                      </a:lnTo>
                      <a:lnTo>
                        <a:pt x="9" y="68"/>
                      </a:lnTo>
                      <a:lnTo>
                        <a:pt x="7" y="80"/>
                      </a:lnTo>
                      <a:lnTo>
                        <a:pt x="3" y="91"/>
                      </a:lnTo>
                      <a:lnTo>
                        <a:pt x="1" y="104"/>
                      </a:lnTo>
                      <a:lnTo>
                        <a:pt x="0" y="116"/>
                      </a:lnTo>
                      <a:lnTo>
                        <a:pt x="0" y="130"/>
                      </a:lnTo>
                      <a:lnTo>
                        <a:pt x="0" y="143"/>
                      </a:lnTo>
                      <a:lnTo>
                        <a:pt x="1" y="156"/>
                      </a:lnTo>
                      <a:lnTo>
                        <a:pt x="3" y="169"/>
                      </a:lnTo>
                      <a:lnTo>
                        <a:pt x="7" y="180"/>
                      </a:lnTo>
                      <a:lnTo>
                        <a:pt x="9" y="192"/>
                      </a:lnTo>
                      <a:lnTo>
                        <a:pt x="13" y="203"/>
                      </a:lnTo>
                      <a:lnTo>
                        <a:pt x="17" y="212"/>
                      </a:lnTo>
                      <a:lnTo>
                        <a:pt x="21" y="221"/>
                      </a:lnTo>
                      <a:lnTo>
                        <a:pt x="27" y="230"/>
                      </a:lnTo>
                      <a:lnTo>
                        <a:pt x="33" y="237"/>
                      </a:lnTo>
                      <a:lnTo>
                        <a:pt x="38" y="244"/>
                      </a:lnTo>
                      <a:lnTo>
                        <a:pt x="45" y="250"/>
                      </a:lnTo>
                      <a:lnTo>
                        <a:pt x="52" y="254"/>
                      </a:lnTo>
                      <a:lnTo>
                        <a:pt x="59" y="257"/>
                      </a:lnTo>
                      <a:lnTo>
                        <a:pt x="65" y="259"/>
                      </a:lnTo>
                      <a:lnTo>
                        <a:pt x="74" y="259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4" name="Freeform 124"/>
                <p:cNvSpPr>
                  <a:spLocks/>
                </p:cNvSpPr>
                <p:nvPr/>
              </p:nvSpPr>
              <p:spPr bwMode="auto">
                <a:xfrm>
                  <a:off x="853" y="1743"/>
                  <a:ext cx="19" cy="34"/>
                </a:xfrm>
                <a:custGeom>
                  <a:avLst/>
                  <a:gdLst>
                    <a:gd name="T0" fmla="*/ 81 w 146"/>
                    <a:gd name="T1" fmla="*/ 260 h 260"/>
                    <a:gd name="T2" fmla="*/ 95 w 146"/>
                    <a:gd name="T3" fmla="*/ 255 h 260"/>
                    <a:gd name="T4" fmla="*/ 108 w 146"/>
                    <a:gd name="T5" fmla="*/ 244 h 260"/>
                    <a:gd name="T6" fmla="*/ 120 w 146"/>
                    <a:gd name="T7" fmla="*/ 231 h 260"/>
                    <a:gd name="T8" fmla="*/ 129 w 146"/>
                    <a:gd name="T9" fmla="*/ 213 h 260"/>
                    <a:gd name="T10" fmla="*/ 138 w 146"/>
                    <a:gd name="T11" fmla="*/ 193 h 260"/>
                    <a:gd name="T12" fmla="*/ 143 w 146"/>
                    <a:gd name="T13" fmla="*/ 170 h 260"/>
                    <a:gd name="T14" fmla="*/ 146 w 146"/>
                    <a:gd name="T15" fmla="*/ 143 h 260"/>
                    <a:gd name="T16" fmla="*/ 146 w 146"/>
                    <a:gd name="T17" fmla="*/ 117 h 260"/>
                    <a:gd name="T18" fmla="*/ 143 w 146"/>
                    <a:gd name="T19" fmla="*/ 92 h 260"/>
                    <a:gd name="T20" fmla="*/ 138 w 146"/>
                    <a:gd name="T21" fmla="*/ 69 h 260"/>
                    <a:gd name="T22" fmla="*/ 129 w 146"/>
                    <a:gd name="T23" fmla="*/ 48 h 260"/>
                    <a:gd name="T24" fmla="*/ 120 w 146"/>
                    <a:gd name="T25" fmla="*/ 30 h 260"/>
                    <a:gd name="T26" fmla="*/ 108 w 146"/>
                    <a:gd name="T27" fmla="*/ 16 h 260"/>
                    <a:gd name="T28" fmla="*/ 95 w 146"/>
                    <a:gd name="T29" fmla="*/ 7 h 260"/>
                    <a:gd name="T30" fmla="*/ 81 w 146"/>
                    <a:gd name="T31" fmla="*/ 1 h 260"/>
                    <a:gd name="T32" fmla="*/ 66 w 146"/>
                    <a:gd name="T33" fmla="*/ 1 h 260"/>
                    <a:gd name="T34" fmla="*/ 52 w 146"/>
                    <a:gd name="T35" fmla="*/ 7 h 260"/>
                    <a:gd name="T36" fmla="*/ 38 w 146"/>
                    <a:gd name="T37" fmla="*/ 16 h 260"/>
                    <a:gd name="T38" fmla="*/ 26 w 146"/>
                    <a:gd name="T39" fmla="*/ 30 h 260"/>
                    <a:gd name="T40" fmla="*/ 17 w 146"/>
                    <a:gd name="T41" fmla="*/ 48 h 260"/>
                    <a:gd name="T42" fmla="*/ 9 w 146"/>
                    <a:gd name="T43" fmla="*/ 69 h 260"/>
                    <a:gd name="T44" fmla="*/ 3 w 146"/>
                    <a:gd name="T45" fmla="*/ 92 h 260"/>
                    <a:gd name="T46" fmla="*/ 0 w 146"/>
                    <a:gd name="T47" fmla="*/ 117 h 260"/>
                    <a:gd name="T48" fmla="*/ 0 w 146"/>
                    <a:gd name="T49" fmla="*/ 143 h 260"/>
                    <a:gd name="T50" fmla="*/ 3 w 146"/>
                    <a:gd name="T51" fmla="*/ 170 h 260"/>
                    <a:gd name="T52" fmla="*/ 9 w 146"/>
                    <a:gd name="T53" fmla="*/ 193 h 260"/>
                    <a:gd name="T54" fmla="*/ 17 w 146"/>
                    <a:gd name="T55" fmla="*/ 213 h 260"/>
                    <a:gd name="T56" fmla="*/ 26 w 146"/>
                    <a:gd name="T57" fmla="*/ 231 h 260"/>
                    <a:gd name="T58" fmla="*/ 38 w 146"/>
                    <a:gd name="T59" fmla="*/ 244 h 260"/>
                    <a:gd name="T60" fmla="*/ 52 w 146"/>
                    <a:gd name="T61" fmla="*/ 255 h 260"/>
                    <a:gd name="T62" fmla="*/ 66 w 146"/>
                    <a:gd name="T63" fmla="*/ 26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6" h="260">
                      <a:moveTo>
                        <a:pt x="74" y="260"/>
                      </a:moveTo>
                      <a:lnTo>
                        <a:pt x="81" y="260"/>
                      </a:lnTo>
                      <a:lnTo>
                        <a:pt x="88" y="258"/>
                      </a:lnTo>
                      <a:lnTo>
                        <a:pt x="95" y="255"/>
                      </a:lnTo>
                      <a:lnTo>
                        <a:pt x="102" y="251"/>
                      </a:lnTo>
                      <a:lnTo>
                        <a:pt x="108" y="244"/>
                      </a:lnTo>
                      <a:lnTo>
                        <a:pt x="115" y="238"/>
                      </a:lnTo>
                      <a:lnTo>
                        <a:pt x="120" y="231"/>
                      </a:lnTo>
                      <a:lnTo>
                        <a:pt x="125" y="222"/>
                      </a:lnTo>
                      <a:lnTo>
                        <a:pt x="129" y="213"/>
                      </a:lnTo>
                      <a:lnTo>
                        <a:pt x="134" y="203"/>
                      </a:lnTo>
                      <a:lnTo>
                        <a:pt x="138" y="193"/>
                      </a:lnTo>
                      <a:lnTo>
                        <a:pt x="141" y="181"/>
                      </a:lnTo>
                      <a:lnTo>
                        <a:pt x="143" y="170"/>
                      </a:lnTo>
                      <a:lnTo>
                        <a:pt x="145" y="157"/>
                      </a:lnTo>
                      <a:lnTo>
                        <a:pt x="146" y="143"/>
                      </a:lnTo>
                      <a:lnTo>
                        <a:pt x="146" y="131"/>
                      </a:lnTo>
                      <a:lnTo>
                        <a:pt x="146" y="117"/>
                      </a:lnTo>
                      <a:lnTo>
                        <a:pt x="145" y="104"/>
                      </a:lnTo>
                      <a:lnTo>
                        <a:pt x="143" y="92"/>
                      </a:lnTo>
                      <a:lnTo>
                        <a:pt x="141" y="80"/>
                      </a:lnTo>
                      <a:lnTo>
                        <a:pt x="138" y="69"/>
                      </a:lnTo>
                      <a:lnTo>
                        <a:pt x="134" y="58"/>
                      </a:lnTo>
                      <a:lnTo>
                        <a:pt x="129" y="48"/>
                      </a:lnTo>
                      <a:lnTo>
                        <a:pt x="125" y="38"/>
                      </a:lnTo>
                      <a:lnTo>
                        <a:pt x="120" y="30"/>
                      </a:lnTo>
                      <a:lnTo>
                        <a:pt x="115" y="22"/>
                      </a:lnTo>
                      <a:lnTo>
                        <a:pt x="108" y="16"/>
                      </a:lnTo>
                      <a:lnTo>
                        <a:pt x="102" y="11"/>
                      </a:lnTo>
                      <a:lnTo>
                        <a:pt x="95" y="7"/>
                      </a:lnTo>
                      <a:lnTo>
                        <a:pt x="88" y="3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59" y="3"/>
                      </a:lnTo>
                      <a:lnTo>
                        <a:pt x="52" y="7"/>
                      </a:lnTo>
                      <a:lnTo>
                        <a:pt x="45" y="11"/>
                      </a:lnTo>
                      <a:lnTo>
                        <a:pt x="38" y="16"/>
                      </a:lnTo>
                      <a:lnTo>
                        <a:pt x="33" y="22"/>
                      </a:lnTo>
                      <a:lnTo>
                        <a:pt x="26" y="30"/>
                      </a:lnTo>
                      <a:lnTo>
                        <a:pt x="22" y="38"/>
                      </a:lnTo>
                      <a:lnTo>
                        <a:pt x="17" y="48"/>
                      </a:lnTo>
                      <a:lnTo>
                        <a:pt x="13" y="58"/>
                      </a:lnTo>
                      <a:lnTo>
                        <a:pt x="9" y="69"/>
                      </a:lnTo>
                      <a:lnTo>
                        <a:pt x="6" y="80"/>
                      </a:lnTo>
                      <a:lnTo>
                        <a:pt x="3" y="92"/>
                      </a:lnTo>
                      <a:lnTo>
                        <a:pt x="2" y="104"/>
                      </a:lnTo>
                      <a:lnTo>
                        <a:pt x="0" y="117"/>
                      </a:lnTo>
                      <a:lnTo>
                        <a:pt x="0" y="131"/>
                      </a:lnTo>
                      <a:lnTo>
                        <a:pt x="0" y="143"/>
                      </a:lnTo>
                      <a:lnTo>
                        <a:pt x="2" y="157"/>
                      </a:lnTo>
                      <a:lnTo>
                        <a:pt x="3" y="170"/>
                      </a:lnTo>
                      <a:lnTo>
                        <a:pt x="6" y="181"/>
                      </a:lnTo>
                      <a:lnTo>
                        <a:pt x="9" y="193"/>
                      </a:lnTo>
                      <a:lnTo>
                        <a:pt x="13" y="203"/>
                      </a:lnTo>
                      <a:lnTo>
                        <a:pt x="17" y="213"/>
                      </a:lnTo>
                      <a:lnTo>
                        <a:pt x="22" y="222"/>
                      </a:lnTo>
                      <a:lnTo>
                        <a:pt x="26" y="231"/>
                      </a:lnTo>
                      <a:lnTo>
                        <a:pt x="33" y="238"/>
                      </a:lnTo>
                      <a:lnTo>
                        <a:pt x="38" y="244"/>
                      </a:lnTo>
                      <a:lnTo>
                        <a:pt x="45" y="251"/>
                      </a:lnTo>
                      <a:lnTo>
                        <a:pt x="52" y="255"/>
                      </a:lnTo>
                      <a:lnTo>
                        <a:pt x="59" y="258"/>
                      </a:lnTo>
                      <a:lnTo>
                        <a:pt x="66" y="260"/>
                      </a:lnTo>
                      <a:lnTo>
                        <a:pt x="74" y="26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5" name="Freeform 125"/>
                <p:cNvSpPr>
                  <a:spLocks/>
                </p:cNvSpPr>
                <p:nvPr/>
              </p:nvSpPr>
              <p:spPr bwMode="auto">
                <a:xfrm>
                  <a:off x="752" y="1786"/>
                  <a:ext cx="20" cy="34"/>
                </a:xfrm>
                <a:custGeom>
                  <a:avLst/>
                  <a:gdLst>
                    <a:gd name="T0" fmla="*/ 64 w 157"/>
                    <a:gd name="T1" fmla="*/ 18 h 262"/>
                    <a:gd name="T2" fmla="*/ 35 w 157"/>
                    <a:gd name="T3" fmla="*/ 45 h 262"/>
                    <a:gd name="T4" fmla="*/ 17 w 157"/>
                    <a:gd name="T5" fmla="*/ 70 h 262"/>
                    <a:gd name="T6" fmla="*/ 9 w 157"/>
                    <a:gd name="T7" fmla="*/ 86 h 262"/>
                    <a:gd name="T8" fmla="*/ 2 w 157"/>
                    <a:gd name="T9" fmla="*/ 105 h 262"/>
                    <a:gd name="T10" fmla="*/ 0 w 157"/>
                    <a:gd name="T11" fmla="*/ 125 h 262"/>
                    <a:gd name="T12" fmla="*/ 0 w 157"/>
                    <a:gd name="T13" fmla="*/ 155 h 262"/>
                    <a:gd name="T14" fmla="*/ 1 w 157"/>
                    <a:gd name="T15" fmla="*/ 161 h 262"/>
                    <a:gd name="T16" fmla="*/ 2 w 157"/>
                    <a:gd name="T17" fmla="*/ 166 h 262"/>
                    <a:gd name="T18" fmla="*/ 6 w 157"/>
                    <a:gd name="T19" fmla="*/ 171 h 262"/>
                    <a:gd name="T20" fmla="*/ 10 w 157"/>
                    <a:gd name="T21" fmla="*/ 176 h 262"/>
                    <a:gd name="T22" fmla="*/ 16 w 157"/>
                    <a:gd name="T23" fmla="*/ 182 h 262"/>
                    <a:gd name="T24" fmla="*/ 10 w 157"/>
                    <a:gd name="T25" fmla="*/ 176 h 262"/>
                    <a:gd name="T26" fmla="*/ 12 w 157"/>
                    <a:gd name="T27" fmla="*/ 180 h 262"/>
                    <a:gd name="T28" fmla="*/ 15 w 157"/>
                    <a:gd name="T29" fmla="*/ 184 h 262"/>
                    <a:gd name="T30" fmla="*/ 18 w 157"/>
                    <a:gd name="T31" fmla="*/ 188 h 262"/>
                    <a:gd name="T32" fmla="*/ 21 w 157"/>
                    <a:gd name="T33" fmla="*/ 191 h 262"/>
                    <a:gd name="T34" fmla="*/ 39 w 157"/>
                    <a:gd name="T35" fmla="*/ 203 h 262"/>
                    <a:gd name="T36" fmla="*/ 60 w 157"/>
                    <a:gd name="T37" fmla="*/ 222 h 262"/>
                    <a:gd name="T38" fmla="*/ 82 w 157"/>
                    <a:gd name="T39" fmla="*/ 241 h 262"/>
                    <a:gd name="T40" fmla="*/ 105 w 157"/>
                    <a:gd name="T41" fmla="*/ 256 h 262"/>
                    <a:gd name="T42" fmla="*/ 125 w 157"/>
                    <a:gd name="T43" fmla="*/ 262 h 262"/>
                    <a:gd name="T44" fmla="*/ 136 w 157"/>
                    <a:gd name="T45" fmla="*/ 261 h 262"/>
                    <a:gd name="T46" fmla="*/ 145 w 157"/>
                    <a:gd name="T47" fmla="*/ 257 h 262"/>
                    <a:gd name="T48" fmla="*/ 153 w 157"/>
                    <a:gd name="T49" fmla="*/ 248 h 262"/>
                    <a:gd name="T50" fmla="*/ 156 w 157"/>
                    <a:gd name="T51" fmla="*/ 238 h 262"/>
                    <a:gd name="T52" fmla="*/ 156 w 157"/>
                    <a:gd name="T53" fmla="*/ 227 h 262"/>
                    <a:gd name="T54" fmla="*/ 151 w 157"/>
                    <a:gd name="T55" fmla="*/ 218 h 262"/>
                    <a:gd name="T56" fmla="*/ 143 w 157"/>
                    <a:gd name="T57" fmla="*/ 210 h 262"/>
                    <a:gd name="T58" fmla="*/ 129 w 157"/>
                    <a:gd name="T59" fmla="*/ 204 h 262"/>
                    <a:gd name="T60" fmla="*/ 111 w 157"/>
                    <a:gd name="T61" fmla="*/ 191 h 262"/>
                    <a:gd name="T62" fmla="*/ 96 w 157"/>
                    <a:gd name="T63" fmla="*/ 178 h 262"/>
                    <a:gd name="T64" fmla="*/ 80 w 157"/>
                    <a:gd name="T65" fmla="*/ 164 h 262"/>
                    <a:gd name="T66" fmla="*/ 53 w 157"/>
                    <a:gd name="T67" fmla="*/ 145 h 262"/>
                    <a:gd name="T68" fmla="*/ 62 w 157"/>
                    <a:gd name="T69" fmla="*/ 155 h 262"/>
                    <a:gd name="T70" fmla="*/ 60 w 157"/>
                    <a:gd name="T71" fmla="*/ 151 h 262"/>
                    <a:gd name="T72" fmla="*/ 59 w 157"/>
                    <a:gd name="T73" fmla="*/ 147 h 262"/>
                    <a:gd name="T74" fmla="*/ 57 w 157"/>
                    <a:gd name="T75" fmla="*/ 144 h 262"/>
                    <a:gd name="T76" fmla="*/ 54 w 157"/>
                    <a:gd name="T77" fmla="*/ 142 h 262"/>
                    <a:gd name="T78" fmla="*/ 47 w 157"/>
                    <a:gd name="T79" fmla="*/ 135 h 262"/>
                    <a:gd name="T80" fmla="*/ 56 w 157"/>
                    <a:gd name="T81" fmla="*/ 127 h 262"/>
                    <a:gd name="T82" fmla="*/ 56 w 157"/>
                    <a:gd name="T83" fmla="*/ 127 h 262"/>
                    <a:gd name="T84" fmla="*/ 56 w 157"/>
                    <a:gd name="T85" fmla="*/ 127 h 262"/>
                    <a:gd name="T86" fmla="*/ 55 w 157"/>
                    <a:gd name="T87" fmla="*/ 128 h 262"/>
                    <a:gd name="T88" fmla="*/ 55 w 157"/>
                    <a:gd name="T89" fmla="*/ 128 h 262"/>
                    <a:gd name="T90" fmla="*/ 57 w 157"/>
                    <a:gd name="T91" fmla="*/ 115 h 262"/>
                    <a:gd name="T92" fmla="*/ 60 w 157"/>
                    <a:gd name="T93" fmla="*/ 103 h 262"/>
                    <a:gd name="T94" fmla="*/ 75 w 157"/>
                    <a:gd name="T95" fmla="*/ 82 h 262"/>
                    <a:gd name="T96" fmla="*/ 94 w 157"/>
                    <a:gd name="T97" fmla="*/ 65 h 262"/>
                    <a:gd name="T98" fmla="*/ 114 w 157"/>
                    <a:gd name="T99" fmla="*/ 50 h 262"/>
                    <a:gd name="T100" fmla="*/ 121 w 157"/>
                    <a:gd name="T101" fmla="*/ 41 h 262"/>
                    <a:gd name="T102" fmla="*/ 124 w 157"/>
                    <a:gd name="T103" fmla="*/ 31 h 262"/>
                    <a:gd name="T104" fmla="*/ 123 w 157"/>
                    <a:gd name="T105" fmla="*/ 20 h 262"/>
                    <a:gd name="T106" fmla="*/ 118 w 157"/>
                    <a:gd name="T107" fmla="*/ 11 h 262"/>
                    <a:gd name="T108" fmla="*/ 110 w 157"/>
                    <a:gd name="T109" fmla="*/ 3 h 262"/>
                    <a:gd name="T110" fmla="*/ 100 w 157"/>
                    <a:gd name="T111" fmla="*/ 0 h 262"/>
                    <a:gd name="T112" fmla="*/ 90 w 157"/>
                    <a:gd name="T113" fmla="*/ 1 h 262"/>
                    <a:gd name="T114" fmla="*/ 80 w 157"/>
                    <a:gd name="T115" fmla="*/ 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7" h="262">
                      <a:moveTo>
                        <a:pt x="80" y="6"/>
                      </a:moveTo>
                      <a:lnTo>
                        <a:pt x="64" y="18"/>
                      </a:lnTo>
                      <a:lnTo>
                        <a:pt x="49" y="31"/>
                      </a:lnTo>
                      <a:lnTo>
                        <a:pt x="35" y="45"/>
                      </a:lnTo>
                      <a:lnTo>
                        <a:pt x="22" y="61"/>
                      </a:lnTo>
                      <a:lnTo>
                        <a:pt x="17" y="70"/>
                      </a:lnTo>
                      <a:lnTo>
                        <a:pt x="13" y="78"/>
                      </a:lnTo>
                      <a:lnTo>
                        <a:pt x="9" y="86"/>
                      </a:lnTo>
                      <a:lnTo>
                        <a:pt x="6" y="96"/>
                      </a:lnTo>
                      <a:lnTo>
                        <a:pt x="2" y="105"/>
                      </a:lnTo>
                      <a:lnTo>
                        <a:pt x="1" y="115"/>
                      </a:lnTo>
                      <a:lnTo>
                        <a:pt x="0" y="125"/>
                      </a:lnTo>
                      <a:lnTo>
                        <a:pt x="0" y="136"/>
                      </a:lnTo>
                      <a:lnTo>
                        <a:pt x="0" y="155"/>
                      </a:lnTo>
                      <a:lnTo>
                        <a:pt x="1" y="158"/>
                      </a:lnTo>
                      <a:lnTo>
                        <a:pt x="1" y="161"/>
                      </a:lnTo>
                      <a:lnTo>
                        <a:pt x="2" y="164"/>
                      </a:lnTo>
                      <a:lnTo>
                        <a:pt x="2" y="166"/>
                      </a:lnTo>
                      <a:lnTo>
                        <a:pt x="4" y="168"/>
                      </a:lnTo>
                      <a:lnTo>
                        <a:pt x="6" y="171"/>
                      </a:lnTo>
                      <a:lnTo>
                        <a:pt x="8" y="174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6" y="182"/>
                      </a:lnTo>
                      <a:lnTo>
                        <a:pt x="9" y="169"/>
                      </a:lnTo>
                      <a:lnTo>
                        <a:pt x="10" y="176"/>
                      </a:lnTo>
                      <a:lnTo>
                        <a:pt x="11" y="178"/>
                      </a:lnTo>
                      <a:lnTo>
                        <a:pt x="12" y="180"/>
                      </a:lnTo>
                      <a:lnTo>
                        <a:pt x="13" y="182"/>
                      </a:lnTo>
                      <a:lnTo>
                        <a:pt x="15" y="184"/>
                      </a:lnTo>
                      <a:lnTo>
                        <a:pt x="16" y="186"/>
                      </a:lnTo>
                      <a:lnTo>
                        <a:pt x="18" y="188"/>
                      </a:lnTo>
                      <a:lnTo>
                        <a:pt x="19" y="189"/>
                      </a:lnTo>
                      <a:lnTo>
                        <a:pt x="21" y="191"/>
                      </a:lnTo>
                      <a:lnTo>
                        <a:pt x="28" y="195"/>
                      </a:lnTo>
                      <a:lnTo>
                        <a:pt x="39" y="203"/>
                      </a:lnTo>
                      <a:lnTo>
                        <a:pt x="50" y="212"/>
                      </a:lnTo>
                      <a:lnTo>
                        <a:pt x="60" y="222"/>
                      </a:lnTo>
                      <a:lnTo>
                        <a:pt x="71" y="231"/>
                      </a:lnTo>
                      <a:lnTo>
                        <a:pt x="82" y="241"/>
                      </a:lnTo>
                      <a:lnTo>
                        <a:pt x="94" y="249"/>
                      </a:lnTo>
                      <a:lnTo>
                        <a:pt x="105" y="256"/>
                      </a:lnTo>
                      <a:lnTo>
                        <a:pt x="120" y="261"/>
                      </a:lnTo>
                      <a:lnTo>
                        <a:pt x="125" y="262"/>
                      </a:lnTo>
                      <a:lnTo>
                        <a:pt x="131" y="262"/>
                      </a:lnTo>
                      <a:lnTo>
                        <a:pt x="136" y="261"/>
                      </a:lnTo>
                      <a:lnTo>
                        <a:pt x="141" y="260"/>
                      </a:lnTo>
                      <a:lnTo>
                        <a:pt x="145" y="257"/>
                      </a:lnTo>
                      <a:lnTo>
                        <a:pt x="150" y="252"/>
                      </a:lnTo>
                      <a:lnTo>
                        <a:pt x="153" y="248"/>
                      </a:lnTo>
                      <a:lnTo>
                        <a:pt x="155" y="243"/>
                      </a:lnTo>
                      <a:lnTo>
                        <a:pt x="156" y="238"/>
                      </a:lnTo>
                      <a:lnTo>
                        <a:pt x="157" y="232"/>
                      </a:lnTo>
                      <a:lnTo>
                        <a:pt x="156" y="227"/>
                      </a:lnTo>
                      <a:lnTo>
                        <a:pt x="154" y="222"/>
                      </a:lnTo>
                      <a:lnTo>
                        <a:pt x="151" y="218"/>
                      </a:lnTo>
                      <a:lnTo>
                        <a:pt x="147" y="214"/>
                      </a:lnTo>
                      <a:lnTo>
                        <a:pt x="143" y="210"/>
                      </a:lnTo>
                      <a:lnTo>
                        <a:pt x="138" y="208"/>
                      </a:lnTo>
                      <a:lnTo>
                        <a:pt x="129" y="204"/>
                      </a:lnTo>
                      <a:lnTo>
                        <a:pt x="119" y="198"/>
                      </a:lnTo>
                      <a:lnTo>
                        <a:pt x="111" y="191"/>
                      </a:lnTo>
                      <a:lnTo>
                        <a:pt x="103" y="185"/>
                      </a:lnTo>
                      <a:lnTo>
                        <a:pt x="96" y="178"/>
                      </a:lnTo>
                      <a:lnTo>
                        <a:pt x="89" y="171"/>
                      </a:lnTo>
                      <a:lnTo>
                        <a:pt x="80" y="164"/>
                      </a:lnTo>
                      <a:lnTo>
                        <a:pt x="73" y="158"/>
                      </a:lnTo>
                      <a:lnTo>
                        <a:pt x="53" y="145"/>
                      </a:lnTo>
                      <a:lnTo>
                        <a:pt x="64" y="161"/>
                      </a:lnTo>
                      <a:lnTo>
                        <a:pt x="62" y="155"/>
                      </a:lnTo>
                      <a:lnTo>
                        <a:pt x="61" y="154"/>
                      </a:lnTo>
                      <a:lnTo>
                        <a:pt x="60" y="151"/>
                      </a:lnTo>
                      <a:lnTo>
                        <a:pt x="60" y="149"/>
                      </a:lnTo>
                      <a:lnTo>
                        <a:pt x="59" y="147"/>
                      </a:lnTo>
                      <a:lnTo>
                        <a:pt x="58" y="146"/>
                      </a:lnTo>
                      <a:lnTo>
                        <a:pt x="57" y="144"/>
                      </a:lnTo>
                      <a:lnTo>
                        <a:pt x="55" y="143"/>
                      </a:lnTo>
                      <a:lnTo>
                        <a:pt x="54" y="142"/>
                      </a:lnTo>
                      <a:lnTo>
                        <a:pt x="52" y="139"/>
                      </a:lnTo>
                      <a:lnTo>
                        <a:pt x="47" y="135"/>
                      </a:lnTo>
                      <a:lnTo>
                        <a:pt x="55" y="155"/>
                      </a:lnTo>
                      <a:lnTo>
                        <a:pt x="56" y="127"/>
                      </a:lnTo>
                      <a:lnTo>
                        <a:pt x="56" y="127"/>
                      </a:lnTo>
                      <a:lnTo>
                        <a:pt x="56" y="127"/>
                      </a:lnTo>
                      <a:lnTo>
                        <a:pt x="56" y="127"/>
                      </a:lnTo>
                      <a:lnTo>
                        <a:pt x="56" y="127"/>
                      </a:lnTo>
                      <a:lnTo>
                        <a:pt x="56" y="128"/>
                      </a:lnTo>
                      <a:lnTo>
                        <a:pt x="55" y="128"/>
                      </a:lnTo>
                      <a:lnTo>
                        <a:pt x="55" y="128"/>
                      </a:lnTo>
                      <a:lnTo>
                        <a:pt x="55" y="128"/>
                      </a:lnTo>
                      <a:lnTo>
                        <a:pt x="56" y="122"/>
                      </a:lnTo>
                      <a:lnTo>
                        <a:pt x="57" y="115"/>
                      </a:lnTo>
                      <a:lnTo>
                        <a:pt x="58" y="109"/>
                      </a:lnTo>
                      <a:lnTo>
                        <a:pt x="60" y="103"/>
                      </a:lnTo>
                      <a:lnTo>
                        <a:pt x="67" y="93"/>
                      </a:lnTo>
                      <a:lnTo>
                        <a:pt x="75" y="82"/>
                      </a:lnTo>
                      <a:lnTo>
                        <a:pt x="83" y="74"/>
                      </a:lnTo>
                      <a:lnTo>
                        <a:pt x="94" y="65"/>
                      </a:lnTo>
                      <a:lnTo>
                        <a:pt x="104" y="57"/>
                      </a:lnTo>
                      <a:lnTo>
                        <a:pt x="114" y="50"/>
                      </a:lnTo>
                      <a:lnTo>
                        <a:pt x="118" y="45"/>
                      </a:lnTo>
                      <a:lnTo>
                        <a:pt x="121" y="41"/>
                      </a:lnTo>
                      <a:lnTo>
                        <a:pt x="123" y="36"/>
                      </a:lnTo>
                      <a:lnTo>
                        <a:pt x="124" y="31"/>
                      </a:lnTo>
                      <a:lnTo>
                        <a:pt x="124" y="25"/>
                      </a:lnTo>
                      <a:lnTo>
                        <a:pt x="123" y="20"/>
                      </a:lnTo>
                      <a:lnTo>
                        <a:pt x="121" y="15"/>
                      </a:lnTo>
                      <a:lnTo>
                        <a:pt x="118" y="11"/>
                      </a:lnTo>
                      <a:lnTo>
                        <a:pt x="115" y="6"/>
                      </a:lnTo>
                      <a:lnTo>
                        <a:pt x="110" y="3"/>
                      </a:lnTo>
                      <a:lnTo>
                        <a:pt x="104" y="1"/>
                      </a:lnTo>
                      <a:lnTo>
                        <a:pt x="100" y="0"/>
                      </a:lnTo>
                      <a:lnTo>
                        <a:pt x="94" y="0"/>
                      </a:lnTo>
                      <a:lnTo>
                        <a:pt x="90" y="1"/>
                      </a:lnTo>
                      <a:lnTo>
                        <a:pt x="84" y="3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AA61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6" name="Freeform 126"/>
                <p:cNvSpPr>
                  <a:spLocks/>
                </p:cNvSpPr>
                <p:nvPr/>
              </p:nvSpPr>
              <p:spPr bwMode="auto">
                <a:xfrm>
                  <a:off x="852" y="1791"/>
                  <a:ext cx="40" cy="12"/>
                </a:xfrm>
                <a:custGeom>
                  <a:avLst/>
                  <a:gdLst>
                    <a:gd name="T0" fmla="*/ 51 w 308"/>
                    <a:gd name="T1" fmla="*/ 83 h 95"/>
                    <a:gd name="T2" fmla="*/ 67 w 308"/>
                    <a:gd name="T3" fmla="*/ 72 h 95"/>
                    <a:gd name="T4" fmla="*/ 84 w 308"/>
                    <a:gd name="T5" fmla="*/ 65 h 95"/>
                    <a:gd name="T6" fmla="*/ 101 w 308"/>
                    <a:gd name="T7" fmla="*/ 60 h 95"/>
                    <a:gd name="T8" fmla="*/ 130 w 308"/>
                    <a:gd name="T9" fmla="*/ 57 h 95"/>
                    <a:gd name="T10" fmla="*/ 168 w 308"/>
                    <a:gd name="T11" fmla="*/ 57 h 95"/>
                    <a:gd name="T12" fmla="*/ 207 w 308"/>
                    <a:gd name="T13" fmla="*/ 55 h 95"/>
                    <a:gd name="T14" fmla="*/ 204 w 308"/>
                    <a:gd name="T15" fmla="*/ 60 h 95"/>
                    <a:gd name="T16" fmla="*/ 221 w 308"/>
                    <a:gd name="T17" fmla="*/ 67 h 95"/>
                    <a:gd name="T18" fmla="*/ 237 w 308"/>
                    <a:gd name="T19" fmla="*/ 76 h 95"/>
                    <a:gd name="T20" fmla="*/ 253 w 308"/>
                    <a:gd name="T21" fmla="*/ 85 h 95"/>
                    <a:gd name="T22" fmla="*/ 271 w 308"/>
                    <a:gd name="T23" fmla="*/ 89 h 95"/>
                    <a:gd name="T24" fmla="*/ 282 w 308"/>
                    <a:gd name="T25" fmla="*/ 90 h 95"/>
                    <a:gd name="T26" fmla="*/ 292 w 308"/>
                    <a:gd name="T27" fmla="*/ 87 h 95"/>
                    <a:gd name="T28" fmla="*/ 300 w 308"/>
                    <a:gd name="T29" fmla="*/ 81 h 95"/>
                    <a:gd name="T30" fmla="*/ 306 w 308"/>
                    <a:gd name="T31" fmla="*/ 71 h 95"/>
                    <a:gd name="T32" fmla="*/ 308 w 308"/>
                    <a:gd name="T33" fmla="*/ 61 h 95"/>
                    <a:gd name="T34" fmla="*/ 304 w 308"/>
                    <a:gd name="T35" fmla="*/ 50 h 95"/>
                    <a:gd name="T36" fmla="*/ 298 w 308"/>
                    <a:gd name="T37" fmla="*/ 42 h 95"/>
                    <a:gd name="T38" fmla="*/ 289 w 308"/>
                    <a:gd name="T39" fmla="*/ 37 h 95"/>
                    <a:gd name="T40" fmla="*/ 277 w 308"/>
                    <a:gd name="T41" fmla="*/ 32 h 95"/>
                    <a:gd name="T42" fmla="*/ 265 w 308"/>
                    <a:gd name="T43" fmla="*/ 28 h 95"/>
                    <a:gd name="T44" fmla="*/ 254 w 308"/>
                    <a:gd name="T45" fmla="*/ 24 h 95"/>
                    <a:gd name="T46" fmla="*/ 242 w 308"/>
                    <a:gd name="T47" fmla="*/ 19 h 95"/>
                    <a:gd name="T48" fmla="*/ 221 w 308"/>
                    <a:gd name="T49" fmla="*/ 5 h 95"/>
                    <a:gd name="T50" fmla="*/ 217 w 308"/>
                    <a:gd name="T51" fmla="*/ 3 h 95"/>
                    <a:gd name="T52" fmla="*/ 213 w 308"/>
                    <a:gd name="T53" fmla="*/ 2 h 95"/>
                    <a:gd name="T54" fmla="*/ 209 w 308"/>
                    <a:gd name="T55" fmla="*/ 1 h 95"/>
                    <a:gd name="T56" fmla="*/ 171 w 308"/>
                    <a:gd name="T57" fmla="*/ 1 h 95"/>
                    <a:gd name="T58" fmla="*/ 128 w 308"/>
                    <a:gd name="T59" fmla="*/ 1 h 95"/>
                    <a:gd name="T60" fmla="*/ 86 w 308"/>
                    <a:gd name="T61" fmla="*/ 7 h 95"/>
                    <a:gd name="T62" fmla="*/ 47 w 308"/>
                    <a:gd name="T63" fmla="*/ 22 h 95"/>
                    <a:gd name="T64" fmla="*/ 28 w 308"/>
                    <a:gd name="T65" fmla="*/ 32 h 95"/>
                    <a:gd name="T66" fmla="*/ 11 w 308"/>
                    <a:gd name="T67" fmla="*/ 46 h 95"/>
                    <a:gd name="T68" fmla="*/ 4 w 308"/>
                    <a:gd name="T69" fmla="*/ 53 h 95"/>
                    <a:gd name="T70" fmla="*/ 0 w 308"/>
                    <a:gd name="T71" fmla="*/ 64 h 95"/>
                    <a:gd name="T72" fmla="*/ 0 w 308"/>
                    <a:gd name="T73" fmla="*/ 73 h 95"/>
                    <a:gd name="T74" fmla="*/ 6 w 308"/>
                    <a:gd name="T75" fmla="*/ 84 h 95"/>
                    <a:gd name="T76" fmla="*/ 13 w 308"/>
                    <a:gd name="T77" fmla="*/ 91 h 95"/>
                    <a:gd name="T78" fmla="*/ 24 w 308"/>
                    <a:gd name="T79" fmla="*/ 94 h 95"/>
                    <a:gd name="T80" fmla="*/ 34 w 308"/>
                    <a:gd name="T81" fmla="*/ 94 h 95"/>
                    <a:gd name="T82" fmla="*/ 44 w 308"/>
                    <a:gd name="T83" fmla="*/ 8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08" h="95">
                      <a:moveTo>
                        <a:pt x="44" y="89"/>
                      </a:moveTo>
                      <a:lnTo>
                        <a:pt x="51" y="83"/>
                      </a:lnTo>
                      <a:lnTo>
                        <a:pt x="59" y="76"/>
                      </a:lnTo>
                      <a:lnTo>
                        <a:pt x="67" y="72"/>
                      </a:lnTo>
                      <a:lnTo>
                        <a:pt x="75" y="68"/>
                      </a:lnTo>
                      <a:lnTo>
                        <a:pt x="84" y="65"/>
                      </a:lnTo>
                      <a:lnTo>
                        <a:pt x="93" y="62"/>
                      </a:lnTo>
                      <a:lnTo>
                        <a:pt x="101" y="60"/>
                      </a:lnTo>
                      <a:lnTo>
                        <a:pt x="111" y="59"/>
                      </a:lnTo>
                      <a:lnTo>
                        <a:pt x="130" y="57"/>
                      </a:lnTo>
                      <a:lnTo>
                        <a:pt x="149" y="55"/>
                      </a:lnTo>
                      <a:lnTo>
                        <a:pt x="168" y="57"/>
                      </a:lnTo>
                      <a:lnTo>
                        <a:pt x="187" y="57"/>
                      </a:lnTo>
                      <a:lnTo>
                        <a:pt x="207" y="55"/>
                      </a:lnTo>
                      <a:lnTo>
                        <a:pt x="191" y="50"/>
                      </a:lnTo>
                      <a:lnTo>
                        <a:pt x="204" y="60"/>
                      </a:lnTo>
                      <a:lnTo>
                        <a:pt x="213" y="63"/>
                      </a:lnTo>
                      <a:lnTo>
                        <a:pt x="221" y="67"/>
                      </a:lnTo>
                      <a:lnTo>
                        <a:pt x="229" y="72"/>
                      </a:lnTo>
                      <a:lnTo>
                        <a:pt x="237" y="76"/>
                      </a:lnTo>
                      <a:lnTo>
                        <a:pt x="244" y="81"/>
                      </a:lnTo>
                      <a:lnTo>
                        <a:pt x="253" y="85"/>
                      </a:lnTo>
                      <a:lnTo>
                        <a:pt x="261" y="87"/>
                      </a:lnTo>
                      <a:lnTo>
                        <a:pt x="271" y="89"/>
                      </a:lnTo>
                      <a:lnTo>
                        <a:pt x="276" y="90"/>
                      </a:lnTo>
                      <a:lnTo>
                        <a:pt x="282" y="90"/>
                      </a:lnTo>
                      <a:lnTo>
                        <a:pt x="286" y="89"/>
                      </a:lnTo>
                      <a:lnTo>
                        <a:pt x="292" y="87"/>
                      </a:lnTo>
                      <a:lnTo>
                        <a:pt x="297" y="85"/>
                      </a:lnTo>
                      <a:lnTo>
                        <a:pt x="300" y="81"/>
                      </a:lnTo>
                      <a:lnTo>
                        <a:pt x="303" y="76"/>
                      </a:lnTo>
                      <a:lnTo>
                        <a:pt x="306" y="71"/>
                      </a:lnTo>
                      <a:lnTo>
                        <a:pt x="308" y="66"/>
                      </a:lnTo>
                      <a:lnTo>
                        <a:pt x="308" y="61"/>
                      </a:lnTo>
                      <a:lnTo>
                        <a:pt x="306" y="55"/>
                      </a:lnTo>
                      <a:lnTo>
                        <a:pt x="304" y="50"/>
                      </a:lnTo>
                      <a:lnTo>
                        <a:pt x="302" y="46"/>
                      </a:lnTo>
                      <a:lnTo>
                        <a:pt x="298" y="42"/>
                      </a:lnTo>
                      <a:lnTo>
                        <a:pt x="294" y="39"/>
                      </a:lnTo>
                      <a:lnTo>
                        <a:pt x="289" y="37"/>
                      </a:lnTo>
                      <a:lnTo>
                        <a:pt x="283" y="34"/>
                      </a:lnTo>
                      <a:lnTo>
                        <a:pt x="277" y="32"/>
                      </a:lnTo>
                      <a:lnTo>
                        <a:pt x="271" y="30"/>
                      </a:lnTo>
                      <a:lnTo>
                        <a:pt x="265" y="28"/>
                      </a:lnTo>
                      <a:lnTo>
                        <a:pt x="259" y="26"/>
                      </a:lnTo>
                      <a:lnTo>
                        <a:pt x="254" y="24"/>
                      </a:lnTo>
                      <a:lnTo>
                        <a:pt x="248" y="22"/>
                      </a:lnTo>
                      <a:lnTo>
                        <a:pt x="242" y="19"/>
                      </a:lnTo>
                      <a:lnTo>
                        <a:pt x="223" y="6"/>
                      </a:lnTo>
                      <a:lnTo>
                        <a:pt x="221" y="5"/>
                      </a:lnTo>
                      <a:lnTo>
                        <a:pt x="219" y="4"/>
                      </a:lnTo>
                      <a:lnTo>
                        <a:pt x="217" y="3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9" y="1"/>
                      </a:lnTo>
                      <a:lnTo>
                        <a:pt x="207" y="1"/>
                      </a:lnTo>
                      <a:lnTo>
                        <a:pt x="171" y="1"/>
                      </a:lnTo>
                      <a:lnTo>
                        <a:pt x="149" y="0"/>
                      </a:lnTo>
                      <a:lnTo>
                        <a:pt x="128" y="1"/>
                      </a:lnTo>
                      <a:lnTo>
                        <a:pt x="107" y="3"/>
                      </a:lnTo>
                      <a:lnTo>
                        <a:pt x="86" y="7"/>
                      </a:lnTo>
                      <a:lnTo>
                        <a:pt x="66" y="13"/>
                      </a:lnTo>
                      <a:lnTo>
                        <a:pt x="47" y="22"/>
                      </a:lnTo>
                      <a:lnTo>
                        <a:pt x="37" y="26"/>
                      </a:lnTo>
                      <a:lnTo>
                        <a:pt x="28" y="32"/>
                      </a:lnTo>
                      <a:lnTo>
                        <a:pt x="19" y="39"/>
                      </a:lnTo>
                      <a:lnTo>
                        <a:pt x="11" y="46"/>
                      </a:lnTo>
                      <a:lnTo>
                        <a:pt x="7" y="49"/>
                      </a:lnTo>
                      <a:lnTo>
                        <a:pt x="4" y="53"/>
                      </a:lnTo>
                      <a:lnTo>
                        <a:pt x="2" y="59"/>
                      </a:lnTo>
                      <a:lnTo>
                        <a:pt x="0" y="64"/>
                      </a:lnTo>
                      <a:lnTo>
                        <a:pt x="0" y="69"/>
                      </a:lnTo>
                      <a:lnTo>
                        <a:pt x="0" y="73"/>
                      </a:lnTo>
                      <a:lnTo>
                        <a:pt x="3" y="79"/>
                      </a:lnTo>
                      <a:lnTo>
                        <a:pt x="6" y="84"/>
                      </a:lnTo>
                      <a:lnTo>
                        <a:pt x="9" y="88"/>
                      </a:lnTo>
                      <a:lnTo>
                        <a:pt x="13" y="91"/>
                      </a:lnTo>
                      <a:lnTo>
                        <a:pt x="18" y="93"/>
                      </a:lnTo>
                      <a:lnTo>
                        <a:pt x="24" y="94"/>
                      </a:lnTo>
                      <a:lnTo>
                        <a:pt x="29" y="95"/>
                      </a:lnTo>
                      <a:lnTo>
                        <a:pt x="34" y="94"/>
                      </a:lnTo>
                      <a:lnTo>
                        <a:pt x="39" y="92"/>
                      </a:lnTo>
                      <a:lnTo>
                        <a:pt x="44" y="89"/>
                      </a:lnTo>
                      <a:close/>
                    </a:path>
                  </a:pathLst>
                </a:custGeom>
                <a:solidFill>
                  <a:srgbClr val="F789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7" name="Freeform 127"/>
                <p:cNvSpPr>
                  <a:spLocks/>
                </p:cNvSpPr>
                <p:nvPr/>
              </p:nvSpPr>
              <p:spPr bwMode="auto">
                <a:xfrm>
                  <a:off x="695" y="1798"/>
                  <a:ext cx="35" cy="14"/>
                </a:xfrm>
                <a:custGeom>
                  <a:avLst/>
                  <a:gdLst>
                    <a:gd name="T0" fmla="*/ 47 w 272"/>
                    <a:gd name="T1" fmla="*/ 96 h 105"/>
                    <a:gd name="T2" fmla="*/ 57 w 272"/>
                    <a:gd name="T3" fmla="*/ 85 h 105"/>
                    <a:gd name="T4" fmla="*/ 67 w 272"/>
                    <a:gd name="T5" fmla="*/ 74 h 105"/>
                    <a:gd name="T6" fmla="*/ 79 w 272"/>
                    <a:gd name="T7" fmla="*/ 67 h 105"/>
                    <a:gd name="T8" fmla="*/ 90 w 272"/>
                    <a:gd name="T9" fmla="*/ 61 h 105"/>
                    <a:gd name="T10" fmla="*/ 102 w 272"/>
                    <a:gd name="T11" fmla="*/ 57 h 105"/>
                    <a:gd name="T12" fmla="*/ 113 w 272"/>
                    <a:gd name="T13" fmla="*/ 55 h 105"/>
                    <a:gd name="T14" fmla="*/ 126 w 272"/>
                    <a:gd name="T15" fmla="*/ 55 h 105"/>
                    <a:gd name="T16" fmla="*/ 138 w 272"/>
                    <a:gd name="T17" fmla="*/ 56 h 105"/>
                    <a:gd name="T18" fmla="*/ 150 w 272"/>
                    <a:gd name="T19" fmla="*/ 58 h 105"/>
                    <a:gd name="T20" fmla="*/ 163 w 272"/>
                    <a:gd name="T21" fmla="*/ 61 h 105"/>
                    <a:gd name="T22" fmla="*/ 176 w 272"/>
                    <a:gd name="T23" fmla="*/ 65 h 105"/>
                    <a:gd name="T24" fmla="*/ 188 w 272"/>
                    <a:gd name="T25" fmla="*/ 70 h 105"/>
                    <a:gd name="T26" fmla="*/ 212 w 272"/>
                    <a:gd name="T27" fmla="*/ 80 h 105"/>
                    <a:gd name="T28" fmla="*/ 237 w 272"/>
                    <a:gd name="T29" fmla="*/ 91 h 105"/>
                    <a:gd name="T30" fmla="*/ 242 w 272"/>
                    <a:gd name="T31" fmla="*/ 93 h 105"/>
                    <a:gd name="T32" fmla="*/ 247 w 272"/>
                    <a:gd name="T33" fmla="*/ 93 h 105"/>
                    <a:gd name="T34" fmla="*/ 252 w 272"/>
                    <a:gd name="T35" fmla="*/ 92 h 105"/>
                    <a:gd name="T36" fmla="*/ 258 w 272"/>
                    <a:gd name="T37" fmla="*/ 90 h 105"/>
                    <a:gd name="T38" fmla="*/ 262 w 272"/>
                    <a:gd name="T39" fmla="*/ 87 h 105"/>
                    <a:gd name="T40" fmla="*/ 266 w 272"/>
                    <a:gd name="T41" fmla="*/ 82 h 105"/>
                    <a:gd name="T42" fmla="*/ 269 w 272"/>
                    <a:gd name="T43" fmla="*/ 78 h 105"/>
                    <a:gd name="T44" fmla="*/ 271 w 272"/>
                    <a:gd name="T45" fmla="*/ 73 h 105"/>
                    <a:gd name="T46" fmla="*/ 272 w 272"/>
                    <a:gd name="T47" fmla="*/ 68 h 105"/>
                    <a:gd name="T48" fmla="*/ 271 w 272"/>
                    <a:gd name="T49" fmla="*/ 62 h 105"/>
                    <a:gd name="T50" fmla="*/ 270 w 272"/>
                    <a:gd name="T51" fmla="*/ 57 h 105"/>
                    <a:gd name="T52" fmla="*/ 268 w 272"/>
                    <a:gd name="T53" fmla="*/ 52 h 105"/>
                    <a:gd name="T54" fmla="*/ 266 w 272"/>
                    <a:gd name="T55" fmla="*/ 48 h 105"/>
                    <a:gd name="T56" fmla="*/ 262 w 272"/>
                    <a:gd name="T57" fmla="*/ 44 h 105"/>
                    <a:gd name="T58" fmla="*/ 258 w 272"/>
                    <a:gd name="T59" fmla="*/ 40 h 105"/>
                    <a:gd name="T60" fmla="*/ 252 w 272"/>
                    <a:gd name="T61" fmla="*/ 38 h 105"/>
                    <a:gd name="T62" fmla="*/ 238 w 272"/>
                    <a:gd name="T63" fmla="*/ 30 h 105"/>
                    <a:gd name="T64" fmla="*/ 222 w 272"/>
                    <a:gd name="T65" fmla="*/ 23 h 105"/>
                    <a:gd name="T66" fmla="*/ 206 w 272"/>
                    <a:gd name="T67" fmla="*/ 16 h 105"/>
                    <a:gd name="T68" fmla="*/ 190 w 272"/>
                    <a:gd name="T69" fmla="*/ 10 h 105"/>
                    <a:gd name="T70" fmla="*/ 173 w 272"/>
                    <a:gd name="T71" fmla="*/ 6 h 105"/>
                    <a:gd name="T72" fmla="*/ 158 w 272"/>
                    <a:gd name="T73" fmla="*/ 3 h 105"/>
                    <a:gd name="T74" fmla="*/ 141 w 272"/>
                    <a:gd name="T75" fmla="*/ 0 h 105"/>
                    <a:gd name="T76" fmla="*/ 125 w 272"/>
                    <a:gd name="T77" fmla="*/ 0 h 105"/>
                    <a:gd name="T78" fmla="*/ 109 w 272"/>
                    <a:gd name="T79" fmla="*/ 2 h 105"/>
                    <a:gd name="T80" fmla="*/ 93 w 272"/>
                    <a:gd name="T81" fmla="*/ 4 h 105"/>
                    <a:gd name="T82" fmla="*/ 78 w 272"/>
                    <a:gd name="T83" fmla="*/ 8 h 105"/>
                    <a:gd name="T84" fmla="*/ 63 w 272"/>
                    <a:gd name="T85" fmla="*/ 14 h 105"/>
                    <a:gd name="T86" fmla="*/ 48 w 272"/>
                    <a:gd name="T87" fmla="*/ 21 h 105"/>
                    <a:gd name="T88" fmla="*/ 34 w 272"/>
                    <a:gd name="T89" fmla="*/ 32 h 105"/>
                    <a:gd name="T90" fmla="*/ 21 w 272"/>
                    <a:gd name="T91" fmla="*/ 44 h 105"/>
                    <a:gd name="T92" fmla="*/ 8 w 272"/>
                    <a:gd name="T93" fmla="*/ 57 h 105"/>
                    <a:gd name="T94" fmla="*/ 4 w 272"/>
                    <a:gd name="T95" fmla="*/ 61 h 105"/>
                    <a:gd name="T96" fmla="*/ 2 w 272"/>
                    <a:gd name="T97" fmla="*/ 67 h 105"/>
                    <a:gd name="T98" fmla="*/ 0 w 272"/>
                    <a:gd name="T99" fmla="*/ 72 h 105"/>
                    <a:gd name="T100" fmla="*/ 0 w 272"/>
                    <a:gd name="T101" fmla="*/ 77 h 105"/>
                    <a:gd name="T102" fmla="*/ 0 w 272"/>
                    <a:gd name="T103" fmla="*/ 82 h 105"/>
                    <a:gd name="T104" fmla="*/ 2 w 272"/>
                    <a:gd name="T105" fmla="*/ 87 h 105"/>
                    <a:gd name="T106" fmla="*/ 4 w 272"/>
                    <a:gd name="T107" fmla="*/ 92 h 105"/>
                    <a:gd name="T108" fmla="*/ 8 w 272"/>
                    <a:gd name="T109" fmla="*/ 96 h 105"/>
                    <a:gd name="T110" fmla="*/ 13 w 272"/>
                    <a:gd name="T111" fmla="*/ 99 h 105"/>
                    <a:gd name="T112" fmla="*/ 17 w 272"/>
                    <a:gd name="T113" fmla="*/ 102 h 105"/>
                    <a:gd name="T114" fmla="*/ 22 w 272"/>
                    <a:gd name="T115" fmla="*/ 103 h 105"/>
                    <a:gd name="T116" fmla="*/ 27 w 272"/>
                    <a:gd name="T117" fmla="*/ 105 h 105"/>
                    <a:gd name="T118" fmla="*/ 33 w 272"/>
                    <a:gd name="T119" fmla="*/ 103 h 105"/>
                    <a:gd name="T120" fmla="*/ 38 w 272"/>
                    <a:gd name="T121" fmla="*/ 102 h 105"/>
                    <a:gd name="T122" fmla="*/ 42 w 272"/>
                    <a:gd name="T123" fmla="*/ 99 h 105"/>
                    <a:gd name="T124" fmla="*/ 47 w 272"/>
                    <a:gd name="T125" fmla="*/ 9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2" h="105">
                      <a:moveTo>
                        <a:pt x="47" y="96"/>
                      </a:moveTo>
                      <a:lnTo>
                        <a:pt x="57" y="85"/>
                      </a:lnTo>
                      <a:lnTo>
                        <a:pt x="67" y="74"/>
                      </a:lnTo>
                      <a:lnTo>
                        <a:pt x="79" y="67"/>
                      </a:lnTo>
                      <a:lnTo>
                        <a:pt x="90" y="61"/>
                      </a:lnTo>
                      <a:lnTo>
                        <a:pt x="102" y="57"/>
                      </a:lnTo>
                      <a:lnTo>
                        <a:pt x="113" y="55"/>
                      </a:lnTo>
                      <a:lnTo>
                        <a:pt x="126" y="55"/>
                      </a:lnTo>
                      <a:lnTo>
                        <a:pt x="138" y="56"/>
                      </a:lnTo>
                      <a:lnTo>
                        <a:pt x="150" y="58"/>
                      </a:lnTo>
                      <a:lnTo>
                        <a:pt x="163" y="61"/>
                      </a:lnTo>
                      <a:lnTo>
                        <a:pt x="176" y="65"/>
                      </a:lnTo>
                      <a:lnTo>
                        <a:pt x="188" y="70"/>
                      </a:lnTo>
                      <a:lnTo>
                        <a:pt x="212" y="80"/>
                      </a:lnTo>
                      <a:lnTo>
                        <a:pt x="237" y="91"/>
                      </a:lnTo>
                      <a:lnTo>
                        <a:pt x="242" y="93"/>
                      </a:lnTo>
                      <a:lnTo>
                        <a:pt x="247" y="93"/>
                      </a:lnTo>
                      <a:lnTo>
                        <a:pt x="252" y="92"/>
                      </a:lnTo>
                      <a:lnTo>
                        <a:pt x="258" y="90"/>
                      </a:lnTo>
                      <a:lnTo>
                        <a:pt x="262" y="87"/>
                      </a:lnTo>
                      <a:lnTo>
                        <a:pt x="266" y="82"/>
                      </a:lnTo>
                      <a:lnTo>
                        <a:pt x="269" y="78"/>
                      </a:lnTo>
                      <a:lnTo>
                        <a:pt x="271" y="73"/>
                      </a:lnTo>
                      <a:lnTo>
                        <a:pt x="272" y="68"/>
                      </a:lnTo>
                      <a:lnTo>
                        <a:pt x="271" y="62"/>
                      </a:lnTo>
                      <a:lnTo>
                        <a:pt x="270" y="57"/>
                      </a:lnTo>
                      <a:lnTo>
                        <a:pt x="268" y="52"/>
                      </a:lnTo>
                      <a:lnTo>
                        <a:pt x="266" y="48"/>
                      </a:lnTo>
                      <a:lnTo>
                        <a:pt x="262" y="44"/>
                      </a:lnTo>
                      <a:lnTo>
                        <a:pt x="258" y="40"/>
                      </a:lnTo>
                      <a:lnTo>
                        <a:pt x="252" y="38"/>
                      </a:lnTo>
                      <a:lnTo>
                        <a:pt x="238" y="30"/>
                      </a:lnTo>
                      <a:lnTo>
                        <a:pt x="222" y="23"/>
                      </a:lnTo>
                      <a:lnTo>
                        <a:pt x="206" y="16"/>
                      </a:lnTo>
                      <a:lnTo>
                        <a:pt x="190" y="10"/>
                      </a:lnTo>
                      <a:lnTo>
                        <a:pt x="173" y="6"/>
                      </a:lnTo>
                      <a:lnTo>
                        <a:pt x="158" y="3"/>
                      </a:lnTo>
                      <a:lnTo>
                        <a:pt x="141" y="0"/>
                      </a:lnTo>
                      <a:lnTo>
                        <a:pt x="125" y="0"/>
                      </a:lnTo>
                      <a:lnTo>
                        <a:pt x="109" y="2"/>
                      </a:lnTo>
                      <a:lnTo>
                        <a:pt x="93" y="4"/>
                      </a:lnTo>
                      <a:lnTo>
                        <a:pt x="78" y="8"/>
                      </a:lnTo>
                      <a:lnTo>
                        <a:pt x="63" y="14"/>
                      </a:lnTo>
                      <a:lnTo>
                        <a:pt x="48" y="21"/>
                      </a:lnTo>
                      <a:lnTo>
                        <a:pt x="34" y="32"/>
                      </a:lnTo>
                      <a:lnTo>
                        <a:pt x="21" y="44"/>
                      </a:lnTo>
                      <a:lnTo>
                        <a:pt x="8" y="57"/>
                      </a:lnTo>
                      <a:lnTo>
                        <a:pt x="4" y="61"/>
                      </a:lnTo>
                      <a:lnTo>
                        <a:pt x="2" y="67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2" y="87"/>
                      </a:lnTo>
                      <a:lnTo>
                        <a:pt x="4" y="92"/>
                      </a:lnTo>
                      <a:lnTo>
                        <a:pt x="8" y="96"/>
                      </a:lnTo>
                      <a:lnTo>
                        <a:pt x="13" y="99"/>
                      </a:lnTo>
                      <a:lnTo>
                        <a:pt x="17" y="102"/>
                      </a:lnTo>
                      <a:lnTo>
                        <a:pt x="22" y="103"/>
                      </a:lnTo>
                      <a:lnTo>
                        <a:pt x="27" y="105"/>
                      </a:lnTo>
                      <a:lnTo>
                        <a:pt x="33" y="103"/>
                      </a:lnTo>
                      <a:lnTo>
                        <a:pt x="38" y="102"/>
                      </a:lnTo>
                      <a:lnTo>
                        <a:pt x="42" y="99"/>
                      </a:lnTo>
                      <a:lnTo>
                        <a:pt x="47" y="96"/>
                      </a:lnTo>
                      <a:close/>
                    </a:path>
                  </a:pathLst>
                </a:custGeom>
                <a:solidFill>
                  <a:srgbClr val="F789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8" name="Freeform 128"/>
                <p:cNvSpPr>
                  <a:spLocks/>
                </p:cNvSpPr>
                <p:nvPr/>
              </p:nvSpPr>
              <p:spPr bwMode="auto">
                <a:xfrm>
                  <a:off x="756" y="1828"/>
                  <a:ext cx="78" cy="21"/>
                </a:xfrm>
                <a:custGeom>
                  <a:avLst/>
                  <a:gdLst>
                    <a:gd name="T0" fmla="*/ 0 w 602"/>
                    <a:gd name="T1" fmla="*/ 43 h 164"/>
                    <a:gd name="T2" fmla="*/ 4 w 602"/>
                    <a:gd name="T3" fmla="*/ 44 h 164"/>
                    <a:gd name="T4" fmla="*/ 17 w 602"/>
                    <a:gd name="T5" fmla="*/ 49 h 164"/>
                    <a:gd name="T6" fmla="*/ 41 w 602"/>
                    <a:gd name="T7" fmla="*/ 53 h 164"/>
                    <a:gd name="T8" fmla="*/ 72 w 602"/>
                    <a:gd name="T9" fmla="*/ 58 h 164"/>
                    <a:gd name="T10" fmla="*/ 92 w 602"/>
                    <a:gd name="T11" fmla="*/ 61 h 164"/>
                    <a:gd name="T12" fmla="*/ 114 w 602"/>
                    <a:gd name="T13" fmla="*/ 62 h 164"/>
                    <a:gd name="T14" fmla="*/ 139 w 602"/>
                    <a:gd name="T15" fmla="*/ 64 h 164"/>
                    <a:gd name="T16" fmla="*/ 167 w 602"/>
                    <a:gd name="T17" fmla="*/ 65 h 164"/>
                    <a:gd name="T18" fmla="*/ 196 w 602"/>
                    <a:gd name="T19" fmla="*/ 65 h 164"/>
                    <a:gd name="T20" fmla="*/ 229 w 602"/>
                    <a:gd name="T21" fmla="*/ 64 h 164"/>
                    <a:gd name="T22" fmla="*/ 263 w 602"/>
                    <a:gd name="T23" fmla="*/ 63 h 164"/>
                    <a:gd name="T24" fmla="*/ 301 w 602"/>
                    <a:gd name="T25" fmla="*/ 60 h 164"/>
                    <a:gd name="T26" fmla="*/ 338 w 602"/>
                    <a:gd name="T27" fmla="*/ 57 h 164"/>
                    <a:gd name="T28" fmla="*/ 373 w 602"/>
                    <a:gd name="T29" fmla="*/ 53 h 164"/>
                    <a:gd name="T30" fmla="*/ 405 w 602"/>
                    <a:gd name="T31" fmla="*/ 49 h 164"/>
                    <a:gd name="T32" fmla="*/ 435 w 602"/>
                    <a:gd name="T33" fmla="*/ 43 h 164"/>
                    <a:gd name="T34" fmla="*/ 487 w 602"/>
                    <a:gd name="T35" fmla="*/ 34 h 164"/>
                    <a:gd name="T36" fmla="*/ 529 w 602"/>
                    <a:gd name="T37" fmla="*/ 24 h 164"/>
                    <a:gd name="T38" fmla="*/ 561 w 602"/>
                    <a:gd name="T39" fmla="*/ 15 h 164"/>
                    <a:gd name="T40" fmla="*/ 584 w 602"/>
                    <a:gd name="T41" fmla="*/ 8 h 164"/>
                    <a:gd name="T42" fmla="*/ 598 w 602"/>
                    <a:gd name="T43" fmla="*/ 2 h 164"/>
                    <a:gd name="T44" fmla="*/ 602 w 602"/>
                    <a:gd name="T45" fmla="*/ 0 h 164"/>
                    <a:gd name="T46" fmla="*/ 595 w 602"/>
                    <a:gd name="T47" fmla="*/ 7 h 164"/>
                    <a:gd name="T48" fmla="*/ 575 w 602"/>
                    <a:gd name="T49" fmla="*/ 24 h 164"/>
                    <a:gd name="T50" fmla="*/ 543 w 602"/>
                    <a:gd name="T51" fmla="*/ 50 h 164"/>
                    <a:gd name="T52" fmla="*/ 503 w 602"/>
                    <a:gd name="T53" fmla="*/ 79 h 164"/>
                    <a:gd name="T54" fmla="*/ 481 w 602"/>
                    <a:gd name="T55" fmla="*/ 94 h 164"/>
                    <a:gd name="T56" fmla="*/ 457 w 602"/>
                    <a:gd name="T57" fmla="*/ 109 h 164"/>
                    <a:gd name="T58" fmla="*/ 432 w 602"/>
                    <a:gd name="T59" fmla="*/ 122 h 164"/>
                    <a:gd name="T60" fmla="*/ 406 w 602"/>
                    <a:gd name="T61" fmla="*/ 135 h 164"/>
                    <a:gd name="T62" fmla="*/ 380 w 602"/>
                    <a:gd name="T63" fmla="*/ 145 h 164"/>
                    <a:gd name="T64" fmla="*/ 354 w 602"/>
                    <a:gd name="T65" fmla="*/ 155 h 164"/>
                    <a:gd name="T66" fmla="*/ 340 w 602"/>
                    <a:gd name="T67" fmla="*/ 158 h 164"/>
                    <a:gd name="T68" fmla="*/ 327 w 602"/>
                    <a:gd name="T69" fmla="*/ 161 h 164"/>
                    <a:gd name="T70" fmla="*/ 314 w 602"/>
                    <a:gd name="T71" fmla="*/ 163 h 164"/>
                    <a:gd name="T72" fmla="*/ 301 w 602"/>
                    <a:gd name="T73" fmla="*/ 164 h 164"/>
                    <a:gd name="T74" fmla="*/ 288 w 602"/>
                    <a:gd name="T75" fmla="*/ 164 h 164"/>
                    <a:gd name="T76" fmla="*/ 275 w 602"/>
                    <a:gd name="T77" fmla="*/ 164 h 164"/>
                    <a:gd name="T78" fmla="*/ 261 w 602"/>
                    <a:gd name="T79" fmla="*/ 163 h 164"/>
                    <a:gd name="T80" fmla="*/ 249 w 602"/>
                    <a:gd name="T81" fmla="*/ 161 h 164"/>
                    <a:gd name="T82" fmla="*/ 221 w 602"/>
                    <a:gd name="T83" fmla="*/ 156 h 164"/>
                    <a:gd name="T84" fmla="*/ 195 w 602"/>
                    <a:gd name="T85" fmla="*/ 149 h 164"/>
                    <a:gd name="T86" fmla="*/ 170 w 602"/>
                    <a:gd name="T87" fmla="*/ 140 h 164"/>
                    <a:gd name="T88" fmla="*/ 145 w 602"/>
                    <a:gd name="T89" fmla="*/ 130 h 164"/>
                    <a:gd name="T90" fmla="*/ 120 w 602"/>
                    <a:gd name="T91" fmla="*/ 118 h 164"/>
                    <a:gd name="T92" fmla="*/ 98 w 602"/>
                    <a:gd name="T93" fmla="*/ 106 h 164"/>
                    <a:gd name="T94" fmla="*/ 58 w 602"/>
                    <a:gd name="T95" fmla="*/ 83 h 164"/>
                    <a:gd name="T96" fmla="*/ 27 w 602"/>
                    <a:gd name="T97" fmla="*/ 63 h 164"/>
                    <a:gd name="T98" fmla="*/ 7 w 602"/>
                    <a:gd name="T99" fmla="*/ 49 h 164"/>
                    <a:gd name="T100" fmla="*/ 0 w 602"/>
                    <a:gd name="T101" fmla="*/ 43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02" h="164">
                      <a:moveTo>
                        <a:pt x="0" y="43"/>
                      </a:moveTo>
                      <a:lnTo>
                        <a:pt x="4" y="44"/>
                      </a:lnTo>
                      <a:lnTo>
                        <a:pt x="17" y="49"/>
                      </a:lnTo>
                      <a:lnTo>
                        <a:pt x="41" y="53"/>
                      </a:lnTo>
                      <a:lnTo>
                        <a:pt x="72" y="58"/>
                      </a:lnTo>
                      <a:lnTo>
                        <a:pt x="92" y="61"/>
                      </a:lnTo>
                      <a:lnTo>
                        <a:pt x="114" y="62"/>
                      </a:lnTo>
                      <a:lnTo>
                        <a:pt x="139" y="64"/>
                      </a:lnTo>
                      <a:lnTo>
                        <a:pt x="167" y="65"/>
                      </a:lnTo>
                      <a:lnTo>
                        <a:pt x="196" y="65"/>
                      </a:lnTo>
                      <a:lnTo>
                        <a:pt x="229" y="64"/>
                      </a:lnTo>
                      <a:lnTo>
                        <a:pt x="263" y="63"/>
                      </a:lnTo>
                      <a:lnTo>
                        <a:pt x="301" y="60"/>
                      </a:lnTo>
                      <a:lnTo>
                        <a:pt x="338" y="57"/>
                      </a:lnTo>
                      <a:lnTo>
                        <a:pt x="373" y="53"/>
                      </a:lnTo>
                      <a:lnTo>
                        <a:pt x="405" y="49"/>
                      </a:lnTo>
                      <a:lnTo>
                        <a:pt x="435" y="43"/>
                      </a:lnTo>
                      <a:lnTo>
                        <a:pt x="487" y="34"/>
                      </a:lnTo>
                      <a:lnTo>
                        <a:pt x="529" y="24"/>
                      </a:lnTo>
                      <a:lnTo>
                        <a:pt x="561" y="15"/>
                      </a:lnTo>
                      <a:lnTo>
                        <a:pt x="584" y="8"/>
                      </a:lnTo>
                      <a:lnTo>
                        <a:pt x="598" y="2"/>
                      </a:lnTo>
                      <a:lnTo>
                        <a:pt x="602" y="0"/>
                      </a:lnTo>
                      <a:lnTo>
                        <a:pt x="595" y="7"/>
                      </a:lnTo>
                      <a:lnTo>
                        <a:pt x="575" y="24"/>
                      </a:lnTo>
                      <a:lnTo>
                        <a:pt x="543" y="50"/>
                      </a:lnTo>
                      <a:lnTo>
                        <a:pt x="503" y="79"/>
                      </a:lnTo>
                      <a:lnTo>
                        <a:pt x="481" y="94"/>
                      </a:lnTo>
                      <a:lnTo>
                        <a:pt x="457" y="109"/>
                      </a:lnTo>
                      <a:lnTo>
                        <a:pt x="432" y="122"/>
                      </a:lnTo>
                      <a:lnTo>
                        <a:pt x="406" y="135"/>
                      </a:lnTo>
                      <a:lnTo>
                        <a:pt x="380" y="145"/>
                      </a:lnTo>
                      <a:lnTo>
                        <a:pt x="354" y="155"/>
                      </a:lnTo>
                      <a:lnTo>
                        <a:pt x="340" y="158"/>
                      </a:lnTo>
                      <a:lnTo>
                        <a:pt x="327" y="161"/>
                      </a:lnTo>
                      <a:lnTo>
                        <a:pt x="314" y="163"/>
                      </a:lnTo>
                      <a:lnTo>
                        <a:pt x="301" y="164"/>
                      </a:lnTo>
                      <a:lnTo>
                        <a:pt x="288" y="164"/>
                      </a:lnTo>
                      <a:lnTo>
                        <a:pt x="275" y="164"/>
                      </a:lnTo>
                      <a:lnTo>
                        <a:pt x="261" y="163"/>
                      </a:lnTo>
                      <a:lnTo>
                        <a:pt x="249" y="161"/>
                      </a:lnTo>
                      <a:lnTo>
                        <a:pt x="221" y="156"/>
                      </a:lnTo>
                      <a:lnTo>
                        <a:pt x="195" y="149"/>
                      </a:lnTo>
                      <a:lnTo>
                        <a:pt x="170" y="140"/>
                      </a:lnTo>
                      <a:lnTo>
                        <a:pt x="145" y="130"/>
                      </a:lnTo>
                      <a:lnTo>
                        <a:pt x="120" y="118"/>
                      </a:lnTo>
                      <a:lnTo>
                        <a:pt x="98" y="106"/>
                      </a:lnTo>
                      <a:lnTo>
                        <a:pt x="58" y="83"/>
                      </a:lnTo>
                      <a:lnTo>
                        <a:pt x="27" y="63"/>
                      </a:lnTo>
                      <a:lnTo>
                        <a:pt x="7" y="4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A34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89" name="Freeform 129"/>
                <p:cNvSpPr>
                  <a:spLocks/>
                </p:cNvSpPr>
                <p:nvPr/>
              </p:nvSpPr>
              <p:spPr bwMode="auto">
                <a:xfrm>
                  <a:off x="680" y="1657"/>
                  <a:ext cx="32" cy="23"/>
                </a:xfrm>
                <a:custGeom>
                  <a:avLst/>
                  <a:gdLst>
                    <a:gd name="T0" fmla="*/ 223 w 241"/>
                    <a:gd name="T1" fmla="*/ 17 h 171"/>
                    <a:gd name="T2" fmla="*/ 214 w 241"/>
                    <a:gd name="T3" fmla="*/ 14 h 171"/>
                    <a:gd name="T4" fmla="*/ 203 w 241"/>
                    <a:gd name="T5" fmla="*/ 11 h 171"/>
                    <a:gd name="T6" fmla="*/ 193 w 241"/>
                    <a:gd name="T7" fmla="*/ 8 h 171"/>
                    <a:gd name="T8" fmla="*/ 144 w 241"/>
                    <a:gd name="T9" fmla="*/ 1 h 171"/>
                    <a:gd name="T10" fmla="*/ 140 w 241"/>
                    <a:gd name="T11" fmla="*/ 0 h 171"/>
                    <a:gd name="T12" fmla="*/ 136 w 241"/>
                    <a:gd name="T13" fmla="*/ 1 h 171"/>
                    <a:gd name="T14" fmla="*/ 133 w 241"/>
                    <a:gd name="T15" fmla="*/ 2 h 171"/>
                    <a:gd name="T16" fmla="*/ 130 w 241"/>
                    <a:gd name="T17" fmla="*/ 4 h 171"/>
                    <a:gd name="T18" fmla="*/ 115 w 241"/>
                    <a:gd name="T19" fmla="*/ 11 h 171"/>
                    <a:gd name="T20" fmla="*/ 92 w 241"/>
                    <a:gd name="T21" fmla="*/ 22 h 171"/>
                    <a:gd name="T22" fmla="*/ 72 w 241"/>
                    <a:gd name="T23" fmla="*/ 36 h 171"/>
                    <a:gd name="T24" fmla="*/ 54 w 241"/>
                    <a:gd name="T25" fmla="*/ 51 h 171"/>
                    <a:gd name="T26" fmla="*/ 38 w 241"/>
                    <a:gd name="T27" fmla="*/ 70 h 171"/>
                    <a:gd name="T28" fmla="*/ 24 w 241"/>
                    <a:gd name="T29" fmla="*/ 91 h 171"/>
                    <a:gd name="T30" fmla="*/ 9 w 241"/>
                    <a:gd name="T31" fmla="*/ 125 h 171"/>
                    <a:gd name="T32" fmla="*/ 0 w 241"/>
                    <a:gd name="T33" fmla="*/ 151 h 171"/>
                    <a:gd name="T34" fmla="*/ 0 w 241"/>
                    <a:gd name="T35" fmla="*/ 158 h 171"/>
                    <a:gd name="T36" fmla="*/ 3 w 241"/>
                    <a:gd name="T37" fmla="*/ 164 h 171"/>
                    <a:gd name="T38" fmla="*/ 9 w 241"/>
                    <a:gd name="T39" fmla="*/ 168 h 171"/>
                    <a:gd name="T40" fmla="*/ 15 w 241"/>
                    <a:gd name="T41" fmla="*/ 170 h 171"/>
                    <a:gd name="T42" fmla="*/ 21 w 241"/>
                    <a:gd name="T43" fmla="*/ 170 h 171"/>
                    <a:gd name="T44" fmla="*/ 28 w 241"/>
                    <a:gd name="T45" fmla="*/ 168 h 171"/>
                    <a:gd name="T46" fmla="*/ 32 w 241"/>
                    <a:gd name="T47" fmla="*/ 163 h 171"/>
                    <a:gd name="T48" fmla="*/ 39 w 241"/>
                    <a:gd name="T49" fmla="*/ 143 h 171"/>
                    <a:gd name="T50" fmla="*/ 54 w 241"/>
                    <a:gd name="T51" fmla="*/ 109 h 171"/>
                    <a:gd name="T52" fmla="*/ 69 w 241"/>
                    <a:gd name="T53" fmla="*/ 86 h 171"/>
                    <a:gd name="T54" fmla="*/ 81 w 241"/>
                    <a:gd name="T55" fmla="*/ 72 h 171"/>
                    <a:gd name="T56" fmla="*/ 97 w 241"/>
                    <a:gd name="T57" fmla="*/ 60 h 171"/>
                    <a:gd name="T58" fmla="*/ 115 w 241"/>
                    <a:gd name="T59" fmla="*/ 49 h 171"/>
                    <a:gd name="T60" fmla="*/ 152 w 241"/>
                    <a:gd name="T61" fmla="*/ 30 h 171"/>
                    <a:gd name="T62" fmla="*/ 176 w 241"/>
                    <a:gd name="T63" fmla="*/ 39 h 171"/>
                    <a:gd name="T64" fmla="*/ 185 w 241"/>
                    <a:gd name="T65" fmla="*/ 43 h 171"/>
                    <a:gd name="T66" fmla="*/ 197 w 241"/>
                    <a:gd name="T67" fmla="*/ 47 h 171"/>
                    <a:gd name="T68" fmla="*/ 207 w 241"/>
                    <a:gd name="T69" fmla="*/ 49 h 171"/>
                    <a:gd name="T70" fmla="*/ 220 w 241"/>
                    <a:gd name="T71" fmla="*/ 50 h 171"/>
                    <a:gd name="T72" fmla="*/ 226 w 241"/>
                    <a:gd name="T73" fmla="*/ 51 h 171"/>
                    <a:gd name="T74" fmla="*/ 233 w 241"/>
                    <a:gd name="T75" fmla="*/ 49 h 171"/>
                    <a:gd name="T76" fmla="*/ 237 w 241"/>
                    <a:gd name="T77" fmla="*/ 45 h 171"/>
                    <a:gd name="T78" fmla="*/ 240 w 241"/>
                    <a:gd name="T79" fmla="*/ 39 h 171"/>
                    <a:gd name="T80" fmla="*/ 241 w 241"/>
                    <a:gd name="T81" fmla="*/ 31 h 171"/>
                    <a:gd name="T82" fmla="*/ 239 w 241"/>
                    <a:gd name="T83" fmla="*/ 26 h 171"/>
                    <a:gd name="T84" fmla="*/ 235 w 241"/>
                    <a:gd name="T85" fmla="*/ 21 h 171"/>
                    <a:gd name="T86" fmla="*/ 228 w 241"/>
                    <a:gd name="T87" fmla="*/ 1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41" h="171">
                      <a:moveTo>
                        <a:pt x="228" y="18"/>
                      </a:moveTo>
                      <a:lnTo>
                        <a:pt x="223" y="17"/>
                      </a:lnTo>
                      <a:lnTo>
                        <a:pt x="218" y="16"/>
                      </a:lnTo>
                      <a:lnTo>
                        <a:pt x="214" y="14"/>
                      </a:lnTo>
                      <a:lnTo>
                        <a:pt x="208" y="13"/>
                      </a:lnTo>
                      <a:lnTo>
                        <a:pt x="203" y="11"/>
                      </a:lnTo>
                      <a:lnTo>
                        <a:pt x="198" y="9"/>
                      </a:lnTo>
                      <a:lnTo>
                        <a:pt x="193" y="8"/>
                      </a:lnTo>
                      <a:lnTo>
                        <a:pt x="188" y="7"/>
                      </a:lnTo>
                      <a:lnTo>
                        <a:pt x="144" y="1"/>
                      </a:lnTo>
                      <a:lnTo>
                        <a:pt x="142" y="0"/>
                      </a:lnTo>
                      <a:lnTo>
                        <a:pt x="140" y="0"/>
                      </a:lnTo>
                      <a:lnTo>
                        <a:pt x="138" y="0"/>
                      </a:lnTo>
                      <a:lnTo>
                        <a:pt x="136" y="1"/>
                      </a:lnTo>
                      <a:lnTo>
                        <a:pt x="135" y="1"/>
                      </a:lnTo>
                      <a:lnTo>
                        <a:pt x="133" y="2"/>
                      </a:lnTo>
                      <a:lnTo>
                        <a:pt x="132" y="3"/>
                      </a:lnTo>
                      <a:lnTo>
                        <a:pt x="130" y="4"/>
                      </a:lnTo>
                      <a:lnTo>
                        <a:pt x="126" y="8"/>
                      </a:lnTo>
                      <a:lnTo>
                        <a:pt x="115" y="11"/>
                      </a:lnTo>
                      <a:lnTo>
                        <a:pt x="103" y="17"/>
                      </a:lnTo>
                      <a:lnTo>
                        <a:pt x="92" y="22"/>
                      </a:lnTo>
                      <a:lnTo>
                        <a:pt x="81" y="28"/>
                      </a:lnTo>
                      <a:lnTo>
                        <a:pt x="72" y="36"/>
                      </a:lnTo>
                      <a:lnTo>
                        <a:pt x="62" y="43"/>
                      </a:lnTo>
                      <a:lnTo>
                        <a:pt x="54" y="51"/>
                      </a:lnTo>
                      <a:lnTo>
                        <a:pt x="45" y="61"/>
                      </a:lnTo>
                      <a:lnTo>
                        <a:pt x="38" y="70"/>
                      </a:lnTo>
                      <a:lnTo>
                        <a:pt x="31" y="81"/>
                      </a:lnTo>
                      <a:lnTo>
                        <a:pt x="24" y="91"/>
                      </a:lnTo>
                      <a:lnTo>
                        <a:pt x="19" y="102"/>
                      </a:lnTo>
                      <a:lnTo>
                        <a:pt x="9" y="125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4"/>
                      </a:lnTo>
                      <a:lnTo>
                        <a:pt x="0" y="158"/>
                      </a:lnTo>
                      <a:lnTo>
                        <a:pt x="1" y="161"/>
                      </a:lnTo>
                      <a:lnTo>
                        <a:pt x="3" y="164"/>
                      </a:lnTo>
                      <a:lnTo>
                        <a:pt x="6" y="166"/>
                      </a:lnTo>
                      <a:lnTo>
                        <a:pt x="9" y="168"/>
                      </a:lnTo>
                      <a:lnTo>
                        <a:pt x="12" y="170"/>
                      </a:lnTo>
                      <a:lnTo>
                        <a:pt x="15" y="170"/>
                      </a:lnTo>
                      <a:lnTo>
                        <a:pt x="18" y="171"/>
                      </a:lnTo>
                      <a:lnTo>
                        <a:pt x="21" y="170"/>
                      </a:lnTo>
                      <a:lnTo>
                        <a:pt x="24" y="169"/>
                      </a:lnTo>
                      <a:lnTo>
                        <a:pt x="28" y="168"/>
                      </a:lnTo>
                      <a:lnTo>
                        <a:pt x="30" y="166"/>
                      </a:lnTo>
                      <a:lnTo>
                        <a:pt x="32" y="163"/>
                      </a:lnTo>
                      <a:lnTo>
                        <a:pt x="33" y="160"/>
                      </a:lnTo>
                      <a:lnTo>
                        <a:pt x="39" y="143"/>
                      </a:lnTo>
                      <a:lnTo>
                        <a:pt x="47" y="125"/>
                      </a:lnTo>
                      <a:lnTo>
                        <a:pt x="54" y="109"/>
                      </a:lnTo>
                      <a:lnTo>
                        <a:pt x="63" y="93"/>
                      </a:lnTo>
                      <a:lnTo>
                        <a:pt x="69" y="86"/>
                      </a:lnTo>
                      <a:lnTo>
                        <a:pt x="75" y="79"/>
                      </a:lnTo>
                      <a:lnTo>
                        <a:pt x="81" y="72"/>
                      </a:lnTo>
                      <a:lnTo>
                        <a:pt x="89" y="66"/>
                      </a:lnTo>
                      <a:lnTo>
                        <a:pt x="97" y="60"/>
                      </a:lnTo>
                      <a:lnTo>
                        <a:pt x="105" y="55"/>
                      </a:lnTo>
                      <a:lnTo>
                        <a:pt x="115" y="49"/>
                      </a:lnTo>
                      <a:lnTo>
                        <a:pt x="125" y="45"/>
                      </a:lnTo>
                      <a:lnTo>
                        <a:pt x="152" y="30"/>
                      </a:lnTo>
                      <a:lnTo>
                        <a:pt x="140" y="36"/>
                      </a:lnTo>
                      <a:lnTo>
                        <a:pt x="176" y="39"/>
                      </a:lnTo>
                      <a:lnTo>
                        <a:pt x="180" y="41"/>
                      </a:lnTo>
                      <a:lnTo>
                        <a:pt x="185" y="43"/>
                      </a:lnTo>
                      <a:lnTo>
                        <a:pt x="192" y="45"/>
                      </a:lnTo>
                      <a:lnTo>
                        <a:pt x="197" y="47"/>
                      </a:lnTo>
                      <a:lnTo>
                        <a:pt x="202" y="48"/>
                      </a:lnTo>
                      <a:lnTo>
                        <a:pt x="207" y="49"/>
                      </a:lnTo>
                      <a:lnTo>
                        <a:pt x="214" y="50"/>
                      </a:lnTo>
                      <a:lnTo>
                        <a:pt x="220" y="50"/>
                      </a:lnTo>
                      <a:lnTo>
                        <a:pt x="223" y="51"/>
                      </a:lnTo>
                      <a:lnTo>
                        <a:pt x="226" y="51"/>
                      </a:lnTo>
                      <a:lnTo>
                        <a:pt x="229" y="50"/>
                      </a:lnTo>
                      <a:lnTo>
                        <a:pt x="233" y="49"/>
                      </a:lnTo>
                      <a:lnTo>
                        <a:pt x="235" y="47"/>
                      </a:lnTo>
                      <a:lnTo>
                        <a:pt x="237" y="45"/>
                      </a:lnTo>
                      <a:lnTo>
                        <a:pt x="239" y="42"/>
                      </a:lnTo>
                      <a:lnTo>
                        <a:pt x="240" y="39"/>
                      </a:lnTo>
                      <a:lnTo>
                        <a:pt x="241" y="36"/>
                      </a:lnTo>
                      <a:lnTo>
                        <a:pt x="241" y="31"/>
                      </a:lnTo>
                      <a:lnTo>
                        <a:pt x="240" y="28"/>
                      </a:lnTo>
                      <a:lnTo>
                        <a:pt x="239" y="26"/>
                      </a:lnTo>
                      <a:lnTo>
                        <a:pt x="237" y="23"/>
                      </a:lnTo>
                      <a:lnTo>
                        <a:pt x="235" y="21"/>
                      </a:lnTo>
                      <a:lnTo>
                        <a:pt x="232" y="19"/>
                      </a:lnTo>
                      <a:lnTo>
                        <a:pt x="228" y="18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90" name="Freeform 130"/>
                <p:cNvSpPr>
                  <a:spLocks/>
                </p:cNvSpPr>
                <p:nvPr/>
              </p:nvSpPr>
              <p:spPr bwMode="auto">
                <a:xfrm>
                  <a:off x="840" y="1650"/>
                  <a:ext cx="43" cy="21"/>
                </a:xfrm>
                <a:custGeom>
                  <a:avLst/>
                  <a:gdLst>
                    <a:gd name="T0" fmla="*/ 37 w 328"/>
                    <a:gd name="T1" fmla="*/ 106 h 154"/>
                    <a:gd name="T2" fmla="*/ 51 w 328"/>
                    <a:gd name="T3" fmla="*/ 91 h 154"/>
                    <a:gd name="T4" fmla="*/ 74 w 328"/>
                    <a:gd name="T5" fmla="*/ 73 h 154"/>
                    <a:gd name="T6" fmla="*/ 110 w 328"/>
                    <a:gd name="T7" fmla="*/ 56 h 154"/>
                    <a:gd name="T8" fmla="*/ 147 w 328"/>
                    <a:gd name="T9" fmla="*/ 42 h 154"/>
                    <a:gd name="T10" fmla="*/ 181 w 328"/>
                    <a:gd name="T11" fmla="*/ 34 h 154"/>
                    <a:gd name="T12" fmla="*/ 175 w 328"/>
                    <a:gd name="T13" fmla="*/ 39 h 154"/>
                    <a:gd name="T14" fmla="*/ 195 w 328"/>
                    <a:gd name="T15" fmla="*/ 47 h 154"/>
                    <a:gd name="T16" fmla="*/ 214 w 328"/>
                    <a:gd name="T17" fmla="*/ 57 h 154"/>
                    <a:gd name="T18" fmla="*/ 246 w 328"/>
                    <a:gd name="T19" fmla="*/ 82 h 154"/>
                    <a:gd name="T20" fmla="*/ 274 w 328"/>
                    <a:gd name="T21" fmla="*/ 113 h 154"/>
                    <a:gd name="T22" fmla="*/ 298 w 328"/>
                    <a:gd name="T23" fmla="*/ 148 h 154"/>
                    <a:gd name="T24" fmla="*/ 303 w 328"/>
                    <a:gd name="T25" fmla="*/ 152 h 154"/>
                    <a:gd name="T26" fmla="*/ 309 w 328"/>
                    <a:gd name="T27" fmla="*/ 154 h 154"/>
                    <a:gd name="T28" fmla="*/ 316 w 328"/>
                    <a:gd name="T29" fmla="*/ 153 h 154"/>
                    <a:gd name="T30" fmla="*/ 322 w 328"/>
                    <a:gd name="T31" fmla="*/ 150 h 154"/>
                    <a:gd name="T32" fmla="*/ 326 w 328"/>
                    <a:gd name="T33" fmla="*/ 144 h 154"/>
                    <a:gd name="T34" fmla="*/ 328 w 328"/>
                    <a:gd name="T35" fmla="*/ 138 h 154"/>
                    <a:gd name="T36" fmla="*/ 327 w 328"/>
                    <a:gd name="T37" fmla="*/ 131 h 154"/>
                    <a:gd name="T38" fmla="*/ 324 w 328"/>
                    <a:gd name="T39" fmla="*/ 124 h 154"/>
                    <a:gd name="T40" fmla="*/ 298 w 328"/>
                    <a:gd name="T41" fmla="*/ 95 h 154"/>
                    <a:gd name="T42" fmla="*/ 272 w 328"/>
                    <a:gd name="T43" fmla="*/ 64 h 154"/>
                    <a:gd name="T44" fmla="*/ 243 w 328"/>
                    <a:gd name="T45" fmla="*/ 35 h 154"/>
                    <a:gd name="T46" fmla="*/ 226 w 328"/>
                    <a:gd name="T47" fmla="*/ 24 h 154"/>
                    <a:gd name="T48" fmla="*/ 207 w 328"/>
                    <a:gd name="T49" fmla="*/ 15 h 154"/>
                    <a:gd name="T50" fmla="*/ 186 w 328"/>
                    <a:gd name="T51" fmla="*/ 5 h 154"/>
                    <a:gd name="T52" fmla="*/ 183 w 328"/>
                    <a:gd name="T53" fmla="*/ 3 h 154"/>
                    <a:gd name="T54" fmla="*/ 179 w 328"/>
                    <a:gd name="T55" fmla="*/ 0 h 154"/>
                    <a:gd name="T56" fmla="*/ 176 w 328"/>
                    <a:gd name="T57" fmla="*/ 0 h 154"/>
                    <a:gd name="T58" fmla="*/ 128 w 328"/>
                    <a:gd name="T59" fmla="*/ 13 h 154"/>
                    <a:gd name="T60" fmla="*/ 129 w 328"/>
                    <a:gd name="T61" fmla="*/ 12 h 154"/>
                    <a:gd name="T62" fmla="*/ 131 w 328"/>
                    <a:gd name="T63" fmla="*/ 12 h 154"/>
                    <a:gd name="T64" fmla="*/ 132 w 328"/>
                    <a:gd name="T65" fmla="*/ 11 h 154"/>
                    <a:gd name="T66" fmla="*/ 132 w 328"/>
                    <a:gd name="T67" fmla="*/ 11 h 154"/>
                    <a:gd name="T68" fmla="*/ 95 w 328"/>
                    <a:gd name="T69" fmla="*/ 23 h 154"/>
                    <a:gd name="T70" fmla="*/ 62 w 328"/>
                    <a:gd name="T71" fmla="*/ 40 h 154"/>
                    <a:gd name="T72" fmla="*/ 33 w 328"/>
                    <a:gd name="T73" fmla="*/ 64 h 154"/>
                    <a:gd name="T74" fmla="*/ 5 w 328"/>
                    <a:gd name="T75" fmla="*/ 91 h 154"/>
                    <a:gd name="T76" fmla="*/ 1 w 328"/>
                    <a:gd name="T77" fmla="*/ 96 h 154"/>
                    <a:gd name="T78" fmla="*/ 0 w 328"/>
                    <a:gd name="T79" fmla="*/ 102 h 154"/>
                    <a:gd name="T80" fmla="*/ 2 w 328"/>
                    <a:gd name="T81" fmla="*/ 109 h 154"/>
                    <a:gd name="T82" fmla="*/ 6 w 328"/>
                    <a:gd name="T83" fmla="*/ 115 h 154"/>
                    <a:gd name="T84" fmla="*/ 12 w 328"/>
                    <a:gd name="T85" fmla="*/ 118 h 154"/>
                    <a:gd name="T86" fmla="*/ 18 w 328"/>
                    <a:gd name="T87" fmla="*/ 119 h 154"/>
                    <a:gd name="T88" fmla="*/ 24 w 328"/>
                    <a:gd name="T89" fmla="*/ 118 h 154"/>
                    <a:gd name="T90" fmla="*/ 31 w 328"/>
                    <a:gd name="T91" fmla="*/ 11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8" h="154">
                      <a:moveTo>
                        <a:pt x="31" y="114"/>
                      </a:moveTo>
                      <a:lnTo>
                        <a:pt x="37" y="106"/>
                      </a:lnTo>
                      <a:lnTo>
                        <a:pt x="43" y="97"/>
                      </a:lnTo>
                      <a:lnTo>
                        <a:pt x="51" y="91"/>
                      </a:lnTo>
                      <a:lnTo>
                        <a:pt x="58" y="85"/>
                      </a:lnTo>
                      <a:lnTo>
                        <a:pt x="74" y="73"/>
                      </a:lnTo>
                      <a:lnTo>
                        <a:pt x="92" y="64"/>
                      </a:lnTo>
                      <a:lnTo>
                        <a:pt x="110" y="56"/>
                      </a:lnTo>
                      <a:lnTo>
                        <a:pt x="128" y="49"/>
                      </a:lnTo>
                      <a:lnTo>
                        <a:pt x="147" y="42"/>
                      </a:lnTo>
                      <a:lnTo>
                        <a:pt x="166" y="36"/>
                      </a:lnTo>
                      <a:lnTo>
                        <a:pt x="181" y="34"/>
                      </a:lnTo>
                      <a:lnTo>
                        <a:pt x="163" y="29"/>
                      </a:lnTo>
                      <a:lnTo>
                        <a:pt x="175" y="39"/>
                      </a:lnTo>
                      <a:lnTo>
                        <a:pt x="185" y="44"/>
                      </a:lnTo>
                      <a:lnTo>
                        <a:pt x="195" y="47"/>
                      </a:lnTo>
                      <a:lnTo>
                        <a:pt x="204" y="52"/>
                      </a:lnTo>
                      <a:lnTo>
                        <a:pt x="214" y="57"/>
                      </a:lnTo>
                      <a:lnTo>
                        <a:pt x="230" y="69"/>
                      </a:lnTo>
                      <a:lnTo>
                        <a:pt x="246" y="82"/>
                      </a:lnTo>
                      <a:lnTo>
                        <a:pt x="260" y="97"/>
                      </a:lnTo>
                      <a:lnTo>
                        <a:pt x="274" y="113"/>
                      </a:lnTo>
                      <a:lnTo>
                        <a:pt x="286" y="130"/>
                      </a:lnTo>
                      <a:lnTo>
                        <a:pt x="298" y="148"/>
                      </a:lnTo>
                      <a:lnTo>
                        <a:pt x="300" y="150"/>
                      </a:lnTo>
                      <a:lnTo>
                        <a:pt x="303" y="152"/>
                      </a:lnTo>
                      <a:lnTo>
                        <a:pt x="306" y="153"/>
                      </a:lnTo>
                      <a:lnTo>
                        <a:pt x="309" y="154"/>
                      </a:lnTo>
                      <a:lnTo>
                        <a:pt x="312" y="153"/>
                      </a:lnTo>
                      <a:lnTo>
                        <a:pt x="316" y="153"/>
                      </a:lnTo>
                      <a:lnTo>
                        <a:pt x="319" y="152"/>
                      </a:lnTo>
                      <a:lnTo>
                        <a:pt x="322" y="150"/>
                      </a:lnTo>
                      <a:lnTo>
                        <a:pt x="324" y="148"/>
                      </a:lnTo>
                      <a:lnTo>
                        <a:pt x="326" y="144"/>
                      </a:lnTo>
                      <a:lnTo>
                        <a:pt x="327" y="141"/>
                      </a:lnTo>
                      <a:lnTo>
                        <a:pt x="328" y="138"/>
                      </a:lnTo>
                      <a:lnTo>
                        <a:pt x="328" y="134"/>
                      </a:lnTo>
                      <a:lnTo>
                        <a:pt x="327" y="131"/>
                      </a:lnTo>
                      <a:lnTo>
                        <a:pt x="326" y="128"/>
                      </a:lnTo>
                      <a:lnTo>
                        <a:pt x="324" y="124"/>
                      </a:lnTo>
                      <a:lnTo>
                        <a:pt x="310" y="110"/>
                      </a:lnTo>
                      <a:lnTo>
                        <a:pt x="298" y="95"/>
                      </a:lnTo>
                      <a:lnTo>
                        <a:pt x="285" y="78"/>
                      </a:lnTo>
                      <a:lnTo>
                        <a:pt x="272" y="64"/>
                      </a:lnTo>
                      <a:lnTo>
                        <a:pt x="259" y="49"/>
                      </a:lnTo>
                      <a:lnTo>
                        <a:pt x="243" y="35"/>
                      </a:lnTo>
                      <a:lnTo>
                        <a:pt x="236" y="29"/>
                      </a:lnTo>
                      <a:lnTo>
                        <a:pt x="226" y="24"/>
                      </a:lnTo>
                      <a:lnTo>
                        <a:pt x="218" y="19"/>
                      </a:lnTo>
                      <a:lnTo>
                        <a:pt x="207" y="15"/>
                      </a:lnTo>
                      <a:lnTo>
                        <a:pt x="188" y="6"/>
                      </a:lnTo>
                      <a:lnTo>
                        <a:pt x="186" y="5"/>
                      </a:lnTo>
                      <a:lnTo>
                        <a:pt x="184" y="4"/>
                      </a:lnTo>
                      <a:lnTo>
                        <a:pt x="183" y="3"/>
                      </a:lnTo>
                      <a:lnTo>
                        <a:pt x="181" y="1"/>
                      </a:lnTo>
                      <a:lnTo>
                        <a:pt x="179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4" y="0"/>
                      </a:lnTo>
                      <a:lnTo>
                        <a:pt x="128" y="13"/>
                      </a:lnTo>
                      <a:lnTo>
                        <a:pt x="129" y="13"/>
                      </a:lnTo>
                      <a:lnTo>
                        <a:pt x="129" y="12"/>
                      </a:lnTo>
                      <a:lnTo>
                        <a:pt x="129" y="12"/>
                      </a:lnTo>
                      <a:lnTo>
                        <a:pt x="131" y="12"/>
                      </a:lnTo>
                      <a:lnTo>
                        <a:pt x="131" y="12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32" y="11"/>
                      </a:lnTo>
                      <a:lnTo>
                        <a:pt x="113" y="16"/>
                      </a:lnTo>
                      <a:lnTo>
                        <a:pt x="95" y="23"/>
                      </a:lnTo>
                      <a:lnTo>
                        <a:pt x="78" y="31"/>
                      </a:lnTo>
                      <a:lnTo>
                        <a:pt x="62" y="40"/>
                      </a:lnTo>
                      <a:lnTo>
                        <a:pt x="47" y="52"/>
                      </a:lnTo>
                      <a:lnTo>
                        <a:pt x="33" y="64"/>
                      </a:lnTo>
                      <a:lnTo>
                        <a:pt x="18" y="77"/>
                      </a:lnTo>
                      <a:lnTo>
                        <a:pt x="5" y="91"/>
                      </a:lnTo>
                      <a:lnTo>
                        <a:pt x="3" y="93"/>
                      </a:lnTo>
                      <a:lnTo>
                        <a:pt x="1" y="96"/>
                      </a:lnTo>
                      <a:lnTo>
                        <a:pt x="0" y="99"/>
                      </a:lnTo>
                      <a:lnTo>
                        <a:pt x="0" y="102"/>
                      </a:lnTo>
                      <a:lnTo>
                        <a:pt x="1" y="106"/>
                      </a:lnTo>
                      <a:lnTo>
                        <a:pt x="2" y="109"/>
                      </a:lnTo>
                      <a:lnTo>
                        <a:pt x="3" y="112"/>
                      </a:lnTo>
                      <a:lnTo>
                        <a:pt x="6" y="115"/>
                      </a:lnTo>
                      <a:lnTo>
                        <a:pt x="9" y="117"/>
                      </a:lnTo>
                      <a:lnTo>
                        <a:pt x="12" y="118"/>
                      </a:lnTo>
                      <a:lnTo>
                        <a:pt x="15" y="119"/>
                      </a:lnTo>
                      <a:lnTo>
                        <a:pt x="18" y="119"/>
                      </a:lnTo>
                      <a:lnTo>
                        <a:pt x="21" y="119"/>
                      </a:lnTo>
                      <a:lnTo>
                        <a:pt x="24" y="118"/>
                      </a:lnTo>
                      <a:lnTo>
                        <a:pt x="27" y="116"/>
                      </a:lnTo>
                      <a:lnTo>
                        <a:pt x="31" y="114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3891" name="Text Box 131"/>
              <p:cNvSpPr txBox="1">
                <a:spLocks noChangeArrowheads="1"/>
              </p:cNvSpPr>
              <p:nvPr/>
            </p:nvSpPr>
            <p:spPr bwMode="auto">
              <a:xfrm>
                <a:off x="540" y="945"/>
                <a:ext cx="666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a-IR">
                    <a:solidFill>
                      <a:schemeClr val="folHlink"/>
                    </a:solidFill>
                    <a:latin typeface="Tahoma" pitchFamily="34" charset="0"/>
                  </a:rPr>
                  <a:t>جواد</a:t>
                </a:r>
                <a:endParaRPr lang="en-US">
                  <a:solidFill>
                    <a:schemeClr val="folHlink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653892" name="Oval 132"/>
            <p:cNvSpPr>
              <a:spLocks noChangeArrowheads="1"/>
            </p:cNvSpPr>
            <p:nvPr/>
          </p:nvSpPr>
          <p:spPr bwMode="auto">
            <a:xfrm>
              <a:off x="1161" y="622"/>
              <a:ext cx="744" cy="101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cxnSp>
        <p:nvCxnSpPr>
          <p:cNvPr id="1653893" name="AutoShape 133"/>
          <p:cNvCxnSpPr>
            <a:cxnSpLocks noChangeShapeType="1"/>
            <a:stCxn id="1653765" idx="0"/>
            <a:endCxn id="1653897" idx="2"/>
          </p:cNvCxnSpPr>
          <p:nvPr/>
        </p:nvCxnSpPr>
        <p:spPr bwMode="auto">
          <a:xfrm rot="16200000" flipV="1">
            <a:off x="5340012" y="2809421"/>
            <a:ext cx="906764" cy="88227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894" name="AutoShape 134"/>
          <p:cNvCxnSpPr>
            <a:cxnSpLocks noChangeShapeType="1"/>
            <a:stCxn id="1653765" idx="0"/>
            <a:endCxn id="1653810" idx="2"/>
          </p:cNvCxnSpPr>
          <p:nvPr/>
        </p:nvCxnSpPr>
        <p:spPr bwMode="auto">
          <a:xfrm rot="5400000" flipH="1" flipV="1">
            <a:off x="6081283" y="2958361"/>
            <a:ext cx="898825" cy="59233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3895" name="AutoShape 135"/>
          <p:cNvCxnSpPr>
            <a:cxnSpLocks noChangeShapeType="1"/>
            <a:stCxn id="1653765" idx="0"/>
            <a:endCxn id="1653813" idx="2"/>
          </p:cNvCxnSpPr>
          <p:nvPr/>
        </p:nvCxnSpPr>
        <p:spPr bwMode="auto">
          <a:xfrm rot="5400000" flipH="1" flipV="1">
            <a:off x="6441555" y="2852089"/>
            <a:ext cx="644825" cy="105887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53896" name="Group 136"/>
          <p:cNvGrpSpPr>
            <a:grpSpLocks/>
          </p:cNvGrpSpPr>
          <p:nvPr/>
        </p:nvGrpSpPr>
        <p:grpSpPr bwMode="auto">
          <a:xfrm>
            <a:off x="4392614" y="1719263"/>
            <a:ext cx="2344737" cy="1077912"/>
            <a:chOff x="1807" y="1083"/>
            <a:chExt cx="1477" cy="679"/>
          </a:xfrm>
        </p:grpSpPr>
        <p:pic>
          <p:nvPicPr>
            <p:cNvPr id="1653897" name="Picture 137" descr="school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" y="1210"/>
              <a:ext cx="1209" cy="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898" name="Text Box 138"/>
            <p:cNvSpPr txBox="1">
              <a:spLocks noChangeArrowheads="1"/>
            </p:cNvSpPr>
            <p:nvPr/>
          </p:nvSpPr>
          <p:spPr bwMode="auto">
            <a:xfrm>
              <a:off x="2419" y="1083"/>
              <a:ext cx="8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400">
                  <a:solidFill>
                    <a:schemeClr val="folHlink"/>
                  </a:solidFill>
                  <a:latin typeface="Tahoma" pitchFamily="34" charset="0"/>
                </a:rPr>
                <a:t>مدرسه مصطفی</a:t>
              </a:r>
              <a:endParaRPr lang="en-US" sz="14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cxnSp>
        <p:nvCxnSpPr>
          <p:cNvPr id="1653899" name="AutoShape 139"/>
          <p:cNvCxnSpPr>
            <a:cxnSpLocks noChangeShapeType="1"/>
            <a:stCxn id="1653892" idx="6"/>
            <a:endCxn id="1653897" idx="1"/>
          </p:cNvCxnSpPr>
          <p:nvPr/>
        </p:nvCxnSpPr>
        <p:spPr bwMode="auto">
          <a:xfrm>
            <a:off x="3552825" y="1711325"/>
            <a:ext cx="839788" cy="647700"/>
          </a:xfrm>
          <a:prstGeom prst="curvedConnector3">
            <a:avLst>
              <a:gd name="adj1" fmla="val 49907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60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5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5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5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5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5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5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5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5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5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5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5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5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5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5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5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5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5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5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5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5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65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65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65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65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65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5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5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5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65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65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65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65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65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65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5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65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65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65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65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65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5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65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65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65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860" grpId="0"/>
      <p:bldP spid="1653866" grpId="0" animBg="1"/>
      <p:bldP spid="16538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511675" y="2852739"/>
            <a:ext cx="3024188" cy="2160587"/>
            <a:chOff x="1882" y="1797"/>
            <a:chExt cx="1270" cy="862"/>
          </a:xfrm>
        </p:grpSpPr>
        <p:sp>
          <p:nvSpPr>
            <p:cNvPr id="133137" name="Cloud"/>
            <p:cNvSpPr>
              <a:spLocks noChangeAspect="1" noEditPoints="1" noChangeArrowheads="1"/>
            </p:cNvSpPr>
            <p:nvPr/>
          </p:nvSpPr>
          <p:spPr bwMode="auto">
            <a:xfrm>
              <a:off x="1882" y="1829"/>
              <a:ext cx="1270" cy="830"/>
            </a:xfrm>
            <a:custGeom>
              <a:avLst/>
              <a:gdLst>
                <a:gd name="T0" fmla="*/ 0 w 21600"/>
                <a:gd name="T1" fmla="*/ 1 h 21600"/>
                <a:gd name="T2" fmla="*/ 2 w 21600"/>
                <a:gd name="T3" fmla="*/ 1 h 21600"/>
                <a:gd name="T4" fmla="*/ 4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3 h 21600"/>
                <a:gd name="T14" fmla="*/ 17093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3138" name="Group 76"/>
            <p:cNvGrpSpPr>
              <a:grpSpLocks/>
            </p:cNvGrpSpPr>
            <p:nvPr/>
          </p:nvGrpSpPr>
          <p:grpSpPr bwMode="auto">
            <a:xfrm>
              <a:off x="2518" y="1872"/>
              <a:ext cx="559" cy="483"/>
              <a:chOff x="2915" y="2091"/>
              <a:chExt cx="916" cy="848"/>
            </a:xfrm>
          </p:grpSpPr>
          <p:sp>
            <p:nvSpPr>
              <p:cNvPr id="133203" name="Freeform 77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4" name="Freeform 78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5" name="Freeform 79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6" name="Freeform 80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7" name="Freeform 81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39" name="Group 82"/>
            <p:cNvGrpSpPr>
              <a:grpSpLocks/>
            </p:cNvGrpSpPr>
            <p:nvPr/>
          </p:nvGrpSpPr>
          <p:grpSpPr bwMode="auto">
            <a:xfrm rot="10800000">
              <a:off x="1967" y="2004"/>
              <a:ext cx="879" cy="613"/>
              <a:chOff x="4468" y="1287"/>
              <a:chExt cx="624" cy="335"/>
            </a:xfrm>
          </p:grpSpPr>
          <p:sp>
            <p:nvSpPr>
              <p:cNvPr id="133192" name="Freeform 83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3" name="Freeform 84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4" name="Freeform 85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5" name="Freeform 86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6" name="Freeform 87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7" name="Freeform 88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8" name="Freeform 89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9" name="Freeform 90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0" name="Freeform 91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1" name="Freeform 92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2" name="Freeform 93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40" name="Freeform 94"/>
            <p:cNvSpPr>
              <a:spLocks/>
            </p:cNvSpPr>
            <p:nvPr/>
          </p:nvSpPr>
          <p:spPr bwMode="auto">
            <a:xfrm>
              <a:off x="2052" y="2004"/>
              <a:ext cx="84" cy="195"/>
            </a:xfrm>
            <a:custGeom>
              <a:avLst/>
              <a:gdLst>
                <a:gd name="T0" fmla="*/ 6 w 140"/>
                <a:gd name="T1" fmla="*/ 1 h 425"/>
                <a:gd name="T2" fmla="*/ 6 w 140"/>
                <a:gd name="T3" fmla="*/ 1 h 425"/>
                <a:gd name="T4" fmla="*/ 6 w 140"/>
                <a:gd name="T5" fmla="*/ 1 h 425"/>
                <a:gd name="T6" fmla="*/ 6 w 140"/>
                <a:gd name="T7" fmla="*/ 2 h 425"/>
                <a:gd name="T8" fmla="*/ 6 w 140"/>
                <a:gd name="T9" fmla="*/ 2 h 425"/>
                <a:gd name="T10" fmla="*/ 7 w 140"/>
                <a:gd name="T11" fmla="*/ 2 h 425"/>
                <a:gd name="T12" fmla="*/ 6 w 140"/>
                <a:gd name="T13" fmla="*/ 2 h 425"/>
                <a:gd name="T14" fmla="*/ 6 w 140"/>
                <a:gd name="T15" fmla="*/ 2 h 425"/>
                <a:gd name="T16" fmla="*/ 5 w 140"/>
                <a:gd name="T17" fmla="*/ 2 h 425"/>
                <a:gd name="T18" fmla="*/ 4 w 140"/>
                <a:gd name="T19" fmla="*/ 2 h 425"/>
                <a:gd name="T20" fmla="*/ 3 w 140"/>
                <a:gd name="T21" fmla="*/ 3 h 425"/>
                <a:gd name="T22" fmla="*/ 2 w 140"/>
                <a:gd name="T23" fmla="*/ 3 h 425"/>
                <a:gd name="T24" fmla="*/ 1 w 140"/>
                <a:gd name="T25" fmla="*/ 3 h 425"/>
                <a:gd name="T26" fmla="*/ 1 w 140"/>
                <a:gd name="T27" fmla="*/ 3 h 425"/>
                <a:gd name="T28" fmla="*/ 1 w 140"/>
                <a:gd name="T29" fmla="*/ 3 h 425"/>
                <a:gd name="T30" fmla="*/ 0 w 140"/>
                <a:gd name="T31" fmla="*/ 4 h 425"/>
                <a:gd name="T32" fmla="*/ 0 w 140"/>
                <a:gd name="T33" fmla="*/ 4 h 425"/>
                <a:gd name="T34" fmla="*/ 0 w 140"/>
                <a:gd name="T35" fmla="*/ 4 h 425"/>
                <a:gd name="T36" fmla="*/ 0 w 140"/>
                <a:gd name="T37" fmla="*/ 5 h 425"/>
                <a:gd name="T38" fmla="*/ 1 w 140"/>
                <a:gd name="T39" fmla="*/ 5 h 425"/>
                <a:gd name="T40" fmla="*/ 1 w 140"/>
                <a:gd name="T41" fmla="*/ 5 h 425"/>
                <a:gd name="T42" fmla="*/ 1 w 140"/>
                <a:gd name="T43" fmla="*/ 5 h 425"/>
                <a:gd name="T44" fmla="*/ 1 w 140"/>
                <a:gd name="T45" fmla="*/ 5 h 425"/>
                <a:gd name="T46" fmla="*/ 1 w 140"/>
                <a:gd name="T47" fmla="*/ 6 h 425"/>
                <a:gd name="T48" fmla="*/ 1 w 140"/>
                <a:gd name="T49" fmla="*/ 6 h 425"/>
                <a:gd name="T50" fmla="*/ 1 w 140"/>
                <a:gd name="T51" fmla="*/ 6 h 425"/>
                <a:gd name="T52" fmla="*/ 1 w 140"/>
                <a:gd name="T53" fmla="*/ 6 h 425"/>
                <a:gd name="T54" fmla="*/ 1 w 140"/>
                <a:gd name="T55" fmla="*/ 7 h 425"/>
                <a:gd name="T56" fmla="*/ 1 w 140"/>
                <a:gd name="T57" fmla="*/ 7 h 425"/>
                <a:gd name="T58" fmla="*/ 1 w 140"/>
                <a:gd name="T59" fmla="*/ 7 h 425"/>
                <a:gd name="T60" fmla="*/ 1 w 140"/>
                <a:gd name="T61" fmla="*/ 7 h 425"/>
                <a:gd name="T62" fmla="*/ 1 w 140"/>
                <a:gd name="T63" fmla="*/ 8 h 425"/>
                <a:gd name="T64" fmla="*/ 1 w 140"/>
                <a:gd name="T65" fmla="*/ 8 h 425"/>
                <a:gd name="T66" fmla="*/ 2 w 140"/>
                <a:gd name="T67" fmla="*/ 8 h 425"/>
                <a:gd name="T68" fmla="*/ 2 w 140"/>
                <a:gd name="T69" fmla="*/ 8 h 425"/>
                <a:gd name="T70" fmla="*/ 2 w 140"/>
                <a:gd name="T71" fmla="*/ 9 h 425"/>
                <a:gd name="T72" fmla="*/ 2 w 140"/>
                <a:gd name="T73" fmla="*/ 9 h 425"/>
                <a:gd name="T74" fmla="*/ 2 w 140"/>
                <a:gd name="T75" fmla="*/ 9 h 425"/>
                <a:gd name="T76" fmla="*/ 2 w 140"/>
                <a:gd name="T77" fmla="*/ 10 h 425"/>
                <a:gd name="T78" fmla="*/ 4 w 140"/>
                <a:gd name="T79" fmla="*/ 11 h 425"/>
                <a:gd name="T80" fmla="*/ 15 w 140"/>
                <a:gd name="T81" fmla="*/ 19 h 425"/>
                <a:gd name="T82" fmla="*/ 13 w 140"/>
                <a:gd name="T83" fmla="*/ 11 h 425"/>
                <a:gd name="T84" fmla="*/ 15 w 140"/>
                <a:gd name="T85" fmla="*/ 7 h 425"/>
                <a:gd name="T86" fmla="*/ 17 w 140"/>
                <a:gd name="T87" fmla="*/ 3 h 425"/>
                <a:gd name="T88" fmla="*/ 10 w 140"/>
                <a:gd name="T89" fmla="*/ 2 h 425"/>
                <a:gd name="T90" fmla="*/ 10 w 140"/>
                <a:gd name="T91" fmla="*/ 0 h 425"/>
                <a:gd name="T92" fmla="*/ 9 w 140"/>
                <a:gd name="T93" fmla="*/ 0 h 425"/>
                <a:gd name="T94" fmla="*/ 8 w 140"/>
                <a:gd name="T95" fmla="*/ 0 h 425"/>
                <a:gd name="T96" fmla="*/ 8 w 140"/>
                <a:gd name="T97" fmla="*/ 0 h 425"/>
                <a:gd name="T98" fmla="*/ 7 w 140"/>
                <a:gd name="T99" fmla="*/ 0 h 425"/>
                <a:gd name="T100" fmla="*/ 6 w 140"/>
                <a:gd name="T101" fmla="*/ 0 h 425"/>
                <a:gd name="T102" fmla="*/ 6 w 140"/>
                <a:gd name="T103" fmla="*/ 0 h 425"/>
                <a:gd name="T104" fmla="*/ 6 w 140"/>
                <a:gd name="T105" fmla="*/ 0 h 425"/>
                <a:gd name="T106" fmla="*/ 6 w 140"/>
                <a:gd name="T107" fmla="*/ 1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1" name="Freeform 95"/>
            <p:cNvSpPr>
              <a:spLocks/>
            </p:cNvSpPr>
            <p:nvPr/>
          </p:nvSpPr>
          <p:spPr bwMode="auto">
            <a:xfrm>
              <a:off x="2289" y="2202"/>
              <a:ext cx="335" cy="240"/>
            </a:xfrm>
            <a:custGeom>
              <a:avLst/>
              <a:gdLst>
                <a:gd name="T0" fmla="*/ 29 w 717"/>
                <a:gd name="T1" fmla="*/ 4 h 496"/>
                <a:gd name="T2" fmla="*/ 33 w 717"/>
                <a:gd name="T3" fmla="*/ 5 h 496"/>
                <a:gd name="T4" fmla="*/ 34 w 717"/>
                <a:gd name="T5" fmla="*/ 0 h 496"/>
                <a:gd name="T6" fmla="*/ 18 w 717"/>
                <a:gd name="T7" fmla="*/ 0 h 496"/>
                <a:gd name="T8" fmla="*/ 25 w 717"/>
                <a:gd name="T9" fmla="*/ 2 h 496"/>
                <a:gd name="T10" fmla="*/ 12 w 717"/>
                <a:gd name="T11" fmla="*/ 7 h 496"/>
                <a:gd name="T12" fmla="*/ 9 w 717"/>
                <a:gd name="T13" fmla="*/ 15 h 496"/>
                <a:gd name="T14" fmla="*/ 0 w 717"/>
                <a:gd name="T15" fmla="*/ 20 h 496"/>
                <a:gd name="T16" fmla="*/ 3 w 717"/>
                <a:gd name="T17" fmla="*/ 27 h 496"/>
                <a:gd name="T18" fmla="*/ 13 w 717"/>
                <a:gd name="T19" fmla="*/ 16 h 496"/>
                <a:gd name="T20" fmla="*/ 14 w 717"/>
                <a:gd name="T21" fmla="*/ 9 h 496"/>
                <a:gd name="T22" fmla="*/ 29 w 717"/>
                <a:gd name="T23" fmla="*/ 4 h 496"/>
                <a:gd name="T24" fmla="*/ 29 w 717"/>
                <a:gd name="T25" fmla="*/ 4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Freeform 96"/>
            <p:cNvSpPr>
              <a:spLocks/>
            </p:cNvSpPr>
            <p:nvPr/>
          </p:nvSpPr>
          <p:spPr bwMode="auto">
            <a:xfrm>
              <a:off x="2136" y="2104"/>
              <a:ext cx="782" cy="406"/>
            </a:xfrm>
            <a:custGeom>
              <a:avLst/>
              <a:gdLst>
                <a:gd name="T0" fmla="*/ 65 w 1673"/>
                <a:gd name="T1" fmla="*/ 27 h 839"/>
                <a:gd name="T2" fmla="*/ 79 w 1673"/>
                <a:gd name="T3" fmla="*/ 36 h 839"/>
                <a:gd name="T4" fmla="*/ 80 w 1673"/>
                <a:gd name="T5" fmla="*/ 46 h 839"/>
                <a:gd name="T6" fmla="*/ 47 w 1673"/>
                <a:gd name="T7" fmla="*/ 32 h 839"/>
                <a:gd name="T8" fmla="*/ 60 w 1673"/>
                <a:gd name="T9" fmla="*/ 28 h 839"/>
                <a:gd name="T10" fmla="*/ 52 w 1673"/>
                <a:gd name="T11" fmla="*/ 22 h 839"/>
                <a:gd name="T12" fmla="*/ 32 w 1673"/>
                <a:gd name="T13" fmla="*/ 19 h 839"/>
                <a:gd name="T14" fmla="*/ 16 w 1673"/>
                <a:gd name="T15" fmla="*/ 11 h 839"/>
                <a:gd name="T16" fmla="*/ 0 w 1673"/>
                <a:gd name="T17" fmla="*/ 15 h 839"/>
                <a:gd name="T18" fmla="*/ 14 w 1673"/>
                <a:gd name="T19" fmla="*/ 0 h 839"/>
                <a:gd name="T20" fmla="*/ 37 w 1673"/>
                <a:gd name="T21" fmla="*/ 5 h 839"/>
                <a:gd name="T22" fmla="*/ 26 w 1673"/>
                <a:gd name="T23" fmla="*/ 7 h 839"/>
                <a:gd name="T24" fmla="*/ 35 w 1673"/>
                <a:gd name="T25" fmla="*/ 18 h 839"/>
                <a:gd name="T26" fmla="*/ 60 w 1673"/>
                <a:gd name="T27" fmla="*/ 17 h 839"/>
                <a:gd name="T28" fmla="*/ 65 w 1673"/>
                <a:gd name="T29" fmla="*/ 27 h 839"/>
                <a:gd name="T30" fmla="*/ 65 w 1673"/>
                <a:gd name="T31" fmla="*/ 2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3" name="Freeform 97"/>
            <p:cNvSpPr>
              <a:spLocks/>
            </p:cNvSpPr>
            <p:nvPr/>
          </p:nvSpPr>
          <p:spPr bwMode="auto">
            <a:xfrm>
              <a:off x="2480" y="2101"/>
              <a:ext cx="21" cy="33"/>
            </a:xfrm>
            <a:custGeom>
              <a:avLst/>
              <a:gdLst>
                <a:gd name="T0" fmla="*/ 0 w 47"/>
                <a:gd name="T1" fmla="*/ 4 h 68"/>
                <a:gd name="T2" fmla="*/ 0 w 47"/>
                <a:gd name="T3" fmla="*/ 1 h 68"/>
                <a:gd name="T4" fmla="*/ 0 w 47"/>
                <a:gd name="T5" fmla="*/ 1 h 68"/>
                <a:gd name="T6" fmla="*/ 0 w 47"/>
                <a:gd name="T7" fmla="*/ 1 h 68"/>
                <a:gd name="T8" fmla="*/ 0 w 47"/>
                <a:gd name="T9" fmla="*/ 1 h 68"/>
                <a:gd name="T10" fmla="*/ 0 w 47"/>
                <a:gd name="T11" fmla="*/ 1 h 68"/>
                <a:gd name="T12" fmla="*/ 0 w 47"/>
                <a:gd name="T13" fmla="*/ 1 h 68"/>
                <a:gd name="T14" fmla="*/ 0 w 47"/>
                <a:gd name="T15" fmla="*/ 0 h 68"/>
                <a:gd name="T16" fmla="*/ 0 w 47"/>
                <a:gd name="T17" fmla="*/ 0 h 68"/>
                <a:gd name="T18" fmla="*/ 0 w 47"/>
                <a:gd name="T19" fmla="*/ 0 h 68"/>
                <a:gd name="T20" fmla="*/ 0 w 47"/>
                <a:gd name="T21" fmla="*/ 0 h 68"/>
                <a:gd name="T22" fmla="*/ 0 w 47"/>
                <a:gd name="T23" fmla="*/ 0 h 68"/>
                <a:gd name="T24" fmla="*/ 0 w 47"/>
                <a:gd name="T25" fmla="*/ 0 h 68"/>
                <a:gd name="T26" fmla="*/ 1 w 47"/>
                <a:gd name="T27" fmla="*/ 0 h 68"/>
                <a:gd name="T28" fmla="*/ 1 w 47"/>
                <a:gd name="T29" fmla="*/ 0 h 68"/>
                <a:gd name="T30" fmla="*/ 1 w 47"/>
                <a:gd name="T31" fmla="*/ 0 h 68"/>
                <a:gd name="T32" fmla="*/ 1 w 47"/>
                <a:gd name="T33" fmla="*/ 0 h 68"/>
                <a:gd name="T34" fmla="*/ 2 w 47"/>
                <a:gd name="T35" fmla="*/ 0 h 68"/>
                <a:gd name="T36" fmla="*/ 1 w 47"/>
                <a:gd name="T37" fmla="*/ 0 h 68"/>
                <a:gd name="T38" fmla="*/ 1 w 47"/>
                <a:gd name="T39" fmla="*/ 1 h 68"/>
                <a:gd name="T40" fmla="*/ 1 w 47"/>
                <a:gd name="T41" fmla="*/ 1 h 68"/>
                <a:gd name="T42" fmla="*/ 1 w 47"/>
                <a:gd name="T43" fmla="*/ 2 h 68"/>
                <a:gd name="T44" fmla="*/ 1 w 47"/>
                <a:gd name="T45" fmla="*/ 2 h 68"/>
                <a:gd name="T46" fmla="*/ 2 w 47"/>
                <a:gd name="T47" fmla="*/ 4 h 68"/>
                <a:gd name="T48" fmla="*/ 0 w 47"/>
                <a:gd name="T49" fmla="*/ 4 h 68"/>
                <a:gd name="T50" fmla="*/ 0 w 47"/>
                <a:gd name="T51" fmla="*/ 4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68"/>
                <a:gd name="T80" fmla="*/ 47 w 47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68">
                  <a:moveTo>
                    <a:pt x="8" y="68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4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47" y="65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Freeform 98"/>
            <p:cNvSpPr>
              <a:spLocks/>
            </p:cNvSpPr>
            <p:nvPr/>
          </p:nvSpPr>
          <p:spPr bwMode="auto">
            <a:xfrm>
              <a:off x="2462" y="2183"/>
              <a:ext cx="6" cy="8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0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0 h 18"/>
                <a:gd name="T10" fmla="*/ 0 w 14"/>
                <a:gd name="T11" fmla="*/ 0 h 18"/>
                <a:gd name="T12" fmla="*/ 0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0"/>
                  </a:moveTo>
                  <a:lnTo>
                    <a:pt x="14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1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Freeform 99"/>
            <p:cNvSpPr>
              <a:spLocks/>
            </p:cNvSpPr>
            <p:nvPr/>
          </p:nvSpPr>
          <p:spPr bwMode="auto">
            <a:xfrm>
              <a:off x="2444" y="2117"/>
              <a:ext cx="108" cy="163"/>
            </a:xfrm>
            <a:custGeom>
              <a:avLst/>
              <a:gdLst>
                <a:gd name="T0" fmla="*/ 2 w 231"/>
                <a:gd name="T1" fmla="*/ 1 h 338"/>
                <a:gd name="T2" fmla="*/ 1 w 231"/>
                <a:gd name="T3" fmla="*/ 1 h 338"/>
                <a:gd name="T4" fmla="*/ 1 w 231"/>
                <a:gd name="T5" fmla="*/ 2 h 338"/>
                <a:gd name="T6" fmla="*/ 0 w 231"/>
                <a:gd name="T7" fmla="*/ 3 h 338"/>
                <a:gd name="T8" fmla="*/ 0 w 231"/>
                <a:gd name="T9" fmla="*/ 4 h 338"/>
                <a:gd name="T10" fmla="*/ 0 w 231"/>
                <a:gd name="T11" fmla="*/ 5 h 338"/>
                <a:gd name="T12" fmla="*/ 0 w 231"/>
                <a:gd name="T13" fmla="*/ 6 h 338"/>
                <a:gd name="T14" fmla="*/ 1 w 231"/>
                <a:gd name="T15" fmla="*/ 7 h 338"/>
                <a:gd name="T16" fmla="*/ 2 w 231"/>
                <a:gd name="T17" fmla="*/ 8 h 338"/>
                <a:gd name="T18" fmla="*/ 1 w 231"/>
                <a:gd name="T19" fmla="*/ 5 h 338"/>
                <a:gd name="T20" fmla="*/ 3 w 231"/>
                <a:gd name="T21" fmla="*/ 7 h 338"/>
                <a:gd name="T22" fmla="*/ 2 w 231"/>
                <a:gd name="T23" fmla="*/ 18 h 338"/>
                <a:gd name="T24" fmla="*/ 2 w 231"/>
                <a:gd name="T25" fmla="*/ 17 h 338"/>
                <a:gd name="T26" fmla="*/ 3 w 231"/>
                <a:gd name="T27" fmla="*/ 16 h 338"/>
                <a:gd name="T28" fmla="*/ 4 w 231"/>
                <a:gd name="T29" fmla="*/ 15 h 338"/>
                <a:gd name="T30" fmla="*/ 4 w 231"/>
                <a:gd name="T31" fmla="*/ 14 h 338"/>
                <a:gd name="T32" fmla="*/ 5 w 231"/>
                <a:gd name="T33" fmla="*/ 13 h 338"/>
                <a:gd name="T34" fmla="*/ 5 w 231"/>
                <a:gd name="T35" fmla="*/ 12 h 338"/>
                <a:gd name="T36" fmla="*/ 5 w 231"/>
                <a:gd name="T37" fmla="*/ 11 h 338"/>
                <a:gd name="T38" fmla="*/ 5 w 231"/>
                <a:gd name="T39" fmla="*/ 10 h 338"/>
                <a:gd name="T40" fmla="*/ 6 w 231"/>
                <a:gd name="T41" fmla="*/ 10 h 338"/>
                <a:gd name="T42" fmla="*/ 7 w 231"/>
                <a:gd name="T43" fmla="*/ 12 h 338"/>
                <a:gd name="T44" fmla="*/ 7 w 231"/>
                <a:gd name="T45" fmla="*/ 18 h 338"/>
                <a:gd name="T46" fmla="*/ 7 w 231"/>
                <a:gd name="T47" fmla="*/ 17 h 338"/>
                <a:gd name="T48" fmla="*/ 8 w 231"/>
                <a:gd name="T49" fmla="*/ 16 h 338"/>
                <a:gd name="T50" fmla="*/ 8 w 231"/>
                <a:gd name="T51" fmla="*/ 15 h 338"/>
                <a:gd name="T52" fmla="*/ 8 w 231"/>
                <a:gd name="T53" fmla="*/ 14 h 338"/>
                <a:gd name="T54" fmla="*/ 8 w 231"/>
                <a:gd name="T55" fmla="*/ 13 h 338"/>
                <a:gd name="T56" fmla="*/ 8 w 231"/>
                <a:gd name="T57" fmla="*/ 13 h 338"/>
                <a:gd name="T58" fmla="*/ 8 w 231"/>
                <a:gd name="T59" fmla="*/ 12 h 338"/>
                <a:gd name="T60" fmla="*/ 8 w 231"/>
                <a:gd name="T61" fmla="*/ 11 h 338"/>
                <a:gd name="T62" fmla="*/ 7 w 231"/>
                <a:gd name="T63" fmla="*/ 10 h 338"/>
                <a:gd name="T64" fmla="*/ 7 w 231"/>
                <a:gd name="T65" fmla="*/ 9 h 338"/>
                <a:gd name="T66" fmla="*/ 7 w 231"/>
                <a:gd name="T67" fmla="*/ 9 h 338"/>
                <a:gd name="T68" fmla="*/ 7 w 231"/>
                <a:gd name="T69" fmla="*/ 7 h 338"/>
                <a:gd name="T70" fmla="*/ 7 w 231"/>
                <a:gd name="T71" fmla="*/ 7 h 338"/>
                <a:gd name="T72" fmla="*/ 7 w 231"/>
                <a:gd name="T73" fmla="*/ 3 h 338"/>
                <a:gd name="T74" fmla="*/ 8 w 231"/>
                <a:gd name="T75" fmla="*/ 5 h 338"/>
                <a:gd name="T76" fmla="*/ 9 w 231"/>
                <a:gd name="T77" fmla="*/ 5 h 338"/>
                <a:gd name="T78" fmla="*/ 10 w 231"/>
                <a:gd name="T79" fmla="*/ 6 h 338"/>
                <a:gd name="T80" fmla="*/ 11 w 231"/>
                <a:gd name="T81" fmla="*/ 6 h 338"/>
                <a:gd name="T82" fmla="*/ 10 w 231"/>
                <a:gd name="T83" fmla="*/ 5 h 338"/>
                <a:gd name="T84" fmla="*/ 9 w 231"/>
                <a:gd name="T85" fmla="*/ 4 h 338"/>
                <a:gd name="T86" fmla="*/ 8 w 231"/>
                <a:gd name="T87" fmla="*/ 3 h 338"/>
                <a:gd name="T88" fmla="*/ 8 w 231"/>
                <a:gd name="T89" fmla="*/ 2 h 338"/>
                <a:gd name="T90" fmla="*/ 7 w 231"/>
                <a:gd name="T91" fmla="*/ 1 h 338"/>
                <a:gd name="T92" fmla="*/ 7 w 231"/>
                <a:gd name="T93" fmla="*/ 1 h 338"/>
                <a:gd name="T94" fmla="*/ 7 w 231"/>
                <a:gd name="T95" fmla="*/ 0 h 338"/>
                <a:gd name="T96" fmla="*/ 6 w 231"/>
                <a:gd name="T97" fmla="*/ 0 h 338"/>
                <a:gd name="T98" fmla="*/ 5 w 231"/>
                <a:gd name="T99" fmla="*/ 0 h 338"/>
                <a:gd name="T100" fmla="*/ 4 w 231"/>
                <a:gd name="T101" fmla="*/ 0 h 338"/>
                <a:gd name="T102" fmla="*/ 3 w 231"/>
                <a:gd name="T103" fmla="*/ 0 h 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338"/>
                <a:gd name="T158" fmla="*/ 231 w 231"/>
                <a:gd name="T159" fmla="*/ 338 h 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338">
                  <a:moveTo>
                    <a:pt x="56" y="14"/>
                  </a:moveTo>
                  <a:lnTo>
                    <a:pt x="51" y="16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7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7" y="66"/>
                  </a:lnTo>
                  <a:lnTo>
                    <a:pt x="4" y="71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4" y="108"/>
                  </a:lnTo>
                  <a:lnTo>
                    <a:pt x="7" y="113"/>
                  </a:lnTo>
                  <a:lnTo>
                    <a:pt x="12" y="119"/>
                  </a:lnTo>
                  <a:lnTo>
                    <a:pt x="16" y="125"/>
                  </a:lnTo>
                  <a:lnTo>
                    <a:pt x="20" y="131"/>
                  </a:lnTo>
                  <a:lnTo>
                    <a:pt x="25" y="136"/>
                  </a:lnTo>
                  <a:lnTo>
                    <a:pt x="29" y="140"/>
                  </a:lnTo>
                  <a:lnTo>
                    <a:pt x="33" y="144"/>
                  </a:lnTo>
                  <a:lnTo>
                    <a:pt x="38" y="148"/>
                  </a:lnTo>
                  <a:lnTo>
                    <a:pt x="43" y="152"/>
                  </a:lnTo>
                  <a:lnTo>
                    <a:pt x="47" y="154"/>
                  </a:lnTo>
                  <a:lnTo>
                    <a:pt x="26" y="88"/>
                  </a:lnTo>
                  <a:lnTo>
                    <a:pt x="56" y="59"/>
                  </a:lnTo>
                  <a:lnTo>
                    <a:pt x="59" y="127"/>
                  </a:lnTo>
                  <a:lnTo>
                    <a:pt x="65" y="128"/>
                  </a:lnTo>
                  <a:lnTo>
                    <a:pt x="69" y="221"/>
                  </a:lnTo>
                  <a:lnTo>
                    <a:pt x="37" y="329"/>
                  </a:lnTo>
                  <a:lnTo>
                    <a:pt x="38" y="326"/>
                  </a:lnTo>
                  <a:lnTo>
                    <a:pt x="42" y="321"/>
                  </a:lnTo>
                  <a:lnTo>
                    <a:pt x="46" y="317"/>
                  </a:lnTo>
                  <a:lnTo>
                    <a:pt x="48" y="313"/>
                  </a:lnTo>
                  <a:lnTo>
                    <a:pt x="54" y="307"/>
                  </a:lnTo>
                  <a:lnTo>
                    <a:pt x="59" y="302"/>
                  </a:lnTo>
                  <a:lnTo>
                    <a:pt x="63" y="295"/>
                  </a:lnTo>
                  <a:lnTo>
                    <a:pt x="68" y="289"/>
                  </a:lnTo>
                  <a:lnTo>
                    <a:pt x="72" y="282"/>
                  </a:lnTo>
                  <a:lnTo>
                    <a:pt x="77" y="276"/>
                  </a:lnTo>
                  <a:lnTo>
                    <a:pt x="82" y="266"/>
                  </a:lnTo>
                  <a:lnTo>
                    <a:pt x="86" y="259"/>
                  </a:lnTo>
                  <a:lnTo>
                    <a:pt x="90" y="251"/>
                  </a:lnTo>
                  <a:lnTo>
                    <a:pt x="95" y="243"/>
                  </a:lnTo>
                  <a:lnTo>
                    <a:pt x="95" y="239"/>
                  </a:lnTo>
                  <a:lnTo>
                    <a:pt x="97" y="234"/>
                  </a:lnTo>
                  <a:lnTo>
                    <a:pt x="98" y="230"/>
                  </a:lnTo>
                  <a:lnTo>
                    <a:pt x="99" y="227"/>
                  </a:lnTo>
                  <a:lnTo>
                    <a:pt x="102" y="220"/>
                  </a:lnTo>
                  <a:lnTo>
                    <a:pt x="104" y="214"/>
                  </a:lnTo>
                  <a:lnTo>
                    <a:pt x="106" y="207"/>
                  </a:lnTo>
                  <a:lnTo>
                    <a:pt x="108" y="203"/>
                  </a:lnTo>
                  <a:lnTo>
                    <a:pt x="110" y="197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2" y="186"/>
                  </a:lnTo>
                  <a:lnTo>
                    <a:pt x="113" y="183"/>
                  </a:lnTo>
                  <a:lnTo>
                    <a:pt x="113" y="181"/>
                  </a:lnTo>
                  <a:lnTo>
                    <a:pt x="115" y="178"/>
                  </a:lnTo>
                  <a:lnTo>
                    <a:pt x="115" y="177"/>
                  </a:lnTo>
                  <a:lnTo>
                    <a:pt x="130" y="220"/>
                  </a:lnTo>
                  <a:lnTo>
                    <a:pt x="159" y="338"/>
                  </a:lnTo>
                  <a:lnTo>
                    <a:pt x="159" y="335"/>
                  </a:lnTo>
                  <a:lnTo>
                    <a:pt x="159" y="334"/>
                  </a:lnTo>
                  <a:lnTo>
                    <a:pt x="159" y="330"/>
                  </a:lnTo>
                  <a:lnTo>
                    <a:pt x="159" y="325"/>
                  </a:lnTo>
                  <a:lnTo>
                    <a:pt x="160" y="320"/>
                  </a:lnTo>
                  <a:lnTo>
                    <a:pt x="162" y="313"/>
                  </a:lnTo>
                  <a:lnTo>
                    <a:pt x="162" y="306"/>
                  </a:lnTo>
                  <a:lnTo>
                    <a:pt x="163" y="299"/>
                  </a:lnTo>
                  <a:lnTo>
                    <a:pt x="163" y="294"/>
                  </a:lnTo>
                  <a:lnTo>
                    <a:pt x="163" y="290"/>
                  </a:lnTo>
                  <a:lnTo>
                    <a:pt x="164" y="285"/>
                  </a:lnTo>
                  <a:lnTo>
                    <a:pt x="164" y="281"/>
                  </a:lnTo>
                  <a:lnTo>
                    <a:pt x="164" y="273"/>
                  </a:lnTo>
                  <a:lnTo>
                    <a:pt x="167" y="265"/>
                  </a:lnTo>
                  <a:lnTo>
                    <a:pt x="167" y="257"/>
                  </a:lnTo>
                  <a:lnTo>
                    <a:pt x="167" y="251"/>
                  </a:lnTo>
                  <a:lnTo>
                    <a:pt x="167" y="243"/>
                  </a:lnTo>
                  <a:lnTo>
                    <a:pt x="168" y="239"/>
                  </a:lnTo>
                  <a:lnTo>
                    <a:pt x="167" y="233"/>
                  </a:lnTo>
                  <a:lnTo>
                    <a:pt x="167" y="225"/>
                  </a:lnTo>
                  <a:lnTo>
                    <a:pt x="166" y="221"/>
                  </a:lnTo>
                  <a:lnTo>
                    <a:pt x="164" y="217"/>
                  </a:lnTo>
                  <a:lnTo>
                    <a:pt x="164" y="213"/>
                  </a:lnTo>
                  <a:lnTo>
                    <a:pt x="164" y="209"/>
                  </a:lnTo>
                  <a:lnTo>
                    <a:pt x="163" y="204"/>
                  </a:lnTo>
                  <a:lnTo>
                    <a:pt x="162" y="199"/>
                  </a:lnTo>
                  <a:lnTo>
                    <a:pt x="162" y="195"/>
                  </a:lnTo>
                  <a:lnTo>
                    <a:pt x="160" y="190"/>
                  </a:lnTo>
                  <a:lnTo>
                    <a:pt x="159" y="184"/>
                  </a:lnTo>
                  <a:lnTo>
                    <a:pt x="159" y="181"/>
                  </a:lnTo>
                  <a:lnTo>
                    <a:pt x="158" y="175"/>
                  </a:lnTo>
                  <a:lnTo>
                    <a:pt x="158" y="171"/>
                  </a:lnTo>
                  <a:lnTo>
                    <a:pt x="155" y="166"/>
                  </a:lnTo>
                  <a:lnTo>
                    <a:pt x="155" y="162"/>
                  </a:lnTo>
                  <a:lnTo>
                    <a:pt x="154" y="157"/>
                  </a:lnTo>
                  <a:lnTo>
                    <a:pt x="153" y="153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4"/>
                  </a:lnTo>
                  <a:lnTo>
                    <a:pt x="147" y="128"/>
                  </a:lnTo>
                  <a:lnTo>
                    <a:pt x="147" y="126"/>
                  </a:lnTo>
                  <a:lnTo>
                    <a:pt x="154" y="126"/>
                  </a:lnTo>
                  <a:lnTo>
                    <a:pt x="140" y="52"/>
                  </a:lnTo>
                  <a:lnTo>
                    <a:pt x="146" y="62"/>
                  </a:lnTo>
                  <a:lnTo>
                    <a:pt x="151" y="71"/>
                  </a:lnTo>
                  <a:lnTo>
                    <a:pt x="156" y="79"/>
                  </a:lnTo>
                  <a:lnTo>
                    <a:pt x="163" y="85"/>
                  </a:lnTo>
                  <a:lnTo>
                    <a:pt x="171" y="93"/>
                  </a:lnTo>
                  <a:lnTo>
                    <a:pt x="177" y="97"/>
                  </a:lnTo>
                  <a:lnTo>
                    <a:pt x="184" y="98"/>
                  </a:lnTo>
                  <a:lnTo>
                    <a:pt x="190" y="101"/>
                  </a:lnTo>
                  <a:lnTo>
                    <a:pt x="197" y="102"/>
                  </a:lnTo>
                  <a:lnTo>
                    <a:pt x="205" y="104"/>
                  </a:lnTo>
                  <a:lnTo>
                    <a:pt x="211" y="104"/>
                  </a:lnTo>
                  <a:lnTo>
                    <a:pt x="219" y="104"/>
                  </a:lnTo>
                  <a:lnTo>
                    <a:pt x="231" y="102"/>
                  </a:lnTo>
                  <a:lnTo>
                    <a:pt x="221" y="97"/>
                  </a:lnTo>
                  <a:lnTo>
                    <a:pt x="214" y="93"/>
                  </a:lnTo>
                  <a:lnTo>
                    <a:pt x="210" y="91"/>
                  </a:lnTo>
                  <a:lnTo>
                    <a:pt x="205" y="88"/>
                  </a:lnTo>
                  <a:lnTo>
                    <a:pt x="201" y="85"/>
                  </a:lnTo>
                  <a:lnTo>
                    <a:pt x="197" y="83"/>
                  </a:lnTo>
                  <a:lnTo>
                    <a:pt x="188" y="75"/>
                  </a:lnTo>
                  <a:lnTo>
                    <a:pt x="181" y="69"/>
                  </a:lnTo>
                  <a:lnTo>
                    <a:pt x="177" y="62"/>
                  </a:lnTo>
                  <a:lnTo>
                    <a:pt x="175" y="56"/>
                  </a:lnTo>
                  <a:lnTo>
                    <a:pt x="172" y="50"/>
                  </a:lnTo>
                  <a:lnTo>
                    <a:pt x="168" y="45"/>
                  </a:lnTo>
                  <a:lnTo>
                    <a:pt x="164" y="39"/>
                  </a:lnTo>
                  <a:lnTo>
                    <a:pt x="159" y="32"/>
                  </a:lnTo>
                  <a:lnTo>
                    <a:pt x="155" y="28"/>
                  </a:lnTo>
                  <a:lnTo>
                    <a:pt x="153" y="24"/>
                  </a:lnTo>
                  <a:lnTo>
                    <a:pt x="149" y="22"/>
                  </a:lnTo>
                  <a:lnTo>
                    <a:pt x="145" y="18"/>
                  </a:lnTo>
                  <a:lnTo>
                    <a:pt x="140" y="13"/>
                  </a:lnTo>
                  <a:lnTo>
                    <a:pt x="136" y="9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19" y="2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4" y="2"/>
                  </a:lnTo>
                  <a:lnTo>
                    <a:pt x="78" y="3"/>
                  </a:lnTo>
                  <a:lnTo>
                    <a:pt x="72" y="6"/>
                  </a:lnTo>
                  <a:lnTo>
                    <a:pt x="67" y="9"/>
                  </a:lnTo>
                  <a:lnTo>
                    <a:pt x="60" y="11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100"/>
            <p:cNvSpPr>
              <a:spLocks/>
            </p:cNvSpPr>
            <p:nvPr/>
          </p:nvSpPr>
          <p:spPr bwMode="auto">
            <a:xfrm>
              <a:off x="2545" y="2163"/>
              <a:ext cx="10" cy="9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1 h 18"/>
                <a:gd name="T4" fmla="*/ 2 w 20"/>
                <a:gd name="T5" fmla="*/ 2 h 18"/>
                <a:gd name="T6" fmla="*/ 1 w 20"/>
                <a:gd name="T7" fmla="*/ 2 h 18"/>
                <a:gd name="T8" fmla="*/ 1 w 20"/>
                <a:gd name="T9" fmla="*/ 1 h 18"/>
                <a:gd name="T10" fmla="*/ 0 w 20"/>
                <a:gd name="T11" fmla="*/ 0 h 18"/>
                <a:gd name="T12" fmla="*/ 0 w 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8"/>
                <a:gd name="T23" fmla="*/ 20 w 2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8">
                  <a:moveTo>
                    <a:pt x="0" y="0"/>
                  </a:moveTo>
                  <a:lnTo>
                    <a:pt x="20" y="8"/>
                  </a:lnTo>
                  <a:lnTo>
                    <a:pt x="18" y="18"/>
                  </a:lnTo>
                  <a:lnTo>
                    <a:pt x="3" y="18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Freeform 101"/>
            <p:cNvSpPr>
              <a:spLocks/>
            </p:cNvSpPr>
            <p:nvPr/>
          </p:nvSpPr>
          <p:spPr bwMode="auto">
            <a:xfrm>
              <a:off x="2460" y="2274"/>
              <a:ext cx="7" cy="5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0 h 10"/>
                <a:gd name="T4" fmla="*/ 0 w 16"/>
                <a:gd name="T5" fmla="*/ 0 h 10"/>
                <a:gd name="T6" fmla="*/ 0 w 16"/>
                <a:gd name="T7" fmla="*/ 1 h 10"/>
                <a:gd name="T8" fmla="*/ 0 w 16"/>
                <a:gd name="T9" fmla="*/ 1 h 10"/>
                <a:gd name="T10" fmla="*/ 0 w 16"/>
                <a:gd name="T11" fmla="*/ 1 h 10"/>
                <a:gd name="T12" fmla="*/ 0 w 16"/>
                <a:gd name="T13" fmla="*/ 1 h 10"/>
                <a:gd name="T14" fmla="*/ 0 w 16"/>
                <a:gd name="T15" fmla="*/ 1 h 10"/>
                <a:gd name="T16" fmla="*/ 0 w 16"/>
                <a:gd name="T17" fmla="*/ 0 h 10"/>
                <a:gd name="T18" fmla="*/ 0 w 1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6" y="10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8" name="Freeform 102"/>
            <p:cNvSpPr>
              <a:spLocks/>
            </p:cNvSpPr>
            <p:nvPr/>
          </p:nvSpPr>
          <p:spPr bwMode="auto">
            <a:xfrm>
              <a:off x="2417" y="1932"/>
              <a:ext cx="518" cy="582"/>
            </a:xfrm>
            <a:custGeom>
              <a:avLst/>
              <a:gdLst>
                <a:gd name="T0" fmla="*/ 7 w 555"/>
                <a:gd name="T1" fmla="*/ 0 h 602"/>
                <a:gd name="T2" fmla="*/ 220 w 555"/>
                <a:gd name="T3" fmla="*/ 209 h 602"/>
                <a:gd name="T4" fmla="*/ 225 w 555"/>
                <a:gd name="T5" fmla="*/ 213 h 602"/>
                <a:gd name="T6" fmla="*/ 231 w 555"/>
                <a:gd name="T7" fmla="*/ 221 h 602"/>
                <a:gd name="T8" fmla="*/ 238 w 555"/>
                <a:gd name="T9" fmla="*/ 228 h 602"/>
                <a:gd name="T10" fmla="*/ 242 w 555"/>
                <a:gd name="T11" fmla="*/ 234 h 602"/>
                <a:gd name="T12" fmla="*/ 247 w 555"/>
                <a:gd name="T13" fmla="*/ 239 h 602"/>
                <a:gd name="T14" fmla="*/ 253 w 555"/>
                <a:gd name="T15" fmla="*/ 247 h 602"/>
                <a:gd name="T16" fmla="*/ 258 w 555"/>
                <a:gd name="T17" fmla="*/ 252 h 602"/>
                <a:gd name="T18" fmla="*/ 264 w 555"/>
                <a:gd name="T19" fmla="*/ 260 h 602"/>
                <a:gd name="T20" fmla="*/ 270 w 555"/>
                <a:gd name="T21" fmla="*/ 267 h 602"/>
                <a:gd name="T22" fmla="*/ 277 w 555"/>
                <a:gd name="T23" fmla="*/ 276 h 602"/>
                <a:gd name="T24" fmla="*/ 283 w 555"/>
                <a:gd name="T25" fmla="*/ 282 h 602"/>
                <a:gd name="T26" fmla="*/ 290 w 555"/>
                <a:gd name="T27" fmla="*/ 290 h 602"/>
                <a:gd name="T28" fmla="*/ 297 w 555"/>
                <a:gd name="T29" fmla="*/ 298 h 602"/>
                <a:gd name="T30" fmla="*/ 302 w 555"/>
                <a:gd name="T31" fmla="*/ 305 h 602"/>
                <a:gd name="T32" fmla="*/ 310 w 555"/>
                <a:gd name="T33" fmla="*/ 313 h 602"/>
                <a:gd name="T34" fmla="*/ 315 w 555"/>
                <a:gd name="T35" fmla="*/ 321 h 602"/>
                <a:gd name="T36" fmla="*/ 328 w 555"/>
                <a:gd name="T37" fmla="*/ 329 h 602"/>
                <a:gd name="T38" fmla="*/ 208 w 555"/>
                <a:gd name="T39" fmla="*/ 367 h 602"/>
                <a:gd name="T40" fmla="*/ 218 w 555"/>
                <a:gd name="T41" fmla="*/ 364 h 602"/>
                <a:gd name="T42" fmla="*/ 228 w 555"/>
                <a:gd name="T43" fmla="*/ 362 h 602"/>
                <a:gd name="T44" fmla="*/ 236 w 555"/>
                <a:gd name="T45" fmla="*/ 358 h 602"/>
                <a:gd name="T46" fmla="*/ 245 w 555"/>
                <a:gd name="T47" fmla="*/ 355 h 602"/>
                <a:gd name="T48" fmla="*/ 254 w 555"/>
                <a:gd name="T49" fmla="*/ 354 h 602"/>
                <a:gd name="T50" fmla="*/ 249 w 555"/>
                <a:gd name="T51" fmla="*/ 346 h 602"/>
                <a:gd name="T52" fmla="*/ 245 w 555"/>
                <a:gd name="T53" fmla="*/ 339 h 602"/>
                <a:gd name="T54" fmla="*/ 240 w 555"/>
                <a:gd name="T55" fmla="*/ 331 h 602"/>
                <a:gd name="T56" fmla="*/ 234 w 555"/>
                <a:gd name="T57" fmla="*/ 324 h 602"/>
                <a:gd name="T58" fmla="*/ 230 w 555"/>
                <a:gd name="T59" fmla="*/ 316 h 602"/>
                <a:gd name="T60" fmla="*/ 225 w 555"/>
                <a:gd name="T61" fmla="*/ 308 h 602"/>
                <a:gd name="T62" fmla="*/ 220 w 555"/>
                <a:gd name="T63" fmla="*/ 302 h 602"/>
                <a:gd name="T64" fmla="*/ 215 w 555"/>
                <a:gd name="T65" fmla="*/ 294 h 602"/>
                <a:gd name="T66" fmla="*/ 210 w 555"/>
                <a:gd name="T67" fmla="*/ 286 h 602"/>
                <a:gd name="T68" fmla="*/ 204 w 555"/>
                <a:gd name="T69" fmla="*/ 280 h 602"/>
                <a:gd name="T70" fmla="*/ 201 w 555"/>
                <a:gd name="T71" fmla="*/ 274 h 602"/>
                <a:gd name="T72" fmla="*/ 196 w 555"/>
                <a:gd name="T73" fmla="*/ 267 h 602"/>
                <a:gd name="T74" fmla="*/ 190 w 555"/>
                <a:gd name="T75" fmla="*/ 261 h 602"/>
                <a:gd name="T76" fmla="*/ 186 w 555"/>
                <a:gd name="T77" fmla="*/ 252 h 602"/>
                <a:gd name="T78" fmla="*/ 177 w 555"/>
                <a:gd name="T79" fmla="*/ 245 h 602"/>
                <a:gd name="T80" fmla="*/ 175 w 555"/>
                <a:gd name="T81" fmla="*/ 239 h 602"/>
                <a:gd name="T82" fmla="*/ 80 w 555"/>
                <a:gd name="T83" fmla="*/ 174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103"/>
            <p:cNvSpPr>
              <a:spLocks/>
            </p:cNvSpPr>
            <p:nvPr/>
          </p:nvSpPr>
          <p:spPr bwMode="auto">
            <a:xfrm>
              <a:off x="2483" y="2121"/>
              <a:ext cx="13" cy="22"/>
            </a:xfrm>
            <a:custGeom>
              <a:avLst/>
              <a:gdLst>
                <a:gd name="T0" fmla="*/ 0 w 26"/>
                <a:gd name="T1" fmla="*/ 0 h 45"/>
                <a:gd name="T2" fmla="*/ 1 w 26"/>
                <a:gd name="T3" fmla="*/ 0 h 45"/>
                <a:gd name="T4" fmla="*/ 2 w 26"/>
                <a:gd name="T5" fmla="*/ 0 h 45"/>
                <a:gd name="T6" fmla="*/ 2 w 26"/>
                <a:gd name="T7" fmla="*/ 2 h 45"/>
                <a:gd name="T8" fmla="*/ 2 w 26"/>
                <a:gd name="T9" fmla="*/ 2 h 45"/>
                <a:gd name="T10" fmla="*/ 1 w 26"/>
                <a:gd name="T11" fmla="*/ 2 h 45"/>
                <a:gd name="T12" fmla="*/ 0 w 26"/>
                <a:gd name="T13" fmla="*/ 0 h 45"/>
                <a:gd name="T14" fmla="*/ 0 w 26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5"/>
                <a:gd name="T26" fmla="*/ 26 w 26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5">
                  <a:moveTo>
                    <a:pt x="0" y="0"/>
                  </a:moveTo>
                  <a:lnTo>
                    <a:pt x="13" y="1"/>
                  </a:lnTo>
                  <a:lnTo>
                    <a:pt x="21" y="0"/>
                  </a:lnTo>
                  <a:lnTo>
                    <a:pt x="26" y="41"/>
                  </a:lnTo>
                  <a:lnTo>
                    <a:pt x="21" y="45"/>
                  </a:lnTo>
                  <a:lnTo>
                    <a:pt x="1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104"/>
            <p:cNvSpPr>
              <a:spLocks/>
            </p:cNvSpPr>
            <p:nvPr/>
          </p:nvSpPr>
          <p:spPr bwMode="auto">
            <a:xfrm>
              <a:off x="2488" y="2124"/>
              <a:ext cx="8" cy="38"/>
            </a:xfrm>
            <a:custGeom>
              <a:avLst/>
              <a:gdLst>
                <a:gd name="T0" fmla="*/ 1 w 16"/>
                <a:gd name="T1" fmla="*/ 0 h 79"/>
                <a:gd name="T2" fmla="*/ 1 w 16"/>
                <a:gd name="T3" fmla="*/ 0 h 79"/>
                <a:gd name="T4" fmla="*/ 1 w 16"/>
                <a:gd name="T5" fmla="*/ 0 h 79"/>
                <a:gd name="T6" fmla="*/ 0 w 16"/>
                <a:gd name="T7" fmla="*/ 2 h 79"/>
                <a:gd name="T8" fmla="*/ 1 w 16"/>
                <a:gd name="T9" fmla="*/ 4 h 79"/>
                <a:gd name="T10" fmla="*/ 1 w 16"/>
                <a:gd name="T11" fmla="*/ 2 h 79"/>
                <a:gd name="T12" fmla="*/ 1 w 16"/>
                <a:gd name="T13" fmla="*/ 0 h 79"/>
                <a:gd name="T14" fmla="*/ 1 w 16"/>
                <a:gd name="T15" fmla="*/ 0 h 79"/>
                <a:gd name="T16" fmla="*/ 1 w 16"/>
                <a:gd name="T17" fmla="*/ 0 h 79"/>
                <a:gd name="T18" fmla="*/ 1 w 16"/>
                <a:gd name="T19" fmla="*/ 0 h 79"/>
                <a:gd name="T20" fmla="*/ 1 w 1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79"/>
                <a:gd name="T35" fmla="*/ 16 w 1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79">
                  <a:moveTo>
                    <a:pt x="2" y="0"/>
                  </a:moveTo>
                  <a:lnTo>
                    <a:pt x="2" y="6"/>
                  </a:lnTo>
                  <a:lnTo>
                    <a:pt x="3" y="9"/>
                  </a:lnTo>
                  <a:lnTo>
                    <a:pt x="0" y="36"/>
                  </a:lnTo>
                  <a:lnTo>
                    <a:pt x="15" y="79"/>
                  </a:lnTo>
                  <a:lnTo>
                    <a:pt x="16" y="36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105"/>
            <p:cNvSpPr>
              <a:spLocks/>
            </p:cNvSpPr>
            <p:nvPr/>
          </p:nvSpPr>
          <p:spPr bwMode="auto">
            <a:xfrm>
              <a:off x="2515" y="2275"/>
              <a:ext cx="9" cy="6"/>
            </a:xfrm>
            <a:custGeom>
              <a:avLst/>
              <a:gdLst>
                <a:gd name="T0" fmla="*/ 1 w 18"/>
                <a:gd name="T1" fmla="*/ 1 h 12"/>
                <a:gd name="T2" fmla="*/ 2 w 18"/>
                <a:gd name="T3" fmla="*/ 1 h 12"/>
                <a:gd name="T4" fmla="*/ 0 w 18"/>
                <a:gd name="T5" fmla="*/ 1 h 12"/>
                <a:gd name="T6" fmla="*/ 1 w 18"/>
                <a:gd name="T7" fmla="*/ 0 h 12"/>
                <a:gd name="T8" fmla="*/ 1 w 18"/>
                <a:gd name="T9" fmla="*/ 1 h 12"/>
                <a:gd name="T10" fmla="*/ 1 w 18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13" y="5"/>
                  </a:moveTo>
                  <a:lnTo>
                    <a:pt x="18" y="12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Freeform 106"/>
            <p:cNvSpPr>
              <a:spLocks/>
            </p:cNvSpPr>
            <p:nvPr/>
          </p:nvSpPr>
          <p:spPr bwMode="auto">
            <a:xfrm>
              <a:off x="2270" y="2035"/>
              <a:ext cx="239" cy="63"/>
            </a:xfrm>
            <a:custGeom>
              <a:avLst/>
              <a:gdLst>
                <a:gd name="T0" fmla="*/ 7 w 511"/>
                <a:gd name="T1" fmla="*/ 0 h 129"/>
                <a:gd name="T2" fmla="*/ 0 w 511"/>
                <a:gd name="T3" fmla="*/ 6 h 129"/>
                <a:gd name="T4" fmla="*/ 24 w 511"/>
                <a:gd name="T5" fmla="*/ 7 h 129"/>
                <a:gd name="T6" fmla="*/ 7 w 511"/>
                <a:gd name="T7" fmla="*/ 0 h 129"/>
                <a:gd name="T8" fmla="*/ 7 w 51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129"/>
                <a:gd name="T17" fmla="*/ 511 w 51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129">
                  <a:moveTo>
                    <a:pt x="160" y="0"/>
                  </a:moveTo>
                  <a:lnTo>
                    <a:pt x="0" y="110"/>
                  </a:lnTo>
                  <a:lnTo>
                    <a:pt x="511" y="1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Freeform 107"/>
            <p:cNvSpPr>
              <a:spLocks/>
            </p:cNvSpPr>
            <p:nvPr/>
          </p:nvSpPr>
          <p:spPr bwMode="auto">
            <a:xfrm>
              <a:off x="2357" y="1934"/>
              <a:ext cx="364" cy="141"/>
            </a:xfrm>
            <a:custGeom>
              <a:avLst/>
              <a:gdLst>
                <a:gd name="T0" fmla="*/ 0 w 778"/>
                <a:gd name="T1" fmla="*/ 14 h 292"/>
                <a:gd name="T2" fmla="*/ 3 w 778"/>
                <a:gd name="T3" fmla="*/ 16 h 292"/>
                <a:gd name="T4" fmla="*/ 21 w 778"/>
                <a:gd name="T5" fmla="*/ 13 h 292"/>
                <a:gd name="T6" fmla="*/ 28 w 778"/>
                <a:gd name="T7" fmla="*/ 4 h 292"/>
                <a:gd name="T8" fmla="*/ 37 w 778"/>
                <a:gd name="T9" fmla="*/ 0 h 292"/>
                <a:gd name="T10" fmla="*/ 34 w 778"/>
                <a:gd name="T11" fmla="*/ 0 h 292"/>
                <a:gd name="T12" fmla="*/ 26 w 778"/>
                <a:gd name="T13" fmla="*/ 3 h 292"/>
                <a:gd name="T14" fmla="*/ 15 w 778"/>
                <a:gd name="T15" fmla="*/ 12 h 292"/>
                <a:gd name="T16" fmla="*/ 0 w 778"/>
                <a:gd name="T17" fmla="*/ 14 h 292"/>
                <a:gd name="T18" fmla="*/ 0 w 778"/>
                <a:gd name="T19" fmla="*/ 14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"/>
                <a:gd name="T31" fmla="*/ 0 h 292"/>
                <a:gd name="T32" fmla="*/ 778 w 778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" h="292">
                  <a:moveTo>
                    <a:pt x="0" y="262"/>
                  </a:moveTo>
                  <a:lnTo>
                    <a:pt x="63" y="292"/>
                  </a:lnTo>
                  <a:lnTo>
                    <a:pt x="435" y="242"/>
                  </a:lnTo>
                  <a:lnTo>
                    <a:pt x="586" y="77"/>
                  </a:lnTo>
                  <a:lnTo>
                    <a:pt x="778" y="10"/>
                  </a:lnTo>
                  <a:lnTo>
                    <a:pt x="700" y="0"/>
                  </a:lnTo>
                  <a:lnTo>
                    <a:pt x="534" y="51"/>
                  </a:lnTo>
                  <a:lnTo>
                    <a:pt x="322" y="22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Freeform 108"/>
            <p:cNvSpPr>
              <a:spLocks/>
            </p:cNvSpPr>
            <p:nvPr/>
          </p:nvSpPr>
          <p:spPr bwMode="auto">
            <a:xfrm>
              <a:off x="2569" y="1797"/>
              <a:ext cx="22" cy="41"/>
            </a:xfrm>
            <a:custGeom>
              <a:avLst/>
              <a:gdLst>
                <a:gd name="T0" fmla="*/ 2 w 47"/>
                <a:gd name="T1" fmla="*/ 4 h 85"/>
                <a:gd name="T2" fmla="*/ 1 w 47"/>
                <a:gd name="T3" fmla="*/ 1 h 85"/>
                <a:gd name="T4" fmla="*/ 2 w 47"/>
                <a:gd name="T5" fmla="*/ 1 h 85"/>
                <a:gd name="T6" fmla="*/ 1 w 47"/>
                <a:gd name="T7" fmla="*/ 1 h 85"/>
                <a:gd name="T8" fmla="*/ 2 w 47"/>
                <a:gd name="T9" fmla="*/ 1 h 85"/>
                <a:gd name="T10" fmla="*/ 2 w 47"/>
                <a:gd name="T11" fmla="*/ 1 h 85"/>
                <a:gd name="T12" fmla="*/ 2 w 47"/>
                <a:gd name="T13" fmla="*/ 1 h 85"/>
                <a:gd name="T14" fmla="*/ 1 w 47"/>
                <a:gd name="T15" fmla="*/ 1 h 85"/>
                <a:gd name="T16" fmla="*/ 1 w 47"/>
                <a:gd name="T17" fmla="*/ 0 h 85"/>
                <a:gd name="T18" fmla="*/ 2 w 47"/>
                <a:gd name="T19" fmla="*/ 0 h 85"/>
                <a:gd name="T20" fmla="*/ 2 w 47"/>
                <a:gd name="T21" fmla="*/ 0 h 85"/>
                <a:gd name="T22" fmla="*/ 2 w 47"/>
                <a:gd name="T23" fmla="*/ 0 h 85"/>
                <a:gd name="T24" fmla="*/ 1 w 47"/>
                <a:gd name="T25" fmla="*/ 0 h 85"/>
                <a:gd name="T26" fmla="*/ 1 w 47"/>
                <a:gd name="T27" fmla="*/ 0 h 85"/>
                <a:gd name="T28" fmla="*/ 1 w 47"/>
                <a:gd name="T29" fmla="*/ 0 h 85"/>
                <a:gd name="T30" fmla="*/ 1 w 47"/>
                <a:gd name="T31" fmla="*/ 0 h 85"/>
                <a:gd name="T32" fmla="*/ 0 w 47"/>
                <a:gd name="T33" fmla="*/ 0 h 85"/>
                <a:gd name="T34" fmla="*/ 0 w 47"/>
                <a:gd name="T35" fmla="*/ 0 h 85"/>
                <a:gd name="T36" fmla="*/ 0 w 47"/>
                <a:gd name="T37" fmla="*/ 0 h 85"/>
                <a:gd name="T38" fmla="*/ 0 w 47"/>
                <a:gd name="T39" fmla="*/ 0 h 85"/>
                <a:gd name="T40" fmla="*/ 0 w 47"/>
                <a:gd name="T41" fmla="*/ 0 h 85"/>
                <a:gd name="T42" fmla="*/ 0 w 47"/>
                <a:gd name="T43" fmla="*/ 1 h 85"/>
                <a:gd name="T44" fmla="*/ 0 w 47"/>
                <a:gd name="T45" fmla="*/ 1 h 85"/>
                <a:gd name="T46" fmla="*/ 0 w 47"/>
                <a:gd name="T47" fmla="*/ 2 h 85"/>
                <a:gd name="T48" fmla="*/ 0 w 47"/>
                <a:gd name="T49" fmla="*/ 2 h 85"/>
                <a:gd name="T50" fmla="*/ 0 w 47"/>
                <a:gd name="T51" fmla="*/ 5 h 85"/>
                <a:gd name="T52" fmla="*/ 2 w 47"/>
                <a:gd name="T53" fmla="*/ 4 h 85"/>
                <a:gd name="T54" fmla="*/ 2 w 47"/>
                <a:gd name="T55" fmla="*/ 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85"/>
                <a:gd name="T86" fmla="*/ 47 w 47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85">
                  <a:moveTo>
                    <a:pt x="38" y="81"/>
                  </a:moveTo>
                  <a:lnTo>
                    <a:pt x="34" y="30"/>
                  </a:lnTo>
                  <a:lnTo>
                    <a:pt x="47" y="3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0" y="13"/>
                  </a:lnTo>
                  <a:lnTo>
                    <a:pt x="47" y="13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7" y="85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5" name="Freeform 109"/>
            <p:cNvSpPr>
              <a:spLocks/>
            </p:cNvSpPr>
            <p:nvPr/>
          </p:nvSpPr>
          <p:spPr bwMode="auto">
            <a:xfrm>
              <a:off x="2486" y="1876"/>
              <a:ext cx="14" cy="9"/>
            </a:xfrm>
            <a:custGeom>
              <a:avLst/>
              <a:gdLst>
                <a:gd name="T0" fmla="*/ 1 w 31"/>
                <a:gd name="T1" fmla="*/ 0 h 18"/>
                <a:gd name="T2" fmla="*/ 1 w 31"/>
                <a:gd name="T3" fmla="*/ 1 h 18"/>
                <a:gd name="T4" fmla="*/ 1 w 31"/>
                <a:gd name="T5" fmla="*/ 2 h 18"/>
                <a:gd name="T6" fmla="*/ 0 w 31"/>
                <a:gd name="T7" fmla="*/ 2 h 18"/>
                <a:gd name="T8" fmla="*/ 0 w 31"/>
                <a:gd name="T9" fmla="*/ 1 h 18"/>
                <a:gd name="T10" fmla="*/ 1 w 31"/>
                <a:gd name="T11" fmla="*/ 0 h 18"/>
                <a:gd name="T12" fmla="*/ 1 w 3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31" y="0"/>
                  </a:moveTo>
                  <a:lnTo>
                    <a:pt x="18" y="12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7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6" name="Freeform 110"/>
            <p:cNvSpPr>
              <a:spLocks/>
            </p:cNvSpPr>
            <p:nvPr/>
          </p:nvSpPr>
          <p:spPr bwMode="auto">
            <a:xfrm>
              <a:off x="2604" y="1890"/>
              <a:ext cx="12" cy="16"/>
            </a:xfrm>
            <a:custGeom>
              <a:avLst/>
              <a:gdLst>
                <a:gd name="T0" fmla="*/ 1 w 26"/>
                <a:gd name="T1" fmla="*/ 0 h 32"/>
                <a:gd name="T2" fmla="*/ 1 w 26"/>
                <a:gd name="T3" fmla="*/ 2 h 32"/>
                <a:gd name="T4" fmla="*/ 1 w 26"/>
                <a:gd name="T5" fmla="*/ 2 h 32"/>
                <a:gd name="T6" fmla="*/ 0 w 26"/>
                <a:gd name="T7" fmla="*/ 2 h 32"/>
                <a:gd name="T8" fmla="*/ 0 w 26"/>
                <a:gd name="T9" fmla="*/ 1 h 32"/>
                <a:gd name="T10" fmla="*/ 1 w 26"/>
                <a:gd name="T11" fmla="*/ 0 h 32"/>
                <a:gd name="T12" fmla="*/ 1 w 2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2"/>
                <a:gd name="T23" fmla="*/ 26 w 2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2">
                  <a:moveTo>
                    <a:pt x="26" y="0"/>
                  </a:moveTo>
                  <a:lnTo>
                    <a:pt x="21" y="25"/>
                  </a:lnTo>
                  <a:lnTo>
                    <a:pt x="21" y="32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7" name="Freeform 111"/>
            <p:cNvSpPr>
              <a:spLocks/>
            </p:cNvSpPr>
            <p:nvPr/>
          </p:nvSpPr>
          <p:spPr bwMode="auto">
            <a:xfrm>
              <a:off x="2487" y="1816"/>
              <a:ext cx="136" cy="216"/>
            </a:xfrm>
            <a:custGeom>
              <a:avLst/>
              <a:gdLst>
                <a:gd name="T0" fmla="*/ 6 w 290"/>
                <a:gd name="T1" fmla="*/ 1 h 446"/>
                <a:gd name="T2" fmla="*/ 5 w 290"/>
                <a:gd name="T3" fmla="*/ 3 h 446"/>
                <a:gd name="T4" fmla="*/ 4 w 290"/>
                <a:gd name="T5" fmla="*/ 4 h 446"/>
                <a:gd name="T6" fmla="*/ 0 w 290"/>
                <a:gd name="T7" fmla="*/ 7 h 446"/>
                <a:gd name="T8" fmla="*/ 2 w 290"/>
                <a:gd name="T9" fmla="*/ 7 h 446"/>
                <a:gd name="T10" fmla="*/ 3 w 290"/>
                <a:gd name="T11" fmla="*/ 7 h 446"/>
                <a:gd name="T12" fmla="*/ 4 w 290"/>
                <a:gd name="T13" fmla="*/ 6 h 446"/>
                <a:gd name="T14" fmla="*/ 5 w 290"/>
                <a:gd name="T15" fmla="*/ 6 h 446"/>
                <a:gd name="T16" fmla="*/ 6 w 290"/>
                <a:gd name="T17" fmla="*/ 5 h 446"/>
                <a:gd name="T18" fmla="*/ 7 w 290"/>
                <a:gd name="T19" fmla="*/ 4 h 446"/>
                <a:gd name="T20" fmla="*/ 6 w 290"/>
                <a:gd name="T21" fmla="*/ 9 h 446"/>
                <a:gd name="T22" fmla="*/ 5 w 290"/>
                <a:gd name="T23" fmla="*/ 10 h 446"/>
                <a:gd name="T24" fmla="*/ 5 w 290"/>
                <a:gd name="T25" fmla="*/ 11 h 446"/>
                <a:gd name="T26" fmla="*/ 4 w 290"/>
                <a:gd name="T27" fmla="*/ 12 h 446"/>
                <a:gd name="T28" fmla="*/ 4 w 290"/>
                <a:gd name="T29" fmla="*/ 14 h 446"/>
                <a:gd name="T30" fmla="*/ 4 w 290"/>
                <a:gd name="T31" fmla="*/ 15 h 446"/>
                <a:gd name="T32" fmla="*/ 4 w 290"/>
                <a:gd name="T33" fmla="*/ 25 h 446"/>
                <a:gd name="T34" fmla="*/ 5 w 290"/>
                <a:gd name="T35" fmla="*/ 23 h 446"/>
                <a:gd name="T36" fmla="*/ 6 w 290"/>
                <a:gd name="T37" fmla="*/ 22 h 446"/>
                <a:gd name="T38" fmla="*/ 6 w 290"/>
                <a:gd name="T39" fmla="*/ 21 h 446"/>
                <a:gd name="T40" fmla="*/ 6 w 290"/>
                <a:gd name="T41" fmla="*/ 19 h 446"/>
                <a:gd name="T42" fmla="*/ 6 w 290"/>
                <a:gd name="T43" fmla="*/ 18 h 446"/>
                <a:gd name="T44" fmla="*/ 6 w 290"/>
                <a:gd name="T45" fmla="*/ 17 h 446"/>
                <a:gd name="T46" fmla="*/ 6 w 290"/>
                <a:gd name="T47" fmla="*/ 16 h 446"/>
                <a:gd name="T48" fmla="*/ 8 w 290"/>
                <a:gd name="T49" fmla="*/ 12 h 446"/>
                <a:gd name="T50" fmla="*/ 8 w 290"/>
                <a:gd name="T51" fmla="*/ 13 h 446"/>
                <a:gd name="T52" fmla="*/ 8 w 290"/>
                <a:gd name="T53" fmla="*/ 14 h 446"/>
                <a:gd name="T54" fmla="*/ 9 w 290"/>
                <a:gd name="T55" fmla="*/ 15 h 446"/>
                <a:gd name="T56" fmla="*/ 9 w 290"/>
                <a:gd name="T57" fmla="*/ 16 h 446"/>
                <a:gd name="T58" fmla="*/ 10 w 290"/>
                <a:gd name="T59" fmla="*/ 17 h 446"/>
                <a:gd name="T60" fmla="*/ 11 w 290"/>
                <a:gd name="T61" fmla="*/ 18 h 446"/>
                <a:gd name="T62" fmla="*/ 12 w 290"/>
                <a:gd name="T63" fmla="*/ 19 h 446"/>
                <a:gd name="T64" fmla="*/ 12 w 290"/>
                <a:gd name="T65" fmla="*/ 18 h 446"/>
                <a:gd name="T66" fmla="*/ 12 w 290"/>
                <a:gd name="T67" fmla="*/ 17 h 446"/>
                <a:gd name="T68" fmla="*/ 12 w 290"/>
                <a:gd name="T69" fmla="*/ 16 h 446"/>
                <a:gd name="T70" fmla="*/ 11 w 290"/>
                <a:gd name="T71" fmla="*/ 15 h 446"/>
                <a:gd name="T72" fmla="*/ 11 w 290"/>
                <a:gd name="T73" fmla="*/ 8 h 446"/>
                <a:gd name="T74" fmla="*/ 13 w 290"/>
                <a:gd name="T75" fmla="*/ 10 h 446"/>
                <a:gd name="T76" fmla="*/ 13 w 290"/>
                <a:gd name="T77" fmla="*/ 9 h 446"/>
                <a:gd name="T78" fmla="*/ 14 w 290"/>
                <a:gd name="T79" fmla="*/ 8 h 446"/>
                <a:gd name="T80" fmla="*/ 14 w 290"/>
                <a:gd name="T81" fmla="*/ 6 h 446"/>
                <a:gd name="T82" fmla="*/ 14 w 290"/>
                <a:gd name="T83" fmla="*/ 5 h 446"/>
                <a:gd name="T84" fmla="*/ 14 w 290"/>
                <a:gd name="T85" fmla="*/ 3 h 446"/>
                <a:gd name="T86" fmla="*/ 13 w 290"/>
                <a:gd name="T87" fmla="*/ 2 h 446"/>
                <a:gd name="T88" fmla="*/ 13 w 290"/>
                <a:gd name="T89" fmla="*/ 1 h 446"/>
                <a:gd name="T90" fmla="*/ 12 w 290"/>
                <a:gd name="T91" fmla="*/ 0 h 446"/>
                <a:gd name="T92" fmla="*/ 10 w 290"/>
                <a:gd name="T93" fmla="*/ 0 h 446"/>
                <a:gd name="T94" fmla="*/ 9 w 290"/>
                <a:gd name="T95" fmla="*/ 0 h 446"/>
                <a:gd name="T96" fmla="*/ 8 w 29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446"/>
                <a:gd name="T149" fmla="*/ 290 w 29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446">
                  <a:moveTo>
                    <a:pt x="144" y="16"/>
                  </a:moveTo>
                  <a:lnTo>
                    <a:pt x="138" y="19"/>
                  </a:lnTo>
                  <a:lnTo>
                    <a:pt x="133" y="23"/>
                  </a:lnTo>
                  <a:lnTo>
                    <a:pt x="127" y="28"/>
                  </a:lnTo>
                  <a:lnTo>
                    <a:pt x="122" y="34"/>
                  </a:lnTo>
                  <a:lnTo>
                    <a:pt x="116" y="39"/>
                  </a:lnTo>
                  <a:lnTo>
                    <a:pt x="111" y="45"/>
                  </a:lnTo>
                  <a:lnTo>
                    <a:pt x="105" y="51"/>
                  </a:lnTo>
                  <a:lnTo>
                    <a:pt x="100" y="58"/>
                  </a:lnTo>
                  <a:lnTo>
                    <a:pt x="96" y="63"/>
                  </a:lnTo>
                  <a:lnTo>
                    <a:pt x="92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1" y="84"/>
                  </a:lnTo>
                  <a:lnTo>
                    <a:pt x="79" y="86"/>
                  </a:lnTo>
                  <a:lnTo>
                    <a:pt x="0" y="133"/>
                  </a:lnTo>
                  <a:lnTo>
                    <a:pt x="16" y="131"/>
                  </a:lnTo>
                  <a:lnTo>
                    <a:pt x="22" y="129"/>
                  </a:lnTo>
                  <a:lnTo>
                    <a:pt x="30" y="128"/>
                  </a:lnTo>
                  <a:lnTo>
                    <a:pt x="38" y="127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56" y="120"/>
                  </a:lnTo>
                  <a:lnTo>
                    <a:pt x="61" y="120"/>
                  </a:lnTo>
                  <a:lnTo>
                    <a:pt x="65" y="119"/>
                  </a:lnTo>
                  <a:lnTo>
                    <a:pt x="69" y="118"/>
                  </a:lnTo>
                  <a:lnTo>
                    <a:pt x="77" y="116"/>
                  </a:lnTo>
                  <a:lnTo>
                    <a:pt x="83" y="114"/>
                  </a:lnTo>
                  <a:lnTo>
                    <a:pt x="90" y="111"/>
                  </a:lnTo>
                  <a:lnTo>
                    <a:pt x="96" y="108"/>
                  </a:lnTo>
                  <a:lnTo>
                    <a:pt x="100" y="106"/>
                  </a:lnTo>
                  <a:lnTo>
                    <a:pt x="105" y="103"/>
                  </a:lnTo>
                  <a:lnTo>
                    <a:pt x="109" y="99"/>
                  </a:lnTo>
                  <a:lnTo>
                    <a:pt x="113" y="97"/>
                  </a:lnTo>
                  <a:lnTo>
                    <a:pt x="118" y="92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0" y="76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9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4" y="174"/>
                  </a:lnTo>
                  <a:lnTo>
                    <a:pt x="111" y="180"/>
                  </a:lnTo>
                  <a:lnTo>
                    <a:pt x="108" y="183"/>
                  </a:lnTo>
                  <a:lnTo>
                    <a:pt x="105" y="188"/>
                  </a:lnTo>
                  <a:lnTo>
                    <a:pt x="103" y="192"/>
                  </a:lnTo>
                  <a:lnTo>
                    <a:pt x="100" y="197"/>
                  </a:lnTo>
                  <a:lnTo>
                    <a:pt x="98" y="200"/>
                  </a:lnTo>
                  <a:lnTo>
                    <a:pt x="96" y="205"/>
                  </a:lnTo>
                  <a:lnTo>
                    <a:pt x="92" y="209"/>
                  </a:lnTo>
                  <a:lnTo>
                    <a:pt x="90" y="214"/>
                  </a:lnTo>
                  <a:lnTo>
                    <a:pt x="88" y="219"/>
                  </a:lnTo>
                  <a:lnTo>
                    <a:pt x="86" y="226"/>
                  </a:lnTo>
                  <a:lnTo>
                    <a:pt x="83" y="231"/>
                  </a:lnTo>
                  <a:lnTo>
                    <a:pt x="82" y="236"/>
                  </a:lnTo>
                  <a:lnTo>
                    <a:pt x="79" y="241"/>
                  </a:lnTo>
                  <a:lnTo>
                    <a:pt x="78" y="248"/>
                  </a:lnTo>
                  <a:lnTo>
                    <a:pt x="77" y="253"/>
                  </a:lnTo>
                  <a:lnTo>
                    <a:pt x="75" y="260"/>
                  </a:lnTo>
                  <a:lnTo>
                    <a:pt x="74" y="265"/>
                  </a:lnTo>
                  <a:lnTo>
                    <a:pt x="74" y="271"/>
                  </a:lnTo>
                  <a:lnTo>
                    <a:pt x="74" y="276"/>
                  </a:lnTo>
                  <a:lnTo>
                    <a:pt x="74" y="283"/>
                  </a:lnTo>
                  <a:lnTo>
                    <a:pt x="87" y="446"/>
                  </a:lnTo>
                  <a:lnTo>
                    <a:pt x="90" y="439"/>
                  </a:lnTo>
                  <a:lnTo>
                    <a:pt x="94" y="434"/>
                  </a:lnTo>
                  <a:lnTo>
                    <a:pt x="98" y="429"/>
                  </a:lnTo>
                  <a:lnTo>
                    <a:pt x="100" y="424"/>
                  </a:lnTo>
                  <a:lnTo>
                    <a:pt x="104" y="418"/>
                  </a:lnTo>
                  <a:lnTo>
                    <a:pt x="107" y="413"/>
                  </a:lnTo>
                  <a:lnTo>
                    <a:pt x="109" y="408"/>
                  </a:lnTo>
                  <a:lnTo>
                    <a:pt x="112" y="401"/>
                  </a:lnTo>
                  <a:lnTo>
                    <a:pt x="113" y="395"/>
                  </a:lnTo>
                  <a:lnTo>
                    <a:pt x="116" y="390"/>
                  </a:lnTo>
                  <a:lnTo>
                    <a:pt x="117" y="383"/>
                  </a:lnTo>
                  <a:lnTo>
                    <a:pt x="118" y="378"/>
                  </a:lnTo>
                  <a:lnTo>
                    <a:pt x="120" y="372"/>
                  </a:lnTo>
                  <a:lnTo>
                    <a:pt x="121" y="366"/>
                  </a:lnTo>
                  <a:lnTo>
                    <a:pt x="122" y="361"/>
                  </a:lnTo>
                  <a:lnTo>
                    <a:pt x="124" y="356"/>
                  </a:lnTo>
                  <a:lnTo>
                    <a:pt x="124" y="349"/>
                  </a:lnTo>
                  <a:lnTo>
                    <a:pt x="125" y="344"/>
                  </a:lnTo>
                  <a:lnTo>
                    <a:pt x="125" y="338"/>
                  </a:lnTo>
                  <a:lnTo>
                    <a:pt x="126" y="332"/>
                  </a:lnTo>
                  <a:lnTo>
                    <a:pt x="125" y="327"/>
                  </a:lnTo>
                  <a:lnTo>
                    <a:pt x="125" y="322"/>
                  </a:lnTo>
                  <a:lnTo>
                    <a:pt x="125" y="317"/>
                  </a:lnTo>
                  <a:lnTo>
                    <a:pt x="125" y="313"/>
                  </a:lnTo>
                  <a:lnTo>
                    <a:pt x="124" y="308"/>
                  </a:lnTo>
                  <a:lnTo>
                    <a:pt x="122" y="304"/>
                  </a:lnTo>
                  <a:lnTo>
                    <a:pt x="122" y="299"/>
                  </a:lnTo>
                  <a:lnTo>
                    <a:pt x="121" y="295"/>
                  </a:lnTo>
                  <a:lnTo>
                    <a:pt x="118" y="288"/>
                  </a:lnTo>
                  <a:lnTo>
                    <a:pt x="116" y="282"/>
                  </a:lnTo>
                  <a:lnTo>
                    <a:pt x="169" y="207"/>
                  </a:lnTo>
                  <a:lnTo>
                    <a:pt x="169" y="211"/>
                  </a:lnTo>
                  <a:lnTo>
                    <a:pt x="169" y="218"/>
                  </a:lnTo>
                  <a:lnTo>
                    <a:pt x="169" y="223"/>
                  </a:lnTo>
                  <a:lnTo>
                    <a:pt x="169" y="227"/>
                  </a:lnTo>
                  <a:lnTo>
                    <a:pt x="170" y="232"/>
                  </a:lnTo>
                  <a:lnTo>
                    <a:pt x="172" y="239"/>
                  </a:lnTo>
                  <a:lnTo>
                    <a:pt x="172" y="244"/>
                  </a:lnTo>
                  <a:lnTo>
                    <a:pt x="173" y="250"/>
                  </a:lnTo>
                  <a:lnTo>
                    <a:pt x="174" y="256"/>
                  </a:lnTo>
                  <a:lnTo>
                    <a:pt x="177" y="262"/>
                  </a:lnTo>
                  <a:lnTo>
                    <a:pt x="180" y="269"/>
                  </a:lnTo>
                  <a:lnTo>
                    <a:pt x="181" y="275"/>
                  </a:lnTo>
                  <a:lnTo>
                    <a:pt x="185" y="282"/>
                  </a:lnTo>
                  <a:lnTo>
                    <a:pt x="189" y="289"/>
                  </a:lnTo>
                  <a:lnTo>
                    <a:pt x="190" y="292"/>
                  </a:lnTo>
                  <a:lnTo>
                    <a:pt x="193" y="296"/>
                  </a:lnTo>
                  <a:lnTo>
                    <a:pt x="195" y="300"/>
                  </a:lnTo>
                  <a:lnTo>
                    <a:pt x="199" y="305"/>
                  </a:lnTo>
                  <a:lnTo>
                    <a:pt x="203" y="309"/>
                  </a:lnTo>
                  <a:lnTo>
                    <a:pt x="208" y="314"/>
                  </a:lnTo>
                  <a:lnTo>
                    <a:pt x="212" y="319"/>
                  </a:lnTo>
                  <a:lnTo>
                    <a:pt x="217" y="325"/>
                  </a:lnTo>
                  <a:lnTo>
                    <a:pt x="222" y="330"/>
                  </a:lnTo>
                  <a:lnTo>
                    <a:pt x="228" y="334"/>
                  </a:lnTo>
                  <a:lnTo>
                    <a:pt x="232" y="339"/>
                  </a:lnTo>
                  <a:lnTo>
                    <a:pt x="237" y="344"/>
                  </a:lnTo>
                  <a:lnTo>
                    <a:pt x="239" y="348"/>
                  </a:lnTo>
                  <a:lnTo>
                    <a:pt x="245" y="352"/>
                  </a:lnTo>
                  <a:lnTo>
                    <a:pt x="247" y="355"/>
                  </a:lnTo>
                  <a:lnTo>
                    <a:pt x="251" y="359"/>
                  </a:lnTo>
                  <a:lnTo>
                    <a:pt x="251" y="351"/>
                  </a:lnTo>
                  <a:lnTo>
                    <a:pt x="251" y="345"/>
                  </a:lnTo>
                  <a:lnTo>
                    <a:pt x="251" y="338"/>
                  </a:lnTo>
                  <a:lnTo>
                    <a:pt x="251" y="334"/>
                  </a:lnTo>
                  <a:lnTo>
                    <a:pt x="250" y="329"/>
                  </a:lnTo>
                  <a:lnTo>
                    <a:pt x="248" y="323"/>
                  </a:lnTo>
                  <a:lnTo>
                    <a:pt x="247" y="319"/>
                  </a:lnTo>
                  <a:lnTo>
                    <a:pt x="247" y="314"/>
                  </a:lnTo>
                  <a:lnTo>
                    <a:pt x="245" y="309"/>
                  </a:lnTo>
                  <a:lnTo>
                    <a:pt x="242" y="304"/>
                  </a:lnTo>
                  <a:lnTo>
                    <a:pt x="239" y="299"/>
                  </a:lnTo>
                  <a:lnTo>
                    <a:pt x="238" y="293"/>
                  </a:lnTo>
                  <a:lnTo>
                    <a:pt x="234" y="286"/>
                  </a:lnTo>
                  <a:lnTo>
                    <a:pt x="232" y="279"/>
                  </a:lnTo>
                  <a:lnTo>
                    <a:pt x="229" y="275"/>
                  </a:lnTo>
                  <a:lnTo>
                    <a:pt x="228" y="271"/>
                  </a:lnTo>
                  <a:lnTo>
                    <a:pt x="225" y="267"/>
                  </a:lnTo>
                  <a:lnTo>
                    <a:pt x="224" y="263"/>
                  </a:lnTo>
                  <a:lnTo>
                    <a:pt x="230" y="155"/>
                  </a:lnTo>
                  <a:lnTo>
                    <a:pt x="238" y="155"/>
                  </a:lnTo>
                  <a:lnTo>
                    <a:pt x="234" y="76"/>
                  </a:lnTo>
                  <a:lnTo>
                    <a:pt x="259" y="98"/>
                  </a:lnTo>
                  <a:lnTo>
                    <a:pt x="267" y="178"/>
                  </a:lnTo>
                  <a:lnTo>
                    <a:pt x="267" y="175"/>
                  </a:lnTo>
                  <a:lnTo>
                    <a:pt x="271" y="170"/>
                  </a:lnTo>
                  <a:lnTo>
                    <a:pt x="272" y="164"/>
                  </a:lnTo>
                  <a:lnTo>
                    <a:pt x="273" y="161"/>
                  </a:lnTo>
                  <a:lnTo>
                    <a:pt x="276" y="155"/>
                  </a:lnTo>
                  <a:lnTo>
                    <a:pt x="278" y="151"/>
                  </a:lnTo>
                  <a:lnTo>
                    <a:pt x="281" y="145"/>
                  </a:lnTo>
                  <a:lnTo>
                    <a:pt x="282" y="140"/>
                  </a:lnTo>
                  <a:lnTo>
                    <a:pt x="285" y="133"/>
                  </a:lnTo>
                  <a:lnTo>
                    <a:pt x="288" y="127"/>
                  </a:lnTo>
                  <a:lnTo>
                    <a:pt x="288" y="120"/>
                  </a:lnTo>
                  <a:lnTo>
                    <a:pt x="290" y="114"/>
                  </a:lnTo>
                  <a:lnTo>
                    <a:pt x="290" y="107"/>
                  </a:lnTo>
                  <a:lnTo>
                    <a:pt x="290" y="102"/>
                  </a:lnTo>
                  <a:lnTo>
                    <a:pt x="290" y="94"/>
                  </a:lnTo>
                  <a:lnTo>
                    <a:pt x="289" y="89"/>
                  </a:lnTo>
                  <a:lnTo>
                    <a:pt x="288" y="84"/>
                  </a:lnTo>
                  <a:lnTo>
                    <a:pt x="286" y="79"/>
                  </a:lnTo>
                  <a:lnTo>
                    <a:pt x="285" y="72"/>
                  </a:lnTo>
                  <a:lnTo>
                    <a:pt x="282" y="67"/>
                  </a:lnTo>
                  <a:lnTo>
                    <a:pt x="281" y="60"/>
                  </a:lnTo>
                  <a:lnTo>
                    <a:pt x="278" y="56"/>
                  </a:lnTo>
                  <a:lnTo>
                    <a:pt x="276" y="51"/>
                  </a:lnTo>
                  <a:lnTo>
                    <a:pt x="273" y="46"/>
                  </a:lnTo>
                  <a:lnTo>
                    <a:pt x="269" y="41"/>
                  </a:lnTo>
                  <a:lnTo>
                    <a:pt x="267" y="36"/>
                  </a:lnTo>
                  <a:lnTo>
                    <a:pt x="262" y="32"/>
                  </a:lnTo>
                  <a:lnTo>
                    <a:pt x="258" y="26"/>
                  </a:lnTo>
                  <a:lnTo>
                    <a:pt x="254" y="23"/>
                  </a:lnTo>
                  <a:lnTo>
                    <a:pt x="250" y="19"/>
                  </a:lnTo>
                  <a:lnTo>
                    <a:pt x="243" y="15"/>
                  </a:lnTo>
                  <a:lnTo>
                    <a:pt x="238" y="11"/>
                  </a:lnTo>
                  <a:lnTo>
                    <a:pt x="232" y="7"/>
                  </a:lnTo>
                  <a:lnTo>
                    <a:pt x="225" y="6"/>
                  </a:lnTo>
                  <a:lnTo>
                    <a:pt x="219" y="3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9" y="2"/>
                  </a:lnTo>
                  <a:lnTo>
                    <a:pt x="191" y="0"/>
                  </a:lnTo>
                  <a:lnTo>
                    <a:pt x="183" y="2"/>
                  </a:lnTo>
                  <a:lnTo>
                    <a:pt x="177" y="2"/>
                  </a:lnTo>
                  <a:lnTo>
                    <a:pt x="170" y="4"/>
                  </a:lnTo>
                  <a:lnTo>
                    <a:pt x="163" y="6"/>
                  </a:lnTo>
                  <a:lnTo>
                    <a:pt x="156" y="10"/>
                  </a:lnTo>
                  <a:lnTo>
                    <a:pt x="150" y="11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112"/>
            <p:cNvSpPr>
              <a:spLocks/>
            </p:cNvSpPr>
            <p:nvPr/>
          </p:nvSpPr>
          <p:spPr bwMode="auto">
            <a:xfrm>
              <a:off x="2518" y="2027"/>
              <a:ext cx="13" cy="8"/>
            </a:xfrm>
            <a:custGeom>
              <a:avLst/>
              <a:gdLst>
                <a:gd name="T0" fmla="*/ 1 w 29"/>
                <a:gd name="T1" fmla="*/ 0 h 15"/>
                <a:gd name="T2" fmla="*/ 1 w 29"/>
                <a:gd name="T3" fmla="*/ 0 h 15"/>
                <a:gd name="T4" fmla="*/ 0 w 29"/>
                <a:gd name="T5" fmla="*/ 1 h 15"/>
                <a:gd name="T6" fmla="*/ 0 w 29"/>
                <a:gd name="T7" fmla="*/ 1 h 15"/>
                <a:gd name="T8" fmla="*/ 0 w 29"/>
                <a:gd name="T9" fmla="*/ 1 h 15"/>
                <a:gd name="T10" fmla="*/ 0 w 29"/>
                <a:gd name="T11" fmla="*/ 1 h 15"/>
                <a:gd name="T12" fmla="*/ 0 w 29"/>
                <a:gd name="T13" fmla="*/ 1 h 15"/>
                <a:gd name="T14" fmla="*/ 1 w 29"/>
                <a:gd name="T15" fmla="*/ 1 h 15"/>
                <a:gd name="T16" fmla="*/ 1 w 29"/>
                <a:gd name="T17" fmla="*/ 0 h 15"/>
                <a:gd name="T18" fmla="*/ 1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"/>
                <a:gd name="T32" fmla="*/ 29 w 2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29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Freeform 113"/>
            <p:cNvSpPr>
              <a:spLocks/>
            </p:cNvSpPr>
            <p:nvPr/>
          </p:nvSpPr>
          <p:spPr bwMode="auto">
            <a:xfrm>
              <a:off x="2602" y="1985"/>
              <a:ext cx="4" cy="11"/>
            </a:xfrm>
            <a:custGeom>
              <a:avLst/>
              <a:gdLst>
                <a:gd name="T0" fmla="*/ 0 w 9"/>
                <a:gd name="T1" fmla="*/ 1 h 21"/>
                <a:gd name="T2" fmla="*/ 0 w 9"/>
                <a:gd name="T3" fmla="*/ 1 h 21"/>
                <a:gd name="T4" fmla="*/ 0 w 9"/>
                <a:gd name="T5" fmla="*/ 1 h 21"/>
                <a:gd name="T6" fmla="*/ 0 w 9"/>
                <a:gd name="T7" fmla="*/ 1 h 21"/>
                <a:gd name="T8" fmla="*/ 0 w 9"/>
                <a:gd name="T9" fmla="*/ 2 h 21"/>
                <a:gd name="T10" fmla="*/ 0 w 9"/>
                <a:gd name="T11" fmla="*/ 1 h 21"/>
                <a:gd name="T12" fmla="*/ 0 w 9"/>
                <a:gd name="T13" fmla="*/ 0 h 21"/>
                <a:gd name="T14" fmla="*/ 0 w 9"/>
                <a:gd name="T15" fmla="*/ 1 h 21"/>
                <a:gd name="T16" fmla="*/ 0 w 9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1"/>
                <a:gd name="T29" fmla="*/ 9 w 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1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Freeform 114"/>
            <p:cNvSpPr>
              <a:spLocks/>
            </p:cNvSpPr>
            <p:nvPr/>
          </p:nvSpPr>
          <p:spPr bwMode="auto">
            <a:xfrm>
              <a:off x="2569" y="1818"/>
              <a:ext cx="16" cy="38"/>
            </a:xfrm>
            <a:custGeom>
              <a:avLst/>
              <a:gdLst>
                <a:gd name="T0" fmla="*/ 1 w 32"/>
                <a:gd name="T1" fmla="*/ 0 h 79"/>
                <a:gd name="T2" fmla="*/ 1 w 32"/>
                <a:gd name="T3" fmla="*/ 0 h 79"/>
                <a:gd name="T4" fmla="*/ 2 w 32"/>
                <a:gd name="T5" fmla="*/ 0 h 79"/>
                <a:gd name="T6" fmla="*/ 1 w 32"/>
                <a:gd name="T7" fmla="*/ 4 h 79"/>
                <a:gd name="T8" fmla="*/ 0 w 32"/>
                <a:gd name="T9" fmla="*/ 4 h 79"/>
                <a:gd name="T10" fmla="*/ 1 w 32"/>
                <a:gd name="T11" fmla="*/ 0 h 79"/>
                <a:gd name="T12" fmla="*/ 1 w 3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9"/>
                <a:gd name="T23" fmla="*/ 32 w 3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9">
                  <a:moveTo>
                    <a:pt x="10" y="0"/>
                  </a:moveTo>
                  <a:lnTo>
                    <a:pt x="15" y="4"/>
                  </a:lnTo>
                  <a:lnTo>
                    <a:pt x="32" y="0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Freeform 115"/>
            <p:cNvSpPr>
              <a:spLocks/>
            </p:cNvSpPr>
            <p:nvPr/>
          </p:nvSpPr>
          <p:spPr bwMode="auto">
            <a:xfrm>
              <a:off x="2568" y="1820"/>
              <a:ext cx="10" cy="45"/>
            </a:xfrm>
            <a:custGeom>
              <a:avLst/>
              <a:gdLst>
                <a:gd name="T0" fmla="*/ 1 w 21"/>
                <a:gd name="T1" fmla="*/ 0 h 91"/>
                <a:gd name="T2" fmla="*/ 1 w 21"/>
                <a:gd name="T3" fmla="*/ 0 h 91"/>
                <a:gd name="T4" fmla="*/ 1 w 21"/>
                <a:gd name="T5" fmla="*/ 0 h 91"/>
                <a:gd name="T6" fmla="*/ 0 w 21"/>
                <a:gd name="T7" fmla="*/ 3 h 91"/>
                <a:gd name="T8" fmla="*/ 0 w 21"/>
                <a:gd name="T9" fmla="*/ 5 h 91"/>
                <a:gd name="T10" fmla="*/ 0 w 21"/>
                <a:gd name="T11" fmla="*/ 4 h 91"/>
                <a:gd name="T12" fmla="*/ 1 w 21"/>
                <a:gd name="T13" fmla="*/ 3 h 91"/>
                <a:gd name="T14" fmla="*/ 1 w 21"/>
                <a:gd name="T15" fmla="*/ 0 h 91"/>
                <a:gd name="T16" fmla="*/ 1 w 21"/>
                <a:gd name="T17" fmla="*/ 0 h 91"/>
                <a:gd name="T18" fmla="*/ 1 w 21"/>
                <a:gd name="T19" fmla="*/ 0 h 91"/>
                <a:gd name="T20" fmla="*/ 1 w 21"/>
                <a:gd name="T21" fmla="*/ 0 h 91"/>
                <a:gd name="T22" fmla="*/ 1 w 21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91"/>
                <a:gd name="T38" fmla="*/ 21 w 2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91">
                  <a:moveTo>
                    <a:pt x="18" y="0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7" y="50"/>
                  </a:lnTo>
                  <a:lnTo>
                    <a:pt x="0" y="91"/>
                  </a:lnTo>
                  <a:lnTo>
                    <a:pt x="12" y="71"/>
                  </a:lnTo>
                  <a:lnTo>
                    <a:pt x="20" y="50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2" name="Freeform 116"/>
            <p:cNvSpPr>
              <a:spLocks/>
            </p:cNvSpPr>
            <p:nvPr/>
          </p:nvSpPr>
          <p:spPr bwMode="auto">
            <a:xfrm>
              <a:off x="2526" y="1908"/>
              <a:ext cx="18" cy="80"/>
            </a:xfrm>
            <a:custGeom>
              <a:avLst/>
              <a:gdLst>
                <a:gd name="T0" fmla="*/ 2 w 38"/>
                <a:gd name="T1" fmla="*/ 0 h 167"/>
                <a:gd name="T2" fmla="*/ 2 w 38"/>
                <a:gd name="T3" fmla="*/ 0 h 167"/>
                <a:gd name="T4" fmla="*/ 2 w 38"/>
                <a:gd name="T5" fmla="*/ 0 h 167"/>
                <a:gd name="T6" fmla="*/ 1 w 38"/>
                <a:gd name="T7" fmla="*/ 0 h 167"/>
                <a:gd name="T8" fmla="*/ 1 w 38"/>
                <a:gd name="T9" fmla="*/ 0 h 167"/>
                <a:gd name="T10" fmla="*/ 1 w 38"/>
                <a:gd name="T11" fmla="*/ 1 h 167"/>
                <a:gd name="T12" fmla="*/ 1 w 38"/>
                <a:gd name="T13" fmla="*/ 1 h 167"/>
                <a:gd name="T14" fmla="*/ 1 w 38"/>
                <a:gd name="T15" fmla="*/ 1 h 167"/>
                <a:gd name="T16" fmla="*/ 0 w 38"/>
                <a:gd name="T17" fmla="*/ 2 h 167"/>
                <a:gd name="T18" fmla="*/ 0 w 38"/>
                <a:gd name="T19" fmla="*/ 2 h 167"/>
                <a:gd name="T20" fmla="*/ 0 w 38"/>
                <a:gd name="T21" fmla="*/ 3 h 167"/>
                <a:gd name="T22" fmla="*/ 0 w 38"/>
                <a:gd name="T23" fmla="*/ 3 h 167"/>
                <a:gd name="T24" fmla="*/ 0 w 38"/>
                <a:gd name="T25" fmla="*/ 4 h 167"/>
                <a:gd name="T26" fmla="*/ 0 w 38"/>
                <a:gd name="T27" fmla="*/ 4 h 167"/>
                <a:gd name="T28" fmla="*/ 0 w 38"/>
                <a:gd name="T29" fmla="*/ 4 h 167"/>
                <a:gd name="T30" fmla="*/ 0 w 38"/>
                <a:gd name="T31" fmla="*/ 9 h 167"/>
                <a:gd name="T32" fmla="*/ 0 w 38"/>
                <a:gd name="T33" fmla="*/ 9 h 167"/>
                <a:gd name="T34" fmla="*/ 0 w 38"/>
                <a:gd name="T35" fmla="*/ 9 h 167"/>
                <a:gd name="T36" fmla="*/ 0 w 38"/>
                <a:gd name="T37" fmla="*/ 8 h 167"/>
                <a:gd name="T38" fmla="*/ 0 w 38"/>
                <a:gd name="T39" fmla="*/ 8 h 167"/>
                <a:gd name="T40" fmla="*/ 0 w 38"/>
                <a:gd name="T41" fmla="*/ 8 h 167"/>
                <a:gd name="T42" fmla="*/ 0 w 38"/>
                <a:gd name="T43" fmla="*/ 7 h 167"/>
                <a:gd name="T44" fmla="*/ 0 w 38"/>
                <a:gd name="T45" fmla="*/ 7 h 167"/>
                <a:gd name="T46" fmla="*/ 0 w 38"/>
                <a:gd name="T47" fmla="*/ 6 h 167"/>
                <a:gd name="T48" fmla="*/ 0 w 38"/>
                <a:gd name="T49" fmla="*/ 6 h 167"/>
                <a:gd name="T50" fmla="*/ 0 w 38"/>
                <a:gd name="T51" fmla="*/ 6 h 167"/>
                <a:gd name="T52" fmla="*/ 0 w 38"/>
                <a:gd name="T53" fmla="*/ 6 h 167"/>
                <a:gd name="T54" fmla="*/ 0 w 38"/>
                <a:gd name="T55" fmla="*/ 5 h 167"/>
                <a:gd name="T56" fmla="*/ 0 w 38"/>
                <a:gd name="T57" fmla="*/ 5 h 167"/>
                <a:gd name="T58" fmla="*/ 0 w 38"/>
                <a:gd name="T59" fmla="*/ 5 h 167"/>
                <a:gd name="T60" fmla="*/ 0 w 38"/>
                <a:gd name="T61" fmla="*/ 5 h 167"/>
                <a:gd name="T62" fmla="*/ 0 w 38"/>
                <a:gd name="T63" fmla="*/ 4 h 167"/>
                <a:gd name="T64" fmla="*/ 0 w 38"/>
                <a:gd name="T65" fmla="*/ 4 h 167"/>
                <a:gd name="T66" fmla="*/ 0 w 38"/>
                <a:gd name="T67" fmla="*/ 4 h 167"/>
                <a:gd name="T68" fmla="*/ 0 w 38"/>
                <a:gd name="T69" fmla="*/ 4 h 167"/>
                <a:gd name="T70" fmla="*/ 0 w 38"/>
                <a:gd name="T71" fmla="*/ 4 h 167"/>
                <a:gd name="T72" fmla="*/ 0 w 38"/>
                <a:gd name="T73" fmla="*/ 4 h 167"/>
                <a:gd name="T74" fmla="*/ 0 w 38"/>
                <a:gd name="T75" fmla="*/ 3 h 167"/>
                <a:gd name="T76" fmla="*/ 1 w 38"/>
                <a:gd name="T77" fmla="*/ 3 h 167"/>
                <a:gd name="T78" fmla="*/ 1 w 38"/>
                <a:gd name="T79" fmla="*/ 3 h 167"/>
                <a:gd name="T80" fmla="*/ 1 w 38"/>
                <a:gd name="T81" fmla="*/ 2 h 167"/>
                <a:gd name="T82" fmla="*/ 1 w 38"/>
                <a:gd name="T83" fmla="*/ 2 h 167"/>
                <a:gd name="T84" fmla="*/ 1 w 38"/>
                <a:gd name="T85" fmla="*/ 2 h 167"/>
                <a:gd name="T86" fmla="*/ 1 w 38"/>
                <a:gd name="T87" fmla="*/ 1 h 167"/>
                <a:gd name="T88" fmla="*/ 1 w 38"/>
                <a:gd name="T89" fmla="*/ 1 h 167"/>
                <a:gd name="T90" fmla="*/ 1 w 38"/>
                <a:gd name="T91" fmla="*/ 1 h 167"/>
                <a:gd name="T92" fmla="*/ 2 w 38"/>
                <a:gd name="T93" fmla="*/ 0 h 167"/>
                <a:gd name="T94" fmla="*/ 2 w 38"/>
                <a:gd name="T95" fmla="*/ 0 h 167"/>
                <a:gd name="T96" fmla="*/ 2 w 38"/>
                <a:gd name="T97" fmla="*/ 0 h 167"/>
                <a:gd name="T98" fmla="*/ 2 w 38"/>
                <a:gd name="T99" fmla="*/ 0 h 167"/>
                <a:gd name="T100" fmla="*/ 2 w 38"/>
                <a:gd name="T101" fmla="*/ 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167"/>
                <a:gd name="T155" fmla="*/ 38 w 38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167">
                  <a:moveTo>
                    <a:pt x="38" y="0"/>
                  </a:moveTo>
                  <a:lnTo>
                    <a:pt x="35" y="0"/>
                  </a:lnTo>
                  <a:lnTo>
                    <a:pt x="33" y="5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16" y="31"/>
                  </a:lnTo>
                  <a:lnTo>
                    <a:pt x="13" y="38"/>
                  </a:lnTo>
                  <a:lnTo>
                    <a:pt x="9" y="46"/>
                  </a:lnTo>
                  <a:lnTo>
                    <a:pt x="7" y="54"/>
                  </a:lnTo>
                  <a:lnTo>
                    <a:pt x="4" y="61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5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8" y="99"/>
                  </a:lnTo>
                  <a:lnTo>
                    <a:pt x="9" y="93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68"/>
                  </a:lnTo>
                  <a:lnTo>
                    <a:pt x="15" y="64"/>
                  </a:lnTo>
                  <a:lnTo>
                    <a:pt x="16" y="58"/>
                  </a:lnTo>
                  <a:lnTo>
                    <a:pt x="17" y="52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5" y="34"/>
                  </a:lnTo>
                  <a:lnTo>
                    <a:pt x="26" y="29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3" y="11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Freeform 117"/>
            <p:cNvSpPr>
              <a:spLocks/>
            </p:cNvSpPr>
            <p:nvPr/>
          </p:nvSpPr>
          <p:spPr bwMode="auto">
            <a:xfrm>
              <a:off x="2572" y="1924"/>
              <a:ext cx="23" cy="51"/>
            </a:xfrm>
            <a:custGeom>
              <a:avLst/>
              <a:gdLst>
                <a:gd name="T0" fmla="*/ 0 w 49"/>
                <a:gd name="T1" fmla="*/ 0 h 107"/>
                <a:gd name="T2" fmla="*/ 0 w 49"/>
                <a:gd name="T3" fmla="*/ 0 h 107"/>
                <a:gd name="T4" fmla="*/ 0 w 49"/>
                <a:gd name="T5" fmla="*/ 0 h 107"/>
                <a:gd name="T6" fmla="*/ 0 w 49"/>
                <a:gd name="T7" fmla="*/ 0 h 107"/>
                <a:gd name="T8" fmla="*/ 0 w 49"/>
                <a:gd name="T9" fmla="*/ 0 h 107"/>
                <a:gd name="T10" fmla="*/ 0 w 49"/>
                <a:gd name="T11" fmla="*/ 0 h 107"/>
                <a:gd name="T12" fmla="*/ 0 w 49"/>
                <a:gd name="T13" fmla="*/ 1 h 107"/>
                <a:gd name="T14" fmla="*/ 0 w 49"/>
                <a:gd name="T15" fmla="*/ 1 h 107"/>
                <a:gd name="T16" fmla="*/ 0 w 49"/>
                <a:gd name="T17" fmla="*/ 1 h 107"/>
                <a:gd name="T18" fmla="*/ 0 w 49"/>
                <a:gd name="T19" fmla="*/ 1 h 107"/>
                <a:gd name="T20" fmla="*/ 0 w 49"/>
                <a:gd name="T21" fmla="*/ 2 h 107"/>
                <a:gd name="T22" fmla="*/ 0 w 49"/>
                <a:gd name="T23" fmla="*/ 2 h 107"/>
                <a:gd name="T24" fmla="*/ 0 w 49"/>
                <a:gd name="T25" fmla="*/ 2 h 107"/>
                <a:gd name="T26" fmla="*/ 0 w 49"/>
                <a:gd name="T27" fmla="*/ 2 h 107"/>
                <a:gd name="T28" fmla="*/ 0 w 49"/>
                <a:gd name="T29" fmla="*/ 3 h 107"/>
                <a:gd name="T30" fmla="*/ 0 w 49"/>
                <a:gd name="T31" fmla="*/ 3 h 107"/>
                <a:gd name="T32" fmla="*/ 1 w 49"/>
                <a:gd name="T33" fmla="*/ 4 h 107"/>
                <a:gd name="T34" fmla="*/ 1 w 49"/>
                <a:gd name="T35" fmla="*/ 4 h 107"/>
                <a:gd name="T36" fmla="*/ 1 w 49"/>
                <a:gd name="T37" fmla="*/ 4 h 107"/>
                <a:gd name="T38" fmla="*/ 1 w 49"/>
                <a:gd name="T39" fmla="*/ 4 h 107"/>
                <a:gd name="T40" fmla="*/ 1 w 49"/>
                <a:gd name="T41" fmla="*/ 5 h 107"/>
                <a:gd name="T42" fmla="*/ 2 w 49"/>
                <a:gd name="T43" fmla="*/ 5 h 107"/>
                <a:gd name="T44" fmla="*/ 2 w 49"/>
                <a:gd name="T45" fmla="*/ 5 h 107"/>
                <a:gd name="T46" fmla="*/ 2 w 49"/>
                <a:gd name="T47" fmla="*/ 5 h 107"/>
                <a:gd name="T48" fmla="*/ 2 w 49"/>
                <a:gd name="T49" fmla="*/ 5 h 107"/>
                <a:gd name="T50" fmla="*/ 2 w 49"/>
                <a:gd name="T51" fmla="*/ 5 h 107"/>
                <a:gd name="T52" fmla="*/ 2 w 49"/>
                <a:gd name="T53" fmla="*/ 5 h 107"/>
                <a:gd name="T54" fmla="*/ 2 w 49"/>
                <a:gd name="T55" fmla="*/ 5 h 107"/>
                <a:gd name="T56" fmla="*/ 2 w 49"/>
                <a:gd name="T57" fmla="*/ 5 h 107"/>
                <a:gd name="T58" fmla="*/ 1 w 49"/>
                <a:gd name="T59" fmla="*/ 4 h 107"/>
                <a:gd name="T60" fmla="*/ 1 w 49"/>
                <a:gd name="T61" fmla="*/ 4 h 107"/>
                <a:gd name="T62" fmla="*/ 1 w 49"/>
                <a:gd name="T63" fmla="*/ 4 h 107"/>
                <a:gd name="T64" fmla="*/ 1 w 49"/>
                <a:gd name="T65" fmla="*/ 3 h 107"/>
                <a:gd name="T66" fmla="*/ 1 w 49"/>
                <a:gd name="T67" fmla="*/ 3 h 107"/>
                <a:gd name="T68" fmla="*/ 1 w 49"/>
                <a:gd name="T69" fmla="*/ 3 h 107"/>
                <a:gd name="T70" fmla="*/ 1 w 49"/>
                <a:gd name="T71" fmla="*/ 3 h 107"/>
                <a:gd name="T72" fmla="*/ 0 w 49"/>
                <a:gd name="T73" fmla="*/ 2 h 107"/>
                <a:gd name="T74" fmla="*/ 0 w 49"/>
                <a:gd name="T75" fmla="*/ 2 h 107"/>
                <a:gd name="T76" fmla="*/ 0 w 49"/>
                <a:gd name="T77" fmla="*/ 2 h 107"/>
                <a:gd name="T78" fmla="*/ 0 w 49"/>
                <a:gd name="T79" fmla="*/ 2 h 107"/>
                <a:gd name="T80" fmla="*/ 0 w 49"/>
                <a:gd name="T81" fmla="*/ 2 h 107"/>
                <a:gd name="T82" fmla="*/ 0 w 49"/>
                <a:gd name="T83" fmla="*/ 1 h 107"/>
                <a:gd name="T84" fmla="*/ 0 w 49"/>
                <a:gd name="T85" fmla="*/ 1 h 107"/>
                <a:gd name="T86" fmla="*/ 0 w 49"/>
                <a:gd name="T87" fmla="*/ 1 h 107"/>
                <a:gd name="T88" fmla="*/ 0 w 49"/>
                <a:gd name="T89" fmla="*/ 1 h 107"/>
                <a:gd name="T90" fmla="*/ 0 w 49"/>
                <a:gd name="T91" fmla="*/ 0 h 107"/>
                <a:gd name="T92" fmla="*/ 0 w 49"/>
                <a:gd name="T93" fmla="*/ 0 h 107"/>
                <a:gd name="T94" fmla="*/ 0 w 49"/>
                <a:gd name="T95" fmla="*/ 0 h 107"/>
                <a:gd name="T96" fmla="*/ 0 w 49"/>
                <a:gd name="T97" fmla="*/ 0 h 107"/>
                <a:gd name="T98" fmla="*/ 0 w 49"/>
                <a:gd name="T99" fmla="*/ 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107"/>
                <a:gd name="T152" fmla="*/ 49 w 49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107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5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60"/>
                  </a:lnTo>
                  <a:lnTo>
                    <a:pt x="18" y="69"/>
                  </a:lnTo>
                  <a:lnTo>
                    <a:pt x="21" y="73"/>
                  </a:lnTo>
                  <a:lnTo>
                    <a:pt x="25" y="78"/>
                  </a:lnTo>
                  <a:lnTo>
                    <a:pt x="28" y="82"/>
                  </a:lnTo>
                  <a:lnTo>
                    <a:pt x="32" y="87"/>
                  </a:lnTo>
                  <a:lnTo>
                    <a:pt x="38" y="94"/>
                  </a:lnTo>
                  <a:lnTo>
                    <a:pt x="44" y="100"/>
                  </a:lnTo>
                  <a:lnTo>
                    <a:pt x="48" y="104"/>
                  </a:lnTo>
                  <a:lnTo>
                    <a:pt x="49" y="107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39" y="92"/>
                  </a:lnTo>
                  <a:lnTo>
                    <a:pt x="35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71"/>
                  </a:lnTo>
                  <a:lnTo>
                    <a:pt x="23" y="66"/>
                  </a:lnTo>
                  <a:lnTo>
                    <a:pt x="21" y="62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4" y="47"/>
                  </a:lnTo>
                  <a:lnTo>
                    <a:pt x="13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0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5" y="18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64" name="Group 118"/>
            <p:cNvGrpSpPr>
              <a:grpSpLocks/>
            </p:cNvGrpSpPr>
            <p:nvPr/>
          </p:nvGrpSpPr>
          <p:grpSpPr bwMode="auto">
            <a:xfrm>
              <a:off x="2687" y="2004"/>
              <a:ext cx="189" cy="322"/>
              <a:chOff x="4124" y="1132"/>
              <a:chExt cx="202" cy="333"/>
            </a:xfrm>
          </p:grpSpPr>
          <p:sp>
            <p:nvSpPr>
              <p:cNvPr id="133178" name="Freeform 119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9" name="Freeform 120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0" name="Freeform 121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1" name="Freeform 122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2" name="Freeform 123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3" name="Freeform 124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4" name="Freeform 125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5" name="Freeform 126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6" name="Freeform 127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7" name="Freeform 128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8" name="Freeform 129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9" name="Freeform 130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0" name="Freeform 131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1" name="Freeform 132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65" name="Freeform 133"/>
            <p:cNvSpPr>
              <a:spLocks/>
            </p:cNvSpPr>
            <p:nvPr/>
          </p:nvSpPr>
          <p:spPr bwMode="auto">
            <a:xfrm>
              <a:off x="2263" y="1960"/>
              <a:ext cx="85" cy="239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5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6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8 h 425"/>
                <a:gd name="T66" fmla="*/ 2 w 140"/>
                <a:gd name="T67" fmla="*/ 19 h 425"/>
                <a:gd name="T68" fmla="*/ 2 w 140"/>
                <a:gd name="T69" fmla="*/ 19 h 425"/>
                <a:gd name="T70" fmla="*/ 2 w 140"/>
                <a:gd name="T71" fmla="*/ 20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6 w 140"/>
                <a:gd name="T81" fmla="*/ 42 h 425"/>
                <a:gd name="T82" fmla="*/ 13 w 140"/>
                <a:gd name="T83" fmla="*/ 24 h 425"/>
                <a:gd name="T84" fmla="*/ 15 w 140"/>
                <a:gd name="T85" fmla="*/ 16 h 425"/>
                <a:gd name="T86" fmla="*/ 18 w 140"/>
                <a:gd name="T87" fmla="*/ 7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Freeform 134"/>
            <p:cNvSpPr>
              <a:spLocks/>
            </p:cNvSpPr>
            <p:nvPr/>
          </p:nvSpPr>
          <p:spPr bwMode="auto">
            <a:xfrm>
              <a:off x="2391" y="1829"/>
              <a:ext cx="84" cy="238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6 w 140"/>
                <a:gd name="T7" fmla="*/ 4 h 425"/>
                <a:gd name="T8" fmla="*/ 6 w 140"/>
                <a:gd name="T9" fmla="*/ 4 h 425"/>
                <a:gd name="T10" fmla="*/ 7 w 140"/>
                <a:gd name="T11" fmla="*/ 5 h 425"/>
                <a:gd name="T12" fmla="*/ 6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4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5 w 140"/>
                <a:gd name="T81" fmla="*/ 41 h 425"/>
                <a:gd name="T82" fmla="*/ 13 w 140"/>
                <a:gd name="T83" fmla="*/ 24 h 425"/>
                <a:gd name="T84" fmla="*/ 15 w 140"/>
                <a:gd name="T85" fmla="*/ 16 h 425"/>
                <a:gd name="T86" fmla="*/ 17 w 140"/>
                <a:gd name="T87" fmla="*/ 6 h 425"/>
                <a:gd name="T88" fmla="*/ 10 w 140"/>
                <a:gd name="T89" fmla="*/ 4 h 425"/>
                <a:gd name="T90" fmla="*/ 10 w 140"/>
                <a:gd name="T91" fmla="*/ 1 h 425"/>
                <a:gd name="T92" fmla="*/ 9 w 140"/>
                <a:gd name="T93" fmla="*/ 1 h 425"/>
                <a:gd name="T94" fmla="*/ 8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6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67" name="Group 135"/>
            <p:cNvGrpSpPr>
              <a:grpSpLocks/>
            </p:cNvGrpSpPr>
            <p:nvPr/>
          </p:nvGrpSpPr>
          <p:grpSpPr bwMode="auto">
            <a:xfrm>
              <a:off x="2263" y="2092"/>
              <a:ext cx="170" cy="288"/>
              <a:chOff x="2782" y="3110"/>
              <a:chExt cx="349" cy="493"/>
            </a:xfrm>
          </p:grpSpPr>
          <p:sp>
            <p:nvSpPr>
              <p:cNvPr id="133169" name="Freeform 136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0" name="Freeform 137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1" name="Freeform 138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2" name="Freeform 139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3" name="Freeform 140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4" name="Freeform 141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5" name="Freeform 142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6" name="Freeform 143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7" name="Freeform 144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68" name="Freeform 145"/>
            <p:cNvSpPr>
              <a:spLocks/>
            </p:cNvSpPr>
            <p:nvPr/>
          </p:nvSpPr>
          <p:spPr bwMode="auto">
            <a:xfrm>
              <a:off x="2687" y="2267"/>
              <a:ext cx="85" cy="237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5 h 425"/>
                <a:gd name="T18" fmla="*/ 5 w 140"/>
                <a:gd name="T19" fmla="*/ 5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7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9 h 425"/>
                <a:gd name="T38" fmla="*/ 1 w 140"/>
                <a:gd name="T39" fmla="*/ 10 h 425"/>
                <a:gd name="T40" fmla="*/ 1 w 140"/>
                <a:gd name="T41" fmla="*/ 10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4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6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0 h 425"/>
                <a:gd name="T76" fmla="*/ 2 w 140"/>
                <a:gd name="T77" fmla="*/ 21 h 425"/>
                <a:gd name="T78" fmla="*/ 4 w 140"/>
                <a:gd name="T79" fmla="*/ 23 h 425"/>
                <a:gd name="T80" fmla="*/ 16 w 140"/>
                <a:gd name="T81" fmla="*/ 41 h 425"/>
                <a:gd name="T82" fmla="*/ 13 w 140"/>
                <a:gd name="T83" fmla="*/ 23 h 425"/>
                <a:gd name="T84" fmla="*/ 15 w 140"/>
                <a:gd name="T85" fmla="*/ 16 h 425"/>
                <a:gd name="T86" fmla="*/ 18 w 140"/>
                <a:gd name="T87" fmla="*/ 6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23" name="Rectangle 1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3200"/>
              <a:t>يك مثال از نهادينه شدن سازمان</a:t>
            </a:r>
            <a:br>
              <a:rPr lang="fa-IR" sz="3200"/>
            </a:br>
            <a:r>
              <a:rPr lang="fa-IR" sz="3600"/>
              <a:t>نهاد نظام آموزشي سنتي (كلاسيك)</a:t>
            </a:r>
            <a:endParaRPr lang="en-US" sz="3600"/>
          </a:p>
        </p:txBody>
      </p:sp>
      <p:pic>
        <p:nvPicPr>
          <p:cNvPr id="1066131" name="Picture 14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357564"/>
            <a:ext cx="21605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168" name="AutoShape 184"/>
          <p:cNvSpPr>
            <a:spLocks noChangeArrowheads="1"/>
          </p:cNvSpPr>
          <p:nvPr/>
        </p:nvSpPr>
        <p:spPr bwMode="auto">
          <a:xfrm>
            <a:off x="7680326" y="1700214"/>
            <a:ext cx="2087563" cy="936625"/>
          </a:xfrm>
          <a:prstGeom prst="wedgeRoundRectCallout">
            <a:avLst>
              <a:gd name="adj1" fmla="val -91218"/>
              <a:gd name="adj2" fmla="val 138981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آموزشي نهادينه شده در كشور ايران در حال حاضر (1385)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69" name="AutoShape 185"/>
          <p:cNvSpPr>
            <a:spLocks noChangeArrowheads="1"/>
          </p:cNvSpPr>
          <p:nvPr/>
        </p:nvSpPr>
        <p:spPr bwMode="auto">
          <a:xfrm>
            <a:off x="5303838" y="1557339"/>
            <a:ext cx="2087562" cy="936625"/>
          </a:xfrm>
          <a:prstGeom prst="wedgeRoundRectCallout">
            <a:avLst>
              <a:gd name="adj1" fmla="val 5514"/>
              <a:gd name="adj2" fmla="val 115931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مردم به طور خود جوش با اين نظام همكاري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0" name="AutoShape 186"/>
          <p:cNvSpPr>
            <a:spLocks noChangeArrowheads="1"/>
          </p:cNvSpPr>
          <p:nvPr/>
        </p:nvSpPr>
        <p:spPr bwMode="auto">
          <a:xfrm>
            <a:off x="4008439" y="1628775"/>
            <a:ext cx="1150937" cy="647700"/>
          </a:xfrm>
          <a:prstGeom prst="wedgeRoundRectCallout">
            <a:avLst>
              <a:gd name="adj1" fmla="val 88759"/>
              <a:gd name="adj2" fmla="val 187745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در آن حل شده اند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1" name="AutoShape 187"/>
          <p:cNvSpPr>
            <a:spLocks noChangeArrowheads="1"/>
          </p:cNvSpPr>
          <p:nvPr/>
        </p:nvSpPr>
        <p:spPr bwMode="auto">
          <a:xfrm>
            <a:off x="2135188" y="1844676"/>
            <a:ext cx="1727200" cy="720725"/>
          </a:xfrm>
          <a:prstGeom prst="wedgeRoundRectCallout">
            <a:avLst>
              <a:gd name="adj1" fmla="val 120588"/>
              <a:gd name="adj2" fmla="val 150662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خواسته</a:t>
            </a:r>
            <a:r>
              <a:rPr lang="en-US" sz="2000" b="0">
                <a:cs typeface="Zar" pitchFamily="2" charset="-78"/>
              </a:rPr>
              <a:t>‌</a:t>
            </a:r>
            <a:r>
              <a:rPr lang="fa-IR" sz="2000" b="0">
                <a:cs typeface="Zar" pitchFamily="2" charset="-78"/>
              </a:rPr>
              <a:t>هاي آن را بر آورده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2" name="AutoShape 188"/>
          <p:cNvSpPr>
            <a:spLocks noChangeArrowheads="1"/>
          </p:cNvSpPr>
          <p:nvPr/>
        </p:nvSpPr>
        <p:spPr bwMode="auto">
          <a:xfrm>
            <a:off x="1919288" y="2852738"/>
            <a:ext cx="1727200" cy="647700"/>
          </a:xfrm>
          <a:prstGeom prst="wedgeRoundRectCallout">
            <a:avLst>
              <a:gd name="adj1" fmla="val 118292"/>
              <a:gd name="adj2" fmla="val 7206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طبق قواعد آن فكر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3" name="AutoShape 189"/>
          <p:cNvSpPr>
            <a:spLocks noChangeArrowheads="1"/>
          </p:cNvSpPr>
          <p:nvPr/>
        </p:nvSpPr>
        <p:spPr bwMode="auto">
          <a:xfrm>
            <a:off x="1703389" y="3644901"/>
            <a:ext cx="2016125" cy="792163"/>
          </a:xfrm>
          <a:prstGeom prst="wedgeRoundRectCallout">
            <a:avLst>
              <a:gd name="adj1" fmla="val 92755"/>
              <a:gd name="adj2" fmla="val -390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زندگي شان را مطابق آن سازمان مي دهند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4" name="AutoShape 190"/>
          <p:cNvSpPr>
            <a:spLocks noChangeArrowheads="1"/>
          </p:cNvSpPr>
          <p:nvPr/>
        </p:nvSpPr>
        <p:spPr bwMode="auto">
          <a:xfrm>
            <a:off x="1524000" y="4652963"/>
            <a:ext cx="2700338" cy="576262"/>
          </a:xfrm>
          <a:prstGeom prst="wedgeRoundRectCallout">
            <a:avLst>
              <a:gd name="adj1" fmla="val 72282"/>
              <a:gd name="adj2" fmla="val -102343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برنامه</a:t>
            </a:r>
            <a:r>
              <a:rPr lang="en-US" sz="2000" b="0">
                <a:cs typeface="Zar" pitchFamily="2" charset="-78"/>
              </a:rPr>
              <a:t>‌</a:t>
            </a:r>
            <a:r>
              <a:rPr lang="fa-IR" sz="2000" b="0">
                <a:cs typeface="Zar" pitchFamily="2" charset="-78"/>
              </a:rPr>
              <a:t>هاي زندگي خود را بر اساس قواعد آن تنظيم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6" name="AutoShape 192"/>
          <p:cNvSpPr>
            <a:spLocks noChangeArrowheads="1"/>
          </p:cNvSpPr>
          <p:nvPr/>
        </p:nvSpPr>
        <p:spPr bwMode="auto">
          <a:xfrm>
            <a:off x="2782888" y="5516563"/>
            <a:ext cx="1727200" cy="647700"/>
          </a:xfrm>
          <a:prstGeom prst="wedgeRoundRectCallout">
            <a:avLst>
              <a:gd name="adj1" fmla="val 80792"/>
              <a:gd name="adj2" fmla="val -196569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خدمات آن را طلب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7" name="AutoShape 193"/>
          <p:cNvSpPr>
            <a:spLocks noChangeArrowheads="1"/>
          </p:cNvSpPr>
          <p:nvPr/>
        </p:nvSpPr>
        <p:spPr bwMode="auto">
          <a:xfrm>
            <a:off x="4656138" y="5734050"/>
            <a:ext cx="1727200" cy="647700"/>
          </a:xfrm>
          <a:prstGeom prst="wedgeRoundRectCallout">
            <a:avLst>
              <a:gd name="adj1" fmla="val -7722"/>
              <a:gd name="adj2" fmla="val -214463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آرمانهاي آن را دنبال مي كنند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8" name="AutoShape 194"/>
          <p:cNvSpPr>
            <a:spLocks noChangeArrowheads="1"/>
          </p:cNvSpPr>
          <p:nvPr/>
        </p:nvSpPr>
        <p:spPr bwMode="auto">
          <a:xfrm>
            <a:off x="6816725" y="5445126"/>
            <a:ext cx="2374900" cy="1008063"/>
          </a:xfrm>
          <a:prstGeom prst="wedgeRoundRectCallout">
            <a:avLst>
              <a:gd name="adj1" fmla="val -74801"/>
              <a:gd name="adj2" fmla="val -112519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از دست دادن جايگاههاي كوچك در آن را مصيبت بزرگ مي شمارند 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6179" name="AutoShape 195"/>
          <p:cNvSpPr>
            <a:spLocks noChangeArrowheads="1"/>
          </p:cNvSpPr>
          <p:nvPr/>
        </p:nvSpPr>
        <p:spPr bwMode="auto">
          <a:xfrm>
            <a:off x="7751763" y="3141663"/>
            <a:ext cx="2665412" cy="1727200"/>
          </a:xfrm>
          <a:prstGeom prst="wedgeRoundRectCallout">
            <a:avLst>
              <a:gd name="adj1" fmla="val -71917"/>
              <a:gd name="adj2" fmla="val -6065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800" b="0">
                <a:cs typeface="Zar" pitchFamily="2" charset="-78"/>
              </a:rPr>
              <a:t>در حالي‌كه تقريبا همه مي</a:t>
            </a:r>
            <a:r>
              <a:rPr lang="en-US" sz="2800" b="0">
                <a:cs typeface="Zar" pitchFamily="2" charset="-78"/>
              </a:rPr>
              <a:t>‌</a:t>
            </a:r>
            <a:r>
              <a:rPr lang="fa-IR" sz="2800" b="0">
                <a:cs typeface="Zar" pitchFamily="2" charset="-78"/>
              </a:rPr>
              <a:t>دانند كه اين نظام مطلوبيت و اعتبار عقلاني ندارد!</a:t>
            </a:r>
            <a:endParaRPr lang="en-US" sz="2800" b="0">
              <a:cs typeface="Zar" pitchFamily="2" charset="-78"/>
            </a:endParaRPr>
          </a:p>
        </p:txBody>
      </p:sp>
      <p:sp>
        <p:nvSpPr>
          <p:cNvPr id="133136" name="AutoShape 196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IDP#119</a:t>
            </a:r>
            <a:endParaRPr lang="en-US" sz="14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6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6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6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6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6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6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6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6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168" grpId="0" animBg="1"/>
      <p:bldP spid="1066169" grpId="0" animBg="1"/>
      <p:bldP spid="1066170" grpId="0" animBg="1"/>
      <p:bldP spid="1066171" grpId="0" animBg="1"/>
      <p:bldP spid="1066172" grpId="0" animBg="1"/>
      <p:bldP spid="1066173" grpId="0" animBg="1"/>
      <p:bldP spid="1066174" grpId="0" animBg="1"/>
      <p:bldP spid="1066176" grpId="0" animBg="1"/>
      <p:bldP spid="1066177" grpId="0" animBg="1"/>
      <p:bldP spid="1066178" grpId="0" animBg="1"/>
      <p:bldP spid="10661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11675" y="2852739"/>
            <a:ext cx="3024188" cy="2160587"/>
            <a:chOff x="1882" y="1797"/>
            <a:chExt cx="1270" cy="862"/>
          </a:xfrm>
        </p:grpSpPr>
        <p:sp>
          <p:nvSpPr>
            <p:cNvPr id="134153" name="Cloud"/>
            <p:cNvSpPr>
              <a:spLocks noChangeAspect="1" noEditPoints="1" noChangeArrowheads="1"/>
            </p:cNvSpPr>
            <p:nvPr/>
          </p:nvSpPr>
          <p:spPr bwMode="auto">
            <a:xfrm>
              <a:off x="1882" y="1829"/>
              <a:ext cx="1270" cy="830"/>
            </a:xfrm>
            <a:custGeom>
              <a:avLst/>
              <a:gdLst>
                <a:gd name="T0" fmla="*/ 0 w 21600"/>
                <a:gd name="T1" fmla="*/ 1 h 21600"/>
                <a:gd name="T2" fmla="*/ 2 w 21600"/>
                <a:gd name="T3" fmla="*/ 1 h 21600"/>
                <a:gd name="T4" fmla="*/ 4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3 h 21600"/>
                <a:gd name="T14" fmla="*/ 17093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4154" name="Group 4"/>
            <p:cNvGrpSpPr>
              <a:grpSpLocks/>
            </p:cNvGrpSpPr>
            <p:nvPr/>
          </p:nvGrpSpPr>
          <p:grpSpPr bwMode="auto">
            <a:xfrm>
              <a:off x="2518" y="1872"/>
              <a:ext cx="559" cy="483"/>
              <a:chOff x="2915" y="2091"/>
              <a:chExt cx="916" cy="848"/>
            </a:xfrm>
          </p:grpSpPr>
          <p:sp>
            <p:nvSpPr>
              <p:cNvPr id="134219" name="Freeform 5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0" name="Freeform 6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1" name="Freeform 7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2" name="Freeform 8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3" name="Freeform 9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155" name="Group 10"/>
            <p:cNvGrpSpPr>
              <a:grpSpLocks/>
            </p:cNvGrpSpPr>
            <p:nvPr/>
          </p:nvGrpSpPr>
          <p:grpSpPr bwMode="auto">
            <a:xfrm rot="10800000">
              <a:off x="1967" y="2004"/>
              <a:ext cx="879" cy="613"/>
              <a:chOff x="4468" y="1287"/>
              <a:chExt cx="624" cy="335"/>
            </a:xfrm>
          </p:grpSpPr>
          <p:sp>
            <p:nvSpPr>
              <p:cNvPr id="134208" name="Freeform 11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9" name="Freeform 12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0" name="Freeform 13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1" name="Freeform 14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2" name="Freeform 15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3" name="Freeform 16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4" name="Freeform 17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5" name="Freeform 18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6" name="Freeform 19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7" name="Freeform 20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8" name="Freeform 21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156" name="Freeform 22"/>
            <p:cNvSpPr>
              <a:spLocks/>
            </p:cNvSpPr>
            <p:nvPr/>
          </p:nvSpPr>
          <p:spPr bwMode="auto">
            <a:xfrm>
              <a:off x="2052" y="2004"/>
              <a:ext cx="84" cy="195"/>
            </a:xfrm>
            <a:custGeom>
              <a:avLst/>
              <a:gdLst>
                <a:gd name="T0" fmla="*/ 6 w 140"/>
                <a:gd name="T1" fmla="*/ 1 h 425"/>
                <a:gd name="T2" fmla="*/ 6 w 140"/>
                <a:gd name="T3" fmla="*/ 1 h 425"/>
                <a:gd name="T4" fmla="*/ 6 w 140"/>
                <a:gd name="T5" fmla="*/ 1 h 425"/>
                <a:gd name="T6" fmla="*/ 6 w 140"/>
                <a:gd name="T7" fmla="*/ 2 h 425"/>
                <a:gd name="T8" fmla="*/ 6 w 140"/>
                <a:gd name="T9" fmla="*/ 2 h 425"/>
                <a:gd name="T10" fmla="*/ 7 w 140"/>
                <a:gd name="T11" fmla="*/ 2 h 425"/>
                <a:gd name="T12" fmla="*/ 6 w 140"/>
                <a:gd name="T13" fmla="*/ 2 h 425"/>
                <a:gd name="T14" fmla="*/ 6 w 140"/>
                <a:gd name="T15" fmla="*/ 2 h 425"/>
                <a:gd name="T16" fmla="*/ 5 w 140"/>
                <a:gd name="T17" fmla="*/ 2 h 425"/>
                <a:gd name="T18" fmla="*/ 4 w 140"/>
                <a:gd name="T19" fmla="*/ 2 h 425"/>
                <a:gd name="T20" fmla="*/ 3 w 140"/>
                <a:gd name="T21" fmla="*/ 3 h 425"/>
                <a:gd name="T22" fmla="*/ 2 w 140"/>
                <a:gd name="T23" fmla="*/ 3 h 425"/>
                <a:gd name="T24" fmla="*/ 1 w 140"/>
                <a:gd name="T25" fmla="*/ 3 h 425"/>
                <a:gd name="T26" fmla="*/ 1 w 140"/>
                <a:gd name="T27" fmla="*/ 3 h 425"/>
                <a:gd name="T28" fmla="*/ 1 w 140"/>
                <a:gd name="T29" fmla="*/ 3 h 425"/>
                <a:gd name="T30" fmla="*/ 0 w 140"/>
                <a:gd name="T31" fmla="*/ 4 h 425"/>
                <a:gd name="T32" fmla="*/ 0 w 140"/>
                <a:gd name="T33" fmla="*/ 4 h 425"/>
                <a:gd name="T34" fmla="*/ 0 w 140"/>
                <a:gd name="T35" fmla="*/ 4 h 425"/>
                <a:gd name="T36" fmla="*/ 0 w 140"/>
                <a:gd name="T37" fmla="*/ 5 h 425"/>
                <a:gd name="T38" fmla="*/ 1 w 140"/>
                <a:gd name="T39" fmla="*/ 5 h 425"/>
                <a:gd name="T40" fmla="*/ 1 w 140"/>
                <a:gd name="T41" fmla="*/ 5 h 425"/>
                <a:gd name="T42" fmla="*/ 1 w 140"/>
                <a:gd name="T43" fmla="*/ 5 h 425"/>
                <a:gd name="T44" fmla="*/ 1 w 140"/>
                <a:gd name="T45" fmla="*/ 5 h 425"/>
                <a:gd name="T46" fmla="*/ 1 w 140"/>
                <a:gd name="T47" fmla="*/ 6 h 425"/>
                <a:gd name="T48" fmla="*/ 1 w 140"/>
                <a:gd name="T49" fmla="*/ 6 h 425"/>
                <a:gd name="T50" fmla="*/ 1 w 140"/>
                <a:gd name="T51" fmla="*/ 6 h 425"/>
                <a:gd name="T52" fmla="*/ 1 w 140"/>
                <a:gd name="T53" fmla="*/ 6 h 425"/>
                <a:gd name="T54" fmla="*/ 1 w 140"/>
                <a:gd name="T55" fmla="*/ 7 h 425"/>
                <a:gd name="T56" fmla="*/ 1 w 140"/>
                <a:gd name="T57" fmla="*/ 7 h 425"/>
                <a:gd name="T58" fmla="*/ 1 w 140"/>
                <a:gd name="T59" fmla="*/ 7 h 425"/>
                <a:gd name="T60" fmla="*/ 1 w 140"/>
                <a:gd name="T61" fmla="*/ 7 h 425"/>
                <a:gd name="T62" fmla="*/ 1 w 140"/>
                <a:gd name="T63" fmla="*/ 8 h 425"/>
                <a:gd name="T64" fmla="*/ 1 w 140"/>
                <a:gd name="T65" fmla="*/ 8 h 425"/>
                <a:gd name="T66" fmla="*/ 2 w 140"/>
                <a:gd name="T67" fmla="*/ 8 h 425"/>
                <a:gd name="T68" fmla="*/ 2 w 140"/>
                <a:gd name="T69" fmla="*/ 8 h 425"/>
                <a:gd name="T70" fmla="*/ 2 w 140"/>
                <a:gd name="T71" fmla="*/ 9 h 425"/>
                <a:gd name="T72" fmla="*/ 2 w 140"/>
                <a:gd name="T73" fmla="*/ 9 h 425"/>
                <a:gd name="T74" fmla="*/ 2 w 140"/>
                <a:gd name="T75" fmla="*/ 9 h 425"/>
                <a:gd name="T76" fmla="*/ 2 w 140"/>
                <a:gd name="T77" fmla="*/ 10 h 425"/>
                <a:gd name="T78" fmla="*/ 4 w 140"/>
                <a:gd name="T79" fmla="*/ 11 h 425"/>
                <a:gd name="T80" fmla="*/ 15 w 140"/>
                <a:gd name="T81" fmla="*/ 19 h 425"/>
                <a:gd name="T82" fmla="*/ 13 w 140"/>
                <a:gd name="T83" fmla="*/ 11 h 425"/>
                <a:gd name="T84" fmla="*/ 15 w 140"/>
                <a:gd name="T85" fmla="*/ 7 h 425"/>
                <a:gd name="T86" fmla="*/ 17 w 140"/>
                <a:gd name="T87" fmla="*/ 3 h 425"/>
                <a:gd name="T88" fmla="*/ 10 w 140"/>
                <a:gd name="T89" fmla="*/ 2 h 425"/>
                <a:gd name="T90" fmla="*/ 10 w 140"/>
                <a:gd name="T91" fmla="*/ 0 h 425"/>
                <a:gd name="T92" fmla="*/ 9 w 140"/>
                <a:gd name="T93" fmla="*/ 0 h 425"/>
                <a:gd name="T94" fmla="*/ 8 w 140"/>
                <a:gd name="T95" fmla="*/ 0 h 425"/>
                <a:gd name="T96" fmla="*/ 8 w 140"/>
                <a:gd name="T97" fmla="*/ 0 h 425"/>
                <a:gd name="T98" fmla="*/ 7 w 140"/>
                <a:gd name="T99" fmla="*/ 0 h 425"/>
                <a:gd name="T100" fmla="*/ 6 w 140"/>
                <a:gd name="T101" fmla="*/ 0 h 425"/>
                <a:gd name="T102" fmla="*/ 6 w 140"/>
                <a:gd name="T103" fmla="*/ 0 h 425"/>
                <a:gd name="T104" fmla="*/ 6 w 140"/>
                <a:gd name="T105" fmla="*/ 0 h 425"/>
                <a:gd name="T106" fmla="*/ 6 w 140"/>
                <a:gd name="T107" fmla="*/ 1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7" name="Freeform 23"/>
            <p:cNvSpPr>
              <a:spLocks/>
            </p:cNvSpPr>
            <p:nvPr/>
          </p:nvSpPr>
          <p:spPr bwMode="auto">
            <a:xfrm>
              <a:off x="2289" y="2202"/>
              <a:ext cx="335" cy="240"/>
            </a:xfrm>
            <a:custGeom>
              <a:avLst/>
              <a:gdLst>
                <a:gd name="T0" fmla="*/ 29 w 717"/>
                <a:gd name="T1" fmla="*/ 4 h 496"/>
                <a:gd name="T2" fmla="*/ 33 w 717"/>
                <a:gd name="T3" fmla="*/ 5 h 496"/>
                <a:gd name="T4" fmla="*/ 34 w 717"/>
                <a:gd name="T5" fmla="*/ 0 h 496"/>
                <a:gd name="T6" fmla="*/ 18 w 717"/>
                <a:gd name="T7" fmla="*/ 0 h 496"/>
                <a:gd name="T8" fmla="*/ 25 w 717"/>
                <a:gd name="T9" fmla="*/ 2 h 496"/>
                <a:gd name="T10" fmla="*/ 12 w 717"/>
                <a:gd name="T11" fmla="*/ 7 h 496"/>
                <a:gd name="T12" fmla="*/ 9 w 717"/>
                <a:gd name="T13" fmla="*/ 15 h 496"/>
                <a:gd name="T14" fmla="*/ 0 w 717"/>
                <a:gd name="T15" fmla="*/ 20 h 496"/>
                <a:gd name="T16" fmla="*/ 3 w 717"/>
                <a:gd name="T17" fmla="*/ 27 h 496"/>
                <a:gd name="T18" fmla="*/ 13 w 717"/>
                <a:gd name="T19" fmla="*/ 16 h 496"/>
                <a:gd name="T20" fmla="*/ 14 w 717"/>
                <a:gd name="T21" fmla="*/ 9 h 496"/>
                <a:gd name="T22" fmla="*/ 29 w 717"/>
                <a:gd name="T23" fmla="*/ 4 h 496"/>
                <a:gd name="T24" fmla="*/ 29 w 717"/>
                <a:gd name="T25" fmla="*/ 4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8" name="Freeform 24"/>
            <p:cNvSpPr>
              <a:spLocks/>
            </p:cNvSpPr>
            <p:nvPr/>
          </p:nvSpPr>
          <p:spPr bwMode="auto">
            <a:xfrm>
              <a:off x="2136" y="2104"/>
              <a:ext cx="782" cy="406"/>
            </a:xfrm>
            <a:custGeom>
              <a:avLst/>
              <a:gdLst>
                <a:gd name="T0" fmla="*/ 65 w 1673"/>
                <a:gd name="T1" fmla="*/ 27 h 839"/>
                <a:gd name="T2" fmla="*/ 79 w 1673"/>
                <a:gd name="T3" fmla="*/ 36 h 839"/>
                <a:gd name="T4" fmla="*/ 80 w 1673"/>
                <a:gd name="T5" fmla="*/ 46 h 839"/>
                <a:gd name="T6" fmla="*/ 47 w 1673"/>
                <a:gd name="T7" fmla="*/ 32 h 839"/>
                <a:gd name="T8" fmla="*/ 60 w 1673"/>
                <a:gd name="T9" fmla="*/ 28 h 839"/>
                <a:gd name="T10" fmla="*/ 52 w 1673"/>
                <a:gd name="T11" fmla="*/ 22 h 839"/>
                <a:gd name="T12" fmla="*/ 32 w 1673"/>
                <a:gd name="T13" fmla="*/ 19 h 839"/>
                <a:gd name="T14" fmla="*/ 16 w 1673"/>
                <a:gd name="T15" fmla="*/ 11 h 839"/>
                <a:gd name="T16" fmla="*/ 0 w 1673"/>
                <a:gd name="T17" fmla="*/ 15 h 839"/>
                <a:gd name="T18" fmla="*/ 14 w 1673"/>
                <a:gd name="T19" fmla="*/ 0 h 839"/>
                <a:gd name="T20" fmla="*/ 37 w 1673"/>
                <a:gd name="T21" fmla="*/ 5 h 839"/>
                <a:gd name="T22" fmla="*/ 26 w 1673"/>
                <a:gd name="T23" fmla="*/ 7 h 839"/>
                <a:gd name="T24" fmla="*/ 35 w 1673"/>
                <a:gd name="T25" fmla="*/ 18 h 839"/>
                <a:gd name="T26" fmla="*/ 60 w 1673"/>
                <a:gd name="T27" fmla="*/ 17 h 839"/>
                <a:gd name="T28" fmla="*/ 65 w 1673"/>
                <a:gd name="T29" fmla="*/ 27 h 839"/>
                <a:gd name="T30" fmla="*/ 65 w 1673"/>
                <a:gd name="T31" fmla="*/ 2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9" name="Freeform 25"/>
            <p:cNvSpPr>
              <a:spLocks/>
            </p:cNvSpPr>
            <p:nvPr/>
          </p:nvSpPr>
          <p:spPr bwMode="auto">
            <a:xfrm>
              <a:off x="2480" y="2101"/>
              <a:ext cx="21" cy="33"/>
            </a:xfrm>
            <a:custGeom>
              <a:avLst/>
              <a:gdLst>
                <a:gd name="T0" fmla="*/ 0 w 47"/>
                <a:gd name="T1" fmla="*/ 4 h 68"/>
                <a:gd name="T2" fmla="*/ 0 w 47"/>
                <a:gd name="T3" fmla="*/ 1 h 68"/>
                <a:gd name="T4" fmla="*/ 0 w 47"/>
                <a:gd name="T5" fmla="*/ 1 h 68"/>
                <a:gd name="T6" fmla="*/ 0 w 47"/>
                <a:gd name="T7" fmla="*/ 1 h 68"/>
                <a:gd name="T8" fmla="*/ 0 w 47"/>
                <a:gd name="T9" fmla="*/ 1 h 68"/>
                <a:gd name="T10" fmla="*/ 0 w 47"/>
                <a:gd name="T11" fmla="*/ 1 h 68"/>
                <a:gd name="T12" fmla="*/ 0 w 47"/>
                <a:gd name="T13" fmla="*/ 1 h 68"/>
                <a:gd name="T14" fmla="*/ 0 w 47"/>
                <a:gd name="T15" fmla="*/ 0 h 68"/>
                <a:gd name="T16" fmla="*/ 0 w 47"/>
                <a:gd name="T17" fmla="*/ 0 h 68"/>
                <a:gd name="T18" fmla="*/ 0 w 47"/>
                <a:gd name="T19" fmla="*/ 0 h 68"/>
                <a:gd name="T20" fmla="*/ 0 w 47"/>
                <a:gd name="T21" fmla="*/ 0 h 68"/>
                <a:gd name="T22" fmla="*/ 0 w 47"/>
                <a:gd name="T23" fmla="*/ 0 h 68"/>
                <a:gd name="T24" fmla="*/ 0 w 47"/>
                <a:gd name="T25" fmla="*/ 0 h 68"/>
                <a:gd name="T26" fmla="*/ 1 w 47"/>
                <a:gd name="T27" fmla="*/ 0 h 68"/>
                <a:gd name="T28" fmla="*/ 1 w 47"/>
                <a:gd name="T29" fmla="*/ 0 h 68"/>
                <a:gd name="T30" fmla="*/ 1 w 47"/>
                <a:gd name="T31" fmla="*/ 0 h 68"/>
                <a:gd name="T32" fmla="*/ 1 w 47"/>
                <a:gd name="T33" fmla="*/ 0 h 68"/>
                <a:gd name="T34" fmla="*/ 2 w 47"/>
                <a:gd name="T35" fmla="*/ 0 h 68"/>
                <a:gd name="T36" fmla="*/ 1 w 47"/>
                <a:gd name="T37" fmla="*/ 0 h 68"/>
                <a:gd name="T38" fmla="*/ 1 w 47"/>
                <a:gd name="T39" fmla="*/ 1 h 68"/>
                <a:gd name="T40" fmla="*/ 1 w 47"/>
                <a:gd name="T41" fmla="*/ 1 h 68"/>
                <a:gd name="T42" fmla="*/ 1 w 47"/>
                <a:gd name="T43" fmla="*/ 2 h 68"/>
                <a:gd name="T44" fmla="*/ 1 w 47"/>
                <a:gd name="T45" fmla="*/ 2 h 68"/>
                <a:gd name="T46" fmla="*/ 2 w 47"/>
                <a:gd name="T47" fmla="*/ 4 h 68"/>
                <a:gd name="T48" fmla="*/ 0 w 47"/>
                <a:gd name="T49" fmla="*/ 4 h 68"/>
                <a:gd name="T50" fmla="*/ 0 w 47"/>
                <a:gd name="T51" fmla="*/ 4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68"/>
                <a:gd name="T80" fmla="*/ 47 w 47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68">
                  <a:moveTo>
                    <a:pt x="8" y="68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4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47" y="65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0" name="Freeform 26"/>
            <p:cNvSpPr>
              <a:spLocks/>
            </p:cNvSpPr>
            <p:nvPr/>
          </p:nvSpPr>
          <p:spPr bwMode="auto">
            <a:xfrm>
              <a:off x="2462" y="2183"/>
              <a:ext cx="6" cy="8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0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0 h 18"/>
                <a:gd name="T10" fmla="*/ 0 w 14"/>
                <a:gd name="T11" fmla="*/ 0 h 18"/>
                <a:gd name="T12" fmla="*/ 0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0"/>
                  </a:moveTo>
                  <a:lnTo>
                    <a:pt x="14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1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1" name="Freeform 27"/>
            <p:cNvSpPr>
              <a:spLocks/>
            </p:cNvSpPr>
            <p:nvPr/>
          </p:nvSpPr>
          <p:spPr bwMode="auto">
            <a:xfrm>
              <a:off x="2444" y="2117"/>
              <a:ext cx="108" cy="163"/>
            </a:xfrm>
            <a:custGeom>
              <a:avLst/>
              <a:gdLst>
                <a:gd name="T0" fmla="*/ 2 w 231"/>
                <a:gd name="T1" fmla="*/ 1 h 338"/>
                <a:gd name="T2" fmla="*/ 1 w 231"/>
                <a:gd name="T3" fmla="*/ 1 h 338"/>
                <a:gd name="T4" fmla="*/ 1 w 231"/>
                <a:gd name="T5" fmla="*/ 2 h 338"/>
                <a:gd name="T6" fmla="*/ 0 w 231"/>
                <a:gd name="T7" fmla="*/ 3 h 338"/>
                <a:gd name="T8" fmla="*/ 0 w 231"/>
                <a:gd name="T9" fmla="*/ 4 h 338"/>
                <a:gd name="T10" fmla="*/ 0 w 231"/>
                <a:gd name="T11" fmla="*/ 5 h 338"/>
                <a:gd name="T12" fmla="*/ 0 w 231"/>
                <a:gd name="T13" fmla="*/ 6 h 338"/>
                <a:gd name="T14" fmla="*/ 1 w 231"/>
                <a:gd name="T15" fmla="*/ 7 h 338"/>
                <a:gd name="T16" fmla="*/ 2 w 231"/>
                <a:gd name="T17" fmla="*/ 8 h 338"/>
                <a:gd name="T18" fmla="*/ 1 w 231"/>
                <a:gd name="T19" fmla="*/ 5 h 338"/>
                <a:gd name="T20" fmla="*/ 3 w 231"/>
                <a:gd name="T21" fmla="*/ 7 h 338"/>
                <a:gd name="T22" fmla="*/ 2 w 231"/>
                <a:gd name="T23" fmla="*/ 18 h 338"/>
                <a:gd name="T24" fmla="*/ 2 w 231"/>
                <a:gd name="T25" fmla="*/ 17 h 338"/>
                <a:gd name="T26" fmla="*/ 3 w 231"/>
                <a:gd name="T27" fmla="*/ 16 h 338"/>
                <a:gd name="T28" fmla="*/ 4 w 231"/>
                <a:gd name="T29" fmla="*/ 15 h 338"/>
                <a:gd name="T30" fmla="*/ 4 w 231"/>
                <a:gd name="T31" fmla="*/ 14 h 338"/>
                <a:gd name="T32" fmla="*/ 5 w 231"/>
                <a:gd name="T33" fmla="*/ 13 h 338"/>
                <a:gd name="T34" fmla="*/ 5 w 231"/>
                <a:gd name="T35" fmla="*/ 12 h 338"/>
                <a:gd name="T36" fmla="*/ 5 w 231"/>
                <a:gd name="T37" fmla="*/ 11 h 338"/>
                <a:gd name="T38" fmla="*/ 5 w 231"/>
                <a:gd name="T39" fmla="*/ 10 h 338"/>
                <a:gd name="T40" fmla="*/ 6 w 231"/>
                <a:gd name="T41" fmla="*/ 10 h 338"/>
                <a:gd name="T42" fmla="*/ 7 w 231"/>
                <a:gd name="T43" fmla="*/ 12 h 338"/>
                <a:gd name="T44" fmla="*/ 7 w 231"/>
                <a:gd name="T45" fmla="*/ 18 h 338"/>
                <a:gd name="T46" fmla="*/ 7 w 231"/>
                <a:gd name="T47" fmla="*/ 17 h 338"/>
                <a:gd name="T48" fmla="*/ 8 w 231"/>
                <a:gd name="T49" fmla="*/ 16 h 338"/>
                <a:gd name="T50" fmla="*/ 8 w 231"/>
                <a:gd name="T51" fmla="*/ 15 h 338"/>
                <a:gd name="T52" fmla="*/ 8 w 231"/>
                <a:gd name="T53" fmla="*/ 14 h 338"/>
                <a:gd name="T54" fmla="*/ 8 w 231"/>
                <a:gd name="T55" fmla="*/ 13 h 338"/>
                <a:gd name="T56" fmla="*/ 8 w 231"/>
                <a:gd name="T57" fmla="*/ 13 h 338"/>
                <a:gd name="T58" fmla="*/ 8 w 231"/>
                <a:gd name="T59" fmla="*/ 12 h 338"/>
                <a:gd name="T60" fmla="*/ 8 w 231"/>
                <a:gd name="T61" fmla="*/ 11 h 338"/>
                <a:gd name="T62" fmla="*/ 7 w 231"/>
                <a:gd name="T63" fmla="*/ 10 h 338"/>
                <a:gd name="T64" fmla="*/ 7 w 231"/>
                <a:gd name="T65" fmla="*/ 9 h 338"/>
                <a:gd name="T66" fmla="*/ 7 w 231"/>
                <a:gd name="T67" fmla="*/ 9 h 338"/>
                <a:gd name="T68" fmla="*/ 7 w 231"/>
                <a:gd name="T69" fmla="*/ 7 h 338"/>
                <a:gd name="T70" fmla="*/ 7 w 231"/>
                <a:gd name="T71" fmla="*/ 7 h 338"/>
                <a:gd name="T72" fmla="*/ 7 w 231"/>
                <a:gd name="T73" fmla="*/ 3 h 338"/>
                <a:gd name="T74" fmla="*/ 8 w 231"/>
                <a:gd name="T75" fmla="*/ 5 h 338"/>
                <a:gd name="T76" fmla="*/ 9 w 231"/>
                <a:gd name="T77" fmla="*/ 5 h 338"/>
                <a:gd name="T78" fmla="*/ 10 w 231"/>
                <a:gd name="T79" fmla="*/ 6 h 338"/>
                <a:gd name="T80" fmla="*/ 11 w 231"/>
                <a:gd name="T81" fmla="*/ 6 h 338"/>
                <a:gd name="T82" fmla="*/ 10 w 231"/>
                <a:gd name="T83" fmla="*/ 5 h 338"/>
                <a:gd name="T84" fmla="*/ 9 w 231"/>
                <a:gd name="T85" fmla="*/ 4 h 338"/>
                <a:gd name="T86" fmla="*/ 8 w 231"/>
                <a:gd name="T87" fmla="*/ 3 h 338"/>
                <a:gd name="T88" fmla="*/ 8 w 231"/>
                <a:gd name="T89" fmla="*/ 2 h 338"/>
                <a:gd name="T90" fmla="*/ 7 w 231"/>
                <a:gd name="T91" fmla="*/ 1 h 338"/>
                <a:gd name="T92" fmla="*/ 7 w 231"/>
                <a:gd name="T93" fmla="*/ 1 h 338"/>
                <a:gd name="T94" fmla="*/ 7 w 231"/>
                <a:gd name="T95" fmla="*/ 0 h 338"/>
                <a:gd name="T96" fmla="*/ 6 w 231"/>
                <a:gd name="T97" fmla="*/ 0 h 338"/>
                <a:gd name="T98" fmla="*/ 5 w 231"/>
                <a:gd name="T99" fmla="*/ 0 h 338"/>
                <a:gd name="T100" fmla="*/ 4 w 231"/>
                <a:gd name="T101" fmla="*/ 0 h 338"/>
                <a:gd name="T102" fmla="*/ 3 w 231"/>
                <a:gd name="T103" fmla="*/ 0 h 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338"/>
                <a:gd name="T158" fmla="*/ 231 w 231"/>
                <a:gd name="T159" fmla="*/ 338 h 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338">
                  <a:moveTo>
                    <a:pt x="56" y="14"/>
                  </a:moveTo>
                  <a:lnTo>
                    <a:pt x="51" y="16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7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7" y="66"/>
                  </a:lnTo>
                  <a:lnTo>
                    <a:pt x="4" y="71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4" y="108"/>
                  </a:lnTo>
                  <a:lnTo>
                    <a:pt x="7" y="113"/>
                  </a:lnTo>
                  <a:lnTo>
                    <a:pt x="12" y="119"/>
                  </a:lnTo>
                  <a:lnTo>
                    <a:pt x="16" y="125"/>
                  </a:lnTo>
                  <a:lnTo>
                    <a:pt x="20" y="131"/>
                  </a:lnTo>
                  <a:lnTo>
                    <a:pt x="25" y="136"/>
                  </a:lnTo>
                  <a:lnTo>
                    <a:pt x="29" y="140"/>
                  </a:lnTo>
                  <a:lnTo>
                    <a:pt x="33" y="144"/>
                  </a:lnTo>
                  <a:lnTo>
                    <a:pt x="38" y="148"/>
                  </a:lnTo>
                  <a:lnTo>
                    <a:pt x="43" y="152"/>
                  </a:lnTo>
                  <a:lnTo>
                    <a:pt x="47" y="154"/>
                  </a:lnTo>
                  <a:lnTo>
                    <a:pt x="26" y="88"/>
                  </a:lnTo>
                  <a:lnTo>
                    <a:pt x="56" y="59"/>
                  </a:lnTo>
                  <a:lnTo>
                    <a:pt x="59" y="127"/>
                  </a:lnTo>
                  <a:lnTo>
                    <a:pt x="65" y="128"/>
                  </a:lnTo>
                  <a:lnTo>
                    <a:pt x="69" y="221"/>
                  </a:lnTo>
                  <a:lnTo>
                    <a:pt x="37" y="329"/>
                  </a:lnTo>
                  <a:lnTo>
                    <a:pt x="38" y="326"/>
                  </a:lnTo>
                  <a:lnTo>
                    <a:pt x="42" y="321"/>
                  </a:lnTo>
                  <a:lnTo>
                    <a:pt x="46" y="317"/>
                  </a:lnTo>
                  <a:lnTo>
                    <a:pt x="48" y="313"/>
                  </a:lnTo>
                  <a:lnTo>
                    <a:pt x="54" y="307"/>
                  </a:lnTo>
                  <a:lnTo>
                    <a:pt x="59" y="302"/>
                  </a:lnTo>
                  <a:lnTo>
                    <a:pt x="63" y="295"/>
                  </a:lnTo>
                  <a:lnTo>
                    <a:pt x="68" y="289"/>
                  </a:lnTo>
                  <a:lnTo>
                    <a:pt x="72" y="282"/>
                  </a:lnTo>
                  <a:lnTo>
                    <a:pt x="77" y="276"/>
                  </a:lnTo>
                  <a:lnTo>
                    <a:pt x="82" y="266"/>
                  </a:lnTo>
                  <a:lnTo>
                    <a:pt x="86" y="259"/>
                  </a:lnTo>
                  <a:lnTo>
                    <a:pt x="90" y="251"/>
                  </a:lnTo>
                  <a:lnTo>
                    <a:pt x="95" y="243"/>
                  </a:lnTo>
                  <a:lnTo>
                    <a:pt x="95" y="239"/>
                  </a:lnTo>
                  <a:lnTo>
                    <a:pt x="97" y="234"/>
                  </a:lnTo>
                  <a:lnTo>
                    <a:pt x="98" y="230"/>
                  </a:lnTo>
                  <a:lnTo>
                    <a:pt x="99" y="227"/>
                  </a:lnTo>
                  <a:lnTo>
                    <a:pt x="102" y="220"/>
                  </a:lnTo>
                  <a:lnTo>
                    <a:pt x="104" y="214"/>
                  </a:lnTo>
                  <a:lnTo>
                    <a:pt x="106" y="207"/>
                  </a:lnTo>
                  <a:lnTo>
                    <a:pt x="108" y="203"/>
                  </a:lnTo>
                  <a:lnTo>
                    <a:pt x="110" y="197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2" y="186"/>
                  </a:lnTo>
                  <a:lnTo>
                    <a:pt x="113" y="183"/>
                  </a:lnTo>
                  <a:lnTo>
                    <a:pt x="113" y="181"/>
                  </a:lnTo>
                  <a:lnTo>
                    <a:pt x="115" y="178"/>
                  </a:lnTo>
                  <a:lnTo>
                    <a:pt x="115" y="177"/>
                  </a:lnTo>
                  <a:lnTo>
                    <a:pt x="130" y="220"/>
                  </a:lnTo>
                  <a:lnTo>
                    <a:pt x="159" y="338"/>
                  </a:lnTo>
                  <a:lnTo>
                    <a:pt x="159" y="335"/>
                  </a:lnTo>
                  <a:lnTo>
                    <a:pt x="159" y="334"/>
                  </a:lnTo>
                  <a:lnTo>
                    <a:pt x="159" y="330"/>
                  </a:lnTo>
                  <a:lnTo>
                    <a:pt x="159" y="325"/>
                  </a:lnTo>
                  <a:lnTo>
                    <a:pt x="160" y="320"/>
                  </a:lnTo>
                  <a:lnTo>
                    <a:pt x="162" y="313"/>
                  </a:lnTo>
                  <a:lnTo>
                    <a:pt x="162" y="306"/>
                  </a:lnTo>
                  <a:lnTo>
                    <a:pt x="163" y="299"/>
                  </a:lnTo>
                  <a:lnTo>
                    <a:pt x="163" y="294"/>
                  </a:lnTo>
                  <a:lnTo>
                    <a:pt x="163" y="290"/>
                  </a:lnTo>
                  <a:lnTo>
                    <a:pt x="164" y="285"/>
                  </a:lnTo>
                  <a:lnTo>
                    <a:pt x="164" y="281"/>
                  </a:lnTo>
                  <a:lnTo>
                    <a:pt x="164" y="273"/>
                  </a:lnTo>
                  <a:lnTo>
                    <a:pt x="167" y="265"/>
                  </a:lnTo>
                  <a:lnTo>
                    <a:pt x="167" y="257"/>
                  </a:lnTo>
                  <a:lnTo>
                    <a:pt x="167" y="251"/>
                  </a:lnTo>
                  <a:lnTo>
                    <a:pt x="167" y="243"/>
                  </a:lnTo>
                  <a:lnTo>
                    <a:pt x="168" y="239"/>
                  </a:lnTo>
                  <a:lnTo>
                    <a:pt x="167" y="233"/>
                  </a:lnTo>
                  <a:lnTo>
                    <a:pt x="167" y="225"/>
                  </a:lnTo>
                  <a:lnTo>
                    <a:pt x="166" y="221"/>
                  </a:lnTo>
                  <a:lnTo>
                    <a:pt x="164" y="217"/>
                  </a:lnTo>
                  <a:lnTo>
                    <a:pt x="164" y="213"/>
                  </a:lnTo>
                  <a:lnTo>
                    <a:pt x="164" y="209"/>
                  </a:lnTo>
                  <a:lnTo>
                    <a:pt x="163" y="204"/>
                  </a:lnTo>
                  <a:lnTo>
                    <a:pt x="162" y="199"/>
                  </a:lnTo>
                  <a:lnTo>
                    <a:pt x="162" y="195"/>
                  </a:lnTo>
                  <a:lnTo>
                    <a:pt x="160" y="190"/>
                  </a:lnTo>
                  <a:lnTo>
                    <a:pt x="159" y="184"/>
                  </a:lnTo>
                  <a:lnTo>
                    <a:pt x="159" y="181"/>
                  </a:lnTo>
                  <a:lnTo>
                    <a:pt x="158" y="175"/>
                  </a:lnTo>
                  <a:lnTo>
                    <a:pt x="158" y="171"/>
                  </a:lnTo>
                  <a:lnTo>
                    <a:pt x="155" y="166"/>
                  </a:lnTo>
                  <a:lnTo>
                    <a:pt x="155" y="162"/>
                  </a:lnTo>
                  <a:lnTo>
                    <a:pt x="154" y="157"/>
                  </a:lnTo>
                  <a:lnTo>
                    <a:pt x="153" y="153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4"/>
                  </a:lnTo>
                  <a:lnTo>
                    <a:pt x="147" y="128"/>
                  </a:lnTo>
                  <a:lnTo>
                    <a:pt x="147" y="126"/>
                  </a:lnTo>
                  <a:lnTo>
                    <a:pt x="154" y="126"/>
                  </a:lnTo>
                  <a:lnTo>
                    <a:pt x="140" y="52"/>
                  </a:lnTo>
                  <a:lnTo>
                    <a:pt x="146" y="62"/>
                  </a:lnTo>
                  <a:lnTo>
                    <a:pt x="151" y="71"/>
                  </a:lnTo>
                  <a:lnTo>
                    <a:pt x="156" y="79"/>
                  </a:lnTo>
                  <a:lnTo>
                    <a:pt x="163" y="85"/>
                  </a:lnTo>
                  <a:lnTo>
                    <a:pt x="171" y="93"/>
                  </a:lnTo>
                  <a:lnTo>
                    <a:pt x="177" y="97"/>
                  </a:lnTo>
                  <a:lnTo>
                    <a:pt x="184" y="98"/>
                  </a:lnTo>
                  <a:lnTo>
                    <a:pt x="190" y="101"/>
                  </a:lnTo>
                  <a:lnTo>
                    <a:pt x="197" y="102"/>
                  </a:lnTo>
                  <a:lnTo>
                    <a:pt x="205" y="104"/>
                  </a:lnTo>
                  <a:lnTo>
                    <a:pt x="211" y="104"/>
                  </a:lnTo>
                  <a:lnTo>
                    <a:pt x="219" y="104"/>
                  </a:lnTo>
                  <a:lnTo>
                    <a:pt x="231" y="102"/>
                  </a:lnTo>
                  <a:lnTo>
                    <a:pt x="221" y="97"/>
                  </a:lnTo>
                  <a:lnTo>
                    <a:pt x="214" y="93"/>
                  </a:lnTo>
                  <a:lnTo>
                    <a:pt x="210" y="91"/>
                  </a:lnTo>
                  <a:lnTo>
                    <a:pt x="205" y="88"/>
                  </a:lnTo>
                  <a:lnTo>
                    <a:pt x="201" y="85"/>
                  </a:lnTo>
                  <a:lnTo>
                    <a:pt x="197" y="83"/>
                  </a:lnTo>
                  <a:lnTo>
                    <a:pt x="188" y="75"/>
                  </a:lnTo>
                  <a:lnTo>
                    <a:pt x="181" y="69"/>
                  </a:lnTo>
                  <a:lnTo>
                    <a:pt x="177" y="62"/>
                  </a:lnTo>
                  <a:lnTo>
                    <a:pt x="175" y="56"/>
                  </a:lnTo>
                  <a:lnTo>
                    <a:pt x="172" y="50"/>
                  </a:lnTo>
                  <a:lnTo>
                    <a:pt x="168" y="45"/>
                  </a:lnTo>
                  <a:lnTo>
                    <a:pt x="164" y="39"/>
                  </a:lnTo>
                  <a:lnTo>
                    <a:pt x="159" y="32"/>
                  </a:lnTo>
                  <a:lnTo>
                    <a:pt x="155" y="28"/>
                  </a:lnTo>
                  <a:lnTo>
                    <a:pt x="153" y="24"/>
                  </a:lnTo>
                  <a:lnTo>
                    <a:pt x="149" y="22"/>
                  </a:lnTo>
                  <a:lnTo>
                    <a:pt x="145" y="18"/>
                  </a:lnTo>
                  <a:lnTo>
                    <a:pt x="140" y="13"/>
                  </a:lnTo>
                  <a:lnTo>
                    <a:pt x="136" y="9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19" y="2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4" y="2"/>
                  </a:lnTo>
                  <a:lnTo>
                    <a:pt x="78" y="3"/>
                  </a:lnTo>
                  <a:lnTo>
                    <a:pt x="72" y="6"/>
                  </a:lnTo>
                  <a:lnTo>
                    <a:pt x="67" y="9"/>
                  </a:lnTo>
                  <a:lnTo>
                    <a:pt x="60" y="11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2" name="Freeform 28"/>
            <p:cNvSpPr>
              <a:spLocks/>
            </p:cNvSpPr>
            <p:nvPr/>
          </p:nvSpPr>
          <p:spPr bwMode="auto">
            <a:xfrm>
              <a:off x="2545" y="2163"/>
              <a:ext cx="10" cy="9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1 h 18"/>
                <a:gd name="T4" fmla="*/ 2 w 20"/>
                <a:gd name="T5" fmla="*/ 2 h 18"/>
                <a:gd name="T6" fmla="*/ 1 w 20"/>
                <a:gd name="T7" fmla="*/ 2 h 18"/>
                <a:gd name="T8" fmla="*/ 1 w 20"/>
                <a:gd name="T9" fmla="*/ 1 h 18"/>
                <a:gd name="T10" fmla="*/ 0 w 20"/>
                <a:gd name="T11" fmla="*/ 0 h 18"/>
                <a:gd name="T12" fmla="*/ 0 w 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8"/>
                <a:gd name="T23" fmla="*/ 20 w 2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8">
                  <a:moveTo>
                    <a:pt x="0" y="0"/>
                  </a:moveTo>
                  <a:lnTo>
                    <a:pt x="20" y="8"/>
                  </a:lnTo>
                  <a:lnTo>
                    <a:pt x="18" y="18"/>
                  </a:lnTo>
                  <a:lnTo>
                    <a:pt x="3" y="18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3" name="Freeform 29"/>
            <p:cNvSpPr>
              <a:spLocks/>
            </p:cNvSpPr>
            <p:nvPr/>
          </p:nvSpPr>
          <p:spPr bwMode="auto">
            <a:xfrm>
              <a:off x="2460" y="2274"/>
              <a:ext cx="7" cy="5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0 h 10"/>
                <a:gd name="T4" fmla="*/ 0 w 16"/>
                <a:gd name="T5" fmla="*/ 0 h 10"/>
                <a:gd name="T6" fmla="*/ 0 w 16"/>
                <a:gd name="T7" fmla="*/ 1 h 10"/>
                <a:gd name="T8" fmla="*/ 0 w 16"/>
                <a:gd name="T9" fmla="*/ 1 h 10"/>
                <a:gd name="T10" fmla="*/ 0 w 16"/>
                <a:gd name="T11" fmla="*/ 1 h 10"/>
                <a:gd name="T12" fmla="*/ 0 w 16"/>
                <a:gd name="T13" fmla="*/ 1 h 10"/>
                <a:gd name="T14" fmla="*/ 0 w 16"/>
                <a:gd name="T15" fmla="*/ 1 h 10"/>
                <a:gd name="T16" fmla="*/ 0 w 16"/>
                <a:gd name="T17" fmla="*/ 0 h 10"/>
                <a:gd name="T18" fmla="*/ 0 w 1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6" y="10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4" name="Freeform 30"/>
            <p:cNvSpPr>
              <a:spLocks/>
            </p:cNvSpPr>
            <p:nvPr/>
          </p:nvSpPr>
          <p:spPr bwMode="auto">
            <a:xfrm>
              <a:off x="2417" y="1932"/>
              <a:ext cx="518" cy="582"/>
            </a:xfrm>
            <a:custGeom>
              <a:avLst/>
              <a:gdLst>
                <a:gd name="T0" fmla="*/ 7 w 555"/>
                <a:gd name="T1" fmla="*/ 0 h 602"/>
                <a:gd name="T2" fmla="*/ 220 w 555"/>
                <a:gd name="T3" fmla="*/ 209 h 602"/>
                <a:gd name="T4" fmla="*/ 225 w 555"/>
                <a:gd name="T5" fmla="*/ 213 h 602"/>
                <a:gd name="T6" fmla="*/ 231 w 555"/>
                <a:gd name="T7" fmla="*/ 221 h 602"/>
                <a:gd name="T8" fmla="*/ 238 w 555"/>
                <a:gd name="T9" fmla="*/ 228 h 602"/>
                <a:gd name="T10" fmla="*/ 242 w 555"/>
                <a:gd name="T11" fmla="*/ 234 h 602"/>
                <a:gd name="T12" fmla="*/ 247 w 555"/>
                <a:gd name="T13" fmla="*/ 239 h 602"/>
                <a:gd name="T14" fmla="*/ 253 w 555"/>
                <a:gd name="T15" fmla="*/ 247 h 602"/>
                <a:gd name="T16" fmla="*/ 258 w 555"/>
                <a:gd name="T17" fmla="*/ 252 h 602"/>
                <a:gd name="T18" fmla="*/ 264 w 555"/>
                <a:gd name="T19" fmla="*/ 260 h 602"/>
                <a:gd name="T20" fmla="*/ 270 w 555"/>
                <a:gd name="T21" fmla="*/ 267 h 602"/>
                <a:gd name="T22" fmla="*/ 277 w 555"/>
                <a:gd name="T23" fmla="*/ 276 h 602"/>
                <a:gd name="T24" fmla="*/ 283 w 555"/>
                <a:gd name="T25" fmla="*/ 282 h 602"/>
                <a:gd name="T26" fmla="*/ 290 w 555"/>
                <a:gd name="T27" fmla="*/ 290 h 602"/>
                <a:gd name="T28" fmla="*/ 297 w 555"/>
                <a:gd name="T29" fmla="*/ 298 h 602"/>
                <a:gd name="T30" fmla="*/ 302 w 555"/>
                <a:gd name="T31" fmla="*/ 305 h 602"/>
                <a:gd name="T32" fmla="*/ 310 w 555"/>
                <a:gd name="T33" fmla="*/ 313 h 602"/>
                <a:gd name="T34" fmla="*/ 315 w 555"/>
                <a:gd name="T35" fmla="*/ 321 h 602"/>
                <a:gd name="T36" fmla="*/ 328 w 555"/>
                <a:gd name="T37" fmla="*/ 329 h 602"/>
                <a:gd name="T38" fmla="*/ 208 w 555"/>
                <a:gd name="T39" fmla="*/ 367 h 602"/>
                <a:gd name="T40" fmla="*/ 218 w 555"/>
                <a:gd name="T41" fmla="*/ 364 h 602"/>
                <a:gd name="T42" fmla="*/ 228 w 555"/>
                <a:gd name="T43" fmla="*/ 362 h 602"/>
                <a:gd name="T44" fmla="*/ 236 w 555"/>
                <a:gd name="T45" fmla="*/ 358 h 602"/>
                <a:gd name="T46" fmla="*/ 245 w 555"/>
                <a:gd name="T47" fmla="*/ 355 h 602"/>
                <a:gd name="T48" fmla="*/ 254 w 555"/>
                <a:gd name="T49" fmla="*/ 354 h 602"/>
                <a:gd name="T50" fmla="*/ 249 w 555"/>
                <a:gd name="T51" fmla="*/ 346 h 602"/>
                <a:gd name="T52" fmla="*/ 245 w 555"/>
                <a:gd name="T53" fmla="*/ 339 h 602"/>
                <a:gd name="T54" fmla="*/ 240 w 555"/>
                <a:gd name="T55" fmla="*/ 331 h 602"/>
                <a:gd name="T56" fmla="*/ 234 w 555"/>
                <a:gd name="T57" fmla="*/ 324 h 602"/>
                <a:gd name="T58" fmla="*/ 230 w 555"/>
                <a:gd name="T59" fmla="*/ 316 h 602"/>
                <a:gd name="T60" fmla="*/ 225 w 555"/>
                <a:gd name="T61" fmla="*/ 308 h 602"/>
                <a:gd name="T62" fmla="*/ 220 w 555"/>
                <a:gd name="T63" fmla="*/ 302 h 602"/>
                <a:gd name="T64" fmla="*/ 215 w 555"/>
                <a:gd name="T65" fmla="*/ 294 h 602"/>
                <a:gd name="T66" fmla="*/ 210 w 555"/>
                <a:gd name="T67" fmla="*/ 286 h 602"/>
                <a:gd name="T68" fmla="*/ 204 w 555"/>
                <a:gd name="T69" fmla="*/ 280 h 602"/>
                <a:gd name="T70" fmla="*/ 201 w 555"/>
                <a:gd name="T71" fmla="*/ 274 h 602"/>
                <a:gd name="T72" fmla="*/ 196 w 555"/>
                <a:gd name="T73" fmla="*/ 267 h 602"/>
                <a:gd name="T74" fmla="*/ 190 w 555"/>
                <a:gd name="T75" fmla="*/ 261 h 602"/>
                <a:gd name="T76" fmla="*/ 186 w 555"/>
                <a:gd name="T77" fmla="*/ 252 h 602"/>
                <a:gd name="T78" fmla="*/ 177 w 555"/>
                <a:gd name="T79" fmla="*/ 245 h 602"/>
                <a:gd name="T80" fmla="*/ 175 w 555"/>
                <a:gd name="T81" fmla="*/ 239 h 602"/>
                <a:gd name="T82" fmla="*/ 80 w 555"/>
                <a:gd name="T83" fmla="*/ 174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5" name="Freeform 31"/>
            <p:cNvSpPr>
              <a:spLocks/>
            </p:cNvSpPr>
            <p:nvPr/>
          </p:nvSpPr>
          <p:spPr bwMode="auto">
            <a:xfrm>
              <a:off x="2483" y="2121"/>
              <a:ext cx="13" cy="22"/>
            </a:xfrm>
            <a:custGeom>
              <a:avLst/>
              <a:gdLst>
                <a:gd name="T0" fmla="*/ 0 w 26"/>
                <a:gd name="T1" fmla="*/ 0 h 45"/>
                <a:gd name="T2" fmla="*/ 1 w 26"/>
                <a:gd name="T3" fmla="*/ 0 h 45"/>
                <a:gd name="T4" fmla="*/ 2 w 26"/>
                <a:gd name="T5" fmla="*/ 0 h 45"/>
                <a:gd name="T6" fmla="*/ 2 w 26"/>
                <a:gd name="T7" fmla="*/ 2 h 45"/>
                <a:gd name="T8" fmla="*/ 2 w 26"/>
                <a:gd name="T9" fmla="*/ 2 h 45"/>
                <a:gd name="T10" fmla="*/ 1 w 26"/>
                <a:gd name="T11" fmla="*/ 2 h 45"/>
                <a:gd name="T12" fmla="*/ 0 w 26"/>
                <a:gd name="T13" fmla="*/ 0 h 45"/>
                <a:gd name="T14" fmla="*/ 0 w 26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5"/>
                <a:gd name="T26" fmla="*/ 26 w 26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5">
                  <a:moveTo>
                    <a:pt x="0" y="0"/>
                  </a:moveTo>
                  <a:lnTo>
                    <a:pt x="13" y="1"/>
                  </a:lnTo>
                  <a:lnTo>
                    <a:pt x="21" y="0"/>
                  </a:lnTo>
                  <a:lnTo>
                    <a:pt x="26" y="41"/>
                  </a:lnTo>
                  <a:lnTo>
                    <a:pt x="21" y="45"/>
                  </a:lnTo>
                  <a:lnTo>
                    <a:pt x="1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6" name="Freeform 32"/>
            <p:cNvSpPr>
              <a:spLocks/>
            </p:cNvSpPr>
            <p:nvPr/>
          </p:nvSpPr>
          <p:spPr bwMode="auto">
            <a:xfrm>
              <a:off x="2488" y="2124"/>
              <a:ext cx="8" cy="38"/>
            </a:xfrm>
            <a:custGeom>
              <a:avLst/>
              <a:gdLst>
                <a:gd name="T0" fmla="*/ 1 w 16"/>
                <a:gd name="T1" fmla="*/ 0 h 79"/>
                <a:gd name="T2" fmla="*/ 1 w 16"/>
                <a:gd name="T3" fmla="*/ 0 h 79"/>
                <a:gd name="T4" fmla="*/ 1 w 16"/>
                <a:gd name="T5" fmla="*/ 0 h 79"/>
                <a:gd name="T6" fmla="*/ 0 w 16"/>
                <a:gd name="T7" fmla="*/ 2 h 79"/>
                <a:gd name="T8" fmla="*/ 1 w 16"/>
                <a:gd name="T9" fmla="*/ 4 h 79"/>
                <a:gd name="T10" fmla="*/ 1 w 16"/>
                <a:gd name="T11" fmla="*/ 2 h 79"/>
                <a:gd name="T12" fmla="*/ 1 w 16"/>
                <a:gd name="T13" fmla="*/ 0 h 79"/>
                <a:gd name="T14" fmla="*/ 1 w 16"/>
                <a:gd name="T15" fmla="*/ 0 h 79"/>
                <a:gd name="T16" fmla="*/ 1 w 16"/>
                <a:gd name="T17" fmla="*/ 0 h 79"/>
                <a:gd name="T18" fmla="*/ 1 w 16"/>
                <a:gd name="T19" fmla="*/ 0 h 79"/>
                <a:gd name="T20" fmla="*/ 1 w 1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79"/>
                <a:gd name="T35" fmla="*/ 16 w 1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79">
                  <a:moveTo>
                    <a:pt x="2" y="0"/>
                  </a:moveTo>
                  <a:lnTo>
                    <a:pt x="2" y="6"/>
                  </a:lnTo>
                  <a:lnTo>
                    <a:pt x="3" y="9"/>
                  </a:lnTo>
                  <a:lnTo>
                    <a:pt x="0" y="36"/>
                  </a:lnTo>
                  <a:lnTo>
                    <a:pt x="15" y="79"/>
                  </a:lnTo>
                  <a:lnTo>
                    <a:pt x="16" y="36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33"/>
            <p:cNvSpPr>
              <a:spLocks/>
            </p:cNvSpPr>
            <p:nvPr/>
          </p:nvSpPr>
          <p:spPr bwMode="auto">
            <a:xfrm>
              <a:off x="2515" y="2275"/>
              <a:ext cx="9" cy="6"/>
            </a:xfrm>
            <a:custGeom>
              <a:avLst/>
              <a:gdLst>
                <a:gd name="T0" fmla="*/ 1 w 18"/>
                <a:gd name="T1" fmla="*/ 1 h 12"/>
                <a:gd name="T2" fmla="*/ 2 w 18"/>
                <a:gd name="T3" fmla="*/ 1 h 12"/>
                <a:gd name="T4" fmla="*/ 0 w 18"/>
                <a:gd name="T5" fmla="*/ 1 h 12"/>
                <a:gd name="T6" fmla="*/ 1 w 18"/>
                <a:gd name="T7" fmla="*/ 0 h 12"/>
                <a:gd name="T8" fmla="*/ 1 w 18"/>
                <a:gd name="T9" fmla="*/ 1 h 12"/>
                <a:gd name="T10" fmla="*/ 1 w 18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13" y="5"/>
                  </a:moveTo>
                  <a:lnTo>
                    <a:pt x="18" y="12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4"/>
            <p:cNvSpPr>
              <a:spLocks/>
            </p:cNvSpPr>
            <p:nvPr/>
          </p:nvSpPr>
          <p:spPr bwMode="auto">
            <a:xfrm>
              <a:off x="2270" y="2035"/>
              <a:ext cx="239" cy="63"/>
            </a:xfrm>
            <a:custGeom>
              <a:avLst/>
              <a:gdLst>
                <a:gd name="T0" fmla="*/ 7 w 511"/>
                <a:gd name="T1" fmla="*/ 0 h 129"/>
                <a:gd name="T2" fmla="*/ 0 w 511"/>
                <a:gd name="T3" fmla="*/ 6 h 129"/>
                <a:gd name="T4" fmla="*/ 24 w 511"/>
                <a:gd name="T5" fmla="*/ 7 h 129"/>
                <a:gd name="T6" fmla="*/ 7 w 511"/>
                <a:gd name="T7" fmla="*/ 0 h 129"/>
                <a:gd name="T8" fmla="*/ 7 w 51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129"/>
                <a:gd name="T17" fmla="*/ 511 w 51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129">
                  <a:moveTo>
                    <a:pt x="160" y="0"/>
                  </a:moveTo>
                  <a:lnTo>
                    <a:pt x="0" y="110"/>
                  </a:lnTo>
                  <a:lnTo>
                    <a:pt x="511" y="1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35"/>
            <p:cNvSpPr>
              <a:spLocks/>
            </p:cNvSpPr>
            <p:nvPr/>
          </p:nvSpPr>
          <p:spPr bwMode="auto">
            <a:xfrm>
              <a:off x="2357" y="1934"/>
              <a:ext cx="364" cy="141"/>
            </a:xfrm>
            <a:custGeom>
              <a:avLst/>
              <a:gdLst>
                <a:gd name="T0" fmla="*/ 0 w 778"/>
                <a:gd name="T1" fmla="*/ 14 h 292"/>
                <a:gd name="T2" fmla="*/ 3 w 778"/>
                <a:gd name="T3" fmla="*/ 16 h 292"/>
                <a:gd name="T4" fmla="*/ 21 w 778"/>
                <a:gd name="T5" fmla="*/ 13 h 292"/>
                <a:gd name="T6" fmla="*/ 28 w 778"/>
                <a:gd name="T7" fmla="*/ 4 h 292"/>
                <a:gd name="T8" fmla="*/ 37 w 778"/>
                <a:gd name="T9" fmla="*/ 0 h 292"/>
                <a:gd name="T10" fmla="*/ 34 w 778"/>
                <a:gd name="T11" fmla="*/ 0 h 292"/>
                <a:gd name="T12" fmla="*/ 26 w 778"/>
                <a:gd name="T13" fmla="*/ 3 h 292"/>
                <a:gd name="T14" fmla="*/ 15 w 778"/>
                <a:gd name="T15" fmla="*/ 12 h 292"/>
                <a:gd name="T16" fmla="*/ 0 w 778"/>
                <a:gd name="T17" fmla="*/ 14 h 292"/>
                <a:gd name="T18" fmla="*/ 0 w 778"/>
                <a:gd name="T19" fmla="*/ 14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"/>
                <a:gd name="T31" fmla="*/ 0 h 292"/>
                <a:gd name="T32" fmla="*/ 778 w 778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" h="292">
                  <a:moveTo>
                    <a:pt x="0" y="262"/>
                  </a:moveTo>
                  <a:lnTo>
                    <a:pt x="63" y="292"/>
                  </a:lnTo>
                  <a:lnTo>
                    <a:pt x="435" y="242"/>
                  </a:lnTo>
                  <a:lnTo>
                    <a:pt x="586" y="77"/>
                  </a:lnTo>
                  <a:lnTo>
                    <a:pt x="778" y="10"/>
                  </a:lnTo>
                  <a:lnTo>
                    <a:pt x="700" y="0"/>
                  </a:lnTo>
                  <a:lnTo>
                    <a:pt x="534" y="51"/>
                  </a:lnTo>
                  <a:lnTo>
                    <a:pt x="322" y="22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Freeform 36"/>
            <p:cNvSpPr>
              <a:spLocks/>
            </p:cNvSpPr>
            <p:nvPr/>
          </p:nvSpPr>
          <p:spPr bwMode="auto">
            <a:xfrm>
              <a:off x="2569" y="1797"/>
              <a:ext cx="22" cy="41"/>
            </a:xfrm>
            <a:custGeom>
              <a:avLst/>
              <a:gdLst>
                <a:gd name="T0" fmla="*/ 2 w 47"/>
                <a:gd name="T1" fmla="*/ 4 h 85"/>
                <a:gd name="T2" fmla="*/ 1 w 47"/>
                <a:gd name="T3" fmla="*/ 1 h 85"/>
                <a:gd name="T4" fmla="*/ 2 w 47"/>
                <a:gd name="T5" fmla="*/ 1 h 85"/>
                <a:gd name="T6" fmla="*/ 1 w 47"/>
                <a:gd name="T7" fmla="*/ 1 h 85"/>
                <a:gd name="T8" fmla="*/ 2 w 47"/>
                <a:gd name="T9" fmla="*/ 1 h 85"/>
                <a:gd name="T10" fmla="*/ 2 w 47"/>
                <a:gd name="T11" fmla="*/ 1 h 85"/>
                <a:gd name="T12" fmla="*/ 2 w 47"/>
                <a:gd name="T13" fmla="*/ 1 h 85"/>
                <a:gd name="T14" fmla="*/ 1 w 47"/>
                <a:gd name="T15" fmla="*/ 1 h 85"/>
                <a:gd name="T16" fmla="*/ 1 w 47"/>
                <a:gd name="T17" fmla="*/ 0 h 85"/>
                <a:gd name="T18" fmla="*/ 2 w 47"/>
                <a:gd name="T19" fmla="*/ 0 h 85"/>
                <a:gd name="T20" fmla="*/ 2 w 47"/>
                <a:gd name="T21" fmla="*/ 0 h 85"/>
                <a:gd name="T22" fmla="*/ 2 w 47"/>
                <a:gd name="T23" fmla="*/ 0 h 85"/>
                <a:gd name="T24" fmla="*/ 1 w 47"/>
                <a:gd name="T25" fmla="*/ 0 h 85"/>
                <a:gd name="T26" fmla="*/ 1 w 47"/>
                <a:gd name="T27" fmla="*/ 0 h 85"/>
                <a:gd name="T28" fmla="*/ 1 w 47"/>
                <a:gd name="T29" fmla="*/ 0 h 85"/>
                <a:gd name="T30" fmla="*/ 1 w 47"/>
                <a:gd name="T31" fmla="*/ 0 h 85"/>
                <a:gd name="T32" fmla="*/ 0 w 47"/>
                <a:gd name="T33" fmla="*/ 0 h 85"/>
                <a:gd name="T34" fmla="*/ 0 w 47"/>
                <a:gd name="T35" fmla="*/ 0 h 85"/>
                <a:gd name="T36" fmla="*/ 0 w 47"/>
                <a:gd name="T37" fmla="*/ 0 h 85"/>
                <a:gd name="T38" fmla="*/ 0 w 47"/>
                <a:gd name="T39" fmla="*/ 0 h 85"/>
                <a:gd name="T40" fmla="*/ 0 w 47"/>
                <a:gd name="T41" fmla="*/ 0 h 85"/>
                <a:gd name="T42" fmla="*/ 0 w 47"/>
                <a:gd name="T43" fmla="*/ 1 h 85"/>
                <a:gd name="T44" fmla="*/ 0 w 47"/>
                <a:gd name="T45" fmla="*/ 1 h 85"/>
                <a:gd name="T46" fmla="*/ 0 w 47"/>
                <a:gd name="T47" fmla="*/ 2 h 85"/>
                <a:gd name="T48" fmla="*/ 0 w 47"/>
                <a:gd name="T49" fmla="*/ 2 h 85"/>
                <a:gd name="T50" fmla="*/ 0 w 47"/>
                <a:gd name="T51" fmla="*/ 5 h 85"/>
                <a:gd name="T52" fmla="*/ 2 w 47"/>
                <a:gd name="T53" fmla="*/ 4 h 85"/>
                <a:gd name="T54" fmla="*/ 2 w 47"/>
                <a:gd name="T55" fmla="*/ 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85"/>
                <a:gd name="T86" fmla="*/ 47 w 47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85">
                  <a:moveTo>
                    <a:pt x="38" y="81"/>
                  </a:moveTo>
                  <a:lnTo>
                    <a:pt x="34" y="30"/>
                  </a:lnTo>
                  <a:lnTo>
                    <a:pt x="47" y="3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0" y="13"/>
                  </a:lnTo>
                  <a:lnTo>
                    <a:pt x="47" y="13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7" y="85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1" name="Freeform 37"/>
            <p:cNvSpPr>
              <a:spLocks/>
            </p:cNvSpPr>
            <p:nvPr/>
          </p:nvSpPr>
          <p:spPr bwMode="auto">
            <a:xfrm>
              <a:off x="2486" y="1876"/>
              <a:ext cx="14" cy="9"/>
            </a:xfrm>
            <a:custGeom>
              <a:avLst/>
              <a:gdLst>
                <a:gd name="T0" fmla="*/ 1 w 31"/>
                <a:gd name="T1" fmla="*/ 0 h 18"/>
                <a:gd name="T2" fmla="*/ 1 w 31"/>
                <a:gd name="T3" fmla="*/ 1 h 18"/>
                <a:gd name="T4" fmla="*/ 1 w 31"/>
                <a:gd name="T5" fmla="*/ 2 h 18"/>
                <a:gd name="T6" fmla="*/ 0 w 31"/>
                <a:gd name="T7" fmla="*/ 2 h 18"/>
                <a:gd name="T8" fmla="*/ 0 w 31"/>
                <a:gd name="T9" fmla="*/ 1 h 18"/>
                <a:gd name="T10" fmla="*/ 1 w 31"/>
                <a:gd name="T11" fmla="*/ 0 h 18"/>
                <a:gd name="T12" fmla="*/ 1 w 3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31" y="0"/>
                  </a:moveTo>
                  <a:lnTo>
                    <a:pt x="18" y="12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7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2" name="Freeform 38"/>
            <p:cNvSpPr>
              <a:spLocks/>
            </p:cNvSpPr>
            <p:nvPr/>
          </p:nvSpPr>
          <p:spPr bwMode="auto">
            <a:xfrm>
              <a:off x="2604" y="1890"/>
              <a:ext cx="12" cy="16"/>
            </a:xfrm>
            <a:custGeom>
              <a:avLst/>
              <a:gdLst>
                <a:gd name="T0" fmla="*/ 1 w 26"/>
                <a:gd name="T1" fmla="*/ 0 h 32"/>
                <a:gd name="T2" fmla="*/ 1 w 26"/>
                <a:gd name="T3" fmla="*/ 2 h 32"/>
                <a:gd name="T4" fmla="*/ 1 w 26"/>
                <a:gd name="T5" fmla="*/ 2 h 32"/>
                <a:gd name="T6" fmla="*/ 0 w 26"/>
                <a:gd name="T7" fmla="*/ 2 h 32"/>
                <a:gd name="T8" fmla="*/ 0 w 26"/>
                <a:gd name="T9" fmla="*/ 1 h 32"/>
                <a:gd name="T10" fmla="*/ 1 w 26"/>
                <a:gd name="T11" fmla="*/ 0 h 32"/>
                <a:gd name="T12" fmla="*/ 1 w 2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2"/>
                <a:gd name="T23" fmla="*/ 26 w 2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2">
                  <a:moveTo>
                    <a:pt x="26" y="0"/>
                  </a:moveTo>
                  <a:lnTo>
                    <a:pt x="21" y="25"/>
                  </a:lnTo>
                  <a:lnTo>
                    <a:pt x="21" y="32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3" name="Freeform 39"/>
            <p:cNvSpPr>
              <a:spLocks/>
            </p:cNvSpPr>
            <p:nvPr/>
          </p:nvSpPr>
          <p:spPr bwMode="auto">
            <a:xfrm>
              <a:off x="2487" y="1816"/>
              <a:ext cx="136" cy="216"/>
            </a:xfrm>
            <a:custGeom>
              <a:avLst/>
              <a:gdLst>
                <a:gd name="T0" fmla="*/ 6 w 290"/>
                <a:gd name="T1" fmla="*/ 1 h 446"/>
                <a:gd name="T2" fmla="*/ 5 w 290"/>
                <a:gd name="T3" fmla="*/ 3 h 446"/>
                <a:gd name="T4" fmla="*/ 4 w 290"/>
                <a:gd name="T5" fmla="*/ 4 h 446"/>
                <a:gd name="T6" fmla="*/ 0 w 290"/>
                <a:gd name="T7" fmla="*/ 7 h 446"/>
                <a:gd name="T8" fmla="*/ 2 w 290"/>
                <a:gd name="T9" fmla="*/ 7 h 446"/>
                <a:gd name="T10" fmla="*/ 3 w 290"/>
                <a:gd name="T11" fmla="*/ 7 h 446"/>
                <a:gd name="T12" fmla="*/ 4 w 290"/>
                <a:gd name="T13" fmla="*/ 6 h 446"/>
                <a:gd name="T14" fmla="*/ 5 w 290"/>
                <a:gd name="T15" fmla="*/ 6 h 446"/>
                <a:gd name="T16" fmla="*/ 6 w 290"/>
                <a:gd name="T17" fmla="*/ 5 h 446"/>
                <a:gd name="T18" fmla="*/ 7 w 290"/>
                <a:gd name="T19" fmla="*/ 4 h 446"/>
                <a:gd name="T20" fmla="*/ 6 w 290"/>
                <a:gd name="T21" fmla="*/ 9 h 446"/>
                <a:gd name="T22" fmla="*/ 5 w 290"/>
                <a:gd name="T23" fmla="*/ 10 h 446"/>
                <a:gd name="T24" fmla="*/ 5 w 290"/>
                <a:gd name="T25" fmla="*/ 11 h 446"/>
                <a:gd name="T26" fmla="*/ 4 w 290"/>
                <a:gd name="T27" fmla="*/ 12 h 446"/>
                <a:gd name="T28" fmla="*/ 4 w 290"/>
                <a:gd name="T29" fmla="*/ 14 h 446"/>
                <a:gd name="T30" fmla="*/ 4 w 290"/>
                <a:gd name="T31" fmla="*/ 15 h 446"/>
                <a:gd name="T32" fmla="*/ 4 w 290"/>
                <a:gd name="T33" fmla="*/ 25 h 446"/>
                <a:gd name="T34" fmla="*/ 5 w 290"/>
                <a:gd name="T35" fmla="*/ 23 h 446"/>
                <a:gd name="T36" fmla="*/ 6 w 290"/>
                <a:gd name="T37" fmla="*/ 22 h 446"/>
                <a:gd name="T38" fmla="*/ 6 w 290"/>
                <a:gd name="T39" fmla="*/ 21 h 446"/>
                <a:gd name="T40" fmla="*/ 6 w 290"/>
                <a:gd name="T41" fmla="*/ 19 h 446"/>
                <a:gd name="T42" fmla="*/ 6 w 290"/>
                <a:gd name="T43" fmla="*/ 18 h 446"/>
                <a:gd name="T44" fmla="*/ 6 w 290"/>
                <a:gd name="T45" fmla="*/ 17 h 446"/>
                <a:gd name="T46" fmla="*/ 6 w 290"/>
                <a:gd name="T47" fmla="*/ 16 h 446"/>
                <a:gd name="T48" fmla="*/ 8 w 290"/>
                <a:gd name="T49" fmla="*/ 12 h 446"/>
                <a:gd name="T50" fmla="*/ 8 w 290"/>
                <a:gd name="T51" fmla="*/ 13 h 446"/>
                <a:gd name="T52" fmla="*/ 8 w 290"/>
                <a:gd name="T53" fmla="*/ 14 h 446"/>
                <a:gd name="T54" fmla="*/ 9 w 290"/>
                <a:gd name="T55" fmla="*/ 15 h 446"/>
                <a:gd name="T56" fmla="*/ 9 w 290"/>
                <a:gd name="T57" fmla="*/ 16 h 446"/>
                <a:gd name="T58" fmla="*/ 10 w 290"/>
                <a:gd name="T59" fmla="*/ 17 h 446"/>
                <a:gd name="T60" fmla="*/ 11 w 290"/>
                <a:gd name="T61" fmla="*/ 18 h 446"/>
                <a:gd name="T62" fmla="*/ 12 w 290"/>
                <a:gd name="T63" fmla="*/ 19 h 446"/>
                <a:gd name="T64" fmla="*/ 12 w 290"/>
                <a:gd name="T65" fmla="*/ 18 h 446"/>
                <a:gd name="T66" fmla="*/ 12 w 290"/>
                <a:gd name="T67" fmla="*/ 17 h 446"/>
                <a:gd name="T68" fmla="*/ 12 w 290"/>
                <a:gd name="T69" fmla="*/ 16 h 446"/>
                <a:gd name="T70" fmla="*/ 11 w 290"/>
                <a:gd name="T71" fmla="*/ 15 h 446"/>
                <a:gd name="T72" fmla="*/ 11 w 290"/>
                <a:gd name="T73" fmla="*/ 8 h 446"/>
                <a:gd name="T74" fmla="*/ 13 w 290"/>
                <a:gd name="T75" fmla="*/ 10 h 446"/>
                <a:gd name="T76" fmla="*/ 13 w 290"/>
                <a:gd name="T77" fmla="*/ 9 h 446"/>
                <a:gd name="T78" fmla="*/ 14 w 290"/>
                <a:gd name="T79" fmla="*/ 8 h 446"/>
                <a:gd name="T80" fmla="*/ 14 w 290"/>
                <a:gd name="T81" fmla="*/ 6 h 446"/>
                <a:gd name="T82" fmla="*/ 14 w 290"/>
                <a:gd name="T83" fmla="*/ 5 h 446"/>
                <a:gd name="T84" fmla="*/ 14 w 290"/>
                <a:gd name="T85" fmla="*/ 3 h 446"/>
                <a:gd name="T86" fmla="*/ 13 w 290"/>
                <a:gd name="T87" fmla="*/ 2 h 446"/>
                <a:gd name="T88" fmla="*/ 13 w 290"/>
                <a:gd name="T89" fmla="*/ 1 h 446"/>
                <a:gd name="T90" fmla="*/ 12 w 290"/>
                <a:gd name="T91" fmla="*/ 0 h 446"/>
                <a:gd name="T92" fmla="*/ 10 w 290"/>
                <a:gd name="T93" fmla="*/ 0 h 446"/>
                <a:gd name="T94" fmla="*/ 9 w 290"/>
                <a:gd name="T95" fmla="*/ 0 h 446"/>
                <a:gd name="T96" fmla="*/ 8 w 29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446"/>
                <a:gd name="T149" fmla="*/ 290 w 29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446">
                  <a:moveTo>
                    <a:pt x="144" y="16"/>
                  </a:moveTo>
                  <a:lnTo>
                    <a:pt x="138" y="19"/>
                  </a:lnTo>
                  <a:lnTo>
                    <a:pt x="133" y="23"/>
                  </a:lnTo>
                  <a:lnTo>
                    <a:pt x="127" y="28"/>
                  </a:lnTo>
                  <a:lnTo>
                    <a:pt x="122" y="34"/>
                  </a:lnTo>
                  <a:lnTo>
                    <a:pt x="116" y="39"/>
                  </a:lnTo>
                  <a:lnTo>
                    <a:pt x="111" y="45"/>
                  </a:lnTo>
                  <a:lnTo>
                    <a:pt x="105" y="51"/>
                  </a:lnTo>
                  <a:lnTo>
                    <a:pt x="100" y="58"/>
                  </a:lnTo>
                  <a:lnTo>
                    <a:pt x="96" y="63"/>
                  </a:lnTo>
                  <a:lnTo>
                    <a:pt x="92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1" y="84"/>
                  </a:lnTo>
                  <a:lnTo>
                    <a:pt x="79" y="86"/>
                  </a:lnTo>
                  <a:lnTo>
                    <a:pt x="0" y="133"/>
                  </a:lnTo>
                  <a:lnTo>
                    <a:pt x="16" y="131"/>
                  </a:lnTo>
                  <a:lnTo>
                    <a:pt x="22" y="129"/>
                  </a:lnTo>
                  <a:lnTo>
                    <a:pt x="30" y="128"/>
                  </a:lnTo>
                  <a:lnTo>
                    <a:pt x="38" y="127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56" y="120"/>
                  </a:lnTo>
                  <a:lnTo>
                    <a:pt x="61" y="120"/>
                  </a:lnTo>
                  <a:lnTo>
                    <a:pt x="65" y="119"/>
                  </a:lnTo>
                  <a:lnTo>
                    <a:pt x="69" y="118"/>
                  </a:lnTo>
                  <a:lnTo>
                    <a:pt x="77" y="116"/>
                  </a:lnTo>
                  <a:lnTo>
                    <a:pt x="83" y="114"/>
                  </a:lnTo>
                  <a:lnTo>
                    <a:pt x="90" y="111"/>
                  </a:lnTo>
                  <a:lnTo>
                    <a:pt x="96" y="108"/>
                  </a:lnTo>
                  <a:lnTo>
                    <a:pt x="100" y="106"/>
                  </a:lnTo>
                  <a:lnTo>
                    <a:pt x="105" y="103"/>
                  </a:lnTo>
                  <a:lnTo>
                    <a:pt x="109" y="99"/>
                  </a:lnTo>
                  <a:lnTo>
                    <a:pt x="113" y="97"/>
                  </a:lnTo>
                  <a:lnTo>
                    <a:pt x="118" y="92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0" y="76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9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4" y="174"/>
                  </a:lnTo>
                  <a:lnTo>
                    <a:pt x="111" y="180"/>
                  </a:lnTo>
                  <a:lnTo>
                    <a:pt x="108" y="183"/>
                  </a:lnTo>
                  <a:lnTo>
                    <a:pt x="105" y="188"/>
                  </a:lnTo>
                  <a:lnTo>
                    <a:pt x="103" y="192"/>
                  </a:lnTo>
                  <a:lnTo>
                    <a:pt x="100" y="197"/>
                  </a:lnTo>
                  <a:lnTo>
                    <a:pt x="98" y="200"/>
                  </a:lnTo>
                  <a:lnTo>
                    <a:pt x="96" y="205"/>
                  </a:lnTo>
                  <a:lnTo>
                    <a:pt x="92" y="209"/>
                  </a:lnTo>
                  <a:lnTo>
                    <a:pt x="90" y="214"/>
                  </a:lnTo>
                  <a:lnTo>
                    <a:pt x="88" y="219"/>
                  </a:lnTo>
                  <a:lnTo>
                    <a:pt x="86" y="226"/>
                  </a:lnTo>
                  <a:lnTo>
                    <a:pt x="83" y="231"/>
                  </a:lnTo>
                  <a:lnTo>
                    <a:pt x="82" y="236"/>
                  </a:lnTo>
                  <a:lnTo>
                    <a:pt x="79" y="241"/>
                  </a:lnTo>
                  <a:lnTo>
                    <a:pt x="78" y="248"/>
                  </a:lnTo>
                  <a:lnTo>
                    <a:pt x="77" y="253"/>
                  </a:lnTo>
                  <a:lnTo>
                    <a:pt x="75" y="260"/>
                  </a:lnTo>
                  <a:lnTo>
                    <a:pt x="74" y="265"/>
                  </a:lnTo>
                  <a:lnTo>
                    <a:pt x="74" y="271"/>
                  </a:lnTo>
                  <a:lnTo>
                    <a:pt x="74" y="276"/>
                  </a:lnTo>
                  <a:lnTo>
                    <a:pt x="74" y="283"/>
                  </a:lnTo>
                  <a:lnTo>
                    <a:pt x="87" y="446"/>
                  </a:lnTo>
                  <a:lnTo>
                    <a:pt x="90" y="439"/>
                  </a:lnTo>
                  <a:lnTo>
                    <a:pt x="94" y="434"/>
                  </a:lnTo>
                  <a:lnTo>
                    <a:pt x="98" y="429"/>
                  </a:lnTo>
                  <a:lnTo>
                    <a:pt x="100" y="424"/>
                  </a:lnTo>
                  <a:lnTo>
                    <a:pt x="104" y="418"/>
                  </a:lnTo>
                  <a:lnTo>
                    <a:pt x="107" y="413"/>
                  </a:lnTo>
                  <a:lnTo>
                    <a:pt x="109" y="408"/>
                  </a:lnTo>
                  <a:lnTo>
                    <a:pt x="112" y="401"/>
                  </a:lnTo>
                  <a:lnTo>
                    <a:pt x="113" y="395"/>
                  </a:lnTo>
                  <a:lnTo>
                    <a:pt x="116" y="390"/>
                  </a:lnTo>
                  <a:lnTo>
                    <a:pt x="117" y="383"/>
                  </a:lnTo>
                  <a:lnTo>
                    <a:pt x="118" y="378"/>
                  </a:lnTo>
                  <a:lnTo>
                    <a:pt x="120" y="372"/>
                  </a:lnTo>
                  <a:lnTo>
                    <a:pt x="121" y="366"/>
                  </a:lnTo>
                  <a:lnTo>
                    <a:pt x="122" y="361"/>
                  </a:lnTo>
                  <a:lnTo>
                    <a:pt x="124" y="356"/>
                  </a:lnTo>
                  <a:lnTo>
                    <a:pt x="124" y="349"/>
                  </a:lnTo>
                  <a:lnTo>
                    <a:pt x="125" y="344"/>
                  </a:lnTo>
                  <a:lnTo>
                    <a:pt x="125" y="338"/>
                  </a:lnTo>
                  <a:lnTo>
                    <a:pt x="126" y="332"/>
                  </a:lnTo>
                  <a:lnTo>
                    <a:pt x="125" y="327"/>
                  </a:lnTo>
                  <a:lnTo>
                    <a:pt x="125" y="322"/>
                  </a:lnTo>
                  <a:lnTo>
                    <a:pt x="125" y="317"/>
                  </a:lnTo>
                  <a:lnTo>
                    <a:pt x="125" y="313"/>
                  </a:lnTo>
                  <a:lnTo>
                    <a:pt x="124" y="308"/>
                  </a:lnTo>
                  <a:lnTo>
                    <a:pt x="122" y="304"/>
                  </a:lnTo>
                  <a:lnTo>
                    <a:pt x="122" y="299"/>
                  </a:lnTo>
                  <a:lnTo>
                    <a:pt x="121" y="295"/>
                  </a:lnTo>
                  <a:lnTo>
                    <a:pt x="118" y="288"/>
                  </a:lnTo>
                  <a:lnTo>
                    <a:pt x="116" y="282"/>
                  </a:lnTo>
                  <a:lnTo>
                    <a:pt x="169" y="207"/>
                  </a:lnTo>
                  <a:lnTo>
                    <a:pt x="169" y="211"/>
                  </a:lnTo>
                  <a:lnTo>
                    <a:pt x="169" y="218"/>
                  </a:lnTo>
                  <a:lnTo>
                    <a:pt x="169" y="223"/>
                  </a:lnTo>
                  <a:lnTo>
                    <a:pt x="169" y="227"/>
                  </a:lnTo>
                  <a:lnTo>
                    <a:pt x="170" y="232"/>
                  </a:lnTo>
                  <a:lnTo>
                    <a:pt x="172" y="239"/>
                  </a:lnTo>
                  <a:lnTo>
                    <a:pt x="172" y="244"/>
                  </a:lnTo>
                  <a:lnTo>
                    <a:pt x="173" y="250"/>
                  </a:lnTo>
                  <a:lnTo>
                    <a:pt x="174" y="256"/>
                  </a:lnTo>
                  <a:lnTo>
                    <a:pt x="177" y="262"/>
                  </a:lnTo>
                  <a:lnTo>
                    <a:pt x="180" y="269"/>
                  </a:lnTo>
                  <a:lnTo>
                    <a:pt x="181" y="275"/>
                  </a:lnTo>
                  <a:lnTo>
                    <a:pt x="185" y="282"/>
                  </a:lnTo>
                  <a:lnTo>
                    <a:pt x="189" y="289"/>
                  </a:lnTo>
                  <a:lnTo>
                    <a:pt x="190" y="292"/>
                  </a:lnTo>
                  <a:lnTo>
                    <a:pt x="193" y="296"/>
                  </a:lnTo>
                  <a:lnTo>
                    <a:pt x="195" y="300"/>
                  </a:lnTo>
                  <a:lnTo>
                    <a:pt x="199" y="305"/>
                  </a:lnTo>
                  <a:lnTo>
                    <a:pt x="203" y="309"/>
                  </a:lnTo>
                  <a:lnTo>
                    <a:pt x="208" y="314"/>
                  </a:lnTo>
                  <a:lnTo>
                    <a:pt x="212" y="319"/>
                  </a:lnTo>
                  <a:lnTo>
                    <a:pt x="217" y="325"/>
                  </a:lnTo>
                  <a:lnTo>
                    <a:pt x="222" y="330"/>
                  </a:lnTo>
                  <a:lnTo>
                    <a:pt x="228" y="334"/>
                  </a:lnTo>
                  <a:lnTo>
                    <a:pt x="232" y="339"/>
                  </a:lnTo>
                  <a:lnTo>
                    <a:pt x="237" y="344"/>
                  </a:lnTo>
                  <a:lnTo>
                    <a:pt x="239" y="348"/>
                  </a:lnTo>
                  <a:lnTo>
                    <a:pt x="245" y="352"/>
                  </a:lnTo>
                  <a:lnTo>
                    <a:pt x="247" y="355"/>
                  </a:lnTo>
                  <a:lnTo>
                    <a:pt x="251" y="359"/>
                  </a:lnTo>
                  <a:lnTo>
                    <a:pt x="251" y="351"/>
                  </a:lnTo>
                  <a:lnTo>
                    <a:pt x="251" y="345"/>
                  </a:lnTo>
                  <a:lnTo>
                    <a:pt x="251" y="338"/>
                  </a:lnTo>
                  <a:lnTo>
                    <a:pt x="251" y="334"/>
                  </a:lnTo>
                  <a:lnTo>
                    <a:pt x="250" y="329"/>
                  </a:lnTo>
                  <a:lnTo>
                    <a:pt x="248" y="323"/>
                  </a:lnTo>
                  <a:lnTo>
                    <a:pt x="247" y="319"/>
                  </a:lnTo>
                  <a:lnTo>
                    <a:pt x="247" y="314"/>
                  </a:lnTo>
                  <a:lnTo>
                    <a:pt x="245" y="309"/>
                  </a:lnTo>
                  <a:lnTo>
                    <a:pt x="242" y="304"/>
                  </a:lnTo>
                  <a:lnTo>
                    <a:pt x="239" y="299"/>
                  </a:lnTo>
                  <a:lnTo>
                    <a:pt x="238" y="293"/>
                  </a:lnTo>
                  <a:lnTo>
                    <a:pt x="234" y="286"/>
                  </a:lnTo>
                  <a:lnTo>
                    <a:pt x="232" y="279"/>
                  </a:lnTo>
                  <a:lnTo>
                    <a:pt x="229" y="275"/>
                  </a:lnTo>
                  <a:lnTo>
                    <a:pt x="228" y="271"/>
                  </a:lnTo>
                  <a:lnTo>
                    <a:pt x="225" y="267"/>
                  </a:lnTo>
                  <a:lnTo>
                    <a:pt x="224" y="263"/>
                  </a:lnTo>
                  <a:lnTo>
                    <a:pt x="230" y="155"/>
                  </a:lnTo>
                  <a:lnTo>
                    <a:pt x="238" y="155"/>
                  </a:lnTo>
                  <a:lnTo>
                    <a:pt x="234" y="76"/>
                  </a:lnTo>
                  <a:lnTo>
                    <a:pt x="259" y="98"/>
                  </a:lnTo>
                  <a:lnTo>
                    <a:pt x="267" y="178"/>
                  </a:lnTo>
                  <a:lnTo>
                    <a:pt x="267" y="175"/>
                  </a:lnTo>
                  <a:lnTo>
                    <a:pt x="271" y="170"/>
                  </a:lnTo>
                  <a:lnTo>
                    <a:pt x="272" y="164"/>
                  </a:lnTo>
                  <a:lnTo>
                    <a:pt x="273" y="161"/>
                  </a:lnTo>
                  <a:lnTo>
                    <a:pt x="276" y="155"/>
                  </a:lnTo>
                  <a:lnTo>
                    <a:pt x="278" y="151"/>
                  </a:lnTo>
                  <a:lnTo>
                    <a:pt x="281" y="145"/>
                  </a:lnTo>
                  <a:lnTo>
                    <a:pt x="282" y="140"/>
                  </a:lnTo>
                  <a:lnTo>
                    <a:pt x="285" y="133"/>
                  </a:lnTo>
                  <a:lnTo>
                    <a:pt x="288" y="127"/>
                  </a:lnTo>
                  <a:lnTo>
                    <a:pt x="288" y="120"/>
                  </a:lnTo>
                  <a:lnTo>
                    <a:pt x="290" y="114"/>
                  </a:lnTo>
                  <a:lnTo>
                    <a:pt x="290" y="107"/>
                  </a:lnTo>
                  <a:lnTo>
                    <a:pt x="290" y="102"/>
                  </a:lnTo>
                  <a:lnTo>
                    <a:pt x="290" y="94"/>
                  </a:lnTo>
                  <a:lnTo>
                    <a:pt x="289" y="89"/>
                  </a:lnTo>
                  <a:lnTo>
                    <a:pt x="288" y="84"/>
                  </a:lnTo>
                  <a:lnTo>
                    <a:pt x="286" y="79"/>
                  </a:lnTo>
                  <a:lnTo>
                    <a:pt x="285" y="72"/>
                  </a:lnTo>
                  <a:lnTo>
                    <a:pt x="282" y="67"/>
                  </a:lnTo>
                  <a:lnTo>
                    <a:pt x="281" y="60"/>
                  </a:lnTo>
                  <a:lnTo>
                    <a:pt x="278" y="56"/>
                  </a:lnTo>
                  <a:lnTo>
                    <a:pt x="276" y="51"/>
                  </a:lnTo>
                  <a:lnTo>
                    <a:pt x="273" y="46"/>
                  </a:lnTo>
                  <a:lnTo>
                    <a:pt x="269" y="41"/>
                  </a:lnTo>
                  <a:lnTo>
                    <a:pt x="267" y="36"/>
                  </a:lnTo>
                  <a:lnTo>
                    <a:pt x="262" y="32"/>
                  </a:lnTo>
                  <a:lnTo>
                    <a:pt x="258" y="26"/>
                  </a:lnTo>
                  <a:lnTo>
                    <a:pt x="254" y="23"/>
                  </a:lnTo>
                  <a:lnTo>
                    <a:pt x="250" y="19"/>
                  </a:lnTo>
                  <a:lnTo>
                    <a:pt x="243" y="15"/>
                  </a:lnTo>
                  <a:lnTo>
                    <a:pt x="238" y="11"/>
                  </a:lnTo>
                  <a:lnTo>
                    <a:pt x="232" y="7"/>
                  </a:lnTo>
                  <a:lnTo>
                    <a:pt x="225" y="6"/>
                  </a:lnTo>
                  <a:lnTo>
                    <a:pt x="219" y="3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9" y="2"/>
                  </a:lnTo>
                  <a:lnTo>
                    <a:pt x="191" y="0"/>
                  </a:lnTo>
                  <a:lnTo>
                    <a:pt x="183" y="2"/>
                  </a:lnTo>
                  <a:lnTo>
                    <a:pt x="177" y="2"/>
                  </a:lnTo>
                  <a:lnTo>
                    <a:pt x="170" y="4"/>
                  </a:lnTo>
                  <a:lnTo>
                    <a:pt x="163" y="6"/>
                  </a:lnTo>
                  <a:lnTo>
                    <a:pt x="156" y="10"/>
                  </a:lnTo>
                  <a:lnTo>
                    <a:pt x="150" y="11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4" name="Freeform 40"/>
            <p:cNvSpPr>
              <a:spLocks/>
            </p:cNvSpPr>
            <p:nvPr/>
          </p:nvSpPr>
          <p:spPr bwMode="auto">
            <a:xfrm>
              <a:off x="2518" y="2027"/>
              <a:ext cx="13" cy="8"/>
            </a:xfrm>
            <a:custGeom>
              <a:avLst/>
              <a:gdLst>
                <a:gd name="T0" fmla="*/ 1 w 29"/>
                <a:gd name="T1" fmla="*/ 0 h 15"/>
                <a:gd name="T2" fmla="*/ 1 w 29"/>
                <a:gd name="T3" fmla="*/ 0 h 15"/>
                <a:gd name="T4" fmla="*/ 0 w 29"/>
                <a:gd name="T5" fmla="*/ 1 h 15"/>
                <a:gd name="T6" fmla="*/ 0 w 29"/>
                <a:gd name="T7" fmla="*/ 1 h 15"/>
                <a:gd name="T8" fmla="*/ 0 w 29"/>
                <a:gd name="T9" fmla="*/ 1 h 15"/>
                <a:gd name="T10" fmla="*/ 0 w 29"/>
                <a:gd name="T11" fmla="*/ 1 h 15"/>
                <a:gd name="T12" fmla="*/ 0 w 29"/>
                <a:gd name="T13" fmla="*/ 1 h 15"/>
                <a:gd name="T14" fmla="*/ 1 w 29"/>
                <a:gd name="T15" fmla="*/ 1 h 15"/>
                <a:gd name="T16" fmla="*/ 1 w 29"/>
                <a:gd name="T17" fmla="*/ 0 h 15"/>
                <a:gd name="T18" fmla="*/ 1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"/>
                <a:gd name="T32" fmla="*/ 29 w 2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29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5" name="Freeform 41"/>
            <p:cNvSpPr>
              <a:spLocks/>
            </p:cNvSpPr>
            <p:nvPr/>
          </p:nvSpPr>
          <p:spPr bwMode="auto">
            <a:xfrm>
              <a:off x="2602" y="1985"/>
              <a:ext cx="4" cy="11"/>
            </a:xfrm>
            <a:custGeom>
              <a:avLst/>
              <a:gdLst>
                <a:gd name="T0" fmla="*/ 0 w 9"/>
                <a:gd name="T1" fmla="*/ 1 h 21"/>
                <a:gd name="T2" fmla="*/ 0 w 9"/>
                <a:gd name="T3" fmla="*/ 1 h 21"/>
                <a:gd name="T4" fmla="*/ 0 w 9"/>
                <a:gd name="T5" fmla="*/ 1 h 21"/>
                <a:gd name="T6" fmla="*/ 0 w 9"/>
                <a:gd name="T7" fmla="*/ 1 h 21"/>
                <a:gd name="T8" fmla="*/ 0 w 9"/>
                <a:gd name="T9" fmla="*/ 2 h 21"/>
                <a:gd name="T10" fmla="*/ 0 w 9"/>
                <a:gd name="T11" fmla="*/ 1 h 21"/>
                <a:gd name="T12" fmla="*/ 0 w 9"/>
                <a:gd name="T13" fmla="*/ 0 h 21"/>
                <a:gd name="T14" fmla="*/ 0 w 9"/>
                <a:gd name="T15" fmla="*/ 1 h 21"/>
                <a:gd name="T16" fmla="*/ 0 w 9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1"/>
                <a:gd name="T29" fmla="*/ 9 w 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1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6" name="Freeform 42"/>
            <p:cNvSpPr>
              <a:spLocks/>
            </p:cNvSpPr>
            <p:nvPr/>
          </p:nvSpPr>
          <p:spPr bwMode="auto">
            <a:xfrm>
              <a:off x="2569" y="1818"/>
              <a:ext cx="16" cy="38"/>
            </a:xfrm>
            <a:custGeom>
              <a:avLst/>
              <a:gdLst>
                <a:gd name="T0" fmla="*/ 1 w 32"/>
                <a:gd name="T1" fmla="*/ 0 h 79"/>
                <a:gd name="T2" fmla="*/ 1 w 32"/>
                <a:gd name="T3" fmla="*/ 0 h 79"/>
                <a:gd name="T4" fmla="*/ 2 w 32"/>
                <a:gd name="T5" fmla="*/ 0 h 79"/>
                <a:gd name="T6" fmla="*/ 1 w 32"/>
                <a:gd name="T7" fmla="*/ 4 h 79"/>
                <a:gd name="T8" fmla="*/ 0 w 32"/>
                <a:gd name="T9" fmla="*/ 4 h 79"/>
                <a:gd name="T10" fmla="*/ 1 w 32"/>
                <a:gd name="T11" fmla="*/ 0 h 79"/>
                <a:gd name="T12" fmla="*/ 1 w 3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9"/>
                <a:gd name="T23" fmla="*/ 32 w 3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9">
                  <a:moveTo>
                    <a:pt x="10" y="0"/>
                  </a:moveTo>
                  <a:lnTo>
                    <a:pt x="15" y="4"/>
                  </a:lnTo>
                  <a:lnTo>
                    <a:pt x="32" y="0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7" name="Freeform 43"/>
            <p:cNvSpPr>
              <a:spLocks/>
            </p:cNvSpPr>
            <p:nvPr/>
          </p:nvSpPr>
          <p:spPr bwMode="auto">
            <a:xfrm>
              <a:off x="2568" y="1820"/>
              <a:ext cx="10" cy="45"/>
            </a:xfrm>
            <a:custGeom>
              <a:avLst/>
              <a:gdLst>
                <a:gd name="T0" fmla="*/ 1 w 21"/>
                <a:gd name="T1" fmla="*/ 0 h 91"/>
                <a:gd name="T2" fmla="*/ 1 w 21"/>
                <a:gd name="T3" fmla="*/ 0 h 91"/>
                <a:gd name="T4" fmla="*/ 1 w 21"/>
                <a:gd name="T5" fmla="*/ 0 h 91"/>
                <a:gd name="T6" fmla="*/ 0 w 21"/>
                <a:gd name="T7" fmla="*/ 3 h 91"/>
                <a:gd name="T8" fmla="*/ 0 w 21"/>
                <a:gd name="T9" fmla="*/ 5 h 91"/>
                <a:gd name="T10" fmla="*/ 0 w 21"/>
                <a:gd name="T11" fmla="*/ 4 h 91"/>
                <a:gd name="T12" fmla="*/ 1 w 21"/>
                <a:gd name="T13" fmla="*/ 3 h 91"/>
                <a:gd name="T14" fmla="*/ 1 w 21"/>
                <a:gd name="T15" fmla="*/ 0 h 91"/>
                <a:gd name="T16" fmla="*/ 1 w 21"/>
                <a:gd name="T17" fmla="*/ 0 h 91"/>
                <a:gd name="T18" fmla="*/ 1 w 21"/>
                <a:gd name="T19" fmla="*/ 0 h 91"/>
                <a:gd name="T20" fmla="*/ 1 w 21"/>
                <a:gd name="T21" fmla="*/ 0 h 91"/>
                <a:gd name="T22" fmla="*/ 1 w 21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91"/>
                <a:gd name="T38" fmla="*/ 21 w 2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91">
                  <a:moveTo>
                    <a:pt x="18" y="0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7" y="50"/>
                  </a:lnTo>
                  <a:lnTo>
                    <a:pt x="0" y="91"/>
                  </a:lnTo>
                  <a:lnTo>
                    <a:pt x="12" y="71"/>
                  </a:lnTo>
                  <a:lnTo>
                    <a:pt x="20" y="50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8" name="Freeform 44"/>
            <p:cNvSpPr>
              <a:spLocks/>
            </p:cNvSpPr>
            <p:nvPr/>
          </p:nvSpPr>
          <p:spPr bwMode="auto">
            <a:xfrm>
              <a:off x="2526" y="1908"/>
              <a:ext cx="18" cy="80"/>
            </a:xfrm>
            <a:custGeom>
              <a:avLst/>
              <a:gdLst>
                <a:gd name="T0" fmla="*/ 2 w 38"/>
                <a:gd name="T1" fmla="*/ 0 h 167"/>
                <a:gd name="T2" fmla="*/ 2 w 38"/>
                <a:gd name="T3" fmla="*/ 0 h 167"/>
                <a:gd name="T4" fmla="*/ 2 w 38"/>
                <a:gd name="T5" fmla="*/ 0 h 167"/>
                <a:gd name="T6" fmla="*/ 1 w 38"/>
                <a:gd name="T7" fmla="*/ 0 h 167"/>
                <a:gd name="T8" fmla="*/ 1 w 38"/>
                <a:gd name="T9" fmla="*/ 0 h 167"/>
                <a:gd name="T10" fmla="*/ 1 w 38"/>
                <a:gd name="T11" fmla="*/ 1 h 167"/>
                <a:gd name="T12" fmla="*/ 1 w 38"/>
                <a:gd name="T13" fmla="*/ 1 h 167"/>
                <a:gd name="T14" fmla="*/ 1 w 38"/>
                <a:gd name="T15" fmla="*/ 1 h 167"/>
                <a:gd name="T16" fmla="*/ 0 w 38"/>
                <a:gd name="T17" fmla="*/ 2 h 167"/>
                <a:gd name="T18" fmla="*/ 0 w 38"/>
                <a:gd name="T19" fmla="*/ 2 h 167"/>
                <a:gd name="T20" fmla="*/ 0 w 38"/>
                <a:gd name="T21" fmla="*/ 3 h 167"/>
                <a:gd name="T22" fmla="*/ 0 w 38"/>
                <a:gd name="T23" fmla="*/ 3 h 167"/>
                <a:gd name="T24" fmla="*/ 0 w 38"/>
                <a:gd name="T25" fmla="*/ 4 h 167"/>
                <a:gd name="T26" fmla="*/ 0 w 38"/>
                <a:gd name="T27" fmla="*/ 4 h 167"/>
                <a:gd name="T28" fmla="*/ 0 w 38"/>
                <a:gd name="T29" fmla="*/ 4 h 167"/>
                <a:gd name="T30" fmla="*/ 0 w 38"/>
                <a:gd name="T31" fmla="*/ 9 h 167"/>
                <a:gd name="T32" fmla="*/ 0 w 38"/>
                <a:gd name="T33" fmla="*/ 9 h 167"/>
                <a:gd name="T34" fmla="*/ 0 w 38"/>
                <a:gd name="T35" fmla="*/ 9 h 167"/>
                <a:gd name="T36" fmla="*/ 0 w 38"/>
                <a:gd name="T37" fmla="*/ 8 h 167"/>
                <a:gd name="T38" fmla="*/ 0 w 38"/>
                <a:gd name="T39" fmla="*/ 8 h 167"/>
                <a:gd name="T40" fmla="*/ 0 w 38"/>
                <a:gd name="T41" fmla="*/ 8 h 167"/>
                <a:gd name="T42" fmla="*/ 0 w 38"/>
                <a:gd name="T43" fmla="*/ 7 h 167"/>
                <a:gd name="T44" fmla="*/ 0 w 38"/>
                <a:gd name="T45" fmla="*/ 7 h 167"/>
                <a:gd name="T46" fmla="*/ 0 w 38"/>
                <a:gd name="T47" fmla="*/ 6 h 167"/>
                <a:gd name="T48" fmla="*/ 0 w 38"/>
                <a:gd name="T49" fmla="*/ 6 h 167"/>
                <a:gd name="T50" fmla="*/ 0 w 38"/>
                <a:gd name="T51" fmla="*/ 6 h 167"/>
                <a:gd name="T52" fmla="*/ 0 w 38"/>
                <a:gd name="T53" fmla="*/ 6 h 167"/>
                <a:gd name="T54" fmla="*/ 0 w 38"/>
                <a:gd name="T55" fmla="*/ 5 h 167"/>
                <a:gd name="T56" fmla="*/ 0 w 38"/>
                <a:gd name="T57" fmla="*/ 5 h 167"/>
                <a:gd name="T58" fmla="*/ 0 w 38"/>
                <a:gd name="T59" fmla="*/ 5 h 167"/>
                <a:gd name="T60" fmla="*/ 0 w 38"/>
                <a:gd name="T61" fmla="*/ 5 h 167"/>
                <a:gd name="T62" fmla="*/ 0 w 38"/>
                <a:gd name="T63" fmla="*/ 4 h 167"/>
                <a:gd name="T64" fmla="*/ 0 w 38"/>
                <a:gd name="T65" fmla="*/ 4 h 167"/>
                <a:gd name="T66" fmla="*/ 0 w 38"/>
                <a:gd name="T67" fmla="*/ 4 h 167"/>
                <a:gd name="T68" fmla="*/ 0 w 38"/>
                <a:gd name="T69" fmla="*/ 4 h 167"/>
                <a:gd name="T70" fmla="*/ 0 w 38"/>
                <a:gd name="T71" fmla="*/ 4 h 167"/>
                <a:gd name="T72" fmla="*/ 0 w 38"/>
                <a:gd name="T73" fmla="*/ 4 h 167"/>
                <a:gd name="T74" fmla="*/ 0 w 38"/>
                <a:gd name="T75" fmla="*/ 3 h 167"/>
                <a:gd name="T76" fmla="*/ 1 w 38"/>
                <a:gd name="T77" fmla="*/ 3 h 167"/>
                <a:gd name="T78" fmla="*/ 1 w 38"/>
                <a:gd name="T79" fmla="*/ 3 h 167"/>
                <a:gd name="T80" fmla="*/ 1 w 38"/>
                <a:gd name="T81" fmla="*/ 2 h 167"/>
                <a:gd name="T82" fmla="*/ 1 w 38"/>
                <a:gd name="T83" fmla="*/ 2 h 167"/>
                <a:gd name="T84" fmla="*/ 1 w 38"/>
                <a:gd name="T85" fmla="*/ 2 h 167"/>
                <a:gd name="T86" fmla="*/ 1 w 38"/>
                <a:gd name="T87" fmla="*/ 1 h 167"/>
                <a:gd name="T88" fmla="*/ 1 w 38"/>
                <a:gd name="T89" fmla="*/ 1 h 167"/>
                <a:gd name="T90" fmla="*/ 1 w 38"/>
                <a:gd name="T91" fmla="*/ 1 h 167"/>
                <a:gd name="T92" fmla="*/ 2 w 38"/>
                <a:gd name="T93" fmla="*/ 0 h 167"/>
                <a:gd name="T94" fmla="*/ 2 w 38"/>
                <a:gd name="T95" fmla="*/ 0 h 167"/>
                <a:gd name="T96" fmla="*/ 2 w 38"/>
                <a:gd name="T97" fmla="*/ 0 h 167"/>
                <a:gd name="T98" fmla="*/ 2 w 38"/>
                <a:gd name="T99" fmla="*/ 0 h 167"/>
                <a:gd name="T100" fmla="*/ 2 w 38"/>
                <a:gd name="T101" fmla="*/ 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167"/>
                <a:gd name="T155" fmla="*/ 38 w 38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167">
                  <a:moveTo>
                    <a:pt x="38" y="0"/>
                  </a:moveTo>
                  <a:lnTo>
                    <a:pt x="35" y="0"/>
                  </a:lnTo>
                  <a:lnTo>
                    <a:pt x="33" y="5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16" y="31"/>
                  </a:lnTo>
                  <a:lnTo>
                    <a:pt x="13" y="38"/>
                  </a:lnTo>
                  <a:lnTo>
                    <a:pt x="9" y="46"/>
                  </a:lnTo>
                  <a:lnTo>
                    <a:pt x="7" y="54"/>
                  </a:lnTo>
                  <a:lnTo>
                    <a:pt x="4" y="61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5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8" y="99"/>
                  </a:lnTo>
                  <a:lnTo>
                    <a:pt x="9" y="93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68"/>
                  </a:lnTo>
                  <a:lnTo>
                    <a:pt x="15" y="64"/>
                  </a:lnTo>
                  <a:lnTo>
                    <a:pt x="16" y="58"/>
                  </a:lnTo>
                  <a:lnTo>
                    <a:pt x="17" y="52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5" y="34"/>
                  </a:lnTo>
                  <a:lnTo>
                    <a:pt x="26" y="29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3" y="11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9" name="Freeform 45"/>
            <p:cNvSpPr>
              <a:spLocks/>
            </p:cNvSpPr>
            <p:nvPr/>
          </p:nvSpPr>
          <p:spPr bwMode="auto">
            <a:xfrm>
              <a:off x="2572" y="1924"/>
              <a:ext cx="23" cy="51"/>
            </a:xfrm>
            <a:custGeom>
              <a:avLst/>
              <a:gdLst>
                <a:gd name="T0" fmla="*/ 0 w 49"/>
                <a:gd name="T1" fmla="*/ 0 h 107"/>
                <a:gd name="T2" fmla="*/ 0 w 49"/>
                <a:gd name="T3" fmla="*/ 0 h 107"/>
                <a:gd name="T4" fmla="*/ 0 w 49"/>
                <a:gd name="T5" fmla="*/ 0 h 107"/>
                <a:gd name="T6" fmla="*/ 0 w 49"/>
                <a:gd name="T7" fmla="*/ 0 h 107"/>
                <a:gd name="T8" fmla="*/ 0 w 49"/>
                <a:gd name="T9" fmla="*/ 0 h 107"/>
                <a:gd name="T10" fmla="*/ 0 w 49"/>
                <a:gd name="T11" fmla="*/ 0 h 107"/>
                <a:gd name="T12" fmla="*/ 0 w 49"/>
                <a:gd name="T13" fmla="*/ 1 h 107"/>
                <a:gd name="T14" fmla="*/ 0 w 49"/>
                <a:gd name="T15" fmla="*/ 1 h 107"/>
                <a:gd name="T16" fmla="*/ 0 w 49"/>
                <a:gd name="T17" fmla="*/ 1 h 107"/>
                <a:gd name="T18" fmla="*/ 0 w 49"/>
                <a:gd name="T19" fmla="*/ 1 h 107"/>
                <a:gd name="T20" fmla="*/ 0 w 49"/>
                <a:gd name="T21" fmla="*/ 2 h 107"/>
                <a:gd name="T22" fmla="*/ 0 w 49"/>
                <a:gd name="T23" fmla="*/ 2 h 107"/>
                <a:gd name="T24" fmla="*/ 0 w 49"/>
                <a:gd name="T25" fmla="*/ 2 h 107"/>
                <a:gd name="T26" fmla="*/ 0 w 49"/>
                <a:gd name="T27" fmla="*/ 2 h 107"/>
                <a:gd name="T28" fmla="*/ 0 w 49"/>
                <a:gd name="T29" fmla="*/ 3 h 107"/>
                <a:gd name="T30" fmla="*/ 0 w 49"/>
                <a:gd name="T31" fmla="*/ 3 h 107"/>
                <a:gd name="T32" fmla="*/ 1 w 49"/>
                <a:gd name="T33" fmla="*/ 4 h 107"/>
                <a:gd name="T34" fmla="*/ 1 w 49"/>
                <a:gd name="T35" fmla="*/ 4 h 107"/>
                <a:gd name="T36" fmla="*/ 1 w 49"/>
                <a:gd name="T37" fmla="*/ 4 h 107"/>
                <a:gd name="T38" fmla="*/ 1 w 49"/>
                <a:gd name="T39" fmla="*/ 4 h 107"/>
                <a:gd name="T40" fmla="*/ 1 w 49"/>
                <a:gd name="T41" fmla="*/ 5 h 107"/>
                <a:gd name="T42" fmla="*/ 2 w 49"/>
                <a:gd name="T43" fmla="*/ 5 h 107"/>
                <a:gd name="T44" fmla="*/ 2 w 49"/>
                <a:gd name="T45" fmla="*/ 5 h 107"/>
                <a:gd name="T46" fmla="*/ 2 w 49"/>
                <a:gd name="T47" fmla="*/ 5 h 107"/>
                <a:gd name="T48" fmla="*/ 2 w 49"/>
                <a:gd name="T49" fmla="*/ 5 h 107"/>
                <a:gd name="T50" fmla="*/ 2 w 49"/>
                <a:gd name="T51" fmla="*/ 5 h 107"/>
                <a:gd name="T52" fmla="*/ 2 w 49"/>
                <a:gd name="T53" fmla="*/ 5 h 107"/>
                <a:gd name="T54" fmla="*/ 2 w 49"/>
                <a:gd name="T55" fmla="*/ 5 h 107"/>
                <a:gd name="T56" fmla="*/ 2 w 49"/>
                <a:gd name="T57" fmla="*/ 5 h 107"/>
                <a:gd name="T58" fmla="*/ 1 w 49"/>
                <a:gd name="T59" fmla="*/ 4 h 107"/>
                <a:gd name="T60" fmla="*/ 1 w 49"/>
                <a:gd name="T61" fmla="*/ 4 h 107"/>
                <a:gd name="T62" fmla="*/ 1 w 49"/>
                <a:gd name="T63" fmla="*/ 4 h 107"/>
                <a:gd name="T64" fmla="*/ 1 w 49"/>
                <a:gd name="T65" fmla="*/ 3 h 107"/>
                <a:gd name="T66" fmla="*/ 1 w 49"/>
                <a:gd name="T67" fmla="*/ 3 h 107"/>
                <a:gd name="T68" fmla="*/ 1 w 49"/>
                <a:gd name="T69" fmla="*/ 3 h 107"/>
                <a:gd name="T70" fmla="*/ 1 w 49"/>
                <a:gd name="T71" fmla="*/ 3 h 107"/>
                <a:gd name="T72" fmla="*/ 0 w 49"/>
                <a:gd name="T73" fmla="*/ 2 h 107"/>
                <a:gd name="T74" fmla="*/ 0 w 49"/>
                <a:gd name="T75" fmla="*/ 2 h 107"/>
                <a:gd name="T76" fmla="*/ 0 w 49"/>
                <a:gd name="T77" fmla="*/ 2 h 107"/>
                <a:gd name="T78" fmla="*/ 0 w 49"/>
                <a:gd name="T79" fmla="*/ 2 h 107"/>
                <a:gd name="T80" fmla="*/ 0 w 49"/>
                <a:gd name="T81" fmla="*/ 2 h 107"/>
                <a:gd name="T82" fmla="*/ 0 w 49"/>
                <a:gd name="T83" fmla="*/ 1 h 107"/>
                <a:gd name="T84" fmla="*/ 0 w 49"/>
                <a:gd name="T85" fmla="*/ 1 h 107"/>
                <a:gd name="T86" fmla="*/ 0 w 49"/>
                <a:gd name="T87" fmla="*/ 1 h 107"/>
                <a:gd name="T88" fmla="*/ 0 w 49"/>
                <a:gd name="T89" fmla="*/ 1 h 107"/>
                <a:gd name="T90" fmla="*/ 0 w 49"/>
                <a:gd name="T91" fmla="*/ 0 h 107"/>
                <a:gd name="T92" fmla="*/ 0 w 49"/>
                <a:gd name="T93" fmla="*/ 0 h 107"/>
                <a:gd name="T94" fmla="*/ 0 w 49"/>
                <a:gd name="T95" fmla="*/ 0 h 107"/>
                <a:gd name="T96" fmla="*/ 0 w 49"/>
                <a:gd name="T97" fmla="*/ 0 h 107"/>
                <a:gd name="T98" fmla="*/ 0 w 49"/>
                <a:gd name="T99" fmla="*/ 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107"/>
                <a:gd name="T152" fmla="*/ 49 w 49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107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5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60"/>
                  </a:lnTo>
                  <a:lnTo>
                    <a:pt x="18" y="69"/>
                  </a:lnTo>
                  <a:lnTo>
                    <a:pt x="21" y="73"/>
                  </a:lnTo>
                  <a:lnTo>
                    <a:pt x="25" y="78"/>
                  </a:lnTo>
                  <a:lnTo>
                    <a:pt x="28" y="82"/>
                  </a:lnTo>
                  <a:lnTo>
                    <a:pt x="32" y="87"/>
                  </a:lnTo>
                  <a:lnTo>
                    <a:pt x="38" y="94"/>
                  </a:lnTo>
                  <a:lnTo>
                    <a:pt x="44" y="100"/>
                  </a:lnTo>
                  <a:lnTo>
                    <a:pt x="48" y="104"/>
                  </a:lnTo>
                  <a:lnTo>
                    <a:pt x="49" y="107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39" y="92"/>
                  </a:lnTo>
                  <a:lnTo>
                    <a:pt x="35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71"/>
                  </a:lnTo>
                  <a:lnTo>
                    <a:pt x="23" y="66"/>
                  </a:lnTo>
                  <a:lnTo>
                    <a:pt x="21" y="62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4" y="47"/>
                  </a:lnTo>
                  <a:lnTo>
                    <a:pt x="13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0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5" y="18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180" name="Group 46"/>
            <p:cNvGrpSpPr>
              <a:grpSpLocks/>
            </p:cNvGrpSpPr>
            <p:nvPr/>
          </p:nvGrpSpPr>
          <p:grpSpPr bwMode="auto">
            <a:xfrm>
              <a:off x="2687" y="2004"/>
              <a:ext cx="189" cy="322"/>
              <a:chOff x="4124" y="1132"/>
              <a:chExt cx="202" cy="333"/>
            </a:xfrm>
          </p:grpSpPr>
          <p:sp>
            <p:nvSpPr>
              <p:cNvPr id="134194" name="Freeform 47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5" name="Freeform 48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6" name="Freeform 49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7" name="Freeform 50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8" name="Freeform 51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9" name="Freeform 52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0" name="Freeform 53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1" name="Freeform 54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2" name="Freeform 55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3" name="Freeform 56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4" name="Freeform 57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5" name="Freeform 58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6" name="Freeform 59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7" name="Freeform 60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181" name="Freeform 61"/>
            <p:cNvSpPr>
              <a:spLocks/>
            </p:cNvSpPr>
            <p:nvPr/>
          </p:nvSpPr>
          <p:spPr bwMode="auto">
            <a:xfrm>
              <a:off x="2263" y="1960"/>
              <a:ext cx="85" cy="239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5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6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8 h 425"/>
                <a:gd name="T66" fmla="*/ 2 w 140"/>
                <a:gd name="T67" fmla="*/ 19 h 425"/>
                <a:gd name="T68" fmla="*/ 2 w 140"/>
                <a:gd name="T69" fmla="*/ 19 h 425"/>
                <a:gd name="T70" fmla="*/ 2 w 140"/>
                <a:gd name="T71" fmla="*/ 20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6 w 140"/>
                <a:gd name="T81" fmla="*/ 42 h 425"/>
                <a:gd name="T82" fmla="*/ 13 w 140"/>
                <a:gd name="T83" fmla="*/ 24 h 425"/>
                <a:gd name="T84" fmla="*/ 15 w 140"/>
                <a:gd name="T85" fmla="*/ 16 h 425"/>
                <a:gd name="T86" fmla="*/ 18 w 140"/>
                <a:gd name="T87" fmla="*/ 7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2" name="Freeform 62"/>
            <p:cNvSpPr>
              <a:spLocks/>
            </p:cNvSpPr>
            <p:nvPr/>
          </p:nvSpPr>
          <p:spPr bwMode="auto">
            <a:xfrm>
              <a:off x="2391" y="1829"/>
              <a:ext cx="84" cy="238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6 w 140"/>
                <a:gd name="T7" fmla="*/ 4 h 425"/>
                <a:gd name="T8" fmla="*/ 6 w 140"/>
                <a:gd name="T9" fmla="*/ 4 h 425"/>
                <a:gd name="T10" fmla="*/ 7 w 140"/>
                <a:gd name="T11" fmla="*/ 5 h 425"/>
                <a:gd name="T12" fmla="*/ 6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4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5 w 140"/>
                <a:gd name="T81" fmla="*/ 41 h 425"/>
                <a:gd name="T82" fmla="*/ 13 w 140"/>
                <a:gd name="T83" fmla="*/ 24 h 425"/>
                <a:gd name="T84" fmla="*/ 15 w 140"/>
                <a:gd name="T85" fmla="*/ 16 h 425"/>
                <a:gd name="T86" fmla="*/ 17 w 140"/>
                <a:gd name="T87" fmla="*/ 6 h 425"/>
                <a:gd name="T88" fmla="*/ 10 w 140"/>
                <a:gd name="T89" fmla="*/ 4 h 425"/>
                <a:gd name="T90" fmla="*/ 10 w 140"/>
                <a:gd name="T91" fmla="*/ 1 h 425"/>
                <a:gd name="T92" fmla="*/ 9 w 140"/>
                <a:gd name="T93" fmla="*/ 1 h 425"/>
                <a:gd name="T94" fmla="*/ 8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6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183" name="Group 63"/>
            <p:cNvGrpSpPr>
              <a:grpSpLocks/>
            </p:cNvGrpSpPr>
            <p:nvPr/>
          </p:nvGrpSpPr>
          <p:grpSpPr bwMode="auto">
            <a:xfrm>
              <a:off x="2263" y="2092"/>
              <a:ext cx="170" cy="288"/>
              <a:chOff x="2782" y="3110"/>
              <a:chExt cx="349" cy="493"/>
            </a:xfrm>
          </p:grpSpPr>
          <p:sp>
            <p:nvSpPr>
              <p:cNvPr id="134185" name="Freeform 64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6" name="Freeform 65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7" name="Freeform 66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8" name="Freeform 67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9" name="Freeform 68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0" name="Freeform 69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1" name="Freeform 70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2" name="Freeform 71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3" name="Freeform 72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184" name="Freeform 73"/>
            <p:cNvSpPr>
              <a:spLocks/>
            </p:cNvSpPr>
            <p:nvPr/>
          </p:nvSpPr>
          <p:spPr bwMode="auto">
            <a:xfrm>
              <a:off x="2687" y="2267"/>
              <a:ext cx="85" cy="237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5 h 425"/>
                <a:gd name="T18" fmla="*/ 5 w 140"/>
                <a:gd name="T19" fmla="*/ 5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7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9 h 425"/>
                <a:gd name="T38" fmla="*/ 1 w 140"/>
                <a:gd name="T39" fmla="*/ 10 h 425"/>
                <a:gd name="T40" fmla="*/ 1 w 140"/>
                <a:gd name="T41" fmla="*/ 10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4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6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0 h 425"/>
                <a:gd name="T76" fmla="*/ 2 w 140"/>
                <a:gd name="T77" fmla="*/ 21 h 425"/>
                <a:gd name="T78" fmla="*/ 4 w 140"/>
                <a:gd name="T79" fmla="*/ 23 h 425"/>
                <a:gd name="T80" fmla="*/ 16 w 140"/>
                <a:gd name="T81" fmla="*/ 41 h 425"/>
                <a:gd name="T82" fmla="*/ 13 w 140"/>
                <a:gd name="T83" fmla="*/ 23 h 425"/>
                <a:gd name="T84" fmla="*/ 15 w 140"/>
                <a:gd name="T85" fmla="*/ 16 h 425"/>
                <a:gd name="T86" fmla="*/ 18 w 140"/>
                <a:gd name="T87" fmla="*/ 6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47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1800"/>
              <a:t>يك مثال : </a:t>
            </a:r>
            <a:r>
              <a:rPr lang="fa-IR" sz="2000"/>
              <a:t>نهاد نظام آموزشي </a:t>
            </a:r>
            <a:br>
              <a:rPr lang="fa-IR" sz="2000"/>
            </a:br>
            <a:r>
              <a:rPr lang="fa-IR" sz="3600"/>
              <a:t>سرچشمه نهادينه شدن اين نظام</a:t>
            </a:r>
            <a:endParaRPr lang="en-US" sz="3600"/>
          </a:p>
        </p:txBody>
      </p:sp>
      <p:pic>
        <p:nvPicPr>
          <p:cNvPr id="1067083" name="Picture 7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357564"/>
            <a:ext cx="21605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084" name="AutoShape 76"/>
          <p:cNvSpPr>
            <a:spLocks noChangeArrowheads="1"/>
          </p:cNvSpPr>
          <p:nvPr/>
        </p:nvSpPr>
        <p:spPr bwMode="auto">
          <a:xfrm>
            <a:off x="7248525" y="2205038"/>
            <a:ext cx="2376488" cy="792162"/>
          </a:xfrm>
          <a:prstGeom prst="wedgeRoundRectCallout">
            <a:avLst>
              <a:gd name="adj1" fmla="val -65162"/>
              <a:gd name="adj2" fmla="val 13176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ارزشيابي فرمال مدرك و اعتبار علمي 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7085" name="AutoShape 77"/>
          <p:cNvSpPr>
            <a:spLocks noChangeArrowheads="1"/>
          </p:cNvSpPr>
          <p:nvPr/>
        </p:nvSpPr>
        <p:spPr bwMode="auto">
          <a:xfrm>
            <a:off x="1992314" y="2276475"/>
            <a:ext cx="2232025" cy="935038"/>
          </a:xfrm>
          <a:prstGeom prst="wedgeRoundRectCallout">
            <a:avLst>
              <a:gd name="adj1" fmla="val 83074"/>
              <a:gd name="adj2" fmla="val 9788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ارزشيابي فرمال حقوق و دستمزد دولتي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7086" name="AutoShape 78"/>
          <p:cNvSpPr>
            <a:spLocks noChangeArrowheads="1"/>
          </p:cNvSpPr>
          <p:nvPr/>
        </p:nvSpPr>
        <p:spPr bwMode="auto">
          <a:xfrm>
            <a:off x="5448300" y="5734050"/>
            <a:ext cx="1150938" cy="647700"/>
          </a:xfrm>
          <a:prstGeom prst="wedgeRoundRectCallout">
            <a:avLst>
              <a:gd name="adj1" fmla="val -2412"/>
              <a:gd name="adj2" fmla="val -22009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كنكور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4152" name="AutoShape 87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IDP#120</a:t>
            </a:r>
            <a:endParaRPr lang="en-US" sz="14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4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6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6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84" grpId="0" animBg="1"/>
      <p:bldP spid="1067085" grpId="0" animBg="1"/>
      <p:bldP spid="10670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/>
              <a:t>نيازهاي انسجام دهنده هسته نهاد</a:t>
            </a:r>
            <a:endParaRPr lang="en-US"/>
          </a:p>
        </p:txBody>
      </p:sp>
      <p:grpSp>
        <p:nvGrpSpPr>
          <p:cNvPr id="135171" name="Group 19"/>
          <p:cNvGrpSpPr>
            <a:grpSpLocks/>
          </p:cNvGrpSpPr>
          <p:nvPr/>
        </p:nvGrpSpPr>
        <p:grpSpPr bwMode="auto">
          <a:xfrm>
            <a:off x="3575051" y="2579689"/>
            <a:ext cx="4752975" cy="2865437"/>
            <a:chOff x="2051050" y="2579688"/>
            <a:chExt cx="4752975" cy="2865437"/>
          </a:xfrm>
        </p:grpSpPr>
        <p:sp>
          <p:nvSpPr>
            <p:cNvPr id="135182" name="Cloud"/>
            <p:cNvSpPr>
              <a:spLocks noChangeAspect="1" noEditPoints="1" noChangeArrowheads="1"/>
            </p:cNvSpPr>
            <p:nvPr/>
          </p:nvSpPr>
          <p:spPr bwMode="auto">
            <a:xfrm>
              <a:off x="2051050" y="2741613"/>
              <a:ext cx="4752975" cy="2703512"/>
            </a:xfrm>
            <a:custGeom>
              <a:avLst/>
              <a:gdLst>
                <a:gd name="T0" fmla="*/ 713853936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5183" name="Group 136"/>
            <p:cNvGrpSpPr>
              <a:grpSpLocks/>
            </p:cNvGrpSpPr>
            <p:nvPr/>
          </p:nvGrpSpPr>
          <p:grpSpPr bwMode="auto">
            <a:xfrm>
              <a:off x="4430713" y="2881313"/>
              <a:ext cx="2092325" cy="1573212"/>
              <a:chOff x="2915" y="2091"/>
              <a:chExt cx="916" cy="848"/>
            </a:xfrm>
          </p:grpSpPr>
          <p:sp>
            <p:nvSpPr>
              <p:cNvPr id="135247" name="Freeform 137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8" name="Freeform 138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9" name="Freeform 139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0" name="Freeform 140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1" name="Freeform 141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84" name="Group 142"/>
            <p:cNvGrpSpPr>
              <a:grpSpLocks/>
            </p:cNvGrpSpPr>
            <p:nvPr/>
          </p:nvGrpSpPr>
          <p:grpSpPr bwMode="auto">
            <a:xfrm rot="10800000">
              <a:off x="2368550" y="3311525"/>
              <a:ext cx="3290888" cy="1997075"/>
              <a:chOff x="4468" y="1287"/>
              <a:chExt cx="624" cy="335"/>
            </a:xfrm>
          </p:grpSpPr>
          <p:sp>
            <p:nvSpPr>
              <p:cNvPr id="135236" name="Freeform 143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7" name="Freeform 144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8" name="Freeform 145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9" name="Freeform 146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0" name="Freeform 147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1" name="Freeform 148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2" name="Freeform 149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3" name="Freeform 150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4" name="Freeform 151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5" name="Freeform 152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6" name="Freeform 153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185" name="Freeform 155"/>
            <p:cNvSpPr>
              <a:spLocks/>
            </p:cNvSpPr>
            <p:nvPr/>
          </p:nvSpPr>
          <p:spPr bwMode="auto">
            <a:xfrm>
              <a:off x="3573463" y="3956050"/>
              <a:ext cx="1254125" cy="782638"/>
            </a:xfrm>
            <a:custGeom>
              <a:avLst/>
              <a:gdLst>
                <a:gd name="T0" fmla="*/ 2147483647 w 717"/>
                <a:gd name="T1" fmla="*/ 2147483647 h 496"/>
                <a:gd name="T2" fmla="*/ 2147483647 w 717"/>
                <a:gd name="T3" fmla="*/ 2147483647 h 496"/>
                <a:gd name="T4" fmla="*/ 2147483647 w 717"/>
                <a:gd name="T5" fmla="*/ 0 h 496"/>
                <a:gd name="T6" fmla="*/ 2147483647 w 717"/>
                <a:gd name="T7" fmla="*/ 2147483647 h 496"/>
                <a:gd name="T8" fmla="*/ 2147483647 w 717"/>
                <a:gd name="T9" fmla="*/ 2147483647 h 496"/>
                <a:gd name="T10" fmla="*/ 2147483647 w 717"/>
                <a:gd name="T11" fmla="*/ 2147483647 h 496"/>
                <a:gd name="T12" fmla="*/ 2147483647 w 717"/>
                <a:gd name="T13" fmla="*/ 2147483647 h 496"/>
                <a:gd name="T14" fmla="*/ 0 w 717"/>
                <a:gd name="T15" fmla="*/ 2147483647 h 496"/>
                <a:gd name="T16" fmla="*/ 2147483647 w 717"/>
                <a:gd name="T17" fmla="*/ 2147483647 h 496"/>
                <a:gd name="T18" fmla="*/ 2147483647 w 717"/>
                <a:gd name="T19" fmla="*/ 2147483647 h 496"/>
                <a:gd name="T20" fmla="*/ 2147483647 w 717"/>
                <a:gd name="T21" fmla="*/ 2147483647 h 496"/>
                <a:gd name="T22" fmla="*/ 2147483647 w 717"/>
                <a:gd name="T23" fmla="*/ 2147483647 h 496"/>
                <a:gd name="T24" fmla="*/ 2147483647 w 717"/>
                <a:gd name="T25" fmla="*/ 2147483647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Freeform 156"/>
            <p:cNvSpPr>
              <a:spLocks/>
            </p:cNvSpPr>
            <p:nvPr/>
          </p:nvSpPr>
          <p:spPr bwMode="auto">
            <a:xfrm>
              <a:off x="3001963" y="3636963"/>
              <a:ext cx="2925762" cy="1322387"/>
            </a:xfrm>
            <a:custGeom>
              <a:avLst/>
              <a:gdLst>
                <a:gd name="T0" fmla="*/ 2147483647 w 1673"/>
                <a:gd name="T1" fmla="*/ 2147483647 h 839"/>
                <a:gd name="T2" fmla="*/ 2147483647 w 1673"/>
                <a:gd name="T3" fmla="*/ 2147483647 h 839"/>
                <a:gd name="T4" fmla="*/ 2147483647 w 1673"/>
                <a:gd name="T5" fmla="*/ 2147483647 h 839"/>
                <a:gd name="T6" fmla="*/ 2147483647 w 1673"/>
                <a:gd name="T7" fmla="*/ 2147483647 h 839"/>
                <a:gd name="T8" fmla="*/ 2147483647 w 1673"/>
                <a:gd name="T9" fmla="*/ 2147483647 h 839"/>
                <a:gd name="T10" fmla="*/ 2147483647 w 1673"/>
                <a:gd name="T11" fmla="*/ 2147483647 h 839"/>
                <a:gd name="T12" fmla="*/ 2147483647 w 1673"/>
                <a:gd name="T13" fmla="*/ 2147483647 h 839"/>
                <a:gd name="T14" fmla="*/ 2147483647 w 1673"/>
                <a:gd name="T15" fmla="*/ 2147483647 h 839"/>
                <a:gd name="T16" fmla="*/ 0 w 1673"/>
                <a:gd name="T17" fmla="*/ 2147483647 h 839"/>
                <a:gd name="T18" fmla="*/ 2147483647 w 1673"/>
                <a:gd name="T19" fmla="*/ 0 h 839"/>
                <a:gd name="T20" fmla="*/ 2147483647 w 1673"/>
                <a:gd name="T21" fmla="*/ 2147483647 h 839"/>
                <a:gd name="T22" fmla="*/ 2147483647 w 1673"/>
                <a:gd name="T23" fmla="*/ 2147483647 h 839"/>
                <a:gd name="T24" fmla="*/ 2147483647 w 1673"/>
                <a:gd name="T25" fmla="*/ 2147483647 h 839"/>
                <a:gd name="T26" fmla="*/ 2147483647 w 1673"/>
                <a:gd name="T27" fmla="*/ 2147483647 h 839"/>
                <a:gd name="T28" fmla="*/ 2147483647 w 1673"/>
                <a:gd name="T29" fmla="*/ 2147483647 h 839"/>
                <a:gd name="T30" fmla="*/ 2147483647 w 1673"/>
                <a:gd name="T31" fmla="*/ 214748364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7" name="Freeform 162"/>
            <p:cNvSpPr>
              <a:spLocks/>
            </p:cNvSpPr>
            <p:nvPr/>
          </p:nvSpPr>
          <p:spPr bwMode="auto">
            <a:xfrm>
              <a:off x="4052888" y="3076575"/>
              <a:ext cx="1938337" cy="1895475"/>
            </a:xfrm>
            <a:custGeom>
              <a:avLst/>
              <a:gdLst>
                <a:gd name="T0" fmla="*/ 2147483647 w 555"/>
                <a:gd name="T1" fmla="*/ 0 h 602"/>
                <a:gd name="T2" fmla="*/ 2147483647 w 555"/>
                <a:gd name="T3" fmla="*/ 2147483647 h 602"/>
                <a:gd name="T4" fmla="*/ 2147483647 w 555"/>
                <a:gd name="T5" fmla="*/ 2147483647 h 602"/>
                <a:gd name="T6" fmla="*/ 2147483647 w 555"/>
                <a:gd name="T7" fmla="*/ 2147483647 h 602"/>
                <a:gd name="T8" fmla="*/ 2147483647 w 555"/>
                <a:gd name="T9" fmla="*/ 2147483647 h 602"/>
                <a:gd name="T10" fmla="*/ 2147483647 w 555"/>
                <a:gd name="T11" fmla="*/ 2147483647 h 602"/>
                <a:gd name="T12" fmla="*/ 2147483647 w 555"/>
                <a:gd name="T13" fmla="*/ 2147483647 h 602"/>
                <a:gd name="T14" fmla="*/ 2147483647 w 555"/>
                <a:gd name="T15" fmla="*/ 2147483647 h 602"/>
                <a:gd name="T16" fmla="*/ 2147483647 w 555"/>
                <a:gd name="T17" fmla="*/ 2147483647 h 602"/>
                <a:gd name="T18" fmla="*/ 2147483647 w 555"/>
                <a:gd name="T19" fmla="*/ 2147483647 h 602"/>
                <a:gd name="T20" fmla="*/ 2147483647 w 555"/>
                <a:gd name="T21" fmla="*/ 2147483647 h 602"/>
                <a:gd name="T22" fmla="*/ 2147483647 w 555"/>
                <a:gd name="T23" fmla="*/ 2147483647 h 602"/>
                <a:gd name="T24" fmla="*/ 2147483647 w 555"/>
                <a:gd name="T25" fmla="*/ 2147483647 h 602"/>
                <a:gd name="T26" fmla="*/ 2147483647 w 555"/>
                <a:gd name="T27" fmla="*/ 2147483647 h 602"/>
                <a:gd name="T28" fmla="*/ 2147483647 w 555"/>
                <a:gd name="T29" fmla="*/ 2147483647 h 602"/>
                <a:gd name="T30" fmla="*/ 2147483647 w 555"/>
                <a:gd name="T31" fmla="*/ 2147483647 h 602"/>
                <a:gd name="T32" fmla="*/ 2147483647 w 555"/>
                <a:gd name="T33" fmla="*/ 2147483647 h 602"/>
                <a:gd name="T34" fmla="*/ 2147483647 w 555"/>
                <a:gd name="T35" fmla="*/ 2147483647 h 602"/>
                <a:gd name="T36" fmla="*/ 2147483647 w 555"/>
                <a:gd name="T37" fmla="*/ 2147483647 h 602"/>
                <a:gd name="T38" fmla="*/ 2147483647 w 555"/>
                <a:gd name="T39" fmla="*/ 2147483647 h 602"/>
                <a:gd name="T40" fmla="*/ 2147483647 w 555"/>
                <a:gd name="T41" fmla="*/ 2147483647 h 602"/>
                <a:gd name="T42" fmla="*/ 2147483647 w 555"/>
                <a:gd name="T43" fmla="*/ 2147483647 h 602"/>
                <a:gd name="T44" fmla="*/ 2147483647 w 555"/>
                <a:gd name="T45" fmla="*/ 2147483647 h 602"/>
                <a:gd name="T46" fmla="*/ 2147483647 w 555"/>
                <a:gd name="T47" fmla="*/ 2147483647 h 602"/>
                <a:gd name="T48" fmla="*/ 2147483647 w 555"/>
                <a:gd name="T49" fmla="*/ 2147483647 h 602"/>
                <a:gd name="T50" fmla="*/ 2147483647 w 555"/>
                <a:gd name="T51" fmla="*/ 2147483647 h 602"/>
                <a:gd name="T52" fmla="*/ 2147483647 w 555"/>
                <a:gd name="T53" fmla="*/ 2147483647 h 602"/>
                <a:gd name="T54" fmla="*/ 2147483647 w 555"/>
                <a:gd name="T55" fmla="*/ 2147483647 h 602"/>
                <a:gd name="T56" fmla="*/ 2147483647 w 555"/>
                <a:gd name="T57" fmla="*/ 2147483647 h 602"/>
                <a:gd name="T58" fmla="*/ 2147483647 w 555"/>
                <a:gd name="T59" fmla="*/ 2147483647 h 602"/>
                <a:gd name="T60" fmla="*/ 2147483647 w 555"/>
                <a:gd name="T61" fmla="*/ 2147483647 h 602"/>
                <a:gd name="T62" fmla="*/ 2147483647 w 555"/>
                <a:gd name="T63" fmla="*/ 2147483647 h 602"/>
                <a:gd name="T64" fmla="*/ 2147483647 w 555"/>
                <a:gd name="T65" fmla="*/ 2147483647 h 602"/>
                <a:gd name="T66" fmla="*/ 2147483647 w 555"/>
                <a:gd name="T67" fmla="*/ 2147483647 h 602"/>
                <a:gd name="T68" fmla="*/ 2147483647 w 555"/>
                <a:gd name="T69" fmla="*/ 2147483647 h 602"/>
                <a:gd name="T70" fmla="*/ 2147483647 w 555"/>
                <a:gd name="T71" fmla="*/ 2147483647 h 602"/>
                <a:gd name="T72" fmla="*/ 2147483647 w 555"/>
                <a:gd name="T73" fmla="*/ 2147483647 h 602"/>
                <a:gd name="T74" fmla="*/ 2147483647 w 555"/>
                <a:gd name="T75" fmla="*/ 2147483647 h 602"/>
                <a:gd name="T76" fmla="*/ 2147483647 w 555"/>
                <a:gd name="T77" fmla="*/ 2147483647 h 602"/>
                <a:gd name="T78" fmla="*/ 2147483647 w 555"/>
                <a:gd name="T79" fmla="*/ 2147483647 h 602"/>
                <a:gd name="T80" fmla="*/ 2147483647 w 555"/>
                <a:gd name="T81" fmla="*/ 2147483647 h 602"/>
                <a:gd name="T82" fmla="*/ 2147483647 w 555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188" name="Group 222"/>
            <p:cNvGrpSpPr>
              <a:grpSpLocks/>
            </p:cNvGrpSpPr>
            <p:nvPr/>
          </p:nvGrpSpPr>
          <p:grpSpPr bwMode="auto">
            <a:xfrm>
              <a:off x="3503613" y="3082925"/>
              <a:ext cx="1687512" cy="534988"/>
              <a:chOff x="2207" y="1942"/>
              <a:chExt cx="1063" cy="337"/>
            </a:xfrm>
          </p:grpSpPr>
          <p:sp>
            <p:nvSpPr>
              <p:cNvPr id="135234" name="Freeform 166"/>
              <p:cNvSpPr>
                <a:spLocks/>
              </p:cNvSpPr>
              <p:nvPr/>
            </p:nvSpPr>
            <p:spPr bwMode="auto">
              <a:xfrm>
                <a:off x="2207" y="2149"/>
                <a:ext cx="563" cy="130"/>
              </a:xfrm>
              <a:custGeom>
                <a:avLst/>
                <a:gdLst>
                  <a:gd name="T0" fmla="*/ 236 w 511"/>
                  <a:gd name="T1" fmla="*/ 0 h 129"/>
                  <a:gd name="T2" fmla="*/ 0 w 511"/>
                  <a:gd name="T3" fmla="*/ 114 h 129"/>
                  <a:gd name="T4" fmla="*/ 753 w 511"/>
                  <a:gd name="T5" fmla="*/ 133 h 129"/>
                  <a:gd name="T6" fmla="*/ 236 w 511"/>
                  <a:gd name="T7" fmla="*/ 0 h 129"/>
                  <a:gd name="T8" fmla="*/ 236 w 511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29"/>
                  <a:gd name="T17" fmla="*/ 511 w 511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29">
                    <a:moveTo>
                      <a:pt x="160" y="0"/>
                    </a:moveTo>
                    <a:lnTo>
                      <a:pt x="0" y="110"/>
                    </a:lnTo>
                    <a:lnTo>
                      <a:pt x="511" y="129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5" name="Freeform 167"/>
              <p:cNvSpPr>
                <a:spLocks/>
              </p:cNvSpPr>
              <p:nvPr/>
            </p:nvSpPr>
            <p:spPr bwMode="auto">
              <a:xfrm>
                <a:off x="2412" y="1942"/>
                <a:ext cx="858" cy="290"/>
              </a:xfrm>
              <a:custGeom>
                <a:avLst/>
                <a:gdLst>
                  <a:gd name="T0" fmla="*/ 0 w 778"/>
                  <a:gd name="T1" fmla="*/ 254 h 292"/>
                  <a:gd name="T2" fmla="*/ 93 w 778"/>
                  <a:gd name="T3" fmla="*/ 284 h 292"/>
                  <a:gd name="T4" fmla="*/ 643 w 778"/>
                  <a:gd name="T5" fmla="*/ 234 h 292"/>
                  <a:gd name="T6" fmla="*/ 866 w 778"/>
                  <a:gd name="T7" fmla="*/ 73 h 292"/>
                  <a:gd name="T8" fmla="*/ 1150 w 778"/>
                  <a:gd name="T9" fmla="*/ 10 h 292"/>
                  <a:gd name="T10" fmla="*/ 1036 w 778"/>
                  <a:gd name="T11" fmla="*/ 0 h 292"/>
                  <a:gd name="T12" fmla="*/ 791 w 778"/>
                  <a:gd name="T13" fmla="*/ 51 h 292"/>
                  <a:gd name="T14" fmla="*/ 476 w 778"/>
                  <a:gd name="T15" fmla="*/ 215 h 292"/>
                  <a:gd name="T16" fmla="*/ 0 w 778"/>
                  <a:gd name="T17" fmla="*/ 254 h 292"/>
                  <a:gd name="T18" fmla="*/ 0 w 778"/>
                  <a:gd name="T19" fmla="*/ 254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8"/>
                  <a:gd name="T31" fmla="*/ 0 h 292"/>
                  <a:gd name="T32" fmla="*/ 778 w 778"/>
                  <a:gd name="T33" fmla="*/ 292 h 2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8" h="292">
                    <a:moveTo>
                      <a:pt x="0" y="262"/>
                    </a:moveTo>
                    <a:lnTo>
                      <a:pt x="63" y="292"/>
                    </a:lnTo>
                    <a:lnTo>
                      <a:pt x="435" y="242"/>
                    </a:lnTo>
                    <a:lnTo>
                      <a:pt x="586" y="77"/>
                    </a:lnTo>
                    <a:lnTo>
                      <a:pt x="778" y="10"/>
                    </a:lnTo>
                    <a:lnTo>
                      <a:pt x="700" y="0"/>
                    </a:lnTo>
                    <a:lnTo>
                      <a:pt x="534" y="51"/>
                    </a:lnTo>
                    <a:lnTo>
                      <a:pt x="322" y="220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89" name="Group 225"/>
            <p:cNvGrpSpPr>
              <a:grpSpLocks/>
            </p:cNvGrpSpPr>
            <p:nvPr/>
          </p:nvGrpSpPr>
          <p:grpSpPr bwMode="auto">
            <a:xfrm>
              <a:off x="3465378" y="3617913"/>
              <a:ext cx="636587" cy="938213"/>
              <a:chOff x="2782" y="3110"/>
              <a:chExt cx="349" cy="493"/>
            </a:xfrm>
          </p:grpSpPr>
          <p:sp>
            <p:nvSpPr>
              <p:cNvPr id="135225" name="Freeform 226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6" name="Freeform 227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7" name="Freeform 228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8" name="Freeform 229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9" name="Freeform 230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0" name="Freeform 231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1" name="Freeform 232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2" name="Freeform 233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3" name="Freeform 234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90" name="Group 247"/>
            <p:cNvGrpSpPr>
              <a:grpSpLocks/>
            </p:cNvGrpSpPr>
            <p:nvPr/>
          </p:nvGrpSpPr>
          <p:grpSpPr bwMode="auto">
            <a:xfrm>
              <a:off x="4372123" y="3649426"/>
              <a:ext cx="415925" cy="585787"/>
              <a:chOff x="2617" y="2285"/>
              <a:chExt cx="262" cy="369"/>
            </a:xfrm>
          </p:grpSpPr>
          <p:sp>
            <p:nvSpPr>
              <p:cNvPr id="135217" name="Freeform 248"/>
              <p:cNvSpPr>
                <a:spLocks/>
              </p:cNvSpPr>
              <p:nvPr/>
            </p:nvSpPr>
            <p:spPr bwMode="auto">
              <a:xfrm>
                <a:off x="2655" y="2640"/>
                <a:ext cx="16" cy="10"/>
              </a:xfrm>
              <a:custGeom>
                <a:avLst/>
                <a:gdLst>
                  <a:gd name="T0" fmla="*/ 5 w 16"/>
                  <a:gd name="T1" fmla="*/ 0 h 10"/>
                  <a:gd name="T2" fmla="*/ 5 w 16"/>
                  <a:gd name="T3" fmla="*/ 0 h 10"/>
                  <a:gd name="T4" fmla="*/ 8 w 16"/>
                  <a:gd name="T5" fmla="*/ 0 h 10"/>
                  <a:gd name="T6" fmla="*/ 9 w 16"/>
                  <a:gd name="T7" fmla="*/ 1 h 10"/>
                  <a:gd name="T8" fmla="*/ 12 w 16"/>
                  <a:gd name="T9" fmla="*/ 4 h 10"/>
                  <a:gd name="T10" fmla="*/ 13 w 16"/>
                  <a:gd name="T11" fmla="*/ 7 h 10"/>
                  <a:gd name="T12" fmla="*/ 16 w 16"/>
                  <a:gd name="T13" fmla="*/ 10 h 10"/>
                  <a:gd name="T14" fmla="*/ 0 w 16"/>
                  <a:gd name="T15" fmla="*/ 8 h 10"/>
                  <a:gd name="T16" fmla="*/ 5 w 16"/>
                  <a:gd name="T17" fmla="*/ 0 h 10"/>
                  <a:gd name="T18" fmla="*/ 5 w 1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0"/>
                  <a:gd name="T32" fmla="*/ 16 w 1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0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6" y="10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8" name="Freeform 249"/>
              <p:cNvSpPr>
                <a:spLocks/>
              </p:cNvSpPr>
              <p:nvPr/>
            </p:nvSpPr>
            <p:spPr bwMode="auto">
              <a:xfrm>
                <a:off x="2659" y="2453"/>
                <a:ext cx="14" cy="17"/>
              </a:xfrm>
              <a:custGeom>
                <a:avLst/>
                <a:gdLst>
                  <a:gd name="T0" fmla="*/ 3 w 14"/>
                  <a:gd name="T1" fmla="*/ 0 h 18"/>
                  <a:gd name="T2" fmla="*/ 14 w 14"/>
                  <a:gd name="T3" fmla="*/ 9 h 18"/>
                  <a:gd name="T4" fmla="*/ 12 w 14"/>
                  <a:gd name="T5" fmla="*/ 14 h 18"/>
                  <a:gd name="T6" fmla="*/ 0 w 14"/>
                  <a:gd name="T7" fmla="*/ 14 h 18"/>
                  <a:gd name="T8" fmla="*/ 1 w 14"/>
                  <a:gd name="T9" fmla="*/ 9 h 18"/>
                  <a:gd name="T10" fmla="*/ 3 w 14"/>
                  <a:gd name="T11" fmla="*/ 0 h 18"/>
                  <a:gd name="T12" fmla="*/ 3 w 1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8"/>
                  <a:gd name="T23" fmla="*/ 14 w 1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8">
                    <a:moveTo>
                      <a:pt x="3" y="0"/>
                    </a:moveTo>
                    <a:lnTo>
                      <a:pt x="14" y="12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9" name="Freeform 250"/>
              <p:cNvSpPr>
                <a:spLocks/>
              </p:cNvSpPr>
              <p:nvPr/>
            </p:nvSpPr>
            <p:spPr bwMode="auto">
              <a:xfrm>
                <a:off x="2855" y="2412"/>
                <a:ext cx="24" cy="19"/>
              </a:xfrm>
              <a:custGeom>
                <a:avLst/>
                <a:gdLst>
                  <a:gd name="T0" fmla="*/ 0 w 20"/>
                  <a:gd name="T1" fmla="*/ 0 h 18"/>
                  <a:gd name="T2" fmla="*/ 42 w 20"/>
                  <a:gd name="T3" fmla="*/ 8 h 18"/>
                  <a:gd name="T4" fmla="*/ 37 w 20"/>
                  <a:gd name="T5" fmla="*/ 22 h 18"/>
                  <a:gd name="T6" fmla="*/ 7 w 20"/>
                  <a:gd name="T7" fmla="*/ 22 h 18"/>
                  <a:gd name="T8" fmla="*/ 7 w 20"/>
                  <a:gd name="T9" fmla="*/ 13 h 18"/>
                  <a:gd name="T10" fmla="*/ 0 w 20"/>
                  <a:gd name="T11" fmla="*/ 0 h 18"/>
                  <a:gd name="T12" fmla="*/ 0 w 2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8"/>
                  <a:gd name="T23" fmla="*/ 20 w 2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8">
                    <a:moveTo>
                      <a:pt x="0" y="0"/>
                    </a:moveTo>
                    <a:lnTo>
                      <a:pt x="20" y="8"/>
                    </a:lnTo>
                    <a:lnTo>
                      <a:pt x="18" y="18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0" name="Freeform 251"/>
              <p:cNvSpPr>
                <a:spLocks/>
              </p:cNvSpPr>
              <p:nvPr/>
            </p:nvSpPr>
            <p:spPr bwMode="auto">
              <a:xfrm>
                <a:off x="2702" y="2285"/>
                <a:ext cx="49" cy="68"/>
              </a:xfrm>
              <a:custGeom>
                <a:avLst/>
                <a:gdLst>
                  <a:gd name="T0" fmla="*/ 8 w 47"/>
                  <a:gd name="T1" fmla="*/ 68 h 68"/>
                  <a:gd name="T2" fmla="*/ 16 w 47"/>
                  <a:gd name="T3" fmla="*/ 25 h 68"/>
                  <a:gd name="T4" fmla="*/ 0 w 47"/>
                  <a:gd name="T5" fmla="*/ 25 h 68"/>
                  <a:gd name="T6" fmla="*/ 17 w 47"/>
                  <a:gd name="T7" fmla="*/ 20 h 68"/>
                  <a:gd name="T8" fmla="*/ 0 w 47"/>
                  <a:gd name="T9" fmla="*/ 20 h 68"/>
                  <a:gd name="T10" fmla="*/ 1 w 47"/>
                  <a:gd name="T11" fmla="*/ 17 h 68"/>
                  <a:gd name="T12" fmla="*/ 4 w 47"/>
                  <a:gd name="T13" fmla="*/ 16 h 68"/>
                  <a:gd name="T14" fmla="*/ 8 w 47"/>
                  <a:gd name="T15" fmla="*/ 13 h 68"/>
                  <a:gd name="T16" fmla="*/ 17 w 47"/>
                  <a:gd name="T17" fmla="*/ 12 h 68"/>
                  <a:gd name="T18" fmla="*/ 0 w 47"/>
                  <a:gd name="T19" fmla="*/ 12 h 68"/>
                  <a:gd name="T20" fmla="*/ 3 w 47"/>
                  <a:gd name="T21" fmla="*/ 8 h 68"/>
                  <a:gd name="T22" fmla="*/ 8 w 47"/>
                  <a:gd name="T23" fmla="*/ 4 h 68"/>
                  <a:gd name="T24" fmla="*/ 17 w 47"/>
                  <a:gd name="T25" fmla="*/ 2 h 68"/>
                  <a:gd name="T26" fmla="*/ 25 w 47"/>
                  <a:gd name="T27" fmla="*/ 3 h 68"/>
                  <a:gd name="T28" fmla="*/ 27 w 47"/>
                  <a:gd name="T29" fmla="*/ 0 h 68"/>
                  <a:gd name="T30" fmla="*/ 33 w 47"/>
                  <a:gd name="T31" fmla="*/ 0 h 68"/>
                  <a:gd name="T32" fmla="*/ 38 w 47"/>
                  <a:gd name="T33" fmla="*/ 2 h 68"/>
                  <a:gd name="T34" fmla="*/ 46 w 47"/>
                  <a:gd name="T35" fmla="*/ 5 h 68"/>
                  <a:gd name="T36" fmla="*/ 40 w 47"/>
                  <a:gd name="T37" fmla="*/ 8 h 68"/>
                  <a:gd name="T38" fmla="*/ 44 w 47"/>
                  <a:gd name="T39" fmla="*/ 24 h 68"/>
                  <a:gd name="T40" fmla="*/ 38 w 47"/>
                  <a:gd name="T41" fmla="*/ 24 h 68"/>
                  <a:gd name="T42" fmla="*/ 38 w 47"/>
                  <a:gd name="T43" fmla="*/ 32 h 68"/>
                  <a:gd name="T44" fmla="*/ 31 w 47"/>
                  <a:gd name="T45" fmla="*/ 32 h 68"/>
                  <a:gd name="T46" fmla="*/ 55 w 47"/>
                  <a:gd name="T47" fmla="*/ 65 h 68"/>
                  <a:gd name="T48" fmla="*/ 8 w 47"/>
                  <a:gd name="T49" fmla="*/ 68 h 68"/>
                  <a:gd name="T50" fmla="*/ 8 w 47"/>
                  <a:gd name="T51" fmla="*/ 68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68"/>
                  <a:gd name="T80" fmla="*/ 47 w 47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68">
                    <a:moveTo>
                      <a:pt x="8" y="68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3" y="20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34" y="8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32"/>
                    </a:lnTo>
                    <a:lnTo>
                      <a:pt x="27" y="32"/>
                    </a:lnTo>
                    <a:lnTo>
                      <a:pt x="47" y="65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1" name="Freeform 252"/>
              <p:cNvSpPr>
                <a:spLocks/>
              </p:cNvSpPr>
              <p:nvPr/>
            </p:nvSpPr>
            <p:spPr bwMode="auto">
              <a:xfrm>
                <a:off x="2617" y="2318"/>
                <a:ext cx="255" cy="334"/>
              </a:xfrm>
              <a:custGeom>
                <a:avLst/>
                <a:gdLst>
                  <a:gd name="T0" fmla="*/ 68 w 231"/>
                  <a:gd name="T1" fmla="*/ 19 h 338"/>
                  <a:gd name="T2" fmla="*/ 44 w 231"/>
                  <a:gd name="T3" fmla="*/ 31 h 338"/>
                  <a:gd name="T4" fmla="*/ 25 w 231"/>
                  <a:gd name="T5" fmla="*/ 42 h 338"/>
                  <a:gd name="T6" fmla="*/ 13 w 231"/>
                  <a:gd name="T7" fmla="*/ 55 h 338"/>
                  <a:gd name="T8" fmla="*/ 3 w 231"/>
                  <a:gd name="T9" fmla="*/ 75 h 338"/>
                  <a:gd name="T10" fmla="*/ 3 w 231"/>
                  <a:gd name="T11" fmla="*/ 96 h 338"/>
                  <a:gd name="T12" fmla="*/ 17 w 231"/>
                  <a:gd name="T13" fmla="*/ 115 h 338"/>
                  <a:gd name="T14" fmla="*/ 38 w 231"/>
                  <a:gd name="T15" fmla="*/ 128 h 338"/>
                  <a:gd name="T16" fmla="*/ 56 w 231"/>
                  <a:gd name="T17" fmla="*/ 140 h 338"/>
                  <a:gd name="T18" fmla="*/ 39 w 231"/>
                  <a:gd name="T19" fmla="*/ 84 h 338"/>
                  <a:gd name="T20" fmla="*/ 96 w 231"/>
                  <a:gd name="T21" fmla="*/ 123 h 338"/>
                  <a:gd name="T22" fmla="*/ 56 w 231"/>
                  <a:gd name="T23" fmla="*/ 310 h 338"/>
                  <a:gd name="T24" fmla="*/ 72 w 231"/>
                  <a:gd name="T25" fmla="*/ 297 h 338"/>
                  <a:gd name="T26" fmla="*/ 94 w 231"/>
                  <a:gd name="T27" fmla="*/ 283 h 338"/>
                  <a:gd name="T28" fmla="*/ 115 w 231"/>
                  <a:gd name="T29" fmla="*/ 264 h 338"/>
                  <a:gd name="T30" fmla="*/ 132 w 231"/>
                  <a:gd name="T31" fmla="*/ 239 h 338"/>
                  <a:gd name="T32" fmla="*/ 144 w 231"/>
                  <a:gd name="T33" fmla="*/ 222 h 338"/>
                  <a:gd name="T34" fmla="*/ 152 w 231"/>
                  <a:gd name="T35" fmla="*/ 209 h 338"/>
                  <a:gd name="T36" fmla="*/ 160 w 231"/>
                  <a:gd name="T37" fmla="*/ 195 h 338"/>
                  <a:gd name="T38" fmla="*/ 166 w 231"/>
                  <a:gd name="T39" fmla="*/ 182 h 338"/>
                  <a:gd name="T40" fmla="*/ 168 w 231"/>
                  <a:gd name="T41" fmla="*/ 173 h 338"/>
                  <a:gd name="T42" fmla="*/ 194 w 231"/>
                  <a:gd name="T43" fmla="*/ 209 h 338"/>
                  <a:gd name="T44" fmla="*/ 236 w 231"/>
                  <a:gd name="T45" fmla="*/ 318 h 338"/>
                  <a:gd name="T46" fmla="*/ 237 w 231"/>
                  <a:gd name="T47" fmla="*/ 304 h 338"/>
                  <a:gd name="T48" fmla="*/ 243 w 231"/>
                  <a:gd name="T49" fmla="*/ 286 h 338"/>
                  <a:gd name="T50" fmla="*/ 244 w 231"/>
                  <a:gd name="T51" fmla="*/ 273 h 338"/>
                  <a:gd name="T52" fmla="*/ 247 w 231"/>
                  <a:gd name="T53" fmla="*/ 253 h 338"/>
                  <a:gd name="T54" fmla="*/ 247 w 231"/>
                  <a:gd name="T55" fmla="*/ 231 h 338"/>
                  <a:gd name="T56" fmla="*/ 247 w 231"/>
                  <a:gd name="T57" fmla="*/ 213 h 338"/>
                  <a:gd name="T58" fmla="*/ 244 w 231"/>
                  <a:gd name="T59" fmla="*/ 204 h 338"/>
                  <a:gd name="T60" fmla="*/ 242 w 231"/>
                  <a:gd name="T61" fmla="*/ 191 h 338"/>
                  <a:gd name="T62" fmla="*/ 236 w 231"/>
                  <a:gd name="T63" fmla="*/ 176 h 338"/>
                  <a:gd name="T64" fmla="*/ 234 w 231"/>
                  <a:gd name="T65" fmla="*/ 163 h 338"/>
                  <a:gd name="T66" fmla="*/ 230 w 231"/>
                  <a:gd name="T67" fmla="*/ 149 h 338"/>
                  <a:gd name="T68" fmla="*/ 223 w 231"/>
                  <a:gd name="T69" fmla="*/ 131 h 338"/>
                  <a:gd name="T70" fmla="*/ 219 w 231"/>
                  <a:gd name="T71" fmla="*/ 122 h 338"/>
                  <a:gd name="T72" fmla="*/ 216 w 231"/>
                  <a:gd name="T73" fmla="*/ 58 h 338"/>
                  <a:gd name="T74" fmla="*/ 243 w 231"/>
                  <a:gd name="T75" fmla="*/ 81 h 338"/>
                  <a:gd name="T76" fmla="*/ 273 w 231"/>
                  <a:gd name="T77" fmla="*/ 94 h 338"/>
                  <a:gd name="T78" fmla="*/ 304 w 231"/>
                  <a:gd name="T79" fmla="*/ 100 h 338"/>
                  <a:gd name="T80" fmla="*/ 342 w 231"/>
                  <a:gd name="T81" fmla="*/ 98 h 338"/>
                  <a:gd name="T82" fmla="*/ 312 w 231"/>
                  <a:gd name="T83" fmla="*/ 87 h 338"/>
                  <a:gd name="T84" fmla="*/ 293 w 231"/>
                  <a:gd name="T85" fmla="*/ 79 h 338"/>
                  <a:gd name="T86" fmla="*/ 262 w 231"/>
                  <a:gd name="T87" fmla="*/ 58 h 338"/>
                  <a:gd name="T88" fmla="*/ 248 w 231"/>
                  <a:gd name="T89" fmla="*/ 42 h 338"/>
                  <a:gd name="T90" fmla="*/ 231 w 231"/>
                  <a:gd name="T91" fmla="*/ 28 h 338"/>
                  <a:gd name="T92" fmla="*/ 215 w 231"/>
                  <a:gd name="T93" fmla="*/ 18 h 338"/>
                  <a:gd name="T94" fmla="*/ 194 w 231"/>
                  <a:gd name="T95" fmla="*/ 6 h 338"/>
                  <a:gd name="T96" fmla="*/ 168 w 231"/>
                  <a:gd name="T97" fmla="*/ 1 h 338"/>
                  <a:gd name="T98" fmla="*/ 141 w 231"/>
                  <a:gd name="T99" fmla="*/ 0 h 338"/>
                  <a:gd name="T100" fmla="*/ 116 w 231"/>
                  <a:gd name="T101" fmla="*/ 3 h 338"/>
                  <a:gd name="T102" fmla="*/ 89 w 231"/>
                  <a:gd name="T103" fmla="*/ 11 h 3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1"/>
                  <a:gd name="T157" fmla="*/ 0 h 338"/>
                  <a:gd name="T158" fmla="*/ 231 w 231"/>
                  <a:gd name="T159" fmla="*/ 338 h 3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1" h="338">
                    <a:moveTo>
                      <a:pt x="56" y="14"/>
                    </a:moveTo>
                    <a:lnTo>
                      <a:pt x="51" y="16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0" y="31"/>
                    </a:lnTo>
                    <a:lnTo>
                      <a:pt x="24" y="37"/>
                    </a:lnTo>
                    <a:lnTo>
                      <a:pt x="20" y="41"/>
                    </a:lnTo>
                    <a:lnTo>
                      <a:pt x="17" y="45"/>
                    </a:lnTo>
                    <a:lnTo>
                      <a:pt x="15" y="50"/>
                    </a:lnTo>
                    <a:lnTo>
                      <a:pt x="12" y="56"/>
                    </a:lnTo>
                    <a:lnTo>
                      <a:pt x="9" y="59"/>
                    </a:lnTo>
                    <a:lnTo>
                      <a:pt x="7" y="66"/>
                    </a:lnTo>
                    <a:lnTo>
                      <a:pt x="4" y="71"/>
                    </a:lnTo>
                    <a:lnTo>
                      <a:pt x="3" y="79"/>
                    </a:lnTo>
                    <a:lnTo>
                      <a:pt x="0" y="85"/>
                    </a:lnTo>
                    <a:lnTo>
                      <a:pt x="2" y="93"/>
                    </a:lnTo>
                    <a:lnTo>
                      <a:pt x="3" y="100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19"/>
                    </a:lnTo>
                    <a:lnTo>
                      <a:pt x="16" y="125"/>
                    </a:lnTo>
                    <a:lnTo>
                      <a:pt x="20" y="131"/>
                    </a:lnTo>
                    <a:lnTo>
                      <a:pt x="25" y="136"/>
                    </a:lnTo>
                    <a:lnTo>
                      <a:pt x="29" y="140"/>
                    </a:lnTo>
                    <a:lnTo>
                      <a:pt x="33" y="144"/>
                    </a:lnTo>
                    <a:lnTo>
                      <a:pt x="38" y="148"/>
                    </a:lnTo>
                    <a:lnTo>
                      <a:pt x="43" y="152"/>
                    </a:lnTo>
                    <a:lnTo>
                      <a:pt x="47" y="154"/>
                    </a:lnTo>
                    <a:lnTo>
                      <a:pt x="26" y="88"/>
                    </a:lnTo>
                    <a:lnTo>
                      <a:pt x="56" y="59"/>
                    </a:lnTo>
                    <a:lnTo>
                      <a:pt x="59" y="127"/>
                    </a:lnTo>
                    <a:lnTo>
                      <a:pt x="65" y="128"/>
                    </a:lnTo>
                    <a:lnTo>
                      <a:pt x="69" y="221"/>
                    </a:lnTo>
                    <a:lnTo>
                      <a:pt x="37" y="329"/>
                    </a:lnTo>
                    <a:lnTo>
                      <a:pt x="38" y="326"/>
                    </a:lnTo>
                    <a:lnTo>
                      <a:pt x="42" y="321"/>
                    </a:lnTo>
                    <a:lnTo>
                      <a:pt x="46" y="317"/>
                    </a:lnTo>
                    <a:lnTo>
                      <a:pt x="48" y="313"/>
                    </a:lnTo>
                    <a:lnTo>
                      <a:pt x="54" y="307"/>
                    </a:lnTo>
                    <a:lnTo>
                      <a:pt x="59" y="302"/>
                    </a:lnTo>
                    <a:lnTo>
                      <a:pt x="63" y="295"/>
                    </a:lnTo>
                    <a:lnTo>
                      <a:pt x="68" y="289"/>
                    </a:lnTo>
                    <a:lnTo>
                      <a:pt x="72" y="282"/>
                    </a:lnTo>
                    <a:lnTo>
                      <a:pt x="77" y="276"/>
                    </a:lnTo>
                    <a:lnTo>
                      <a:pt x="82" y="266"/>
                    </a:lnTo>
                    <a:lnTo>
                      <a:pt x="86" y="259"/>
                    </a:lnTo>
                    <a:lnTo>
                      <a:pt x="90" y="251"/>
                    </a:lnTo>
                    <a:lnTo>
                      <a:pt x="95" y="243"/>
                    </a:lnTo>
                    <a:lnTo>
                      <a:pt x="95" y="239"/>
                    </a:lnTo>
                    <a:lnTo>
                      <a:pt x="97" y="234"/>
                    </a:lnTo>
                    <a:lnTo>
                      <a:pt x="98" y="230"/>
                    </a:lnTo>
                    <a:lnTo>
                      <a:pt x="99" y="227"/>
                    </a:lnTo>
                    <a:lnTo>
                      <a:pt x="102" y="220"/>
                    </a:lnTo>
                    <a:lnTo>
                      <a:pt x="104" y="214"/>
                    </a:lnTo>
                    <a:lnTo>
                      <a:pt x="106" y="207"/>
                    </a:lnTo>
                    <a:lnTo>
                      <a:pt x="108" y="203"/>
                    </a:lnTo>
                    <a:lnTo>
                      <a:pt x="110" y="197"/>
                    </a:lnTo>
                    <a:lnTo>
                      <a:pt x="111" y="194"/>
                    </a:lnTo>
                    <a:lnTo>
                      <a:pt x="111" y="190"/>
                    </a:lnTo>
                    <a:lnTo>
                      <a:pt x="112" y="186"/>
                    </a:lnTo>
                    <a:lnTo>
                      <a:pt x="113" y="183"/>
                    </a:lnTo>
                    <a:lnTo>
                      <a:pt x="113" y="181"/>
                    </a:lnTo>
                    <a:lnTo>
                      <a:pt x="115" y="178"/>
                    </a:lnTo>
                    <a:lnTo>
                      <a:pt x="115" y="177"/>
                    </a:lnTo>
                    <a:lnTo>
                      <a:pt x="130" y="220"/>
                    </a:lnTo>
                    <a:lnTo>
                      <a:pt x="159" y="338"/>
                    </a:lnTo>
                    <a:lnTo>
                      <a:pt x="159" y="335"/>
                    </a:lnTo>
                    <a:lnTo>
                      <a:pt x="159" y="334"/>
                    </a:lnTo>
                    <a:lnTo>
                      <a:pt x="159" y="330"/>
                    </a:lnTo>
                    <a:lnTo>
                      <a:pt x="159" y="325"/>
                    </a:lnTo>
                    <a:lnTo>
                      <a:pt x="160" y="320"/>
                    </a:lnTo>
                    <a:lnTo>
                      <a:pt x="162" y="313"/>
                    </a:lnTo>
                    <a:lnTo>
                      <a:pt x="162" y="306"/>
                    </a:lnTo>
                    <a:lnTo>
                      <a:pt x="163" y="299"/>
                    </a:lnTo>
                    <a:lnTo>
                      <a:pt x="163" y="294"/>
                    </a:lnTo>
                    <a:lnTo>
                      <a:pt x="163" y="290"/>
                    </a:lnTo>
                    <a:lnTo>
                      <a:pt x="164" y="285"/>
                    </a:lnTo>
                    <a:lnTo>
                      <a:pt x="164" y="281"/>
                    </a:lnTo>
                    <a:lnTo>
                      <a:pt x="164" y="273"/>
                    </a:lnTo>
                    <a:lnTo>
                      <a:pt x="167" y="265"/>
                    </a:lnTo>
                    <a:lnTo>
                      <a:pt x="167" y="257"/>
                    </a:lnTo>
                    <a:lnTo>
                      <a:pt x="167" y="251"/>
                    </a:lnTo>
                    <a:lnTo>
                      <a:pt x="167" y="243"/>
                    </a:lnTo>
                    <a:lnTo>
                      <a:pt x="168" y="239"/>
                    </a:lnTo>
                    <a:lnTo>
                      <a:pt x="167" y="233"/>
                    </a:lnTo>
                    <a:lnTo>
                      <a:pt x="167" y="225"/>
                    </a:lnTo>
                    <a:lnTo>
                      <a:pt x="166" y="221"/>
                    </a:lnTo>
                    <a:lnTo>
                      <a:pt x="164" y="217"/>
                    </a:lnTo>
                    <a:lnTo>
                      <a:pt x="164" y="213"/>
                    </a:lnTo>
                    <a:lnTo>
                      <a:pt x="164" y="209"/>
                    </a:lnTo>
                    <a:lnTo>
                      <a:pt x="163" y="204"/>
                    </a:lnTo>
                    <a:lnTo>
                      <a:pt x="162" y="199"/>
                    </a:lnTo>
                    <a:lnTo>
                      <a:pt x="162" y="195"/>
                    </a:lnTo>
                    <a:lnTo>
                      <a:pt x="160" y="190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8" y="175"/>
                    </a:lnTo>
                    <a:lnTo>
                      <a:pt x="158" y="171"/>
                    </a:lnTo>
                    <a:lnTo>
                      <a:pt x="155" y="166"/>
                    </a:lnTo>
                    <a:lnTo>
                      <a:pt x="155" y="162"/>
                    </a:lnTo>
                    <a:lnTo>
                      <a:pt x="154" y="157"/>
                    </a:lnTo>
                    <a:lnTo>
                      <a:pt x="153" y="153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4"/>
                    </a:lnTo>
                    <a:lnTo>
                      <a:pt x="147" y="128"/>
                    </a:lnTo>
                    <a:lnTo>
                      <a:pt x="147" y="126"/>
                    </a:lnTo>
                    <a:lnTo>
                      <a:pt x="154" y="126"/>
                    </a:lnTo>
                    <a:lnTo>
                      <a:pt x="140" y="52"/>
                    </a:lnTo>
                    <a:lnTo>
                      <a:pt x="146" y="62"/>
                    </a:lnTo>
                    <a:lnTo>
                      <a:pt x="151" y="71"/>
                    </a:lnTo>
                    <a:lnTo>
                      <a:pt x="156" y="79"/>
                    </a:lnTo>
                    <a:lnTo>
                      <a:pt x="163" y="85"/>
                    </a:lnTo>
                    <a:lnTo>
                      <a:pt x="171" y="93"/>
                    </a:lnTo>
                    <a:lnTo>
                      <a:pt x="177" y="97"/>
                    </a:lnTo>
                    <a:lnTo>
                      <a:pt x="184" y="98"/>
                    </a:lnTo>
                    <a:lnTo>
                      <a:pt x="190" y="101"/>
                    </a:lnTo>
                    <a:lnTo>
                      <a:pt x="197" y="102"/>
                    </a:lnTo>
                    <a:lnTo>
                      <a:pt x="205" y="104"/>
                    </a:lnTo>
                    <a:lnTo>
                      <a:pt x="211" y="104"/>
                    </a:lnTo>
                    <a:lnTo>
                      <a:pt x="219" y="104"/>
                    </a:lnTo>
                    <a:lnTo>
                      <a:pt x="231" y="102"/>
                    </a:lnTo>
                    <a:lnTo>
                      <a:pt x="221" y="97"/>
                    </a:lnTo>
                    <a:lnTo>
                      <a:pt x="214" y="93"/>
                    </a:lnTo>
                    <a:lnTo>
                      <a:pt x="210" y="91"/>
                    </a:lnTo>
                    <a:lnTo>
                      <a:pt x="205" y="88"/>
                    </a:lnTo>
                    <a:lnTo>
                      <a:pt x="201" y="85"/>
                    </a:lnTo>
                    <a:lnTo>
                      <a:pt x="197" y="83"/>
                    </a:lnTo>
                    <a:lnTo>
                      <a:pt x="188" y="75"/>
                    </a:lnTo>
                    <a:lnTo>
                      <a:pt x="181" y="69"/>
                    </a:lnTo>
                    <a:lnTo>
                      <a:pt x="177" y="62"/>
                    </a:lnTo>
                    <a:lnTo>
                      <a:pt x="175" y="56"/>
                    </a:lnTo>
                    <a:lnTo>
                      <a:pt x="172" y="50"/>
                    </a:lnTo>
                    <a:lnTo>
                      <a:pt x="168" y="45"/>
                    </a:lnTo>
                    <a:lnTo>
                      <a:pt x="164" y="39"/>
                    </a:lnTo>
                    <a:lnTo>
                      <a:pt x="159" y="32"/>
                    </a:lnTo>
                    <a:lnTo>
                      <a:pt x="155" y="28"/>
                    </a:lnTo>
                    <a:lnTo>
                      <a:pt x="153" y="24"/>
                    </a:lnTo>
                    <a:lnTo>
                      <a:pt x="149" y="22"/>
                    </a:lnTo>
                    <a:lnTo>
                      <a:pt x="145" y="18"/>
                    </a:lnTo>
                    <a:lnTo>
                      <a:pt x="140" y="13"/>
                    </a:lnTo>
                    <a:lnTo>
                      <a:pt x="136" y="9"/>
                    </a:lnTo>
                    <a:lnTo>
                      <a:pt x="130" y="6"/>
                    </a:lnTo>
                    <a:lnTo>
                      <a:pt x="125" y="3"/>
                    </a:lnTo>
                    <a:lnTo>
                      <a:pt x="119" y="2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0" y="1"/>
                    </a:lnTo>
                    <a:lnTo>
                      <a:pt x="84" y="2"/>
                    </a:lnTo>
                    <a:lnTo>
                      <a:pt x="78" y="3"/>
                    </a:lnTo>
                    <a:lnTo>
                      <a:pt x="72" y="6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2" name="Freeform 253"/>
              <p:cNvSpPr>
                <a:spLocks/>
              </p:cNvSpPr>
              <p:nvPr/>
            </p:nvSpPr>
            <p:spPr bwMode="auto">
              <a:xfrm>
                <a:off x="2709" y="2326"/>
                <a:ext cx="30" cy="45"/>
              </a:xfrm>
              <a:custGeom>
                <a:avLst/>
                <a:gdLst>
                  <a:gd name="T0" fmla="*/ 0 w 26"/>
                  <a:gd name="T1" fmla="*/ 0 h 45"/>
                  <a:gd name="T2" fmla="*/ 23 w 26"/>
                  <a:gd name="T3" fmla="*/ 1 h 45"/>
                  <a:gd name="T4" fmla="*/ 37 w 26"/>
                  <a:gd name="T5" fmla="*/ 0 h 45"/>
                  <a:gd name="T6" fmla="*/ 46 w 26"/>
                  <a:gd name="T7" fmla="*/ 41 h 45"/>
                  <a:gd name="T8" fmla="*/ 37 w 26"/>
                  <a:gd name="T9" fmla="*/ 45 h 45"/>
                  <a:gd name="T10" fmla="*/ 18 w 26"/>
                  <a:gd name="T11" fmla="*/ 41 h 45"/>
                  <a:gd name="T12" fmla="*/ 0 w 26"/>
                  <a:gd name="T13" fmla="*/ 0 h 45"/>
                  <a:gd name="T14" fmla="*/ 0 w 26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5"/>
                  <a:gd name="T26" fmla="*/ 26 w 26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5">
                    <a:moveTo>
                      <a:pt x="0" y="0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6" y="41"/>
                    </a:lnTo>
                    <a:lnTo>
                      <a:pt x="21" y="45"/>
                    </a:lnTo>
                    <a:lnTo>
                      <a:pt x="1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3" name="Freeform 254"/>
              <p:cNvSpPr>
                <a:spLocks/>
              </p:cNvSpPr>
              <p:nvPr/>
            </p:nvSpPr>
            <p:spPr bwMode="auto">
              <a:xfrm>
                <a:off x="2721" y="2332"/>
                <a:ext cx="18" cy="78"/>
              </a:xfrm>
              <a:custGeom>
                <a:avLst/>
                <a:gdLst>
                  <a:gd name="T0" fmla="*/ 2 w 16"/>
                  <a:gd name="T1" fmla="*/ 0 h 79"/>
                  <a:gd name="T2" fmla="*/ 2 w 16"/>
                  <a:gd name="T3" fmla="*/ 6 h 79"/>
                  <a:gd name="T4" fmla="*/ 3 w 16"/>
                  <a:gd name="T5" fmla="*/ 9 h 79"/>
                  <a:gd name="T6" fmla="*/ 0 w 16"/>
                  <a:gd name="T7" fmla="*/ 36 h 79"/>
                  <a:gd name="T8" fmla="*/ 24 w 16"/>
                  <a:gd name="T9" fmla="*/ 75 h 79"/>
                  <a:gd name="T10" fmla="*/ 26 w 16"/>
                  <a:gd name="T11" fmla="*/ 36 h 79"/>
                  <a:gd name="T12" fmla="*/ 9 w 16"/>
                  <a:gd name="T13" fmla="*/ 9 h 79"/>
                  <a:gd name="T14" fmla="*/ 9 w 16"/>
                  <a:gd name="T15" fmla="*/ 6 h 79"/>
                  <a:gd name="T16" fmla="*/ 8 w 16"/>
                  <a:gd name="T17" fmla="*/ 0 h 79"/>
                  <a:gd name="T18" fmla="*/ 2 w 16"/>
                  <a:gd name="T19" fmla="*/ 0 h 79"/>
                  <a:gd name="T20" fmla="*/ 2 w 1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79"/>
                  <a:gd name="T35" fmla="*/ 16 w 16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79">
                    <a:moveTo>
                      <a:pt x="2" y="0"/>
                    </a:moveTo>
                    <a:lnTo>
                      <a:pt x="2" y="6"/>
                    </a:lnTo>
                    <a:lnTo>
                      <a:pt x="3" y="9"/>
                    </a:lnTo>
                    <a:lnTo>
                      <a:pt x="0" y="36"/>
                    </a:lnTo>
                    <a:lnTo>
                      <a:pt x="15" y="79"/>
                    </a:lnTo>
                    <a:lnTo>
                      <a:pt x="16" y="36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4" name="Freeform 255"/>
              <p:cNvSpPr>
                <a:spLocks/>
              </p:cNvSpPr>
              <p:nvPr/>
            </p:nvSpPr>
            <p:spPr bwMode="auto">
              <a:xfrm>
                <a:off x="2784" y="2642"/>
                <a:ext cx="22" cy="12"/>
              </a:xfrm>
              <a:custGeom>
                <a:avLst/>
                <a:gdLst>
                  <a:gd name="T0" fmla="*/ 29 w 18"/>
                  <a:gd name="T1" fmla="*/ 5 h 12"/>
                  <a:gd name="T2" fmla="*/ 40 w 18"/>
                  <a:gd name="T3" fmla="*/ 12 h 12"/>
                  <a:gd name="T4" fmla="*/ 0 w 18"/>
                  <a:gd name="T5" fmla="*/ 9 h 12"/>
                  <a:gd name="T6" fmla="*/ 11 w 18"/>
                  <a:gd name="T7" fmla="*/ 0 h 12"/>
                  <a:gd name="T8" fmla="*/ 29 w 18"/>
                  <a:gd name="T9" fmla="*/ 5 h 12"/>
                  <a:gd name="T10" fmla="*/ 29 w 18"/>
                  <a:gd name="T11" fmla="*/ 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2"/>
                  <a:gd name="T20" fmla="*/ 18 w 1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2">
                    <a:moveTo>
                      <a:pt x="13" y="5"/>
                    </a:moveTo>
                    <a:lnTo>
                      <a:pt x="18" y="12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91" name="Group 270"/>
            <p:cNvGrpSpPr>
              <a:grpSpLocks/>
            </p:cNvGrpSpPr>
            <p:nvPr/>
          </p:nvGrpSpPr>
          <p:grpSpPr bwMode="auto">
            <a:xfrm>
              <a:off x="5105682" y="3451921"/>
              <a:ext cx="706437" cy="1049337"/>
              <a:chOff x="4124" y="1132"/>
              <a:chExt cx="202" cy="333"/>
            </a:xfrm>
          </p:grpSpPr>
          <p:sp>
            <p:nvSpPr>
              <p:cNvPr id="135203" name="Freeform 271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4" name="Freeform 272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5" name="Freeform 273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6" name="Freeform 274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7" name="Freeform 275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8" name="Freeform 276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9" name="Freeform 277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0" name="Freeform 278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1" name="Freeform 279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2" name="Freeform 280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3" name="Freeform 281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4" name="Freeform 282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5" name="Freeform 283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6" name="Freeform 284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92" name="Group 258"/>
            <p:cNvGrpSpPr>
              <a:grpSpLocks/>
            </p:cNvGrpSpPr>
            <p:nvPr/>
          </p:nvGrpSpPr>
          <p:grpSpPr bwMode="auto">
            <a:xfrm>
              <a:off x="4396730" y="2579688"/>
              <a:ext cx="512763" cy="774700"/>
              <a:chOff x="2716" y="1661"/>
              <a:chExt cx="323" cy="488"/>
            </a:xfrm>
          </p:grpSpPr>
          <p:sp>
            <p:nvSpPr>
              <p:cNvPr id="135193" name="Freeform 259"/>
              <p:cNvSpPr>
                <a:spLocks/>
              </p:cNvSpPr>
              <p:nvPr/>
            </p:nvSpPr>
            <p:spPr bwMode="auto">
              <a:xfrm>
                <a:off x="2912" y="1661"/>
                <a:ext cx="51" cy="84"/>
              </a:xfrm>
              <a:custGeom>
                <a:avLst/>
                <a:gdLst>
                  <a:gd name="T0" fmla="*/ 52 w 47"/>
                  <a:gd name="T1" fmla="*/ 77 h 85"/>
                  <a:gd name="T2" fmla="*/ 47 w 47"/>
                  <a:gd name="T3" fmla="*/ 30 h 85"/>
                  <a:gd name="T4" fmla="*/ 65 w 47"/>
                  <a:gd name="T5" fmla="*/ 30 h 85"/>
                  <a:gd name="T6" fmla="*/ 42 w 47"/>
                  <a:gd name="T7" fmla="*/ 22 h 85"/>
                  <a:gd name="T8" fmla="*/ 65 w 47"/>
                  <a:gd name="T9" fmla="*/ 22 h 85"/>
                  <a:gd name="T10" fmla="*/ 63 w 47"/>
                  <a:gd name="T11" fmla="*/ 21 h 85"/>
                  <a:gd name="T12" fmla="*/ 56 w 47"/>
                  <a:gd name="T13" fmla="*/ 18 h 85"/>
                  <a:gd name="T14" fmla="*/ 48 w 47"/>
                  <a:gd name="T15" fmla="*/ 16 h 85"/>
                  <a:gd name="T16" fmla="*/ 42 w 47"/>
                  <a:gd name="T17" fmla="*/ 13 h 85"/>
                  <a:gd name="T18" fmla="*/ 65 w 47"/>
                  <a:gd name="T19" fmla="*/ 13 h 85"/>
                  <a:gd name="T20" fmla="*/ 60 w 47"/>
                  <a:gd name="T21" fmla="*/ 8 h 85"/>
                  <a:gd name="T22" fmla="*/ 52 w 47"/>
                  <a:gd name="T23" fmla="*/ 4 h 85"/>
                  <a:gd name="T24" fmla="*/ 47 w 47"/>
                  <a:gd name="T25" fmla="*/ 1 h 85"/>
                  <a:gd name="T26" fmla="*/ 42 w 47"/>
                  <a:gd name="T27" fmla="*/ 1 h 85"/>
                  <a:gd name="T28" fmla="*/ 36 w 47"/>
                  <a:gd name="T29" fmla="*/ 1 h 85"/>
                  <a:gd name="T30" fmla="*/ 29 w 47"/>
                  <a:gd name="T31" fmla="*/ 3 h 85"/>
                  <a:gd name="T32" fmla="*/ 22 w 47"/>
                  <a:gd name="T33" fmla="*/ 0 h 85"/>
                  <a:gd name="T34" fmla="*/ 15 w 47"/>
                  <a:gd name="T35" fmla="*/ 0 h 85"/>
                  <a:gd name="T36" fmla="*/ 10 w 47"/>
                  <a:gd name="T37" fmla="*/ 1 h 85"/>
                  <a:gd name="T38" fmla="*/ 0 w 47"/>
                  <a:gd name="T39" fmla="*/ 7 h 85"/>
                  <a:gd name="T40" fmla="*/ 10 w 47"/>
                  <a:gd name="T41" fmla="*/ 9 h 85"/>
                  <a:gd name="T42" fmla="*/ 3 w 47"/>
                  <a:gd name="T43" fmla="*/ 29 h 85"/>
                  <a:gd name="T44" fmla="*/ 11 w 47"/>
                  <a:gd name="T45" fmla="*/ 29 h 85"/>
                  <a:gd name="T46" fmla="*/ 11 w 47"/>
                  <a:gd name="T47" fmla="*/ 38 h 85"/>
                  <a:gd name="T48" fmla="*/ 16 w 47"/>
                  <a:gd name="T49" fmla="*/ 38 h 85"/>
                  <a:gd name="T50" fmla="*/ 11 w 47"/>
                  <a:gd name="T51" fmla="*/ 81 h 85"/>
                  <a:gd name="T52" fmla="*/ 52 w 47"/>
                  <a:gd name="T53" fmla="*/ 77 h 85"/>
                  <a:gd name="T54" fmla="*/ 52 w 47"/>
                  <a:gd name="T55" fmla="*/ 77 h 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85"/>
                  <a:gd name="T86" fmla="*/ 47 w 47"/>
                  <a:gd name="T87" fmla="*/ 85 h 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85">
                    <a:moveTo>
                      <a:pt x="38" y="81"/>
                    </a:moveTo>
                    <a:lnTo>
                      <a:pt x="34" y="30"/>
                    </a:lnTo>
                    <a:lnTo>
                      <a:pt x="47" y="30"/>
                    </a:lnTo>
                    <a:lnTo>
                      <a:pt x="30" y="22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1" y="18"/>
                    </a:lnTo>
                    <a:lnTo>
                      <a:pt x="35" y="16"/>
                    </a:lnTo>
                    <a:lnTo>
                      <a:pt x="30" y="13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7" y="85"/>
                    </a:lnTo>
                    <a:lnTo>
                      <a:pt x="38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4" name="Freeform 260"/>
              <p:cNvSpPr>
                <a:spLocks/>
              </p:cNvSpPr>
              <p:nvPr/>
            </p:nvSpPr>
            <p:spPr bwMode="auto">
              <a:xfrm>
                <a:off x="2716" y="1823"/>
                <a:ext cx="33" cy="19"/>
              </a:xfrm>
              <a:custGeom>
                <a:avLst/>
                <a:gdLst>
                  <a:gd name="T0" fmla="*/ 39 w 31"/>
                  <a:gd name="T1" fmla="*/ 0 h 18"/>
                  <a:gd name="T2" fmla="*/ 22 w 31"/>
                  <a:gd name="T3" fmla="*/ 16 h 18"/>
                  <a:gd name="T4" fmla="*/ 22 w 31"/>
                  <a:gd name="T5" fmla="*/ 22 h 18"/>
                  <a:gd name="T6" fmla="*/ 0 w 31"/>
                  <a:gd name="T7" fmla="*/ 21 h 18"/>
                  <a:gd name="T8" fmla="*/ 7 w 31"/>
                  <a:gd name="T9" fmla="*/ 1 h 18"/>
                  <a:gd name="T10" fmla="*/ 39 w 31"/>
                  <a:gd name="T11" fmla="*/ 0 h 18"/>
                  <a:gd name="T12" fmla="*/ 39 w 3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8"/>
                  <a:gd name="T23" fmla="*/ 31 w 3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8">
                    <a:moveTo>
                      <a:pt x="31" y="0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5" name="Freeform 261"/>
              <p:cNvSpPr>
                <a:spLocks/>
              </p:cNvSpPr>
              <p:nvPr/>
            </p:nvSpPr>
            <p:spPr bwMode="auto">
              <a:xfrm>
                <a:off x="2994" y="1852"/>
                <a:ext cx="28" cy="33"/>
              </a:xfrm>
              <a:custGeom>
                <a:avLst/>
                <a:gdLst>
                  <a:gd name="T0" fmla="*/ 34 w 26"/>
                  <a:gd name="T1" fmla="*/ 0 h 32"/>
                  <a:gd name="T2" fmla="*/ 29 w 26"/>
                  <a:gd name="T3" fmla="*/ 29 h 32"/>
                  <a:gd name="T4" fmla="*/ 29 w 26"/>
                  <a:gd name="T5" fmla="*/ 36 h 32"/>
                  <a:gd name="T6" fmla="*/ 0 w 26"/>
                  <a:gd name="T7" fmla="*/ 34 h 32"/>
                  <a:gd name="T8" fmla="*/ 12 w 26"/>
                  <a:gd name="T9" fmla="*/ 13 h 32"/>
                  <a:gd name="T10" fmla="*/ 34 w 26"/>
                  <a:gd name="T11" fmla="*/ 0 h 32"/>
                  <a:gd name="T12" fmla="*/ 34 w 26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2"/>
                  <a:gd name="T23" fmla="*/ 26 w 2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2">
                    <a:moveTo>
                      <a:pt x="26" y="0"/>
                    </a:moveTo>
                    <a:lnTo>
                      <a:pt x="21" y="25"/>
                    </a:lnTo>
                    <a:lnTo>
                      <a:pt x="21" y="32"/>
                    </a:lnTo>
                    <a:lnTo>
                      <a:pt x="0" y="30"/>
                    </a:lnTo>
                    <a:lnTo>
                      <a:pt x="8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6" name="Freeform 262"/>
              <p:cNvSpPr>
                <a:spLocks/>
              </p:cNvSpPr>
              <p:nvPr/>
            </p:nvSpPr>
            <p:spPr bwMode="auto">
              <a:xfrm>
                <a:off x="2718" y="1700"/>
                <a:ext cx="321" cy="443"/>
              </a:xfrm>
              <a:custGeom>
                <a:avLst/>
                <a:gdLst>
                  <a:gd name="T0" fmla="*/ 191 w 290"/>
                  <a:gd name="T1" fmla="*/ 28 h 446"/>
                  <a:gd name="T2" fmla="*/ 157 w 290"/>
                  <a:gd name="T3" fmla="*/ 51 h 446"/>
                  <a:gd name="T4" fmla="*/ 131 w 290"/>
                  <a:gd name="T5" fmla="*/ 73 h 446"/>
                  <a:gd name="T6" fmla="*/ 0 w 290"/>
                  <a:gd name="T7" fmla="*/ 129 h 446"/>
                  <a:gd name="T8" fmla="*/ 56 w 290"/>
                  <a:gd name="T9" fmla="*/ 123 h 446"/>
                  <a:gd name="T10" fmla="*/ 92 w 290"/>
                  <a:gd name="T11" fmla="*/ 116 h 446"/>
                  <a:gd name="T12" fmla="*/ 125 w 290"/>
                  <a:gd name="T13" fmla="*/ 110 h 446"/>
                  <a:gd name="T14" fmla="*/ 157 w 290"/>
                  <a:gd name="T15" fmla="*/ 99 h 446"/>
                  <a:gd name="T16" fmla="*/ 186 w 290"/>
                  <a:gd name="T17" fmla="*/ 82 h 446"/>
                  <a:gd name="T18" fmla="*/ 199 w 290"/>
                  <a:gd name="T19" fmla="*/ 73 h 446"/>
                  <a:gd name="T20" fmla="*/ 183 w 290"/>
                  <a:gd name="T21" fmla="*/ 158 h 446"/>
                  <a:gd name="T22" fmla="*/ 163 w 290"/>
                  <a:gd name="T23" fmla="*/ 179 h 446"/>
                  <a:gd name="T24" fmla="*/ 147 w 290"/>
                  <a:gd name="T25" fmla="*/ 196 h 446"/>
                  <a:gd name="T26" fmla="*/ 131 w 290"/>
                  <a:gd name="T27" fmla="*/ 215 h 446"/>
                  <a:gd name="T28" fmla="*/ 117 w 290"/>
                  <a:gd name="T29" fmla="*/ 233 h 446"/>
                  <a:gd name="T30" fmla="*/ 112 w 290"/>
                  <a:gd name="T31" fmla="*/ 257 h 446"/>
                  <a:gd name="T32" fmla="*/ 130 w 290"/>
                  <a:gd name="T33" fmla="*/ 434 h 446"/>
                  <a:gd name="T34" fmla="*/ 151 w 290"/>
                  <a:gd name="T35" fmla="*/ 412 h 446"/>
                  <a:gd name="T36" fmla="*/ 168 w 290"/>
                  <a:gd name="T37" fmla="*/ 389 h 446"/>
                  <a:gd name="T38" fmla="*/ 178 w 290"/>
                  <a:gd name="T39" fmla="*/ 367 h 446"/>
                  <a:gd name="T40" fmla="*/ 186 w 290"/>
                  <a:gd name="T41" fmla="*/ 348 h 446"/>
                  <a:gd name="T42" fmla="*/ 188 w 290"/>
                  <a:gd name="T43" fmla="*/ 324 h 446"/>
                  <a:gd name="T44" fmla="*/ 187 w 290"/>
                  <a:gd name="T45" fmla="*/ 305 h 446"/>
                  <a:gd name="T46" fmla="*/ 182 w 290"/>
                  <a:gd name="T47" fmla="*/ 287 h 446"/>
                  <a:gd name="T48" fmla="*/ 253 w 290"/>
                  <a:gd name="T49" fmla="*/ 207 h 446"/>
                  <a:gd name="T50" fmla="*/ 255 w 290"/>
                  <a:gd name="T51" fmla="*/ 224 h 446"/>
                  <a:gd name="T52" fmla="*/ 262 w 290"/>
                  <a:gd name="T53" fmla="*/ 248 h 446"/>
                  <a:gd name="T54" fmla="*/ 278 w 290"/>
                  <a:gd name="T55" fmla="*/ 274 h 446"/>
                  <a:gd name="T56" fmla="*/ 293 w 290"/>
                  <a:gd name="T57" fmla="*/ 292 h 446"/>
                  <a:gd name="T58" fmla="*/ 319 w 290"/>
                  <a:gd name="T59" fmla="*/ 311 h 446"/>
                  <a:gd name="T60" fmla="*/ 348 w 290"/>
                  <a:gd name="T61" fmla="*/ 331 h 446"/>
                  <a:gd name="T62" fmla="*/ 370 w 290"/>
                  <a:gd name="T63" fmla="*/ 347 h 446"/>
                  <a:gd name="T64" fmla="*/ 377 w 290"/>
                  <a:gd name="T65" fmla="*/ 330 h 446"/>
                  <a:gd name="T66" fmla="*/ 370 w 290"/>
                  <a:gd name="T67" fmla="*/ 311 h 446"/>
                  <a:gd name="T68" fmla="*/ 359 w 290"/>
                  <a:gd name="T69" fmla="*/ 291 h 446"/>
                  <a:gd name="T70" fmla="*/ 343 w 290"/>
                  <a:gd name="T71" fmla="*/ 267 h 446"/>
                  <a:gd name="T72" fmla="*/ 345 w 290"/>
                  <a:gd name="T73" fmla="*/ 151 h 446"/>
                  <a:gd name="T74" fmla="*/ 402 w 290"/>
                  <a:gd name="T75" fmla="*/ 174 h 446"/>
                  <a:gd name="T76" fmla="*/ 410 w 290"/>
                  <a:gd name="T77" fmla="*/ 157 h 446"/>
                  <a:gd name="T78" fmla="*/ 423 w 290"/>
                  <a:gd name="T79" fmla="*/ 136 h 446"/>
                  <a:gd name="T80" fmla="*/ 435 w 290"/>
                  <a:gd name="T81" fmla="*/ 110 h 446"/>
                  <a:gd name="T82" fmla="*/ 434 w 290"/>
                  <a:gd name="T83" fmla="*/ 85 h 446"/>
                  <a:gd name="T84" fmla="*/ 423 w 290"/>
                  <a:gd name="T85" fmla="*/ 67 h 446"/>
                  <a:gd name="T86" fmla="*/ 410 w 290"/>
                  <a:gd name="T87" fmla="*/ 46 h 446"/>
                  <a:gd name="T88" fmla="*/ 389 w 290"/>
                  <a:gd name="T89" fmla="*/ 26 h 446"/>
                  <a:gd name="T90" fmla="*/ 356 w 290"/>
                  <a:gd name="T91" fmla="*/ 11 h 446"/>
                  <a:gd name="T92" fmla="*/ 319 w 290"/>
                  <a:gd name="T93" fmla="*/ 2 h 446"/>
                  <a:gd name="T94" fmla="*/ 276 w 290"/>
                  <a:gd name="T95" fmla="*/ 2 h 446"/>
                  <a:gd name="T96" fmla="*/ 234 w 290"/>
                  <a:gd name="T97" fmla="*/ 10 h 4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0"/>
                  <a:gd name="T148" fmla="*/ 0 h 446"/>
                  <a:gd name="T149" fmla="*/ 290 w 290"/>
                  <a:gd name="T150" fmla="*/ 446 h 4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0" h="446">
                    <a:moveTo>
                      <a:pt x="144" y="16"/>
                    </a:move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8"/>
                    </a:lnTo>
                    <a:lnTo>
                      <a:pt x="122" y="34"/>
                    </a:lnTo>
                    <a:lnTo>
                      <a:pt x="116" y="39"/>
                    </a:lnTo>
                    <a:lnTo>
                      <a:pt x="111" y="45"/>
                    </a:lnTo>
                    <a:lnTo>
                      <a:pt x="105" y="51"/>
                    </a:lnTo>
                    <a:lnTo>
                      <a:pt x="100" y="58"/>
                    </a:lnTo>
                    <a:lnTo>
                      <a:pt x="96" y="63"/>
                    </a:lnTo>
                    <a:lnTo>
                      <a:pt x="92" y="68"/>
                    </a:lnTo>
                    <a:lnTo>
                      <a:pt x="88" y="73"/>
                    </a:lnTo>
                    <a:lnTo>
                      <a:pt x="86" y="77"/>
                    </a:lnTo>
                    <a:lnTo>
                      <a:pt x="81" y="84"/>
                    </a:lnTo>
                    <a:lnTo>
                      <a:pt x="79" y="86"/>
                    </a:lnTo>
                    <a:lnTo>
                      <a:pt x="0" y="133"/>
                    </a:lnTo>
                    <a:lnTo>
                      <a:pt x="16" y="131"/>
                    </a:lnTo>
                    <a:lnTo>
                      <a:pt x="22" y="129"/>
                    </a:lnTo>
                    <a:lnTo>
                      <a:pt x="30" y="128"/>
                    </a:lnTo>
                    <a:lnTo>
                      <a:pt x="38" y="127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56" y="120"/>
                    </a:lnTo>
                    <a:lnTo>
                      <a:pt x="61" y="120"/>
                    </a:lnTo>
                    <a:lnTo>
                      <a:pt x="65" y="119"/>
                    </a:lnTo>
                    <a:lnTo>
                      <a:pt x="69" y="118"/>
                    </a:lnTo>
                    <a:lnTo>
                      <a:pt x="77" y="116"/>
                    </a:lnTo>
                    <a:lnTo>
                      <a:pt x="83" y="114"/>
                    </a:lnTo>
                    <a:lnTo>
                      <a:pt x="90" y="111"/>
                    </a:lnTo>
                    <a:lnTo>
                      <a:pt x="96" y="108"/>
                    </a:lnTo>
                    <a:lnTo>
                      <a:pt x="100" y="106"/>
                    </a:lnTo>
                    <a:lnTo>
                      <a:pt x="105" y="103"/>
                    </a:lnTo>
                    <a:lnTo>
                      <a:pt x="109" y="99"/>
                    </a:lnTo>
                    <a:lnTo>
                      <a:pt x="113" y="97"/>
                    </a:lnTo>
                    <a:lnTo>
                      <a:pt x="118" y="92"/>
                    </a:lnTo>
                    <a:lnTo>
                      <a:pt x="124" y="86"/>
                    </a:lnTo>
                    <a:lnTo>
                      <a:pt x="127" y="80"/>
                    </a:lnTo>
                    <a:lnTo>
                      <a:pt x="130" y="76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27" y="158"/>
                    </a:lnTo>
                    <a:lnTo>
                      <a:pt x="126" y="158"/>
                    </a:lnTo>
                    <a:lnTo>
                      <a:pt x="125" y="159"/>
                    </a:lnTo>
                    <a:lnTo>
                      <a:pt x="122" y="162"/>
                    </a:lnTo>
                    <a:lnTo>
                      <a:pt x="118" y="168"/>
                    </a:lnTo>
                    <a:lnTo>
                      <a:pt x="114" y="174"/>
                    </a:lnTo>
                    <a:lnTo>
                      <a:pt x="111" y="180"/>
                    </a:lnTo>
                    <a:lnTo>
                      <a:pt x="108" y="183"/>
                    </a:lnTo>
                    <a:lnTo>
                      <a:pt x="105" y="188"/>
                    </a:lnTo>
                    <a:lnTo>
                      <a:pt x="103" y="192"/>
                    </a:lnTo>
                    <a:lnTo>
                      <a:pt x="100" y="197"/>
                    </a:lnTo>
                    <a:lnTo>
                      <a:pt x="98" y="200"/>
                    </a:lnTo>
                    <a:lnTo>
                      <a:pt x="96" y="205"/>
                    </a:lnTo>
                    <a:lnTo>
                      <a:pt x="92" y="209"/>
                    </a:lnTo>
                    <a:lnTo>
                      <a:pt x="90" y="214"/>
                    </a:lnTo>
                    <a:lnTo>
                      <a:pt x="88" y="219"/>
                    </a:lnTo>
                    <a:lnTo>
                      <a:pt x="86" y="226"/>
                    </a:lnTo>
                    <a:lnTo>
                      <a:pt x="83" y="231"/>
                    </a:lnTo>
                    <a:lnTo>
                      <a:pt x="82" y="236"/>
                    </a:lnTo>
                    <a:lnTo>
                      <a:pt x="79" y="241"/>
                    </a:lnTo>
                    <a:lnTo>
                      <a:pt x="78" y="248"/>
                    </a:lnTo>
                    <a:lnTo>
                      <a:pt x="77" y="253"/>
                    </a:lnTo>
                    <a:lnTo>
                      <a:pt x="75" y="260"/>
                    </a:lnTo>
                    <a:lnTo>
                      <a:pt x="74" y="265"/>
                    </a:lnTo>
                    <a:lnTo>
                      <a:pt x="74" y="271"/>
                    </a:lnTo>
                    <a:lnTo>
                      <a:pt x="74" y="276"/>
                    </a:lnTo>
                    <a:lnTo>
                      <a:pt x="74" y="283"/>
                    </a:lnTo>
                    <a:lnTo>
                      <a:pt x="87" y="446"/>
                    </a:lnTo>
                    <a:lnTo>
                      <a:pt x="90" y="439"/>
                    </a:lnTo>
                    <a:lnTo>
                      <a:pt x="94" y="434"/>
                    </a:lnTo>
                    <a:lnTo>
                      <a:pt x="98" y="429"/>
                    </a:lnTo>
                    <a:lnTo>
                      <a:pt x="100" y="424"/>
                    </a:lnTo>
                    <a:lnTo>
                      <a:pt x="104" y="418"/>
                    </a:lnTo>
                    <a:lnTo>
                      <a:pt x="107" y="413"/>
                    </a:lnTo>
                    <a:lnTo>
                      <a:pt x="109" y="408"/>
                    </a:lnTo>
                    <a:lnTo>
                      <a:pt x="112" y="401"/>
                    </a:lnTo>
                    <a:lnTo>
                      <a:pt x="113" y="395"/>
                    </a:lnTo>
                    <a:lnTo>
                      <a:pt x="116" y="390"/>
                    </a:lnTo>
                    <a:lnTo>
                      <a:pt x="117" y="383"/>
                    </a:lnTo>
                    <a:lnTo>
                      <a:pt x="118" y="378"/>
                    </a:lnTo>
                    <a:lnTo>
                      <a:pt x="120" y="372"/>
                    </a:lnTo>
                    <a:lnTo>
                      <a:pt x="121" y="366"/>
                    </a:lnTo>
                    <a:lnTo>
                      <a:pt x="122" y="361"/>
                    </a:lnTo>
                    <a:lnTo>
                      <a:pt x="124" y="356"/>
                    </a:lnTo>
                    <a:lnTo>
                      <a:pt x="124" y="349"/>
                    </a:lnTo>
                    <a:lnTo>
                      <a:pt x="125" y="344"/>
                    </a:lnTo>
                    <a:lnTo>
                      <a:pt x="125" y="338"/>
                    </a:lnTo>
                    <a:lnTo>
                      <a:pt x="126" y="332"/>
                    </a:lnTo>
                    <a:lnTo>
                      <a:pt x="125" y="327"/>
                    </a:lnTo>
                    <a:lnTo>
                      <a:pt x="125" y="322"/>
                    </a:lnTo>
                    <a:lnTo>
                      <a:pt x="125" y="317"/>
                    </a:lnTo>
                    <a:lnTo>
                      <a:pt x="125" y="313"/>
                    </a:lnTo>
                    <a:lnTo>
                      <a:pt x="124" y="308"/>
                    </a:lnTo>
                    <a:lnTo>
                      <a:pt x="122" y="304"/>
                    </a:lnTo>
                    <a:lnTo>
                      <a:pt x="122" y="299"/>
                    </a:lnTo>
                    <a:lnTo>
                      <a:pt x="121" y="295"/>
                    </a:lnTo>
                    <a:lnTo>
                      <a:pt x="118" y="288"/>
                    </a:lnTo>
                    <a:lnTo>
                      <a:pt x="116" y="282"/>
                    </a:lnTo>
                    <a:lnTo>
                      <a:pt x="169" y="207"/>
                    </a:lnTo>
                    <a:lnTo>
                      <a:pt x="169" y="211"/>
                    </a:lnTo>
                    <a:lnTo>
                      <a:pt x="169" y="218"/>
                    </a:lnTo>
                    <a:lnTo>
                      <a:pt x="169" y="223"/>
                    </a:lnTo>
                    <a:lnTo>
                      <a:pt x="169" y="227"/>
                    </a:lnTo>
                    <a:lnTo>
                      <a:pt x="170" y="232"/>
                    </a:lnTo>
                    <a:lnTo>
                      <a:pt x="172" y="239"/>
                    </a:lnTo>
                    <a:lnTo>
                      <a:pt x="172" y="244"/>
                    </a:lnTo>
                    <a:lnTo>
                      <a:pt x="173" y="250"/>
                    </a:lnTo>
                    <a:lnTo>
                      <a:pt x="174" y="256"/>
                    </a:lnTo>
                    <a:lnTo>
                      <a:pt x="177" y="262"/>
                    </a:lnTo>
                    <a:lnTo>
                      <a:pt x="180" y="269"/>
                    </a:lnTo>
                    <a:lnTo>
                      <a:pt x="181" y="275"/>
                    </a:lnTo>
                    <a:lnTo>
                      <a:pt x="185" y="282"/>
                    </a:lnTo>
                    <a:lnTo>
                      <a:pt x="189" y="289"/>
                    </a:lnTo>
                    <a:lnTo>
                      <a:pt x="190" y="292"/>
                    </a:lnTo>
                    <a:lnTo>
                      <a:pt x="193" y="296"/>
                    </a:lnTo>
                    <a:lnTo>
                      <a:pt x="195" y="300"/>
                    </a:lnTo>
                    <a:lnTo>
                      <a:pt x="199" y="305"/>
                    </a:lnTo>
                    <a:lnTo>
                      <a:pt x="203" y="309"/>
                    </a:lnTo>
                    <a:lnTo>
                      <a:pt x="208" y="314"/>
                    </a:lnTo>
                    <a:lnTo>
                      <a:pt x="212" y="319"/>
                    </a:lnTo>
                    <a:lnTo>
                      <a:pt x="217" y="325"/>
                    </a:lnTo>
                    <a:lnTo>
                      <a:pt x="222" y="330"/>
                    </a:lnTo>
                    <a:lnTo>
                      <a:pt x="228" y="334"/>
                    </a:lnTo>
                    <a:lnTo>
                      <a:pt x="232" y="339"/>
                    </a:lnTo>
                    <a:lnTo>
                      <a:pt x="237" y="344"/>
                    </a:lnTo>
                    <a:lnTo>
                      <a:pt x="239" y="348"/>
                    </a:lnTo>
                    <a:lnTo>
                      <a:pt x="245" y="352"/>
                    </a:lnTo>
                    <a:lnTo>
                      <a:pt x="247" y="355"/>
                    </a:lnTo>
                    <a:lnTo>
                      <a:pt x="251" y="359"/>
                    </a:lnTo>
                    <a:lnTo>
                      <a:pt x="251" y="351"/>
                    </a:lnTo>
                    <a:lnTo>
                      <a:pt x="251" y="345"/>
                    </a:lnTo>
                    <a:lnTo>
                      <a:pt x="251" y="338"/>
                    </a:lnTo>
                    <a:lnTo>
                      <a:pt x="251" y="334"/>
                    </a:lnTo>
                    <a:lnTo>
                      <a:pt x="250" y="329"/>
                    </a:lnTo>
                    <a:lnTo>
                      <a:pt x="248" y="323"/>
                    </a:lnTo>
                    <a:lnTo>
                      <a:pt x="247" y="319"/>
                    </a:lnTo>
                    <a:lnTo>
                      <a:pt x="247" y="314"/>
                    </a:lnTo>
                    <a:lnTo>
                      <a:pt x="245" y="309"/>
                    </a:lnTo>
                    <a:lnTo>
                      <a:pt x="242" y="304"/>
                    </a:lnTo>
                    <a:lnTo>
                      <a:pt x="239" y="299"/>
                    </a:lnTo>
                    <a:lnTo>
                      <a:pt x="238" y="293"/>
                    </a:lnTo>
                    <a:lnTo>
                      <a:pt x="234" y="286"/>
                    </a:lnTo>
                    <a:lnTo>
                      <a:pt x="232" y="279"/>
                    </a:lnTo>
                    <a:lnTo>
                      <a:pt x="229" y="275"/>
                    </a:lnTo>
                    <a:lnTo>
                      <a:pt x="228" y="271"/>
                    </a:lnTo>
                    <a:lnTo>
                      <a:pt x="225" y="267"/>
                    </a:lnTo>
                    <a:lnTo>
                      <a:pt x="224" y="263"/>
                    </a:lnTo>
                    <a:lnTo>
                      <a:pt x="230" y="155"/>
                    </a:lnTo>
                    <a:lnTo>
                      <a:pt x="238" y="155"/>
                    </a:lnTo>
                    <a:lnTo>
                      <a:pt x="234" y="76"/>
                    </a:lnTo>
                    <a:lnTo>
                      <a:pt x="259" y="98"/>
                    </a:lnTo>
                    <a:lnTo>
                      <a:pt x="267" y="178"/>
                    </a:lnTo>
                    <a:lnTo>
                      <a:pt x="267" y="175"/>
                    </a:lnTo>
                    <a:lnTo>
                      <a:pt x="271" y="170"/>
                    </a:lnTo>
                    <a:lnTo>
                      <a:pt x="272" y="164"/>
                    </a:lnTo>
                    <a:lnTo>
                      <a:pt x="273" y="161"/>
                    </a:lnTo>
                    <a:lnTo>
                      <a:pt x="276" y="155"/>
                    </a:lnTo>
                    <a:lnTo>
                      <a:pt x="278" y="151"/>
                    </a:lnTo>
                    <a:lnTo>
                      <a:pt x="281" y="145"/>
                    </a:lnTo>
                    <a:lnTo>
                      <a:pt x="282" y="140"/>
                    </a:lnTo>
                    <a:lnTo>
                      <a:pt x="285" y="133"/>
                    </a:lnTo>
                    <a:lnTo>
                      <a:pt x="288" y="127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07"/>
                    </a:lnTo>
                    <a:lnTo>
                      <a:pt x="290" y="102"/>
                    </a:lnTo>
                    <a:lnTo>
                      <a:pt x="290" y="94"/>
                    </a:lnTo>
                    <a:lnTo>
                      <a:pt x="289" y="89"/>
                    </a:lnTo>
                    <a:lnTo>
                      <a:pt x="288" y="84"/>
                    </a:lnTo>
                    <a:lnTo>
                      <a:pt x="286" y="79"/>
                    </a:lnTo>
                    <a:lnTo>
                      <a:pt x="285" y="72"/>
                    </a:lnTo>
                    <a:lnTo>
                      <a:pt x="282" y="67"/>
                    </a:lnTo>
                    <a:lnTo>
                      <a:pt x="281" y="60"/>
                    </a:lnTo>
                    <a:lnTo>
                      <a:pt x="278" y="56"/>
                    </a:lnTo>
                    <a:lnTo>
                      <a:pt x="276" y="51"/>
                    </a:lnTo>
                    <a:lnTo>
                      <a:pt x="273" y="46"/>
                    </a:lnTo>
                    <a:lnTo>
                      <a:pt x="269" y="41"/>
                    </a:lnTo>
                    <a:lnTo>
                      <a:pt x="267" y="36"/>
                    </a:lnTo>
                    <a:lnTo>
                      <a:pt x="262" y="32"/>
                    </a:lnTo>
                    <a:lnTo>
                      <a:pt x="258" y="26"/>
                    </a:lnTo>
                    <a:lnTo>
                      <a:pt x="254" y="23"/>
                    </a:lnTo>
                    <a:lnTo>
                      <a:pt x="250" y="19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2" y="7"/>
                    </a:lnTo>
                    <a:lnTo>
                      <a:pt x="225" y="6"/>
                    </a:lnTo>
                    <a:lnTo>
                      <a:pt x="219" y="3"/>
                    </a:lnTo>
                    <a:lnTo>
                      <a:pt x="212" y="2"/>
                    </a:lnTo>
                    <a:lnTo>
                      <a:pt x="206" y="2"/>
                    </a:lnTo>
                    <a:lnTo>
                      <a:pt x="199" y="2"/>
                    </a:lnTo>
                    <a:lnTo>
                      <a:pt x="191" y="0"/>
                    </a:lnTo>
                    <a:lnTo>
                      <a:pt x="183" y="2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63" y="6"/>
                    </a:lnTo>
                    <a:lnTo>
                      <a:pt x="156" y="10"/>
                    </a:lnTo>
                    <a:lnTo>
                      <a:pt x="150" y="11"/>
                    </a:lnTo>
                    <a:lnTo>
                      <a:pt x="14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7" name="Freeform 263"/>
              <p:cNvSpPr>
                <a:spLocks/>
              </p:cNvSpPr>
              <p:nvPr/>
            </p:nvSpPr>
            <p:spPr bwMode="auto">
              <a:xfrm>
                <a:off x="2791" y="2133"/>
                <a:ext cx="31" cy="16"/>
              </a:xfrm>
              <a:custGeom>
                <a:avLst/>
                <a:gdLst>
                  <a:gd name="T0" fmla="*/ 31 w 29"/>
                  <a:gd name="T1" fmla="*/ 0 h 15"/>
                  <a:gd name="T2" fmla="*/ 30 w 29"/>
                  <a:gd name="T3" fmla="*/ 0 h 15"/>
                  <a:gd name="T4" fmla="*/ 20 w 29"/>
                  <a:gd name="T5" fmla="*/ 2 h 15"/>
                  <a:gd name="T6" fmla="*/ 16 w 29"/>
                  <a:gd name="T7" fmla="*/ 5 h 15"/>
                  <a:gd name="T8" fmla="*/ 12 w 29"/>
                  <a:gd name="T9" fmla="*/ 7 h 15"/>
                  <a:gd name="T10" fmla="*/ 4 w 29"/>
                  <a:gd name="T11" fmla="*/ 14 h 15"/>
                  <a:gd name="T12" fmla="*/ 0 w 29"/>
                  <a:gd name="T13" fmla="*/ 19 h 15"/>
                  <a:gd name="T14" fmla="*/ 37 w 29"/>
                  <a:gd name="T15" fmla="*/ 14 h 15"/>
                  <a:gd name="T16" fmla="*/ 31 w 29"/>
                  <a:gd name="T17" fmla="*/ 0 h 15"/>
                  <a:gd name="T18" fmla="*/ 31 w 2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5"/>
                  <a:gd name="T32" fmla="*/ 29 w 2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5">
                    <a:moveTo>
                      <a:pt x="23" y="0"/>
                    </a:moveTo>
                    <a:lnTo>
                      <a:pt x="22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2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8" name="Freeform 264"/>
              <p:cNvSpPr>
                <a:spLocks/>
              </p:cNvSpPr>
              <p:nvPr/>
            </p:nvSpPr>
            <p:spPr bwMode="auto">
              <a:xfrm>
                <a:off x="2989" y="2047"/>
                <a:ext cx="10" cy="22"/>
              </a:xfrm>
              <a:custGeom>
                <a:avLst/>
                <a:gdLst>
                  <a:gd name="T0" fmla="*/ 0 w 9"/>
                  <a:gd name="T1" fmla="*/ 2 h 21"/>
                  <a:gd name="T2" fmla="*/ 0 w 9"/>
                  <a:gd name="T3" fmla="*/ 5 h 21"/>
                  <a:gd name="T4" fmla="*/ 0 w 9"/>
                  <a:gd name="T5" fmla="*/ 8 h 21"/>
                  <a:gd name="T6" fmla="*/ 0 w 9"/>
                  <a:gd name="T7" fmla="*/ 18 h 21"/>
                  <a:gd name="T8" fmla="*/ 2 w 9"/>
                  <a:gd name="T9" fmla="*/ 25 h 21"/>
                  <a:gd name="T10" fmla="*/ 13 w 9"/>
                  <a:gd name="T11" fmla="*/ 1 h 21"/>
                  <a:gd name="T12" fmla="*/ 2 w 9"/>
                  <a:gd name="T13" fmla="*/ 0 h 21"/>
                  <a:gd name="T14" fmla="*/ 0 w 9"/>
                  <a:gd name="T15" fmla="*/ 2 h 21"/>
                  <a:gd name="T16" fmla="*/ 0 w 9"/>
                  <a:gd name="T17" fmla="*/ 2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0" y="2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9" name="Freeform 265"/>
              <p:cNvSpPr>
                <a:spLocks/>
              </p:cNvSpPr>
              <p:nvPr/>
            </p:nvSpPr>
            <p:spPr bwMode="auto">
              <a:xfrm>
                <a:off x="2912" y="1704"/>
                <a:ext cx="37" cy="78"/>
              </a:xfrm>
              <a:custGeom>
                <a:avLst/>
                <a:gdLst>
                  <a:gd name="T0" fmla="*/ 19 w 32"/>
                  <a:gd name="T1" fmla="*/ 0 h 79"/>
                  <a:gd name="T2" fmla="*/ 27 w 32"/>
                  <a:gd name="T3" fmla="*/ 4 h 79"/>
                  <a:gd name="T4" fmla="*/ 58 w 32"/>
                  <a:gd name="T5" fmla="*/ 0 h 79"/>
                  <a:gd name="T6" fmla="*/ 16 w 32"/>
                  <a:gd name="T7" fmla="*/ 72 h 79"/>
                  <a:gd name="T8" fmla="*/ 0 w 32"/>
                  <a:gd name="T9" fmla="*/ 75 h 79"/>
                  <a:gd name="T10" fmla="*/ 19 w 32"/>
                  <a:gd name="T11" fmla="*/ 0 h 79"/>
                  <a:gd name="T12" fmla="*/ 19 w 32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79"/>
                  <a:gd name="T23" fmla="*/ 32 w 32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79">
                    <a:moveTo>
                      <a:pt x="10" y="0"/>
                    </a:moveTo>
                    <a:lnTo>
                      <a:pt x="15" y="4"/>
                    </a:lnTo>
                    <a:lnTo>
                      <a:pt x="32" y="0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0" name="Freeform 266"/>
              <p:cNvSpPr>
                <a:spLocks/>
              </p:cNvSpPr>
              <p:nvPr/>
            </p:nvSpPr>
            <p:spPr bwMode="auto">
              <a:xfrm>
                <a:off x="2909" y="1708"/>
                <a:ext cx="24" cy="93"/>
              </a:xfrm>
              <a:custGeom>
                <a:avLst/>
                <a:gdLst>
                  <a:gd name="T0" fmla="*/ 31 w 21"/>
                  <a:gd name="T1" fmla="*/ 0 h 91"/>
                  <a:gd name="T2" fmla="*/ 27 w 21"/>
                  <a:gd name="T3" fmla="*/ 8 h 91"/>
                  <a:gd name="T4" fmla="*/ 27 w 21"/>
                  <a:gd name="T5" fmla="*/ 11 h 91"/>
                  <a:gd name="T6" fmla="*/ 11 w 21"/>
                  <a:gd name="T7" fmla="*/ 54 h 91"/>
                  <a:gd name="T8" fmla="*/ 0 w 21"/>
                  <a:gd name="T9" fmla="*/ 99 h 91"/>
                  <a:gd name="T10" fmla="*/ 21 w 21"/>
                  <a:gd name="T11" fmla="*/ 79 h 91"/>
                  <a:gd name="T12" fmla="*/ 34 w 21"/>
                  <a:gd name="T13" fmla="*/ 54 h 91"/>
                  <a:gd name="T14" fmla="*/ 29 w 21"/>
                  <a:gd name="T15" fmla="*/ 11 h 91"/>
                  <a:gd name="T16" fmla="*/ 35 w 21"/>
                  <a:gd name="T17" fmla="*/ 7 h 91"/>
                  <a:gd name="T18" fmla="*/ 35 w 21"/>
                  <a:gd name="T19" fmla="*/ 0 h 91"/>
                  <a:gd name="T20" fmla="*/ 31 w 21"/>
                  <a:gd name="T21" fmla="*/ 0 h 91"/>
                  <a:gd name="T22" fmla="*/ 31 w 21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91"/>
                  <a:gd name="T38" fmla="*/ 21 w 2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91">
                    <a:moveTo>
                      <a:pt x="18" y="0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7" y="50"/>
                    </a:lnTo>
                    <a:lnTo>
                      <a:pt x="0" y="91"/>
                    </a:lnTo>
                    <a:lnTo>
                      <a:pt x="12" y="71"/>
                    </a:lnTo>
                    <a:lnTo>
                      <a:pt x="20" y="50"/>
                    </a:lnTo>
                    <a:lnTo>
                      <a:pt x="17" y="11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1" name="Freeform 267"/>
              <p:cNvSpPr>
                <a:spLocks/>
              </p:cNvSpPr>
              <p:nvPr/>
            </p:nvSpPr>
            <p:spPr bwMode="auto">
              <a:xfrm>
                <a:off x="2810" y="1889"/>
                <a:ext cx="43" cy="164"/>
              </a:xfrm>
              <a:custGeom>
                <a:avLst/>
                <a:gdLst>
                  <a:gd name="T0" fmla="*/ 62 w 38"/>
                  <a:gd name="T1" fmla="*/ 0 h 167"/>
                  <a:gd name="T2" fmla="*/ 58 w 38"/>
                  <a:gd name="T3" fmla="*/ 0 h 167"/>
                  <a:gd name="T4" fmla="*/ 54 w 38"/>
                  <a:gd name="T5" fmla="*/ 5 h 167"/>
                  <a:gd name="T6" fmla="*/ 49 w 38"/>
                  <a:gd name="T7" fmla="*/ 9 h 167"/>
                  <a:gd name="T8" fmla="*/ 42 w 38"/>
                  <a:gd name="T9" fmla="*/ 13 h 167"/>
                  <a:gd name="T10" fmla="*/ 40 w 38"/>
                  <a:gd name="T11" fmla="*/ 18 h 167"/>
                  <a:gd name="T12" fmla="*/ 35 w 38"/>
                  <a:gd name="T13" fmla="*/ 25 h 167"/>
                  <a:gd name="T14" fmla="*/ 26 w 38"/>
                  <a:gd name="T15" fmla="*/ 27 h 167"/>
                  <a:gd name="T16" fmla="*/ 22 w 38"/>
                  <a:gd name="T17" fmla="*/ 34 h 167"/>
                  <a:gd name="T18" fmla="*/ 14 w 38"/>
                  <a:gd name="T19" fmla="*/ 42 h 167"/>
                  <a:gd name="T20" fmla="*/ 11 w 38"/>
                  <a:gd name="T21" fmla="*/ 50 h 167"/>
                  <a:gd name="T22" fmla="*/ 8 w 38"/>
                  <a:gd name="T23" fmla="*/ 57 h 167"/>
                  <a:gd name="T24" fmla="*/ 2 w 38"/>
                  <a:gd name="T25" fmla="*/ 64 h 167"/>
                  <a:gd name="T26" fmla="*/ 0 w 38"/>
                  <a:gd name="T27" fmla="*/ 72 h 167"/>
                  <a:gd name="T28" fmla="*/ 0 w 38"/>
                  <a:gd name="T29" fmla="*/ 78 h 167"/>
                  <a:gd name="T30" fmla="*/ 9 w 38"/>
                  <a:gd name="T31" fmla="*/ 155 h 167"/>
                  <a:gd name="T32" fmla="*/ 9 w 38"/>
                  <a:gd name="T33" fmla="*/ 152 h 167"/>
                  <a:gd name="T34" fmla="*/ 9 w 38"/>
                  <a:gd name="T35" fmla="*/ 151 h 167"/>
                  <a:gd name="T36" fmla="*/ 9 w 38"/>
                  <a:gd name="T37" fmla="*/ 146 h 167"/>
                  <a:gd name="T38" fmla="*/ 9 w 38"/>
                  <a:gd name="T39" fmla="*/ 141 h 167"/>
                  <a:gd name="T40" fmla="*/ 9 w 38"/>
                  <a:gd name="T41" fmla="*/ 135 h 167"/>
                  <a:gd name="T42" fmla="*/ 11 w 38"/>
                  <a:gd name="T43" fmla="*/ 130 h 167"/>
                  <a:gd name="T44" fmla="*/ 11 w 38"/>
                  <a:gd name="T45" fmla="*/ 122 h 167"/>
                  <a:gd name="T46" fmla="*/ 12 w 38"/>
                  <a:gd name="T47" fmla="*/ 116 h 167"/>
                  <a:gd name="T48" fmla="*/ 12 w 38"/>
                  <a:gd name="T49" fmla="*/ 111 h 167"/>
                  <a:gd name="T50" fmla="*/ 12 w 38"/>
                  <a:gd name="T51" fmla="*/ 107 h 167"/>
                  <a:gd name="T52" fmla="*/ 12 w 38"/>
                  <a:gd name="T53" fmla="*/ 103 h 167"/>
                  <a:gd name="T54" fmla="*/ 12 w 38"/>
                  <a:gd name="T55" fmla="*/ 99 h 167"/>
                  <a:gd name="T56" fmla="*/ 12 w 38"/>
                  <a:gd name="T57" fmla="*/ 91 h 167"/>
                  <a:gd name="T58" fmla="*/ 14 w 38"/>
                  <a:gd name="T59" fmla="*/ 85 h 167"/>
                  <a:gd name="T60" fmla="*/ 14 w 38"/>
                  <a:gd name="T61" fmla="*/ 80 h 167"/>
                  <a:gd name="T62" fmla="*/ 14 w 38"/>
                  <a:gd name="T63" fmla="*/ 77 h 167"/>
                  <a:gd name="T64" fmla="*/ 14 w 38"/>
                  <a:gd name="T65" fmla="*/ 73 h 167"/>
                  <a:gd name="T66" fmla="*/ 18 w 38"/>
                  <a:gd name="T67" fmla="*/ 72 h 167"/>
                  <a:gd name="T68" fmla="*/ 18 w 38"/>
                  <a:gd name="T69" fmla="*/ 69 h 167"/>
                  <a:gd name="T70" fmla="*/ 18 w 38"/>
                  <a:gd name="T71" fmla="*/ 68 h 167"/>
                  <a:gd name="T72" fmla="*/ 20 w 38"/>
                  <a:gd name="T73" fmla="*/ 64 h 167"/>
                  <a:gd name="T74" fmla="*/ 25 w 38"/>
                  <a:gd name="T75" fmla="*/ 60 h 167"/>
                  <a:gd name="T76" fmla="*/ 26 w 38"/>
                  <a:gd name="T77" fmla="*/ 54 h 167"/>
                  <a:gd name="T78" fmla="*/ 28 w 38"/>
                  <a:gd name="T79" fmla="*/ 48 h 167"/>
                  <a:gd name="T80" fmla="*/ 33 w 38"/>
                  <a:gd name="T81" fmla="*/ 43 h 167"/>
                  <a:gd name="T82" fmla="*/ 36 w 38"/>
                  <a:gd name="T83" fmla="*/ 38 h 167"/>
                  <a:gd name="T84" fmla="*/ 41 w 38"/>
                  <a:gd name="T85" fmla="*/ 30 h 167"/>
                  <a:gd name="T86" fmla="*/ 42 w 38"/>
                  <a:gd name="T87" fmla="*/ 27 h 167"/>
                  <a:gd name="T88" fmla="*/ 48 w 38"/>
                  <a:gd name="T89" fmla="*/ 22 h 167"/>
                  <a:gd name="T90" fmla="*/ 51 w 38"/>
                  <a:gd name="T91" fmla="*/ 17 h 167"/>
                  <a:gd name="T92" fmla="*/ 54 w 38"/>
                  <a:gd name="T93" fmla="*/ 11 h 167"/>
                  <a:gd name="T94" fmla="*/ 58 w 38"/>
                  <a:gd name="T95" fmla="*/ 7 h 167"/>
                  <a:gd name="T96" fmla="*/ 58 w 38"/>
                  <a:gd name="T97" fmla="*/ 3 h 167"/>
                  <a:gd name="T98" fmla="*/ 62 w 38"/>
                  <a:gd name="T99" fmla="*/ 0 h 167"/>
                  <a:gd name="T100" fmla="*/ 62 w 38"/>
                  <a:gd name="T101" fmla="*/ 0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"/>
                  <a:gd name="T154" fmla="*/ 0 h 167"/>
                  <a:gd name="T155" fmla="*/ 38 w 38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" h="167">
                    <a:moveTo>
                      <a:pt x="38" y="0"/>
                    </a:moveTo>
                    <a:lnTo>
                      <a:pt x="35" y="0"/>
                    </a:lnTo>
                    <a:lnTo>
                      <a:pt x="33" y="5"/>
                    </a:lnTo>
                    <a:lnTo>
                      <a:pt x="30" y="9"/>
                    </a:lnTo>
                    <a:lnTo>
                      <a:pt x="26" y="13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16" y="31"/>
                    </a:lnTo>
                    <a:lnTo>
                      <a:pt x="13" y="38"/>
                    </a:lnTo>
                    <a:lnTo>
                      <a:pt x="9" y="46"/>
                    </a:lnTo>
                    <a:lnTo>
                      <a:pt x="7" y="54"/>
                    </a:lnTo>
                    <a:lnTo>
                      <a:pt x="4" y="61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3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45"/>
                    </a:lnTo>
                    <a:lnTo>
                      <a:pt x="7" y="138"/>
                    </a:lnTo>
                    <a:lnTo>
                      <a:pt x="7" y="130"/>
                    </a:lnTo>
                    <a:lnTo>
                      <a:pt x="8" y="124"/>
                    </a:lnTo>
                    <a:lnTo>
                      <a:pt x="8" y="119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99"/>
                    </a:lnTo>
                    <a:lnTo>
                      <a:pt x="9" y="93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2" y="68"/>
                    </a:lnTo>
                    <a:lnTo>
                      <a:pt x="15" y="64"/>
                    </a:lnTo>
                    <a:lnTo>
                      <a:pt x="16" y="58"/>
                    </a:lnTo>
                    <a:lnTo>
                      <a:pt x="17" y="52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5" y="34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31" y="17"/>
                    </a:lnTo>
                    <a:lnTo>
                      <a:pt x="33" y="11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2" name="Freeform 268"/>
              <p:cNvSpPr>
                <a:spLocks/>
              </p:cNvSpPr>
              <p:nvPr/>
            </p:nvSpPr>
            <p:spPr bwMode="auto">
              <a:xfrm>
                <a:off x="2919" y="1922"/>
                <a:ext cx="54" cy="104"/>
              </a:xfrm>
              <a:custGeom>
                <a:avLst/>
                <a:gdLst>
                  <a:gd name="T0" fmla="*/ 0 w 49"/>
                  <a:gd name="T1" fmla="*/ 0 h 107"/>
                  <a:gd name="T2" fmla="*/ 0 w 49"/>
                  <a:gd name="T3" fmla="*/ 1 h 107"/>
                  <a:gd name="T4" fmla="*/ 0 w 49"/>
                  <a:gd name="T5" fmla="*/ 5 h 107"/>
                  <a:gd name="T6" fmla="*/ 0 w 49"/>
                  <a:gd name="T7" fmla="*/ 6 h 107"/>
                  <a:gd name="T8" fmla="*/ 0 w 49"/>
                  <a:gd name="T9" fmla="*/ 10 h 107"/>
                  <a:gd name="T10" fmla="*/ 1 w 49"/>
                  <a:gd name="T11" fmla="*/ 15 h 107"/>
                  <a:gd name="T12" fmla="*/ 2 w 49"/>
                  <a:gd name="T13" fmla="*/ 17 h 107"/>
                  <a:gd name="T14" fmla="*/ 2 w 49"/>
                  <a:gd name="T15" fmla="*/ 19 h 107"/>
                  <a:gd name="T16" fmla="*/ 4 w 49"/>
                  <a:gd name="T17" fmla="*/ 24 h 107"/>
                  <a:gd name="T18" fmla="*/ 4 w 49"/>
                  <a:gd name="T19" fmla="*/ 28 h 107"/>
                  <a:gd name="T20" fmla="*/ 9 w 49"/>
                  <a:gd name="T21" fmla="*/ 34 h 107"/>
                  <a:gd name="T22" fmla="*/ 10 w 49"/>
                  <a:gd name="T23" fmla="*/ 36 h 107"/>
                  <a:gd name="T24" fmla="*/ 12 w 49"/>
                  <a:gd name="T25" fmla="*/ 41 h 107"/>
                  <a:gd name="T26" fmla="*/ 13 w 49"/>
                  <a:gd name="T27" fmla="*/ 45 h 107"/>
                  <a:gd name="T28" fmla="*/ 14 w 49"/>
                  <a:gd name="T29" fmla="*/ 49 h 107"/>
                  <a:gd name="T30" fmla="*/ 19 w 49"/>
                  <a:gd name="T31" fmla="*/ 52 h 107"/>
                  <a:gd name="T32" fmla="*/ 26 w 49"/>
                  <a:gd name="T33" fmla="*/ 61 h 107"/>
                  <a:gd name="T34" fmla="*/ 31 w 49"/>
                  <a:gd name="T35" fmla="*/ 65 h 107"/>
                  <a:gd name="T36" fmla="*/ 37 w 49"/>
                  <a:gd name="T37" fmla="*/ 70 h 107"/>
                  <a:gd name="T38" fmla="*/ 41 w 49"/>
                  <a:gd name="T39" fmla="*/ 74 h 107"/>
                  <a:gd name="T40" fmla="*/ 47 w 49"/>
                  <a:gd name="T41" fmla="*/ 79 h 107"/>
                  <a:gd name="T42" fmla="*/ 56 w 49"/>
                  <a:gd name="T43" fmla="*/ 84 h 107"/>
                  <a:gd name="T44" fmla="*/ 64 w 49"/>
                  <a:gd name="T45" fmla="*/ 88 h 107"/>
                  <a:gd name="T46" fmla="*/ 71 w 49"/>
                  <a:gd name="T47" fmla="*/ 92 h 107"/>
                  <a:gd name="T48" fmla="*/ 73 w 49"/>
                  <a:gd name="T49" fmla="*/ 95 h 107"/>
                  <a:gd name="T50" fmla="*/ 71 w 49"/>
                  <a:gd name="T51" fmla="*/ 92 h 107"/>
                  <a:gd name="T52" fmla="*/ 64 w 49"/>
                  <a:gd name="T53" fmla="*/ 88 h 107"/>
                  <a:gd name="T54" fmla="*/ 57 w 49"/>
                  <a:gd name="T55" fmla="*/ 83 h 107"/>
                  <a:gd name="T56" fmla="*/ 52 w 49"/>
                  <a:gd name="T57" fmla="*/ 78 h 107"/>
                  <a:gd name="T58" fmla="*/ 45 w 49"/>
                  <a:gd name="T59" fmla="*/ 73 h 107"/>
                  <a:gd name="T60" fmla="*/ 41 w 49"/>
                  <a:gd name="T61" fmla="*/ 67 h 107"/>
                  <a:gd name="T62" fmla="*/ 39 w 49"/>
                  <a:gd name="T63" fmla="*/ 63 h 107"/>
                  <a:gd name="T64" fmla="*/ 34 w 49"/>
                  <a:gd name="T65" fmla="*/ 58 h 107"/>
                  <a:gd name="T66" fmla="*/ 31 w 49"/>
                  <a:gd name="T67" fmla="*/ 54 h 107"/>
                  <a:gd name="T68" fmla="*/ 26 w 49"/>
                  <a:gd name="T69" fmla="*/ 51 h 107"/>
                  <a:gd name="T70" fmla="*/ 25 w 49"/>
                  <a:gd name="T71" fmla="*/ 49 h 107"/>
                  <a:gd name="T72" fmla="*/ 23 w 49"/>
                  <a:gd name="T73" fmla="*/ 47 h 107"/>
                  <a:gd name="T74" fmla="*/ 21 w 49"/>
                  <a:gd name="T75" fmla="*/ 43 h 107"/>
                  <a:gd name="T76" fmla="*/ 19 w 49"/>
                  <a:gd name="T77" fmla="*/ 39 h 107"/>
                  <a:gd name="T78" fmla="*/ 17 w 49"/>
                  <a:gd name="T79" fmla="*/ 35 h 107"/>
                  <a:gd name="T80" fmla="*/ 14 w 49"/>
                  <a:gd name="T81" fmla="*/ 31 h 107"/>
                  <a:gd name="T82" fmla="*/ 13 w 49"/>
                  <a:gd name="T83" fmla="*/ 26 h 107"/>
                  <a:gd name="T84" fmla="*/ 12 w 49"/>
                  <a:gd name="T85" fmla="*/ 22 h 107"/>
                  <a:gd name="T86" fmla="*/ 10 w 49"/>
                  <a:gd name="T87" fmla="*/ 18 h 107"/>
                  <a:gd name="T88" fmla="*/ 9 w 49"/>
                  <a:gd name="T89" fmla="*/ 17 h 107"/>
                  <a:gd name="T90" fmla="*/ 4 w 49"/>
                  <a:gd name="T91" fmla="*/ 10 h 107"/>
                  <a:gd name="T92" fmla="*/ 1 w 49"/>
                  <a:gd name="T93" fmla="*/ 5 h 107"/>
                  <a:gd name="T94" fmla="*/ 0 w 49"/>
                  <a:gd name="T95" fmla="*/ 0 h 107"/>
                  <a:gd name="T96" fmla="*/ 0 w 49"/>
                  <a:gd name="T97" fmla="*/ 0 h 107"/>
                  <a:gd name="T98" fmla="*/ 0 w 49"/>
                  <a:gd name="T99" fmla="*/ 0 h 1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107"/>
                  <a:gd name="T152" fmla="*/ 49 w 49"/>
                  <a:gd name="T153" fmla="*/ 107 h 1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107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3" y="60"/>
                    </a:lnTo>
                    <a:lnTo>
                      <a:pt x="18" y="69"/>
                    </a:lnTo>
                    <a:lnTo>
                      <a:pt x="21" y="73"/>
                    </a:lnTo>
                    <a:lnTo>
                      <a:pt x="25" y="78"/>
                    </a:lnTo>
                    <a:lnTo>
                      <a:pt x="28" y="82"/>
                    </a:lnTo>
                    <a:lnTo>
                      <a:pt x="32" y="87"/>
                    </a:lnTo>
                    <a:lnTo>
                      <a:pt x="38" y="94"/>
                    </a:lnTo>
                    <a:lnTo>
                      <a:pt x="44" y="100"/>
                    </a:lnTo>
                    <a:lnTo>
                      <a:pt x="48" y="104"/>
                    </a:lnTo>
                    <a:lnTo>
                      <a:pt x="49" y="107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39" y="92"/>
                    </a:lnTo>
                    <a:lnTo>
                      <a:pt x="35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71"/>
                    </a:lnTo>
                    <a:lnTo>
                      <a:pt x="23" y="66"/>
                    </a:lnTo>
                    <a:lnTo>
                      <a:pt x="21" y="62"/>
                    </a:lnTo>
                    <a:lnTo>
                      <a:pt x="18" y="57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9" y="30"/>
                    </a:lnTo>
                    <a:lnTo>
                      <a:pt x="8" y="26"/>
                    </a:lnTo>
                    <a:lnTo>
                      <a:pt x="6" y="22"/>
                    </a:lnTo>
                    <a:lnTo>
                      <a:pt x="5" y="18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172" name="AutoShape 287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IDP#108</a:t>
            </a:r>
            <a:endParaRPr lang="en-US" sz="1400" b="0">
              <a:cs typeface="Zar" pitchFamily="2" charset="-78"/>
            </a:endParaRPr>
          </a:p>
        </p:txBody>
      </p:sp>
      <p:sp>
        <p:nvSpPr>
          <p:cNvPr id="19" name="&quot;No&quot; Symbol 18"/>
          <p:cNvSpPr/>
          <p:nvPr/>
        </p:nvSpPr>
        <p:spPr bwMode="auto">
          <a:xfrm>
            <a:off x="4894264" y="3033714"/>
            <a:ext cx="2124075" cy="1914525"/>
          </a:xfrm>
          <a:prstGeom prst="noSmoking">
            <a:avLst/>
          </a:prstGeom>
          <a:solidFill>
            <a:srgbClr val="FF9966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" name="Teardrop 12"/>
          <p:cNvSpPr/>
          <p:nvPr/>
        </p:nvSpPr>
        <p:spPr bwMode="auto">
          <a:xfrm>
            <a:off x="5772151" y="4762500"/>
            <a:ext cx="720725" cy="488950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21" name="Teardrop 120"/>
          <p:cNvSpPr/>
          <p:nvPr/>
        </p:nvSpPr>
        <p:spPr bwMode="auto">
          <a:xfrm>
            <a:off x="4468814" y="3502025"/>
            <a:ext cx="720725" cy="488950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22" name="Teardrop 121"/>
          <p:cNvSpPr/>
          <p:nvPr/>
        </p:nvSpPr>
        <p:spPr bwMode="auto">
          <a:xfrm>
            <a:off x="6500814" y="3017838"/>
            <a:ext cx="719137" cy="487362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1" name="AutoShape 219"/>
          <p:cNvSpPr>
            <a:spLocks noChangeArrowheads="1"/>
          </p:cNvSpPr>
          <p:nvPr/>
        </p:nvSpPr>
        <p:spPr bwMode="auto">
          <a:xfrm>
            <a:off x="7181850" y="1557339"/>
            <a:ext cx="2230438" cy="719137"/>
          </a:xfrm>
          <a:prstGeom prst="wedgeRoundRectCallout">
            <a:avLst>
              <a:gd name="adj1" fmla="val -70120"/>
              <a:gd name="adj2" fmla="val 175231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عامل اصلي قوام نهادي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2" name="AutoShape 219"/>
          <p:cNvSpPr>
            <a:spLocks noChangeArrowheads="1"/>
          </p:cNvSpPr>
          <p:nvPr/>
        </p:nvSpPr>
        <p:spPr bwMode="auto">
          <a:xfrm>
            <a:off x="1871664" y="2665414"/>
            <a:ext cx="2230437" cy="719137"/>
          </a:xfrm>
          <a:prstGeom prst="wedgeRoundRectCallout">
            <a:avLst>
              <a:gd name="adj1" fmla="val 88449"/>
              <a:gd name="adj2" fmla="val 16563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هسته مقاوم در مقابل تغيير </a:t>
            </a:r>
          </a:p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(هسته پارادايم نهاد)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3" name="AutoShape 219"/>
          <p:cNvSpPr>
            <a:spLocks noChangeArrowheads="1"/>
          </p:cNvSpPr>
          <p:nvPr/>
        </p:nvSpPr>
        <p:spPr bwMode="auto">
          <a:xfrm>
            <a:off x="7967664" y="4725989"/>
            <a:ext cx="2230437" cy="719137"/>
          </a:xfrm>
          <a:prstGeom prst="wedgeRoundRectCallout">
            <a:avLst>
              <a:gd name="adj1" fmla="val -94102"/>
              <a:gd name="adj2" fmla="val -25540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گلوگاه تحول نهادي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4" name="AutoShape 219"/>
          <p:cNvSpPr>
            <a:spLocks noChangeArrowheads="1"/>
          </p:cNvSpPr>
          <p:nvPr/>
        </p:nvSpPr>
        <p:spPr bwMode="auto">
          <a:xfrm>
            <a:off x="4589464" y="1282701"/>
            <a:ext cx="1762125" cy="1065213"/>
          </a:xfrm>
          <a:prstGeom prst="wedgeRoundRectCallout">
            <a:avLst>
              <a:gd name="adj1" fmla="val 63472"/>
              <a:gd name="adj2" fmla="val 13838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درگير شدن و ايفاي نقش افراد در نهاد بر اساس اين نيازها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5" name="AutoShape 219"/>
          <p:cNvSpPr>
            <a:spLocks noChangeArrowheads="1"/>
          </p:cNvSpPr>
          <p:nvPr/>
        </p:nvSpPr>
        <p:spPr bwMode="auto">
          <a:xfrm>
            <a:off x="1682750" y="4556125"/>
            <a:ext cx="2941638" cy="1354138"/>
          </a:xfrm>
          <a:prstGeom prst="wedgeRoundRectCallout">
            <a:avLst>
              <a:gd name="adj1" fmla="val 73565"/>
              <a:gd name="adj2" fmla="val -45676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مقاومت در مقابل هر نوع تغييري كه خللي در پاسخگوئي به اين نيازها ايجاد كند و آن را مورد سئوال و هجوم قرار دهد</a:t>
            </a:r>
            <a:endParaRPr lang="en-US" sz="20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824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11675" y="2852739"/>
            <a:ext cx="3024188" cy="2160587"/>
            <a:chOff x="1882" y="1797"/>
            <a:chExt cx="1270" cy="862"/>
          </a:xfrm>
        </p:grpSpPr>
        <p:sp>
          <p:nvSpPr>
            <p:cNvPr id="136205" name="Cloud"/>
            <p:cNvSpPr>
              <a:spLocks noChangeAspect="1" noEditPoints="1" noChangeArrowheads="1"/>
            </p:cNvSpPr>
            <p:nvPr/>
          </p:nvSpPr>
          <p:spPr bwMode="auto">
            <a:xfrm>
              <a:off x="1882" y="1829"/>
              <a:ext cx="1270" cy="830"/>
            </a:xfrm>
            <a:custGeom>
              <a:avLst/>
              <a:gdLst>
                <a:gd name="T0" fmla="*/ 0 w 21600"/>
                <a:gd name="T1" fmla="*/ 1 h 21600"/>
                <a:gd name="T2" fmla="*/ 2 w 21600"/>
                <a:gd name="T3" fmla="*/ 1 h 21600"/>
                <a:gd name="T4" fmla="*/ 4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3 h 21600"/>
                <a:gd name="T14" fmla="*/ 17093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6206" name="Group 4"/>
            <p:cNvGrpSpPr>
              <a:grpSpLocks/>
            </p:cNvGrpSpPr>
            <p:nvPr/>
          </p:nvGrpSpPr>
          <p:grpSpPr bwMode="auto">
            <a:xfrm>
              <a:off x="2518" y="1872"/>
              <a:ext cx="559" cy="483"/>
              <a:chOff x="2915" y="2091"/>
              <a:chExt cx="916" cy="848"/>
            </a:xfrm>
          </p:grpSpPr>
          <p:sp>
            <p:nvSpPr>
              <p:cNvPr id="136271" name="Freeform 5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2" name="Freeform 6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3" name="Freeform 7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4" name="Freeform 8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5" name="Freeform 9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07" name="Group 10"/>
            <p:cNvGrpSpPr>
              <a:grpSpLocks/>
            </p:cNvGrpSpPr>
            <p:nvPr/>
          </p:nvGrpSpPr>
          <p:grpSpPr bwMode="auto">
            <a:xfrm rot="10800000">
              <a:off x="1967" y="2004"/>
              <a:ext cx="879" cy="613"/>
              <a:chOff x="4468" y="1287"/>
              <a:chExt cx="624" cy="335"/>
            </a:xfrm>
          </p:grpSpPr>
          <p:sp>
            <p:nvSpPr>
              <p:cNvPr id="136260" name="Freeform 11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1" name="Freeform 12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2" name="Freeform 13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3" name="Freeform 14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4" name="Freeform 15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5" name="Freeform 16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6" name="Freeform 17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7" name="Freeform 18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8" name="Freeform 19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9" name="Freeform 20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0" name="Freeform 21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08" name="Freeform 22"/>
            <p:cNvSpPr>
              <a:spLocks/>
            </p:cNvSpPr>
            <p:nvPr/>
          </p:nvSpPr>
          <p:spPr bwMode="auto">
            <a:xfrm>
              <a:off x="2052" y="2004"/>
              <a:ext cx="84" cy="195"/>
            </a:xfrm>
            <a:custGeom>
              <a:avLst/>
              <a:gdLst>
                <a:gd name="T0" fmla="*/ 6 w 140"/>
                <a:gd name="T1" fmla="*/ 1 h 425"/>
                <a:gd name="T2" fmla="*/ 6 w 140"/>
                <a:gd name="T3" fmla="*/ 1 h 425"/>
                <a:gd name="T4" fmla="*/ 6 w 140"/>
                <a:gd name="T5" fmla="*/ 1 h 425"/>
                <a:gd name="T6" fmla="*/ 6 w 140"/>
                <a:gd name="T7" fmla="*/ 2 h 425"/>
                <a:gd name="T8" fmla="*/ 6 w 140"/>
                <a:gd name="T9" fmla="*/ 2 h 425"/>
                <a:gd name="T10" fmla="*/ 7 w 140"/>
                <a:gd name="T11" fmla="*/ 2 h 425"/>
                <a:gd name="T12" fmla="*/ 6 w 140"/>
                <a:gd name="T13" fmla="*/ 2 h 425"/>
                <a:gd name="T14" fmla="*/ 6 w 140"/>
                <a:gd name="T15" fmla="*/ 2 h 425"/>
                <a:gd name="T16" fmla="*/ 5 w 140"/>
                <a:gd name="T17" fmla="*/ 2 h 425"/>
                <a:gd name="T18" fmla="*/ 4 w 140"/>
                <a:gd name="T19" fmla="*/ 2 h 425"/>
                <a:gd name="T20" fmla="*/ 3 w 140"/>
                <a:gd name="T21" fmla="*/ 3 h 425"/>
                <a:gd name="T22" fmla="*/ 2 w 140"/>
                <a:gd name="T23" fmla="*/ 3 h 425"/>
                <a:gd name="T24" fmla="*/ 1 w 140"/>
                <a:gd name="T25" fmla="*/ 3 h 425"/>
                <a:gd name="T26" fmla="*/ 1 w 140"/>
                <a:gd name="T27" fmla="*/ 3 h 425"/>
                <a:gd name="T28" fmla="*/ 1 w 140"/>
                <a:gd name="T29" fmla="*/ 3 h 425"/>
                <a:gd name="T30" fmla="*/ 0 w 140"/>
                <a:gd name="T31" fmla="*/ 4 h 425"/>
                <a:gd name="T32" fmla="*/ 0 w 140"/>
                <a:gd name="T33" fmla="*/ 4 h 425"/>
                <a:gd name="T34" fmla="*/ 0 w 140"/>
                <a:gd name="T35" fmla="*/ 4 h 425"/>
                <a:gd name="T36" fmla="*/ 0 w 140"/>
                <a:gd name="T37" fmla="*/ 5 h 425"/>
                <a:gd name="T38" fmla="*/ 1 w 140"/>
                <a:gd name="T39" fmla="*/ 5 h 425"/>
                <a:gd name="T40" fmla="*/ 1 w 140"/>
                <a:gd name="T41" fmla="*/ 5 h 425"/>
                <a:gd name="T42" fmla="*/ 1 w 140"/>
                <a:gd name="T43" fmla="*/ 5 h 425"/>
                <a:gd name="T44" fmla="*/ 1 w 140"/>
                <a:gd name="T45" fmla="*/ 5 h 425"/>
                <a:gd name="T46" fmla="*/ 1 w 140"/>
                <a:gd name="T47" fmla="*/ 6 h 425"/>
                <a:gd name="T48" fmla="*/ 1 w 140"/>
                <a:gd name="T49" fmla="*/ 6 h 425"/>
                <a:gd name="T50" fmla="*/ 1 w 140"/>
                <a:gd name="T51" fmla="*/ 6 h 425"/>
                <a:gd name="T52" fmla="*/ 1 w 140"/>
                <a:gd name="T53" fmla="*/ 6 h 425"/>
                <a:gd name="T54" fmla="*/ 1 w 140"/>
                <a:gd name="T55" fmla="*/ 7 h 425"/>
                <a:gd name="T56" fmla="*/ 1 w 140"/>
                <a:gd name="T57" fmla="*/ 7 h 425"/>
                <a:gd name="T58" fmla="*/ 1 w 140"/>
                <a:gd name="T59" fmla="*/ 7 h 425"/>
                <a:gd name="T60" fmla="*/ 1 w 140"/>
                <a:gd name="T61" fmla="*/ 7 h 425"/>
                <a:gd name="T62" fmla="*/ 1 w 140"/>
                <a:gd name="T63" fmla="*/ 8 h 425"/>
                <a:gd name="T64" fmla="*/ 1 w 140"/>
                <a:gd name="T65" fmla="*/ 8 h 425"/>
                <a:gd name="T66" fmla="*/ 2 w 140"/>
                <a:gd name="T67" fmla="*/ 8 h 425"/>
                <a:gd name="T68" fmla="*/ 2 w 140"/>
                <a:gd name="T69" fmla="*/ 8 h 425"/>
                <a:gd name="T70" fmla="*/ 2 w 140"/>
                <a:gd name="T71" fmla="*/ 9 h 425"/>
                <a:gd name="T72" fmla="*/ 2 w 140"/>
                <a:gd name="T73" fmla="*/ 9 h 425"/>
                <a:gd name="T74" fmla="*/ 2 w 140"/>
                <a:gd name="T75" fmla="*/ 9 h 425"/>
                <a:gd name="T76" fmla="*/ 2 w 140"/>
                <a:gd name="T77" fmla="*/ 10 h 425"/>
                <a:gd name="T78" fmla="*/ 4 w 140"/>
                <a:gd name="T79" fmla="*/ 11 h 425"/>
                <a:gd name="T80" fmla="*/ 15 w 140"/>
                <a:gd name="T81" fmla="*/ 19 h 425"/>
                <a:gd name="T82" fmla="*/ 13 w 140"/>
                <a:gd name="T83" fmla="*/ 11 h 425"/>
                <a:gd name="T84" fmla="*/ 15 w 140"/>
                <a:gd name="T85" fmla="*/ 7 h 425"/>
                <a:gd name="T86" fmla="*/ 17 w 140"/>
                <a:gd name="T87" fmla="*/ 3 h 425"/>
                <a:gd name="T88" fmla="*/ 10 w 140"/>
                <a:gd name="T89" fmla="*/ 2 h 425"/>
                <a:gd name="T90" fmla="*/ 10 w 140"/>
                <a:gd name="T91" fmla="*/ 0 h 425"/>
                <a:gd name="T92" fmla="*/ 9 w 140"/>
                <a:gd name="T93" fmla="*/ 0 h 425"/>
                <a:gd name="T94" fmla="*/ 8 w 140"/>
                <a:gd name="T95" fmla="*/ 0 h 425"/>
                <a:gd name="T96" fmla="*/ 8 w 140"/>
                <a:gd name="T97" fmla="*/ 0 h 425"/>
                <a:gd name="T98" fmla="*/ 7 w 140"/>
                <a:gd name="T99" fmla="*/ 0 h 425"/>
                <a:gd name="T100" fmla="*/ 6 w 140"/>
                <a:gd name="T101" fmla="*/ 0 h 425"/>
                <a:gd name="T102" fmla="*/ 6 w 140"/>
                <a:gd name="T103" fmla="*/ 0 h 425"/>
                <a:gd name="T104" fmla="*/ 6 w 140"/>
                <a:gd name="T105" fmla="*/ 0 h 425"/>
                <a:gd name="T106" fmla="*/ 6 w 140"/>
                <a:gd name="T107" fmla="*/ 1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9" name="Freeform 23"/>
            <p:cNvSpPr>
              <a:spLocks/>
            </p:cNvSpPr>
            <p:nvPr/>
          </p:nvSpPr>
          <p:spPr bwMode="auto">
            <a:xfrm>
              <a:off x="2289" y="2202"/>
              <a:ext cx="335" cy="240"/>
            </a:xfrm>
            <a:custGeom>
              <a:avLst/>
              <a:gdLst>
                <a:gd name="T0" fmla="*/ 29 w 717"/>
                <a:gd name="T1" fmla="*/ 4 h 496"/>
                <a:gd name="T2" fmla="*/ 33 w 717"/>
                <a:gd name="T3" fmla="*/ 5 h 496"/>
                <a:gd name="T4" fmla="*/ 34 w 717"/>
                <a:gd name="T5" fmla="*/ 0 h 496"/>
                <a:gd name="T6" fmla="*/ 18 w 717"/>
                <a:gd name="T7" fmla="*/ 0 h 496"/>
                <a:gd name="T8" fmla="*/ 25 w 717"/>
                <a:gd name="T9" fmla="*/ 2 h 496"/>
                <a:gd name="T10" fmla="*/ 12 w 717"/>
                <a:gd name="T11" fmla="*/ 7 h 496"/>
                <a:gd name="T12" fmla="*/ 9 w 717"/>
                <a:gd name="T13" fmla="*/ 15 h 496"/>
                <a:gd name="T14" fmla="*/ 0 w 717"/>
                <a:gd name="T15" fmla="*/ 20 h 496"/>
                <a:gd name="T16" fmla="*/ 3 w 717"/>
                <a:gd name="T17" fmla="*/ 27 h 496"/>
                <a:gd name="T18" fmla="*/ 13 w 717"/>
                <a:gd name="T19" fmla="*/ 16 h 496"/>
                <a:gd name="T20" fmla="*/ 14 w 717"/>
                <a:gd name="T21" fmla="*/ 9 h 496"/>
                <a:gd name="T22" fmla="*/ 29 w 717"/>
                <a:gd name="T23" fmla="*/ 4 h 496"/>
                <a:gd name="T24" fmla="*/ 29 w 717"/>
                <a:gd name="T25" fmla="*/ 4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0" name="Freeform 24"/>
            <p:cNvSpPr>
              <a:spLocks/>
            </p:cNvSpPr>
            <p:nvPr/>
          </p:nvSpPr>
          <p:spPr bwMode="auto">
            <a:xfrm>
              <a:off x="2136" y="2104"/>
              <a:ext cx="782" cy="406"/>
            </a:xfrm>
            <a:custGeom>
              <a:avLst/>
              <a:gdLst>
                <a:gd name="T0" fmla="*/ 65 w 1673"/>
                <a:gd name="T1" fmla="*/ 27 h 839"/>
                <a:gd name="T2" fmla="*/ 79 w 1673"/>
                <a:gd name="T3" fmla="*/ 36 h 839"/>
                <a:gd name="T4" fmla="*/ 80 w 1673"/>
                <a:gd name="T5" fmla="*/ 46 h 839"/>
                <a:gd name="T6" fmla="*/ 47 w 1673"/>
                <a:gd name="T7" fmla="*/ 32 h 839"/>
                <a:gd name="T8" fmla="*/ 60 w 1673"/>
                <a:gd name="T9" fmla="*/ 28 h 839"/>
                <a:gd name="T10" fmla="*/ 52 w 1673"/>
                <a:gd name="T11" fmla="*/ 22 h 839"/>
                <a:gd name="T12" fmla="*/ 32 w 1673"/>
                <a:gd name="T13" fmla="*/ 19 h 839"/>
                <a:gd name="T14" fmla="*/ 16 w 1673"/>
                <a:gd name="T15" fmla="*/ 11 h 839"/>
                <a:gd name="T16" fmla="*/ 0 w 1673"/>
                <a:gd name="T17" fmla="*/ 15 h 839"/>
                <a:gd name="T18" fmla="*/ 14 w 1673"/>
                <a:gd name="T19" fmla="*/ 0 h 839"/>
                <a:gd name="T20" fmla="*/ 37 w 1673"/>
                <a:gd name="T21" fmla="*/ 5 h 839"/>
                <a:gd name="T22" fmla="*/ 26 w 1673"/>
                <a:gd name="T23" fmla="*/ 7 h 839"/>
                <a:gd name="T24" fmla="*/ 35 w 1673"/>
                <a:gd name="T25" fmla="*/ 18 h 839"/>
                <a:gd name="T26" fmla="*/ 60 w 1673"/>
                <a:gd name="T27" fmla="*/ 17 h 839"/>
                <a:gd name="T28" fmla="*/ 65 w 1673"/>
                <a:gd name="T29" fmla="*/ 27 h 839"/>
                <a:gd name="T30" fmla="*/ 65 w 1673"/>
                <a:gd name="T31" fmla="*/ 2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1" name="Freeform 25"/>
            <p:cNvSpPr>
              <a:spLocks/>
            </p:cNvSpPr>
            <p:nvPr/>
          </p:nvSpPr>
          <p:spPr bwMode="auto">
            <a:xfrm>
              <a:off x="2480" y="2101"/>
              <a:ext cx="21" cy="33"/>
            </a:xfrm>
            <a:custGeom>
              <a:avLst/>
              <a:gdLst>
                <a:gd name="T0" fmla="*/ 0 w 47"/>
                <a:gd name="T1" fmla="*/ 4 h 68"/>
                <a:gd name="T2" fmla="*/ 0 w 47"/>
                <a:gd name="T3" fmla="*/ 1 h 68"/>
                <a:gd name="T4" fmla="*/ 0 w 47"/>
                <a:gd name="T5" fmla="*/ 1 h 68"/>
                <a:gd name="T6" fmla="*/ 0 w 47"/>
                <a:gd name="T7" fmla="*/ 1 h 68"/>
                <a:gd name="T8" fmla="*/ 0 w 47"/>
                <a:gd name="T9" fmla="*/ 1 h 68"/>
                <a:gd name="T10" fmla="*/ 0 w 47"/>
                <a:gd name="T11" fmla="*/ 1 h 68"/>
                <a:gd name="T12" fmla="*/ 0 w 47"/>
                <a:gd name="T13" fmla="*/ 1 h 68"/>
                <a:gd name="T14" fmla="*/ 0 w 47"/>
                <a:gd name="T15" fmla="*/ 0 h 68"/>
                <a:gd name="T16" fmla="*/ 0 w 47"/>
                <a:gd name="T17" fmla="*/ 0 h 68"/>
                <a:gd name="T18" fmla="*/ 0 w 47"/>
                <a:gd name="T19" fmla="*/ 0 h 68"/>
                <a:gd name="T20" fmla="*/ 0 w 47"/>
                <a:gd name="T21" fmla="*/ 0 h 68"/>
                <a:gd name="T22" fmla="*/ 0 w 47"/>
                <a:gd name="T23" fmla="*/ 0 h 68"/>
                <a:gd name="T24" fmla="*/ 0 w 47"/>
                <a:gd name="T25" fmla="*/ 0 h 68"/>
                <a:gd name="T26" fmla="*/ 1 w 47"/>
                <a:gd name="T27" fmla="*/ 0 h 68"/>
                <a:gd name="T28" fmla="*/ 1 w 47"/>
                <a:gd name="T29" fmla="*/ 0 h 68"/>
                <a:gd name="T30" fmla="*/ 1 w 47"/>
                <a:gd name="T31" fmla="*/ 0 h 68"/>
                <a:gd name="T32" fmla="*/ 1 w 47"/>
                <a:gd name="T33" fmla="*/ 0 h 68"/>
                <a:gd name="T34" fmla="*/ 2 w 47"/>
                <a:gd name="T35" fmla="*/ 0 h 68"/>
                <a:gd name="T36" fmla="*/ 1 w 47"/>
                <a:gd name="T37" fmla="*/ 0 h 68"/>
                <a:gd name="T38" fmla="*/ 1 w 47"/>
                <a:gd name="T39" fmla="*/ 1 h 68"/>
                <a:gd name="T40" fmla="*/ 1 w 47"/>
                <a:gd name="T41" fmla="*/ 1 h 68"/>
                <a:gd name="T42" fmla="*/ 1 w 47"/>
                <a:gd name="T43" fmla="*/ 2 h 68"/>
                <a:gd name="T44" fmla="*/ 1 w 47"/>
                <a:gd name="T45" fmla="*/ 2 h 68"/>
                <a:gd name="T46" fmla="*/ 2 w 47"/>
                <a:gd name="T47" fmla="*/ 4 h 68"/>
                <a:gd name="T48" fmla="*/ 0 w 47"/>
                <a:gd name="T49" fmla="*/ 4 h 68"/>
                <a:gd name="T50" fmla="*/ 0 w 47"/>
                <a:gd name="T51" fmla="*/ 4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68"/>
                <a:gd name="T80" fmla="*/ 47 w 47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68">
                  <a:moveTo>
                    <a:pt x="8" y="68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4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47" y="65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2" name="Freeform 26"/>
            <p:cNvSpPr>
              <a:spLocks/>
            </p:cNvSpPr>
            <p:nvPr/>
          </p:nvSpPr>
          <p:spPr bwMode="auto">
            <a:xfrm>
              <a:off x="2462" y="2183"/>
              <a:ext cx="6" cy="8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0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0 h 18"/>
                <a:gd name="T10" fmla="*/ 0 w 14"/>
                <a:gd name="T11" fmla="*/ 0 h 18"/>
                <a:gd name="T12" fmla="*/ 0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0"/>
                  </a:moveTo>
                  <a:lnTo>
                    <a:pt x="14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1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3" name="Freeform 27"/>
            <p:cNvSpPr>
              <a:spLocks/>
            </p:cNvSpPr>
            <p:nvPr/>
          </p:nvSpPr>
          <p:spPr bwMode="auto">
            <a:xfrm>
              <a:off x="2444" y="2117"/>
              <a:ext cx="108" cy="163"/>
            </a:xfrm>
            <a:custGeom>
              <a:avLst/>
              <a:gdLst>
                <a:gd name="T0" fmla="*/ 2 w 231"/>
                <a:gd name="T1" fmla="*/ 1 h 338"/>
                <a:gd name="T2" fmla="*/ 1 w 231"/>
                <a:gd name="T3" fmla="*/ 1 h 338"/>
                <a:gd name="T4" fmla="*/ 1 w 231"/>
                <a:gd name="T5" fmla="*/ 2 h 338"/>
                <a:gd name="T6" fmla="*/ 0 w 231"/>
                <a:gd name="T7" fmla="*/ 3 h 338"/>
                <a:gd name="T8" fmla="*/ 0 w 231"/>
                <a:gd name="T9" fmla="*/ 4 h 338"/>
                <a:gd name="T10" fmla="*/ 0 w 231"/>
                <a:gd name="T11" fmla="*/ 5 h 338"/>
                <a:gd name="T12" fmla="*/ 0 w 231"/>
                <a:gd name="T13" fmla="*/ 6 h 338"/>
                <a:gd name="T14" fmla="*/ 1 w 231"/>
                <a:gd name="T15" fmla="*/ 7 h 338"/>
                <a:gd name="T16" fmla="*/ 2 w 231"/>
                <a:gd name="T17" fmla="*/ 8 h 338"/>
                <a:gd name="T18" fmla="*/ 1 w 231"/>
                <a:gd name="T19" fmla="*/ 5 h 338"/>
                <a:gd name="T20" fmla="*/ 3 w 231"/>
                <a:gd name="T21" fmla="*/ 7 h 338"/>
                <a:gd name="T22" fmla="*/ 2 w 231"/>
                <a:gd name="T23" fmla="*/ 18 h 338"/>
                <a:gd name="T24" fmla="*/ 2 w 231"/>
                <a:gd name="T25" fmla="*/ 17 h 338"/>
                <a:gd name="T26" fmla="*/ 3 w 231"/>
                <a:gd name="T27" fmla="*/ 16 h 338"/>
                <a:gd name="T28" fmla="*/ 4 w 231"/>
                <a:gd name="T29" fmla="*/ 15 h 338"/>
                <a:gd name="T30" fmla="*/ 4 w 231"/>
                <a:gd name="T31" fmla="*/ 14 h 338"/>
                <a:gd name="T32" fmla="*/ 5 w 231"/>
                <a:gd name="T33" fmla="*/ 13 h 338"/>
                <a:gd name="T34" fmla="*/ 5 w 231"/>
                <a:gd name="T35" fmla="*/ 12 h 338"/>
                <a:gd name="T36" fmla="*/ 5 w 231"/>
                <a:gd name="T37" fmla="*/ 11 h 338"/>
                <a:gd name="T38" fmla="*/ 5 w 231"/>
                <a:gd name="T39" fmla="*/ 10 h 338"/>
                <a:gd name="T40" fmla="*/ 6 w 231"/>
                <a:gd name="T41" fmla="*/ 10 h 338"/>
                <a:gd name="T42" fmla="*/ 7 w 231"/>
                <a:gd name="T43" fmla="*/ 12 h 338"/>
                <a:gd name="T44" fmla="*/ 7 w 231"/>
                <a:gd name="T45" fmla="*/ 18 h 338"/>
                <a:gd name="T46" fmla="*/ 7 w 231"/>
                <a:gd name="T47" fmla="*/ 17 h 338"/>
                <a:gd name="T48" fmla="*/ 8 w 231"/>
                <a:gd name="T49" fmla="*/ 16 h 338"/>
                <a:gd name="T50" fmla="*/ 8 w 231"/>
                <a:gd name="T51" fmla="*/ 15 h 338"/>
                <a:gd name="T52" fmla="*/ 8 w 231"/>
                <a:gd name="T53" fmla="*/ 14 h 338"/>
                <a:gd name="T54" fmla="*/ 8 w 231"/>
                <a:gd name="T55" fmla="*/ 13 h 338"/>
                <a:gd name="T56" fmla="*/ 8 w 231"/>
                <a:gd name="T57" fmla="*/ 13 h 338"/>
                <a:gd name="T58" fmla="*/ 8 w 231"/>
                <a:gd name="T59" fmla="*/ 12 h 338"/>
                <a:gd name="T60" fmla="*/ 8 w 231"/>
                <a:gd name="T61" fmla="*/ 11 h 338"/>
                <a:gd name="T62" fmla="*/ 7 w 231"/>
                <a:gd name="T63" fmla="*/ 10 h 338"/>
                <a:gd name="T64" fmla="*/ 7 w 231"/>
                <a:gd name="T65" fmla="*/ 9 h 338"/>
                <a:gd name="T66" fmla="*/ 7 w 231"/>
                <a:gd name="T67" fmla="*/ 9 h 338"/>
                <a:gd name="T68" fmla="*/ 7 w 231"/>
                <a:gd name="T69" fmla="*/ 7 h 338"/>
                <a:gd name="T70" fmla="*/ 7 w 231"/>
                <a:gd name="T71" fmla="*/ 7 h 338"/>
                <a:gd name="T72" fmla="*/ 7 w 231"/>
                <a:gd name="T73" fmla="*/ 3 h 338"/>
                <a:gd name="T74" fmla="*/ 8 w 231"/>
                <a:gd name="T75" fmla="*/ 5 h 338"/>
                <a:gd name="T76" fmla="*/ 9 w 231"/>
                <a:gd name="T77" fmla="*/ 5 h 338"/>
                <a:gd name="T78" fmla="*/ 10 w 231"/>
                <a:gd name="T79" fmla="*/ 6 h 338"/>
                <a:gd name="T80" fmla="*/ 11 w 231"/>
                <a:gd name="T81" fmla="*/ 6 h 338"/>
                <a:gd name="T82" fmla="*/ 10 w 231"/>
                <a:gd name="T83" fmla="*/ 5 h 338"/>
                <a:gd name="T84" fmla="*/ 9 w 231"/>
                <a:gd name="T85" fmla="*/ 4 h 338"/>
                <a:gd name="T86" fmla="*/ 8 w 231"/>
                <a:gd name="T87" fmla="*/ 3 h 338"/>
                <a:gd name="T88" fmla="*/ 8 w 231"/>
                <a:gd name="T89" fmla="*/ 2 h 338"/>
                <a:gd name="T90" fmla="*/ 7 w 231"/>
                <a:gd name="T91" fmla="*/ 1 h 338"/>
                <a:gd name="T92" fmla="*/ 7 w 231"/>
                <a:gd name="T93" fmla="*/ 1 h 338"/>
                <a:gd name="T94" fmla="*/ 7 w 231"/>
                <a:gd name="T95" fmla="*/ 0 h 338"/>
                <a:gd name="T96" fmla="*/ 6 w 231"/>
                <a:gd name="T97" fmla="*/ 0 h 338"/>
                <a:gd name="T98" fmla="*/ 5 w 231"/>
                <a:gd name="T99" fmla="*/ 0 h 338"/>
                <a:gd name="T100" fmla="*/ 4 w 231"/>
                <a:gd name="T101" fmla="*/ 0 h 338"/>
                <a:gd name="T102" fmla="*/ 3 w 231"/>
                <a:gd name="T103" fmla="*/ 0 h 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338"/>
                <a:gd name="T158" fmla="*/ 231 w 231"/>
                <a:gd name="T159" fmla="*/ 338 h 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338">
                  <a:moveTo>
                    <a:pt x="56" y="14"/>
                  </a:moveTo>
                  <a:lnTo>
                    <a:pt x="51" y="16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7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7" y="66"/>
                  </a:lnTo>
                  <a:lnTo>
                    <a:pt x="4" y="71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4" y="108"/>
                  </a:lnTo>
                  <a:lnTo>
                    <a:pt x="7" y="113"/>
                  </a:lnTo>
                  <a:lnTo>
                    <a:pt x="12" y="119"/>
                  </a:lnTo>
                  <a:lnTo>
                    <a:pt x="16" y="125"/>
                  </a:lnTo>
                  <a:lnTo>
                    <a:pt x="20" y="131"/>
                  </a:lnTo>
                  <a:lnTo>
                    <a:pt x="25" y="136"/>
                  </a:lnTo>
                  <a:lnTo>
                    <a:pt x="29" y="140"/>
                  </a:lnTo>
                  <a:lnTo>
                    <a:pt x="33" y="144"/>
                  </a:lnTo>
                  <a:lnTo>
                    <a:pt x="38" y="148"/>
                  </a:lnTo>
                  <a:lnTo>
                    <a:pt x="43" y="152"/>
                  </a:lnTo>
                  <a:lnTo>
                    <a:pt x="47" y="154"/>
                  </a:lnTo>
                  <a:lnTo>
                    <a:pt x="26" y="88"/>
                  </a:lnTo>
                  <a:lnTo>
                    <a:pt x="56" y="59"/>
                  </a:lnTo>
                  <a:lnTo>
                    <a:pt x="59" y="127"/>
                  </a:lnTo>
                  <a:lnTo>
                    <a:pt x="65" y="128"/>
                  </a:lnTo>
                  <a:lnTo>
                    <a:pt x="69" y="221"/>
                  </a:lnTo>
                  <a:lnTo>
                    <a:pt x="37" y="329"/>
                  </a:lnTo>
                  <a:lnTo>
                    <a:pt x="38" y="326"/>
                  </a:lnTo>
                  <a:lnTo>
                    <a:pt x="42" y="321"/>
                  </a:lnTo>
                  <a:lnTo>
                    <a:pt x="46" y="317"/>
                  </a:lnTo>
                  <a:lnTo>
                    <a:pt x="48" y="313"/>
                  </a:lnTo>
                  <a:lnTo>
                    <a:pt x="54" y="307"/>
                  </a:lnTo>
                  <a:lnTo>
                    <a:pt x="59" y="302"/>
                  </a:lnTo>
                  <a:lnTo>
                    <a:pt x="63" y="295"/>
                  </a:lnTo>
                  <a:lnTo>
                    <a:pt x="68" y="289"/>
                  </a:lnTo>
                  <a:lnTo>
                    <a:pt x="72" y="282"/>
                  </a:lnTo>
                  <a:lnTo>
                    <a:pt x="77" y="276"/>
                  </a:lnTo>
                  <a:lnTo>
                    <a:pt x="82" y="266"/>
                  </a:lnTo>
                  <a:lnTo>
                    <a:pt x="86" y="259"/>
                  </a:lnTo>
                  <a:lnTo>
                    <a:pt x="90" y="251"/>
                  </a:lnTo>
                  <a:lnTo>
                    <a:pt x="95" y="243"/>
                  </a:lnTo>
                  <a:lnTo>
                    <a:pt x="95" y="239"/>
                  </a:lnTo>
                  <a:lnTo>
                    <a:pt x="97" y="234"/>
                  </a:lnTo>
                  <a:lnTo>
                    <a:pt x="98" y="230"/>
                  </a:lnTo>
                  <a:lnTo>
                    <a:pt x="99" y="227"/>
                  </a:lnTo>
                  <a:lnTo>
                    <a:pt x="102" y="220"/>
                  </a:lnTo>
                  <a:lnTo>
                    <a:pt x="104" y="214"/>
                  </a:lnTo>
                  <a:lnTo>
                    <a:pt x="106" y="207"/>
                  </a:lnTo>
                  <a:lnTo>
                    <a:pt x="108" y="203"/>
                  </a:lnTo>
                  <a:lnTo>
                    <a:pt x="110" y="197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2" y="186"/>
                  </a:lnTo>
                  <a:lnTo>
                    <a:pt x="113" y="183"/>
                  </a:lnTo>
                  <a:lnTo>
                    <a:pt x="113" y="181"/>
                  </a:lnTo>
                  <a:lnTo>
                    <a:pt x="115" y="178"/>
                  </a:lnTo>
                  <a:lnTo>
                    <a:pt x="115" y="177"/>
                  </a:lnTo>
                  <a:lnTo>
                    <a:pt x="130" y="220"/>
                  </a:lnTo>
                  <a:lnTo>
                    <a:pt x="159" y="338"/>
                  </a:lnTo>
                  <a:lnTo>
                    <a:pt x="159" y="335"/>
                  </a:lnTo>
                  <a:lnTo>
                    <a:pt x="159" y="334"/>
                  </a:lnTo>
                  <a:lnTo>
                    <a:pt x="159" y="330"/>
                  </a:lnTo>
                  <a:lnTo>
                    <a:pt x="159" y="325"/>
                  </a:lnTo>
                  <a:lnTo>
                    <a:pt x="160" y="320"/>
                  </a:lnTo>
                  <a:lnTo>
                    <a:pt x="162" y="313"/>
                  </a:lnTo>
                  <a:lnTo>
                    <a:pt x="162" y="306"/>
                  </a:lnTo>
                  <a:lnTo>
                    <a:pt x="163" y="299"/>
                  </a:lnTo>
                  <a:lnTo>
                    <a:pt x="163" y="294"/>
                  </a:lnTo>
                  <a:lnTo>
                    <a:pt x="163" y="290"/>
                  </a:lnTo>
                  <a:lnTo>
                    <a:pt x="164" y="285"/>
                  </a:lnTo>
                  <a:lnTo>
                    <a:pt x="164" y="281"/>
                  </a:lnTo>
                  <a:lnTo>
                    <a:pt x="164" y="273"/>
                  </a:lnTo>
                  <a:lnTo>
                    <a:pt x="167" y="265"/>
                  </a:lnTo>
                  <a:lnTo>
                    <a:pt x="167" y="257"/>
                  </a:lnTo>
                  <a:lnTo>
                    <a:pt x="167" y="251"/>
                  </a:lnTo>
                  <a:lnTo>
                    <a:pt x="167" y="243"/>
                  </a:lnTo>
                  <a:lnTo>
                    <a:pt x="168" y="239"/>
                  </a:lnTo>
                  <a:lnTo>
                    <a:pt x="167" y="233"/>
                  </a:lnTo>
                  <a:lnTo>
                    <a:pt x="167" y="225"/>
                  </a:lnTo>
                  <a:lnTo>
                    <a:pt x="166" y="221"/>
                  </a:lnTo>
                  <a:lnTo>
                    <a:pt x="164" y="217"/>
                  </a:lnTo>
                  <a:lnTo>
                    <a:pt x="164" y="213"/>
                  </a:lnTo>
                  <a:lnTo>
                    <a:pt x="164" y="209"/>
                  </a:lnTo>
                  <a:lnTo>
                    <a:pt x="163" y="204"/>
                  </a:lnTo>
                  <a:lnTo>
                    <a:pt x="162" y="199"/>
                  </a:lnTo>
                  <a:lnTo>
                    <a:pt x="162" y="195"/>
                  </a:lnTo>
                  <a:lnTo>
                    <a:pt x="160" y="190"/>
                  </a:lnTo>
                  <a:lnTo>
                    <a:pt x="159" y="184"/>
                  </a:lnTo>
                  <a:lnTo>
                    <a:pt x="159" y="181"/>
                  </a:lnTo>
                  <a:lnTo>
                    <a:pt x="158" y="175"/>
                  </a:lnTo>
                  <a:lnTo>
                    <a:pt x="158" y="171"/>
                  </a:lnTo>
                  <a:lnTo>
                    <a:pt x="155" y="166"/>
                  </a:lnTo>
                  <a:lnTo>
                    <a:pt x="155" y="162"/>
                  </a:lnTo>
                  <a:lnTo>
                    <a:pt x="154" y="157"/>
                  </a:lnTo>
                  <a:lnTo>
                    <a:pt x="153" y="153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4"/>
                  </a:lnTo>
                  <a:lnTo>
                    <a:pt x="147" y="128"/>
                  </a:lnTo>
                  <a:lnTo>
                    <a:pt x="147" y="126"/>
                  </a:lnTo>
                  <a:lnTo>
                    <a:pt x="154" y="126"/>
                  </a:lnTo>
                  <a:lnTo>
                    <a:pt x="140" y="52"/>
                  </a:lnTo>
                  <a:lnTo>
                    <a:pt x="146" y="62"/>
                  </a:lnTo>
                  <a:lnTo>
                    <a:pt x="151" y="71"/>
                  </a:lnTo>
                  <a:lnTo>
                    <a:pt x="156" y="79"/>
                  </a:lnTo>
                  <a:lnTo>
                    <a:pt x="163" y="85"/>
                  </a:lnTo>
                  <a:lnTo>
                    <a:pt x="171" y="93"/>
                  </a:lnTo>
                  <a:lnTo>
                    <a:pt x="177" y="97"/>
                  </a:lnTo>
                  <a:lnTo>
                    <a:pt x="184" y="98"/>
                  </a:lnTo>
                  <a:lnTo>
                    <a:pt x="190" y="101"/>
                  </a:lnTo>
                  <a:lnTo>
                    <a:pt x="197" y="102"/>
                  </a:lnTo>
                  <a:lnTo>
                    <a:pt x="205" y="104"/>
                  </a:lnTo>
                  <a:lnTo>
                    <a:pt x="211" y="104"/>
                  </a:lnTo>
                  <a:lnTo>
                    <a:pt x="219" y="104"/>
                  </a:lnTo>
                  <a:lnTo>
                    <a:pt x="231" y="102"/>
                  </a:lnTo>
                  <a:lnTo>
                    <a:pt x="221" y="97"/>
                  </a:lnTo>
                  <a:lnTo>
                    <a:pt x="214" y="93"/>
                  </a:lnTo>
                  <a:lnTo>
                    <a:pt x="210" y="91"/>
                  </a:lnTo>
                  <a:lnTo>
                    <a:pt x="205" y="88"/>
                  </a:lnTo>
                  <a:lnTo>
                    <a:pt x="201" y="85"/>
                  </a:lnTo>
                  <a:lnTo>
                    <a:pt x="197" y="83"/>
                  </a:lnTo>
                  <a:lnTo>
                    <a:pt x="188" y="75"/>
                  </a:lnTo>
                  <a:lnTo>
                    <a:pt x="181" y="69"/>
                  </a:lnTo>
                  <a:lnTo>
                    <a:pt x="177" y="62"/>
                  </a:lnTo>
                  <a:lnTo>
                    <a:pt x="175" y="56"/>
                  </a:lnTo>
                  <a:lnTo>
                    <a:pt x="172" y="50"/>
                  </a:lnTo>
                  <a:lnTo>
                    <a:pt x="168" y="45"/>
                  </a:lnTo>
                  <a:lnTo>
                    <a:pt x="164" y="39"/>
                  </a:lnTo>
                  <a:lnTo>
                    <a:pt x="159" y="32"/>
                  </a:lnTo>
                  <a:lnTo>
                    <a:pt x="155" y="28"/>
                  </a:lnTo>
                  <a:lnTo>
                    <a:pt x="153" y="24"/>
                  </a:lnTo>
                  <a:lnTo>
                    <a:pt x="149" y="22"/>
                  </a:lnTo>
                  <a:lnTo>
                    <a:pt x="145" y="18"/>
                  </a:lnTo>
                  <a:lnTo>
                    <a:pt x="140" y="13"/>
                  </a:lnTo>
                  <a:lnTo>
                    <a:pt x="136" y="9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19" y="2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4" y="2"/>
                  </a:lnTo>
                  <a:lnTo>
                    <a:pt x="78" y="3"/>
                  </a:lnTo>
                  <a:lnTo>
                    <a:pt x="72" y="6"/>
                  </a:lnTo>
                  <a:lnTo>
                    <a:pt x="67" y="9"/>
                  </a:lnTo>
                  <a:lnTo>
                    <a:pt x="60" y="11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4" name="Freeform 28"/>
            <p:cNvSpPr>
              <a:spLocks/>
            </p:cNvSpPr>
            <p:nvPr/>
          </p:nvSpPr>
          <p:spPr bwMode="auto">
            <a:xfrm>
              <a:off x="2545" y="2163"/>
              <a:ext cx="10" cy="9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1 h 18"/>
                <a:gd name="T4" fmla="*/ 2 w 20"/>
                <a:gd name="T5" fmla="*/ 2 h 18"/>
                <a:gd name="T6" fmla="*/ 1 w 20"/>
                <a:gd name="T7" fmla="*/ 2 h 18"/>
                <a:gd name="T8" fmla="*/ 1 w 20"/>
                <a:gd name="T9" fmla="*/ 1 h 18"/>
                <a:gd name="T10" fmla="*/ 0 w 20"/>
                <a:gd name="T11" fmla="*/ 0 h 18"/>
                <a:gd name="T12" fmla="*/ 0 w 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8"/>
                <a:gd name="T23" fmla="*/ 20 w 2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8">
                  <a:moveTo>
                    <a:pt x="0" y="0"/>
                  </a:moveTo>
                  <a:lnTo>
                    <a:pt x="20" y="8"/>
                  </a:lnTo>
                  <a:lnTo>
                    <a:pt x="18" y="18"/>
                  </a:lnTo>
                  <a:lnTo>
                    <a:pt x="3" y="18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5" name="Freeform 29"/>
            <p:cNvSpPr>
              <a:spLocks/>
            </p:cNvSpPr>
            <p:nvPr/>
          </p:nvSpPr>
          <p:spPr bwMode="auto">
            <a:xfrm>
              <a:off x="2460" y="2274"/>
              <a:ext cx="7" cy="5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0 h 10"/>
                <a:gd name="T4" fmla="*/ 0 w 16"/>
                <a:gd name="T5" fmla="*/ 0 h 10"/>
                <a:gd name="T6" fmla="*/ 0 w 16"/>
                <a:gd name="T7" fmla="*/ 1 h 10"/>
                <a:gd name="T8" fmla="*/ 0 w 16"/>
                <a:gd name="T9" fmla="*/ 1 h 10"/>
                <a:gd name="T10" fmla="*/ 0 w 16"/>
                <a:gd name="T11" fmla="*/ 1 h 10"/>
                <a:gd name="T12" fmla="*/ 0 w 16"/>
                <a:gd name="T13" fmla="*/ 1 h 10"/>
                <a:gd name="T14" fmla="*/ 0 w 16"/>
                <a:gd name="T15" fmla="*/ 1 h 10"/>
                <a:gd name="T16" fmla="*/ 0 w 16"/>
                <a:gd name="T17" fmla="*/ 0 h 10"/>
                <a:gd name="T18" fmla="*/ 0 w 1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6" y="10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6" name="Freeform 30"/>
            <p:cNvSpPr>
              <a:spLocks/>
            </p:cNvSpPr>
            <p:nvPr/>
          </p:nvSpPr>
          <p:spPr bwMode="auto">
            <a:xfrm>
              <a:off x="2417" y="1932"/>
              <a:ext cx="518" cy="582"/>
            </a:xfrm>
            <a:custGeom>
              <a:avLst/>
              <a:gdLst>
                <a:gd name="T0" fmla="*/ 7 w 555"/>
                <a:gd name="T1" fmla="*/ 0 h 602"/>
                <a:gd name="T2" fmla="*/ 220 w 555"/>
                <a:gd name="T3" fmla="*/ 209 h 602"/>
                <a:gd name="T4" fmla="*/ 225 w 555"/>
                <a:gd name="T5" fmla="*/ 213 h 602"/>
                <a:gd name="T6" fmla="*/ 231 w 555"/>
                <a:gd name="T7" fmla="*/ 221 h 602"/>
                <a:gd name="T8" fmla="*/ 238 w 555"/>
                <a:gd name="T9" fmla="*/ 228 h 602"/>
                <a:gd name="T10" fmla="*/ 242 w 555"/>
                <a:gd name="T11" fmla="*/ 234 h 602"/>
                <a:gd name="T12" fmla="*/ 247 w 555"/>
                <a:gd name="T13" fmla="*/ 239 h 602"/>
                <a:gd name="T14" fmla="*/ 253 w 555"/>
                <a:gd name="T15" fmla="*/ 247 h 602"/>
                <a:gd name="T16" fmla="*/ 258 w 555"/>
                <a:gd name="T17" fmla="*/ 252 h 602"/>
                <a:gd name="T18" fmla="*/ 264 w 555"/>
                <a:gd name="T19" fmla="*/ 260 h 602"/>
                <a:gd name="T20" fmla="*/ 270 w 555"/>
                <a:gd name="T21" fmla="*/ 267 h 602"/>
                <a:gd name="T22" fmla="*/ 277 w 555"/>
                <a:gd name="T23" fmla="*/ 276 h 602"/>
                <a:gd name="T24" fmla="*/ 283 w 555"/>
                <a:gd name="T25" fmla="*/ 282 h 602"/>
                <a:gd name="T26" fmla="*/ 290 w 555"/>
                <a:gd name="T27" fmla="*/ 290 h 602"/>
                <a:gd name="T28" fmla="*/ 297 w 555"/>
                <a:gd name="T29" fmla="*/ 298 h 602"/>
                <a:gd name="T30" fmla="*/ 302 w 555"/>
                <a:gd name="T31" fmla="*/ 305 h 602"/>
                <a:gd name="T32" fmla="*/ 310 w 555"/>
                <a:gd name="T33" fmla="*/ 313 h 602"/>
                <a:gd name="T34" fmla="*/ 315 w 555"/>
                <a:gd name="T35" fmla="*/ 321 h 602"/>
                <a:gd name="T36" fmla="*/ 328 w 555"/>
                <a:gd name="T37" fmla="*/ 329 h 602"/>
                <a:gd name="T38" fmla="*/ 208 w 555"/>
                <a:gd name="T39" fmla="*/ 367 h 602"/>
                <a:gd name="T40" fmla="*/ 218 w 555"/>
                <a:gd name="T41" fmla="*/ 364 h 602"/>
                <a:gd name="T42" fmla="*/ 228 w 555"/>
                <a:gd name="T43" fmla="*/ 362 h 602"/>
                <a:gd name="T44" fmla="*/ 236 w 555"/>
                <a:gd name="T45" fmla="*/ 358 h 602"/>
                <a:gd name="T46" fmla="*/ 245 w 555"/>
                <a:gd name="T47" fmla="*/ 355 h 602"/>
                <a:gd name="T48" fmla="*/ 254 w 555"/>
                <a:gd name="T49" fmla="*/ 354 h 602"/>
                <a:gd name="T50" fmla="*/ 249 w 555"/>
                <a:gd name="T51" fmla="*/ 346 h 602"/>
                <a:gd name="T52" fmla="*/ 245 w 555"/>
                <a:gd name="T53" fmla="*/ 339 h 602"/>
                <a:gd name="T54" fmla="*/ 240 w 555"/>
                <a:gd name="T55" fmla="*/ 331 h 602"/>
                <a:gd name="T56" fmla="*/ 234 w 555"/>
                <a:gd name="T57" fmla="*/ 324 h 602"/>
                <a:gd name="T58" fmla="*/ 230 w 555"/>
                <a:gd name="T59" fmla="*/ 316 h 602"/>
                <a:gd name="T60" fmla="*/ 225 w 555"/>
                <a:gd name="T61" fmla="*/ 308 h 602"/>
                <a:gd name="T62" fmla="*/ 220 w 555"/>
                <a:gd name="T63" fmla="*/ 302 h 602"/>
                <a:gd name="T64" fmla="*/ 215 w 555"/>
                <a:gd name="T65" fmla="*/ 294 h 602"/>
                <a:gd name="T66" fmla="*/ 210 w 555"/>
                <a:gd name="T67" fmla="*/ 286 h 602"/>
                <a:gd name="T68" fmla="*/ 204 w 555"/>
                <a:gd name="T69" fmla="*/ 280 h 602"/>
                <a:gd name="T70" fmla="*/ 201 w 555"/>
                <a:gd name="T71" fmla="*/ 274 h 602"/>
                <a:gd name="T72" fmla="*/ 196 w 555"/>
                <a:gd name="T73" fmla="*/ 267 h 602"/>
                <a:gd name="T74" fmla="*/ 190 w 555"/>
                <a:gd name="T75" fmla="*/ 261 h 602"/>
                <a:gd name="T76" fmla="*/ 186 w 555"/>
                <a:gd name="T77" fmla="*/ 252 h 602"/>
                <a:gd name="T78" fmla="*/ 177 w 555"/>
                <a:gd name="T79" fmla="*/ 245 h 602"/>
                <a:gd name="T80" fmla="*/ 175 w 555"/>
                <a:gd name="T81" fmla="*/ 239 h 602"/>
                <a:gd name="T82" fmla="*/ 80 w 555"/>
                <a:gd name="T83" fmla="*/ 174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Freeform 31"/>
            <p:cNvSpPr>
              <a:spLocks/>
            </p:cNvSpPr>
            <p:nvPr/>
          </p:nvSpPr>
          <p:spPr bwMode="auto">
            <a:xfrm>
              <a:off x="2483" y="2121"/>
              <a:ext cx="13" cy="22"/>
            </a:xfrm>
            <a:custGeom>
              <a:avLst/>
              <a:gdLst>
                <a:gd name="T0" fmla="*/ 0 w 26"/>
                <a:gd name="T1" fmla="*/ 0 h 45"/>
                <a:gd name="T2" fmla="*/ 1 w 26"/>
                <a:gd name="T3" fmla="*/ 0 h 45"/>
                <a:gd name="T4" fmla="*/ 2 w 26"/>
                <a:gd name="T5" fmla="*/ 0 h 45"/>
                <a:gd name="T6" fmla="*/ 2 w 26"/>
                <a:gd name="T7" fmla="*/ 2 h 45"/>
                <a:gd name="T8" fmla="*/ 2 w 26"/>
                <a:gd name="T9" fmla="*/ 2 h 45"/>
                <a:gd name="T10" fmla="*/ 1 w 26"/>
                <a:gd name="T11" fmla="*/ 2 h 45"/>
                <a:gd name="T12" fmla="*/ 0 w 26"/>
                <a:gd name="T13" fmla="*/ 0 h 45"/>
                <a:gd name="T14" fmla="*/ 0 w 26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5"/>
                <a:gd name="T26" fmla="*/ 26 w 26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5">
                  <a:moveTo>
                    <a:pt x="0" y="0"/>
                  </a:moveTo>
                  <a:lnTo>
                    <a:pt x="13" y="1"/>
                  </a:lnTo>
                  <a:lnTo>
                    <a:pt x="21" y="0"/>
                  </a:lnTo>
                  <a:lnTo>
                    <a:pt x="26" y="41"/>
                  </a:lnTo>
                  <a:lnTo>
                    <a:pt x="21" y="45"/>
                  </a:lnTo>
                  <a:lnTo>
                    <a:pt x="1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Freeform 32"/>
            <p:cNvSpPr>
              <a:spLocks/>
            </p:cNvSpPr>
            <p:nvPr/>
          </p:nvSpPr>
          <p:spPr bwMode="auto">
            <a:xfrm>
              <a:off x="2488" y="2124"/>
              <a:ext cx="8" cy="38"/>
            </a:xfrm>
            <a:custGeom>
              <a:avLst/>
              <a:gdLst>
                <a:gd name="T0" fmla="*/ 1 w 16"/>
                <a:gd name="T1" fmla="*/ 0 h 79"/>
                <a:gd name="T2" fmla="*/ 1 w 16"/>
                <a:gd name="T3" fmla="*/ 0 h 79"/>
                <a:gd name="T4" fmla="*/ 1 w 16"/>
                <a:gd name="T5" fmla="*/ 0 h 79"/>
                <a:gd name="T6" fmla="*/ 0 w 16"/>
                <a:gd name="T7" fmla="*/ 2 h 79"/>
                <a:gd name="T8" fmla="*/ 1 w 16"/>
                <a:gd name="T9" fmla="*/ 4 h 79"/>
                <a:gd name="T10" fmla="*/ 1 w 16"/>
                <a:gd name="T11" fmla="*/ 2 h 79"/>
                <a:gd name="T12" fmla="*/ 1 w 16"/>
                <a:gd name="T13" fmla="*/ 0 h 79"/>
                <a:gd name="T14" fmla="*/ 1 w 16"/>
                <a:gd name="T15" fmla="*/ 0 h 79"/>
                <a:gd name="T16" fmla="*/ 1 w 16"/>
                <a:gd name="T17" fmla="*/ 0 h 79"/>
                <a:gd name="T18" fmla="*/ 1 w 16"/>
                <a:gd name="T19" fmla="*/ 0 h 79"/>
                <a:gd name="T20" fmla="*/ 1 w 1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79"/>
                <a:gd name="T35" fmla="*/ 16 w 1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79">
                  <a:moveTo>
                    <a:pt x="2" y="0"/>
                  </a:moveTo>
                  <a:lnTo>
                    <a:pt x="2" y="6"/>
                  </a:lnTo>
                  <a:lnTo>
                    <a:pt x="3" y="9"/>
                  </a:lnTo>
                  <a:lnTo>
                    <a:pt x="0" y="36"/>
                  </a:lnTo>
                  <a:lnTo>
                    <a:pt x="15" y="79"/>
                  </a:lnTo>
                  <a:lnTo>
                    <a:pt x="16" y="36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9" name="Freeform 33"/>
            <p:cNvSpPr>
              <a:spLocks/>
            </p:cNvSpPr>
            <p:nvPr/>
          </p:nvSpPr>
          <p:spPr bwMode="auto">
            <a:xfrm>
              <a:off x="2515" y="2275"/>
              <a:ext cx="9" cy="6"/>
            </a:xfrm>
            <a:custGeom>
              <a:avLst/>
              <a:gdLst>
                <a:gd name="T0" fmla="*/ 1 w 18"/>
                <a:gd name="T1" fmla="*/ 1 h 12"/>
                <a:gd name="T2" fmla="*/ 2 w 18"/>
                <a:gd name="T3" fmla="*/ 1 h 12"/>
                <a:gd name="T4" fmla="*/ 0 w 18"/>
                <a:gd name="T5" fmla="*/ 1 h 12"/>
                <a:gd name="T6" fmla="*/ 1 w 18"/>
                <a:gd name="T7" fmla="*/ 0 h 12"/>
                <a:gd name="T8" fmla="*/ 1 w 18"/>
                <a:gd name="T9" fmla="*/ 1 h 12"/>
                <a:gd name="T10" fmla="*/ 1 w 18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13" y="5"/>
                  </a:moveTo>
                  <a:lnTo>
                    <a:pt x="18" y="12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Freeform 34"/>
            <p:cNvSpPr>
              <a:spLocks/>
            </p:cNvSpPr>
            <p:nvPr/>
          </p:nvSpPr>
          <p:spPr bwMode="auto">
            <a:xfrm>
              <a:off x="2270" y="2035"/>
              <a:ext cx="239" cy="63"/>
            </a:xfrm>
            <a:custGeom>
              <a:avLst/>
              <a:gdLst>
                <a:gd name="T0" fmla="*/ 7 w 511"/>
                <a:gd name="T1" fmla="*/ 0 h 129"/>
                <a:gd name="T2" fmla="*/ 0 w 511"/>
                <a:gd name="T3" fmla="*/ 6 h 129"/>
                <a:gd name="T4" fmla="*/ 24 w 511"/>
                <a:gd name="T5" fmla="*/ 7 h 129"/>
                <a:gd name="T6" fmla="*/ 7 w 511"/>
                <a:gd name="T7" fmla="*/ 0 h 129"/>
                <a:gd name="T8" fmla="*/ 7 w 51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129"/>
                <a:gd name="T17" fmla="*/ 511 w 51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129">
                  <a:moveTo>
                    <a:pt x="160" y="0"/>
                  </a:moveTo>
                  <a:lnTo>
                    <a:pt x="0" y="110"/>
                  </a:lnTo>
                  <a:lnTo>
                    <a:pt x="511" y="1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1" name="Freeform 35"/>
            <p:cNvSpPr>
              <a:spLocks/>
            </p:cNvSpPr>
            <p:nvPr/>
          </p:nvSpPr>
          <p:spPr bwMode="auto">
            <a:xfrm>
              <a:off x="2357" y="1934"/>
              <a:ext cx="364" cy="141"/>
            </a:xfrm>
            <a:custGeom>
              <a:avLst/>
              <a:gdLst>
                <a:gd name="T0" fmla="*/ 0 w 778"/>
                <a:gd name="T1" fmla="*/ 14 h 292"/>
                <a:gd name="T2" fmla="*/ 3 w 778"/>
                <a:gd name="T3" fmla="*/ 16 h 292"/>
                <a:gd name="T4" fmla="*/ 21 w 778"/>
                <a:gd name="T5" fmla="*/ 13 h 292"/>
                <a:gd name="T6" fmla="*/ 28 w 778"/>
                <a:gd name="T7" fmla="*/ 4 h 292"/>
                <a:gd name="T8" fmla="*/ 37 w 778"/>
                <a:gd name="T9" fmla="*/ 0 h 292"/>
                <a:gd name="T10" fmla="*/ 34 w 778"/>
                <a:gd name="T11" fmla="*/ 0 h 292"/>
                <a:gd name="T12" fmla="*/ 26 w 778"/>
                <a:gd name="T13" fmla="*/ 3 h 292"/>
                <a:gd name="T14" fmla="*/ 15 w 778"/>
                <a:gd name="T15" fmla="*/ 12 h 292"/>
                <a:gd name="T16" fmla="*/ 0 w 778"/>
                <a:gd name="T17" fmla="*/ 14 h 292"/>
                <a:gd name="T18" fmla="*/ 0 w 778"/>
                <a:gd name="T19" fmla="*/ 14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"/>
                <a:gd name="T31" fmla="*/ 0 h 292"/>
                <a:gd name="T32" fmla="*/ 778 w 778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" h="292">
                  <a:moveTo>
                    <a:pt x="0" y="262"/>
                  </a:moveTo>
                  <a:lnTo>
                    <a:pt x="63" y="292"/>
                  </a:lnTo>
                  <a:lnTo>
                    <a:pt x="435" y="242"/>
                  </a:lnTo>
                  <a:lnTo>
                    <a:pt x="586" y="77"/>
                  </a:lnTo>
                  <a:lnTo>
                    <a:pt x="778" y="10"/>
                  </a:lnTo>
                  <a:lnTo>
                    <a:pt x="700" y="0"/>
                  </a:lnTo>
                  <a:lnTo>
                    <a:pt x="534" y="51"/>
                  </a:lnTo>
                  <a:lnTo>
                    <a:pt x="322" y="22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2" name="Freeform 36"/>
            <p:cNvSpPr>
              <a:spLocks/>
            </p:cNvSpPr>
            <p:nvPr/>
          </p:nvSpPr>
          <p:spPr bwMode="auto">
            <a:xfrm>
              <a:off x="2569" y="1797"/>
              <a:ext cx="22" cy="41"/>
            </a:xfrm>
            <a:custGeom>
              <a:avLst/>
              <a:gdLst>
                <a:gd name="T0" fmla="*/ 2 w 47"/>
                <a:gd name="T1" fmla="*/ 4 h 85"/>
                <a:gd name="T2" fmla="*/ 1 w 47"/>
                <a:gd name="T3" fmla="*/ 1 h 85"/>
                <a:gd name="T4" fmla="*/ 2 w 47"/>
                <a:gd name="T5" fmla="*/ 1 h 85"/>
                <a:gd name="T6" fmla="*/ 1 w 47"/>
                <a:gd name="T7" fmla="*/ 1 h 85"/>
                <a:gd name="T8" fmla="*/ 2 w 47"/>
                <a:gd name="T9" fmla="*/ 1 h 85"/>
                <a:gd name="T10" fmla="*/ 2 w 47"/>
                <a:gd name="T11" fmla="*/ 1 h 85"/>
                <a:gd name="T12" fmla="*/ 2 w 47"/>
                <a:gd name="T13" fmla="*/ 1 h 85"/>
                <a:gd name="T14" fmla="*/ 1 w 47"/>
                <a:gd name="T15" fmla="*/ 1 h 85"/>
                <a:gd name="T16" fmla="*/ 1 w 47"/>
                <a:gd name="T17" fmla="*/ 0 h 85"/>
                <a:gd name="T18" fmla="*/ 2 w 47"/>
                <a:gd name="T19" fmla="*/ 0 h 85"/>
                <a:gd name="T20" fmla="*/ 2 w 47"/>
                <a:gd name="T21" fmla="*/ 0 h 85"/>
                <a:gd name="T22" fmla="*/ 2 w 47"/>
                <a:gd name="T23" fmla="*/ 0 h 85"/>
                <a:gd name="T24" fmla="*/ 1 w 47"/>
                <a:gd name="T25" fmla="*/ 0 h 85"/>
                <a:gd name="T26" fmla="*/ 1 w 47"/>
                <a:gd name="T27" fmla="*/ 0 h 85"/>
                <a:gd name="T28" fmla="*/ 1 w 47"/>
                <a:gd name="T29" fmla="*/ 0 h 85"/>
                <a:gd name="T30" fmla="*/ 1 w 47"/>
                <a:gd name="T31" fmla="*/ 0 h 85"/>
                <a:gd name="T32" fmla="*/ 0 w 47"/>
                <a:gd name="T33" fmla="*/ 0 h 85"/>
                <a:gd name="T34" fmla="*/ 0 w 47"/>
                <a:gd name="T35" fmla="*/ 0 h 85"/>
                <a:gd name="T36" fmla="*/ 0 w 47"/>
                <a:gd name="T37" fmla="*/ 0 h 85"/>
                <a:gd name="T38" fmla="*/ 0 w 47"/>
                <a:gd name="T39" fmla="*/ 0 h 85"/>
                <a:gd name="T40" fmla="*/ 0 w 47"/>
                <a:gd name="T41" fmla="*/ 0 h 85"/>
                <a:gd name="T42" fmla="*/ 0 w 47"/>
                <a:gd name="T43" fmla="*/ 1 h 85"/>
                <a:gd name="T44" fmla="*/ 0 w 47"/>
                <a:gd name="T45" fmla="*/ 1 h 85"/>
                <a:gd name="T46" fmla="*/ 0 w 47"/>
                <a:gd name="T47" fmla="*/ 2 h 85"/>
                <a:gd name="T48" fmla="*/ 0 w 47"/>
                <a:gd name="T49" fmla="*/ 2 h 85"/>
                <a:gd name="T50" fmla="*/ 0 w 47"/>
                <a:gd name="T51" fmla="*/ 5 h 85"/>
                <a:gd name="T52" fmla="*/ 2 w 47"/>
                <a:gd name="T53" fmla="*/ 4 h 85"/>
                <a:gd name="T54" fmla="*/ 2 w 47"/>
                <a:gd name="T55" fmla="*/ 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85"/>
                <a:gd name="T86" fmla="*/ 47 w 47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85">
                  <a:moveTo>
                    <a:pt x="38" y="81"/>
                  </a:moveTo>
                  <a:lnTo>
                    <a:pt x="34" y="30"/>
                  </a:lnTo>
                  <a:lnTo>
                    <a:pt x="47" y="3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0" y="13"/>
                  </a:lnTo>
                  <a:lnTo>
                    <a:pt x="47" y="13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7" y="85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3" name="Freeform 37"/>
            <p:cNvSpPr>
              <a:spLocks/>
            </p:cNvSpPr>
            <p:nvPr/>
          </p:nvSpPr>
          <p:spPr bwMode="auto">
            <a:xfrm>
              <a:off x="2486" y="1876"/>
              <a:ext cx="14" cy="9"/>
            </a:xfrm>
            <a:custGeom>
              <a:avLst/>
              <a:gdLst>
                <a:gd name="T0" fmla="*/ 1 w 31"/>
                <a:gd name="T1" fmla="*/ 0 h 18"/>
                <a:gd name="T2" fmla="*/ 1 w 31"/>
                <a:gd name="T3" fmla="*/ 1 h 18"/>
                <a:gd name="T4" fmla="*/ 1 w 31"/>
                <a:gd name="T5" fmla="*/ 2 h 18"/>
                <a:gd name="T6" fmla="*/ 0 w 31"/>
                <a:gd name="T7" fmla="*/ 2 h 18"/>
                <a:gd name="T8" fmla="*/ 0 w 31"/>
                <a:gd name="T9" fmla="*/ 1 h 18"/>
                <a:gd name="T10" fmla="*/ 1 w 31"/>
                <a:gd name="T11" fmla="*/ 0 h 18"/>
                <a:gd name="T12" fmla="*/ 1 w 3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31" y="0"/>
                  </a:moveTo>
                  <a:lnTo>
                    <a:pt x="18" y="12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7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4" name="Freeform 38"/>
            <p:cNvSpPr>
              <a:spLocks/>
            </p:cNvSpPr>
            <p:nvPr/>
          </p:nvSpPr>
          <p:spPr bwMode="auto">
            <a:xfrm>
              <a:off x="2604" y="1890"/>
              <a:ext cx="12" cy="16"/>
            </a:xfrm>
            <a:custGeom>
              <a:avLst/>
              <a:gdLst>
                <a:gd name="T0" fmla="*/ 1 w 26"/>
                <a:gd name="T1" fmla="*/ 0 h 32"/>
                <a:gd name="T2" fmla="*/ 1 w 26"/>
                <a:gd name="T3" fmla="*/ 2 h 32"/>
                <a:gd name="T4" fmla="*/ 1 w 26"/>
                <a:gd name="T5" fmla="*/ 2 h 32"/>
                <a:gd name="T6" fmla="*/ 0 w 26"/>
                <a:gd name="T7" fmla="*/ 2 h 32"/>
                <a:gd name="T8" fmla="*/ 0 w 26"/>
                <a:gd name="T9" fmla="*/ 1 h 32"/>
                <a:gd name="T10" fmla="*/ 1 w 26"/>
                <a:gd name="T11" fmla="*/ 0 h 32"/>
                <a:gd name="T12" fmla="*/ 1 w 2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2"/>
                <a:gd name="T23" fmla="*/ 26 w 2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2">
                  <a:moveTo>
                    <a:pt x="26" y="0"/>
                  </a:moveTo>
                  <a:lnTo>
                    <a:pt x="21" y="25"/>
                  </a:lnTo>
                  <a:lnTo>
                    <a:pt x="21" y="32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5" name="Freeform 39"/>
            <p:cNvSpPr>
              <a:spLocks/>
            </p:cNvSpPr>
            <p:nvPr/>
          </p:nvSpPr>
          <p:spPr bwMode="auto">
            <a:xfrm>
              <a:off x="2487" y="1816"/>
              <a:ext cx="136" cy="216"/>
            </a:xfrm>
            <a:custGeom>
              <a:avLst/>
              <a:gdLst>
                <a:gd name="T0" fmla="*/ 6 w 290"/>
                <a:gd name="T1" fmla="*/ 1 h 446"/>
                <a:gd name="T2" fmla="*/ 5 w 290"/>
                <a:gd name="T3" fmla="*/ 3 h 446"/>
                <a:gd name="T4" fmla="*/ 4 w 290"/>
                <a:gd name="T5" fmla="*/ 4 h 446"/>
                <a:gd name="T6" fmla="*/ 0 w 290"/>
                <a:gd name="T7" fmla="*/ 7 h 446"/>
                <a:gd name="T8" fmla="*/ 2 w 290"/>
                <a:gd name="T9" fmla="*/ 7 h 446"/>
                <a:gd name="T10" fmla="*/ 3 w 290"/>
                <a:gd name="T11" fmla="*/ 7 h 446"/>
                <a:gd name="T12" fmla="*/ 4 w 290"/>
                <a:gd name="T13" fmla="*/ 6 h 446"/>
                <a:gd name="T14" fmla="*/ 5 w 290"/>
                <a:gd name="T15" fmla="*/ 6 h 446"/>
                <a:gd name="T16" fmla="*/ 6 w 290"/>
                <a:gd name="T17" fmla="*/ 5 h 446"/>
                <a:gd name="T18" fmla="*/ 7 w 290"/>
                <a:gd name="T19" fmla="*/ 4 h 446"/>
                <a:gd name="T20" fmla="*/ 6 w 290"/>
                <a:gd name="T21" fmla="*/ 9 h 446"/>
                <a:gd name="T22" fmla="*/ 5 w 290"/>
                <a:gd name="T23" fmla="*/ 10 h 446"/>
                <a:gd name="T24" fmla="*/ 5 w 290"/>
                <a:gd name="T25" fmla="*/ 11 h 446"/>
                <a:gd name="T26" fmla="*/ 4 w 290"/>
                <a:gd name="T27" fmla="*/ 12 h 446"/>
                <a:gd name="T28" fmla="*/ 4 w 290"/>
                <a:gd name="T29" fmla="*/ 14 h 446"/>
                <a:gd name="T30" fmla="*/ 4 w 290"/>
                <a:gd name="T31" fmla="*/ 15 h 446"/>
                <a:gd name="T32" fmla="*/ 4 w 290"/>
                <a:gd name="T33" fmla="*/ 25 h 446"/>
                <a:gd name="T34" fmla="*/ 5 w 290"/>
                <a:gd name="T35" fmla="*/ 23 h 446"/>
                <a:gd name="T36" fmla="*/ 6 w 290"/>
                <a:gd name="T37" fmla="*/ 22 h 446"/>
                <a:gd name="T38" fmla="*/ 6 w 290"/>
                <a:gd name="T39" fmla="*/ 21 h 446"/>
                <a:gd name="T40" fmla="*/ 6 w 290"/>
                <a:gd name="T41" fmla="*/ 19 h 446"/>
                <a:gd name="T42" fmla="*/ 6 w 290"/>
                <a:gd name="T43" fmla="*/ 18 h 446"/>
                <a:gd name="T44" fmla="*/ 6 w 290"/>
                <a:gd name="T45" fmla="*/ 17 h 446"/>
                <a:gd name="T46" fmla="*/ 6 w 290"/>
                <a:gd name="T47" fmla="*/ 16 h 446"/>
                <a:gd name="T48" fmla="*/ 8 w 290"/>
                <a:gd name="T49" fmla="*/ 12 h 446"/>
                <a:gd name="T50" fmla="*/ 8 w 290"/>
                <a:gd name="T51" fmla="*/ 13 h 446"/>
                <a:gd name="T52" fmla="*/ 8 w 290"/>
                <a:gd name="T53" fmla="*/ 14 h 446"/>
                <a:gd name="T54" fmla="*/ 9 w 290"/>
                <a:gd name="T55" fmla="*/ 15 h 446"/>
                <a:gd name="T56" fmla="*/ 9 w 290"/>
                <a:gd name="T57" fmla="*/ 16 h 446"/>
                <a:gd name="T58" fmla="*/ 10 w 290"/>
                <a:gd name="T59" fmla="*/ 17 h 446"/>
                <a:gd name="T60" fmla="*/ 11 w 290"/>
                <a:gd name="T61" fmla="*/ 18 h 446"/>
                <a:gd name="T62" fmla="*/ 12 w 290"/>
                <a:gd name="T63" fmla="*/ 19 h 446"/>
                <a:gd name="T64" fmla="*/ 12 w 290"/>
                <a:gd name="T65" fmla="*/ 18 h 446"/>
                <a:gd name="T66" fmla="*/ 12 w 290"/>
                <a:gd name="T67" fmla="*/ 17 h 446"/>
                <a:gd name="T68" fmla="*/ 12 w 290"/>
                <a:gd name="T69" fmla="*/ 16 h 446"/>
                <a:gd name="T70" fmla="*/ 11 w 290"/>
                <a:gd name="T71" fmla="*/ 15 h 446"/>
                <a:gd name="T72" fmla="*/ 11 w 290"/>
                <a:gd name="T73" fmla="*/ 8 h 446"/>
                <a:gd name="T74" fmla="*/ 13 w 290"/>
                <a:gd name="T75" fmla="*/ 10 h 446"/>
                <a:gd name="T76" fmla="*/ 13 w 290"/>
                <a:gd name="T77" fmla="*/ 9 h 446"/>
                <a:gd name="T78" fmla="*/ 14 w 290"/>
                <a:gd name="T79" fmla="*/ 8 h 446"/>
                <a:gd name="T80" fmla="*/ 14 w 290"/>
                <a:gd name="T81" fmla="*/ 6 h 446"/>
                <a:gd name="T82" fmla="*/ 14 w 290"/>
                <a:gd name="T83" fmla="*/ 5 h 446"/>
                <a:gd name="T84" fmla="*/ 14 w 290"/>
                <a:gd name="T85" fmla="*/ 3 h 446"/>
                <a:gd name="T86" fmla="*/ 13 w 290"/>
                <a:gd name="T87" fmla="*/ 2 h 446"/>
                <a:gd name="T88" fmla="*/ 13 w 290"/>
                <a:gd name="T89" fmla="*/ 1 h 446"/>
                <a:gd name="T90" fmla="*/ 12 w 290"/>
                <a:gd name="T91" fmla="*/ 0 h 446"/>
                <a:gd name="T92" fmla="*/ 10 w 290"/>
                <a:gd name="T93" fmla="*/ 0 h 446"/>
                <a:gd name="T94" fmla="*/ 9 w 290"/>
                <a:gd name="T95" fmla="*/ 0 h 446"/>
                <a:gd name="T96" fmla="*/ 8 w 29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446"/>
                <a:gd name="T149" fmla="*/ 290 w 29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446">
                  <a:moveTo>
                    <a:pt x="144" y="16"/>
                  </a:moveTo>
                  <a:lnTo>
                    <a:pt x="138" y="19"/>
                  </a:lnTo>
                  <a:lnTo>
                    <a:pt x="133" y="23"/>
                  </a:lnTo>
                  <a:lnTo>
                    <a:pt x="127" y="28"/>
                  </a:lnTo>
                  <a:lnTo>
                    <a:pt x="122" y="34"/>
                  </a:lnTo>
                  <a:lnTo>
                    <a:pt x="116" y="39"/>
                  </a:lnTo>
                  <a:lnTo>
                    <a:pt x="111" y="45"/>
                  </a:lnTo>
                  <a:lnTo>
                    <a:pt x="105" y="51"/>
                  </a:lnTo>
                  <a:lnTo>
                    <a:pt x="100" y="58"/>
                  </a:lnTo>
                  <a:lnTo>
                    <a:pt x="96" y="63"/>
                  </a:lnTo>
                  <a:lnTo>
                    <a:pt x="92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1" y="84"/>
                  </a:lnTo>
                  <a:lnTo>
                    <a:pt x="79" y="86"/>
                  </a:lnTo>
                  <a:lnTo>
                    <a:pt x="0" y="133"/>
                  </a:lnTo>
                  <a:lnTo>
                    <a:pt x="16" y="131"/>
                  </a:lnTo>
                  <a:lnTo>
                    <a:pt x="22" y="129"/>
                  </a:lnTo>
                  <a:lnTo>
                    <a:pt x="30" y="128"/>
                  </a:lnTo>
                  <a:lnTo>
                    <a:pt x="38" y="127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56" y="120"/>
                  </a:lnTo>
                  <a:lnTo>
                    <a:pt x="61" y="120"/>
                  </a:lnTo>
                  <a:lnTo>
                    <a:pt x="65" y="119"/>
                  </a:lnTo>
                  <a:lnTo>
                    <a:pt x="69" y="118"/>
                  </a:lnTo>
                  <a:lnTo>
                    <a:pt x="77" y="116"/>
                  </a:lnTo>
                  <a:lnTo>
                    <a:pt x="83" y="114"/>
                  </a:lnTo>
                  <a:lnTo>
                    <a:pt x="90" y="111"/>
                  </a:lnTo>
                  <a:lnTo>
                    <a:pt x="96" y="108"/>
                  </a:lnTo>
                  <a:lnTo>
                    <a:pt x="100" y="106"/>
                  </a:lnTo>
                  <a:lnTo>
                    <a:pt x="105" y="103"/>
                  </a:lnTo>
                  <a:lnTo>
                    <a:pt x="109" y="99"/>
                  </a:lnTo>
                  <a:lnTo>
                    <a:pt x="113" y="97"/>
                  </a:lnTo>
                  <a:lnTo>
                    <a:pt x="118" y="92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0" y="76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9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4" y="174"/>
                  </a:lnTo>
                  <a:lnTo>
                    <a:pt x="111" y="180"/>
                  </a:lnTo>
                  <a:lnTo>
                    <a:pt x="108" y="183"/>
                  </a:lnTo>
                  <a:lnTo>
                    <a:pt x="105" y="188"/>
                  </a:lnTo>
                  <a:lnTo>
                    <a:pt x="103" y="192"/>
                  </a:lnTo>
                  <a:lnTo>
                    <a:pt x="100" y="197"/>
                  </a:lnTo>
                  <a:lnTo>
                    <a:pt x="98" y="200"/>
                  </a:lnTo>
                  <a:lnTo>
                    <a:pt x="96" y="205"/>
                  </a:lnTo>
                  <a:lnTo>
                    <a:pt x="92" y="209"/>
                  </a:lnTo>
                  <a:lnTo>
                    <a:pt x="90" y="214"/>
                  </a:lnTo>
                  <a:lnTo>
                    <a:pt x="88" y="219"/>
                  </a:lnTo>
                  <a:lnTo>
                    <a:pt x="86" y="226"/>
                  </a:lnTo>
                  <a:lnTo>
                    <a:pt x="83" y="231"/>
                  </a:lnTo>
                  <a:lnTo>
                    <a:pt x="82" y="236"/>
                  </a:lnTo>
                  <a:lnTo>
                    <a:pt x="79" y="241"/>
                  </a:lnTo>
                  <a:lnTo>
                    <a:pt x="78" y="248"/>
                  </a:lnTo>
                  <a:lnTo>
                    <a:pt x="77" y="253"/>
                  </a:lnTo>
                  <a:lnTo>
                    <a:pt x="75" y="260"/>
                  </a:lnTo>
                  <a:lnTo>
                    <a:pt x="74" y="265"/>
                  </a:lnTo>
                  <a:lnTo>
                    <a:pt x="74" y="271"/>
                  </a:lnTo>
                  <a:lnTo>
                    <a:pt x="74" y="276"/>
                  </a:lnTo>
                  <a:lnTo>
                    <a:pt x="74" y="283"/>
                  </a:lnTo>
                  <a:lnTo>
                    <a:pt x="87" y="446"/>
                  </a:lnTo>
                  <a:lnTo>
                    <a:pt x="90" y="439"/>
                  </a:lnTo>
                  <a:lnTo>
                    <a:pt x="94" y="434"/>
                  </a:lnTo>
                  <a:lnTo>
                    <a:pt x="98" y="429"/>
                  </a:lnTo>
                  <a:lnTo>
                    <a:pt x="100" y="424"/>
                  </a:lnTo>
                  <a:lnTo>
                    <a:pt x="104" y="418"/>
                  </a:lnTo>
                  <a:lnTo>
                    <a:pt x="107" y="413"/>
                  </a:lnTo>
                  <a:lnTo>
                    <a:pt x="109" y="408"/>
                  </a:lnTo>
                  <a:lnTo>
                    <a:pt x="112" y="401"/>
                  </a:lnTo>
                  <a:lnTo>
                    <a:pt x="113" y="395"/>
                  </a:lnTo>
                  <a:lnTo>
                    <a:pt x="116" y="390"/>
                  </a:lnTo>
                  <a:lnTo>
                    <a:pt x="117" y="383"/>
                  </a:lnTo>
                  <a:lnTo>
                    <a:pt x="118" y="378"/>
                  </a:lnTo>
                  <a:lnTo>
                    <a:pt x="120" y="372"/>
                  </a:lnTo>
                  <a:lnTo>
                    <a:pt x="121" y="366"/>
                  </a:lnTo>
                  <a:lnTo>
                    <a:pt x="122" y="361"/>
                  </a:lnTo>
                  <a:lnTo>
                    <a:pt x="124" y="356"/>
                  </a:lnTo>
                  <a:lnTo>
                    <a:pt x="124" y="349"/>
                  </a:lnTo>
                  <a:lnTo>
                    <a:pt x="125" y="344"/>
                  </a:lnTo>
                  <a:lnTo>
                    <a:pt x="125" y="338"/>
                  </a:lnTo>
                  <a:lnTo>
                    <a:pt x="126" y="332"/>
                  </a:lnTo>
                  <a:lnTo>
                    <a:pt x="125" y="327"/>
                  </a:lnTo>
                  <a:lnTo>
                    <a:pt x="125" y="322"/>
                  </a:lnTo>
                  <a:lnTo>
                    <a:pt x="125" y="317"/>
                  </a:lnTo>
                  <a:lnTo>
                    <a:pt x="125" y="313"/>
                  </a:lnTo>
                  <a:lnTo>
                    <a:pt x="124" y="308"/>
                  </a:lnTo>
                  <a:lnTo>
                    <a:pt x="122" y="304"/>
                  </a:lnTo>
                  <a:lnTo>
                    <a:pt x="122" y="299"/>
                  </a:lnTo>
                  <a:lnTo>
                    <a:pt x="121" y="295"/>
                  </a:lnTo>
                  <a:lnTo>
                    <a:pt x="118" y="288"/>
                  </a:lnTo>
                  <a:lnTo>
                    <a:pt x="116" y="282"/>
                  </a:lnTo>
                  <a:lnTo>
                    <a:pt x="169" y="207"/>
                  </a:lnTo>
                  <a:lnTo>
                    <a:pt x="169" y="211"/>
                  </a:lnTo>
                  <a:lnTo>
                    <a:pt x="169" y="218"/>
                  </a:lnTo>
                  <a:lnTo>
                    <a:pt x="169" y="223"/>
                  </a:lnTo>
                  <a:lnTo>
                    <a:pt x="169" y="227"/>
                  </a:lnTo>
                  <a:lnTo>
                    <a:pt x="170" y="232"/>
                  </a:lnTo>
                  <a:lnTo>
                    <a:pt x="172" y="239"/>
                  </a:lnTo>
                  <a:lnTo>
                    <a:pt x="172" y="244"/>
                  </a:lnTo>
                  <a:lnTo>
                    <a:pt x="173" y="250"/>
                  </a:lnTo>
                  <a:lnTo>
                    <a:pt x="174" y="256"/>
                  </a:lnTo>
                  <a:lnTo>
                    <a:pt x="177" y="262"/>
                  </a:lnTo>
                  <a:lnTo>
                    <a:pt x="180" y="269"/>
                  </a:lnTo>
                  <a:lnTo>
                    <a:pt x="181" y="275"/>
                  </a:lnTo>
                  <a:lnTo>
                    <a:pt x="185" y="282"/>
                  </a:lnTo>
                  <a:lnTo>
                    <a:pt x="189" y="289"/>
                  </a:lnTo>
                  <a:lnTo>
                    <a:pt x="190" y="292"/>
                  </a:lnTo>
                  <a:lnTo>
                    <a:pt x="193" y="296"/>
                  </a:lnTo>
                  <a:lnTo>
                    <a:pt x="195" y="300"/>
                  </a:lnTo>
                  <a:lnTo>
                    <a:pt x="199" y="305"/>
                  </a:lnTo>
                  <a:lnTo>
                    <a:pt x="203" y="309"/>
                  </a:lnTo>
                  <a:lnTo>
                    <a:pt x="208" y="314"/>
                  </a:lnTo>
                  <a:lnTo>
                    <a:pt x="212" y="319"/>
                  </a:lnTo>
                  <a:lnTo>
                    <a:pt x="217" y="325"/>
                  </a:lnTo>
                  <a:lnTo>
                    <a:pt x="222" y="330"/>
                  </a:lnTo>
                  <a:lnTo>
                    <a:pt x="228" y="334"/>
                  </a:lnTo>
                  <a:lnTo>
                    <a:pt x="232" y="339"/>
                  </a:lnTo>
                  <a:lnTo>
                    <a:pt x="237" y="344"/>
                  </a:lnTo>
                  <a:lnTo>
                    <a:pt x="239" y="348"/>
                  </a:lnTo>
                  <a:lnTo>
                    <a:pt x="245" y="352"/>
                  </a:lnTo>
                  <a:lnTo>
                    <a:pt x="247" y="355"/>
                  </a:lnTo>
                  <a:lnTo>
                    <a:pt x="251" y="359"/>
                  </a:lnTo>
                  <a:lnTo>
                    <a:pt x="251" y="351"/>
                  </a:lnTo>
                  <a:lnTo>
                    <a:pt x="251" y="345"/>
                  </a:lnTo>
                  <a:lnTo>
                    <a:pt x="251" y="338"/>
                  </a:lnTo>
                  <a:lnTo>
                    <a:pt x="251" y="334"/>
                  </a:lnTo>
                  <a:lnTo>
                    <a:pt x="250" y="329"/>
                  </a:lnTo>
                  <a:lnTo>
                    <a:pt x="248" y="323"/>
                  </a:lnTo>
                  <a:lnTo>
                    <a:pt x="247" y="319"/>
                  </a:lnTo>
                  <a:lnTo>
                    <a:pt x="247" y="314"/>
                  </a:lnTo>
                  <a:lnTo>
                    <a:pt x="245" y="309"/>
                  </a:lnTo>
                  <a:lnTo>
                    <a:pt x="242" y="304"/>
                  </a:lnTo>
                  <a:lnTo>
                    <a:pt x="239" y="299"/>
                  </a:lnTo>
                  <a:lnTo>
                    <a:pt x="238" y="293"/>
                  </a:lnTo>
                  <a:lnTo>
                    <a:pt x="234" y="286"/>
                  </a:lnTo>
                  <a:lnTo>
                    <a:pt x="232" y="279"/>
                  </a:lnTo>
                  <a:lnTo>
                    <a:pt x="229" y="275"/>
                  </a:lnTo>
                  <a:lnTo>
                    <a:pt x="228" y="271"/>
                  </a:lnTo>
                  <a:lnTo>
                    <a:pt x="225" y="267"/>
                  </a:lnTo>
                  <a:lnTo>
                    <a:pt x="224" y="263"/>
                  </a:lnTo>
                  <a:lnTo>
                    <a:pt x="230" y="155"/>
                  </a:lnTo>
                  <a:lnTo>
                    <a:pt x="238" y="155"/>
                  </a:lnTo>
                  <a:lnTo>
                    <a:pt x="234" y="76"/>
                  </a:lnTo>
                  <a:lnTo>
                    <a:pt x="259" y="98"/>
                  </a:lnTo>
                  <a:lnTo>
                    <a:pt x="267" y="178"/>
                  </a:lnTo>
                  <a:lnTo>
                    <a:pt x="267" y="175"/>
                  </a:lnTo>
                  <a:lnTo>
                    <a:pt x="271" y="170"/>
                  </a:lnTo>
                  <a:lnTo>
                    <a:pt x="272" y="164"/>
                  </a:lnTo>
                  <a:lnTo>
                    <a:pt x="273" y="161"/>
                  </a:lnTo>
                  <a:lnTo>
                    <a:pt x="276" y="155"/>
                  </a:lnTo>
                  <a:lnTo>
                    <a:pt x="278" y="151"/>
                  </a:lnTo>
                  <a:lnTo>
                    <a:pt x="281" y="145"/>
                  </a:lnTo>
                  <a:lnTo>
                    <a:pt x="282" y="140"/>
                  </a:lnTo>
                  <a:lnTo>
                    <a:pt x="285" y="133"/>
                  </a:lnTo>
                  <a:lnTo>
                    <a:pt x="288" y="127"/>
                  </a:lnTo>
                  <a:lnTo>
                    <a:pt x="288" y="120"/>
                  </a:lnTo>
                  <a:lnTo>
                    <a:pt x="290" y="114"/>
                  </a:lnTo>
                  <a:lnTo>
                    <a:pt x="290" y="107"/>
                  </a:lnTo>
                  <a:lnTo>
                    <a:pt x="290" y="102"/>
                  </a:lnTo>
                  <a:lnTo>
                    <a:pt x="290" y="94"/>
                  </a:lnTo>
                  <a:lnTo>
                    <a:pt x="289" y="89"/>
                  </a:lnTo>
                  <a:lnTo>
                    <a:pt x="288" y="84"/>
                  </a:lnTo>
                  <a:lnTo>
                    <a:pt x="286" y="79"/>
                  </a:lnTo>
                  <a:lnTo>
                    <a:pt x="285" y="72"/>
                  </a:lnTo>
                  <a:lnTo>
                    <a:pt x="282" y="67"/>
                  </a:lnTo>
                  <a:lnTo>
                    <a:pt x="281" y="60"/>
                  </a:lnTo>
                  <a:lnTo>
                    <a:pt x="278" y="56"/>
                  </a:lnTo>
                  <a:lnTo>
                    <a:pt x="276" y="51"/>
                  </a:lnTo>
                  <a:lnTo>
                    <a:pt x="273" y="46"/>
                  </a:lnTo>
                  <a:lnTo>
                    <a:pt x="269" y="41"/>
                  </a:lnTo>
                  <a:lnTo>
                    <a:pt x="267" y="36"/>
                  </a:lnTo>
                  <a:lnTo>
                    <a:pt x="262" y="32"/>
                  </a:lnTo>
                  <a:lnTo>
                    <a:pt x="258" y="26"/>
                  </a:lnTo>
                  <a:lnTo>
                    <a:pt x="254" y="23"/>
                  </a:lnTo>
                  <a:lnTo>
                    <a:pt x="250" y="19"/>
                  </a:lnTo>
                  <a:lnTo>
                    <a:pt x="243" y="15"/>
                  </a:lnTo>
                  <a:lnTo>
                    <a:pt x="238" y="11"/>
                  </a:lnTo>
                  <a:lnTo>
                    <a:pt x="232" y="7"/>
                  </a:lnTo>
                  <a:lnTo>
                    <a:pt x="225" y="6"/>
                  </a:lnTo>
                  <a:lnTo>
                    <a:pt x="219" y="3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9" y="2"/>
                  </a:lnTo>
                  <a:lnTo>
                    <a:pt x="191" y="0"/>
                  </a:lnTo>
                  <a:lnTo>
                    <a:pt x="183" y="2"/>
                  </a:lnTo>
                  <a:lnTo>
                    <a:pt x="177" y="2"/>
                  </a:lnTo>
                  <a:lnTo>
                    <a:pt x="170" y="4"/>
                  </a:lnTo>
                  <a:lnTo>
                    <a:pt x="163" y="6"/>
                  </a:lnTo>
                  <a:lnTo>
                    <a:pt x="156" y="10"/>
                  </a:lnTo>
                  <a:lnTo>
                    <a:pt x="150" y="11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6" name="Freeform 40"/>
            <p:cNvSpPr>
              <a:spLocks/>
            </p:cNvSpPr>
            <p:nvPr/>
          </p:nvSpPr>
          <p:spPr bwMode="auto">
            <a:xfrm>
              <a:off x="2518" y="2027"/>
              <a:ext cx="13" cy="8"/>
            </a:xfrm>
            <a:custGeom>
              <a:avLst/>
              <a:gdLst>
                <a:gd name="T0" fmla="*/ 1 w 29"/>
                <a:gd name="T1" fmla="*/ 0 h 15"/>
                <a:gd name="T2" fmla="*/ 1 w 29"/>
                <a:gd name="T3" fmla="*/ 0 h 15"/>
                <a:gd name="T4" fmla="*/ 0 w 29"/>
                <a:gd name="T5" fmla="*/ 1 h 15"/>
                <a:gd name="T6" fmla="*/ 0 w 29"/>
                <a:gd name="T7" fmla="*/ 1 h 15"/>
                <a:gd name="T8" fmla="*/ 0 w 29"/>
                <a:gd name="T9" fmla="*/ 1 h 15"/>
                <a:gd name="T10" fmla="*/ 0 w 29"/>
                <a:gd name="T11" fmla="*/ 1 h 15"/>
                <a:gd name="T12" fmla="*/ 0 w 29"/>
                <a:gd name="T13" fmla="*/ 1 h 15"/>
                <a:gd name="T14" fmla="*/ 1 w 29"/>
                <a:gd name="T15" fmla="*/ 1 h 15"/>
                <a:gd name="T16" fmla="*/ 1 w 29"/>
                <a:gd name="T17" fmla="*/ 0 h 15"/>
                <a:gd name="T18" fmla="*/ 1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"/>
                <a:gd name="T32" fmla="*/ 29 w 2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29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7" name="Freeform 41"/>
            <p:cNvSpPr>
              <a:spLocks/>
            </p:cNvSpPr>
            <p:nvPr/>
          </p:nvSpPr>
          <p:spPr bwMode="auto">
            <a:xfrm>
              <a:off x="2602" y="1985"/>
              <a:ext cx="4" cy="11"/>
            </a:xfrm>
            <a:custGeom>
              <a:avLst/>
              <a:gdLst>
                <a:gd name="T0" fmla="*/ 0 w 9"/>
                <a:gd name="T1" fmla="*/ 1 h 21"/>
                <a:gd name="T2" fmla="*/ 0 w 9"/>
                <a:gd name="T3" fmla="*/ 1 h 21"/>
                <a:gd name="T4" fmla="*/ 0 w 9"/>
                <a:gd name="T5" fmla="*/ 1 h 21"/>
                <a:gd name="T6" fmla="*/ 0 w 9"/>
                <a:gd name="T7" fmla="*/ 1 h 21"/>
                <a:gd name="T8" fmla="*/ 0 w 9"/>
                <a:gd name="T9" fmla="*/ 2 h 21"/>
                <a:gd name="T10" fmla="*/ 0 w 9"/>
                <a:gd name="T11" fmla="*/ 1 h 21"/>
                <a:gd name="T12" fmla="*/ 0 w 9"/>
                <a:gd name="T13" fmla="*/ 0 h 21"/>
                <a:gd name="T14" fmla="*/ 0 w 9"/>
                <a:gd name="T15" fmla="*/ 1 h 21"/>
                <a:gd name="T16" fmla="*/ 0 w 9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1"/>
                <a:gd name="T29" fmla="*/ 9 w 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1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8" name="Freeform 42"/>
            <p:cNvSpPr>
              <a:spLocks/>
            </p:cNvSpPr>
            <p:nvPr/>
          </p:nvSpPr>
          <p:spPr bwMode="auto">
            <a:xfrm>
              <a:off x="2569" y="1818"/>
              <a:ext cx="16" cy="38"/>
            </a:xfrm>
            <a:custGeom>
              <a:avLst/>
              <a:gdLst>
                <a:gd name="T0" fmla="*/ 1 w 32"/>
                <a:gd name="T1" fmla="*/ 0 h 79"/>
                <a:gd name="T2" fmla="*/ 1 w 32"/>
                <a:gd name="T3" fmla="*/ 0 h 79"/>
                <a:gd name="T4" fmla="*/ 2 w 32"/>
                <a:gd name="T5" fmla="*/ 0 h 79"/>
                <a:gd name="T6" fmla="*/ 1 w 32"/>
                <a:gd name="T7" fmla="*/ 4 h 79"/>
                <a:gd name="T8" fmla="*/ 0 w 32"/>
                <a:gd name="T9" fmla="*/ 4 h 79"/>
                <a:gd name="T10" fmla="*/ 1 w 32"/>
                <a:gd name="T11" fmla="*/ 0 h 79"/>
                <a:gd name="T12" fmla="*/ 1 w 3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9"/>
                <a:gd name="T23" fmla="*/ 32 w 3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9">
                  <a:moveTo>
                    <a:pt x="10" y="0"/>
                  </a:moveTo>
                  <a:lnTo>
                    <a:pt x="15" y="4"/>
                  </a:lnTo>
                  <a:lnTo>
                    <a:pt x="32" y="0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9" name="Freeform 43"/>
            <p:cNvSpPr>
              <a:spLocks/>
            </p:cNvSpPr>
            <p:nvPr/>
          </p:nvSpPr>
          <p:spPr bwMode="auto">
            <a:xfrm>
              <a:off x="2568" y="1820"/>
              <a:ext cx="10" cy="45"/>
            </a:xfrm>
            <a:custGeom>
              <a:avLst/>
              <a:gdLst>
                <a:gd name="T0" fmla="*/ 1 w 21"/>
                <a:gd name="T1" fmla="*/ 0 h 91"/>
                <a:gd name="T2" fmla="*/ 1 w 21"/>
                <a:gd name="T3" fmla="*/ 0 h 91"/>
                <a:gd name="T4" fmla="*/ 1 w 21"/>
                <a:gd name="T5" fmla="*/ 0 h 91"/>
                <a:gd name="T6" fmla="*/ 0 w 21"/>
                <a:gd name="T7" fmla="*/ 3 h 91"/>
                <a:gd name="T8" fmla="*/ 0 w 21"/>
                <a:gd name="T9" fmla="*/ 5 h 91"/>
                <a:gd name="T10" fmla="*/ 0 w 21"/>
                <a:gd name="T11" fmla="*/ 4 h 91"/>
                <a:gd name="T12" fmla="*/ 1 w 21"/>
                <a:gd name="T13" fmla="*/ 3 h 91"/>
                <a:gd name="T14" fmla="*/ 1 w 21"/>
                <a:gd name="T15" fmla="*/ 0 h 91"/>
                <a:gd name="T16" fmla="*/ 1 w 21"/>
                <a:gd name="T17" fmla="*/ 0 h 91"/>
                <a:gd name="T18" fmla="*/ 1 w 21"/>
                <a:gd name="T19" fmla="*/ 0 h 91"/>
                <a:gd name="T20" fmla="*/ 1 w 21"/>
                <a:gd name="T21" fmla="*/ 0 h 91"/>
                <a:gd name="T22" fmla="*/ 1 w 21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91"/>
                <a:gd name="T38" fmla="*/ 21 w 2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91">
                  <a:moveTo>
                    <a:pt x="18" y="0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7" y="50"/>
                  </a:lnTo>
                  <a:lnTo>
                    <a:pt x="0" y="91"/>
                  </a:lnTo>
                  <a:lnTo>
                    <a:pt x="12" y="71"/>
                  </a:lnTo>
                  <a:lnTo>
                    <a:pt x="20" y="50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0" name="Freeform 44"/>
            <p:cNvSpPr>
              <a:spLocks/>
            </p:cNvSpPr>
            <p:nvPr/>
          </p:nvSpPr>
          <p:spPr bwMode="auto">
            <a:xfrm>
              <a:off x="2526" y="1908"/>
              <a:ext cx="18" cy="80"/>
            </a:xfrm>
            <a:custGeom>
              <a:avLst/>
              <a:gdLst>
                <a:gd name="T0" fmla="*/ 2 w 38"/>
                <a:gd name="T1" fmla="*/ 0 h 167"/>
                <a:gd name="T2" fmla="*/ 2 w 38"/>
                <a:gd name="T3" fmla="*/ 0 h 167"/>
                <a:gd name="T4" fmla="*/ 2 w 38"/>
                <a:gd name="T5" fmla="*/ 0 h 167"/>
                <a:gd name="T6" fmla="*/ 1 w 38"/>
                <a:gd name="T7" fmla="*/ 0 h 167"/>
                <a:gd name="T8" fmla="*/ 1 w 38"/>
                <a:gd name="T9" fmla="*/ 0 h 167"/>
                <a:gd name="T10" fmla="*/ 1 w 38"/>
                <a:gd name="T11" fmla="*/ 1 h 167"/>
                <a:gd name="T12" fmla="*/ 1 w 38"/>
                <a:gd name="T13" fmla="*/ 1 h 167"/>
                <a:gd name="T14" fmla="*/ 1 w 38"/>
                <a:gd name="T15" fmla="*/ 1 h 167"/>
                <a:gd name="T16" fmla="*/ 0 w 38"/>
                <a:gd name="T17" fmla="*/ 2 h 167"/>
                <a:gd name="T18" fmla="*/ 0 w 38"/>
                <a:gd name="T19" fmla="*/ 2 h 167"/>
                <a:gd name="T20" fmla="*/ 0 w 38"/>
                <a:gd name="T21" fmla="*/ 3 h 167"/>
                <a:gd name="T22" fmla="*/ 0 w 38"/>
                <a:gd name="T23" fmla="*/ 3 h 167"/>
                <a:gd name="T24" fmla="*/ 0 w 38"/>
                <a:gd name="T25" fmla="*/ 4 h 167"/>
                <a:gd name="T26" fmla="*/ 0 w 38"/>
                <a:gd name="T27" fmla="*/ 4 h 167"/>
                <a:gd name="T28" fmla="*/ 0 w 38"/>
                <a:gd name="T29" fmla="*/ 4 h 167"/>
                <a:gd name="T30" fmla="*/ 0 w 38"/>
                <a:gd name="T31" fmla="*/ 9 h 167"/>
                <a:gd name="T32" fmla="*/ 0 w 38"/>
                <a:gd name="T33" fmla="*/ 9 h 167"/>
                <a:gd name="T34" fmla="*/ 0 w 38"/>
                <a:gd name="T35" fmla="*/ 9 h 167"/>
                <a:gd name="T36" fmla="*/ 0 w 38"/>
                <a:gd name="T37" fmla="*/ 8 h 167"/>
                <a:gd name="T38" fmla="*/ 0 w 38"/>
                <a:gd name="T39" fmla="*/ 8 h 167"/>
                <a:gd name="T40" fmla="*/ 0 w 38"/>
                <a:gd name="T41" fmla="*/ 8 h 167"/>
                <a:gd name="T42" fmla="*/ 0 w 38"/>
                <a:gd name="T43" fmla="*/ 7 h 167"/>
                <a:gd name="T44" fmla="*/ 0 w 38"/>
                <a:gd name="T45" fmla="*/ 7 h 167"/>
                <a:gd name="T46" fmla="*/ 0 w 38"/>
                <a:gd name="T47" fmla="*/ 6 h 167"/>
                <a:gd name="T48" fmla="*/ 0 w 38"/>
                <a:gd name="T49" fmla="*/ 6 h 167"/>
                <a:gd name="T50" fmla="*/ 0 w 38"/>
                <a:gd name="T51" fmla="*/ 6 h 167"/>
                <a:gd name="T52" fmla="*/ 0 w 38"/>
                <a:gd name="T53" fmla="*/ 6 h 167"/>
                <a:gd name="T54" fmla="*/ 0 w 38"/>
                <a:gd name="T55" fmla="*/ 5 h 167"/>
                <a:gd name="T56" fmla="*/ 0 w 38"/>
                <a:gd name="T57" fmla="*/ 5 h 167"/>
                <a:gd name="T58" fmla="*/ 0 w 38"/>
                <a:gd name="T59" fmla="*/ 5 h 167"/>
                <a:gd name="T60" fmla="*/ 0 w 38"/>
                <a:gd name="T61" fmla="*/ 5 h 167"/>
                <a:gd name="T62" fmla="*/ 0 w 38"/>
                <a:gd name="T63" fmla="*/ 4 h 167"/>
                <a:gd name="T64" fmla="*/ 0 w 38"/>
                <a:gd name="T65" fmla="*/ 4 h 167"/>
                <a:gd name="T66" fmla="*/ 0 w 38"/>
                <a:gd name="T67" fmla="*/ 4 h 167"/>
                <a:gd name="T68" fmla="*/ 0 w 38"/>
                <a:gd name="T69" fmla="*/ 4 h 167"/>
                <a:gd name="T70" fmla="*/ 0 w 38"/>
                <a:gd name="T71" fmla="*/ 4 h 167"/>
                <a:gd name="T72" fmla="*/ 0 w 38"/>
                <a:gd name="T73" fmla="*/ 4 h 167"/>
                <a:gd name="T74" fmla="*/ 0 w 38"/>
                <a:gd name="T75" fmla="*/ 3 h 167"/>
                <a:gd name="T76" fmla="*/ 1 w 38"/>
                <a:gd name="T77" fmla="*/ 3 h 167"/>
                <a:gd name="T78" fmla="*/ 1 w 38"/>
                <a:gd name="T79" fmla="*/ 3 h 167"/>
                <a:gd name="T80" fmla="*/ 1 w 38"/>
                <a:gd name="T81" fmla="*/ 2 h 167"/>
                <a:gd name="T82" fmla="*/ 1 w 38"/>
                <a:gd name="T83" fmla="*/ 2 h 167"/>
                <a:gd name="T84" fmla="*/ 1 w 38"/>
                <a:gd name="T85" fmla="*/ 2 h 167"/>
                <a:gd name="T86" fmla="*/ 1 w 38"/>
                <a:gd name="T87" fmla="*/ 1 h 167"/>
                <a:gd name="T88" fmla="*/ 1 w 38"/>
                <a:gd name="T89" fmla="*/ 1 h 167"/>
                <a:gd name="T90" fmla="*/ 1 w 38"/>
                <a:gd name="T91" fmla="*/ 1 h 167"/>
                <a:gd name="T92" fmla="*/ 2 w 38"/>
                <a:gd name="T93" fmla="*/ 0 h 167"/>
                <a:gd name="T94" fmla="*/ 2 w 38"/>
                <a:gd name="T95" fmla="*/ 0 h 167"/>
                <a:gd name="T96" fmla="*/ 2 w 38"/>
                <a:gd name="T97" fmla="*/ 0 h 167"/>
                <a:gd name="T98" fmla="*/ 2 w 38"/>
                <a:gd name="T99" fmla="*/ 0 h 167"/>
                <a:gd name="T100" fmla="*/ 2 w 38"/>
                <a:gd name="T101" fmla="*/ 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167"/>
                <a:gd name="T155" fmla="*/ 38 w 38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167">
                  <a:moveTo>
                    <a:pt x="38" y="0"/>
                  </a:moveTo>
                  <a:lnTo>
                    <a:pt x="35" y="0"/>
                  </a:lnTo>
                  <a:lnTo>
                    <a:pt x="33" y="5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16" y="31"/>
                  </a:lnTo>
                  <a:lnTo>
                    <a:pt x="13" y="38"/>
                  </a:lnTo>
                  <a:lnTo>
                    <a:pt x="9" y="46"/>
                  </a:lnTo>
                  <a:lnTo>
                    <a:pt x="7" y="54"/>
                  </a:lnTo>
                  <a:lnTo>
                    <a:pt x="4" y="61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5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8" y="99"/>
                  </a:lnTo>
                  <a:lnTo>
                    <a:pt x="9" y="93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68"/>
                  </a:lnTo>
                  <a:lnTo>
                    <a:pt x="15" y="64"/>
                  </a:lnTo>
                  <a:lnTo>
                    <a:pt x="16" y="58"/>
                  </a:lnTo>
                  <a:lnTo>
                    <a:pt x="17" y="52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5" y="34"/>
                  </a:lnTo>
                  <a:lnTo>
                    <a:pt x="26" y="29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3" y="11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1" name="Freeform 45"/>
            <p:cNvSpPr>
              <a:spLocks/>
            </p:cNvSpPr>
            <p:nvPr/>
          </p:nvSpPr>
          <p:spPr bwMode="auto">
            <a:xfrm>
              <a:off x="2572" y="1924"/>
              <a:ext cx="23" cy="51"/>
            </a:xfrm>
            <a:custGeom>
              <a:avLst/>
              <a:gdLst>
                <a:gd name="T0" fmla="*/ 0 w 49"/>
                <a:gd name="T1" fmla="*/ 0 h 107"/>
                <a:gd name="T2" fmla="*/ 0 w 49"/>
                <a:gd name="T3" fmla="*/ 0 h 107"/>
                <a:gd name="T4" fmla="*/ 0 w 49"/>
                <a:gd name="T5" fmla="*/ 0 h 107"/>
                <a:gd name="T6" fmla="*/ 0 w 49"/>
                <a:gd name="T7" fmla="*/ 0 h 107"/>
                <a:gd name="T8" fmla="*/ 0 w 49"/>
                <a:gd name="T9" fmla="*/ 0 h 107"/>
                <a:gd name="T10" fmla="*/ 0 w 49"/>
                <a:gd name="T11" fmla="*/ 0 h 107"/>
                <a:gd name="T12" fmla="*/ 0 w 49"/>
                <a:gd name="T13" fmla="*/ 1 h 107"/>
                <a:gd name="T14" fmla="*/ 0 w 49"/>
                <a:gd name="T15" fmla="*/ 1 h 107"/>
                <a:gd name="T16" fmla="*/ 0 w 49"/>
                <a:gd name="T17" fmla="*/ 1 h 107"/>
                <a:gd name="T18" fmla="*/ 0 w 49"/>
                <a:gd name="T19" fmla="*/ 1 h 107"/>
                <a:gd name="T20" fmla="*/ 0 w 49"/>
                <a:gd name="T21" fmla="*/ 2 h 107"/>
                <a:gd name="T22" fmla="*/ 0 w 49"/>
                <a:gd name="T23" fmla="*/ 2 h 107"/>
                <a:gd name="T24" fmla="*/ 0 w 49"/>
                <a:gd name="T25" fmla="*/ 2 h 107"/>
                <a:gd name="T26" fmla="*/ 0 w 49"/>
                <a:gd name="T27" fmla="*/ 2 h 107"/>
                <a:gd name="T28" fmla="*/ 0 w 49"/>
                <a:gd name="T29" fmla="*/ 3 h 107"/>
                <a:gd name="T30" fmla="*/ 0 w 49"/>
                <a:gd name="T31" fmla="*/ 3 h 107"/>
                <a:gd name="T32" fmla="*/ 1 w 49"/>
                <a:gd name="T33" fmla="*/ 4 h 107"/>
                <a:gd name="T34" fmla="*/ 1 w 49"/>
                <a:gd name="T35" fmla="*/ 4 h 107"/>
                <a:gd name="T36" fmla="*/ 1 w 49"/>
                <a:gd name="T37" fmla="*/ 4 h 107"/>
                <a:gd name="T38" fmla="*/ 1 w 49"/>
                <a:gd name="T39" fmla="*/ 4 h 107"/>
                <a:gd name="T40" fmla="*/ 1 w 49"/>
                <a:gd name="T41" fmla="*/ 5 h 107"/>
                <a:gd name="T42" fmla="*/ 2 w 49"/>
                <a:gd name="T43" fmla="*/ 5 h 107"/>
                <a:gd name="T44" fmla="*/ 2 w 49"/>
                <a:gd name="T45" fmla="*/ 5 h 107"/>
                <a:gd name="T46" fmla="*/ 2 w 49"/>
                <a:gd name="T47" fmla="*/ 5 h 107"/>
                <a:gd name="T48" fmla="*/ 2 w 49"/>
                <a:gd name="T49" fmla="*/ 5 h 107"/>
                <a:gd name="T50" fmla="*/ 2 w 49"/>
                <a:gd name="T51" fmla="*/ 5 h 107"/>
                <a:gd name="T52" fmla="*/ 2 w 49"/>
                <a:gd name="T53" fmla="*/ 5 h 107"/>
                <a:gd name="T54" fmla="*/ 2 w 49"/>
                <a:gd name="T55" fmla="*/ 5 h 107"/>
                <a:gd name="T56" fmla="*/ 2 w 49"/>
                <a:gd name="T57" fmla="*/ 5 h 107"/>
                <a:gd name="T58" fmla="*/ 1 w 49"/>
                <a:gd name="T59" fmla="*/ 4 h 107"/>
                <a:gd name="T60" fmla="*/ 1 w 49"/>
                <a:gd name="T61" fmla="*/ 4 h 107"/>
                <a:gd name="T62" fmla="*/ 1 w 49"/>
                <a:gd name="T63" fmla="*/ 4 h 107"/>
                <a:gd name="T64" fmla="*/ 1 w 49"/>
                <a:gd name="T65" fmla="*/ 3 h 107"/>
                <a:gd name="T66" fmla="*/ 1 w 49"/>
                <a:gd name="T67" fmla="*/ 3 h 107"/>
                <a:gd name="T68" fmla="*/ 1 w 49"/>
                <a:gd name="T69" fmla="*/ 3 h 107"/>
                <a:gd name="T70" fmla="*/ 1 w 49"/>
                <a:gd name="T71" fmla="*/ 3 h 107"/>
                <a:gd name="T72" fmla="*/ 0 w 49"/>
                <a:gd name="T73" fmla="*/ 2 h 107"/>
                <a:gd name="T74" fmla="*/ 0 w 49"/>
                <a:gd name="T75" fmla="*/ 2 h 107"/>
                <a:gd name="T76" fmla="*/ 0 w 49"/>
                <a:gd name="T77" fmla="*/ 2 h 107"/>
                <a:gd name="T78" fmla="*/ 0 w 49"/>
                <a:gd name="T79" fmla="*/ 2 h 107"/>
                <a:gd name="T80" fmla="*/ 0 w 49"/>
                <a:gd name="T81" fmla="*/ 2 h 107"/>
                <a:gd name="T82" fmla="*/ 0 w 49"/>
                <a:gd name="T83" fmla="*/ 1 h 107"/>
                <a:gd name="T84" fmla="*/ 0 w 49"/>
                <a:gd name="T85" fmla="*/ 1 h 107"/>
                <a:gd name="T86" fmla="*/ 0 w 49"/>
                <a:gd name="T87" fmla="*/ 1 h 107"/>
                <a:gd name="T88" fmla="*/ 0 w 49"/>
                <a:gd name="T89" fmla="*/ 1 h 107"/>
                <a:gd name="T90" fmla="*/ 0 w 49"/>
                <a:gd name="T91" fmla="*/ 0 h 107"/>
                <a:gd name="T92" fmla="*/ 0 w 49"/>
                <a:gd name="T93" fmla="*/ 0 h 107"/>
                <a:gd name="T94" fmla="*/ 0 w 49"/>
                <a:gd name="T95" fmla="*/ 0 h 107"/>
                <a:gd name="T96" fmla="*/ 0 w 49"/>
                <a:gd name="T97" fmla="*/ 0 h 107"/>
                <a:gd name="T98" fmla="*/ 0 w 49"/>
                <a:gd name="T99" fmla="*/ 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107"/>
                <a:gd name="T152" fmla="*/ 49 w 49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107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5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60"/>
                  </a:lnTo>
                  <a:lnTo>
                    <a:pt x="18" y="69"/>
                  </a:lnTo>
                  <a:lnTo>
                    <a:pt x="21" y="73"/>
                  </a:lnTo>
                  <a:lnTo>
                    <a:pt x="25" y="78"/>
                  </a:lnTo>
                  <a:lnTo>
                    <a:pt x="28" y="82"/>
                  </a:lnTo>
                  <a:lnTo>
                    <a:pt x="32" y="87"/>
                  </a:lnTo>
                  <a:lnTo>
                    <a:pt x="38" y="94"/>
                  </a:lnTo>
                  <a:lnTo>
                    <a:pt x="44" y="100"/>
                  </a:lnTo>
                  <a:lnTo>
                    <a:pt x="48" y="104"/>
                  </a:lnTo>
                  <a:lnTo>
                    <a:pt x="49" y="107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39" y="92"/>
                  </a:lnTo>
                  <a:lnTo>
                    <a:pt x="35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71"/>
                  </a:lnTo>
                  <a:lnTo>
                    <a:pt x="23" y="66"/>
                  </a:lnTo>
                  <a:lnTo>
                    <a:pt x="21" y="62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4" y="47"/>
                  </a:lnTo>
                  <a:lnTo>
                    <a:pt x="13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0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5" y="18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32" name="Group 46"/>
            <p:cNvGrpSpPr>
              <a:grpSpLocks/>
            </p:cNvGrpSpPr>
            <p:nvPr/>
          </p:nvGrpSpPr>
          <p:grpSpPr bwMode="auto">
            <a:xfrm>
              <a:off x="2687" y="2004"/>
              <a:ext cx="189" cy="322"/>
              <a:chOff x="4124" y="1132"/>
              <a:chExt cx="202" cy="333"/>
            </a:xfrm>
          </p:grpSpPr>
          <p:sp>
            <p:nvSpPr>
              <p:cNvPr id="136246" name="Freeform 47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7" name="Freeform 48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8" name="Freeform 49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9" name="Freeform 50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0" name="Freeform 51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1" name="Freeform 52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2" name="Freeform 53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3" name="Freeform 54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4" name="Freeform 55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5" name="Freeform 56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6" name="Freeform 57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7" name="Freeform 58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8" name="Freeform 59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9" name="Freeform 60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33" name="Freeform 61"/>
            <p:cNvSpPr>
              <a:spLocks/>
            </p:cNvSpPr>
            <p:nvPr/>
          </p:nvSpPr>
          <p:spPr bwMode="auto">
            <a:xfrm>
              <a:off x="2263" y="1960"/>
              <a:ext cx="85" cy="239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5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6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8 h 425"/>
                <a:gd name="T66" fmla="*/ 2 w 140"/>
                <a:gd name="T67" fmla="*/ 19 h 425"/>
                <a:gd name="T68" fmla="*/ 2 w 140"/>
                <a:gd name="T69" fmla="*/ 19 h 425"/>
                <a:gd name="T70" fmla="*/ 2 w 140"/>
                <a:gd name="T71" fmla="*/ 20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6 w 140"/>
                <a:gd name="T81" fmla="*/ 42 h 425"/>
                <a:gd name="T82" fmla="*/ 13 w 140"/>
                <a:gd name="T83" fmla="*/ 24 h 425"/>
                <a:gd name="T84" fmla="*/ 15 w 140"/>
                <a:gd name="T85" fmla="*/ 16 h 425"/>
                <a:gd name="T86" fmla="*/ 18 w 140"/>
                <a:gd name="T87" fmla="*/ 7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4" name="Freeform 62"/>
            <p:cNvSpPr>
              <a:spLocks/>
            </p:cNvSpPr>
            <p:nvPr/>
          </p:nvSpPr>
          <p:spPr bwMode="auto">
            <a:xfrm>
              <a:off x="2391" y="1829"/>
              <a:ext cx="84" cy="238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6 w 140"/>
                <a:gd name="T7" fmla="*/ 4 h 425"/>
                <a:gd name="T8" fmla="*/ 6 w 140"/>
                <a:gd name="T9" fmla="*/ 4 h 425"/>
                <a:gd name="T10" fmla="*/ 7 w 140"/>
                <a:gd name="T11" fmla="*/ 5 h 425"/>
                <a:gd name="T12" fmla="*/ 6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4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5 w 140"/>
                <a:gd name="T81" fmla="*/ 41 h 425"/>
                <a:gd name="T82" fmla="*/ 13 w 140"/>
                <a:gd name="T83" fmla="*/ 24 h 425"/>
                <a:gd name="T84" fmla="*/ 15 w 140"/>
                <a:gd name="T85" fmla="*/ 16 h 425"/>
                <a:gd name="T86" fmla="*/ 17 w 140"/>
                <a:gd name="T87" fmla="*/ 6 h 425"/>
                <a:gd name="T88" fmla="*/ 10 w 140"/>
                <a:gd name="T89" fmla="*/ 4 h 425"/>
                <a:gd name="T90" fmla="*/ 10 w 140"/>
                <a:gd name="T91" fmla="*/ 1 h 425"/>
                <a:gd name="T92" fmla="*/ 9 w 140"/>
                <a:gd name="T93" fmla="*/ 1 h 425"/>
                <a:gd name="T94" fmla="*/ 8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6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35" name="Group 63"/>
            <p:cNvGrpSpPr>
              <a:grpSpLocks/>
            </p:cNvGrpSpPr>
            <p:nvPr/>
          </p:nvGrpSpPr>
          <p:grpSpPr bwMode="auto">
            <a:xfrm>
              <a:off x="2263" y="2092"/>
              <a:ext cx="170" cy="288"/>
              <a:chOff x="2782" y="3110"/>
              <a:chExt cx="349" cy="493"/>
            </a:xfrm>
          </p:grpSpPr>
          <p:sp>
            <p:nvSpPr>
              <p:cNvPr id="136237" name="Freeform 64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8" name="Freeform 65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9" name="Freeform 66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0" name="Freeform 67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1" name="Freeform 68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2" name="Freeform 69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3" name="Freeform 70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4" name="Freeform 71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5" name="Freeform 72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36" name="Freeform 73"/>
            <p:cNvSpPr>
              <a:spLocks/>
            </p:cNvSpPr>
            <p:nvPr/>
          </p:nvSpPr>
          <p:spPr bwMode="auto">
            <a:xfrm>
              <a:off x="2687" y="2267"/>
              <a:ext cx="85" cy="237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5 h 425"/>
                <a:gd name="T18" fmla="*/ 5 w 140"/>
                <a:gd name="T19" fmla="*/ 5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7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9 h 425"/>
                <a:gd name="T38" fmla="*/ 1 w 140"/>
                <a:gd name="T39" fmla="*/ 10 h 425"/>
                <a:gd name="T40" fmla="*/ 1 w 140"/>
                <a:gd name="T41" fmla="*/ 10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4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6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0 h 425"/>
                <a:gd name="T76" fmla="*/ 2 w 140"/>
                <a:gd name="T77" fmla="*/ 21 h 425"/>
                <a:gd name="T78" fmla="*/ 4 w 140"/>
                <a:gd name="T79" fmla="*/ 23 h 425"/>
                <a:gd name="T80" fmla="*/ 16 w 140"/>
                <a:gd name="T81" fmla="*/ 41 h 425"/>
                <a:gd name="T82" fmla="*/ 13 w 140"/>
                <a:gd name="T83" fmla="*/ 23 h 425"/>
                <a:gd name="T84" fmla="*/ 15 w 140"/>
                <a:gd name="T85" fmla="*/ 16 h 425"/>
                <a:gd name="T86" fmla="*/ 18 w 140"/>
                <a:gd name="T87" fmla="*/ 6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195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1800"/>
              <a:t>يك مثال : </a:t>
            </a:r>
            <a:r>
              <a:rPr lang="fa-IR" sz="2000"/>
              <a:t>نهاد نظام آموزشي </a:t>
            </a:r>
            <a:br>
              <a:rPr lang="fa-IR" sz="2000"/>
            </a:br>
            <a:r>
              <a:rPr lang="fa-IR" sz="3600"/>
              <a:t>سرچشمه نهادينه شدن اين نظام</a:t>
            </a:r>
            <a:endParaRPr lang="en-US" sz="3600"/>
          </a:p>
        </p:txBody>
      </p:sp>
      <p:pic>
        <p:nvPicPr>
          <p:cNvPr id="1067083" name="Picture 7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357564"/>
            <a:ext cx="21605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AutoShape 87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IDP#120</a:t>
            </a:r>
            <a:endParaRPr lang="en-US" sz="1400" b="0">
              <a:cs typeface="Zar" pitchFamily="2" charset="-78"/>
            </a:endParaRPr>
          </a:p>
        </p:txBody>
      </p:sp>
      <p:sp>
        <p:nvSpPr>
          <p:cNvPr id="80" name="&quot;No&quot; Symbol 79"/>
          <p:cNvSpPr/>
          <p:nvPr/>
        </p:nvSpPr>
        <p:spPr bwMode="auto">
          <a:xfrm>
            <a:off x="5383214" y="3440114"/>
            <a:ext cx="1347787" cy="1216025"/>
          </a:xfrm>
          <a:prstGeom prst="noSmoking">
            <a:avLst/>
          </a:prstGeom>
          <a:solidFill>
            <a:srgbClr val="FF9966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1" name="Teardrop 80"/>
          <p:cNvSpPr/>
          <p:nvPr/>
        </p:nvSpPr>
        <p:spPr bwMode="auto">
          <a:xfrm>
            <a:off x="5781675" y="4432300"/>
            <a:ext cx="719138" cy="488950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2" name="Teardrop 81"/>
          <p:cNvSpPr/>
          <p:nvPr/>
        </p:nvSpPr>
        <p:spPr bwMode="auto">
          <a:xfrm>
            <a:off x="4964114" y="3900488"/>
            <a:ext cx="719137" cy="487362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3" name="Teardrop 82"/>
          <p:cNvSpPr/>
          <p:nvPr/>
        </p:nvSpPr>
        <p:spPr bwMode="auto">
          <a:xfrm>
            <a:off x="6172201" y="3535363"/>
            <a:ext cx="720725" cy="487362"/>
          </a:xfrm>
          <a:prstGeom prst="teardrop">
            <a:avLst/>
          </a:prstGeom>
          <a:solidFill>
            <a:srgbClr val="FF99FF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067084" name="AutoShape 76"/>
          <p:cNvSpPr>
            <a:spLocks noChangeArrowheads="1"/>
          </p:cNvSpPr>
          <p:nvPr/>
        </p:nvSpPr>
        <p:spPr bwMode="auto">
          <a:xfrm>
            <a:off x="6989764" y="2268538"/>
            <a:ext cx="2376487" cy="792162"/>
          </a:xfrm>
          <a:prstGeom prst="wedgeRoundRectCallout">
            <a:avLst>
              <a:gd name="adj1" fmla="val -65162"/>
              <a:gd name="adj2" fmla="val 13176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ارزشيابي فرمال مدرك و اعتبار علمي 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7085" name="AutoShape 77"/>
          <p:cNvSpPr>
            <a:spLocks noChangeArrowheads="1"/>
          </p:cNvSpPr>
          <p:nvPr/>
        </p:nvSpPr>
        <p:spPr bwMode="auto">
          <a:xfrm>
            <a:off x="2279651" y="2614614"/>
            <a:ext cx="2232025" cy="935037"/>
          </a:xfrm>
          <a:prstGeom prst="wedgeRoundRectCallout">
            <a:avLst>
              <a:gd name="adj1" fmla="val 83074"/>
              <a:gd name="adj2" fmla="val 9788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ارزشيابي فرمال حقوق و دستمزد دولتي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7086" name="AutoShape 78"/>
          <p:cNvSpPr>
            <a:spLocks noChangeArrowheads="1"/>
          </p:cNvSpPr>
          <p:nvPr/>
        </p:nvSpPr>
        <p:spPr bwMode="auto">
          <a:xfrm>
            <a:off x="5448300" y="5734050"/>
            <a:ext cx="1150938" cy="647700"/>
          </a:xfrm>
          <a:prstGeom prst="wedgeRoundRectCallout">
            <a:avLst>
              <a:gd name="adj1" fmla="val -2412"/>
              <a:gd name="adj2" fmla="val -22009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كنكور</a:t>
            </a:r>
            <a:endParaRPr lang="en-US" sz="20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6403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6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84" grpId="0" animBg="1"/>
      <p:bldP spid="1067085" grpId="0" animBg="1"/>
      <p:bldP spid="10670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/>
              <a:t>نيازهاي تحول دهنده نهاد</a:t>
            </a:r>
            <a:endParaRPr lang="en-US"/>
          </a:p>
        </p:txBody>
      </p:sp>
      <p:grpSp>
        <p:nvGrpSpPr>
          <p:cNvPr id="137219" name="Group 19"/>
          <p:cNvGrpSpPr>
            <a:grpSpLocks/>
          </p:cNvGrpSpPr>
          <p:nvPr/>
        </p:nvGrpSpPr>
        <p:grpSpPr bwMode="auto">
          <a:xfrm>
            <a:off x="3575051" y="2579689"/>
            <a:ext cx="4752975" cy="2865437"/>
            <a:chOff x="2051050" y="2579688"/>
            <a:chExt cx="4752975" cy="2865437"/>
          </a:xfrm>
        </p:grpSpPr>
        <p:sp>
          <p:nvSpPr>
            <p:cNvPr id="137241" name="Cloud"/>
            <p:cNvSpPr>
              <a:spLocks noChangeAspect="1" noEditPoints="1" noChangeArrowheads="1"/>
            </p:cNvSpPr>
            <p:nvPr/>
          </p:nvSpPr>
          <p:spPr bwMode="auto">
            <a:xfrm>
              <a:off x="2051050" y="2741613"/>
              <a:ext cx="4752975" cy="2703512"/>
            </a:xfrm>
            <a:custGeom>
              <a:avLst/>
              <a:gdLst>
                <a:gd name="T0" fmla="*/ 713853936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7242" name="Group 136"/>
            <p:cNvGrpSpPr>
              <a:grpSpLocks/>
            </p:cNvGrpSpPr>
            <p:nvPr/>
          </p:nvGrpSpPr>
          <p:grpSpPr bwMode="auto">
            <a:xfrm>
              <a:off x="4430713" y="2881313"/>
              <a:ext cx="2092325" cy="1573212"/>
              <a:chOff x="2915" y="2091"/>
              <a:chExt cx="916" cy="848"/>
            </a:xfrm>
          </p:grpSpPr>
          <p:sp>
            <p:nvSpPr>
              <p:cNvPr id="137306" name="Freeform 137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7" name="Freeform 138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8" name="Freeform 139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9" name="Freeform 140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0" name="Freeform 141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243" name="Group 142"/>
            <p:cNvGrpSpPr>
              <a:grpSpLocks/>
            </p:cNvGrpSpPr>
            <p:nvPr/>
          </p:nvGrpSpPr>
          <p:grpSpPr bwMode="auto">
            <a:xfrm rot="10800000">
              <a:off x="2368550" y="3311525"/>
              <a:ext cx="3290888" cy="1997075"/>
              <a:chOff x="4468" y="1287"/>
              <a:chExt cx="624" cy="335"/>
            </a:xfrm>
          </p:grpSpPr>
          <p:sp>
            <p:nvSpPr>
              <p:cNvPr id="137295" name="Freeform 143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6" name="Freeform 144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7" name="Freeform 145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8" name="Freeform 146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9" name="Freeform 147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0" name="Freeform 148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1" name="Freeform 149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2" name="Freeform 150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3" name="Freeform 151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4" name="Freeform 152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5" name="Freeform 153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44" name="Freeform 155"/>
            <p:cNvSpPr>
              <a:spLocks/>
            </p:cNvSpPr>
            <p:nvPr/>
          </p:nvSpPr>
          <p:spPr bwMode="auto">
            <a:xfrm>
              <a:off x="3573463" y="3956050"/>
              <a:ext cx="1254125" cy="782638"/>
            </a:xfrm>
            <a:custGeom>
              <a:avLst/>
              <a:gdLst>
                <a:gd name="T0" fmla="*/ 2147483647 w 717"/>
                <a:gd name="T1" fmla="*/ 2147483647 h 496"/>
                <a:gd name="T2" fmla="*/ 2147483647 w 717"/>
                <a:gd name="T3" fmla="*/ 2147483647 h 496"/>
                <a:gd name="T4" fmla="*/ 2147483647 w 717"/>
                <a:gd name="T5" fmla="*/ 0 h 496"/>
                <a:gd name="T6" fmla="*/ 2147483647 w 717"/>
                <a:gd name="T7" fmla="*/ 2147483647 h 496"/>
                <a:gd name="T8" fmla="*/ 2147483647 w 717"/>
                <a:gd name="T9" fmla="*/ 2147483647 h 496"/>
                <a:gd name="T10" fmla="*/ 2147483647 w 717"/>
                <a:gd name="T11" fmla="*/ 2147483647 h 496"/>
                <a:gd name="T12" fmla="*/ 2147483647 w 717"/>
                <a:gd name="T13" fmla="*/ 2147483647 h 496"/>
                <a:gd name="T14" fmla="*/ 0 w 717"/>
                <a:gd name="T15" fmla="*/ 2147483647 h 496"/>
                <a:gd name="T16" fmla="*/ 2147483647 w 717"/>
                <a:gd name="T17" fmla="*/ 2147483647 h 496"/>
                <a:gd name="T18" fmla="*/ 2147483647 w 717"/>
                <a:gd name="T19" fmla="*/ 2147483647 h 496"/>
                <a:gd name="T20" fmla="*/ 2147483647 w 717"/>
                <a:gd name="T21" fmla="*/ 2147483647 h 496"/>
                <a:gd name="T22" fmla="*/ 2147483647 w 717"/>
                <a:gd name="T23" fmla="*/ 2147483647 h 496"/>
                <a:gd name="T24" fmla="*/ 2147483647 w 717"/>
                <a:gd name="T25" fmla="*/ 2147483647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Freeform 156"/>
            <p:cNvSpPr>
              <a:spLocks/>
            </p:cNvSpPr>
            <p:nvPr/>
          </p:nvSpPr>
          <p:spPr bwMode="auto">
            <a:xfrm>
              <a:off x="3001963" y="3636963"/>
              <a:ext cx="2925762" cy="1322387"/>
            </a:xfrm>
            <a:custGeom>
              <a:avLst/>
              <a:gdLst>
                <a:gd name="T0" fmla="*/ 2147483647 w 1673"/>
                <a:gd name="T1" fmla="*/ 2147483647 h 839"/>
                <a:gd name="T2" fmla="*/ 2147483647 w 1673"/>
                <a:gd name="T3" fmla="*/ 2147483647 h 839"/>
                <a:gd name="T4" fmla="*/ 2147483647 w 1673"/>
                <a:gd name="T5" fmla="*/ 2147483647 h 839"/>
                <a:gd name="T6" fmla="*/ 2147483647 w 1673"/>
                <a:gd name="T7" fmla="*/ 2147483647 h 839"/>
                <a:gd name="T8" fmla="*/ 2147483647 w 1673"/>
                <a:gd name="T9" fmla="*/ 2147483647 h 839"/>
                <a:gd name="T10" fmla="*/ 2147483647 w 1673"/>
                <a:gd name="T11" fmla="*/ 2147483647 h 839"/>
                <a:gd name="T12" fmla="*/ 2147483647 w 1673"/>
                <a:gd name="T13" fmla="*/ 2147483647 h 839"/>
                <a:gd name="T14" fmla="*/ 2147483647 w 1673"/>
                <a:gd name="T15" fmla="*/ 2147483647 h 839"/>
                <a:gd name="T16" fmla="*/ 0 w 1673"/>
                <a:gd name="T17" fmla="*/ 2147483647 h 839"/>
                <a:gd name="T18" fmla="*/ 2147483647 w 1673"/>
                <a:gd name="T19" fmla="*/ 0 h 839"/>
                <a:gd name="T20" fmla="*/ 2147483647 w 1673"/>
                <a:gd name="T21" fmla="*/ 2147483647 h 839"/>
                <a:gd name="T22" fmla="*/ 2147483647 w 1673"/>
                <a:gd name="T23" fmla="*/ 2147483647 h 839"/>
                <a:gd name="T24" fmla="*/ 2147483647 w 1673"/>
                <a:gd name="T25" fmla="*/ 2147483647 h 839"/>
                <a:gd name="T26" fmla="*/ 2147483647 w 1673"/>
                <a:gd name="T27" fmla="*/ 2147483647 h 839"/>
                <a:gd name="T28" fmla="*/ 2147483647 w 1673"/>
                <a:gd name="T29" fmla="*/ 2147483647 h 839"/>
                <a:gd name="T30" fmla="*/ 2147483647 w 1673"/>
                <a:gd name="T31" fmla="*/ 214748364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Freeform 162"/>
            <p:cNvSpPr>
              <a:spLocks/>
            </p:cNvSpPr>
            <p:nvPr/>
          </p:nvSpPr>
          <p:spPr bwMode="auto">
            <a:xfrm>
              <a:off x="4052888" y="3076575"/>
              <a:ext cx="1938337" cy="1895475"/>
            </a:xfrm>
            <a:custGeom>
              <a:avLst/>
              <a:gdLst>
                <a:gd name="T0" fmla="*/ 2147483647 w 555"/>
                <a:gd name="T1" fmla="*/ 0 h 602"/>
                <a:gd name="T2" fmla="*/ 2147483647 w 555"/>
                <a:gd name="T3" fmla="*/ 2147483647 h 602"/>
                <a:gd name="T4" fmla="*/ 2147483647 w 555"/>
                <a:gd name="T5" fmla="*/ 2147483647 h 602"/>
                <a:gd name="T6" fmla="*/ 2147483647 w 555"/>
                <a:gd name="T7" fmla="*/ 2147483647 h 602"/>
                <a:gd name="T8" fmla="*/ 2147483647 w 555"/>
                <a:gd name="T9" fmla="*/ 2147483647 h 602"/>
                <a:gd name="T10" fmla="*/ 2147483647 w 555"/>
                <a:gd name="T11" fmla="*/ 2147483647 h 602"/>
                <a:gd name="T12" fmla="*/ 2147483647 w 555"/>
                <a:gd name="T13" fmla="*/ 2147483647 h 602"/>
                <a:gd name="T14" fmla="*/ 2147483647 w 555"/>
                <a:gd name="T15" fmla="*/ 2147483647 h 602"/>
                <a:gd name="T16" fmla="*/ 2147483647 w 555"/>
                <a:gd name="T17" fmla="*/ 2147483647 h 602"/>
                <a:gd name="T18" fmla="*/ 2147483647 w 555"/>
                <a:gd name="T19" fmla="*/ 2147483647 h 602"/>
                <a:gd name="T20" fmla="*/ 2147483647 w 555"/>
                <a:gd name="T21" fmla="*/ 2147483647 h 602"/>
                <a:gd name="T22" fmla="*/ 2147483647 w 555"/>
                <a:gd name="T23" fmla="*/ 2147483647 h 602"/>
                <a:gd name="T24" fmla="*/ 2147483647 w 555"/>
                <a:gd name="T25" fmla="*/ 2147483647 h 602"/>
                <a:gd name="T26" fmla="*/ 2147483647 w 555"/>
                <a:gd name="T27" fmla="*/ 2147483647 h 602"/>
                <a:gd name="T28" fmla="*/ 2147483647 w 555"/>
                <a:gd name="T29" fmla="*/ 2147483647 h 602"/>
                <a:gd name="T30" fmla="*/ 2147483647 w 555"/>
                <a:gd name="T31" fmla="*/ 2147483647 h 602"/>
                <a:gd name="T32" fmla="*/ 2147483647 w 555"/>
                <a:gd name="T33" fmla="*/ 2147483647 h 602"/>
                <a:gd name="T34" fmla="*/ 2147483647 w 555"/>
                <a:gd name="T35" fmla="*/ 2147483647 h 602"/>
                <a:gd name="T36" fmla="*/ 2147483647 w 555"/>
                <a:gd name="T37" fmla="*/ 2147483647 h 602"/>
                <a:gd name="T38" fmla="*/ 2147483647 w 555"/>
                <a:gd name="T39" fmla="*/ 2147483647 h 602"/>
                <a:gd name="T40" fmla="*/ 2147483647 w 555"/>
                <a:gd name="T41" fmla="*/ 2147483647 h 602"/>
                <a:gd name="T42" fmla="*/ 2147483647 w 555"/>
                <a:gd name="T43" fmla="*/ 2147483647 h 602"/>
                <a:gd name="T44" fmla="*/ 2147483647 w 555"/>
                <a:gd name="T45" fmla="*/ 2147483647 h 602"/>
                <a:gd name="T46" fmla="*/ 2147483647 w 555"/>
                <a:gd name="T47" fmla="*/ 2147483647 h 602"/>
                <a:gd name="T48" fmla="*/ 2147483647 w 555"/>
                <a:gd name="T49" fmla="*/ 2147483647 h 602"/>
                <a:gd name="T50" fmla="*/ 2147483647 w 555"/>
                <a:gd name="T51" fmla="*/ 2147483647 h 602"/>
                <a:gd name="T52" fmla="*/ 2147483647 w 555"/>
                <a:gd name="T53" fmla="*/ 2147483647 h 602"/>
                <a:gd name="T54" fmla="*/ 2147483647 w 555"/>
                <a:gd name="T55" fmla="*/ 2147483647 h 602"/>
                <a:gd name="T56" fmla="*/ 2147483647 w 555"/>
                <a:gd name="T57" fmla="*/ 2147483647 h 602"/>
                <a:gd name="T58" fmla="*/ 2147483647 w 555"/>
                <a:gd name="T59" fmla="*/ 2147483647 h 602"/>
                <a:gd name="T60" fmla="*/ 2147483647 w 555"/>
                <a:gd name="T61" fmla="*/ 2147483647 h 602"/>
                <a:gd name="T62" fmla="*/ 2147483647 w 555"/>
                <a:gd name="T63" fmla="*/ 2147483647 h 602"/>
                <a:gd name="T64" fmla="*/ 2147483647 w 555"/>
                <a:gd name="T65" fmla="*/ 2147483647 h 602"/>
                <a:gd name="T66" fmla="*/ 2147483647 w 555"/>
                <a:gd name="T67" fmla="*/ 2147483647 h 602"/>
                <a:gd name="T68" fmla="*/ 2147483647 w 555"/>
                <a:gd name="T69" fmla="*/ 2147483647 h 602"/>
                <a:gd name="T70" fmla="*/ 2147483647 w 555"/>
                <a:gd name="T71" fmla="*/ 2147483647 h 602"/>
                <a:gd name="T72" fmla="*/ 2147483647 w 555"/>
                <a:gd name="T73" fmla="*/ 2147483647 h 602"/>
                <a:gd name="T74" fmla="*/ 2147483647 w 555"/>
                <a:gd name="T75" fmla="*/ 2147483647 h 602"/>
                <a:gd name="T76" fmla="*/ 2147483647 w 555"/>
                <a:gd name="T77" fmla="*/ 2147483647 h 602"/>
                <a:gd name="T78" fmla="*/ 2147483647 w 555"/>
                <a:gd name="T79" fmla="*/ 2147483647 h 602"/>
                <a:gd name="T80" fmla="*/ 2147483647 w 555"/>
                <a:gd name="T81" fmla="*/ 2147483647 h 602"/>
                <a:gd name="T82" fmla="*/ 2147483647 w 555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47" name="Group 222"/>
            <p:cNvGrpSpPr>
              <a:grpSpLocks/>
            </p:cNvGrpSpPr>
            <p:nvPr/>
          </p:nvGrpSpPr>
          <p:grpSpPr bwMode="auto">
            <a:xfrm>
              <a:off x="3503613" y="3082925"/>
              <a:ext cx="1687512" cy="534988"/>
              <a:chOff x="2207" y="1942"/>
              <a:chExt cx="1063" cy="337"/>
            </a:xfrm>
          </p:grpSpPr>
          <p:sp>
            <p:nvSpPr>
              <p:cNvPr id="137293" name="Freeform 166"/>
              <p:cNvSpPr>
                <a:spLocks/>
              </p:cNvSpPr>
              <p:nvPr/>
            </p:nvSpPr>
            <p:spPr bwMode="auto">
              <a:xfrm>
                <a:off x="2207" y="2149"/>
                <a:ext cx="563" cy="130"/>
              </a:xfrm>
              <a:custGeom>
                <a:avLst/>
                <a:gdLst>
                  <a:gd name="T0" fmla="*/ 236 w 511"/>
                  <a:gd name="T1" fmla="*/ 0 h 129"/>
                  <a:gd name="T2" fmla="*/ 0 w 511"/>
                  <a:gd name="T3" fmla="*/ 114 h 129"/>
                  <a:gd name="T4" fmla="*/ 753 w 511"/>
                  <a:gd name="T5" fmla="*/ 133 h 129"/>
                  <a:gd name="T6" fmla="*/ 236 w 511"/>
                  <a:gd name="T7" fmla="*/ 0 h 129"/>
                  <a:gd name="T8" fmla="*/ 236 w 511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29"/>
                  <a:gd name="T17" fmla="*/ 511 w 511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29">
                    <a:moveTo>
                      <a:pt x="160" y="0"/>
                    </a:moveTo>
                    <a:lnTo>
                      <a:pt x="0" y="110"/>
                    </a:lnTo>
                    <a:lnTo>
                      <a:pt x="511" y="129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4" name="Freeform 167"/>
              <p:cNvSpPr>
                <a:spLocks/>
              </p:cNvSpPr>
              <p:nvPr/>
            </p:nvSpPr>
            <p:spPr bwMode="auto">
              <a:xfrm>
                <a:off x="2412" y="1942"/>
                <a:ext cx="858" cy="290"/>
              </a:xfrm>
              <a:custGeom>
                <a:avLst/>
                <a:gdLst>
                  <a:gd name="T0" fmla="*/ 0 w 778"/>
                  <a:gd name="T1" fmla="*/ 254 h 292"/>
                  <a:gd name="T2" fmla="*/ 93 w 778"/>
                  <a:gd name="T3" fmla="*/ 284 h 292"/>
                  <a:gd name="T4" fmla="*/ 643 w 778"/>
                  <a:gd name="T5" fmla="*/ 234 h 292"/>
                  <a:gd name="T6" fmla="*/ 866 w 778"/>
                  <a:gd name="T7" fmla="*/ 73 h 292"/>
                  <a:gd name="T8" fmla="*/ 1150 w 778"/>
                  <a:gd name="T9" fmla="*/ 10 h 292"/>
                  <a:gd name="T10" fmla="*/ 1036 w 778"/>
                  <a:gd name="T11" fmla="*/ 0 h 292"/>
                  <a:gd name="T12" fmla="*/ 791 w 778"/>
                  <a:gd name="T13" fmla="*/ 51 h 292"/>
                  <a:gd name="T14" fmla="*/ 476 w 778"/>
                  <a:gd name="T15" fmla="*/ 215 h 292"/>
                  <a:gd name="T16" fmla="*/ 0 w 778"/>
                  <a:gd name="T17" fmla="*/ 254 h 292"/>
                  <a:gd name="T18" fmla="*/ 0 w 778"/>
                  <a:gd name="T19" fmla="*/ 254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8"/>
                  <a:gd name="T31" fmla="*/ 0 h 292"/>
                  <a:gd name="T32" fmla="*/ 778 w 778"/>
                  <a:gd name="T33" fmla="*/ 292 h 2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8" h="292">
                    <a:moveTo>
                      <a:pt x="0" y="262"/>
                    </a:moveTo>
                    <a:lnTo>
                      <a:pt x="63" y="292"/>
                    </a:lnTo>
                    <a:lnTo>
                      <a:pt x="435" y="242"/>
                    </a:lnTo>
                    <a:lnTo>
                      <a:pt x="586" y="77"/>
                    </a:lnTo>
                    <a:lnTo>
                      <a:pt x="778" y="10"/>
                    </a:lnTo>
                    <a:lnTo>
                      <a:pt x="700" y="0"/>
                    </a:lnTo>
                    <a:lnTo>
                      <a:pt x="534" y="51"/>
                    </a:lnTo>
                    <a:lnTo>
                      <a:pt x="322" y="220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248" name="Group 225"/>
            <p:cNvGrpSpPr>
              <a:grpSpLocks/>
            </p:cNvGrpSpPr>
            <p:nvPr/>
          </p:nvGrpSpPr>
          <p:grpSpPr bwMode="auto">
            <a:xfrm>
              <a:off x="3465378" y="3617913"/>
              <a:ext cx="636587" cy="938213"/>
              <a:chOff x="2782" y="3110"/>
              <a:chExt cx="349" cy="493"/>
            </a:xfrm>
          </p:grpSpPr>
          <p:sp>
            <p:nvSpPr>
              <p:cNvPr id="137284" name="Freeform 226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5" name="Freeform 227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6" name="Freeform 228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7" name="Freeform 229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8" name="Freeform 230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9" name="Freeform 231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0" name="Freeform 232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1" name="Freeform 233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2" name="Freeform 234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249" name="Group 247"/>
            <p:cNvGrpSpPr>
              <a:grpSpLocks/>
            </p:cNvGrpSpPr>
            <p:nvPr/>
          </p:nvGrpSpPr>
          <p:grpSpPr bwMode="auto">
            <a:xfrm>
              <a:off x="4372123" y="3649426"/>
              <a:ext cx="415925" cy="585787"/>
              <a:chOff x="2617" y="2285"/>
              <a:chExt cx="262" cy="369"/>
            </a:xfrm>
          </p:grpSpPr>
          <p:sp>
            <p:nvSpPr>
              <p:cNvPr id="137276" name="Freeform 248"/>
              <p:cNvSpPr>
                <a:spLocks/>
              </p:cNvSpPr>
              <p:nvPr/>
            </p:nvSpPr>
            <p:spPr bwMode="auto">
              <a:xfrm>
                <a:off x="2655" y="2640"/>
                <a:ext cx="16" cy="10"/>
              </a:xfrm>
              <a:custGeom>
                <a:avLst/>
                <a:gdLst>
                  <a:gd name="T0" fmla="*/ 5 w 16"/>
                  <a:gd name="T1" fmla="*/ 0 h 10"/>
                  <a:gd name="T2" fmla="*/ 5 w 16"/>
                  <a:gd name="T3" fmla="*/ 0 h 10"/>
                  <a:gd name="T4" fmla="*/ 8 w 16"/>
                  <a:gd name="T5" fmla="*/ 0 h 10"/>
                  <a:gd name="T6" fmla="*/ 9 w 16"/>
                  <a:gd name="T7" fmla="*/ 1 h 10"/>
                  <a:gd name="T8" fmla="*/ 12 w 16"/>
                  <a:gd name="T9" fmla="*/ 4 h 10"/>
                  <a:gd name="T10" fmla="*/ 13 w 16"/>
                  <a:gd name="T11" fmla="*/ 7 h 10"/>
                  <a:gd name="T12" fmla="*/ 16 w 16"/>
                  <a:gd name="T13" fmla="*/ 10 h 10"/>
                  <a:gd name="T14" fmla="*/ 0 w 16"/>
                  <a:gd name="T15" fmla="*/ 8 h 10"/>
                  <a:gd name="T16" fmla="*/ 5 w 16"/>
                  <a:gd name="T17" fmla="*/ 0 h 10"/>
                  <a:gd name="T18" fmla="*/ 5 w 1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0"/>
                  <a:gd name="T32" fmla="*/ 16 w 1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0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6" y="10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7" name="Freeform 249"/>
              <p:cNvSpPr>
                <a:spLocks/>
              </p:cNvSpPr>
              <p:nvPr/>
            </p:nvSpPr>
            <p:spPr bwMode="auto">
              <a:xfrm>
                <a:off x="2659" y="2453"/>
                <a:ext cx="14" cy="17"/>
              </a:xfrm>
              <a:custGeom>
                <a:avLst/>
                <a:gdLst>
                  <a:gd name="T0" fmla="*/ 3 w 14"/>
                  <a:gd name="T1" fmla="*/ 0 h 18"/>
                  <a:gd name="T2" fmla="*/ 14 w 14"/>
                  <a:gd name="T3" fmla="*/ 9 h 18"/>
                  <a:gd name="T4" fmla="*/ 12 w 14"/>
                  <a:gd name="T5" fmla="*/ 14 h 18"/>
                  <a:gd name="T6" fmla="*/ 0 w 14"/>
                  <a:gd name="T7" fmla="*/ 14 h 18"/>
                  <a:gd name="T8" fmla="*/ 1 w 14"/>
                  <a:gd name="T9" fmla="*/ 9 h 18"/>
                  <a:gd name="T10" fmla="*/ 3 w 14"/>
                  <a:gd name="T11" fmla="*/ 0 h 18"/>
                  <a:gd name="T12" fmla="*/ 3 w 1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8"/>
                  <a:gd name="T23" fmla="*/ 14 w 1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8">
                    <a:moveTo>
                      <a:pt x="3" y="0"/>
                    </a:moveTo>
                    <a:lnTo>
                      <a:pt x="14" y="12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8" name="Freeform 250"/>
              <p:cNvSpPr>
                <a:spLocks/>
              </p:cNvSpPr>
              <p:nvPr/>
            </p:nvSpPr>
            <p:spPr bwMode="auto">
              <a:xfrm>
                <a:off x="2855" y="2412"/>
                <a:ext cx="24" cy="19"/>
              </a:xfrm>
              <a:custGeom>
                <a:avLst/>
                <a:gdLst>
                  <a:gd name="T0" fmla="*/ 0 w 20"/>
                  <a:gd name="T1" fmla="*/ 0 h 18"/>
                  <a:gd name="T2" fmla="*/ 42 w 20"/>
                  <a:gd name="T3" fmla="*/ 8 h 18"/>
                  <a:gd name="T4" fmla="*/ 37 w 20"/>
                  <a:gd name="T5" fmla="*/ 22 h 18"/>
                  <a:gd name="T6" fmla="*/ 7 w 20"/>
                  <a:gd name="T7" fmla="*/ 22 h 18"/>
                  <a:gd name="T8" fmla="*/ 7 w 20"/>
                  <a:gd name="T9" fmla="*/ 13 h 18"/>
                  <a:gd name="T10" fmla="*/ 0 w 20"/>
                  <a:gd name="T11" fmla="*/ 0 h 18"/>
                  <a:gd name="T12" fmla="*/ 0 w 2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8"/>
                  <a:gd name="T23" fmla="*/ 20 w 2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8">
                    <a:moveTo>
                      <a:pt x="0" y="0"/>
                    </a:moveTo>
                    <a:lnTo>
                      <a:pt x="20" y="8"/>
                    </a:lnTo>
                    <a:lnTo>
                      <a:pt x="18" y="18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9" name="Freeform 251"/>
              <p:cNvSpPr>
                <a:spLocks/>
              </p:cNvSpPr>
              <p:nvPr/>
            </p:nvSpPr>
            <p:spPr bwMode="auto">
              <a:xfrm>
                <a:off x="2702" y="2285"/>
                <a:ext cx="49" cy="68"/>
              </a:xfrm>
              <a:custGeom>
                <a:avLst/>
                <a:gdLst>
                  <a:gd name="T0" fmla="*/ 8 w 47"/>
                  <a:gd name="T1" fmla="*/ 68 h 68"/>
                  <a:gd name="T2" fmla="*/ 16 w 47"/>
                  <a:gd name="T3" fmla="*/ 25 h 68"/>
                  <a:gd name="T4" fmla="*/ 0 w 47"/>
                  <a:gd name="T5" fmla="*/ 25 h 68"/>
                  <a:gd name="T6" fmla="*/ 17 w 47"/>
                  <a:gd name="T7" fmla="*/ 20 h 68"/>
                  <a:gd name="T8" fmla="*/ 0 w 47"/>
                  <a:gd name="T9" fmla="*/ 20 h 68"/>
                  <a:gd name="T10" fmla="*/ 1 w 47"/>
                  <a:gd name="T11" fmla="*/ 17 h 68"/>
                  <a:gd name="T12" fmla="*/ 4 w 47"/>
                  <a:gd name="T13" fmla="*/ 16 h 68"/>
                  <a:gd name="T14" fmla="*/ 8 w 47"/>
                  <a:gd name="T15" fmla="*/ 13 h 68"/>
                  <a:gd name="T16" fmla="*/ 17 w 47"/>
                  <a:gd name="T17" fmla="*/ 12 h 68"/>
                  <a:gd name="T18" fmla="*/ 0 w 47"/>
                  <a:gd name="T19" fmla="*/ 12 h 68"/>
                  <a:gd name="T20" fmla="*/ 3 w 47"/>
                  <a:gd name="T21" fmla="*/ 8 h 68"/>
                  <a:gd name="T22" fmla="*/ 8 w 47"/>
                  <a:gd name="T23" fmla="*/ 4 h 68"/>
                  <a:gd name="T24" fmla="*/ 17 w 47"/>
                  <a:gd name="T25" fmla="*/ 2 h 68"/>
                  <a:gd name="T26" fmla="*/ 25 w 47"/>
                  <a:gd name="T27" fmla="*/ 3 h 68"/>
                  <a:gd name="T28" fmla="*/ 27 w 47"/>
                  <a:gd name="T29" fmla="*/ 0 h 68"/>
                  <a:gd name="T30" fmla="*/ 33 w 47"/>
                  <a:gd name="T31" fmla="*/ 0 h 68"/>
                  <a:gd name="T32" fmla="*/ 38 w 47"/>
                  <a:gd name="T33" fmla="*/ 2 h 68"/>
                  <a:gd name="T34" fmla="*/ 46 w 47"/>
                  <a:gd name="T35" fmla="*/ 5 h 68"/>
                  <a:gd name="T36" fmla="*/ 40 w 47"/>
                  <a:gd name="T37" fmla="*/ 8 h 68"/>
                  <a:gd name="T38" fmla="*/ 44 w 47"/>
                  <a:gd name="T39" fmla="*/ 24 h 68"/>
                  <a:gd name="T40" fmla="*/ 38 w 47"/>
                  <a:gd name="T41" fmla="*/ 24 h 68"/>
                  <a:gd name="T42" fmla="*/ 38 w 47"/>
                  <a:gd name="T43" fmla="*/ 32 h 68"/>
                  <a:gd name="T44" fmla="*/ 31 w 47"/>
                  <a:gd name="T45" fmla="*/ 32 h 68"/>
                  <a:gd name="T46" fmla="*/ 55 w 47"/>
                  <a:gd name="T47" fmla="*/ 65 h 68"/>
                  <a:gd name="T48" fmla="*/ 8 w 47"/>
                  <a:gd name="T49" fmla="*/ 68 h 68"/>
                  <a:gd name="T50" fmla="*/ 8 w 47"/>
                  <a:gd name="T51" fmla="*/ 68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68"/>
                  <a:gd name="T80" fmla="*/ 47 w 47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68">
                    <a:moveTo>
                      <a:pt x="8" y="68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3" y="20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34" y="8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32"/>
                    </a:lnTo>
                    <a:lnTo>
                      <a:pt x="27" y="32"/>
                    </a:lnTo>
                    <a:lnTo>
                      <a:pt x="47" y="65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0" name="Freeform 252"/>
              <p:cNvSpPr>
                <a:spLocks/>
              </p:cNvSpPr>
              <p:nvPr/>
            </p:nvSpPr>
            <p:spPr bwMode="auto">
              <a:xfrm>
                <a:off x="2617" y="2318"/>
                <a:ext cx="255" cy="334"/>
              </a:xfrm>
              <a:custGeom>
                <a:avLst/>
                <a:gdLst>
                  <a:gd name="T0" fmla="*/ 68 w 231"/>
                  <a:gd name="T1" fmla="*/ 19 h 338"/>
                  <a:gd name="T2" fmla="*/ 44 w 231"/>
                  <a:gd name="T3" fmla="*/ 31 h 338"/>
                  <a:gd name="T4" fmla="*/ 25 w 231"/>
                  <a:gd name="T5" fmla="*/ 42 h 338"/>
                  <a:gd name="T6" fmla="*/ 13 w 231"/>
                  <a:gd name="T7" fmla="*/ 55 h 338"/>
                  <a:gd name="T8" fmla="*/ 3 w 231"/>
                  <a:gd name="T9" fmla="*/ 75 h 338"/>
                  <a:gd name="T10" fmla="*/ 3 w 231"/>
                  <a:gd name="T11" fmla="*/ 96 h 338"/>
                  <a:gd name="T12" fmla="*/ 17 w 231"/>
                  <a:gd name="T13" fmla="*/ 115 h 338"/>
                  <a:gd name="T14" fmla="*/ 38 w 231"/>
                  <a:gd name="T15" fmla="*/ 128 h 338"/>
                  <a:gd name="T16" fmla="*/ 56 w 231"/>
                  <a:gd name="T17" fmla="*/ 140 h 338"/>
                  <a:gd name="T18" fmla="*/ 39 w 231"/>
                  <a:gd name="T19" fmla="*/ 84 h 338"/>
                  <a:gd name="T20" fmla="*/ 96 w 231"/>
                  <a:gd name="T21" fmla="*/ 123 h 338"/>
                  <a:gd name="T22" fmla="*/ 56 w 231"/>
                  <a:gd name="T23" fmla="*/ 310 h 338"/>
                  <a:gd name="T24" fmla="*/ 72 w 231"/>
                  <a:gd name="T25" fmla="*/ 297 h 338"/>
                  <a:gd name="T26" fmla="*/ 94 w 231"/>
                  <a:gd name="T27" fmla="*/ 283 h 338"/>
                  <a:gd name="T28" fmla="*/ 115 w 231"/>
                  <a:gd name="T29" fmla="*/ 264 h 338"/>
                  <a:gd name="T30" fmla="*/ 132 w 231"/>
                  <a:gd name="T31" fmla="*/ 239 h 338"/>
                  <a:gd name="T32" fmla="*/ 144 w 231"/>
                  <a:gd name="T33" fmla="*/ 222 h 338"/>
                  <a:gd name="T34" fmla="*/ 152 w 231"/>
                  <a:gd name="T35" fmla="*/ 209 h 338"/>
                  <a:gd name="T36" fmla="*/ 160 w 231"/>
                  <a:gd name="T37" fmla="*/ 195 h 338"/>
                  <a:gd name="T38" fmla="*/ 166 w 231"/>
                  <a:gd name="T39" fmla="*/ 182 h 338"/>
                  <a:gd name="T40" fmla="*/ 168 w 231"/>
                  <a:gd name="T41" fmla="*/ 173 h 338"/>
                  <a:gd name="T42" fmla="*/ 194 w 231"/>
                  <a:gd name="T43" fmla="*/ 209 h 338"/>
                  <a:gd name="T44" fmla="*/ 236 w 231"/>
                  <a:gd name="T45" fmla="*/ 318 h 338"/>
                  <a:gd name="T46" fmla="*/ 237 w 231"/>
                  <a:gd name="T47" fmla="*/ 304 h 338"/>
                  <a:gd name="T48" fmla="*/ 243 w 231"/>
                  <a:gd name="T49" fmla="*/ 286 h 338"/>
                  <a:gd name="T50" fmla="*/ 244 w 231"/>
                  <a:gd name="T51" fmla="*/ 273 h 338"/>
                  <a:gd name="T52" fmla="*/ 247 w 231"/>
                  <a:gd name="T53" fmla="*/ 253 h 338"/>
                  <a:gd name="T54" fmla="*/ 247 w 231"/>
                  <a:gd name="T55" fmla="*/ 231 h 338"/>
                  <a:gd name="T56" fmla="*/ 247 w 231"/>
                  <a:gd name="T57" fmla="*/ 213 h 338"/>
                  <a:gd name="T58" fmla="*/ 244 w 231"/>
                  <a:gd name="T59" fmla="*/ 204 h 338"/>
                  <a:gd name="T60" fmla="*/ 242 w 231"/>
                  <a:gd name="T61" fmla="*/ 191 h 338"/>
                  <a:gd name="T62" fmla="*/ 236 w 231"/>
                  <a:gd name="T63" fmla="*/ 176 h 338"/>
                  <a:gd name="T64" fmla="*/ 234 w 231"/>
                  <a:gd name="T65" fmla="*/ 163 h 338"/>
                  <a:gd name="T66" fmla="*/ 230 w 231"/>
                  <a:gd name="T67" fmla="*/ 149 h 338"/>
                  <a:gd name="T68" fmla="*/ 223 w 231"/>
                  <a:gd name="T69" fmla="*/ 131 h 338"/>
                  <a:gd name="T70" fmla="*/ 219 w 231"/>
                  <a:gd name="T71" fmla="*/ 122 h 338"/>
                  <a:gd name="T72" fmla="*/ 216 w 231"/>
                  <a:gd name="T73" fmla="*/ 58 h 338"/>
                  <a:gd name="T74" fmla="*/ 243 w 231"/>
                  <a:gd name="T75" fmla="*/ 81 h 338"/>
                  <a:gd name="T76" fmla="*/ 273 w 231"/>
                  <a:gd name="T77" fmla="*/ 94 h 338"/>
                  <a:gd name="T78" fmla="*/ 304 w 231"/>
                  <a:gd name="T79" fmla="*/ 100 h 338"/>
                  <a:gd name="T80" fmla="*/ 342 w 231"/>
                  <a:gd name="T81" fmla="*/ 98 h 338"/>
                  <a:gd name="T82" fmla="*/ 312 w 231"/>
                  <a:gd name="T83" fmla="*/ 87 h 338"/>
                  <a:gd name="T84" fmla="*/ 293 w 231"/>
                  <a:gd name="T85" fmla="*/ 79 h 338"/>
                  <a:gd name="T86" fmla="*/ 262 w 231"/>
                  <a:gd name="T87" fmla="*/ 58 h 338"/>
                  <a:gd name="T88" fmla="*/ 248 w 231"/>
                  <a:gd name="T89" fmla="*/ 42 h 338"/>
                  <a:gd name="T90" fmla="*/ 231 w 231"/>
                  <a:gd name="T91" fmla="*/ 28 h 338"/>
                  <a:gd name="T92" fmla="*/ 215 w 231"/>
                  <a:gd name="T93" fmla="*/ 18 h 338"/>
                  <a:gd name="T94" fmla="*/ 194 w 231"/>
                  <a:gd name="T95" fmla="*/ 6 h 338"/>
                  <a:gd name="T96" fmla="*/ 168 w 231"/>
                  <a:gd name="T97" fmla="*/ 1 h 338"/>
                  <a:gd name="T98" fmla="*/ 141 w 231"/>
                  <a:gd name="T99" fmla="*/ 0 h 338"/>
                  <a:gd name="T100" fmla="*/ 116 w 231"/>
                  <a:gd name="T101" fmla="*/ 3 h 338"/>
                  <a:gd name="T102" fmla="*/ 89 w 231"/>
                  <a:gd name="T103" fmla="*/ 11 h 3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1"/>
                  <a:gd name="T157" fmla="*/ 0 h 338"/>
                  <a:gd name="T158" fmla="*/ 231 w 231"/>
                  <a:gd name="T159" fmla="*/ 338 h 3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1" h="338">
                    <a:moveTo>
                      <a:pt x="56" y="14"/>
                    </a:moveTo>
                    <a:lnTo>
                      <a:pt x="51" y="16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0" y="31"/>
                    </a:lnTo>
                    <a:lnTo>
                      <a:pt x="24" y="37"/>
                    </a:lnTo>
                    <a:lnTo>
                      <a:pt x="20" y="41"/>
                    </a:lnTo>
                    <a:lnTo>
                      <a:pt x="17" y="45"/>
                    </a:lnTo>
                    <a:lnTo>
                      <a:pt x="15" y="50"/>
                    </a:lnTo>
                    <a:lnTo>
                      <a:pt x="12" y="56"/>
                    </a:lnTo>
                    <a:lnTo>
                      <a:pt x="9" y="59"/>
                    </a:lnTo>
                    <a:lnTo>
                      <a:pt x="7" y="66"/>
                    </a:lnTo>
                    <a:lnTo>
                      <a:pt x="4" y="71"/>
                    </a:lnTo>
                    <a:lnTo>
                      <a:pt x="3" y="79"/>
                    </a:lnTo>
                    <a:lnTo>
                      <a:pt x="0" y="85"/>
                    </a:lnTo>
                    <a:lnTo>
                      <a:pt x="2" y="93"/>
                    </a:lnTo>
                    <a:lnTo>
                      <a:pt x="3" y="100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19"/>
                    </a:lnTo>
                    <a:lnTo>
                      <a:pt x="16" y="125"/>
                    </a:lnTo>
                    <a:lnTo>
                      <a:pt x="20" y="131"/>
                    </a:lnTo>
                    <a:lnTo>
                      <a:pt x="25" y="136"/>
                    </a:lnTo>
                    <a:lnTo>
                      <a:pt x="29" y="140"/>
                    </a:lnTo>
                    <a:lnTo>
                      <a:pt x="33" y="144"/>
                    </a:lnTo>
                    <a:lnTo>
                      <a:pt x="38" y="148"/>
                    </a:lnTo>
                    <a:lnTo>
                      <a:pt x="43" y="152"/>
                    </a:lnTo>
                    <a:lnTo>
                      <a:pt x="47" y="154"/>
                    </a:lnTo>
                    <a:lnTo>
                      <a:pt x="26" y="88"/>
                    </a:lnTo>
                    <a:lnTo>
                      <a:pt x="56" y="59"/>
                    </a:lnTo>
                    <a:lnTo>
                      <a:pt x="59" y="127"/>
                    </a:lnTo>
                    <a:lnTo>
                      <a:pt x="65" y="128"/>
                    </a:lnTo>
                    <a:lnTo>
                      <a:pt x="69" y="221"/>
                    </a:lnTo>
                    <a:lnTo>
                      <a:pt x="37" y="329"/>
                    </a:lnTo>
                    <a:lnTo>
                      <a:pt x="38" y="326"/>
                    </a:lnTo>
                    <a:lnTo>
                      <a:pt x="42" y="321"/>
                    </a:lnTo>
                    <a:lnTo>
                      <a:pt x="46" y="317"/>
                    </a:lnTo>
                    <a:lnTo>
                      <a:pt x="48" y="313"/>
                    </a:lnTo>
                    <a:lnTo>
                      <a:pt x="54" y="307"/>
                    </a:lnTo>
                    <a:lnTo>
                      <a:pt x="59" y="302"/>
                    </a:lnTo>
                    <a:lnTo>
                      <a:pt x="63" y="295"/>
                    </a:lnTo>
                    <a:lnTo>
                      <a:pt x="68" y="289"/>
                    </a:lnTo>
                    <a:lnTo>
                      <a:pt x="72" y="282"/>
                    </a:lnTo>
                    <a:lnTo>
                      <a:pt x="77" y="276"/>
                    </a:lnTo>
                    <a:lnTo>
                      <a:pt x="82" y="266"/>
                    </a:lnTo>
                    <a:lnTo>
                      <a:pt x="86" y="259"/>
                    </a:lnTo>
                    <a:lnTo>
                      <a:pt x="90" y="251"/>
                    </a:lnTo>
                    <a:lnTo>
                      <a:pt x="95" y="243"/>
                    </a:lnTo>
                    <a:lnTo>
                      <a:pt x="95" y="239"/>
                    </a:lnTo>
                    <a:lnTo>
                      <a:pt x="97" y="234"/>
                    </a:lnTo>
                    <a:lnTo>
                      <a:pt x="98" y="230"/>
                    </a:lnTo>
                    <a:lnTo>
                      <a:pt x="99" y="227"/>
                    </a:lnTo>
                    <a:lnTo>
                      <a:pt x="102" y="220"/>
                    </a:lnTo>
                    <a:lnTo>
                      <a:pt x="104" y="214"/>
                    </a:lnTo>
                    <a:lnTo>
                      <a:pt x="106" y="207"/>
                    </a:lnTo>
                    <a:lnTo>
                      <a:pt x="108" y="203"/>
                    </a:lnTo>
                    <a:lnTo>
                      <a:pt x="110" y="197"/>
                    </a:lnTo>
                    <a:lnTo>
                      <a:pt x="111" y="194"/>
                    </a:lnTo>
                    <a:lnTo>
                      <a:pt x="111" y="190"/>
                    </a:lnTo>
                    <a:lnTo>
                      <a:pt x="112" y="186"/>
                    </a:lnTo>
                    <a:lnTo>
                      <a:pt x="113" y="183"/>
                    </a:lnTo>
                    <a:lnTo>
                      <a:pt x="113" y="181"/>
                    </a:lnTo>
                    <a:lnTo>
                      <a:pt x="115" y="178"/>
                    </a:lnTo>
                    <a:lnTo>
                      <a:pt x="115" y="177"/>
                    </a:lnTo>
                    <a:lnTo>
                      <a:pt x="130" y="220"/>
                    </a:lnTo>
                    <a:lnTo>
                      <a:pt x="159" y="338"/>
                    </a:lnTo>
                    <a:lnTo>
                      <a:pt x="159" y="335"/>
                    </a:lnTo>
                    <a:lnTo>
                      <a:pt x="159" y="334"/>
                    </a:lnTo>
                    <a:lnTo>
                      <a:pt x="159" y="330"/>
                    </a:lnTo>
                    <a:lnTo>
                      <a:pt x="159" y="325"/>
                    </a:lnTo>
                    <a:lnTo>
                      <a:pt x="160" y="320"/>
                    </a:lnTo>
                    <a:lnTo>
                      <a:pt x="162" y="313"/>
                    </a:lnTo>
                    <a:lnTo>
                      <a:pt x="162" y="306"/>
                    </a:lnTo>
                    <a:lnTo>
                      <a:pt x="163" y="299"/>
                    </a:lnTo>
                    <a:lnTo>
                      <a:pt x="163" y="294"/>
                    </a:lnTo>
                    <a:lnTo>
                      <a:pt x="163" y="290"/>
                    </a:lnTo>
                    <a:lnTo>
                      <a:pt x="164" y="285"/>
                    </a:lnTo>
                    <a:lnTo>
                      <a:pt x="164" y="281"/>
                    </a:lnTo>
                    <a:lnTo>
                      <a:pt x="164" y="273"/>
                    </a:lnTo>
                    <a:lnTo>
                      <a:pt x="167" y="265"/>
                    </a:lnTo>
                    <a:lnTo>
                      <a:pt x="167" y="257"/>
                    </a:lnTo>
                    <a:lnTo>
                      <a:pt x="167" y="251"/>
                    </a:lnTo>
                    <a:lnTo>
                      <a:pt x="167" y="243"/>
                    </a:lnTo>
                    <a:lnTo>
                      <a:pt x="168" y="239"/>
                    </a:lnTo>
                    <a:lnTo>
                      <a:pt x="167" y="233"/>
                    </a:lnTo>
                    <a:lnTo>
                      <a:pt x="167" y="225"/>
                    </a:lnTo>
                    <a:lnTo>
                      <a:pt x="166" y="221"/>
                    </a:lnTo>
                    <a:lnTo>
                      <a:pt x="164" y="217"/>
                    </a:lnTo>
                    <a:lnTo>
                      <a:pt x="164" y="213"/>
                    </a:lnTo>
                    <a:lnTo>
                      <a:pt x="164" y="209"/>
                    </a:lnTo>
                    <a:lnTo>
                      <a:pt x="163" y="204"/>
                    </a:lnTo>
                    <a:lnTo>
                      <a:pt x="162" y="199"/>
                    </a:lnTo>
                    <a:lnTo>
                      <a:pt x="162" y="195"/>
                    </a:lnTo>
                    <a:lnTo>
                      <a:pt x="160" y="190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8" y="175"/>
                    </a:lnTo>
                    <a:lnTo>
                      <a:pt x="158" y="171"/>
                    </a:lnTo>
                    <a:lnTo>
                      <a:pt x="155" y="166"/>
                    </a:lnTo>
                    <a:lnTo>
                      <a:pt x="155" y="162"/>
                    </a:lnTo>
                    <a:lnTo>
                      <a:pt x="154" y="157"/>
                    </a:lnTo>
                    <a:lnTo>
                      <a:pt x="153" y="153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4"/>
                    </a:lnTo>
                    <a:lnTo>
                      <a:pt x="147" y="128"/>
                    </a:lnTo>
                    <a:lnTo>
                      <a:pt x="147" y="126"/>
                    </a:lnTo>
                    <a:lnTo>
                      <a:pt x="154" y="126"/>
                    </a:lnTo>
                    <a:lnTo>
                      <a:pt x="140" y="52"/>
                    </a:lnTo>
                    <a:lnTo>
                      <a:pt x="146" y="62"/>
                    </a:lnTo>
                    <a:lnTo>
                      <a:pt x="151" y="71"/>
                    </a:lnTo>
                    <a:lnTo>
                      <a:pt x="156" y="79"/>
                    </a:lnTo>
                    <a:lnTo>
                      <a:pt x="163" y="85"/>
                    </a:lnTo>
                    <a:lnTo>
                      <a:pt x="171" y="93"/>
                    </a:lnTo>
                    <a:lnTo>
                      <a:pt x="177" y="97"/>
                    </a:lnTo>
                    <a:lnTo>
                      <a:pt x="184" y="98"/>
                    </a:lnTo>
                    <a:lnTo>
                      <a:pt x="190" y="101"/>
                    </a:lnTo>
                    <a:lnTo>
                      <a:pt x="197" y="102"/>
                    </a:lnTo>
                    <a:lnTo>
                      <a:pt x="205" y="104"/>
                    </a:lnTo>
                    <a:lnTo>
                      <a:pt x="211" y="104"/>
                    </a:lnTo>
                    <a:lnTo>
                      <a:pt x="219" y="104"/>
                    </a:lnTo>
                    <a:lnTo>
                      <a:pt x="231" y="102"/>
                    </a:lnTo>
                    <a:lnTo>
                      <a:pt x="221" y="97"/>
                    </a:lnTo>
                    <a:lnTo>
                      <a:pt x="214" y="93"/>
                    </a:lnTo>
                    <a:lnTo>
                      <a:pt x="210" y="91"/>
                    </a:lnTo>
                    <a:lnTo>
                      <a:pt x="205" y="88"/>
                    </a:lnTo>
                    <a:lnTo>
                      <a:pt x="201" y="85"/>
                    </a:lnTo>
                    <a:lnTo>
                      <a:pt x="197" y="83"/>
                    </a:lnTo>
                    <a:lnTo>
                      <a:pt x="188" y="75"/>
                    </a:lnTo>
                    <a:lnTo>
                      <a:pt x="181" y="69"/>
                    </a:lnTo>
                    <a:lnTo>
                      <a:pt x="177" y="62"/>
                    </a:lnTo>
                    <a:lnTo>
                      <a:pt x="175" y="56"/>
                    </a:lnTo>
                    <a:lnTo>
                      <a:pt x="172" y="50"/>
                    </a:lnTo>
                    <a:lnTo>
                      <a:pt x="168" y="45"/>
                    </a:lnTo>
                    <a:lnTo>
                      <a:pt x="164" y="39"/>
                    </a:lnTo>
                    <a:lnTo>
                      <a:pt x="159" y="32"/>
                    </a:lnTo>
                    <a:lnTo>
                      <a:pt x="155" y="28"/>
                    </a:lnTo>
                    <a:lnTo>
                      <a:pt x="153" y="24"/>
                    </a:lnTo>
                    <a:lnTo>
                      <a:pt x="149" y="22"/>
                    </a:lnTo>
                    <a:lnTo>
                      <a:pt x="145" y="18"/>
                    </a:lnTo>
                    <a:lnTo>
                      <a:pt x="140" y="13"/>
                    </a:lnTo>
                    <a:lnTo>
                      <a:pt x="136" y="9"/>
                    </a:lnTo>
                    <a:lnTo>
                      <a:pt x="130" y="6"/>
                    </a:lnTo>
                    <a:lnTo>
                      <a:pt x="125" y="3"/>
                    </a:lnTo>
                    <a:lnTo>
                      <a:pt x="119" y="2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0" y="1"/>
                    </a:lnTo>
                    <a:lnTo>
                      <a:pt x="84" y="2"/>
                    </a:lnTo>
                    <a:lnTo>
                      <a:pt x="78" y="3"/>
                    </a:lnTo>
                    <a:lnTo>
                      <a:pt x="72" y="6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1" name="Freeform 253"/>
              <p:cNvSpPr>
                <a:spLocks/>
              </p:cNvSpPr>
              <p:nvPr/>
            </p:nvSpPr>
            <p:spPr bwMode="auto">
              <a:xfrm>
                <a:off x="2709" y="2326"/>
                <a:ext cx="30" cy="45"/>
              </a:xfrm>
              <a:custGeom>
                <a:avLst/>
                <a:gdLst>
                  <a:gd name="T0" fmla="*/ 0 w 26"/>
                  <a:gd name="T1" fmla="*/ 0 h 45"/>
                  <a:gd name="T2" fmla="*/ 23 w 26"/>
                  <a:gd name="T3" fmla="*/ 1 h 45"/>
                  <a:gd name="T4" fmla="*/ 37 w 26"/>
                  <a:gd name="T5" fmla="*/ 0 h 45"/>
                  <a:gd name="T6" fmla="*/ 46 w 26"/>
                  <a:gd name="T7" fmla="*/ 41 h 45"/>
                  <a:gd name="T8" fmla="*/ 37 w 26"/>
                  <a:gd name="T9" fmla="*/ 45 h 45"/>
                  <a:gd name="T10" fmla="*/ 18 w 26"/>
                  <a:gd name="T11" fmla="*/ 41 h 45"/>
                  <a:gd name="T12" fmla="*/ 0 w 26"/>
                  <a:gd name="T13" fmla="*/ 0 h 45"/>
                  <a:gd name="T14" fmla="*/ 0 w 26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5"/>
                  <a:gd name="T26" fmla="*/ 26 w 26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5">
                    <a:moveTo>
                      <a:pt x="0" y="0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6" y="41"/>
                    </a:lnTo>
                    <a:lnTo>
                      <a:pt x="21" y="45"/>
                    </a:lnTo>
                    <a:lnTo>
                      <a:pt x="1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2" name="Freeform 254"/>
              <p:cNvSpPr>
                <a:spLocks/>
              </p:cNvSpPr>
              <p:nvPr/>
            </p:nvSpPr>
            <p:spPr bwMode="auto">
              <a:xfrm>
                <a:off x="2721" y="2332"/>
                <a:ext cx="18" cy="78"/>
              </a:xfrm>
              <a:custGeom>
                <a:avLst/>
                <a:gdLst>
                  <a:gd name="T0" fmla="*/ 2 w 16"/>
                  <a:gd name="T1" fmla="*/ 0 h 79"/>
                  <a:gd name="T2" fmla="*/ 2 w 16"/>
                  <a:gd name="T3" fmla="*/ 6 h 79"/>
                  <a:gd name="T4" fmla="*/ 3 w 16"/>
                  <a:gd name="T5" fmla="*/ 9 h 79"/>
                  <a:gd name="T6" fmla="*/ 0 w 16"/>
                  <a:gd name="T7" fmla="*/ 36 h 79"/>
                  <a:gd name="T8" fmla="*/ 24 w 16"/>
                  <a:gd name="T9" fmla="*/ 75 h 79"/>
                  <a:gd name="T10" fmla="*/ 26 w 16"/>
                  <a:gd name="T11" fmla="*/ 36 h 79"/>
                  <a:gd name="T12" fmla="*/ 9 w 16"/>
                  <a:gd name="T13" fmla="*/ 9 h 79"/>
                  <a:gd name="T14" fmla="*/ 9 w 16"/>
                  <a:gd name="T15" fmla="*/ 6 h 79"/>
                  <a:gd name="T16" fmla="*/ 8 w 16"/>
                  <a:gd name="T17" fmla="*/ 0 h 79"/>
                  <a:gd name="T18" fmla="*/ 2 w 16"/>
                  <a:gd name="T19" fmla="*/ 0 h 79"/>
                  <a:gd name="T20" fmla="*/ 2 w 1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79"/>
                  <a:gd name="T35" fmla="*/ 16 w 16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79">
                    <a:moveTo>
                      <a:pt x="2" y="0"/>
                    </a:moveTo>
                    <a:lnTo>
                      <a:pt x="2" y="6"/>
                    </a:lnTo>
                    <a:lnTo>
                      <a:pt x="3" y="9"/>
                    </a:lnTo>
                    <a:lnTo>
                      <a:pt x="0" y="36"/>
                    </a:lnTo>
                    <a:lnTo>
                      <a:pt x="15" y="79"/>
                    </a:lnTo>
                    <a:lnTo>
                      <a:pt x="16" y="36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3" name="Freeform 255"/>
              <p:cNvSpPr>
                <a:spLocks/>
              </p:cNvSpPr>
              <p:nvPr/>
            </p:nvSpPr>
            <p:spPr bwMode="auto">
              <a:xfrm>
                <a:off x="2784" y="2642"/>
                <a:ext cx="22" cy="12"/>
              </a:xfrm>
              <a:custGeom>
                <a:avLst/>
                <a:gdLst>
                  <a:gd name="T0" fmla="*/ 29 w 18"/>
                  <a:gd name="T1" fmla="*/ 5 h 12"/>
                  <a:gd name="T2" fmla="*/ 40 w 18"/>
                  <a:gd name="T3" fmla="*/ 12 h 12"/>
                  <a:gd name="T4" fmla="*/ 0 w 18"/>
                  <a:gd name="T5" fmla="*/ 9 h 12"/>
                  <a:gd name="T6" fmla="*/ 11 w 18"/>
                  <a:gd name="T7" fmla="*/ 0 h 12"/>
                  <a:gd name="T8" fmla="*/ 29 w 18"/>
                  <a:gd name="T9" fmla="*/ 5 h 12"/>
                  <a:gd name="T10" fmla="*/ 29 w 18"/>
                  <a:gd name="T11" fmla="*/ 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2"/>
                  <a:gd name="T20" fmla="*/ 18 w 1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2">
                    <a:moveTo>
                      <a:pt x="13" y="5"/>
                    </a:moveTo>
                    <a:lnTo>
                      <a:pt x="18" y="12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250" name="Group 270"/>
            <p:cNvGrpSpPr>
              <a:grpSpLocks/>
            </p:cNvGrpSpPr>
            <p:nvPr/>
          </p:nvGrpSpPr>
          <p:grpSpPr bwMode="auto">
            <a:xfrm>
              <a:off x="5105682" y="3451921"/>
              <a:ext cx="706437" cy="1049337"/>
              <a:chOff x="4124" y="1132"/>
              <a:chExt cx="202" cy="333"/>
            </a:xfrm>
          </p:grpSpPr>
          <p:sp>
            <p:nvSpPr>
              <p:cNvPr id="137262" name="Freeform 271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3" name="Freeform 272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4" name="Freeform 273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5" name="Freeform 274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6" name="Freeform 275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7" name="Freeform 276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8" name="Freeform 277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9" name="Freeform 278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0" name="Freeform 279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1" name="Freeform 280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2" name="Freeform 281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3" name="Freeform 282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4" name="Freeform 283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5" name="Freeform 284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251" name="Group 258"/>
            <p:cNvGrpSpPr>
              <a:grpSpLocks/>
            </p:cNvGrpSpPr>
            <p:nvPr/>
          </p:nvGrpSpPr>
          <p:grpSpPr bwMode="auto">
            <a:xfrm>
              <a:off x="4396730" y="2579688"/>
              <a:ext cx="512763" cy="774700"/>
              <a:chOff x="2716" y="1661"/>
              <a:chExt cx="323" cy="488"/>
            </a:xfrm>
          </p:grpSpPr>
          <p:sp>
            <p:nvSpPr>
              <p:cNvPr id="137252" name="Freeform 259"/>
              <p:cNvSpPr>
                <a:spLocks/>
              </p:cNvSpPr>
              <p:nvPr/>
            </p:nvSpPr>
            <p:spPr bwMode="auto">
              <a:xfrm>
                <a:off x="2912" y="1661"/>
                <a:ext cx="51" cy="84"/>
              </a:xfrm>
              <a:custGeom>
                <a:avLst/>
                <a:gdLst>
                  <a:gd name="T0" fmla="*/ 52 w 47"/>
                  <a:gd name="T1" fmla="*/ 77 h 85"/>
                  <a:gd name="T2" fmla="*/ 47 w 47"/>
                  <a:gd name="T3" fmla="*/ 30 h 85"/>
                  <a:gd name="T4" fmla="*/ 65 w 47"/>
                  <a:gd name="T5" fmla="*/ 30 h 85"/>
                  <a:gd name="T6" fmla="*/ 42 w 47"/>
                  <a:gd name="T7" fmla="*/ 22 h 85"/>
                  <a:gd name="T8" fmla="*/ 65 w 47"/>
                  <a:gd name="T9" fmla="*/ 22 h 85"/>
                  <a:gd name="T10" fmla="*/ 63 w 47"/>
                  <a:gd name="T11" fmla="*/ 21 h 85"/>
                  <a:gd name="T12" fmla="*/ 56 w 47"/>
                  <a:gd name="T13" fmla="*/ 18 h 85"/>
                  <a:gd name="T14" fmla="*/ 48 w 47"/>
                  <a:gd name="T15" fmla="*/ 16 h 85"/>
                  <a:gd name="T16" fmla="*/ 42 w 47"/>
                  <a:gd name="T17" fmla="*/ 13 h 85"/>
                  <a:gd name="T18" fmla="*/ 65 w 47"/>
                  <a:gd name="T19" fmla="*/ 13 h 85"/>
                  <a:gd name="T20" fmla="*/ 60 w 47"/>
                  <a:gd name="T21" fmla="*/ 8 h 85"/>
                  <a:gd name="T22" fmla="*/ 52 w 47"/>
                  <a:gd name="T23" fmla="*/ 4 h 85"/>
                  <a:gd name="T24" fmla="*/ 47 w 47"/>
                  <a:gd name="T25" fmla="*/ 1 h 85"/>
                  <a:gd name="T26" fmla="*/ 42 w 47"/>
                  <a:gd name="T27" fmla="*/ 1 h 85"/>
                  <a:gd name="T28" fmla="*/ 36 w 47"/>
                  <a:gd name="T29" fmla="*/ 1 h 85"/>
                  <a:gd name="T30" fmla="*/ 29 w 47"/>
                  <a:gd name="T31" fmla="*/ 3 h 85"/>
                  <a:gd name="T32" fmla="*/ 22 w 47"/>
                  <a:gd name="T33" fmla="*/ 0 h 85"/>
                  <a:gd name="T34" fmla="*/ 15 w 47"/>
                  <a:gd name="T35" fmla="*/ 0 h 85"/>
                  <a:gd name="T36" fmla="*/ 10 w 47"/>
                  <a:gd name="T37" fmla="*/ 1 h 85"/>
                  <a:gd name="T38" fmla="*/ 0 w 47"/>
                  <a:gd name="T39" fmla="*/ 7 h 85"/>
                  <a:gd name="T40" fmla="*/ 10 w 47"/>
                  <a:gd name="T41" fmla="*/ 9 h 85"/>
                  <a:gd name="T42" fmla="*/ 3 w 47"/>
                  <a:gd name="T43" fmla="*/ 29 h 85"/>
                  <a:gd name="T44" fmla="*/ 11 w 47"/>
                  <a:gd name="T45" fmla="*/ 29 h 85"/>
                  <a:gd name="T46" fmla="*/ 11 w 47"/>
                  <a:gd name="T47" fmla="*/ 38 h 85"/>
                  <a:gd name="T48" fmla="*/ 16 w 47"/>
                  <a:gd name="T49" fmla="*/ 38 h 85"/>
                  <a:gd name="T50" fmla="*/ 11 w 47"/>
                  <a:gd name="T51" fmla="*/ 81 h 85"/>
                  <a:gd name="T52" fmla="*/ 52 w 47"/>
                  <a:gd name="T53" fmla="*/ 77 h 85"/>
                  <a:gd name="T54" fmla="*/ 52 w 47"/>
                  <a:gd name="T55" fmla="*/ 77 h 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85"/>
                  <a:gd name="T86" fmla="*/ 47 w 47"/>
                  <a:gd name="T87" fmla="*/ 85 h 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85">
                    <a:moveTo>
                      <a:pt x="38" y="81"/>
                    </a:moveTo>
                    <a:lnTo>
                      <a:pt x="34" y="30"/>
                    </a:lnTo>
                    <a:lnTo>
                      <a:pt x="47" y="30"/>
                    </a:lnTo>
                    <a:lnTo>
                      <a:pt x="30" y="22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1" y="18"/>
                    </a:lnTo>
                    <a:lnTo>
                      <a:pt x="35" y="16"/>
                    </a:lnTo>
                    <a:lnTo>
                      <a:pt x="30" y="13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7" y="85"/>
                    </a:lnTo>
                    <a:lnTo>
                      <a:pt x="38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3" name="Freeform 260"/>
              <p:cNvSpPr>
                <a:spLocks/>
              </p:cNvSpPr>
              <p:nvPr/>
            </p:nvSpPr>
            <p:spPr bwMode="auto">
              <a:xfrm>
                <a:off x="2716" y="1823"/>
                <a:ext cx="33" cy="19"/>
              </a:xfrm>
              <a:custGeom>
                <a:avLst/>
                <a:gdLst>
                  <a:gd name="T0" fmla="*/ 39 w 31"/>
                  <a:gd name="T1" fmla="*/ 0 h 18"/>
                  <a:gd name="T2" fmla="*/ 22 w 31"/>
                  <a:gd name="T3" fmla="*/ 16 h 18"/>
                  <a:gd name="T4" fmla="*/ 22 w 31"/>
                  <a:gd name="T5" fmla="*/ 22 h 18"/>
                  <a:gd name="T6" fmla="*/ 0 w 31"/>
                  <a:gd name="T7" fmla="*/ 21 h 18"/>
                  <a:gd name="T8" fmla="*/ 7 w 31"/>
                  <a:gd name="T9" fmla="*/ 1 h 18"/>
                  <a:gd name="T10" fmla="*/ 39 w 31"/>
                  <a:gd name="T11" fmla="*/ 0 h 18"/>
                  <a:gd name="T12" fmla="*/ 39 w 3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8"/>
                  <a:gd name="T23" fmla="*/ 31 w 3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8">
                    <a:moveTo>
                      <a:pt x="31" y="0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4" name="Freeform 261"/>
              <p:cNvSpPr>
                <a:spLocks/>
              </p:cNvSpPr>
              <p:nvPr/>
            </p:nvSpPr>
            <p:spPr bwMode="auto">
              <a:xfrm>
                <a:off x="2994" y="1852"/>
                <a:ext cx="28" cy="33"/>
              </a:xfrm>
              <a:custGeom>
                <a:avLst/>
                <a:gdLst>
                  <a:gd name="T0" fmla="*/ 34 w 26"/>
                  <a:gd name="T1" fmla="*/ 0 h 32"/>
                  <a:gd name="T2" fmla="*/ 29 w 26"/>
                  <a:gd name="T3" fmla="*/ 29 h 32"/>
                  <a:gd name="T4" fmla="*/ 29 w 26"/>
                  <a:gd name="T5" fmla="*/ 36 h 32"/>
                  <a:gd name="T6" fmla="*/ 0 w 26"/>
                  <a:gd name="T7" fmla="*/ 34 h 32"/>
                  <a:gd name="T8" fmla="*/ 12 w 26"/>
                  <a:gd name="T9" fmla="*/ 13 h 32"/>
                  <a:gd name="T10" fmla="*/ 34 w 26"/>
                  <a:gd name="T11" fmla="*/ 0 h 32"/>
                  <a:gd name="T12" fmla="*/ 34 w 26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2"/>
                  <a:gd name="T23" fmla="*/ 26 w 2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2">
                    <a:moveTo>
                      <a:pt x="26" y="0"/>
                    </a:moveTo>
                    <a:lnTo>
                      <a:pt x="21" y="25"/>
                    </a:lnTo>
                    <a:lnTo>
                      <a:pt x="21" y="32"/>
                    </a:lnTo>
                    <a:lnTo>
                      <a:pt x="0" y="30"/>
                    </a:lnTo>
                    <a:lnTo>
                      <a:pt x="8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5" name="Freeform 262"/>
              <p:cNvSpPr>
                <a:spLocks/>
              </p:cNvSpPr>
              <p:nvPr/>
            </p:nvSpPr>
            <p:spPr bwMode="auto">
              <a:xfrm>
                <a:off x="2718" y="1700"/>
                <a:ext cx="321" cy="443"/>
              </a:xfrm>
              <a:custGeom>
                <a:avLst/>
                <a:gdLst>
                  <a:gd name="T0" fmla="*/ 191 w 290"/>
                  <a:gd name="T1" fmla="*/ 28 h 446"/>
                  <a:gd name="T2" fmla="*/ 157 w 290"/>
                  <a:gd name="T3" fmla="*/ 51 h 446"/>
                  <a:gd name="T4" fmla="*/ 131 w 290"/>
                  <a:gd name="T5" fmla="*/ 73 h 446"/>
                  <a:gd name="T6" fmla="*/ 0 w 290"/>
                  <a:gd name="T7" fmla="*/ 129 h 446"/>
                  <a:gd name="T8" fmla="*/ 56 w 290"/>
                  <a:gd name="T9" fmla="*/ 123 h 446"/>
                  <a:gd name="T10" fmla="*/ 92 w 290"/>
                  <a:gd name="T11" fmla="*/ 116 h 446"/>
                  <a:gd name="T12" fmla="*/ 125 w 290"/>
                  <a:gd name="T13" fmla="*/ 110 h 446"/>
                  <a:gd name="T14" fmla="*/ 157 w 290"/>
                  <a:gd name="T15" fmla="*/ 99 h 446"/>
                  <a:gd name="T16" fmla="*/ 186 w 290"/>
                  <a:gd name="T17" fmla="*/ 82 h 446"/>
                  <a:gd name="T18" fmla="*/ 199 w 290"/>
                  <a:gd name="T19" fmla="*/ 73 h 446"/>
                  <a:gd name="T20" fmla="*/ 183 w 290"/>
                  <a:gd name="T21" fmla="*/ 158 h 446"/>
                  <a:gd name="T22" fmla="*/ 163 w 290"/>
                  <a:gd name="T23" fmla="*/ 179 h 446"/>
                  <a:gd name="T24" fmla="*/ 147 w 290"/>
                  <a:gd name="T25" fmla="*/ 196 h 446"/>
                  <a:gd name="T26" fmla="*/ 131 w 290"/>
                  <a:gd name="T27" fmla="*/ 215 h 446"/>
                  <a:gd name="T28" fmla="*/ 117 w 290"/>
                  <a:gd name="T29" fmla="*/ 233 h 446"/>
                  <a:gd name="T30" fmla="*/ 112 w 290"/>
                  <a:gd name="T31" fmla="*/ 257 h 446"/>
                  <a:gd name="T32" fmla="*/ 130 w 290"/>
                  <a:gd name="T33" fmla="*/ 434 h 446"/>
                  <a:gd name="T34" fmla="*/ 151 w 290"/>
                  <a:gd name="T35" fmla="*/ 412 h 446"/>
                  <a:gd name="T36" fmla="*/ 168 w 290"/>
                  <a:gd name="T37" fmla="*/ 389 h 446"/>
                  <a:gd name="T38" fmla="*/ 178 w 290"/>
                  <a:gd name="T39" fmla="*/ 367 h 446"/>
                  <a:gd name="T40" fmla="*/ 186 w 290"/>
                  <a:gd name="T41" fmla="*/ 348 h 446"/>
                  <a:gd name="T42" fmla="*/ 188 w 290"/>
                  <a:gd name="T43" fmla="*/ 324 h 446"/>
                  <a:gd name="T44" fmla="*/ 187 w 290"/>
                  <a:gd name="T45" fmla="*/ 305 h 446"/>
                  <a:gd name="T46" fmla="*/ 182 w 290"/>
                  <a:gd name="T47" fmla="*/ 287 h 446"/>
                  <a:gd name="T48" fmla="*/ 253 w 290"/>
                  <a:gd name="T49" fmla="*/ 207 h 446"/>
                  <a:gd name="T50" fmla="*/ 255 w 290"/>
                  <a:gd name="T51" fmla="*/ 224 h 446"/>
                  <a:gd name="T52" fmla="*/ 262 w 290"/>
                  <a:gd name="T53" fmla="*/ 248 h 446"/>
                  <a:gd name="T54" fmla="*/ 278 w 290"/>
                  <a:gd name="T55" fmla="*/ 274 h 446"/>
                  <a:gd name="T56" fmla="*/ 293 w 290"/>
                  <a:gd name="T57" fmla="*/ 292 h 446"/>
                  <a:gd name="T58" fmla="*/ 319 w 290"/>
                  <a:gd name="T59" fmla="*/ 311 h 446"/>
                  <a:gd name="T60" fmla="*/ 348 w 290"/>
                  <a:gd name="T61" fmla="*/ 331 h 446"/>
                  <a:gd name="T62" fmla="*/ 370 w 290"/>
                  <a:gd name="T63" fmla="*/ 347 h 446"/>
                  <a:gd name="T64" fmla="*/ 377 w 290"/>
                  <a:gd name="T65" fmla="*/ 330 h 446"/>
                  <a:gd name="T66" fmla="*/ 370 w 290"/>
                  <a:gd name="T67" fmla="*/ 311 h 446"/>
                  <a:gd name="T68" fmla="*/ 359 w 290"/>
                  <a:gd name="T69" fmla="*/ 291 h 446"/>
                  <a:gd name="T70" fmla="*/ 343 w 290"/>
                  <a:gd name="T71" fmla="*/ 267 h 446"/>
                  <a:gd name="T72" fmla="*/ 345 w 290"/>
                  <a:gd name="T73" fmla="*/ 151 h 446"/>
                  <a:gd name="T74" fmla="*/ 402 w 290"/>
                  <a:gd name="T75" fmla="*/ 174 h 446"/>
                  <a:gd name="T76" fmla="*/ 410 w 290"/>
                  <a:gd name="T77" fmla="*/ 157 h 446"/>
                  <a:gd name="T78" fmla="*/ 423 w 290"/>
                  <a:gd name="T79" fmla="*/ 136 h 446"/>
                  <a:gd name="T80" fmla="*/ 435 w 290"/>
                  <a:gd name="T81" fmla="*/ 110 h 446"/>
                  <a:gd name="T82" fmla="*/ 434 w 290"/>
                  <a:gd name="T83" fmla="*/ 85 h 446"/>
                  <a:gd name="T84" fmla="*/ 423 w 290"/>
                  <a:gd name="T85" fmla="*/ 67 h 446"/>
                  <a:gd name="T86" fmla="*/ 410 w 290"/>
                  <a:gd name="T87" fmla="*/ 46 h 446"/>
                  <a:gd name="T88" fmla="*/ 389 w 290"/>
                  <a:gd name="T89" fmla="*/ 26 h 446"/>
                  <a:gd name="T90" fmla="*/ 356 w 290"/>
                  <a:gd name="T91" fmla="*/ 11 h 446"/>
                  <a:gd name="T92" fmla="*/ 319 w 290"/>
                  <a:gd name="T93" fmla="*/ 2 h 446"/>
                  <a:gd name="T94" fmla="*/ 276 w 290"/>
                  <a:gd name="T95" fmla="*/ 2 h 446"/>
                  <a:gd name="T96" fmla="*/ 234 w 290"/>
                  <a:gd name="T97" fmla="*/ 10 h 4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0"/>
                  <a:gd name="T148" fmla="*/ 0 h 446"/>
                  <a:gd name="T149" fmla="*/ 290 w 290"/>
                  <a:gd name="T150" fmla="*/ 446 h 4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0" h="446">
                    <a:moveTo>
                      <a:pt x="144" y="16"/>
                    </a:move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8"/>
                    </a:lnTo>
                    <a:lnTo>
                      <a:pt x="122" y="34"/>
                    </a:lnTo>
                    <a:lnTo>
                      <a:pt x="116" y="39"/>
                    </a:lnTo>
                    <a:lnTo>
                      <a:pt x="111" y="45"/>
                    </a:lnTo>
                    <a:lnTo>
                      <a:pt x="105" y="51"/>
                    </a:lnTo>
                    <a:lnTo>
                      <a:pt x="100" y="58"/>
                    </a:lnTo>
                    <a:lnTo>
                      <a:pt x="96" y="63"/>
                    </a:lnTo>
                    <a:lnTo>
                      <a:pt x="92" y="68"/>
                    </a:lnTo>
                    <a:lnTo>
                      <a:pt x="88" y="73"/>
                    </a:lnTo>
                    <a:lnTo>
                      <a:pt x="86" y="77"/>
                    </a:lnTo>
                    <a:lnTo>
                      <a:pt x="81" y="84"/>
                    </a:lnTo>
                    <a:lnTo>
                      <a:pt x="79" y="86"/>
                    </a:lnTo>
                    <a:lnTo>
                      <a:pt x="0" y="133"/>
                    </a:lnTo>
                    <a:lnTo>
                      <a:pt x="16" y="131"/>
                    </a:lnTo>
                    <a:lnTo>
                      <a:pt x="22" y="129"/>
                    </a:lnTo>
                    <a:lnTo>
                      <a:pt x="30" y="128"/>
                    </a:lnTo>
                    <a:lnTo>
                      <a:pt x="38" y="127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56" y="120"/>
                    </a:lnTo>
                    <a:lnTo>
                      <a:pt x="61" y="120"/>
                    </a:lnTo>
                    <a:lnTo>
                      <a:pt x="65" y="119"/>
                    </a:lnTo>
                    <a:lnTo>
                      <a:pt x="69" y="118"/>
                    </a:lnTo>
                    <a:lnTo>
                      <a:pt x="77" y="116"/>
                    </a:lnTo>
                    <a:lnTo>
                      <a:pt x="83" y="114"/>
                    </a:lnTo>
                    <a:lnTo>
                      <a:pt x="90" y="111"/>
                    </a:lnTo>
                    <a:lnTo>
                      <a:pt x="96" y="108"/>
                    </a:lnTo>
                    <a:lnTo>
                      <a:pt x="100" y="106"/>
                    </a:lnTo>
                    <a:lnTo>
                      <a:pt x="105" y="103"/>
                    </a:lnTo>
                    <a:lnTo>
                      <a:pt x="109" y="99"/>
                    </a:lnTo>
                    <a:lnTo>
                      <a:pt x="113" y="97"/>
                    </a:lnTo>
                    <a:lnTo>
                      <a:pt x="118" y="92"/>
                    </a:lnTo>
                    <a:lnTo>
                      <a:pt x="124" y="86"/>
                    </a:lnTo>
                    <a:lnTo>
                      <a:pt x="127" y="80"/>
                    </a:lnTo>
                    <a:lnTo>
                      <a:pt x="130" y="76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27" y="158"/>
                    </a:lnTo>
                    <a:lnTo>
                      <a:pt x="126" y="158"/>
                    </a:lnTo>
                    <a:lnTo>
                      <a:pt x="125" y="159"/>
                    </a:lnTo>
                    <a:lnTo>
                      <a:pt x="122" y="162"/>
                    </a:lnTo>
                    <a:lnTo>
                      <a:pt x="118" y="168"/>
                    </a:lnTo>
                    <a:lnTo>
                      <a:pt x="114" y="174"/>
                    </a:lnTo>
                    <a:lnTo>
                      <a:pt x="111" y="180"/>
                    </a:lnTo>
                    <a:lnTo>
                      <a:pt x="108" y="183"/>
                    </a:lnTo>
                    <a:lnTo>
                      <a:pt x="105" y="188"/>
                    </a:lnTo>
                    <a:lnTo>
                      <a:pt x="103" y="192"/>
                    </a:lnTo>
                    <a:lnTo>
                      <a:pt x="100" y="197"/>
                    </a:lnTo>
                    <a:lnTo>
                      <a:pt x="98" y="200"/>
                    </a:lnTo>
                    <a:lnTo>
                      <a:pt x="96" y="205"/>
                    </a:lnTo>
                    <a:lnTo>
                      <a:pt x="92" y="209"/>
                    </a:lnTo>
                    <a:lnTo>
                      <a:pt x="90" y="214"/>
                    </a:lnTo>
                    <a:lnTo>
                      <a:pt x="88" y="219"/>
                    </a:lnTo>
                    <a:lnTo>
                      <a:pt x="86" y="226"/>
                    </a:lnTo>
                    <a:lnTo>
                      <a:pt x="83" y="231"/>
                    </a:lnTo>
                    <a:lnTo>
                      <a:pt x="82" y="236"/>
                    </a:lnTo>
                    <a:lnTo>
                      <a:pt x="79" y="241"/>
                    </a:lnTo>
                    <a:lnTo>
                      <a:pt x="78" y="248"/>
                    </a:lnTo>
                    <a:lnTo>
                      <a:pt x="77" y="253"/>
                    </a:lnTo>
                    <a:lnTo>
                      <a:pt x="75" y="260"/>
                    </a:lnTo>
                    <a:lnTo>
                      <a:pt x="74" y="265"/>
                    </a:lnTo>
                    <a:lnTo>
                      <a:pt x="74" y="271"/>
                    </a:lnTo>
                    <a:lnTo>
                      <a:pt x="74" y="276"/>
                    </a:lnTo>
                    <a:lnTo>
                      <a:pt x="74" y="283"/>
                    </a:lnTo>
                    <a:lnTo>
                      <a:pt x="87" y="446"/>
                    </a:lnTo>
                    <a:lnTo>
                      <a:pt x="90" y="439"/>
                    </a:lnTo>
                    <a:lnTo>
                      <a:pt x="94" y="434"/>
                    </a:lnTo>
                    <a:lnTo>
                      <a:pt x="98" y="429"/>
                    </a:lnTo>
                    <a:lnTo>
                      <a:pt x="100" y="424"/>
                    </a:lnTo>
                    <a:lnTo>
                      <a:pt x="104" y="418"/>
                    </a:lnTo>
                    <a:lnTo>
                      <a:pt x="107" y="413"/>
                    </a:lnTo>
                    <a:lnTo>
                      <a:pt x="109" y="408"/>
                    </a:lnTo>
                    <a:lnTo>
                      <a:pt x="112" y="401"/>
                    </a:lnTo>
                    <a:lnTo>
                      <a:pt x="113" y="395"/>
                    </a:lnTo>
                    <a:lnTo>
                      <a:pt x="116" y="390"/>
                    </a:lnTo>
                    <a:lnTo>
                      <a:pt x="117" y="383"/>
                    </a:lnTo>
                    <a:lnTo>
                      <a:pt x="118" y="378"/>
                    </a:lnTo>
                    <a:lnTo>
                      <a:pt x="120" y="372"/>
                    </a:lnTo>
                    <a:lnTo>
                      <a:pt x="121" y="366"/>
                    </a:lnTo>
                    <a:lnTo>
                      <a:pt x="122" y="361"/>
                    </a:lnTo>
                    <a:lnTo>
                      <a:pt x="124" y="356"/>
                    </a:lnTo>
                    <a:lnTo>
                      <a:pt x="124" y="349"/>
                    </a:lnTo>
                    <a:lnTo>
                      <a:pt x="125" y="344"/>
                    </a:lnTo>
                    <a:lnTo>
                      <a:pt x="125" y="338"/>
                    </a:lnTo>
                    <a:lnTo>
                      <a:pt x="126" y="332"/>
                    </a:lnTo>
                    <a:lnTo>
                      <a:pt x="125" y="327"/>
                    </a:lnTo>
                    <a:lnTo>
                      <a:pt x="125" y="322"/>
                    </a:lnTo>
                    <a:lnTo>
                      <a:pt x="125" y="317"/>
                    </a:lnTo>
                    <a:lnTo>
                      <a:pt x="125" y="313"/>
                    </a:lnTo>
                    <a:lnTo>
                      <a:pt x="124" y="308"/>
                    </a:lnTo>
                    <a:lnTo>
                      <a:pt x="122" y="304"/>
                    </a:lnTo>
                    <a:lnTo>
                      <a:pt x="122" y="299"/>
                    </a:lnTo>
                    <a:lnTo>
                      <a:pt x="121" y="295"/>
                    </a:lnTo>
                    <a:lnTo>
                      <a:pt x="118" y="288"/>
                    </a:lnTo>
                    <a:lnTo>
                      <a:pt x="116" y="282"/>
                    </a:lnTo>
                    <a:lnTo>
                      <a:pt x="169" y="207"/>
                    </a:lnTo>
                    <a:lnTo>
                      <a:pt x="169" y="211"/>
                    </a:lnTo>
                    <a:lnTo>
                      <a:pt x="169" y="218"/>
                    </a:lnTo>
                    <a:lnTo>
                      <a:pt x="169" y="223"/>
                    </a:lnTo>
                    <a:lnTo>
                      <a:pt x="169" y="227"/>
                    </a:lnTo>
                    <a:lnTo>
                      <a:pt x="170" y="232"/>
                    </a:lnTo>
                    <a:lnTo>
                      <a:pt x="172" y="239"/>
                    </a:lnTo>
                    <a:lnTo>
                      <a:pt x="172" y="244"/>
                    </a:lnTo>
                    <a:lnTo>
                      <a:pt x="173" y="250"/>
                    </a:lnTo>
                    <a:lnTo>
                      <a:pt x="174" y="256"/>
                    </a:lnTo>
                    <a:lnTo>
                      <a:pt x="177" y="262"/>
                    </a:lnTo>
                    <a:lnTo>
                      <a:pt x="180" y="269"/>
                    </a:lnTo>
                    <a:lnTo>
                      <a:pt x="181" y="275"/>
                    </a:lnTo>
                    <a:lnTo>
                      <a:pt x="185" y="282"/>
                    </a:lnTo>
                    <a:lnTo>
                      <a:pt x="189" y="289"/>
                    </a:lnTo>
                    <a:lnTo>
                      <a:pt x="190" y="292"/>
                    </a:lnTo>
                    <a:lnTo>
                      <a:pt x="193" y="296"/>
                    </a:lnTo>
                    <a:lnTo>
                      <a:pt x="195" y="300"/>
                    </a:lnTo>
                    <a:lnTo>
                      <a:pt x="199" y="305"/>
                    </a:lnTo>
                    <a:lnTo>
                      <a:pt x="203" y="309"/>
                    </a:lnTo>
                    <a:lnTo>
                      <a:pt x="208" y="314"/>
                    </a:lnTo>
                    <a:lnTo>
                      <a:pt x="212" y="319"/>
                    </a:lnTo>
                    <a:lnTo>
                      <a:pt x="217" y="325"/>
                    </a:lnTo>
                    <a:lnTo>
                      <a:pt x="222" y="330"/>
                    </a:lnTo>
                    <a:lnTo>
                      <a:pt x="228" y="334"/>
                    </a:lnTo>
                    <a:lnTo>
                      <a:pt x="232" y="339"/>
                    </a:lnTo>
                    <a:lnTo>
                      <a:pt x="237" y="344"/>
                    </a:lnTo>
                    <a:lnTo>
                      <a:pt x="239" y="348"/>
                    </a:lnTo>
                    <a:lnTo>
                      <a:pt x="245" y="352"/>
                    </a:lnTo>
                    <a:lnTo>
                      <a:pt x="247" y="355"/>
                    </a:lnTo>
                    <a:lnTo>
                      <a:pt x="251" y="359"/>
                    </a:lnTo>
                    <a:lnTo>
                      <a:pt x="251" y="351"/>
                    </a:lnTo>
                    <a:lnTo>
                      <a:pt x="251" y="345"/>
                    </a:lnTo>
                    <a:lnTo>
                      <a:pt x="251" y="338"/>
                    </a:lnTo>
                    <a:lnTo>
                      <a:pt x="251" y="334"/>
                    </a:lnTo>
                    <a:lnTo>
                      <a:pt x="250" y="329"/>
                    </a:lnTo>
                    <a:lnTo>
                      <a:pt x="248" y="323"/>
                    </a:lnTo>
                    <a:lnTo>
                      <a:pt x="247" y="319"/>
                    </a:lnTo>
                    <a:lnTo>
                      <a:pt x="247" y="314"/>
                    </a:lnTo>
                    <a:lnTo>
                      <a:pt x="245" y="309"/>
                    </a:lnTo>
                    <a:lnTo>
                      <a:pt x="242" y="304"/>
                    </a:lnTo>
                    <a:lnTo>
                      <a:pt x="239" y="299"/>
                    </a:lnTo>
                    <a:lnTo>
                      <a:pt x="238" y="293"/>
                    </a:lnTo>
                    <a:lnTo>
                      <a:pt x="234" y="286"/>
                    </a:lnTo>
                    <a:lnTo>
                      <a:pt x="232" y="279"/>
                    </a:lnTo>
                    <a:lnTo>
                      <a:pt x="229" y="275"/>
                    </a:lnTo>
                    <a:lnTo>
                      <a:pt x="228" y="271"/>
                    </a:lnTo>
                    <a:lnTo>
                      <a:pt x="225" y="267"/>
                    </a:lnTo>
                    <a:lnTo>
                      <a:pt x="224" y="263"/>
                    </a:lnTo>
                    <a:lnTo>
                      <a:pt x="230" y="155"/>
                    </a:lnTo>
                    <a:lnTo>
                      <a:pt x="238" y="155"/>
                    </a:lnTo>
                    <a:lnTo>
                      <a:pt x="234" y="76"/>
                    </a:lnTo>
                    <a:lnTo>
                      <a:pt x="259" y="98"/>
                    </a:lnTo>
                    <a:lnTo>
                      <a:pt x="267" y="178"/>
                    </a:lnTo>
                    <a:lnTo>
                      <a:pt x="267" y="175"/>
                    </a:lnTo>
                    <a:lnTo>
                      <a:pt x="271" y="170"/>
                    </a:lnTo>
                    <a:lnTo>
                      <a:pt x="272" y="164"/>
                    </a:lnTo>
                    <a:lnTo>
                      <a:pt x="273" y="161"/>
                    </a:lnTo>
                    <a:lnTo>
                      <a:pt x="276" y="155"/>
                    </a:lnTo>
                    <a:lnTo>
                      <a:pt x="278" y="151"/>
                    </a:lnTo>
                    <a:lnTo>
                      <a:pt x="281" y="145"/>
                    </a:lnTo>
                    <a:lnTo>
                      <a:pt x="282" y="140"/>
                    </a:lnTo>
                    <a:lnTo>
                      <a:pt x="285" y="133"/>
                    </a:lnTo>
                    <a:lnTo>
                      <a:pt x="288" y="127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07"/>
                    </a:lnTo>
                    <a:lnTo>
                      <a:pt x="290" y="102"/>
                    </a:lnTo>
                    <a:lnTo>
                      <a:pt x="290" y="94"/>
                    </a:lnTo>
                    <a:lnTo>
                      <a:pt x="289" y="89"/>
                    </a:lnTo>
                    <a:lnTo>
                      <a:pt x="288" y="84"/>
                    </a:lnTo>
                    <a:lnTo>
                      <a:pt x="286" y="79"/>
                    </a:lnTo>
                    <a:lnTo>
                      <a:pt x="285" y="72"/>
                    </a:lnTo>
                    <a:lnTo>
                      <a:pt x="282" y="67"/>
                    </a:lnTo>
                    <a:lnTo>
                      <a:pt x="281" y="60"/>
                    </a:lnTo>
                    <a:lnTo>
                      <a:pt x="278" y="56"/>
                    </a:lnTo>
                    <a:lnTo>
                      <a:pt x="276" y="51"/>
                    </a:lnTo>
                    <a:lnTo>
                      <a:pt x="273" y="46"/>
                    </a:lnTo>
                    <a:lnTo>
                      <a:pt x="269" y="41"/>
                    </a:lnTo>
                    <a:lnTo>
                      <a:pt x="267" y="36"/>
                    </a:lnTo>
                    <a:lnTo>
                      <a:pt x="262" y="32"/>
                    </a:lnTo>
                    <a:lnTo>
                      <a:pt x="258" y="26"/>
                    </a:lnTo>
                    <a:lnTo>
                      <a:pt x="254" y="23"/>
                    </a:lnTo>
                    <a:lnTo>
                      <a:pt x="250" y="19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2" y="7"/>
                    </a:lnTo>
                    <a:lnTo>
                      <a:pt x="225" y="6"/>
                    </a:lnTo>
                    <a:lnTo>
                      <a:pt x="219" y="3"/>
                    </a:lnTo>
                    <a:lnTo>
                      <a:pt x="212" y="2"/>
                    </a:lnTo>
                    <a:lnTo>
                      <a:pt x="206" y="2"/>
                    </a:lnTo>
                    <a:lnTo>
                      <a:pt x="199" y="2"/>
                    </a:lnTo>
                    <a:lnTo>
                      <a:pt x="191" y="0"/>
                    </a:lnTo>
                    <a:lnTo>
                      <a:pt x="183" y="2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63" y="6"/>
                    </a:lnTo>
                    <a:lnTo>
                      <a:pt x="156" y="10"/>
                    </a:lnTo>
                    <a:lnTo>
                      <a:pt x="150" y="11"/>
                    </a:lnTo>
                    <a:lnTo>
                      <a:pt x="14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6" name="Freeform 263"/>
              <p:cNvSpPr>
                <a:spLocks/>
              </p:cNvSpPr>
              <p:nvPr/>
            </p:nvSpPr>
            <p:spPr bwMode="auto">
              <a:xfrm>
                <a:off x="2791" y="2133"/>
                <a:ext cx="31" cy="16"/>
              </a:xfrm>
              <a:custGeom>
                <a:avLst/>
                <a:gdLst>
                  <a:gd name="T0" fmla="*/ 31 w 29"/>
                  <a:gd name="T1" fmla="*/ 0 h 15"/>
                  <a:gd name="T2" fmla="*/ 30 w 29"/>
                  <a:gd name="T3" fmla="*/ 0 h 15"/>
                  <a:gd name="T4" fmla="*/ 20 w 29"/>
                  <a:gd name="T5" fmla="*/ 2 h 15"/>
                  <a:gd name="T6" fmla="*/ 16 w 29"/>
                  <a:gd name="T7" fmla="*/ 5 h 15"/>
                  <a:gd name="T8" fmla="*/ 12 w 29"/>
                  <a:gd name="T9" fmla="*/ 7 h 15"/>
                  <a:gd name="T10" fmla="*/ 4 w 29"/>
                  <a:gd name="T11" fmla="*/ 14 h 15"/>
                  <a:gd name="T12" fmla="*/ 0 w 29"/>
                  <a:gd name="T13" fmla="*/ 19 h 15"/>
                  <a:gd name="T14" fmla="*/ 37 w 29"/>
                  <a:gd name="T15" fmla="*/ 14 h 15"/>
                  <a:gd name="T16" fmla="*/ 31 w 29"/>
                  <a:gd name="T17" fmla="*/ 0 h 15"/>
                  <a:gd name="T18" fmla="*/ 31 w 2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5"/>
                  <a:gd name="T32" fmla="*/ 29 w 2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5">
                    <a:moveTo>
                      <a:pt x="23" y="0"/>
                    </a:moveTo>
                    <a:lnTo>
                      <a:pt x="22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2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7" name="Freeform 264"/>
              <p:cNvSpPr>
                <a:spLocks/>
              </p:cNvSpPr>
              <p:nvPr/>
            </p:nvSpPr>
            <p:spPr bwMode="auto">
              <a:xfrm>
                <a:off x="2989" y="2047"/>
                <a:ext cx="10" cy="22"/>
              </a:xfrm>
              <a:custGeom>
                <a:avLst/>
                <a:gdLst>
                  <a:gd name="T0" fmla="*/ 0 w 9"/>
                  <a:gd name="T1" fmla="*/ 2 h 21"/>
                  <a:gd name="T2" fmla="*/ 0 w 9"/>
                  <a:gd name="T3" fmla="*/ 5 h 21"/>
                  <a:gd name="T4" fmla="*/ 0 w 9"/>
                  <a:gd name="T5" fmla="*/ 8 h 21"/>
                  <a:gd name="T6" fmla="*/ 0 w 9"/>
                  <a:gd name="T7" fmla="*/ 18 h 21"/>
                  <a:gd name="T8" fmla="*/ 2 w 9"/>
                  <a:gd name="T9" fmla="*/ 25 h 21"/>
                  <a:gd name="T10" fmla="*/ 13 w 9"/>
                  <a:gd name="T11" fmla="*/ 1 h 21"/>
                  <a:gd name="T12" fmla="*/ 2 w 9"/>
                  <a:gd name="T13" fmla="*/ 0 h 21"/>
                  <a:gd name="T14" fmla="*/ 0 w 9"/>
                  <a:gd name="T15" fmla="*/ 2 h 21"/>
                  <a:gd name="T16" fmla="*/ 0 w 9"/>
                  <a:gd name="T17" fmla="*/ 2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0" y="2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8" name="Freeform 265"/>
              <p:cNvSpPr>
                <a:spLocks/>
              </p:cNvSpPr>
              <p:nvPr/>
            </p:nvSpPr>
            <p:spPr bwMode="auto">
              <a:xfrm>
                <a:off x="2912" y="1704"/>
                <a:ext cx="37" cy="78"/>
              </a:xfrm>
              <a:custGeom>
                <a:avLst/>
                <a:gdLst>
                  <a:gd name="T0" fmla="*/ 19 w 32"/>
                  <a:gd name="T1" fmla="*/ 0 h 79"/>
                  <a:gd name="T2" fmla="*/ 27 w 32"/>
                  <a:gd name="T3" fmla="*/ 4 h 79"/>
                  <a:gd name="T4" fmla="*/ 58 w 32"/>
                  <a:gd name="T5" fmla="*/ 0 h 79"/>
                  <a:gd name="T6" fmla="*/ 16 w 32"/>
                  <a:gd name="T7" fmla="*/ 72 h 79"/>
                  <a:gd name="T8" fmla="*/ 0 w 32"/>
                  <a:gd name="T9" fmla="*/ 75 h 79"/>
                  <a:gd name="T10" fmla="*/ 19 w 32"/>
                  <a:gd name="T11" fmla="*/ 0 h 79"/>
                  <a:gd name="T12" fmla="*/ 19 w 32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79"/>
                  <a:gd name="T23" fmla="*/ 32 w 32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79">
                    <a:moveTo>
                      <a:pt x="10" y="0"/>
                    </a:moveTo>
                    <a:lnTo>
                      <a:pt x="15" y="4"/>
                    </a:lnTo>
                    <a:lnTo>
                      <a:pt x="32" y="0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9" name="Freeform 266"/>
              <p:cNvSpPr>
                <a:spLocks/>
              </p:cNvSpPr>
              <p:nvPr/>
            </p:nvSpPr>
            <p:spPr bwMode="auto">
              <a:xfrm>
                <a:off x="2909" y="1708"/>
                <a:ext cx="24" cy="93"/>
              </a:xfrm>
              <a:custGeom>
                <a:avLst/>
                <a:gdLst>
                  <a:gd name="T0" fmla="*/ 31 w 21"/>
                  <a:gd name="T1" fmla="*/ 0 h 91"/>
                  <a:gd name="T2" fmla="*/ 27 w 21"/>
                  <a:gd name="T3" fmla="*/ 8 h 91"/>
                  <a:gd name="T4" fmla="*/ 27 w 21"/>
                  <a:gd name="T5" fmla="*/ 11 h 91"/>
                  <a:gd name="T6" fmla="*/ 11 w 21"/>
                  <a:gd name="T7" fmla="*/ 54 h 91"/>
                  <a:gd name="T8" fmla="*/ 0 w 21"/>
                  <a:gd name="T9" fmla="*/ 99 h 91"/>
                  <a:gd name="T10" fmla="*/ 21 w 21"/>
                  <a:gd name="T11" fmla="*/ 79 h 91"/>
                  <a:gd name="T12" fmla="*/ 34 w 21"/>
                  <a:gd name="T13" fmla="*/ 54 h 91"/>
                  <a:gd name="T14" fmla="*/ 29 w 21"/>
                  <a:gd name="T15" fmla="*/ 11 h 91"/>
                  <a:gd name="T16" fmla="*/ 35 w 21"/>
                  <a:gd name="T17" fmla="*/ 7 h 91"/>
                  <a:gd name="T18" fmla="*/ 35 w 21"/>
                  <a:gd name="T19" fmla="*/ 0 h 91"/>
                  <a:gd name="T20" fmla="*/ 31 w 21"/>
                  <a:gd name="T21" fmla="*/ 0 h 91"/>
                  <a:gd name="T22" fmla="*/ 31 w 21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91"/>
                  <a:gd name="T38" fmla="*/ 21 w 2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91">
                    <a:moveTo>
                      <a:pt x="18" y="0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7" y="50"/>
                    </a:lnTo>
                    <a:lnTo>
                      <a:pt x="0" y="91"/>
                    </a:lnTo>
                    <a:lnTo>
                      <a:pt x="12" y="71"/>
                    </a:lnTo>
                    <a:lnTo>
                      <a:pt x="20" y="50"/>
                    </a:lnTo>
                    <a:lnTo>
                      <a:pt x="17" y="11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0" name="Freeform 267"/>
              <p:cNvSpPr>
                <a:spLocks/>
              </p:cNvSpPr>
              <p:nvPr/>
            </p:nvSpPr>
            <p:spPr bwMode="auto">
              <a:xfrm>
                <a:off x="2810" y="1889"/>
                <a:ext cx="43" cy="164"/>
              </a:xfrm>
              <a:custGeom>
                <a:avLst/>
                <a:gdLst>
                  <a:gd name="T0" fmla="*/ 62 w 38"/>
                  <a:gd name="T1" fmla="*/ 0 h 167"/>
                  <a:gd name="T2" fmla="*/ 58 w 38"/>
                  <a:gd name="T3" fmla="*/ 0 h 167"/>
                  <a:gd name="T4" fmla="*/ 54 w 38"/>
                  <a:gd name="T5" fmla="*/ 5 h 167"/>
                  <a:gd name="T6" fmla="*/ 49 w 38"/>
                  <a:gd name="T7" fmla="*/ 9 h 167"/>
                  <a:gd name="T8" fmla="*/ 42 w 38"/>
                  <a:gd name="T9" fmla="*/ 13 h 167"/>
                  <a:gd name="T10" fmla="*/ 40 w 38"/>
                  <a:gd name="T11" fmla="*/ 18 h 167"/>
                  <a:gd name="T12" fmla="*/ 35 w 38"/>
                  <a:gd name="T13" fmla="*/ 25 h 167"/>
                  <a:gd name="T14" fmla="*/ 26 w 38"/>
                  <a:gd name="T15" fmla="*/ 27 h 167"/>
                  <a:gd name="T16" fmla="*/ 22 w 38"/>
                  <a:gd name="T17" fmla="*/ 34 h 167"/>
                  <a:gd name="T18" fmla="*/ 14 w 38"/>
                  <a:gd name="T19" fmla="*/ 42 h 167"/>
                  <a:gd name="T20" fmla="*/ 11 w 38"/>
                  <a:gd name="T21" fmla="*/ 50 h 167"/>
                  <a:gd name="T22" fmla="*/ 8 w 38"/>
                  <a:gd name="T23" fmla="*/ 57 h 167"/>
                  <a:gd name="T24" fmla="*/ 2 w 38"/>
                  <a:gd name="T25" fmla="*/ 64 h 167"/>
                  <a:gd name="T26" fmla="*/ 0 w 38"/>
                  <a:gd name="T27" fmla="*/ 72 h 167"/>
                  <a:gd name="T28" fmla="*/ 0 w 38"/>
                  <a:gd name="T29" fmla="*/ 78 h 167"/>
                  <a:gd name="T30" fmla="*/ 9 w 38"/>
                  <a:gd name="T31" fmla="*/ 155 h 167"/>
                  <a:gd name="T32" fmla="*/ 9 w 38"/>
                  <a:gd name="T33" fmla="*/ 152 h 167"/>
                  <a:gd name="T34" fmla="*/ 9 w 38"/>
                  <a:gd name="T35" fmla="*/ 151 h 167"/>
                  <a:gd name="T36" fmla="*/ 9 w 38"/>
                  <a:gd name="T37" fmla="*/ 146 h 167"/>
                  <a:gd name="T38" fmla="*/ 9 w 38"/>
                  <a:gd name="T39" fmla="*/ 141 h 167"/>
                  <a:gd name="T40" fmla="*/ 9 w 38"/>
                  <a:gd name="T41" fmla="*/ 135 h 167"/>
                  <a:gd name="T42" fmla="*/ 11 w 38"/>
                  <a:gd name="T43" fmla="*/ 130 h 167"/>
                  <a:gd name="T44" fmla="*/ 11 w 38"/>
                  <a:gd name="T45" fmla="*/ 122 h 167"/>
                  <a:gd name="T46" fmla="*/ 12 w 38"/>
                  <a:gd name="T47" fmla="*/ 116 h 167"/>
                  <a:gd name="T48" fmla="*/ 12 w 38"/>
                  <a:gd name="T49" fmla="*/ 111 h 167"/>
                  <a:gd name="T50" fmla="*/ 12 w 38"/>
                  <a:gd name="T51" fmla="*/ 107 h 167"/>
                  <a:gd name="T52" fmla="*/ 12 w 38"/>
                  <a:gd name="T53" fmla="*/ 103 h 167"/>
                  <a:gd name="T54" fmla="*/ 12 w 38"/>
                  <a:gd name="T55" fmla="*/ 99 h 167"/>
                  <a:gd name="T56" fmla="*/ 12 w 38"/>
                  <a:gd name="T57" fmla="*/ 91 h 167"/>
                  <a:gd name="T58" fmla="*/ 14 w 38"/>
                  <a:gd name="T59" fmla="*/ 85 h 167"/>
                  <a:gd name="T60" fmla="*/ 14 w 38"/>
                  <a:gd name="T61" fmla="*/ 80 h 167"/>
                  <a:gd name="T62" fmla="*/ 14 w 38"/>
                  <a:gd name="T63" fmla="*/ 77 h 167"/>
                  <a:gd name="T64" fmla="*/ 14 w 38"/>
                  <a:gd name="T65" fmla="*/ 73 h 167"/>
                  <a:gd name="T66" fmla="*/ 18 w 38"/>
                  <a:gd name="T67" fmla="*/ 72 h 167"/>
                  <a:gd name="T68" fmla="*/ 18 w 38"/>
                  <a:gd name="T69" fmla="*/ 69 h 167"/>
                  <a:gd name="T70" fmla="*/ 18 w 38"/>
                  <a:gd name="T71" fmla="*/ 68 h 167"/>
                  <a:gd name="T72" fmla="*/ 20 w 38"/>
                  <a:gd name="T73" fmla="*/ 64 h 167"/>
                  <a:gd name="T74" fmla="*/ 25 w 38"/>
                  <a:gd name="T75" fmla="*/ 60 h 167"/>
                  <a:gd name="T76" fmla="*/ 26 w 38"/>
                  <a:gd name="T77" fmla="*/ 54 h 167"/>
                  <a:gd name="T78" fmla="*/ 28 w 38"/>
                  <a:gd name="T79" fmla="*/ 48 h 167"/>
                  <a:gd name="T80" fmla="*/ 33 w 38"/>
                  <a:gd name="T81" fmla="*/ 43 h 167"/>
                  <a:gd name="T82" fmla="*/ 36 w 38"/>
                  <a:gd name="T83" fmla="*/ 38 h 167"/>
                  <a:gd name="T84" fmla="*/ 41 w 38"/>
                  <a:gd name="T85" fmla="*/ 30 h 167"/>
                  <a:gd name="T86" fmla="*/ 42 w 38"/>
                  <a:gd name="T87" fmla="*/ 27 h 167"/>
                  <a:gd name="T88" fmla="*/ 48 w 38"/>
                  <a:gd name="T89" fmla="*/ 22 h 167"/>
                  <a:gd name="T90" fmla="*/ 51 w 38"/>
                  <a:gd name="T91" fmla="*/ 17 h 167"/>
                  <a:gd name="T92" fmla="*/ 54 w 38"/>
                  <a:gd name="T93" fmla="*/ 11 h 167"/>
                  <a:gd name="T94" fmla="*/ 58 w 38"/>
                  <a:gd name="T95" fmla="*/ 7 h 167"/>
                  <a:gd name="T96" fmla="*/ 58 w 38"/>
                  <a:gd name="T97" fmla="*/ 3 h 167"/>
                  <a:gd name="T98" fmla="*/ 62 w 38"/>
                  <a:gd name="T99" fmla="*/ 0 h 167"/>
                  <a:gd name="T100" fmla="*/ 62 w 38"/>
                  <a:gd name="T101" fmla="*/ 0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"/>
                  <a:gd name="T154" fmla="*/ 0 h 167"/>
                  <a:gd name="T155" fmla="*/ 38 w 38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" h="167">
                    <a:moveTo>
                      <a:pt x="38" y="0"/>
                    </a:moveTo>
                    <a:lnTo>
                      <a:pt x="35" y="0"/>
                    </a:lnTo>
                    <a:lnTo>
                      <a:pt x="33" y="5"/>
                    </a:lnTo>
                    <a:lnTo>
                      <a:pt x="30" y="9"/>
                    </a:lnTo>
                    <a:lnTo>
                      <a:pt x="26" y="13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16" y="31"/>
                    </a:lnTo>
                    <a:lnTo>
                      <a:pt x="13" y="38"/>
                    </a:lnTo>
                    <a:lnTo>
                      <a:pt x="9" y="46"/>
                    </a:lnTo>
                    <a:lnTo>
                      <a:pt x="7" y="54"/>
                    </a:lnTo>
                    <a:lnTo>
                      <a:pt x="4" y="61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3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45"/>
                    </a:lnTo>
                    <a:lnTo>
                      <a:pt x="7" y="138"/>
                    </a:lnTo>
                    <a:lnTo>
                      <a:pt x="7" y="130"/>
                    </a:lnTo>
                    <a:lnTo>
                      <a:pt x="8" y="124"/>
                    </a:lnTo>
                    <a:lnTo>
                      <a:pt x="8" y="119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99"/>
                    </a:lnTo>
                    <a:lnTo>
                      <a:pt x="9" y="93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2" y="68"/>
                    </a:lnTo>
                    <a:lnTo>
                      <a:pt x="15" y="64"/>
                    </a:lnTo>
                    <a:lnTo>
                      <a:pt x="16" y="58"/>
                    </a:lnTo>
                    <a:lnTo>
                      <a:pt x="17" y="52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5" y="34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31" y="17"/>
                    </a:lnTo>
                    <a:lnTo>
                      <a:pt x="33" y="11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1" name="Freeform 268"/>
              <p:cNvSpPr>
                <a:spLocks/>
              </p:cNvSpPr>
              <p:nvPr/>
            </p:nvSpPr>
            <p:spPr bwMode="auto">
              <a:xfrm>
                <a:off x="2919" y="1922"/>
                <a:ext cx="54" cy="104"/>
              </a:xfrm>
              <a:custGeom>
                <a:avLst/>
                <a:gdLst>
                  <a:gd name="T0" fmla="*/ 0 w 49"/>
                  <a:gd name="T1" fmla="*/ 0 h 107"/>
                  <a:gd name="T2" fmla="*/ 0 w 49"/>
                  <a:gd name="T3" fmla="*/ 1 h 107"/>
                  <a:gd name="T4" fmla="*/ 0 w 49"/>
                  <a:gd name="T5" fmla="*/ 5 h 107"/>
                  <a:gd name="T6" fmla="*/ 0 w 49"/>
                  <a:gd name="T7" fmla="*/ 6 h 107"/>
                  <a:gd name="T8" fmla="*/ 0 w 49"/>
                  <a:gd name="T9" fmla="*/ 10 h 107"/>
                  <a:gd name="T10" fmla="*/ 1 w 49"/>
                  <a:gd name="T11" fmla="*/ 15 h 107"/>
                  <a:gd name="T12" fmla="*/ 2 w 49"/>
                  <a:gd name="T13" fmla="*/ 17 h 107"/>
                  <a:gd name="T14" fmla="*/ 2 w 49"/>
                  <a:gd name="T15" fmla="*/ 19 h 107"/>
                  <a:gd name="T16" fmla="*/ 4 w 49"/>
                  <a:gd name="T17" fmla="*/ 24 h 107"/>
                  <a:gd name="T18" fmla="*/ 4 w 49"/>
                  <a:gd name="T19" fmla="*/ 28 h 107"/>
                  <a:gd name="T20" fmla="*/ 9 w 49"/>
                  <a:gd name="T21" fmla="*/ 34 h 107"/>
                  <a:gd name="T22" fmla="*/ 10 w 49"/>
                  <a:gd name="T23" fmla="*/ 36 h 107"/>
                  <a:gd name="T24" fmla="*/ 12 w 49"/>
                  <a:gd name="T25" fmla="*/ 41 h 107"/>
                  <a:gd name="T26" fmla="*/ 13 w 49"/>
                  <a:gd name="T27" fmla="*/ 45 h 107"/>
                  <a:gd name="T28" fmla="*/ 14 w 49"/>
                  <a:gd name="T29" fmla="*/ 49 h 107"/>
                  <a:gd name="T30" fmla="*/ 19 w 49"/>
                  <a:gd name="T31" fmla="*/ 52 h 107"/>
                  <a:gd name="T32" fmla="*/ 26 w 49"/>
                  <a:gd name="T33" fmla="*/ 61 h 107"/>
                  <a:gd name="T34" fmla="*/ 31 w 49"/>
                  <a:gd name="T35" fmla="*/ 65 h 107"/>
                  <a:gd name="T36" fmla="*/ 37 w 49"/>
                  <a:gd name="T37" fmla="*/ 70 h 107"/>
                  <a:gd name="T38" fmla="*/ 41 w 49"/>
                  <a:gd name="T39" fmla="*/ 74 h 107"/>
                  <a:gd name="T40" fmla="*/ 47 w 49"/>
                  <a:gd name="T41" fmla="*/ 79 h 107"/>
                  <a:gd name="T42" fmla="*/ 56 w 49"/>
                  <a:gd name="T43" fmla="*/ 84 h 107"/>
                  <a:gd name="T44" fmla="*/ 64 w 49"/>
                  <a:gd name="T45" fmla="*/ 88 h 107"/>
                  <a:gd name="T46" fmla="*/ 71 w 49"/>
                  <a:gd name="T47" fmla="*/ 92 h 107"/>
                  <a:gd name="T48" fmla="*/ 73 w 49"/>
                  <a:gd name="T49" fmla="*/ 95 h 107"/>
                  <a:gd name="T50" fmla="*/ 71 w 49"/>
                  <a:gd name="T51" fmla="*/ 92 h 107"/>
                  <a:gd name="T52" fmla="*/ 64 w 49"/>
                  <a:gd name="T53" fmla="*/ 88 h 107"/>
                  <a:gd name="T54" fmla="*/ 57 w 49"/>
                  <a:gd name="T55" fmla="*/ 83 h 107"/>
                  <a:gd name="T56" fmla="*/ 52 w 49"/>
                  <a:gd name="T57" fmla="*/ 78 h 107"/>
                  <a:gd name="T58" fmla="*/ 45 w 49"/>
                  <a:gd name="T59" fmla="*/ 73 h 107"/>
                  <a:gd name="T60" fmla="*/ 41 w 49"/>
                  <a:gd name="T61" fmla="*/ 67 h 107"/>
                  <a:gd name="T62" fmla="*/ 39 w 49"/>
                  <a:gd name="T63" fmla="*/ 63 h 107"/>
                  <a:gd name="T64" fmla="*/ 34 w 49"/>
                  <a:gd name="T65" fmla="*/ 58 h 107"/>
                  <a:gd name="T66" fmla="*/ 31 w 49"/>
                  <a:gd name="T67" fmla="*/ 54 h 107"/>
                  <a:gd name="T68" fmla="*/ 26 w 49"/>
                  <a:gd name="T69" fmla="*/ 51 h 107"/>
                  <a:gd name="T70" fmla="*/ 25 w 49"/>
                  <a:gd name="T71" fmla="*/ 49 h 107"/>
                  <a:gd name="T72" fmla="*/ 23 w 49"/>
                  <a:gd name="T73" fmla="*/ 47 h 107"/>
                  <a:gd name="T74" fmla="*/ 21 w 49"/>
                  <a:gd name="T75" fmla="*/ 43 h 107"/>
                  <a:gd name="T76" fmla="*/ 19 w 49"/>
                  <a:gd name="T77" fmla="*/ 39 h 107"/>
                  <a:gd name="T78" fmla="*/ 17 w 49"/>
                  <a:gd name="T79" fmla="*/ 35 h 107"/>
                  <a:gd name="T80" fmla="*/ 14 w 49"/>
                  <a:gd name="T81" fmla="*/ 31 h 107"/>
                  <a:gd name="T82" fmla="*/ 13 w 49"/>
                  <a:gd name="T83" fmla="*/ 26 h 107"/>
                  <a:gd name="T84" fmla="*/ 12 w 49"/>
                  <a:gd name="T85" fmla="*/ 22 h 107"/>
                  <a:gd name="T86" fmla="*/ 10 w 49"/>
                  <a:gd name="T87" fmla="*/ 18 h 107"/>
                  <a:gd name="T88" fmla="*/ 9 w 49"/>
                  <a:gd name="T89" fmla="*/ 17 h 107"/>
                  <a:gd name="T90" fmla="*/ 4 w 49"/>
                  <a:gd name="T91" fmla="*/ 10 h 107"/>
                  <a:gd name="T92" fmla="*/ 1 w 49"/>
                  <a:gd name="T93" fmla="*/ 5 h 107"/>
                  <a:gd name="T94" fmla="*/ 0 w 49"/>
                  <a:gd name="T95" fmla="*/ 0 h 107"/>
                  <a:gd name="T96" fmla="*/ 0 w 49"/>
                  <a:gd name="T97" fmla="*/ 0 h 107"/>
                  <a:gd name="T98" fmla="*/ 0 w 49"/>
                  <a:gd name="T99" fmla="*/ 0 h 1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107"/>
                  <a:gd name="T152" fmla="*/ 49 w 49"/>
                  <a:gd name="T153" fmla="*/ 107 h 1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107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3" y="60"/>
                    </a:lnTo>
                    <a:lnTo>
                      <a:pt x="18" y="69"/>
                    </a:lnTo>
                    <a:lnTo>
                      <a:pt x="21" y="73"/>
                    </a:lnTo>
                    <a:lnTo>
                      <a:pt x="25" y="78"/>
                    </a:lnTo>
                    <a:lnTo>
                      <a:pt x="28" y="82"/>
                    </a:lnTo>
                    <a:lnTo>
                      <a:pt x="32" y="87"/>
                    </a:lnTo>
                    <a:lnTo>
                      <a:pt x="38" y="94"/>
                    </a:lnTo>
                    <a:lnTo>
                      <a:pt x="44" y="100"/>
                    </a:lnTo>
                    <a:lnTo>
                      <a:pt x="48" y="104"/>
                    </a:lnTo>
                    <a:lnTo>
                      <a:pt x="49" y="107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39" y="92"/>
                    </a:lnTo>
                    <a:lnTo>
                      <a:pt x="35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71"/>
                    </a:lnTo>
                    <a:lnTo>
                      <a:pt x="23" y="66"/>
                    </a:lnTo>
                    <a:lnTo>
                      <a:pt x="21" y="62"/>
                    </a:lnTo>
                    <a:lnTo>
                      <a:pt x="18" y="57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9" y="30"/>
                    </a:lnTo>
                    <a:lnTo>
                      <a:pt x="8" y="26"/>
                    </a:lnTo>
                    <a:lnTo>
                      <a:pt x="6" y="22"/>
                    </a:lnTo>
                    <a:lnTo>
                      <a:pt x="5" y="18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220" name="AutoShape 287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IDP#108</a:t>
            </a:r>
            <a:endParaRPr lang="en-US" sz="1400" b="0">
              <a:cs typeface="Zar" pitchFamily="2" charset="-78"/>
            </a:endParaRPr>
          </a:p>
        </p:txBody>
      </p:sp>
      <p:grpSp>
        <p:nvGrpSpPr>
          <p:cNvPr id="137221" name="Group 4"/>
          <p:cNvGrpSpPr>
            <a:grpSpLocks/>
          </p:cNvGrpSpPr>
          <p:nvPr/>
        </p:nvGrpSpPr>
        <p:grpSpPr bwMode="auto">
          <a:xfrm>
            <a:off x="5461000" y="3533775"/>
            <a:ext cx="1157288" cy="890588"/>
            <a:chOff x="2944799" y="3017138"/>
            <a:chExt cx="2751739" cy="2233982"/>
          </a:xfrm>
        </p:grpSpPr>
        <p:sp>
          <p:nvSpPr>
            <p:cNvPr id="19" name="&quot;No&quot; Symbol 18"/>
            <p:cNvSpPr/>
            <p:nvPr/>
          </p:nvSpPr>
          <p:spPr bwMode="auto">
            <a:xfrm>
              <a:off x="3371338" y="3033067"/>
              <a:ext cx="2125141" cy="1915411"/>
            </a:xfrm>
            <a:prstGeom prst="noSmoking">
              <a:avLst/>
            </a:prstGeom>
            <a:solidFill>
              <a:srgbClr val="FF9966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0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3" name="Teardrop 12"/>
            <p:cNvSpPr/>
            <p:nvPr/>
          </p:nvSpPr>
          <p:spPr bwMode="auto">
            <a:xfrm>
              <a:off x="4247063" y="4761315"/>
              <a:ext cx="720962" cy="489805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0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21" name="Teardrop 120"/>
            <p:cNvSpPr/>
            <p:nvPr/>
          </p:nvSpPr>
          <p:spPr bwMode="auto">
            <a:xfrm>
              <a:off x="2944799" y="3502959"/>
              <a:ext cx="720964" cy="485821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0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  <p:sp>
          <p:nvSpPr>
            <p:cNvPr id="122" name="Teardrop 121"/>
            <p:cNvSpPr/>
            <p:nvPr/>
          </p:nvSpPr>
          <p:spPr bwMode="auto">
            <a:xfrm>
              <a:off x="4975574" y="3017138"/>
              <a:ext cx="720964" cy="489805"/>
            </a:xfrm>
            <a:prstGeom prst="teardrop">
              <a:avLst/>
            </a:prstGeom>
            <a:solidFill>
              <a:srgbClr val="FF99FF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0">
                <a:buFontTx/>
                <a:buNone/>
                <a:defRPr/>
              </a:pPr>
              <a:endParaRPr lang="en-US" sz="1600" b="0">
                <a:solidFill>
                  <a:srgbClr val="0000FF"/>
                </a:solidFill>
                <a:cs typeface="Zar" pitchFamily="2" charset="-78"/>
              </a:endParaRPr>
            </a:p>
          </p:txBody>
        </p:sp>
      </p:grpSp>
      <p:sp>
        <p:nvSpPr>
          <p:cNvPr id="6" name="Circular Arrow 5"/>
          <p:cNvSpPr/>
          <p:nvPr/>
        </p:nvSpPr>
        <p:spPr bwMode="auto">
          <a:xfrm>
            <a:off x="4414838" y="2371726"/>
            <a:ext cx="3479800" cy="3300413"/>
          </a:xfrm>
          <a:prstGeom prst="circularArrow">
            <a:avLst>
              <a:gd name="adj1" fmla="val 12843"/>
              <a:gd name="adj2" fmla="val 1142319"/>
              <a:gd name="adj3" fmla="val 7314415"/>
              <a:gd name="adj4" fmla="val 10800000"/>
              <a:gd name="adj5" fmla="val 12500"/>
            </a:avLst>
          </a:prstGeom>
          <a:solidFill>
            <a:srgbClr val="FFCC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5" name="Teardrop 84"/>
          <p:cNvSpPr/>
          <p:nvPr/>
        </p:nvSpPr>
        <p:spPr bwMode="auto">
          <a:xfrm>
            <a:off x="5570539" y="5026026"/>
            <a:ext cx="720725" cy="487363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6" name="Teardrop 85"/>
          <p:cNvSpPr/>
          <p:nvPr/>
        </p:nvSpPr>
        <p:spPr bwMode="auto">
          <a:xfrm>
            <a:off x="7034214" y="4141788"/>
            <a:ext cx="719137" cy="487362"/>
          </a:xfrm>
          <a:prstGeom prst="teardrop">
            <a:avLst/>
          </a:prstGeom>
          <a:solidFill>
            <a:srgbClr val="FF99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87" name="Teardrop 86"/>
          <p:cNvSpPr/>
          <p:nvPr/>
        </p:nvSpPr>
        <p:spPr bwMode="auto">
          <a:xfrm>
            <a:off x="4962526" y="2603501"/>
            <a:ext cx="720725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26" name="Left-Right Arrow 6"/>
          <p:cNvSpPr>
            <a:spLocks noChangeArrowheads="1"/>
          </p:cNvSpPr>
          <p:nvPr/>
        </p:nvSpPr>
        <p:spPr bwMode="auto">
          <a:xfrm rot="359568">
            <a:off x="6454775" y="3763964"/>
            <a:ext cx="871538" cy="439737"/>
          </a:xfrm>
          <a:prstGeom prst="leftRightArrow">
            <a:avLst>
              <a:gd name="adj1" fmla="val 50000"/>
              <a:gd name="adj2" fmla="val 50081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27" name="Left-Right Arrow 8"/>
          <p:cNvSpPr>
            <a:spLocks noChangeArrowheads="1"/>
          </p:cNvSpPr>
          <p:nvPr/>
        </p:nvSpPr>
        <p:spPr bwMode="auto">
          <a:xfrm rot="2791179">
            <a:off x="5245101" y="3219451"/>
            <a:ext cx="773112" cy="376237"/>
          </a:xfrm>
          <a:prstGeom prst="leftRightArrow">
            <a:avLst>
              <a:gd name="adj1" fmla="val 50000"/>
              <a:gd name="adj2" fmla="val 49973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28" name="Left-Right Arrow 90"/>
          <p:cNvSpPr>
            <a:spLocks noChangeArrowheads="1"/>
          </p:cNvSpPr>
          <p:nvPr/>
        </p:nvSpPr>
        <p:spPr bwMode="auto">
          <a:xfrm rot="5400000">
            <a:off x="5595144" y="4426744"/>
            <a:ext cx="723900" cy="395288"/>
          </a:xfrm>
          <a:prstGeom prst="leftRightArrow">
            <a:avLst>
              <a:gd name="adj1" fmla="val 50000"/>
              <a:gd name="adj2" fmla="val 50005"/>
            </a:avLst>
          </a:prstGeom>
          <a:solidFill>
            <a:srgbClr val="00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29" name="Explosion 2 13"/>
          <p:cNvSpPr>
            <a:spLocks noChangeArrowheads="1"/>
          </p:cNvSpPr>
          <p:nvPr/>
        </p:nvSpPr>
        <p:spPr bwMode="auto">
          <a:xfrm>
            <a:off x="5741988" y="4468813"/>
            <a:ext cx="419100" cy="2921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8900000" scaled="1"/>
          </a:gra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30" name="Explosion 2 92"/>
          <p:cNvSpPr>
            <a:spLocks noChangeArrowheads="1"/>
          </p:cNvSpPr>
          <p:nvPr/>
        </p:nvSpPr>
        <p:spPr bwMode="auto">
          <a:xfrm>
            <a:off x="6669088" y="3846514"/>
            <a:ext cx="419100" cy="293687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8900000" scaled="1"/>
          </a:gra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7231" name="Explosion 2 93"/>
          <p:cNvSpPr>
            <a:spLocks noChangeArrowheads="1"/>
          </p:cNvSpPr>
          <p:nvPr/>
        </p:nvSpPr>
        <p:spPr bwMode="auto">
          <a:xfrm>
            <a:off x="5443538" y="3240089"/>
            <a:ext cx="419100" cy="293687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8900000" scaled="1"/>
          </a:gra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rtl="0">
              <a:buFontTx/>
              <a:buNone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132" name="AutoShape 219"/>
          <p:cNvSpPr>
            <a:spLocks noChangeArrowheads="1"/>
          </p:cNvSpPr>
          <p:nvPr/>
        </p:nvSpPr>
        <p:spPr bwMode="auto">
          <a:xfrm>
            <a:off x="7681914" y="1922464"/>
            <a:ext cx="2230437" cy="719137"/>
          </a:xfrm>
          <a:prstGeom prst="wedgeRoundRectCallout">
            <a:avLst>
              <a:gd name="adj1" fmla="val -80176"/>
              <a:gd name="adj2" fmla="val 11525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زنجيره نياز به تحول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95" name="AutoShape 219"/>
          <p:cNvSpPr>
            <a:spLocks noChangeArrowheads="1"/>
          </p:cNvSpPr>
          <p:nvPr/>
        </p:nvSpPr>
        <p:spPr bwMode="auto">
          <a:xfrm>
            <a:off x="7667626" y="5268913"/>
            <a:ext cx="2397125" cy="957262"/>
          </a:xfrm>
          <a:prstGeom prst="wedgeRoundRectCallout">
            <a:avLst>
              <a:gd name="adj1" fmla="val -64319"/>
              <a:gd name="adj2" fmla="val -148648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نيازهاي تحول دهنده</a:t>
            </a:r>
          </a:p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(نيازهاي ثانوي مديريت كننده نبرد)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96" name="AutoShape 219"/>
          <p:cNvSpPr>
            <a:spLocks noChangeArrowheads="1"/>
          </p:cNvSpPr>
          <p:nvPr/>
        </p:nvSpPr>
        <p:spPr bwMode="auto">
          <a:xfrm>
            <a:off x="2459039" y="5308600"/>
            <a:ext cx="2262187" cy="1060450"/>
          </a:xfrm>
          <a:prstGeom prst="wedgeRoundRectCallout">
            <a:avLst>
              <a:gd name="adj1" fmla="val 99685"/>
              <a:gd name="adj2" fmla="val -11262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چالش و نبرد بين نيازهاي تحول دهنده و هسته پارادايم نهاد</a:t>
            </a:r>
          </a:p>
        </p:txBody>
      </p:sp>
      <p:sp>
        <p:nvSpPr>
          <p:cNvPr id="97" name="AutoShape 219"/>
          <p:cNvSpPr>
            <a:spLocks noChangeArrowheads="1"/>
          </p:cNvSpPr>
          <p:nvPr/>
        </p:nvSpPr>
        <p:spPr bwMode="auto">
          <a:xfrm>
            <a:off x="1774825" y="1773238"/>
            <a:ext cx="2782888" cy="957262"/>
          </a:xfrm>
          <a:prstGeom prst="wedgeRoundRectCallout">
            <a:avLst>
              <a:gd name="adj1" fmla="val 70273"/>
              <a:gd name="adj2" fmla="val 51676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نيازهاي چالش ساز</a:t>
            </a:r>
          </a:p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(سئوالات پيش روي هسته مقاوم)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98" name="AutoShape 219"/>
          <p:cNvSpPr>
            <a:spLocks noChangeArrowheads="1"/>
          </p:cNvSpPr>
          <p:nvPr/>
        </p:nvSpPr>
        <p:spPr bwMode="auto">
          <a:xfrm>
            <a:off x="4846639" y="5748339"/>
            <a:ext cx="2397125" cy="955675"/>
          </a:xfrm>
          <a:prstGeom prst="wedgeRoundRectCallout">
            <a:avLst>
              <a:gd name="adj1" fmla="val -7097"/>
              <a:gd name="adj2" fmla="val -100856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نيازهاي جايگزين</a:t>
            </a:r>
          </a:p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(نيازهاي قوام دهنده هسته پارادايم جديد)</a:t>
            </a:r>
            <a:endParaRPr lang="en-US" sz="20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0585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/>
              <a:t>نمونه اي از نيازهاي چالش ساز</a:t>
            </a:r>
            <a:br>
              <a:rPr lang="fa-IR" sz="3200"/>
            </a:br>
            <a:r>
              <a:rPr lang="fa-IR" sz="1800"/>
              <a:t>5 سئوال اساسي از نظام تعليم و تربيت</a:t>
            </a:r>
          </a:p>
        </p:txBody>
      </p:sp>
      <p:sp>
        <p:nvSpPr>
          <p:cNvPr id="13824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575051" y="6400800"/>
            <a:ext cx="17827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200" b="1">
                <a:solidFill>
                  <a:schemeClr val="accent2"/>
                </a:solidFill>
                <a:latin typeface="Times New Roman" pitchFamily="18" charset="0"/>
                <a:cs typeface="Homa" pitchFamily="2" charset="-78"/>
              </a:defRPr>
            </a:lvl9pPr>
          </a:lstStyle>
          <a:p>
            <a:pPr algn="l" eaLnBrk="1" hangingPunct="1"/>
            <a:fld id="{04303F4A-2DD5-4E9C-8915-616ED28E1CDF}" type="slidenum">
              <a:rPr lang="fa-IR" sz="1400" b="0">
                <a:solidFill>
                  <a:schemeClr val="tx2"/>
                </a:solidFill>
                <a:cs typeface="Times New Roman" pitchFamily="18" charset="0"/>
              </a:rPr>
              <a:pPr algn="l" eaLnBrk="1" hangingPunct="1"/>
              <a:t>26</a:t>
            </a:fld>
            <a:endParaRPr lang="en-US" sz="1400" b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4" y="3121025"/>
            <a:ext cx="21605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1029"/>
          <p:cNvGrpSpPr>
            <a:grpSpLocks/>
          </p:cNvGrpSpPr>
          <p:nvPr/>
        </p:nvGrpSpPr>
        <p:grpSpPr bwMode="auto">
          <a:xfrm>
            <a:off x="2762251" y="2274889"/>
            <a:ext cx="1736725" cy="1374775"/>
            <a:chOff x="1114844" y="2710776"/>
            <a:chExt cx="1735978" cy="1374457"/>
          </a:xfrm>
        </p:grpSpPr>
        <p:grpSp>
          <p:nvGrpSpPr>
            <p:cNvPr id="138425" name="Group 8"/>
            <p:cNvGrpSpPr>
              <a:grpSpLocks/>
            </p:cNvGrpSpPr>
            <p:nvPr/>
          </p:nvGrpSpPr>
          <p:grpSpPr bwMode="auto">
            <a:xfrm>
              <a:off x="1114844" y="2822317"/>
              <a:ext cx="1735978" cy="1262916"/>
              <a:chOff x="1083278" y="2894453"/>
              <a:chExt cx="1735978" cy="1262916"/>
            </a:xfrm>
          </p:grpSpPr>
          <p:grpSp>
            <p:nvGrpSpPr>
              <p:cNvPr id="138427" name="Group 18"/>
              <p:cNvGrpSpPr>
                <a:grpSpLocks/>
              </p:cNvGrpSpPr>
              <p:nvPr/>
            </p:nvGrpSpPr>
            <p:grpSpPr bwMode="auto">
              <a:xfrm>
                <a:off x="1083278" y="3373145"/>
                <a:ext cx="1143001" cy="784224"/>
                <a:chOff x="134" y="2848"/>
                <a:chExt cx="1807" cy="1204"/>
              </a:xfrm>
            </p:grpSpPr>
            <p:sp>
              <p:nvSpPr>
                <p:cNvPr id="138463" name="AutoShape 1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4" y="2848"/>
                  <a:ext cx="1807" cy="1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4" name="Freeform 20"/>
                <p:cNvSpPr>
                  <a:spLocks/>
                </p:cNvSpPr>
                <p:nvPr/>
              </p:nvSpPr>
              <p:spPr bwMode="auto">
                <a:xfrm>
                  <a:off x="153" y="2880"/>
                  <a:ext cx="1769" cy="1153"/>
                </a:xfrm>
                <a:custGeom>
                  <a:avLst/>
                  <a:gdLst>
                    <a:gd name="T0" fmla="*/ 975 w 1769"/>
                    <a:gd name="T1" fmla="*/ 1148 h 1153"/>
                    <a:gd name="T2" fmla="*/ 1480 w 1769"/>
                    <a:gd name="T3" fmla="*/ 1147 h 1153"/>
                    <a:gd name="T4" fmla="*/ 1495 w 1769"/>
                    <a:gd name="T5" fmla="*/ 1140 h 1153"/>
                    <a:gd name="T6" fmla="*/ 1510 w 1769"/>
                    <a:gd name="T7" fmla="*/ 1131 h 1153"/>
                    <a:gd name="T8" fmla="*/ 1529 w 1769"/>
                    <a:gd name="T9" fmla="*/ 1121 h 1153"/>
                    <a:gd name="T10" fmla="*/ 1550 w 1769"/>
                    <a:gd name="T11" fmla="*/ 1109 h 1153"/>
                    <a:gd name="T12" fmla="*/ 1573 w 1769"/>
                    <a:gd name="T13" fmla="*/ 1092 h 1153"/>
                    <a:gd name="T14" fmla="*/ 1599 w 1769"/>
                    <a:gd name="T15" fmla="*/ 1074 h 1153"/>
                    <a:gd name="T16" fmla="*/ 1624 w 1769"/>
                    <a:gd name="T17" fmla="*/ 1053 h 1153"/>
                    <a:gd name="T18" fmla="*/ 1650 w 1769"/>
                    <a:gd name="T19" fmla="*/ 1028 h 1153"/>
                    <a:gd name="T20" fmla="*/ 1675 w 1769"/>
                    <a:gd name="T21" fmla="*/ 1000 h 1153"/>
                    <a:gd name="T22" fmla="*/ 1698 w 1769"/>
                    <a:gd name="T23" fmla="*/ 970 h 1153"/>
                    <a:gd name="T24" fmla="*/ 1720 w 1769"/>
                    <a:gd name="T25" fmla="*/ 937 h 1153"/>
                    <a:gd name="T26" fmla="*/ 1738 w 1769"/>
                    <a:gd name="T27" fmla="*/ 900 h 1153"/>
                    <a:gd name="T28" fmla="*/ 1754 w 1769"/>
                    <a:gd name="T29" fmla="*/ 860 h 1153"/>
                    <a:gd name="T30" fmla="*/ 1764 w 1769"/>
                    <a:gd name="T31" fmla="*/ 816 h 1153"/>
                    <a:gd name="T32" fmla="*/ 1769 w 1769"/>
                    <a:gd name="T33" fmla="*/ 770 h 1153"/>
                    <a:gd name="T34" fmla="*/ 1767 w 1769"/>
                    <a:gd name="T35" fmla="*/ 726 h 1153"/>
                    <a:gd name="T36" fmla="*/ 1762 w 1769"/>
                    <a:gd name="T37" fmla="*/ 685 h 1153"/>
                    <a:gd name="T38" fmla="*/ 1751 w 1769"/>
                    <a:gd name="T39" fmla="*/ 648 h 1153"/>
                    <a:gd name="T40" fmla="*/ 1737 w 1769"/>
                    <a:gd name="T41" fmla="*/ 613 h 1153"/>
                    <a:gd name="T42" fmla="*/ 1719 w 1769"/>
                    <a:gd name="T43" fmla="*/ 580 h 1153"/>
                    <a:gd name="T44" fmla="*/ 1700 w 1769"/>
                    <a:gd name="T45" fmla="*/ 552 h 1153"/>
                    <a:gd name="T46" fmla="*/ 1678 w 1769"/>
                    <a:gd name="T47" fmla="*/ 526 h 1153"/>
                    <a:gd name="T48" fmla="*/ 1656 w 1769"/>
                    <a:gd name="T49" fmla="*/ 503 h 1153"/>
                    <a:gd name="T50" fmla="*/ 1634 w 1769"/>
                    <a:gd name="T51" fmla="*/ 484 h 1153"/>
                    <a:gd name="T52" fmla="*/ 1612 w 1769"/>
                    <a:gd name="T53" fmla="*/ 467 h 1153"/>
                    <a:gd name="T54" fmla="*/ 1593 w 1769"/>
                    <a:gd name="T55" fmla="*/ 453 h 1153"/>
                    <a:gd name="T56" fmla="*/ 1575 w 1769"/>
                    <a:gd name="T57" fmla="*/ 441 h 1153"/>
                    <a:gd name="T58" fmla="*/ 1562 w 1769"/>
                    <a:gd name="T59" fmla="*/ 433 h 1153"/>
                    <a:gd name="T60" fmla="*/ 1549 w 1769"/>
                    <a:gd name="T61" fmla="*/ 426 h 1153"/>
                    <a:gd name="T62" fmla="*/ 891 w 1769"/>
                    <a:gd name="T63" fmla="*/ 84 h 1153"/>
                    <a:gd name="T64" fmla="*/ 254 w 1769"/>
                    <a:gd name="T65" fmla="*/ 425 h 1153"/>
                    <a:gd name="T66" fmla="*/ 244 w 1769"/>
                    <a:gd name="T67" fmla="*/ 429 h 1153"/>
                    <a:gd name="T68" fmla="*/ 225 w 1769"/>
                    <a:gd name="T69" fmla="*/ 439 h 1153"/>
                    <a:gd name="T70" fmla="*/ 209 w 1769"/>
                    <a:gd name="T71" fmla="*/ 446 h 1153"/>
                    <a:gd name="T72" fmla="*/ 193 w 1769"/>
                    <a:gd name="T73" fmla="*/ 455 h 1153"/>
                    <a:gd name="T74" fmla="*/ 176 w 1769"/>
                    <a:gd name="T75" fmla="*/ 465 h 1153"/>
                    <a:gd name="T76" fmla="*/ 157 w 1769"/>
                    <a:gd name="T77" fmla="*/ 479 h 1153"/>
                    <a:gd name="T78" fmla="*/ 138 w 1769"/>
                    <a:gd name="T79" fmla="*/ 493 h 1153"/>
                    <a:gd name="T80" fmla="*/ 119 w 1769"/>
                    <a:gd name="T81" fmla="*/ 509 h 1153"/>
                    <a:gd name="T82" fmla="*/ 100 w 1769"/>
                    <a:gd name="T83" fmla="*/ 527 h 1153"/>
                    <a:gd name="T84" fmla="*/ 81 w 1769"/>
                    <a:gd name="T85" fmla="*/ 548 h 1153"/>
                    <a:gd name="T86" fmla="*/ 64 w 1769"/>
                    <a:gd name="T87" fmla="*/ 570 h 1153"/>
                    <a:gd name="T88" fmla="*/ 48 w 1769"/>
                    <a:gd name="T89" fmla="*/ 594 h 1153"/>
                    <a:gd name="T90" fmla="*/ 34 w 1769"/>
                    <a:gd name="T91" fmla="*/ 620 h 1153"/>
                    <a:gd name="T92" fmla="*/ 21 w 1769"/>
                    <a:gd name="T93" fmla="*/ 649 h 1153"/>
                    <a:gd name="T94" fmla="*/ 12 w 1769"/>
                    <a:gd name="T95" fmla="*/ 678 h 1153"/>
                    <a:gd name="T96" fmla="*/ 5 w 1769"/>
                    <a:gd name="T97" fmla="*/ 709 h 1153"/>
                    <a:gd name="T98" fmla="*/ 1 w 1769"/>
                    <a:gd name="T99" fmla="*/ 739 h 1153"/>
                    <a:gd name="T100" fmla="*/ 0 w 1769"/>
                    <a:gd name="T101" fmla="*/ 770 h 1153"/>
                    <a:gd name="T102" fmla="*/ 0 w 1769"/>
                    <a:gd name="T103" fmla="*/ 801 h 1153"/>
                    <a:gd name="T104" fmla="*/ 2 w 1769"/>
                    <a:gd name="T105" fmla="*/ 831 h 1153"/>
                    <a:gd name="T106" fmla="*/ 6 w 1769"/>
                    <a:gd name="T107" fmla="*/ 860 h 1153"/>
                    <a:gd name="T108" fmla="*/ 10 w 1769"/>
                    <a:gd name="T109" fmla="*/ 887 h 1153"/>
                    <a:gd name="T110" fmla="*/ 15 w 1769"/>
                    <a:gd name="T111" fmla="*/ 913 h 1153"/>
                    <a:gd name="T112" fmla="*/ 20 w 1769"/>
                    <a:gd name="T113" fmla="*/ 935 h 1153"/>
                    <a:gd name="T114" fmla="*/ 25 w 1769"/>
                    <a:gd name="T115" fmla="*/ 956 h 1153"/>
                    <a:gd name="T116" fmla="*/ 30 w 1769"/>
                    <a:gd name="T117" fmla="*/ 973 h 1153"/>
                    <a:gd name="T118" fmla="*/ 35 w 1769"/>
                    <a:gd name="T119" fmla="*/ 990 h 1153"/>
                    <a:gd name="T120" fmla="*/ 40 w 1769"/>
                    <a:gd name="T121" fmla="*/ 1004 h 11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69"/>
                    <a:gd name="T184" fmla="*/ 0 h 1153"/>
                    <a:gd name="T185" fmla="*/ 1769 w 1769"/>
                    <a:gd name="T186" fmla="*/ 1153 h 11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69" h="1153">
                      <a:moveTo>
                        <a:pt x="41" y="1005"/>
                      </a:moveTo>
                      <a:lnTo>
                        <a:pt x="476" y="1153"/>
                      </a:lnTo>
                      <a:lnTo>
                        <a:pt x="532" y="1005"/>
                      </a:lnTo>
                      <a:lnTo>
                        <a:pt x="975" y="1148"/>
                      </a:lnTo>
                      <a:lnTo>
                        <a:pt x="1040" y="999"/>
                      </a:lnTo>
                      <a:lnTo>
                        <a:pt x="1478" y="1148"/>
                      </a:lnTo>
                      <a:lnTo>
                        <a:pt x="1480" y="1147"/>
                      </a:lnTo>
                      <a:lnTo>
                        <a:pt x="1484" y="1145"/>
                      </a:lnTo>
                      <a:lnTo>
                        <a:pt x="1489" y="1143"/>
                      </a:lnTo>
                      <a:lnTo>
                        <a:pt x="1491" y="1141"/>
                      </a:lnTo>
                      <a:lnTo>
                        <a:pt x="1495" y="1140"/>
                      </a:lnTo>
                      <a:lnTo>
                        <a:pt x="1498" y="1138"/>
                      </a:lnTo>
                      <a:lnTo>
                        <a:pt x="1501" y="1136"/>
                      </a:lnTo>
                      <a:lnTo>
                        <a:pt x="1505" y="1133"/>
                      </a:lnTo>
                      <a:lnTo>
                        <a:pt x="1510" y="1131"/>
                      </a:lnTo>
                      <a:lnTo>
                        <a:pt x="1514" y="1129"/>
                      </a:lnTo>
                      <a:lnTo>
                        <a:pt x="1519" y="1128"/>
                      </a:lnTo>
                      <a:lnTo>
                        <a:pt x="1524" y="1124"/>
                      </a:lnTo>
                      <a:lnTo>
                        <a:pt x="1529" y="1121"/>
                      </a:lnTo>
                      <a:lnTo>
                        <a:pt x="1534" y="1118"/>
                      </a:lnTo>
                      <a:lnTo>
                        <a:pt x="1539" y="1115"/>
                      </a:lnTo>
                      <a:lnTo>
                        <a:pt x="1544" y="1111"/>
                      </a:lnTo>
                      <a:lnTo>
                        <a:pt x="1550" y="1109"/>
                      </a:lnTo>
                      <a:lnTo>
                        <a:pt x="1555" y="1105"/>
                      </a:lnTo>
                      <a:lnTo>
                        <a:pt x="1562" y="1101"/>
                      </a:lnTo>
                      <a:lnTo>
                        <a:pt x="1567" y="1097"/>
                      </a:lnTo>
                      <a:lnTo>
                        <a:pt x="1573" y="1092"/>
                      </a:lnTo>
                      <a:lnTo>
                        <a:pt x="1579" y="1089"/>
                      </a:lnTo>
                      <a:lnTo>
                        <a:pt x="1586" y="1084"/>
                      </a:lnTo>
                      <a:lnTo>
                        <a:pt x="1592" y="1079"/>
                      </a:lnTo>
                      <a:lnTo>
                        <a:pt x="1599" y="1074"/>
                      </a:lnTo>
                      <a:lnTo>
                        <a:pt x="1605" y="1070"/>
                      </a:lnTo>
                      <a:lnTo>
                        <a:pt x="1612" y="1065"/>
                      </a:lnTo>
                      <a:lnTo>
                        <a:pt x="1618" y="1058"/>
                      </a:lnTo>
                      <a:lnTo>
                        <a:pt x="1624" y="1053"/>
                      </a:lnTo>
                      <a:lnTo>
                        <a:pt x="1630" y="1047"/>
                      </a:lnTo>
                      <a:lnTo>
                        <a:pt x="1637" y="1041"/>
                      </a:lnTo>
                      <a:lnTo>
                        <a:pt x="1643" y="1034"/>
                      </a:lnTo>
                      <a:lnTo>
                        <a:pt x="1650" y="1028"/>
                      </a:lnTo>
                      <a:lnTo>
                        <a:pt x="1656" y="1021"/>
                      </a:lnTo>
                      <a:lnTo>
                        <a:pt x="1663" y="1015"/>
                      </a:lnTo>
                      <a:lnTo>
                        <a:pt x="1669" y="1008"/>
                      </a:lnTo>
                      <a:lnTo>
                        <a:pt x="1675" y="1000"/>
                      </a:lnTo>
                      <a:lnTo>
                        <a:pt x="1681" y="993"/>
                      </a:lnTo>
                      <a:lnTo>
                        <a:pt x="1687" y="985"/>
                      </a:lnTo>
                      <a:lnTo>
                        <a:pt x="1693" y="977"/>
                      </a:lnTo>
                      <a:lnTo>
                        <a:pt x="1698" y="970"/>
                      </a:lnTo>
                      <a:lnTo>
                        <a:pt x="1704" y="962"/>
                      </a:lnTo>
                      <a:lnTo>
                        <a:pt x="1710" y="954"/>
                      </a:lnTo>
                      <a:lnTo>
                        <a:pt x="1715" y="945"/>
                      </a:lnTo>
                      <a:lnTo>
                        <a:pt x="1720" y="937"/>
                      </a:lnTo>
                      <a:lnTo>
                        <a:pt x="1725" y="927"/>
                      </a:lnTo>
                      <a:lnTo>
                        <a:pt x="1729" y="919"/>
                      </a:lnTo>
                      <a:lnTo>
                        <a:pt x="1734" y="909"/>
                      </a:lnTo>
                      <a:lnTo>
                        <a:pt x="1738" y="900"/>
                      </a:lnTo>
                      <a:lnTo>
                        <a:pt x="1743" y="890"/>
                      </a:lnTo>
                      <a:lnTo>
                        <a:pt x="1746" y="881"/>
                      </a:lnTo>
                      <a:lnTo>
                        <a:pt x="1750" y="870"/>
                      </a:lnTo>
                      <a:lnTo>
                        <a:pt x="1754" y="860"/>
                      </a:lnTo>
                      <a:lnTo>
                        <a:pt x="1756" y="848"/>
                      </a:lnTo>
                      <a:lnTo>
                        <a:pt x="1759" y="838"/>
                      </a:lnTo>
                      <a:lnTo>
                        <a:pt x="1762" y="827"/>
                      </a:lnTo>
                      <a:lnTo>
                        <a:pt x="1764" y="816"/>
                      </a:lnTo>
                      <a:lnTo>
                        <a:pt x="1765" y="805"/>
                      </a:lnTo>
                      <a:lnTo>
                        <a:pt x="1767" y="794"/>
                      </a:lnTo>
                      <a:lnTo>
                        <a:pt x="1768" y="782"/>
                      </a:lnTo>
                      <a:lnTo>
                        <a:pt x="1769" y="770"/>
                      </a:lnTo>
                      <a:lnTo>
                        <a:pt x="1769" y="759"/>
                      </a:lnTo>
                      <a:lnTo>
                        <a:pt x="1769" y="747"/>
                      </a:lnTo>
                      <a:lnTo>
                        <a:pt x="1768" y="737"/>
                      </a:lnTo>
                      <a:lnTo>
                        <a:pt x="1767" y="726"/>
                      </a:lnTo>
                      <a:lnTo>
                        <a:pt x="1766" y="715"/>
                      </a:lnTo>
                      <a:lnTo>
                        <a:pt x="1765" y="706"/>
                      </a:lnTo>
                      <a:lnTo>
                        <a:pt x="1764" y="694"/>
                      </a:lnTo>
                      <a:lnTo>
                        <a:pt x="1762" y="685"/>
                      </a:lnTo>
                      <a:lnTo>
                        <a:pt x="1759" y="675"/>
                      </a:lnTo>
                      <a:lnTo>
                        <a:pt x="1757" y="666"/>
                      </a:lnTo>
                      <a:lnTo>
                        <a:pt x="1754" y="656"/>
                      </a:lnTo>
                      <a:lnTo>
                        <a:pt x="1751" y="648"/>
                      </a:lnTo>
                      <a:lnTo>
                        <a:pt x="1748" y="638"/>
                      </a:lnTo>
                      <a:lnTo>
                        <a:pt x="1745" y="630"/>
                      </a:lnTo>
                      <a:lnTo>
                        <a:pt x="1741" y="621"/>
                      </a:lnTo>
                      <a:lnTo>
                        <a:pt x="1737" y="613"/>
                      </a:lnTo>
                      <a:lnTo>
                        <a:pt x="1733" y="604"/>
                      </a:lnTo>
                      <a:lnTo>
                        <a:pt x="1728" y="596"/>
                      </a:lnTo>
                      <a:lnTo>
                        <a:pt x="1724" y="588"/>
                      </a:lnTo>
                      <a:lnTo>
                        <a:pt x="1719" y="580"/>
                      </a:lnTo>
                      <a:lnTo>
                        <a:pt x="1714" y="573"/>
                      </a:lnTo>
                      <a:lnTo>
                        <a:pt x="1710" y="566"/>
                      </a:lnTo>
                      <a:lnTo>
                        <a:pt x="1705" y="559"/>
                      </a:lnTo>
                      <a:lnTo>
                        <a:pt x="1700" y="552"/>
                      </a:lnTo>
                      <a:lnTo>
                        <a:pt x="1694" y="545"/>
                      </a:lnTo>
                      <a:lnTo>
                        <a:pt x="1689" y="538"/>
                      </a:lnTo>
                      <a:lnTo>
                        <a:pt x="1684" y="533"/>
                      </a:lnTo>
                      <a:lnTo>
                        <a:pt x="1678" y="526"/>
                      </a:lnTo>
                      <a:lnTo>
                        <a:pt x="1672" y="520"/>
                      </a:lnTo>
                      <a:lnTo>
                        <a:pt x="1668" y="516"/>
                      </a:lnTo>
                      <a:lnTo>
                        <a:pt x="1662" y="509"/>
                      </a:lnTo>
                      <a:lnTo>
                        <a:pt x="1656" y="503"/>
                      </a:lnTo>
                      <a:lnTo>
                        <a:pt x="1650" y="499"/>
                      </a:lnTo>
                      <a:lnTo>
                        <a:pt x="1645" y="493"/>
                      </a:lnTo>
                      <a:lnTo>
                        <a:pt x="1639" y="488"/>
                      </a:lnTo>
                      <a:lnTo>
                        <a:pt x="1634" y="484"/>
                      </a:lnTo>
                      <a:lnTo>
                        <a:pt x="1629" y="479"/>
                      </a:lnTo>
                      <a:lnTo>
                        <a:pt x="1624" y="476"/>
                      </a:lnTo>
                      <a:lnTo>
                        <a:pt x="1618" y="471"/>
                      </a:lnTo>
                      <a:lnTo>
                        <a:pt x="1612" y="467"/>
                      </a:lnTo>
                      <a:lnTo>
                        <a:pt x="1608" y="463"/>
                      </a:lnTo>
                      <a:lnTo>
                        <a:pt x="1603" y="460"/>
                      </a:lnTo>
                      <a:lnTo>
                        <a:pt x="1598" y="456"/>
                      </a:lnTo>
                      <a:lnTo>
                        <a:pt x="1593" y="453"/>
                      </a:lnTo>
                      <a:lnTo>
                        <a:pt x="1589" y="450"/>
                      </a:lnTo>
                      <a:lnTo>
                        <a:pt x="1585" y="447"/>
                      </a:lnTo>
                      <a:lnTo>
                        <a:pt x="1580" y="444"/>
                      </a:lnTo>
                      <a:lnTo>
                        <a:pt x="1575" y="441"/>
                      </a:lnTo>
                      <a:lnTo>
                        <a:pt x="1572" y="440"/>
                      </a:lnTo>
                      <a:lnTo>
                        <a:pt x="1569" y="438"/>
                      </a:lnTo>
                      <a:lnTo>
                        <a:pt x="1566" y="435"/>
                      </a:lnTo>
                      <a:lnTo>
                        <a:pt x="1562" y="433"/>
                      </a:lnTo>
                      <a:lnTo>
                        <a:pt x="1558" y="432"/>
                      </a:lnTo>
                      <a:lnTo>
                        <a:pt x="1556" y="430"/>
                      </a:lnTo>
                      <a:lnTo>
                        <a:pt x="1552" y="428"/>
                      </a:lnTo>
                      <a:lnTo>
                        <a:pt x="1549" y="426"/>
                      </a:lnTo>
                      <a:lnTo>
                        <a:pt x="1547" y="425"/>
                      </a:lnTo>
                      <a:lnTo>
                        <a:pt x="1646" y="276"/>
                      </a:lnTo>
                      <a:lnTo>
                        <a:pt x="1083" y="0"/>
                      </a:lnTo>
                      <a:lnTo>
                        <a:pt x="891" y="84"/>
                      </a:lnTo>
                      <a:lnTo>
                        <a:pt x="747" y="24"/>
                      </a:lnTo>
                      <a:lnTo>
                        <a:pt x="150" y="315"/>
                      </a:lnTo>
                      <a:lnTo>
                        <a:pt x="256" y="425"/>
                      </a:lnTo>
                      <a:lnTo>
                        <a:pt x="254" y="425"/>
                      </a:lnTo>
                      <a:lnTo>
                        <a:pt x="253" y="425"/>
                      </a:lnTo>
                      <a:lnTo>
                        <a:pt x="250" y="426"/>
                      </a:lnTo>
                      <a:lnTo>
                        <a:pt x="247" y="428"/>
                      </a:lnTo>
                      <a:lnTo>
                        <a:pt x="244" y="429"/>
                      </a:lnTo>
                      <a:lnTo>
                        <a:pt x="238" y="432"/>
                      </a:lnTo>
                      <a:lnTo>
                        <a:pt x="233" y="434"/>
                      </a:lnTo>
                      <a:lnTo>
                        <a:pt x="227" y="438"/>
                      </a:lnTo>
                      <a:lnTo>
                        <a:pt x="225" y="439"/>
                      </a:lnTo>
                      <a:lnTo>
                        <a:pt x="221" y="441"/>
                      </a:lnTo>
                      <a:lnTo>
                        <a:pt x="217" y="442"/>
                      </a:lnTo>
                      <a:lnTo>
                        <a:pt x="214" y="444"/>
                      </a:lnTo>
                      <a:lnTo>
                        <a:pt x="209" y="446"/>
                      </a:lnTo>
                      <a:lnTo>
                        <a:pt x="206" y="448"/>
                      </a:lnTo>
                      <a:lnTo>
                        <a:pt x="202" y="450"/>
                      </a:lnTo>
                      <a:lnTo>
                        <a:pt x="198" y="453"/>
                      </a:lnTo>
                      <a:lnTo>
                        <a:pt x="193" y="455"/>
                      </a:lnTo>
                      <a:lnTo>
                        <a:pt x="189" y="458"/>
                      </a:lnTo>
                      <a:lnTo>
                        <a:pt x="185" y="460"/>
                      </a:lnTo>
                      <a:lnTo>
                        <a:pt x="181" y="463"/>
                      </a:lnTo>
                      <a:lnTo>
                        <a:pt x="176" y="465"/>
                      </a:lnTo>
                      <a:lnTo>
                        <a:pt x="171" y="469"/>
                      </a:lnTo>
                      <a:lnTo>
                        <a:pt x="168" y="472"/>
                      </a:lnTo>
                      <a:lnTo>
                        <a:pt x="163" y="476"/>
                      </a:lnTo>
                      <a:lnTo>
                        <a:pt x="157" y="479"/>
                      </a:lnTo>
                      <a:lnTo>
                        <a:pt x="153" y="482"/>
                      </a:lnTo>
                      <a:lnTo>
                        <a:pt x="148" y="486"/>
                      </a:lnTo>
                      <a:lnTo>
                        <a:pt x="143" y="490"/>
                      </a:lnTo>
                      <a:lnTo>
                        <a:pt x="138" y="493"/>
                      </a:lnTo>
                      <a:lnTo>
                        <a:pt x="133" y="497"/>
                      </a:lnTo>
                      <a:lnTo>
                        <a:pt x="129" y="501"/>
                      </a:lnTo>
                      <a:lnTo>
                        <a:pt x="124" y="505"/>
                      </a:lnTo>
                      <a:lnTo>
                        <a:pt x="119" y="509"/>
                      </a:lnTo>
                      <a:lnTo>
                        <a:pt x="114" y="514"/>
                      </a:lnTo>
                      <a:lnTo>
                        <a:pt x="109" y="518"/>
                      </a:lnTo>
                      <a:lnTo>
                        <a:pt x="105" y="522"/>
                      </a:lnTo>
                      <a:lnTo>
                        <a:pt x="100" y="527"/>
                      </a:lnTo>
                      <a:lnTo>
                        <a:pt x="95" y="532"/>
                      </a:lnTo>
                      <a:lnTo>
                        <a:pt x="91" y="537"/>
                      </a:lnTo>
                      <a:lnTo>
                        <a:pt x="86" y="543"/>
                      </a:lnTo>
                      <a:lnTo>
                        <a:pt x="81" y="548"/>
                      </a:lnTo>
                      <a:lnTo>
                        <a:pt x="77" y="553"/>
                      </a:lnTo>
                      <a:lnTo>
                        <a:pt x="73" y="558"/>
                      </a:lnTo>
                      <a:lnTo>
                        <a:pt x="68" y="564"/>
                      </a:lnTo>
                      <a:lnTo>
                        <a:pt x="64" y="570"/>
                      </a:lnTo>
                      <a:lnTo>
                        <a:pt x="59" y="575"/>
                      </a:lnTo>
                      <a:lnTo>
                        <a:pt x="55" y="581"/>
                      </a:lnTo>
                      <a:lnTo>
                        <a:pt x="52" y="588"/>
                      </a:lnTo>
                      <a:lnTo>
                        <a:pt x="48" y="594"/>
                      </a:lnTo>
                      <a:lnTo>
                        <a:pt x="44" y="600"/>
                      </a:lnTo>
                      <a:lnTo>
                        <a:pt x="40" y="607"/>
                      </a:lnTo>
                      <a:lnTo>
                        <a:pt x="37" y="614"/>
                      </a:lnTo>
                      <a:lnTo>
                        <a:pt x="34" y="620"/>
                      </a:lnTo>
                      <a:lnTo>
                        <a:pt x="31" y="628"/>
                      </a:lnTo>
                      <a:lnTo>
                        <a:pt x="28" y="635"/>
                      </a:lnTo>
                      <a:lnTo>
                        <a:pt x="25" y="642"/>
                      </a:lnTo>
                      <a:lnTo>
                        <a:pt x="21" y="649"/>
                      </a:lnTo>
                      <a:lnTo>
                        <a:pt x="18" y="656"/>
                      </a:lnTo>
                      <a:lnTo>
                        <a:pt x="15" y="664"/>
                      </a:lnTo>
                      <a:lnTo>
                        <a:pt x="14" y="671"/>
                      </a:lnTo>
                      <a:lnTo>
                        <a:pt x="12" y="678"/>
                      </a:lnTo>
                      <a:lnTo>
                        <a:pt x="10" y="686"/>
                      </a:lnTo>
                      <a:lnTo>
                        <a:pt x="9" y="693"/>
                      </a:lnTo>
                      <a:lnTo>
                        <a:pt x="7" y="701"/>
                      </a:lnTo>
                      <a:lnTo>
                        <a:pt x="5" y="709"/>
                      </a:lnTo>
                      <a:lnTo>
                        <a:pt x="4" y="716"/>
                      </a:lnTo>
                      <a:lnTo>
                        <a:pt x="3" y="724"/>
                      </a:lnTo>
                      <a:lnTo>
                        <a:pt x="3" y="732"/>
                      </a:lnTo>
                      <a:lnTo>
                        <a:pt x="1" y="739"/>
                      </a:lnTo>
                      <a:lnTo>
                        <a:pt x="1" y="747"/>
                      </a:lnTo>
                      <a:lnTo>
                        <a:pt x="1" y="755"/>
                      </a:lnTo>
                      <a:lnTo>
                        <a:pt x="1" y="764"/>
                      </a:lnTo>
                      <a:lnTo>
                        <a:pt x="0" y="770"/>
                      </a:lnTo>
                      <a:lnTo>
                        <a:pt x="0" y="778"/>
                      </a:lnTo>
                      <a:lnTo>
                        <a:pt x="0" y="785"/>
                      </a:lnTo>
                      <a:lnTo>
                        <a:pt x="0" y="793"/>
                      </a:lnTo>
                      <a:lnTo>
                        <a:pt x="0" y="801"/>
                      </a:lnTo>
                      <a:lnTo>
                        <a:pt x="1" y="808"/>
                      </a:lnTo>
                      <a:lnTo>
                        <a:pt x="1" y="816"/>
                      </a:lnTo>
                      <a:lnTo>
                        <a:pt x="2" y="824"/>
                      </a:lnTo>
                      <a:lnTo>
                        <a:pt x="2" y="831"/>
                      </a:lnTo>
                      <a:lnTo>
                        <a:pt x="3" y="838"/>
                      </a:lnTo>
                      <a:lnTo>
                        <a:pt x="4" y="845"/>
                      </a:lnTo>
                      <a:lnTo>
                        <a:pt x="5" y="853"/>
                      </a:lnTo>
                      <a:lnTo>
                        <a:pt x="6" y="860"/>
                      </a:lnTo>
                      <a:lnTo>
                        <a:pt x="7" y="867"/>
                      </a:lnTo>
                      <a:lnTo>
                        <a:pt x="8" y="874"/>
                      </a:lnTo>
                      <a:lnTo>
                        <a:pt x="10" y="881"/>
                      </a:lnTo>
                      <a:lnTo>
                        <a:pt x="10" y="887"/>
                      </a:lnTo>
                      <a:lnTo>
                        <a:pt x="12" y="894"/>
                      </a:lnTo>
                      <a:lnTo>
                        <a:pt x="12" y="900"/>
                      </a:lnTo>
                      <a:lnTo>
                        <a:pt x="14" y="906"/>
                      </a:lnTo>
                      <a:lnTo>
                        <a:pt x="15" y="913"/>
                      </a:lnTo>
                      <a:lnTo>
                        <a:pt x="15" y="919"/>
                      </a:lnTo>
                      <a:lnTo>
                        <a:pt x="17" y="924"/>
                      </a:lnTo>
                      <a:lnTo>
                        <a:pt x="18" y="930"/>
                      </a:lnTo>
                      <a:lnTo>
                        <a:pt x="20" y="935"/>
                      </a:lnTo>
                      <a:lnTo>
                        <a:pt x="21" y="940"/>
                      </a:lnTo>
                      <a:lnTo>
                        <a:pt x="22" y="945"/>
                      </a:lnTo>
                      <a:lnTo>
                        <a:pt x="24" y="951"/>
                      </a:lnTo>
                      <a:lnTo>
                        <a:pt x="25" y="956"/>
                      </a:lnTo>
                      <a:lnTo>
                        <a:pt x="26" y="960"/>
                      </a:lnTo>
                      <a:lnTo>
                        <a:pt x="28" y="964"/>
                      </a:lnTo>
                      <a:lnTo>
                        <a:pt x="30" y="970"/>
                      </a:lnTo>
                      <a:lnTo>
                        <a:pt x="30" y="973"/>
                      </a:lnTo>
                      <a:lnTo>
                        <a:pt x="31" y="976"/>
                      </a:lnTo>
                      <a:lnTo>
                        <a:pt x="33" y="980"/>
                      </a:lnTo>
                      <a:lnTo>
                        <a:pt x="34" y="984"/>
                      </a:lnTo>
                      <a:lnTo>
                        <a:pt x="35" y="990"/>
                      </a:lnTo>
                      <a:lnTo>
                        <a:pt x="37" y="995"/>
                      </a:lnTo>
                      <a:lnTo>
                        <a:pt x="38" y="999"/>
                      </a:lnTo>
                      <a:lnTo>
                        <a:pt x="39" y="1002"/>
                      </a:lnTo>
                      <a:lnTo>
                        <a:pt x="40" y="1004"/>
                      </a:lnTo>
                      <a:lnTo>
                        <a:pt x="41" y="10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5" name="Freeform 21"/>
                <p:cNvSpPr>
                  <a:spLocks/>
                </p:cNvSpPr>
                <p:nvPr/>
              </p:nvSpPr>
              <p:spPr bwMode="auto">
                <a:xfrm>
                  <a:off x="1210" y="3056"/>
                  <a:ext cx="150" cy="237"/>
                </a:xfrm>
                <a:custGeom>
                  <a:avLst/>
                  <a:gdLst>
                    <a:gd name="T0" fmla="*/ 63 w 300"/>
                    <a:gd name="T1" fmla="*/ 1 h 473"/>
                    <a:gd name="T2" fmla="*/ 65 w 300"/>
                    <a:gd name="T3" fmla="*/ 5 h 473"/>
                    <a:gd name="T4" fmla="*/ 68 w 300"/>
                    <a:gd name="T5" fmla="*/ 10 h 473"/>
                    <a:gd name="T6" fmla="*/ 69 w 300"/>
                    <a:gd name="T7" fmla="*/ 15 h 473"/>
                    <a:gd name="T8" fmla="*/ 71 w 300"/>
                    <a:gd name="T9" fmla="*/ 18 h 473"/>
                    <a:gd name="T10" fmla="*/ 72 w 300"/>
                    <a:gd name="T11" fmla="*/ 22 h 473"/>
                    <a:gd name="T12" fmla="*/ 73 w 300"/>
                    <a:gd name="T13" fmla="*/ 26 h 473"/>
                    <a:gd name="T14" fmla="*/ 74 w 300"/>
                    <a:gd name="T15" fmla="*/ 30 h 473"/>
                    <a:gd name="T16" fmla="*/ 75 w 300"/>
                    <a:gd name="T17" fmla="*/ 35 h 473"/>
                    <a:gd name="T18" fmla="*/ 75 w 300"/>
                    <a:gd name="T19" fmla="*/ 39 h 473"/>
                    <a:gd name="T20" fmla="*/ 75 w 300"/>
                    <a:gd name="T21" fmla="*/ 45 h 473"/>
                    <a:gd name="T22" fmla="*/ 75 w 300"/>
                    <a:gd name="T23" fmla="*/ 48 h 473"/>
                    <a:gd name="T24" fmla="*/ 73 w 300"/>
                    <a:gd name="T25" fmla="*/ 50 h 473"/>
                    <a:gd name="T26" fmla="*/ 68 w 300"/>
                    <a:gd name="T27" fmla="*/ 52 h 473"/>
                    <a:gd name="T28" fmla="*/ 64 w 300"/>
                    <a:gd name="T29" fmla="*/ 53 h 473"/>
                    <a:gd name="T30" fmla="*/ 60 w 300"/>
                    <a:gd name="T31" fmla="*/ 54 h 473"/>
                    <a:gd name="T32" fmla="*/ 59 w 300"/>
                    <a:gd name="T33" fmla="*/ 56 h 473"/>
                    <a:gd name="T34" fmla="*/ 60 w 300"/>
                    <a:gd name="T35" fmla="*/ 58 h 473"/>
                    <a:gd name="T36" fmla="*/ 61 w 300"/>
                    <a:gd name="T37" fmla="*/ 62 h 473"/>
                    <a:gd name="T38" fmla="*/ 62 w 300"/>
                    <a:gd name="T39" fmla="*/ 67 h 473"/>
                    <a:gd name="T40" fmla="*/ 62 w 300"/>
                    <a:gd name="T41" fmla="*/ 72 h 473"/>
                    <a:gd name="T42" fmla="*/ 63 w 300"/>
                    <a:gd name="T43" fmla="*/ 75 h 473"/>
                    <a:gd name="T44" fmla="*/ 63 w 300"/>
                    <a:gd name="T45" fmla="*/ 79 h 473"/>
                    <a:gd name="T46" fmla="*/ 63 w 300"/>
                    <a:gd name="T47" fmla="*/ 83 h 473"/>
                    <a:gd name="T48" fmla="*/ 62 w 300"/>
                    <a:gd name="T49" fmla="*/ 86 h 473"/>
                    <a:gd name="T50" fmla="*/ 62 w 300"/>
                    <a:gd name="T51" fmla="*/ 91 h 473"/>
                    <a:gd name="T52" fmla="*/ 43 w 300"/>
                    <a:gd name="T53" fmla="*/ 119 h 473"/>
                    <a:gd name="T54" fmla="*/ 0 w 300"/>
                    <a:gd name="T55" fmla="*/ 101 h 473"/>
                    <a:gd name="T56" fmla="*/ 3 w 300"/>
                    <a:gd name="T57" fmla="*/ 98 h 473"/>
                    <a:gd name="T58" fmla="*/ 6 w 300"/>
                    <a:gd name="T59" fmla="*/ 94 h 473"/>
                    <a:gd name="T60" fmla="*/ 8 w 300"/>
                    <a:gd name="T61" fmla="*/ 90 h 473"/>
                    <a:gd name="T62" fmla="*/ 10 w 300"/>
                    <a:gd name="T63" fmla="*/ 85 h 473"/>
                    <a:gd name="T64" fmla="*/ 13 w 300"/>
                    <a:gd name="T65" fmla="*/ 81 h 473"/>
                    <a:gd name="T66" fmla="*/ 16 w 300"/>
                    <a:gd name="T67" fmla="*/ 76 h 473"/>
                    <a:gd name="T68" fmla="*/ 18 w 300"/>
                    <a:gd name="T69" fmla="*/ 71 h 473"/>
                    <a:gd name="T70" fmla="*/ 21 w 300"/>
                    <a:gd name="T71" fmla="*/ 65 h 473"/>
                    <a:gd name="T72" fmla="*/ 24 w 300"/>
                    <a:gd name="T73" fmla="*/ 60 h 473"/>
                    <a:gd name="T74" fmla="*/ 26 w 300"/>
                    <a:gd name="T75" fmla="*/ 54 h 473"/>
                    <a:gd name="T76" fmla="*/ 27 w 300"/>
                    <a:gd name="T77" fmla="*/ 48 h 473"/>
                    <a:gd name="T78" fmla="*/ 29 w 300"/>
                    <a:gd name="T79" fmla="*/ 42 h 473"/>
                    <a:gd name="T80" fmla="*/ 30 w 300"/>
                    <a:gd name="T81" fmla="*/ 36 h 473"/>
                    <a:gd name="T82" fmla="*/ 30 w 300"/>
                    <a:gd name="T83" fmla="*/ 30 h 473"/>
                    <a:gd name="T84" fmla="*/ 31 w 300"/>
                    <a:gd name="T85" fmla="*/ 25 h 473"/>
                    <a:gd name="T86" fmla="*/ 32 w 300"/>
                    <a:gd name="T87" fmla="*/ 20 h 473"/>
                    <a:gd name="T88" fmla="*/ 35 w 300"/>
                    <a:gd name="T89" fmla="*/ 17 h 473"/>
                    <a:gd name="T90" fmla="*/ 37 w 300"/>
                    <a:gd name="T91" fmla="*/ 13 h 473"/>
                    <a:gd name="T92" fmla="*/ 39 w 300"/>
                    <a:gd name="T93" fmla="*/ 10 h 473"/>
                    <a:gd name="T94" fmla="*/ 44 w 300"/>
                    <a:gd name="T95" fmla="*/ 7 h 473"/>
                    <a:gd name="T96" fmla="*/ 50 w 300"/>
                    <a:gd name="T97" fmla="*/ 3 h 473"/>
                    <a:gd name="T98" fmla="*/ 55 w 300"/>
                    <a:gd name="T99" fmla="*/ 1 h 473"/>
                    <a:gd name="T100" fmla="*/ 59 w 300"/>
                    <a:gd name="T101" fmla="*/ 0 h 473"/>
                    <a:gd name="T102" fmla="*/ 62 w 300"/>
                    <a:gd name="T103" fmla="*/ 0 h 473"/>
                    <a:gd name="T104" fmla="*/ 62 w 300"/>
                    <a:gd name="T105" fmla="*/ 0 h 47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0"/>
                    <a:gd name="T160" fmla="*/ 0 h 473"/>
                    <a:gd name="T161" fmla="*/ 300 w 300"/>
                    <a:gd name="T162" fmla="*/ 473 h 47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0" h="473">
                      <a:moveTo>
                        <a:pt x="247" y="0"/>
                      </a:moveTo>
                      <a:lnTo>
                        <a:pt x="249" y="2"/>
                      </a:lnTo>
                      <a:lnTo>
                        <a:pt x="255" y="14"/>
                      </a:lnTo>
                      <a:lnTo>
                        <a:pt x="259" y="19"/>
                      </a:lnTo>
                      <a:lnTo>
                        <a:pt x="264" y="31"/>
                      </a:lnTo>
                      <a:lnTo>
                        <a:pt x="270" y="40"/>
                      </a:lnTo>
                      <a:lnTo>
                        <a:pt x="276" y="53"/>
                      </a:lnTo>
                      <a:lnTo>
                        <a:pt x="276" y="57"/>
                      </a:lnTo>
                      <a:lnTo>
                        <a:pt x="280" y="65"/>
                      </a:lnTo>
                      <a:lnTo>
                        <a:pt x="281" y="72"/>
                      </a:lnTo>
                      <a:lnTo>
                        <a:pt x="285" y="78"/>
                      </a:lnTo>
                      <a:lnTo>
                        <a:pt x="287" y="86"/>
                      </a:lnTo>
                      <a:lnTo>
                        <a:pt x="289" y="93"/>
                      </a:lnTo>
                      <a:lnTo>
                        <a:pt x="291" y="103"/>
                      </a:lnTo>
                      <a:lnTo>
                        <a:pt x="293" y="112"/>
                      </a:lnTo>
                      <a:lnTo>
                        <a:pt x="295" y="120"/>
                      </a:lnTo>
                      <a:lnTo>
                        <a:pt x="297" y="128"/>
                      </a:lnTo>
                      <a:lnTo>
                        <a:pt x="297" y="137"/>
                      </a:lnTo>
                      <a:lnTo>
                        <a:pt x="299" y="148"/>
                      </a:lnTo>
                      <a:lnTo>
                        <a:pt x="299" y="156"/>
                      </a:lnTo>
                      <a:lnTo>
                        <a:pt x="300" y="166"/>
                      </a:lnTo>
                      <a:lnTo>
                        <a:pt x="300" y="177"/>
                      </a:lnTo>
                      <a:lnTo>
                        <a:pt x="300" y="186"/>
                      </a:lnTo>
                      <a:lnTo>
                        <a:pt x="299" y="192"/>
                      </a:lnTo>
                      <a:lnTo>
                        <a:pt x="295" y="196"/>
                      </a:lnTo>
                      <a:lnTo>
                        <a:pt x="289" y="200"/>
                      </a:lnTo>
                      <a:lnTo>
                        <a:pt x="281" y="205"/>
                      </a:lnTo>
                      <a:lnTo>
                        <a:pt x="272" y="207"/>
                      </a:lnTo>
                      <a:lnTo>
                        <a:pt x="261" y="211"/>
                      </a:lnTo>
                      <a:lnTo>
                        <a:pt x="253" y="211"/>
                      </a:lnTo>
                      <a:lnTo>
                        <a:pt x="247" y="215"/>
                      </a:lnTo>
                      <a:lnTo>
                        <a:pt x="240" y="215"/>
                      </a:lnTo>
                      <a:lnTo>
                        <a:pt x="234" y="217"/>
                      </a:lnTo>
                      <a:lnTo>
                        <a:pt x="234" y="221"/>
                      </a:lnTo>
                      <a:lnTo>
                        <a:pt x="238" y="228"/>
                      </a:lnTo>
                      <a:lnTo>
                        <a:pt x="238" y="232"/>
                      </a:lnTo>
                      <a:lnTo>
                        <a:pt x="240" y="240"/>
                      </a:lnTo>
                      <a:lnTo>
                        <a:pt x="241" y="247"/>
                      </a:lnTo>
                      <a:lnTo>
                        <a:pt x="245" y="259"/>
                      </a:lnTo>
                      <a:lnTo>
                        <a:pt x="245" y="268"/>
                      </a:lnTo>
                      <a:lnTo>
                        <a:pt x="247" y="280"/>
                      </a:lnTo>
                      <a:lnTo>
                        <a:pt x="247" y="285"/>
                      </a:lnTo>
                      <a:lnTo>
                        <a:pt x="249" y="291"/>
                      </a:lnTo>
                      <a:lnTo>
                        <a:pt x="249" y="299"/>
                      </a:lnTo>
                      <a:lnTo>
                        <a:pt x="249" y="306"/>
                      </a:lnTo>
                      <a:lnTo>
                        <a:pt x="249" y="314"/>
                      </a:lnTo>
                      <a:lnTo>
                        <a:pt x="249" y="321"/>
                      </a:lnTo>
                      <a:lnTo>
                        <a:pt x="249" y="329"/>
                      </a:lnTo>
                      <a:lnTo>
                        <a:pt x="249" y="337"/>
                      </a:lnTo>
                      <a:lnTo>
                        <a:pt x="247" y="344"/>
                      </a:lnTo>
                      <a:lnTo>
                        <a:pt x="245" y="354"/>
                      </a:lnTo>
                      <a:lnTo>
                        <a:pt x="245" y="361"/>
                      </a:lnTo>
                      <a:lnTo>
                        <a:pt x="245" y="371"/>
                      </a:lnTo>
                      <a:lnTo>
                        <a:pt x="171" y="473"/>
                      </a:lnTo>
                      <a:lnTo>
                        <a:pt x="0" y="405"/>
                      </a:lnTo>
                      <a:lnTo>
                        <a:pt x="0" y="403"/>
                      </a:lnTo>
                      <a:lnTo>
                        <a:pt x="4" y="397"/>
                      </a:lnTo>
                      <a:lnTo>
                        <a:pt x="10" y="390"/>
                      </a:lnTo>
                      <a:lnTo>
                        <a:pt x="17" y="380"/>
                      </a:lnTo>
                      <a:lnTo>
                        <a:pt x="21" y="373"/>
                      </a:lnTo>
                      <a:lnTo>
                        <a:pt x="25" y="365"/>
                      </a:lnTo>
                      <a:lnTo>
                        <a:pt x="30" y="358"/>
                      </a:lnTo>
                      <a:lnTo>
                        <a:pt x="34" y="350"/>
                      </a:lnTo>
                      <a:lnTo>
                        <a:pt x="40" y="340"/>
                      </a:lnTo>
                      <a:lnTo>
                        <a:pt x="46" y="331"/>
                      </a:lnTo>
                      <a:lnTo>
                        <a:pt x="51" y="323"/>
                      </a:lnTo>
                      <a:lnTo>
                        <a:pt x="57" y="314"/>
                      </a:lnTo>
                      <a:lnTo>
                        <a:pt x="63" y="304"/>
                      </a:lnTo>
                      <a:lnTo>
                        <a:pt x="67" y="293"/>
                      </a:lnTo>
                      <a:lnTo>
                        <a:pt x="72" y="282"/>
                      </a:lnTo>
                      <a:lnTo>
                        <a:pt x="78" y="272"/>
                      </a:lnTo>
                      <a:lnTo>
                        <a:pt x="84" y="259"/>
                      </a:lnTo>
                      <a:lnTo>
                        <a:pt x="88" y="249"/>
                      </a:lnTo>
                      <a:lnTo>
                        <a:pt x="93" y="238"/>
                      </a:lnTo>
                      <a:lnTo>
                        <a:pt x="97" y="226"/>
                      </a:lnTo>
                      <a:lnTo>
                        <a:pt x="101" y="215"/>
                      </a:lnTo>
                      <a:lnTo>
                        <a:pt x="105" y="202"/>
                      </a:lnTo>
                      <a:lnTo>
                        <a:pt x="107" y="190"/>
                      </a:lnTo>
                      <a:lnTo>
                        <a:pt x="110" y="179"/>
                      </a:lnTo>
                      <a:lnTo>
                        <a:pt x="114" y="166"/>
                      </a:lnTo>
                      <a:lnTo>
                        <a:pt x="116" y="154"/>
                      </a:lnTo>
                      <a:lnTo>
                        <a:pt x="118" y="143"/>
                      </a:lnTo>
                      <a:lnTo>
                        <a:pt x="120" y="131"/>
                      </a:lnTo>
                      <a:lnTo>
                        <a:pt x="120" y="120"/>
                      </a:lnTo>
                      <a:lnTo>
                        <a:pt x="122" y="109"/>
                      </a:lnTo>
                      <a:lnTo>
                        <a:pt x="122" y="97"/>
                      </a:lnTo>
                      <a:lnTo>
                        <a:pt x="126" y="90"/>
                      </a:lnTo>
                      <a:lnTo>
                        <a:pt x="127" y="80"/>
                      </a:lnTo>
                      <a:lnTo>
                        <a:pt x="131" y="72"/>
                      </a:lnTo>
                      <a:lnTo>
                        <a:pt x="137" y="65"/>
                      </a:lnTo>
                      <a:lnTo>
                        <a:pt x="143" y="57"/>
                      </a:lnTo>
                      <a:lnTo>
                        <a:pt x="145" y="52"/>
                      </a:lnTo>
                      <a:lnTo>
                        <a:pt x="150" y="44"/>
                      </a:lnTo>
                      <a:lnTo>
                        <a:pt x="156" y="38"/>
                      </a:lnTo>
                      <a:lnTo>
                        <a:pt x="162" y="34"/>
                      </a:lnTo>
                      <a:lnTo>
                        <a:pt x="173" y="25"/>
                      </a:lnTo>
                      <a:lnTo>
                        <a:pt x="186" y="19"/>
                      </a:lnTo>
                      <a:lnTo>
                        <a:pt x="198" y="12"/>
                      </a:lnTo>
                      <a:lnTo>
                        <a:pt x="207" y="8"/>
                      </a:lnTo>
                      <a:lnTo>
                        <a:pt x="219" y="4"/>
                      </a:lnTo>
                      <a:lnTo>
                        <a:pt x="228" y="2"/>
                      </a:lnTo>
                      <a:lnTo>
                        <a:pt x="234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6" name="Freeform 22"/>
                <p:cNvSpPr>
                  <a:spLocks/>
                </p:cNvSpPr>
                <p:nvPr/>
              </p:nvSpPr>
              <p:spPr bwMode="auto">
                <a:xfrm>
                  <a:off x="1068" y="3219"/>
                  <a:ext cx="453" cy="296"/>
                </a:xfrm>
                <a:custGeom>
                  <a:avLst/>
                  <a:gdLst>
                    <a:gd name="T0" fmla="*/ 94 w 905"/>
                    <a:gd name="T1" fmla="*/ 0 h 593"/>
                    <a:gd name="T2" fmla="*/ 60 w 905"/>
                    <a:gd name="T3" fmla="*/ 7 h 593"/>
                    <a:gd name="T4" fmla="*/ 22 w 905"/>
                    <a:gd name="T5" fmla="*/ 28 h 593"/>
                    <a:gd name="T6" fmla="*/ 0 w 905"/>
                    <a:gd name="T7" fmla="*/ 56 h 593"/>
                    <a:gd name="T8" fmla="*/ 19 w 905"/>
                    <a:gd name="T9" fmla="*/ 89 h 593"/>
                    <a:gd name="T10" fmla="*/ 51 w 905"/>
                    <a:gd name="T11" fmla="*/ 94 h 593"/>
                    <a:gd name="T12" fmla="*/ 115 w 905"/>
                    <a:gd name="T13" fmla="*/ 141 h 593"/>
                    <a:gd name="T14" fmla="*/ 120 w 905"/>
                    <a:gd name="T15" fmla="*/ 148 h 593"/>
                    <a:gd name="T16" fmla="*/ 165 w 905"/>
                    <a:gd name="T17" fmla="*/ 102 h 593"/>
                    <a:gd name="T18" fmla="*/ 203 w 905"/>
                    <a:gd name="T19" fmla="*/ 90 h 593"/>
                    <a:gd name="T20" fmla="*/ 227 w 905"/>
                    <a:gd name="T21" fmla="*/ 69 h 593"/>
                    <a:gd name="T22" fmla="*/ 225 w 905"/>
                    <a:gd name="T23" fmla="*/ 45 h 593"/>
                    <a:gd name="T24" fmla="*/ 199 w 905"/>
                    <a:gd name="T25" fmla="*/ 22 h 593"/>
                    <a:gd name="T26" fmla="*/ 159 w 905"/>
                    <a:gd name="T27" fmla="*/ 9 h 593"/>
                    <a:gd name="T28" fmla="*/ 107 w 905"/>
                    <a:gd name="T29" fmla="*/ 2 h 593"/>
                    <a:gd name="T30" fmla="*/ 94 w 905"/>
                    <a:gd name="T31" fmla="*/ 0 h 593"/>
                    <a:gd name="T32" fmla="*/ 94 w 905"/>
                    <a:gd name="T33" fmla="*/ 0 h 5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05"/>
                    <a:gd name="T52" fmla="*/ 0 h 593"/>
                    <a:gd name="T53" fmla="*/ 905 w 905"/>
                    <a:gd name="T54" fmla="*/ 593 h 5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05" h="593">
                      <a:moveTo>
                        <a:pt x="376" y="0"/>
                      </a:moveTo>
                      <a:lnTo>
                        <a:pt x="237" y="29"/>
                      </a:lnTo>
                      <a:lnTo>
                        <a:pt x="85" y="112"/>
                      </a:lnTo>
                      <a:lnTo>
                        <a:pt x="0" y="226"/>
                      </a:lnTo>
                      <a:lnTo>
                        <a:pt x="74" y="358"/>
                      </a:lnTo>
                      <a:lnTo>
                        <a:pt x="201" y="378"/>
                      </a:lnTo>
                      <a:lnTo>
                        <a:pt x="458" y="565"/>
                      </a:lnTo>
                      <a:lnTo>
                        <a:pt x="477" y="593"/>
                      </a:lnTo>
                      <a:lnTo>
                        <a:pt x="659" y="409"/>
                      </a:lnTo>
                      <a:lnTo>
                        <a:pt x="810" y="361"/>
                      </a:lnTo>
                      <a:lnTo>
                        <a:pt x="905" y="278"/>
                      </a:lnTo>
                      <a:lnTo>
                        <a:pt x="899" y="181"/>
                      </a:lnTo>
                      <a:lnTo>
                        <a:pt x="793" y="90"/>
                      </a:lnTo>
                      <a:lnTo>
                        <a:pt x="633" y="36"/>
                      </a:lnTo>
                      <a:lnTo>
                        <a:pt x="428" y="1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7" name="Freeform 23"/>
                <p:cNvSpPr>
                  <a:spLocks/>
                </p:cNvSpPr>
                <p:nvPr/>
              </p:nvSpPr>
              <p:spPr bwMode="auto">
                <a:xfrm>
                  <a:off x="1130" y="3210"/>
                  <a:ext cx="137" cy="221"/>
                </a:xfrm>
                <a:custGeom>
                  <a:avLst/>
                  <a:gdLst>
                    <a:gd name="T0" fmla="*/ 0 w 274"/>
                    <a:gd name="T1" fmla="*/ 9 h 443"/>
                    <a:gd name="T2" fmla="*/ 4 w 274"/>
                    <a:gd name="T3" fmla="*/ 11 h 443"/>
                    <a:gd name="T4" fmla="*/ 8 w 274"/>
                    <a:gd name="T5" fmla="*/ 13 h 443"/>
                    <a:gd name="T6" fmla="*/ 11 w 274"/>
                    <a:gd name="T7" fmla="*/ 15 h 443"/>
                    <a:gd name="T8" fmla="*/ 15 w 274"/>
                    <a:gd name="T9" fmla="*/ 17 h 443"/>
                    <a:gd name="T10" fmla="*/ 19 w 274"/>
                    <a:gd name="T11" fmla="*/ 19 h 443"/>
                    <a:gd name="T12" fmla="*/ 23 w 274"/>
                    <a:gd name="T13" fmla="*/ 22 h 443"/>
                    <a:gd name="T14" fmla="*/ 27 w 274"/>
                    <a:gd name="T15" fmla="*/ 24 h 443"/>
                    <a:gd name="T16" fmla="*/ 31 w 274"/>
                    <a:gd name="T17" fmla="*/ 27 h 443"/>
                    <a:gd name="T18" fmla="*/ 35 w 274"/>
                    <a:gd name="T19" fmla="*/ 30 h 443"/>
                    <a:gd name="T20" fmla="*/ 39 w 274"/>
                    <a:gd name="T21" fmla="*/ 33 h 443"/>
                    <a:gd name="T22" fmla="*/ 43 w 274"/>
                    <a:gd name="T23" fmla="*/ 36 h 443"/>
                    <a:gd name="T24" fmla="*/ 47 w 274"/>
                    <a:gd name="T25" fmla="*/ 40 h 443"/>
                    <a:gd name="T26" fmla="*/ 49 w 274"/>
                    <a:gd name="T27" fmla="*/ 43 h 443"/>
                    <a:gd name="T28" fmla="*/ 52 w 274"/>
                    <a:gd name="T29" fmla="*/ 48 h 443"/>
                    <a:gd name="T30" fmla="*/ 55 w 274"/>
                    <a:gd name="T31" fmla="*/ 54 h 443"/>
                    <a:gd name="T32" fmla="*/ 57 w 274"/>
                    <a:gd name="T33" fmla="*/ 60 h 443"/>
                    <a:gd name="T34" fmla="*/ 57 w 274"/>
                    <a:gd name="T35" fmla="*/ 65 h 443"/>
                    <a:gd name="T36" fmla="*/ 56 w 274"/>
                    <a:gd name="T37" fmla="*/ 68 h 443"/>
                    <a:gd name="T38" fmla="*/ 55 w 274"/>
                    <a:gd name="T39" fmla="*/ 71 h 443"/>
                    <a:gd name="T40" fmla="*/ 53 w 274"/>
                    <a:gd name="T41" fmla="*/ 75 h 443"/>
                    <a:gd name="T42" fmla="*/ 52 w 274"/>
                    <a:gd name="T43" fmla="*/ 79 h 443"/>
                    <a:gd name="T44" fmla="*/ 49 w 274"/>
                    <a:gd name="T45" fmla="*/ 83 h 443"/>
                    <a:gd name="T46" fmla="*/ 47 w 274"/>
                    <a:gd name="T47" fmla="*/ 87 h 443"/>
                    <a:gd name="T48" fmla="*/ 43 w 274"/>
                    <a:gd name="T49" fmla="*/ 91 h 443"/>
                    <a:gd name="T50" fmla="*/ 39 w 274"/>
                    <a:gd name="T51" fmla="*/ 96 h 443"/>
                    <a:gd name="T52" fmla="*/ 36 w 274"/>
                    <a:gd name="T53" fmla="*/ 101 h 443"/>
                    <a:gd name="T54" fmla="*/ 41 w 274"/>
                    <a:gd name="T55" fmla="*/ 110 h 443"/>
                    <a:gd name="T56" fmla="*/ 42 w 274"/>
                    <a:gd name="T57" fmla="*/ 109 h 443"/>
                    <a:gd name="T58" fmla="*/ 46 w 274"/>
                    <a:gd name="T59" fmla="*/ 107 h 443"/>
                    <a:gd name="T60" fmla="*/ 50 w 274"/>
                    <a:gd name="T61" fmla="*/ 103 h 443"/>
                    <a:gd name="T62" fmla="*/ 55 w 274"/>
                    <a:gd name="T63" fmla="*/ 98 h 443"/>
                    <a:gd name="T64" fmla="*/ 57 w 274"/>
                    <a:gd name="T65" fmla="*/ 94 h 443"/>
                    <a:gd name="T66" fmla="*/ 60 w 274"/>
                    <a:gd name="T67" fmla="*/ 90 h 443"/>
                    <a:gd name="T68" fmla="*/ 62 w 274"/>
                    <a:gd name="T69" fmla="*/ 86 h 443"/>
                    <a:gd name="T70" fmla="*/ 64 w 274"/>
                    <a:gd name="T71" fmla="*/ 83 h 443"/>
                    <a:gd name="T72" fmla="*/ 66 w 274"/>
                    <a:gd name="T73" fmla="*/ 79 h 443"/>
                    <a:gd name="T74" fmla="*/ 67 w 274"/>
                    <a:gd name="T75" fmla="*/ 74 h 443"/>
                    <a:gd name="T76" fmla="*/ 68 w 274"/>
                    <a:gd name="T77" fmla="*/ 69 h 443"/>
                    <a:gd name="T78" fmla="*/ 69 w 274"/>
                    <a:gd name="T79" fmla="*/ 65 h 443"/>
                    <a:gd name="T80" fmla="*/ 68 w 274"/>
                    <a:gd name="T81" fmla="*/ 60 h 443"/>
                    <a:gd name="T82" fmla="*/ 67 w 274"/>
                    <a:gd name="T83" fmla="*/ 55 h 443"/>
                    <a:gd name="T84" fmla="*/ 66 w 274"/>
                    <a:gd name="T85" fmla="*/ 50 h 443"/>
                    <a:gd name="T86" fmla="*/ 63 w 274"/>
                    <a:gd name="T87" fmla="*/ 45 h 443"/>
                    <a:gd name="T88" fmla="*/ 60 w 274"/>
                    <a:gd name="T89" fmla="*/ 41 h 443"/>
                    <a:gd name="T90" fmla="*/ 57 w 274"/>
                    <a:gd name="T91" fmla="*/ 36 h 443"/>
                    <a:gd name="T92" fmla="*/ 53 w 274"/>
                    <a:gd name="T93" fmla="*/ 31 h 443"/>
                    <a:gd name="T94" fmla="*/ 50 w 274"/>
                    <a:gd name="T95" fmla="*/ 28 h 443"/>
                    <a:gd name="T96" fmla="*/ 45 w 274"/>
                    <a:gd name="T97" fmla="*/ 23 h 443"/>
                    <a:gd name="T98" fmla="*/ 40 w 274"/>
                    <a:gd name="T99" fmla="*/ 19 h 443"/>
                    <a:gd name="T100" fmla="*/ 35 w 274"/>
                    <a:gd name="T101" fmla="*/ 15 h 443"/>
                    <a:gd name="T102" fmla="*/ 30 w 274"/>
                    <a:gd name="T103" fmla="*/ 12 h 443"/>
                    <a:gd name="T104" fmla="*/ 25 w 274"/>
                    <a:gd name="T105" fmla="*/ 8 h 443"/>
                    <a:gd name="T106" fmla="*/ 19 w 274"/>
                    <a:gd name="T107" fmla="*/ 5 h 443"/>
                    <a:gd name="T108" fmla="*/ 13 w 274"/>
                    <a:gd name="T109" fmla="*/ 2 h 443"/>
                    <a:gd name="T110" fmla="*/ 8 w 274"/>
                    <a:gd name="T111" fmla="*/ 0 h 443"/>
                    <a:gd name="T112" fmla="*/ 0 w 274"/>
                    <a:gd name="T113" fmla="*/ 9 h 44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4"/>
                    <a:gd name="T172" fmla="*/ 0 h 443"/>
                    <a:gd name="T173" fmla="*/ 274 w 274"/>
                    <a:gd name="T174" fmla="*/ 443 h 44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4" h="443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6" y="42"/>
                      </a:lnTo>
                      <a:lnTo>
                        <a:pt x="14" y="46"/>
                      </a:lnTo>
                      <a:lnTo>
                        <a:pt x="25" y="51"/>
                      </a:lnTo>
                      <a:lnTo>
                        <a:pt x="29" y="53"/>
                      </a:lnTo>
                      <a:lnTo>
                        <a:pt x="35" y="57"/>
                      </a:lnTo>
                      <a:lnTo>
                        <a:pt x="42" y="61"/>
                      </a:lnTo>
                      <a:lnTo>
                        <a:pt x="50" y="65"/>
                      </a:lnTo>
                      <a:lnTo>
                        <a:pt x="57" y="69"/>
                      </a:lnTo>
                      <a:lnTo>
                        <a:pt x="65" y="72"/>
                      </a:lnTo>
                      <a:lnTo>
                        <a:pt x="75" y="78"/>
                      </a:lnTo>
                      <a:lnTo>
                        <a:pt x="82" y="84"/>
                      </a:lnTo>
                      <a:lnTo>
                        <a:pt x="90" y="88"/>
                      </a:lnTo>
                      <a:lnTo>
                        <a:pt x="97" y="93"/>
                      </a:lnTo>
                      <a:lnTo>
                        <a:pt x="107" y="99"/>
                      </a:lnTo>
                      <a:lnTo>
                        <a:pt x="114" y="105"/>
                      </a:lnTo>
                      <a:lnTo>
                        <a:pt x="122" y="110"/>
                      </a:lnTo>
                      <a:lnTo>
                        <a:pt x="133" y="116"/>
                      </a:lnTo>
                      <a:lnTo>
                        <a:pt x="139" y="122"/>
                      </a:lnTo>
                      <a:lnTo>
                        <a:pt x="151" y="129"/>
                      </a:lnTo>
                      <a:lnTo>
                        <a:pt x="156" y="135"/>
                      </a:lnTo>
                      <a:lnTo>
                        <a:pt x="164" y="141"/>
                      </a:lnTo>
                      <a:lnTo>
                        <a:pt x="171" y="146"/>
                      </a:lnTo>
                      <a:lnTo>
                        <a:pt x="179" y="154"/>
                      </a:lnTo>
                      <a:lnTo>
                        <a:pt x="185" y="160"/>
                      </a:lnTo>
                      <a:lnTo>
                        <a:pt x="190" y="167"/>
                      </a:lnTo>
                      <a:lnTo>
                        <a:pt x="196" y="173"/>
                      </a:lnTo>
                      <a:lnTo>
                        <a:pt x="202" y="181"/>
                      </a:lnTo>
                      <a:lnTo>
                        <a:pt x="208" y="194"/>
                      </a:lnTo>
                      <a:lnTo>
                        <a:pt x="215" y="205"/>
                      </a:lnTo>
                      <a:lnTo>
                        <a:pt x="219" y="219"/>
                      </a:lnTo>
                      <a:lnTo>
                        <a:pt x="223" y="230"/>
                      </a:lnTo>
                      <a:lnTo>
                        <a:pt x="225" y="241"/>
                      </a:lnTo>
                      <a:lnTo>
                        <a:pt x="227" y="253"/>
                      </a:lnTo>
                      <a:lnTo>
                        <a:pt x="225" y="260"/>
                      </a:lnTo>
                      <a:lnTo>
                        <a:pt x="225" y="266"/>
                      </a:lnTo>
                      <a:lnTo>
                        <a:pt x="223" y="274"/>
                      </a:lnTo>
                      <a:lnTo>
                        <a:pt x="223" y="281"/>
                      </a:lnTo>
                      <a:lnTo>
                        <a:pt x="219" y="287"/>
                      </a:lnTo>
                      <a:lnTo>
                        <a:pt x="215" y="295"/>
                      </a:lnTo>
                      <a:lnTo>
                        <a:pt x="211" y="302"/>
                      </a:lnTo>
                      <a:lnTo>
                        <a:pt x="209" y="308"/>
                      </a:lnTo>
                      <a:lnTo>
                        <a:pt x="206" y="316"/>
                      </a:lnTo>
                      <a:lnTo>
                        <a:pt x="202" y="323"/>
                      </a:lnTo>
                      <a:lnTo>
                        <a:pt x="196" y="333"/>
                      </a:lnTo>
                      <a:lnTo>
                        <a:pt x="190" y="340"/>
                      </a:lnTo>
                      <a:lnTo>
                        <a:pt x="185" y="348"/>
                      </a:lnTo>
                      <a:lnTo>
                        <a:pt x="179" y="357"/>
                      </a:lnTo>
                      <a:lnTo>
                        <a:pt x="171" y="365"/>
                      </a:lnTo>
                      <a:lnTo>
                        <a:pt x="166" y="376"/>
                      </a:lnTo>
                      <a:lnTo>
                        <a:pt x="156" y="384"/>
                      </a:lnTo>
                      <a:lnTo>
                        <a:pt x="151" y="395"/>
                      </a:lnTo>
                      <a:lnTo>
                        <a:pt x="141" y="407"/>
                      </a:lnTo>
                      <a:lnTo>
                        <a:pt x="133" y="418"/>
                      </a:lnTo>
                      <a:lnTo>
                        <a:pt x="164" y="443"/>
                      </a:lnTo>
                      <a:lnTo>
                        <a:pt x="164" y="441"/>
                      </a:lnTo>
                      <a:lnTo>
                        <a:pt x="168" y="439"/>
                      </a:lnTo>
                      <a:lnTo>
                        <a:pt x="173" y="433"/>
                      </a:lnTo>
                      <a:lnTo>
                        <a:pt x="181" y="430"/>
                      </a:lnTo>
                      <a:lnTo>
                        <a:pt x="189" y="420"/>
                      </a:lnTo>
                      <a:lnTo>
                        <a:pt x="198" y="413"/>
                      </a:lnTo>
                      <a:lnTo>
                        <a:pt x="208" y="401"/>
                      </a:lnTo>
                      <a:lnTo>
                        <a:pt x="219" y="392"/>
                      </a:lnTo>
                      <a:lnTo>
                        <a:pt x="223" y="384"/>
                      </a:lnTo>
                      <a:lnTo>
                        <a:pt x="228" y="376"/>
                      </a:lnTo>
                      <a:lnTo>
                        <a:pt x="232" y="369"/>
                      </a:lnTo>
                      <a:lnTo>
                        <a:pt x="238" y="363"/>
                      </a:lnTo>
                      <a:lnTo>
                        <a:pt x="242" y="354"/>
                      </a:lnTo>
                      <a:lnTo>
                        <a:pt x="246" y="346"/>
                      </a:lnTo>
                      <a:lnTo>
                        <a:pt x="249" y="338"/>
                      </a:lnTo>
                      <a:lnTo>
                        <a:pt x="255" y="333"/>
                      </a:lnTo>
                      <a:lnTo>
                        <a:pt x="257" y="321"/>
                      </a:lnTo>
                      <a:lnTo>
                        <a:pt x="261" y="316"/>
                      </a:lnTo>
                      <a:lnTo>
                        <a:pt x="265" y="304"/>
                      </a:lnTo>
                      <a:lnTo>
                        <a:pt x="267" y="298"/>
                      </a:lnTo>
                      <a:lnTo>
                        <a:pt x="268" y="287"/>
                      </a:lnTo>
                      <a:lnTo>
                        <a:pt x="270" y="279"/>
                      </a:lnTo>
                      <a:lnTo>
                        <a:pt x="272" y="270"/>
                      </a:lnTo>
                      <a:lnTo>
                        <a:pt x="274" y="260"/>
                      </a:lnTo>
                      <a:lnTo>
                        <a:pt x="272" y="249"/>
                      </a:lnTo>
                      <a:lnTo>
                        <a:pt x="270" y="241"/>
                      </a:lnTo>
                      <a:lnTo>
                        <a:pt x="268" y="230"/>
                      </a:lnTo>
                      <a:lnTo>
                        <a:pt x="267" y="222"/>
                      </a:lnTo>
                      <a:lnTo>
                        <a:pt x="265" y="211"/>
                      </a:lnTo>
                      <a:lnTo>
                        <a:pt x="261" y="202"/>
                      </a:lnTo>
                      <a:lnTo>
                        <a:pt x="255" y="192"/>
                      </a:lnTo>
                      <a:lnTo>
                        <a:pt x="251" y="183"/>
                      </a:lnTo>
                      <a:lnTo>
                        <a:pt x="246" y="173"/>
                      </a:lnTo>
                      <a:lnTo>
                        <a:pt x="240" y="165"/>
                      </a:lnTo>
                      <a:lnTo>
                        <a:pt x="234" y="156"/>
                      </a:lnTo>
                      <a:lnTo>
                        <a:pt x="228" y="146"/>
                      </a:lnTo>
                      <a:lnTo>
                        <a:pt x="219" y="137"/>
                      </a:lnTo>
                      <a:lnTo>
                        <a:pt x="211" y="127"/>
                      </a:lnTo>
                      <a:lnTo>
                        <a:pt x="206" y="120"/>
                      </a:lnTo>
                      <a:lnTo>
                        <a:pt x="198" y="112"/>
                      </a:lnTo>
                      <a:lnTo>
                        <a:pt x="189" y="103"/>
                      </a:lnTo>
                      <a:lnTo>
                        <a:pt x="177" y="93"/>
                      </a:lnTo>
                      <a:lnTo>
                        <a:pt x="168" y="86"/>
                      </a:lnTo>
                      <a:lnTo>
                        <a:pt x="160" y="78"/>
                      </a:lnTo>
                      <a:lnTo>
                        <a:pt x="149" y="70"/>
                      </a:lnTo>
                      <a:lnTo>
                        <a:pt x="139" y="63"/>
                      </a:lnTo>
                      <a:lnTo>
                        <a:pt x="130" y="55"/>
                      </a:lnTo>
                      <a:lnTo>
                        <a:pt x="118" y="48"/>
                      </a:lnTo>
                      <a:lnTo>
                        <a:pt x="109" y="42"/>
                      </a:lnTo>
                      <a:lnTo>
                        <a:pt x="97" y="34"/>
                      </a:lnTo>
                      <a:lnTo>
                        <a:pt x="86" y="27"/>
                      </a:lnTo>
                      <a:lnTo>
                        <a:pt x="75" y="21"/>
                      </a:lnTo>
                      <a:lnTo>
                        <a:pt x="63" y="13"/>
                      </a:lnTo>
                      <a:lnTo>
                        <a:pt x="52" y="10"/>
                      </a:lnTo>
                      <a:lnTo>
                        <a:pt x="40" y="4"/>
                      </a:lnTo>
                      <a:lnTo>
                        <a:pt x="29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8" name="Freeform 24"/>
                <p:cNvSpPr>
                  <a:spLocks/>
                </p:cNvSpPr>
                <p:nvPr/>
              </p:nvSpPr>
              <p:spPr bwMode="auto">
                <a:xfrm>
                  <a:off x="1111" y="3215"/>
                  <a:ext cx="141" cy="71"/>
                </a:xfrm>
                <a:custGeom>
                  <a:avLst/>
                  <a:gdLst>
                    <a:gd name="T0" fmla="*/ 69 w 282"/>
                    <a:gd name="T1" fmla="*/ 6 h 142"/>
                    <a:gd name="T2" fmla="*/ 66 w 282"/>
                    <a:gd name="T3" fmla="*/ 7 h 142"/>
                    <a:gd name="T4" fmla="*/ 61 w 282"/>
                    <a:gd name="T5" fmla="*/ 8 h 142"/>
                    <a:gd name="T6" fmla="*/ 57 w 282"/>
                    <a:gd name="T7" fmla="*/ 9 h 142"/>
                    <a:gd name="T8" fmla="*/ 53 w 282"/>
                    <a:gd name="T9" fmla="*/ 11 h 142"/>
                    <a:gd name="T10" fmla="*/ 48 w 282"/>
                    <a:gd name="T11" fmla="*/ 13 h 142"/>
                    <a:gd name="T12" fmla="*/ 44 w 282"/>
                    <a:gd name="T13" fmla="*/ 14 h 142"/>
                    <a:gd name="T14" fmla="*/ 38 w 282"/>
                    <a:gd name="T15" fmla="*/ 16 h 142"/>
                    <a:gd name="T16" fmla="*/ 33 w 282"/>
                    <a:gd name="T17" fmla="*/ 18 h 142"/>
                    <a:gd name="T18" fmla="*/ 28 w 282"/>
                    <a:gd name="T19" fmla="*/ 21 h 142"/>
                    <a:gd name="T20" fmla="*/ 22 w 282"/>
                    <a:gd name="T21" fmla="*/ 24 h 142"/>
                    <a:gd name="T22" fmla="*/ 17 w 282"/>
                    <a:gd name="T23" fmla="*/ 26 h 142"/>
                    <a:gd name="T24" fmla="*/ 12 w 282"/>
                    <a:gd name="T25" fmla="*/ 30 h 142"/>
                    <a:gd name="T26" fmla="*/ 7 w 282"/>
                    <a:gd name="T27" fmla="*/ 34 h 142"/>
                    <a:gd name="T28" fmla="*/ 0 w 282"/>
                    <a:gd name="T29" fmla="*/ 25 h 142"/>
                    <a:gd name="T30" fmla="*/ 4 w 282"/>
                    <a:gd name="T31" fmla="*/ 23 h 142"/>
                    <a:gd name="T32" fmla="*/ 8 w 282"/>
                    <a:gd name="T33" fmla="*/ 20 h 142"/>
                    <a:gd name="T34" fmla="*/ 13 w 282"/>
                    <a:gd name="T35" fmla="*/ 17 h 142"/>
                    <a:gd name="T36" fmla="*/ 19 w 282"/>
                    <a:gd name="T37" fmla="*/ 14 h 142"/>
                    <a:gd name="T38" fmla="*/ 23 w 282"/>
                    <a:gd name="T39" fmla="*/ 12 h 142"/>
                    <a:gd name="T40" fmla="*/ 27 w 282"/>
                    <a:gd name="T41" fmla="*/ 11 h 142"/>
                    <a:gd name="T42" fmla="*/ 30 w 282"/>
                    <a:gd name="T43" fmla="*/ 9 h 142"/>
                    <a:gd name="T44" fmla="*/ 34 w 282"/>
                    <a:gd name="T45" fmla="*/ 7 h 142"/>
                    <a:gd name="T46" fmla="*/ 38 w 282"/>
                    <a:gd name="T47" fmla="*/ 6 h 142"/>
                    <a:gd name="T48" fmla="*/ 43 w 282"/>
                    <a:gd name="T49" fmla="*/ 6 h 142"/>
                    <a:gd name="T50" fmla="*/ 46 w 282"/>
                    <a:gd name="T51" fmla="*/ 4 h 142"/>
                    <a:gd name="T52" fmla="*/ 50 w 282"/>
                    <a:gd name="T53" fmla="*/ 3 h 142"/>
                    <a:gd name="T54" fmla="*/ 53 w 282"/>
                    <a:gd name="T55" fmla="*/ 3 h 142"/>
                    <a:gd name="T56" fmla="*/ 56 w 282"/>
                    <a:gd name="T57" fmla="*/ 2 h 142"/>
                    <a:gd name="T58" fmla="*/ 61 w 282"/>
                    <a:gd name="T59" fmla="*/ 1 h 142"/>
                    <a:gd name="T60" fmla="*/ 65 w 282"/>
                    <a:gd name="T61" fmla="*/ 1 h 142"/>
                    <a:gd name="T62" fmla="*/ 69 w 282"/>
                    <a:gd name="T63" fmla="*/ 0 h 142"/>
                    <a:gd name="T64" fmla="*/ 71 w 282"/>
                    <a:gd name="T65" fmla="*/ 0 h 142"/>
                    <a:gd name="T66" fmla="*/ 70 w 282"/>
                    <a:gd name="T67" fmla="*/ 6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2"/>
                    <a:gd name="T103" fmla="*/ 0 h 142"/>
                    <a:gd name="T104" fmla="*/ 282 w 282"/>
                    <a:gd name="T105" fmla="*/ 142 h 1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2" h="142">
                      <a:moveTo>
                        <a:pt x="278" y="24"/>
                      </a:moveTo>
                      <a:lnTo>
                        <a:pt x="274" y="24"/>
                      </a:lnTo>
                      <a:lnTo>
                        <a:pt x="268" y="26"/>
                      </a:lnTo>
                      <a:lnTo>
                        <a:pt x="261" y="28"/>
                      </a:lnTo>
                      <a:lnTo>
                        <a:pt x="249" y="32"/>
                      </a:lnTo>
                      <a:lnTo>
                        <a:pt x="244" y="32"/>
                      </a:lnTo>
                      <a:lnTo>
                        <a:pt x="236" y="36"/>
                      </a:lnTo>
                      <a:lnTo>
                        <a:pt x="227" y="36"/>
                      </a:lnTo>
                      <a:lnTo>
                        <a:pt x="219" y="40"/>
                      </a:lnTo>
                      <a:lnTo>
                        <a:pt x="209" y="41"/>
                      </a:lnTo>
                      <a:lnTo>
                        <a:pt x="202" y="45"/>
                      </a:lnTo>
                      <a:lnTo>
                        <a:pt x="192" y="49"/>
                      </a:lnTo>
                      <a:lnTo>
                        <a:pt x="185" y="53"/>
                      </a:lnTo>
                      <a:lnTo>
                        <a:pt x="173" y="55"/>
                      </a:lnTo>
                      <a:lnTo>
                        <a:pt x="164" y="59"/>
                      </a:lnTo>
                      <a:lnTo>
                        <a:pt x="152" y="62"/>
                      </a:lnTo>
                      <a:lnTo>
                        <a:pt x="143" y="68"/>
                      </a:lnTo>
                      <a:lnTo>
                        <a:pt x="132" y="72"/>
                      </a:lnTo>
                      <a:lnTo>
                        <a:pt x="120" y="78"/>
                      </a:lnTo>
                      <a:lnTo>
                        <a:pt x="109" y="83"/>
                      </a:lnTo>
                      <a:lnTo>
                        <a:pt x="99" y="89"/>
                      </a:lnTo>
                      <a:lnTo>
                        <a:pt x="88" y="93"/>
                      </a:lnTo>
                      <a:lnTo>
                        <a:pt x="76" y="100"/>
                      </a:lnTo>
                      <a:lnTo>
                        <a:pt x="67" y="104"/>
                      </a:lnTo>
                      <a:lnTo>
                        <a:pt x="57" y="112"/>
                      </a:lnTo>
                      <a:lnTo>
                        <a:pt x="46" y="117"/>
                      </a:lnTo>
                      <a:lnTo>
                        <a:pt x="36" y="125"/>
                      </a:lnTo>
                      <a:lnTo>
                        <a:pt x="27" y="133"/>
                      </a:lnTo>
                      <a:lnTo>
                        <a:pt x="19" y="142"/>
                      </a:lnTo>
                      <a:lnTo>
                        <a:pt x="0" y="98"/>
                      </a:lnTo>
                      <a:lnTo>
                        <a:pt x="4" y="95"/>
                      </a:lnTo>
                      <a:lnTo>
                        <a:pt x="16" y="89"/>
                      </a:lnTo>
                      <a:lnTo>
                        <a:pt x="21" y="83"/>
                      </a:lnTo>
                      <a:lnTo>
                        <a:pt x="29" y="78"/>
                      </a:lnTo>
                      <a:lnTo>
                        <a:pt x="38" y="72"/>
                      </a:lnTo>
                      <a:lnTo>
                        <a:pt x="52" y="66"/>
                      </a:lnTo>
                      <a:lnTo>
                        <a:pt x="63" y="59"/>
                      </a:lnTo>
                      <a:lnTo>
                        <a:pt x="76" y="53"/>
                      </a:lnTo>
                      <a:lnTo>
                        <a:pt x="84" y="49"/>
                      </a:lnTo>
                      <a:lnTo>
                        <a:pt x="92" y="47"/>
                      </a:lnTo>
                      <a:lnTo>
                        <a:pt x="97" y="43"/>
                      </a:lnTo>
                      <a:lnTo>
                        <a:pt x="105" y="41"/>
                      </a:lnTo>
                      <a:lnTo>
                        <a:pt x="113" y="38"/>
                      </a:lnTo>
                      <a:lnTo>
                        <a:pt x="120" y="34"/>
                      </a:lnTo>
                      <a:lnTo>
                        <a:pt x="128" y="32"/>
                      </a:lnTo>
                      <a:lnTo>
                        <a:pt x="135" y="28"/>
                      </a:lnTo>
                      <a:lnTo>
                        <a:pt x="143" y="24"/>
                      </a:lnTo>
                      <a:lnTo>
                        <a:pt x="152" y="24"/>
                      </a:lnTo>
                      <a:lnTo>
                        <a:pt x="160" y="21"/>
                      </a:lnTo>
                      <a:lnTo>
                        <a:pt x="170" y="21"/>
                      </a:lnTo>
                      <a:lnTo>
                        <a:pt x="175" y="17"/>
                      </a:lnTo>
                      <a:lnTo>
                        <a:pt x="183" y="15"/>
                      </a:lnTo>
                      <a:lnTo>
                        <a:pt x="190" y="13"/>
                      </a:lnTo>
                      <a:lnTo>
                        <a:pt x="198" y="11"/>
                      </a:lnTo>
                      <a:lnTo>
                        <a:pt x="204" y="9"/>
                      </a:lnTo>
                      <a:lnTo>
                        <a:pt x="209" y="9"/>
                      </a:lnTo>
                      <a:lnTo>
                        <a:pt x="215" y="7"/>
                      </a:lnTo>
                      <a:lnTo>
                        <a:pt x="223" y="7"/>
                      </a:lnTo>
                      <a:lnTo>
                        <a:pt x="232" y="3"/>
                      </a:lnTo>
                      <a:lnTo>
                        <a:pt x="242" y="3"/>
                      </a:lnTo>
                      <a:lnTo>
                        <a:pt x="249" y="2"/>
                      </a:lnTo>
                      <a:lnTo>
                        <a:pt x="257" y="2"/>
                      </a:lnTo>
                      <a:lnTo>
                        <a:pt x="268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2" y="0"/>
                      </a:lnTo>
                      <a:lnTo>
                        <a:pt x="27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9" name="Freeform 25"/>
                <p:cNvSpPr>
                  <a:spLocks/>
                </p:cNvSpPr>
                <p:nvPr/>
              </p:nvSpPr>
              <p:spPr bwMode="auto">
                <a:xfrm>
                  <a:off x="1345" y="3221"/>
                  <a:ext cx="180" cy="103"/>
                </a:xfrm>
                <a:custGeom>
                  <a:avLst/>
                  <a:gdLst>
                    <a:gd name="T0" fmla="*/ 3 w 359"/>
                    <a:gd name="T1" fmla="*/ 9 h 207"/>
                    <a:gd name="T2" fmla="*/ 6 w 359"/>
                    <a:gd name="T3" fmla="*/ 10 h 207"/>
                    <a:gd name="T4" fmla="*/ 8 w 359"/>
                    <a:gd name="T5" fmla="*/ 10 h 207"/>
                    <a:gd name="T6" fmla="*/ 12 w 359"/>
                    <a:gd name="T7" fmla="*/ 11 h 207"/>
                    <a:gd name="T8" fmla="*/ 16 w 359"/>
                    <a:gd name="T9" fmla="*/ 12 h 207"/>
                    <a:gd name="T10" fmla="*/ 21 w 359"/>
                    <a:gd name="T11" fmla="*/ 14 h 207"/>
                    <a:gd name="T12" fmla="*/ 27 w 359"/>
                    <a:gd name="T13" fmla="*/ 16 h 207"/>
                    <a:gd name="T14" fmla="*/ 33 w 359"/>
                    <a:gd name="T15" fmla="*/ 18 h 207"/>
                    <a:gd name="T16" fmla="*/ 39 w 359"/>
                    <a:gd name="T17" fmla="*/ 21 h 207"/>
                    <a:gd name="T18" fmla="*/ 45 w 359"/>
                    <a:gd name="T19" fmla="*/ 23 h 207"/>
                    <a:gd name="T20" fmla="*/ 48 w 359"/>
                    <a:gd name="T21" fmla="*/ 25 h 207"/>
                    <a:gd name="T22" fmla="*/ 51 w 359"/>
                    <a:gd name="T23" fmla="*/ 27 h 207"/>
                    <a:gd name="T24" fmla="*/ 55 w 359"/>
                    <a:gd name="T25" fmla="*/ 29 h 207"/>
                    <a:gd name="T26" fmla="*/ 58 w 359"/>
                    <a:gd name="T27" fmla="*/ 31 h 207"/>
                    <a:gd name="T28" fmla="*/ 62 w 359"/>
                    <a:gd name="T29" fmla="*/ 33 h 207"/>
                    <a:gd name="T30" fmla="*/ 66 w 359"/>
                    <a:gd name="T31" fmla="*/ 35 h 207"/>
                    <a:gd name="T32" fmla="*/ 69 w 359"/>
                    <a:gd name="T33" fmla="*/ 38 h 207"/>
                    <a:gd name="T34" fmla="*/ 73 w 359"/>
                    <a:gd name="T35" fmla="*/ 40 h 207"/>
                    <a:gd name="T36" fmla="*/ 76 w 359"/>
                    <a:gd name="T37" fmla="*/ 43 h 207"/>
                    <a:gd name="T38" fmla="*/ 80 w 359"/>
                    <a:gd name="T39" fmla="*/ 46 h 207"/>
                    <a:gd name="T40" fmla="*/ 84 w 359"/>
                    <a:gd name="T41" fmla="*/ 50 h 207"/>
                    <a:gd name="T42" fmla="*/ 90 w 359"/>
                    <a:gd name="T43" fmla="*/ 41 h 207"/>
                    <a:gd name="T44" fmla="*/ 88 w 359"/>
                    <a:gd name="T45" fmla="*/ 40 h 207"/>
                    <a:gd name="T46" fmla="*/ 86 w 359"/>
                    <a:gd name="T47" fmla="*/ 38 h 207"/>
                    <a:gd name="T48" fmla="*/ 83 w 359"/>
                    <a:gd name="T49" fmla="*/ 35 h 207"/>
                    <a:gd name="T50" fmla="*/ 79 w 359"/>
                    <a:gd name="T51" fmla="*/ 32 h 207"/>
                    <a:gd name="T52" fmla="*/ 74 w 359"/>
                    <a:gd name="T53" fmla="*/ 29 h 207"/>
                    <a:gd name="T54" fmla="*/ 68 w 359"/>
                    <a:gd name="T55" fmla="*/ 26 h 207"/>
                    <a:gd name="T56" fmla="*/ 63 w 359"/>
                    <a:gd name="T57" fmla="*/ 22 h 207"/>
                    <a:gd name="T58" fmla="*/ 60 w 359"/>
                    <a:gd name="T59" fmla="*/ 20 h 207"/>
                    <a:gd name="T60" fmla="*/ 56 w 359"/>
                    <a:gd name="T61" fmla="*/ 18 h 207"/>
                    <a:gd name="T62" fmla="*/ 53 w 359"/>
                    <a:gd name="T63" fmla="*/ 16 h 207"/>
                    <a:gd name="T64" fmla="*/ 49 w 359"/>
                    <a:gd name="T65" fmla="*/ 14 h 207"/>
                    <a:gd name="T66" fmla="*/ 46 w 359"/>
                    <a:gd name="T67" fmla="*/ 12 h 207"/>
                    <a:gd name="T68" fmla="*/ 42 w 359"/>
                    <a:gd name="T69" fmla="*/ 11 h 207"/>
                    <a:gd name="T70" fmla="*/ 38 w 359"/>
                    <a:gd name="T71" fmla="*/ 9 h 207"/>
                    <a:gd name="T72" fmla="*/ 34 w 359"/>
                    <a:gd name="T73" fmla="*/ 8 h 207"/>
                    <a:gd name="T74" fmla="*/ 30 w 359"/>
                    <a:gd name="T75" fmla="*/ 6 h 207"/>
                    <a:gd name="T76" fmla="*/ 26 w 359"/>
                    <a:gd name="T77" fmla="*/ 5 h 207"/>
                    <a:gd name="T78" fmla="*/ 21 w 359"/>
                    <a:gd name="T79" fmla="*/ 3 h 207"/>
                    <a:gd name="T80" fmla="*/ 17 w 359"/>
                    <a:gd name="T81" fmla="*/ 2 h 207"/>
                    <a:gd name="T82" fmla="*/ 13 w 359"/>
                    <a:gd name="T83" fmla="*/ 1 h 207"/>
                    <a:gd name="T84" fmla="*/ 9 w 359"/>
                    <a:gd name="T85" fmla="*/ 0 h 207"/>
                    <a:gd name="T86" fmla="*/ 5 w 359"/>
                    <a:gd name="T87" fmla="*/ 0 h 207"/>
                    <a:gd name="T88" fmla="*/ 0 w 359"/>
                    <a:gd name="T89" fmla="*/ 0 h 207"/>
                    <a:gd name="T90" fmla="*/ 3 w 359"/>
                    <a:gd name="T91" fmla="*/ 9 h 2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59"/>
                    <a:gd name="T139" fmla="*/ 0 h 207"/>
                    <a:gd name="T140" fmla="*/ 359 w 359"/>
                    <a:gd name="T141" fmla="*/ 207 h 20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59" h="207">
                      <a:moveTo>
                        <a:pt x="10" y="38"/>
                      </a:moveTo>
                      <a:lnTo>
                        <a:pt x="10" y="38"/>
                      </a:lnTo>
                      <a:lnTo>
                        <a:pt x="17" y="40"/>
                      </a:lnTo>
                      <a:lnTo>
                        <a:pt x="21" y="40"/>
                      </a:lnTo>
                      <a:lnTo>
                        <a:pt x="27" y="42"/>
                      </a:lnTo>
                      <a:lnTo>
                        <a:pt x="32" y="42"/>
                      </a:lnTo>
                      <a:lnTo>
                        <a:pt x="40" y="44"/>
                      </a:lnTo>
                      <a:lnTo>
                        <a:pt x="48" y="46"/>
                      </a:lnTo>
                      <a:lnTo>
                        <a:pt x="55" y="48"/>
                      </a:lnTo>
                      <a:lnTo>
                        <a:pt x="63" y="51"/>
                      </a:lnTo>
                      <a:lnTo>
                        <a:pt x="74" y="55"/>
                      </a:lnTo>
                      <a:lnTo>
                        <a:pt x="84" y="57"/>
                      </a:lnTo>
                      <a:lnTo>
                        <a:pt x="95" y="61"/>
                      </a:lnTo>
                      <a:lnTo>
                        <a:pt x="106" y="65"/>
                      </a:lnTo>
                      <a:lnTo>
                        <a:pt x="120" y="70"/>
                      </a:lnTo>
                      <a:lnTo>
                        <a:pt x="131" y="74"/>
                      </a:lnTo>
                      <a:lnTo>
                        <a:pt x="144" y="80"/>
                      </a:lnTo>
                      <a:lnTo>
                        <a:pt x="156" y="84"/>
                      </a:lnTo>
                      <a:lnTo>
                        <a:pt x="169" y="91"/>
                      </a:lnTo>
                      <a:lnTo>
                        <a:pt x="177" y="93"/>
                      </a:lnTo>
                      <a:lnTo>
                        <a:pt x="183" y="97"/>
                      </a:lnTo>
                      <a:lnTo>
                        <a:pt x="190" y="101"/>
                      </a:lnTo>
                      <a:lnTo>
                        <a:pt x="196" y="105"/>
                      </a:lnTo>
                      <a:lnTo>
                        <a:pt x="203" y="108"/>
                      </a:lnTo>
                      <a:lnTo>
                        <a:pt x="211" y="112"/>
                      </a:lnTo>
                      <a:lnTo>
                        <a:pt x="219" y="116"/>
                      </a:lnTo>
                      <a:lnTo>
                        <a:pt x="226" y="122"/>
                      </a:lnTo>
                      <a:lnTo>
                        <a:pt x="232" y="124"/>
                      </a:lnTo>
                      <a:lnTo>
                        <a:pt x="240" y="127"/>
                      </a:lnTo>
                      <a:lnTo>
                        <a:pt x="247" y="133"/>
                      </a:lnTo>
                      <a:lnTo>
                        <a:pt x="255" y="139"/>
                      </a:lnTo>
                      <a:lnTo>
                        <a:pt x="262" y="141"/>
                      </a:lnTo>
                      <a:lnTo>
                        <a:pt x="268" y="146"/>
                      </a:lnTo>
                      <a:lnTo>
                        <a:pt x="276" y="152"/>
                      </a:lnTo>
                      <a:lnTo>
                        <a:pt x="283" y="158"/>
                      </a:lnTo>
                      <a:lnTo>
                        <a:pt x="291" y="162"/>
                      </a:lnTo>
                      <a:lnTo>
                        <a:pt x="297" y="169"/>
                      </a:lnTo>
                      <a:lnTo>
                        <a:pt x="304" y="173"/>
                      </a:lnTo>
                      <a:lnTo>
                        <a:pt x="312" y="179"/>
                      </a:lnTo>
                      <a:lnTo>
                        <a:pt x="319" y="186"/>
                      </a:lnTo>
                      <a:lnTo>
                        <a:pt x="327" y="192"/>
                      </a:lnTo>
                      <a:lnTo>
                        <a:pt x="335" y="200"/>
                      </a:lnTo>
                      <a:lnTo>
                        <a:pt x="342" y="207"/>
                      </a:lnTo>
                      <a:lnTo>
                        <a:pt x="359" y="167"/>
                      </a:lnTo>
                      <a:lnTo>
                        <a:pt x="357" y="165"/>
                      </a:lnTo>
                      <a:lnTo>
                        <a:pt x="352" y="160"/>
                      </a:lnTo>
                      <a:lnTo>
                        <a:pt x="346" y="156"/>
                      </a:lnTo>
                      <a:lnTo>
                        <a:pt x="342" y="152"/>
                      </a:lnTo>
                      <a:lnTo>
                        <a:pt x="335" y="148"/>
                      </a:lnTo>
                      <a:lnTo>
                        <a:pt x="329" y="143"/>
                      </a:lnTo>
                      <a:lnTo>
                        <a:pt x="321" y="137"/>
                      </a:lnTo>
                      <a:lnTo>
                        <a:pt x="314" y="131"/>
                      </a:lnTo>
                      <a:lnTo>
                        <a:pt x="304" y="124"/>
                      </a:lnTo>
                      <a:lnTo>
                        <a:pt x="295" y="118"/>
                      </a:lnTo>
                      <a:lnTo>
                        <a:pt x="283" y="110"/>
                      </a:lnTo>
                      <a:lnTo>
                        <a:pt x="272" y="105"/>
                      </a:lnTo>
                      <a:lnTo>
                        <a:pt x="262" y="97"/>
                      </a:lnTo>
                      <a:lnTo>
                        <a:pt x="251" y="89"/>
                      </a:lnTo>
                      <a:lnTo>
                        <a:pt x="243" y="86"/>
                      </a:lnTo>
                      <a:lnTo>
                        <a:pt x="238" y="82"/>
                      </a:lnTo>
                      <a:lnTo>
                        <a:pt x="230" y="78"/>
                      </a:lnTo>
                      <a:lnTo>
                        <a:pt x="224" y="74"/>
                      </a:lnTo>
                      <a:lnTo>
                        <a:pt x="217" y="70"/>
                      </a:lnTo>
                      <a:lnTo>
                        <a:pt x="211" y="67"/>
                      </a:lnTo>
                      <a:lnTo>
                        <a:pt x="203" y="63"/>
                      </a:lnTo>
                      <a:lnTo>
                        <a:pt x="196" y="59"/>
                      </a:lnTo>
                      <a:lnTo>
                        <a:pt x="188" y="55"/>
                      </a:lnTo>
                      <a:lnTo>
                        <a:pt x="181" y="51"/>
                      </a:lnTo>
                      <a:lnTo>
                        <a:pt x="173" y="48"/>
                      </a:lnTo>
                      <a:lnTo>
                        <a:pt x="165" y="46"/>
                      </a:lnTo>
                      <a:lnTo>
                        <a:pt x="158" y="42"/>
                      </a:lnTo>
                      <a:lnTo>
                        <a:pt x="150" y="38"/>
                      </a:lnTo>
                      <a:lnTo>
                        <a:pt x="143" y="36"/>
                      </a:lnTo>
                      <a:lnTo>
                        <a:pt x="135" y="34"/>
                      </a:lnTo>
                      <a:lnTo>
                        <a:pt x="127" y="30"/>
                      </a:lnTo>
                      <a:lnTo>
                        <a:pt x="118" y="27"/>
                      </a:lnTo>
                      <a:lnTo>
                        <a:pt x="110" y="25"/>
                      </a:lnTo>
                      <a:lnTo>
                        <a:pt x="101" y="21"/>
                      </a:lnTo>
                      <a:lnTo>
                        <a:pt x="93" y="17"/>
                      </a:lnTo>
                      <a:lnTo>
                        <a:pt x="84" y="15"/>
                      </a:lnTo>
                      <a:lnTo>
                        <a:pt x="76" y="13"/>
                      </a:lnTo>
                      <a:lnTo>
                        <a:pt x="68" y="11"/>
                      </a:lnTo>
                      <a:lnTo>
                        <a:pt x="59" y="8"/>
                      </a:lnTo>
                      <a:lnTo>
                        <a:pt x="51" y="6"/>
                      </a:lnTo>
                      <a:lnTo>
                        <a:pt x="42" y="4"/>
                      </a:lnTo>
                      <a:lnTo>
                        <a:pt x="34" y="2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0" name="Freeform 26"/>
                <p:cNvSpPr>
                  <a:spLocks/>
                </p:cNvSpPr>
                <p:nvPr/>
              </p:nvSpPr>
              <p:spPr bwMode="auto">
                <a:xfrm>
                  <a:off x="683" y="3033"/>
                  <a:ext cx="153" cy="241"/>
                </a:xfrm>
                <a:custGeom>
                  <a:avLst/>
                  <a:gdLst>
                    <a:gd name="T0" fmla="*/ 64 w 306"/>
                    <a:gd name="T1" fmla="*/ 1 h 480"/>
                    <a:gd name="T2" fmla="*/ 66 w 306"/>
                    <a:gd name="T3" fmla="*/ 5 h 480"/>
                    <a:gd name="T4" fmla="*/ 69 w 306"/>
                    <a:gd name="T5" fmla="*/ 10 h 480"/>
                    <a:gd name="T6" fmla="*/ 71 w 306"/>
                    <a:gd name="T7" fmla="*/ 15 h 480"/>
                    <a:gd name="T8" fmla="*/ 72 w 306"/>
                    <a:gd name="T9" fmla="*/ 18 h 480"/>
                    <a:gd name="T10" fmla="*/ 73 w 306"/>
                    <a:gd name="T11" fmla="*/ 22 h 480"/>
                    <a:gd name="T12" fmla="*/ 74 w 306"/>
                    <a:gd name="T13" fmla="*/ 26 h 480"/>
                    <a:gd name="T14" fmla="*/ 75 w 306"/>
                    <a:gd name="T15" fmla="*/ 30 h 480"/>
                    <a:gd name="T16" fmla="*/ 76 w 306"/>
                    <a:gd name="T17" fmla="*/ 35 h 480"/>
                    <a:gd name="T18" fmla="*/ 76 w 306"/>
                    <a:gd name="T19" fmla="*/ 40 h 480"/>
                    <a:gd name="T20" fmla="*/ 76 w 306"/>
                    <a:gd name="T21" fmla="*/ 45 h 480"/>
                    <a:gd name="T22" fmla="*/ 76 w 306"/>
                    <a:gd name="T23" fmla="*/ 49 h 480"/>
                    <a:gd name="T24" fmla="*/ 74 w 306"/>
                    <a:gd name="T25" fmla="*/ 51 h 480"/>
                    <a:gd name="T26" fmla="*/ 69 w 306"/>
                    <a:gd name="T27" fmla="*/ 53 h 480"/>
                    <a:gd name="T28" fmla="*/ 65 w 306"/>
                    <a:gd name="T29" fmla="*/ 54 h 480"/>
                    <a:gd name="T30" fmla="*/ 62 w 306"/>
                    <a:gd name="T31" fmla="*/ 55 h 480"/>
                    <a:gd name="T32" fmla="*/ 60 w 306"/>
                    <a:gd name="T33" fmla="*/ 56 h 480"/>
                    <a:gd name="T34" fmla="*/ 61 w 306"/>
                    <a:gd name="T35" fmla="*/ 59 h 480"/>
                    <a:gd name="T36" fmla="*/ 62 w 306"/>
                    <a:gd name="T37" fmla="*/ 63 h 480"/>
                    <a:gd name="T38" fmla="*/ 63 w 306"/>
                    <a:gd name="T39" fmla="*/ 68 h 480"/>
                    <a:gd name="T40" fmla="*/ 63 w 306"/>
                    <a:gd name="T41" fmla="*/ 72 h 480"/>
                    <a:gd name="T42" fmla="*/ 64 w 306"/>
                    <a:gd name="T43" fmla="*/ 76 h 480"/>
                    <a:gd name="T44" fmla="*/ 64 w 306"/>
                    <a:gd name="T45" fmla="*/ 79 h 480"/>
                    <a:gd name="T46" fmla="*/ 64 w 306"/>
                    <a:gd name="T47" fmla="*/ 83 h 480"/>
                    <a:gd name="T48" fmla="*/ 63 w 306"/>
                    <a:gd name="T49" fmla="*/ 87 h 480"/>
                    <a:gd name="T50" fmla="*/ 63 w 306"/>
                    <a:gd name="T51" fmla="*/ 92 h 480"/>
                    <a:gd name="T52" fmla="*/ 44 w 306"/>
                    <a:gd name="T53" fmla="*/ 121 h 480"/>
                    <a:gd name="T54" fmla="*/ 0 w 306"/>
                    <a:gd name="T55" fmla="*/ 103 h 480"/>
                    <a:gd name="T56" fmla="*/ 3 w 306"/>
                    <a:gd name="T57" fmla="*/ 100 h 480"/>
                    <a:gd name="T58" fmla="*/ 6 w 306"/>
                    <a:gd name="T59" fmla="*/ 95 h 480"/>
                    <a:gd name="T60" fmla="*/ 8 w 306"/>
                    <a:gd name="T61" fmla="*/ 91 h 480"/>
                    <a:gd name="T62" fmla="*/ 10 w 306"/>
                    <a:gd name="T63" fmla="*/ 87 h 480"/>
                    <a:gd name="T64" fmla="*/ 13 w 306"/>
                    <a:gd name="T65" fmla="*/ 83 h 480"/>
                    <a:gd name="T66" fmla="*/ 16 w 306"/>
                    <a:gd name="T67" fmla="*/ 77 h 480"/>
                    <a:gd name="T68" fmla="*/ 18 w 306"/>
                    <a:gd name="T69" fmla="*/ 72 h 480"/>
                    <a:gd name="T70" fmla="*/ 21 w 306"/>
                    <a:gd name="T71" fmla="*/ 66 h 480"/>
                    <a:gd name="T72" fmla="*/ 24 w 306"/>
                    <a:gd name="T73" fmla="*/ 60 h 480"/>
                    <a:gd name="T74" fmla="*/ 26 w 306"/>
                    <a:gd name="T75" fmla="*/ 54 h 480"/>
                    <a:gd name="T76" fmla="*/ 28 w 306"/>
                    <a:gd name="T77" fmla="*/ 48 h 480"/>
                    <a:gd name="T78" fmla="*/ 29 w 306"/>
                    <a:gd name="T79" fmla="*/ 42 h 480"/>
                    <a:gd name="T80" fmla="*/ 30 w 306"/>
                    <a:gd name="T81" fmla="*/ 36 h 480"/>
                    <a:gd name="T82" fmla="*/ 31 w 306"/>
                    <a:gd name="T83" fmla="*/ 31 h 480"/>
                    <a:gd name="T84" fmla="*/ 31 w 306"/>
                    <a:gd name="T85" fmla="*/ 25 h 480"/>
                    <a:gd name="T86" fmla="*/ 33 w 306"/>
                    <a:gd name="T87" fmla="*/ 20 h 480"/>
                    <a:gd name="T88" fmla="*/ 35 w 306"/>
                    <a:gd name="T89" fmla="*/ 16 h 480"/>
                    <a:gd name="T90" fmla="*/ 37 w 306"/>
                    <a:gd name="T91" fmla="*/ 13 h 480"/>
                    <a:gd name="T92" fmla="*/ 40 w 306"/>
                    <a:gd name="T93" fmla="*/ 10 h 480"/>
                    <a:gd name="T94" fmla="*/ 44 w 306"/>
                    <a:gd name="T95" fmla="*/ 6 h 480"/>
                    <a:gd name="T96" fmla="*/ 50 w 306"/>
                    <a:gd name="T97" fmla="*/ 3 h 480"/>
                    <a:gd name="T98" fmla="*/ 55 w 306"/>
                    <a:gd name="T99" fmla="*/ 1 h 480"/>
                    <a:gd name="T100" fmla="*/ 60 w 306"/>
                    <a:gd name="T101" fmla="*/ 0 h 480"/>
                    <a:gd name="T102" fmla="*/ 63 w 306"/>
                    <a:gd name="T103" fmla="*/ 0 h 480"/>
                    <a:gd name="T104" fmla="*/ 63 w 306"/>
                    <a:gd name="T105" fmla="*/ 0 h 4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6"/>
                    <a:gd name="T160" fmla="*/ 0 h 480"/>
                    <a:gd name="T161" fmla="*/ 306 w 306"/>
                    <a:gd name="T162" fmla="*/ 480 h 4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6" h="480">
                      <a:moveTo>
                        <a:pt x="251" y="0"/>
                      </a:moveTo>
                      <a:lnTo>
                        <a:pt x="255" y="2"/>
                      </a:lnTo>
                      <a:lnTo>
                        <a:pt x="260" y="13"/>
                      </a:lnTo>
                      <a:lnTo>
                        <a:pt x="264" y="19"/>
                      </a:lnTo>
                      <a:lnTo>
                        <a:pt x="268" y="28"/>
                      </a:lnTo>
                      <a:lnTo>
                        <a:pt x="274" y="38"/>
                      </a:lnTo>
                      <a:lnTo>
                        <a:pt x="279" y="51"/>
                      </a:lnTo>
                      <a:lnTo>
                        <a:pt x="281" y="59"/>
                      </a:lnTo>
                      <a:lnTo>
                        <a:pt x="285" y="64"/>
                      </a:lnTo>
                      <a:lnTo>
                        <a:pt x="287" y="72"/>
                      </a:lnTo>
                      <a:lnTo>
                        <a:pt x="289" y="79"/>
                      </a:lnTo>
                      <a:lnTo>
                        <a:pt x="291" y="85"/>
                      </a:lnTo>
                      <a:lnTo>
                        <a:pt x="293" y="93"/>
                      </a:lnTo>
                      <a:lnTo>
                        <a:pt x="296" y="102"/>
                      </a:lnTo>
                      <a:lnTo>
                        <a:pt x="298" y="112"/>
                      </a:lnTo>
                      <a:lnTo>
                        <a:pt x="300" y="119"/>
                      </a:lnTo>
                      <a:lnTo>
                        <a:pt x="300" y="129"/>
                      </a:lnTo>
                      <a:lnTo>
                        <a:pt x="302" y="138"/>
                      </a:lnTo>
                      <a:lnTo>
                        <a:pt x="302" y="148"/>
                      </a:lnTo>
                      <a:lnTo>
                        <a:pt x="302" y="159"/>
                      </a:lnTo>
                      <a:lnTo>
                        <a:pt x="304" y="169"/>
                      </a:lnTo>
                      <a:lnTo>
                        <a:pt x="304" y="180"/>
                      </a:lnTo>
                      <a:lnTo>
                        <a:pt x="306" y="190"/>
                      </a:lnTo>
                      <a:lnTo>
                        <a:pt x="302" y="195"/>
                      </a:lnTo>
                      <a:lnTo>
                        <a:pt x="300" y="201"/>
                      </a:lnTo>
                      <a:lnTo>
                        <a:pt x="293" y="203"/>
                      </a:lnTo>
                      <a:lnTo>
                        <a:pt x="287" y="207"/>
                      </a:lnTo>
                      <a:lnTo>
                        <a:pt x="275" y="211"/>
                      </a:lnTo>
                      <a:lnTo>
                        <a:pt x="264" y="212"/>
                      </a:lnTo>
                      <a:lnTo>
                        <a:pt x="258" y="214"/>
                      </a:lnTo>
                      <a:lnTo>
                        <a:pt x="251" y="216"/>
                      </a:lnTo>
                      <a:lnTo>
                        <a:pt x="245" y="218"/>
                      </a:lnTo>
                      <a:lnTo>
                        <a:pt x="237" y="220"/>
                      </a:lnTo>
                      <a:lnTo>
                        <a:pt x="237" y="222"/>
                      </a:lnTo>
                      <a:lnTo>
                        <a:pt x="241" y="230"/>
                      </a:lnTo>
                      <a:lnTo>
                        <a:pt x="241" y="235"/>
                      </a:lnTo>
                      <a:lnTo>
                        <a:pt x="245" y="241"/>
                      </a:lnTo>
                      <a:lnTo>
                        <a:pt x="247" y="249"/>
                      </a:lnTo>
                      <a:lnTo>
                        <a:pt x="249" y="260"/>
                      </a:lnTo>
                      <a:lnTo>
                        <a:pt x="251" y="269"/>
                      </a:lnTo>
                      <a:lnTo>
                        <a:pt x="251" y="283"/>
                      </a:lnTo>
                      <a:lnTo>
                        <a:pt x="251" y="287"/>
                      </a:lnTo>
                      <a:lnTo>
                        <a:pt x="253" y="294"/>
                      </a:lnTo>
                      <a:lnTo>
                        <a:pt x="253" y="302"/>
                      </a:lnTo>
                      <a:lnTo>
                        <a:pt x="255" y="309"/>
                      </a:lnTo>
                      <a:lnTo>
                        <a:pt x="253" y="315"/>
                      </a:lnTo>
                      <a:lnTo>
                        <a:pt x="253" y="323"/>
                      </a:lnTo>
                      <a:lnTo>
                        <a:pt x="253" y="330"/>
                      </a:lnTo>
                      <a:lnTo>
                        <a:pt x="253" y="340"/>
                      </a:lnTo>
                      <a:lnTo>
                        <a:pt x="251" y="346"/>
                      </a:lnTo>
                      <a:lnTo>
                        <a:pt x="251" y="357"/>
                      </a:lnTo>
                      <a:lnTo>
                        <a:pt x="249" y="365"/>
                      </a:lnTo>
                      <a:lnTo>
                        <a:pt x="249" y="374"/>
                      </a:lnTo>
                      <a:lnTo>
                        <a:pt x="175" y="480"/>
                      </a:lnTo>
                      <a:lnTo>
                        <a:pt x="0" y="412"/>
                      </a:lnTo>
                      <a:lnTo>
                        <a:pt x="0" y="410"/>
                      </a:lnTo>
                      <a:lnTo>
                        <a:pt x="4" y="404"/>
                      </a:lnTo>
                      <a:lnTo>
                        <a:pt x="9" y="397"/>
                      </a:lnTo>
                      <a:lnTo>
                        <a:pt x="17" y="385"/>
                      </a:lnTo>
                      <a:lnTo>
                        <a:pt x="21" y="378"/>
                      </a:lnTo>
                      <a:lnTo>
                        <a:pt x="25" y="370"/>
                      </a:lnTo>
                      <a:lnTo>
                        <a:pt x="30" y="363"/>
                      </a:lnTo>
                      <a:lnTo>
                        <a:pt x="36" y="357"/>
                      </a:lnTo>
                      <a:lnTo>
                        <a:pt x="40" y="346"/>
                      </a:lnTo>
                      <a:lnTo>
                        <a:pt x="47" y="338"/>
                      </a:lnTo>
                      <a:lnTo>
                        <a:pt x="51" y="328"/>
                      </a:lnTo>
                      <a:lnTo>
                        <a:pt x="57" y="319"/>
                      </a:lnTo>
                      <a:lnTo>
                        <a:pt x="63" y="307"/>
                      </a:lnTo>
                      <a:lnTo>
                        <a:pt x="68" y="298"/>
                      </a:lnTo>
                      <a:lnTo>
                        <a:pt x="72" y="287"/>
                      </a:lnTo>
                      <a:lnTo>
                        <a:pt x="78" y="275"/>
                      </a:lnTo>
                      <a:lnTo>
                        <a:pt x="83" y="262"/>
                      </a:lnTo>
                      <a:lnTo>
                        <a:pt x="89" y="252"/>
                      </a:lnTo>
                      <a:lnTo>
                        <a:pt x="93" y="239"/>
                      </a:lnTo>
                      <a:lnTo>
                        <a:pt x="99" y="228"/>
                      </a:lnTo>
                      <a:lnTo>
                        <a:pt x="102" y="214"/>
                      </a:lnTo>
                      <a:lnTo>
                        <a:pt x="106" y="203"/>
                      </a:lnTo>
                      <a:lnTo>
                        <a:pt x="110" y="190"/>
                      </a:lnTo>
                      <a:lnTo>
                        <a:pt x="114" y="180"/>
                      </a:lnTo>
                      <a:lnTo>
                        <a:pt x="116" y="167"/>
                      </a:lnTo>
                      <a:lnTo>
                        <a:pt x="118" y="155"/>
                      </a:lnTo>
                      <a:lnTo>
                        <a:pt x="120" y="144"/>
                      </a:lnTo>
                      <a:lnTo>
                        <a:pt x="122" y="133"/>
                      </a:lnTo>
                      <a:lnTo>
                        <a:pt x="122" y="121"/>
                      </a:lnTo>
                      <a:lnTo>
                        <a:pt x="123" y="110"/>
                      </a:lnTo>
                      <a:lnTo>
                        <a:pt x="123" y="98"/>
                      </a:lnTo>
                      <a:lnTo>
                        <a:pt x="127" y="89"/>
                      </a:lnTo>
                      <a:lnTo>
                        <a:pt x="131" y="79"/>
                      </a:lnTo>
                      <a:lnTo>
                        <a:pt x="133" y="72"/>
                      </a:lnTo>
                      <a:lnTo>
                        <a:pt x="139" y="64"/>
                      </a:lnTo>
                      <a:lnTo>
                        <a:pt x="144" y="59"/>
                      </a:lnTo>
                      <a:lnTo>
                        <a:pt x="148" y="51"/>
                      </a:lnTo>
                      <a:lnTo>
                        <a:pt x="152" y="43"/>
                      </a:lnTo>
                      <a:lnTo>
                        <a:pt x="158" y="38"/>
                      </a:lnTo>
                      <a:lnTo>
                        <a:pt x="163" y="34"/>
                      </a:lnTo>
                      <a:lnTo>
                        <a:pt x="175" y="24"/>
                      </a:lnTo>
                      <a:lnTo>
                        <a:pt x="188" y="17"/>
                      </a:lnTo>
                      <a:lnTo>
                        <a:pt x="199" y="9"/>
                      </a:lnTo>
                      <a:lnTo>
                        <a:pt x="211" y="5"/>
                      </a:lnTo>
                      <a:lnTo>
                        <a:pt x="220" y="3"/>
                      </a:lnTo>
                      <a:lnTo>
                        <a:pt x="230" y="2"/>
                      </a:lnTo>
                      <a:lnTo>
                        <a:pt x="237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FFD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1" name="Freeform 27"/>
                <p:cNvSpPr>
                  <a:spLocks/>
                </p:cNvSpPr>
                <p:nvPr/>
              </p:nvSpPr>
              <p:spPr bwMode="auto">
                <a:xfrm>
                  <a:off x="532" y="3196"/>
                  <a:ext cx="450" cy="296"/>
                </a:xfrm>
                <a:custGeom>
                  <a:avLst/>
                  <a:gdLst>
                    <a:gd name="T0" fmla="*/ 94 w 899"/>
                    <a:gd name="T1" fmla="*/ 0 h 593"/>
                    <a:gd name="T2" fmla="*/ 60 w 899"/>
                    <a:gd name="T3" fmla="*/ 7 h 593"/>
                    <a:gd name="T4" fmla="*/ 22 w 899"/>
                    <a:gd name="T5" fmla="*/ 28 h 593"/>
                    <a:gd name="T6" fmla="*/ 0 w 899"/>
                    <a:gd name="T7" fmla="*/ 56 h 593"/>
                    <a:gd name="T8" fmla="*/ 19 w 899"/>
                    <a:gd name="T9" fmla="*/ 89 h 593"/>
                    <a:gd name="T10" fmla="*/ 50 w 899"/>
                    <a:gd name="T11" fmla="*/ 94 h 593"/>
                    <a:gd name="T12" fmla="*/ 115 w 899"/>
                    <a:gd name="T13" fmla="*/ 140 h 593"/>
                    <a:gd name="T14" fmla="*/ 120 w 899"/>
                    <a:gd name="T15" fmla="*/ 148 h 593"/>
                    <a:gd name="T16" fmla="*/ 165 w 899"/>
                    <a:gd name="T17" fmla="*/ 102 h 593"/>
                    <a:gd name="T18" fmla="*/ 203 w 899"/>
                    <a:gd name="T19" fmla="*/ 90 h 593"/>
                    <a:gd name="T20" fmla="*/ 210 w 899"/>
                    <a:gd name="T21" fmla="*/ 67 h 593"/>
                    <a:gd name="T22" fmla="*/ 225 w 899"/>
                    <a:gd name="T23" fmla="*/ 45 h 593"/>
                    <a:gd name="T24" fmla="*/ 198 w 899"/>
                    <a:gd name="T25" fmla="*/ 22 h 593"/>
                    <a:gd name="T26" fmla="*/ 158 w 899"/>
                    <a:gd name="T27" fmla="*/ 9 h 593"/>
                    <a:gd name="T28" fmla="*/ 107 w 899"/>
                    <a:gd name="T29" fmla="*/ 1 h 593"/>
                    <a:gd name="T30" fmla="*/ 94 w 899"/>
                    <a:gd name="T31" fmla="*/ 0 h 593"/>
                    <a:gd name="T32" fmla="*/ 94 w 899"/>
                    <a:gd name="T33" fmla="*/ 0 h 5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99"/>
                    <a:gd name="T52" fmla="*/ 0 h 593"/>
                    <a:gd name="T53" fmla="*/ 899 w 899"/>
                    <a:gd name="T54" fmla="*/ 593 h 59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99" h="593">
                      <a:moveTo>
                        <a:pt x="376" y="0"/>
                      </a:moveTo>
                      <a:lnTo>
                        <a:pt x="237" y="28"/>
                      </a:lnTo>
                      <a:lnTo>
                        <a:pt x="87" y="114"/>
                      </a:lnTo>
                      <a:lnTo>
                        <a:pt x="0" y="226"/>
                      </a:lnTo>
                      <a:lnTo>
                        <a:pt x="74" y="357"/>
                      </a:lnTo>
                      <a:lnTo>
                        <a:pt x="199" y="378"/>
                      </a:lnTo>
                      <a:lnTo>
                        <a:pt x="458" y="562"/>
                      </a:lnTo>
                      <a:lnTo>
                        <a:pt x="477" y="593"/>
                      </a:lnTo>
                      <a:lnTo>
                        <a:pt x="659" y="408"/>
                      </a:lnTo>
                      <a:lnTo>
                        <a:pt x="809" y="361"/>
                      </a:lnTo>
                      <a:lnTo>
                        <a:pt x="840" y="271"/>
                      </a:lnTo>
                      <a:lnTo>
                        <a:pt x="899" y="180"/>
                      </a:lnTo>
                      <a:lnTo>
                        <a:pt x="792" y="89"/>
                      </a:lnTo>
                      <a:lnTo>
                        <a:pt x="631" y="38"/>
                      </a:lnTo>
                      <a:lnTo>
                        <a:pt x="427" y="7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2" name="Freeform 28"/>
                <p:cNvSpPr>
                  <a:spLocks/>
                </p:cNvSpPr>
                <p:nvPr/>
              </p:nvSpPr>
              <p:spPr bwMode="auto">
                <a:xfrm>
                  <a:off x="1237" y="3022"/>
                  <a:ext cx="100" cy="96"/>
                </a:xfrm>
                <a:custGeom>
                  <a:avLst/>
                  <a:gdLst>
                    <a:gd name="T0" fmla="*/ 50 w 202"/>
                    <a:gd name="T1" fmla="*/ 21 h 192"/>
                    <a:gd name="T2" fmla="*/ 17 w 202"/>
                    <a:gd name="T3" fmla="*/ 48 h 192"/>
                    <a:gd name="T4" fmla="*/ 0 w 202"/>
                    <a:gd name="T5" fmla="*/ 36 h 192"/>
                    <a:gd name="T6" fmla="*/ 27 w 202"/>
                    <a:gd name="T7" fmla="*/ 0 h 192"/>
                    <a:gd name="T8" fmla="*/ 50 w 202"/>
                    <a:gd name="T9" fmla="*/ 21 h 192"/>
                    <a:gd name="T10" fmla="*/ 50 w 202"/>
                    <a:gd name="T11" fmla="*/ 21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2"/>
                    <a:gd name="T19" fmla="*/ 0 h 192"/>
                    <a:gd name="T20" fmla="*/ 202 w 202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2" h="192">
                      <a:moveTo>
                        <a:pt x="202" y="83"/>
                      </a:moveTo>
                      <a:lnTo>
                        <a:pt x="71" y="192"/>
                      </a:lnTo>
                      <a:lnTo>
                        <a:pt x="0" y="144"/>
                      </a:lnTo>
                      <a:lnTo>
                        <a:pt x="112" y="0"/>
                      </a:lnTo>
                      <a:lnTo>
                        <a:pt x="202" y="83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3" name="Freeform 29"/>
                <p:cNvSpPr>
                  <a:spLocks/>
                </p:cNvSpPr>
                <p:nvPr/>
              </p:nvSpPr>
              <p:spPr bwMode="auto">
                <a:xfrm>
                  <a:off x="1173" y="2971"/>
                  <a:ext cx="166" cy="154"/>
                </a:xfrm>
                <a:custGeom>
                  <a:avLst/>
                  <a:gdLst>
                    <a:gd name="T0" fmla="*/ 29 w 333"/>
                    <a:gd name="T1" fmla="*/ 77 h 310"/>
                    <a:gd name="T2" fmla="*/ 83 w 333"/>
                    <a:gd name="T3" fmla="*/ 20 h 310"/>
                    <a:gd name="T4" fmla="*/ 40 w 333"/>
                    <a:gd name="T5" fmla="*/ 0 h 310"/>
                    <a:gd name="T6" fmla="*/ 0 w 333"/>
                    <a:gd name="T7" fmla="*/ 47 h 310"/>
                    <a:gd name="T8" fmla="*/ 29 w 333"/>
                    <a:gd name="T9" fmla="*/ 77 h 310"/>
                    <a:gd name="T10" fmla="*/ 29 w 333"/>
                    <a:gd name="T11" fmla="*/ 77 h 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3"/>
                    <a:gd name="T19" fmla="*/ 0 h 310"/>
                    <a:gd name="T20" fmla="*/ 333 w 333"/>
                    <a:gd name="T21" fmla="*/ 310 h 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3" h="310">
                      <a:moveTo>
                        <a:pt x="118" y="310"/>
                      </a:moveTo>
                      <a:lnTo>
                        <a:pt x="333" y="80"/>
                      </a:lnTo>
                      <a:lnTo>
                        <a:pt x="163" y="0"/>
                      </a:lnTo>
                      <a:lnTo>
                        <a:pt x="0" y="190"/>
                      </a:lnTo>
                      <a:lnTo>
                        <a:pt x="118" y="310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4" name="Freeform 30"/>
                <p:cNvSpPr>
                  <a:spLocks/>
                </p:cNvSpPr>
                <p:nvPr/>
              </p:nvSpPr>
              <p:spPr bwMode="auto">
                <a:xfrm>
                  <a:off x="1206" y="2988"/>
                  <a:ext cx="154" cy="161"/>
                </a:xfrm>
                <a:custGeom>
                  <a:avLst/>
                  <a:gdLst>
                    <a:gd name="T0" fmla="*/ 71 w 308"/>
                    <a:gd name="T1" fmla="*/ 0 h 323"/>
                    <a:gd name="T2" fmla="*/ 0 w 308"/>
                    <a:gd name="T3" fmla="*/ 74 h 323"/>
                    <a:gd name="T4" fmla="*/ 6 w 308"/>
                    <a:gd name="T5" fmla="*/ 80 h 323"/>
                    <a:gd name="T6" fmla="*/ 77 w 308"/>
                    <a:gd name="T7" fmla="*/ 5 h 323"/>
                    <a:gd name="T8" fmla="*/ 71 w 308"/>
                    <a:gd name="T9" fmla="*/ 0 h 323"/>
                    <a:gd name="T10" fmla="*/ 71 w 308"/>
                    <a:gd name="T11" fmla="*/ 0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8"/>
                    <a:gd name="T19" fmla="*/ 0 h 323"/>
                    <a:gd name="T20" fmla="*/ 308 w 308"/>
                    <a:gd name="T21" fmla="*/ 323 h 3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8" h="323">
                      <a:moveTo>
                        <a:pt x="284" y="0"/>
                      </a:moveTo>
                      <a:lnTo>
                        <a:pt x="0" y="299"/>
                      </a:lnTo>
                      <a:lnTo>
                        <a:pt x="21" y="323"/>
                      </a:lnTo>
                      <a:lnTo>
                        <a:pt x="308" y="2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5" name="Freeform 31"/>
                <p:cNvSpPr>
                  <a:spLocks/>
                </p:cNvSpPr>
                <p:nvPr/>
              </p:nvSpPr>
              <p:spPr bwMode="auto">
                <a:xfrm>
                  <a:off x="1240" y="2961"/>
                  <a:ext cx="112" cy="56"/>
                </a:xfrm>
                <a:custGeom>
                  <a:avLst/>
                  <a:gdLst>
                    <a:gd name="T0" fmla="*/ 0 w 222"/>
                    <a:gd name="T1" fmla="*/ 4 h 112"/>
                    <a:gd name="T2" fmla="*/ 49 w 222"/>
                    <a:gd name="T3" fmla="*/ 28 h 112"/>
                    <a:gd name="T4" fmla="*/ 57 w 222"/>
                    <a:gd name="T5" fmla="*/ 23 h 112"/>
                    <a:gd name="T6" fmla="*/ 3 w 222"/>
                    <a:gd name="T7" fmla="*/ 0 h 112"/>
                    <a:gd name="T8" fmla="*/ 0 w 222"/>
                    <a:gd name="T9" fmla="*/ 4 h 112"/>
                    <a:gd name="T10" fmla="*/ 0 w 222"/>
                    <a:gd name="T11" fmla="*/ 4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2"/>
                    <a:gd name="T19" fmla="*/ 0 h 112"/>
                    <a:gd name="T20" fmla="*/ 222 w 222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2" h="112">
                      <a:moveTo>
                        <a:pt x="0" y="15"/>
                      </a:moveTo>
                      <a:lnTo>
                        <a:pt x="192" y="112"/>
                      </a:lnTo>
                      <a:lnTo>
                        <a:pt x="222" y="89"/>
                      </a:lnTo>
                      <a:lnTo>
                        <a:pt x="1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6" name="Freeform 32"/>
                <p:cNvSpPr>
                  <a:spLocks/>
                </p:cNvSpPr>
                <p:nvPr/>
              </p:nvSpPr>
              <p:spPr bwMode="auto">
                <a:xfrm>
                  <a:off x="1167" y="2971"/>
                  <a:ext cx="95" cy="101"/>
                </a:xfrm>
                <a:custGeom>
                  <a:avLst/>
                  <a:gdLst>
                    <a:gd name="T0" fmla="*/ 48 w 190"/>
                    <a:gd name="T1" fmla="*/ 3 h 204"/>
                    <a:gd name="T2" fmla="*/ 5 w 190"/>
                    <a:gd name="T3" fmla="*/ 50 h 204"/>
                    <a:gd name="T4" fmla="*/ 0 w 190"/>
                    <a:gd name="T5" fmla="*/ 43 h 204"/>
                    <a:gd name="T6" fmla="*/ 41 w 190"/>
                    <a:gd name="T7" fmla="*/ 0 h 204"/>
                    <a:gd name="T8" fmla="*/ 48 w 190"/>
                    <a:gd name="T9" fmla="*/ 3 h 204"/>
                    <a:gd name="T10" fmla="*/ 48 w 190"/>
                    <a:gd name="T11" fmla="*/ 3 h 2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"/>
                    <a:gd name="T19" fmla="*/ 0 h 204"/>
                    <a:gd name="T20" fmla="*/ 190 w 190"/>
                    <a:gd name="T21" fmla="*/ 204 h 2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" h="204">
                      <a:moveTo>
                        <a:pt x="190" y="15"/>
                      </a:moveTo>
                      <a:lnTo>
                        <a:pt x="17" y="204"/>
                      </a:lnTo>
                      <a:lnTo>
                        <a:pt x="0" y="173"/>
                      </a:lnTo>
                      <a:lnTo>
                        <a:pt x="161" y="0"/>
                      </a:lnTo>
                      <a:lnTo>
                        <a:pt x="19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7" name="Freeform 33"/>
                <p:cNvSpPr>
                  <a:spLocks/>
                </p:cNvSpPr>
                <p:nvPr/>
              </p:nvSpPr>
              <p:spPr bwMode="auto">
                <a:xfrm>
                  <a:off x="1150" y="3042"/>
                  <a:ext cx="89" cy="91"/>
                </a:xfrm>
                <a:custGeom>
                  <a:avLst/>
                  <a:gdLst>
                    <a:gd name="T0" fmla="*/ 0 w 177"/>
                    <a:gd name="T1" fmla="*/ 6 h 182"/>
                    <a:gd name="T2" fmla="*/ 38 w 177"/>
                    <a:gd name="T3" fmla="*/ 46 h 182"/>
                    <a:gd name="T4" fmla="*/ 45 w 177"/>
                    <a:gd name="T5" fmla="*/ 40 h 182"/>
                    <a:gd name="T6" fmla="*/ 5 w 177"/>
                    <a:gd name="T7" fmla="*/ 0 h 182"/>
                    <a:gd name="T8" fmla="*/ 0 w 177"/>
                    <a:gd name="T9" fmla="*/ 6 h 182"/>
                    <a:gd name="T10" fmla="*/ 0 w 177"/>
                    <a:gd name="T11" fmla="*/ 6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7"/>
                    <a:gd name="T19" fmla="*/ 0 h 182"/>
                    <a:gd name="T20" fmla="*/ 177 w 177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7" h="182">
                      <a:moveTo>
                        <a:pt x="0" y="21"/>
                      </a:moveTo>
                      <a:lnTo>
                        <a:pt x="149" y="182"/>
                      </a:lnTo>
                      <a:lnTo>
                        <a:pt x="177" y="159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8" name="Freeform 34"/>
                <p:cNvSpPr>
                  <a:spLocks/>
                </p:cNvSpPr>
                <p:nvPr/>
              </p:nvSpPr>
              <p:spPr bwMode="auto">
                <a:xfrm>
                  <a:off x="1298" y="3143"/>
                  <a:ext cx="70" cy="25"/>
                </a:xfrm>
                <a:custGeom>
                  <a:avLst/>
                  <a:gdLst>
                    <a:gd name="T0" fmla="*/ 3 w 139"/>
                    <a:gd name="T1" fmla="*/ 0 h 51"/>
                    <a:gd name="T2" fmla="*/ 4 w 139"/>
                    <a:gd name="T3" fmla="*/ 0 h 51"/>
                    <a:gd name="T4" fmla="*/ 6 w 139"/>
                    <a:gd name="T5" fmla="*/ 1 h 51"/>
                    <a:gd name="T6" fmla="*/ 7 w 139"/>
                    <a:gd name="T7" fmla="*/ 1 h 51"/>
                    <a:gd name="T8" fmla="*/ 8 w 139"/>
                    <a:gd name="T9" fmla="*/ 1 h 51"/>
                    <a:gd name="T10" fmla="*/ 10 w 139"/>
                    <a:gd name="T11" fmla="*/ 2 h 51"/>
                    <a:gd name="T12" fmla="*/ 12 w 139"/>
                    <a:gd name="T13" fmla="*/ 2 h 51"/>
                    <a:gd name="T14" fmla="*/ 14 w 139"/>
                    <a:gd name="T15" fmla="*/ 3 h 51"/>
                    <a:gd name="T16" fmla="*/ 16 w 139"/>
                    <a:gd name="T17" fmla="*/ 3 h 51"/>
                    <a:gd name="T18" fmla="*/ 19 w 139"/>
                    <a:gd name="T19" fmla="*/ 3 h 51"/>
                    <a:gd name="T20" fmla="*/ 22 w 139"/>
                    <a:gd name="T21" fmla="*/ 4 h 51"/>
                    <a:gd name="T22" fmla="*/ 25 w 139"/>
                    <a:gd name="T23" fmla="*/ 4 h 51"/>
                    <a:gd name="T24" fmla="*/ 28 w 139"/>
                    <a:gd name="T25" fmla="*/ 4 h 51"/>
                    <a:gd name="T26" fmla="*/ 31 w 139"/>
                    <a:gd name="T27" fmla="*/ 4 h 51"/>
                    <a:gd name="T28" fmla="*/ 34 w 139"/>
                    <a:gd name="T29" fmla="*/ 4 h 51"/>
                    <a:gd name="T30" fmla="*/ 35 w 139"/>
                    <a:gd name="T31" fmla="*/ 11 h 51"/>
                    <a:gd name="T32" fmla="*/ 34 w 139"/>
                    <a:gd name="T33" fmla="*/ 11 h 51"/>
                    <a:gd name="T34" fmla="*/ 32 w 139"/>
                    <a:gd name="T35" fmla="*/ 12 h 51"/>
                    <a:gd name="T36" fmla="*/ 30 w 139"/>
                    <a:gd name="T37" fmla="*/ 12 h 51"/>
                    <a:gd name="T38" fmla="*/ 29 w 139"/>
                    <a:gd name="T39" fmla="*/ 12 h 51"/>
                    <a:gd name="T40" fmla="*/ 27 w 139"/>
                    <a:gd name="T41" fmla="*/ 12 h 51"/>
                    <a:gd name="T42" fmla="*/ 25 w 139"/>
                    <a:gd name="T43" fmla="*/ 12 h 51"/>
                    <a:gd name="T44" fmla="*/ 22 w 139"/>
                    <a:gd name="T45" fmla="*/ 12 h 51"/>
                    <a:gd name="T46" fmla="*/ 19 w 139"/>
                    <a:gd name="T47" fmla="*/ 12 h 51"/>
                    <a:gd name="T48" fmla="*/ 16 w 139"/>
                    <a:gd name="T49" fmla="*/ 12 h 51"/>
                    <a:gd name="T50" fmla="*/ 14 w 139"/>
                    <a:gd name="T51" fmla="*/ 12 h 51"/>
                    <a:gd name="T52" fmla="*/ 10 w 139"/>
                    <a:gd name="T53" fmla="*/ 11 h 51"/>
                    <a:gd name="T54" fmla="*/ 7 w 139"/>
                    <a:gd name="T55" fmla="*/ 11 h 51"/>
                    <a:gd name="T56" fmla="*/ 6 w 139"/>
                    <a:gd name="T57" fmla="*/ 10 h 51"/>
                    <a:gd name="T58" fmla="*/ 4 w 139"/>
                    <a:gd name="T59" fmla="*/ 9 h 51"/>
                    <a:gd name="T60" fmla="*/ 2 w 139"/>
                    <a:gd name="T61" fmla="*/ 9 h 51"/>
                    <a:gd name="T62" fmla="*/ 0 w 139"/>
                    <a:gd name="T63" fmla="*/ 8 h 51"/>
                    <a:gd name="T64" fmla="*/ 3 w 139"/>
                    <a:gd name="T65" fmla="*/ 0 h 51"/>
                    <a:gd name="T66" fmla="*/ 3 w 139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9"/>
                    <a:gd name="T103" fmla="*/ 0 h 51"/>
                    <a:gd name="T104" fmla="*/ 139 w 139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9" h="51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32" y="6"/>
                      </a:lnTo>
                      <a:lnTo>
                        <a:pt x="40" y="8"/>
                      </a:lnTo>
                      <a:lnTo>
                        <a:pt x="47" y="10"/>
                      </a:lnTo>
                      <a:lnTo>
                        <a:pt x="55" y="12"/>
                      </a:lnTo>
                      <a:lnTo>
                        <a:pt x="64" y="13"/>
                      </a:lnTo>
                      <a:lnTo>
                        <a:pt x="76" y="15"/>
                      </a:lnTo>
                      <a:lnTo>
                        <a:pt x="87" y="17"/>
                      </a:lnTo>
                      <a:lnTo>
                        <a:pt x="99" y="17"/>
                      </a:lnTo>
                      <a:lnTo>
                        <a:pt x="110" y="17"/>
                      </a:lnTo>
                      <a:lnTo>
                        <a:pt x="122" y="17"/>
                      </a:lnTo>
                      <a:lnTo>
                        <a:pt x="135" y="17"/>
                      </a:lnTo>
                      <a:lnTo>
                        <a:pt x="139" y="46"/>
                      </a:lnTo>
                      <a:lnTo>
                        <a:pt x="135" y="46"/>
                      </a:lnTo>
                      <a:lnTo>
                        <a:pt x="127" y="48"/>
                      </a:lnTo>
                      <a:lnTo>
                        <a:pt x="120" y="48"/>
                      </a:lnTo>
                      <a:lnTo>
                        <a:pt x="114" y="48"/>
                      </a:lnTo>
                      <a:lnTo>
                        <a:pt x="106" y="50"/>
                      </a:lnTo>
                      <a:lnTo>
                        <a:pt x="99" y="51"/>
                      </a:lnTo>
                      <a:lnTo>
                        <a:pt x="87" y="50"/>
                      </a:lnTo>
                      <a:lnTo>
                        <a:pt x="76" y="50"/>
                      </a:lnTo>
                      <a:lnTo>
                        <a:pt x="64" y="48"/>
                      </a:lnTo>
                      <a:lnTo>
                        <a:pt x="53" y="48"/>
                      </a:lnTo>
                      <a:lnTo>
                        <a:pt x="40" y="46"/>
                      </a:lnTo>
                      <a:lnTo>
                        <a:pt x="26" y="44"/>
                      </a:lnTo>
                      <a:lnTo>
                        <a:pt x="21" y="42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0" y="3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79" name="Freeform 35"/>
                <p:cNvSpPr>
                  <a:spLocks/>
                </p:cNvSpPr>
                <p:nvPr/>
              </p:nvSpPr>
              <p:spPr bwMode="auto">
                <a:xfrm>
                  <a:off x="1243" y="3188"/>
                  <a:ext cx="96" cy="63"/>
                </a:xfrm>
                <a:custGeom>
                  <a:avLst/>
                  <a:gdLst>
                    <a:gd name="T0" fmla="*/ 4 w 192"/>
                    <a:gd name="T1" fmla="*/ 1 h 126"/>
                    <a:gd name="T2" fmla="*/ 5 w 192"/>
                    <a:gd name="T3" fmla="*/ 0 h 126"/>
                    <a:gd name="T4" fmla="*/ 7 w 192"/>
                    <a:gd name="T5" fmla="*/ 0 h 126"/>
                    <a:gd name="T6" fmla="*/ 8 w 192"/>
                    <a:gd name="T7" fmla="*/ 0 h 126"/>
                    <a:gd name="T8" fmla="*/ 10 w 192"/>
                    <a:gd name="T9" fmla="*/ 0 h 126"/>
                    <a:gd name="T10" fmla="*/ 13 w 192"/>
                    <a:gd name="T11" fmla="*/ 0 h 126"/>
                    <a:gd name="T12" fmla="*/ 16 w 192"/>
                    <a:gd name="T13" fmla="*/ 1 h 126"/>
                    <a:gd name="T14" fmla="*/ 19 w 192"/>
                    <a:gd name="T15" fmla="*/ 1 h 126"/>
                    <a:gd name="T16" fmla="*/ 22 w 192"/>
                    <a:gd name="T17" fmla="*/ 2 h 126"/>
                    <a:gd name="T18" fmla="*/ 24 w 192"/>
                    <a:gd name="T19" fmla="*/ 2 h 126"/>
                    <a:gd name="T20" fmla="*/ 25 w 192"/>
                    <a:gd name="T21" fmla="*/ 2 h 126"/>
                    <a:gd name="T22" fmla="*/ 27 w 192"/>
                    <a:gd name="T23" fmla="*/ 2 h 126"/>
                    <a:gd name="T24" fmla="*/ 29 w 192"/>
                    <a:gd name="T25" fmla="*/ 3 h 126"/>
                    <a:gd name="T26" fmla="*/ 31 w 192"/>
                    <a:gd name="T27" fmla="*/ 3 h 126"/>
                    <a:gd name="T28" fmla="*/ 33 w 192"/>
                    <a:gd name="T29" fmla="*/ 4 h 126"/>
                    <a:gd name="T30" fmla="*/ 34 w 192"/>
                    <a:gd name="T31" fmla="*/ 4 h 126"/>
                    <a:gd name="T32" fmla="*/ 36 w 192"/>
                    <a:gd name="T33" fmla="*/ 5 h 126"/>
                    <a:gd name="T34" fmla="*/ 38 w 192"/>
                    <a:gd name="T35" fmla="*/ 5 h 126"/>
                    <a:gd name="T36" fmla="*/ 41 w 192"/>
                    <a:gd name="T37" fmla="*/ 6 h 126"/>
                    <a:gd name="T38" fmla="*/ 43 w 192"/>
                    <a:gd name="T39" fmla="*/ 7 h 126"/>
                    <a:gd name="T40" fmla="*/ 45 w 192"/>
                    <a:gd name="T41" fmla="*/ 8 h 126"/>
                    <a:gd name="T42" fmla="*/ 48 w 192"/>
                    <a:gd name="T43" fmla="*/ 32 h 126"/>
                    <a:gd name="T44" fmla="*/ 47 w 192"/>
                    <a:gd name="T45" fmla="*/ 31 h 126"/>
                    <a:gd name="T46" fmla="*/ 47 w 192"/>
                    <a:gd name="T47" fmla="*/ 31 h 126"/>
                    <a:gd name="T48" fmla="*/ 45 w 192"/>
                    <a:gd name="T49" fmla="*/ 30 h 126"/>
                    <a:gd name="T50" fmla="*/ 43 w 192"/>
                    <a:gd name="T51" fmla="*/ 29 h 126"/>
                    <a:gd name="T52" fmla="*/ 40 w 192"/>
                    <a:gd name="T53" fmla="*/ 28 h 126"/>
                    <a:gd name="T54" fmla="*/ 37 w 192"/>
                    <a:gd name="T55" fmla="*/ 26 h 126"/>
                    <a:gd name="T56" fmla="*/ 35 w 192"/>
                    <a:gd name="T57" fmla="*/ 25 h 126"/>
                    <a:gd name="T58" fmla="*/ 34 w 192"/>
                    <a:gd name="T59" fmla="*/ 25 h 126"/>
                    <a:gd name="T60" fmla="*/ 32 w 192"/>
                    <a:gd name="T61" fmla="*/ 24 h 126"/>
                    <a:gd name="T62" fmla="*/ 30 w 192"/>
                    <a:gd name="T63" fmla="*/ 23 h 126"/>
                    <a:gd name="T64" fmla="*/ 28 w 192"/>
                    <a:gd name="T65" fmla="*/ 22 h 126"/>
                    <a:gd name="T66" fmla="*/ 26 w 192"/>
                    <a:gd name="T67" fmla="*/ 21 h 126"/>
                    <a:gd name="T68" fmla="*/ 24 w 192"/>
                    <a:gd name="T69" fmla="*/ 20 h 126"/>
                    <a:gd name="T70" fmla="*/ 22 w 192"/>
                    <a:gd name="T71" fmla="*/ 20 h 126"/>
                    <a:gd name="T72" fmla="*/ 20 w 192"/>
                    <a:gd name="T73" fmla="*/ 19 h 126"/>
                    <a:gd name="T74" fmla="*/ 18 w 192"/>
                    <a:gd name="T75" fmla="*/ 18 h 126"/>
                    <a:gd name="T76" fmla="*/ 16 w 192"/>
                    <a:gd name="T77" fmla="*/ 18 h 126"/>
                    <a:gd name="T78" fmla="*/ 15 w 192"/>
                    <a:gd name="T79" fmla="*/ 17 h 126"/>
                    <a:gd name="T80" fmla="*/ 12 w 192"/>
                    <a:gd name="T81" fmla="*/ 17 h 126"/>
                    <a:gd name="T82" fmla="*/ 10 w 192"/>
                    <a:gd name="T83" fmla="*/ 16 h 126"/>
                    <a:gd name="T84" fmla="*/ 9 w 192"/>
                    <a:gd name="T85" fmla="*/ 16 h 126"/>
                    <a:gd name="T86" fmla="*/ 7 w 192"/>
                    <a:gd name="T87" fmla="*/ 16 h 126"/>
                    <a:gd name="T88" fmla="*/ 5 w 192"/>
                    <a:gd name="T89" fmla="*/ 15 h 126"/>
                    <a:gd name="T90" fmla="*/ 3 w 192"/>
                    <a:gd name="T91" fmla="*/ 15 h 126"/>
                    <a:gd name="T92" fmla="*/ 1 w 192"/>
                    <a:gd name="T93" fmla="*/ 15 h 126"/>
                    <a:gd name="T94" fmla="*/ 0 w 192"/>
                    <a:gd name="T95" fmla="*/ 15 h 126"/>
                    <a:gd name="T96" fmla="*/ 4 w 192"/>
                    <a:gd name="T97" fmla="*/ 1 h 126"/>
                    <a:gd name="T98" fmla="*/ 4 w 192"/>
                    <a:gd name="T99" fmla="*/ 1 h 12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2"/>
                    <a:gd name="T151" fmla="*/ 0 h 126"/>
                    <a:gd name="T152" fmla="*/ 192 w 192"/>
                    <a:gd name="T153" fmla="*/ 126 h 12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2" h="126">
                      <a:moveTo>
                        <a:pt x="13" y="2"/>
                      </a:move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2"/>
                      </a:lnTo>
                      <a:lnTo>
                        <a:pt x="74" y="2"/>
                      </a:lnTo>
                      <a:lnTo>
                        <a:pt x="85" y="6"/>
                      </a:lnTo>
                      <a:lnTo>
                        <a:pt x="93" y="6"/>
                      </a:lnTo>
                      <a:lnTo>
                        <a:pt x="98" y="6"/>
                      </a:lnTo>
                      <a:lnTo>
                        <a:pt x="106" y="8"/>
                      </a:lnTo>
                      <a:lnTo>
                        <a:pt x="114" y="10"/>
                      </a:lnTo>
                      <a:lnTo>
                        <a:pt x="121" y="12"/>
                      </a:lnTo>
                      <a:lnTo>
                        <a:pt x="129" y="14"/>
                      </a:lnTo>
                      <a:lnTo>
                        <a:pt x="136" y="16"/>
                      </a:lnTo>
                      <a:lnTo>
                        <a:pt x="144" y="19"/>
                      </a:lnTo>
                      <a:lnTo>
                        <a:pt x="152" y="19"/>
                      </a:lnTo>
                      <a:lnTo>
                        <a:pt x="161" y="23"/>
                      </a:lnTo>
                      <a:lnTo>
                        <a:pt x="169" y="27"/>
                      </a:lnTo>
                      <a:lnTo>
                        <a:pt x="178" y="31"/>
                      </a:lnTo>
                      <a:lnTo>
                        <a:pt x="192" y="126"/>
                      </a:lnTo>
                      <a:lnTo>
                        <a:pt x="188" y="124"/>
                      </a:lnTo>
                      <a:lnTo>
                        <a:pt x="186" y="122"/>
                      </a:lnTo>
                      <a:lnTo>
                        <a:pt x="178" y="118"/>
                      </a:lnTo>
                      <a:lnTo>
                        <a:pt x="169" y="114"/>
                      </a:lnTo>
                      <a:lnTo>
                        <a:pt x="157" y="109"/>
                      </a:lnTo>
                      <a:lnTo>
                        <a:pt x="146" y="103"/>
                      </a:lnTo>
                      <a:lnTo>
                        <a:pt x="138" y="99"/>
                      </a:lnTo>
                      <a:lnTo>
                        <a:pt x="133" y="97"/>
                      </a:lnTo>
                      <a:lnTo>
                        <a:pt x="125" y="94"/>
                      </a:lnTo>
                      <a:lnTo>
                        <a:pt x="119" y="92"/>
                      </a:lnTo>
                      <a:lnTo>
                        <a:pt x="110" y="88"/>
                      </a:lnTo>
                      <a:lnTo>
                        <a:pt x="102" y="84"/>
                      </a:lnTo>
                      <a:lnTo>
                        <a:pt x="95" y="80"/>
                      </a:lnTo>
                      <a:lnTo>
                        <a:pt x="87" y="78"/>
                      </a:lnTo>
                      <a:lnTo>
                        <a:pt x="78" y="75"/>
                      </a:lnTo>
                      <a:lnTo>
                        <a:pt x="72" y="71"/>
                      </a:lnTo>
                      <a:lnTo>
                        <a:pt x="64" y="69"/>
                      </a:lnTo>
                      <a:lnTo>
                        <a:pt x="57" y="67"/>
                      </a:lnTo>
                      <a:lnTo>
                        <a:pt x="47" y="65"/>
                      </a:lnTo>
                      <a:lnTo>
                        <a:pt x="40" y="63"/>
                      </a:lnTo>
                      <a:lnTo>
                        <a:pt x="34" y="61"/>
                      </a:lnTo>
                      <a:lnTo>
                        <a:pt x="26" y="61"/>
                      </a:lnTo>
                      <a:lnTo>
                        <a:pt x="19" y="57"/>
                      </a:lnTo>
                      <a:lnTo>
                        <a:pt x="11" y="57"/>
                      </a:lnTo>
                      <a:lnTo>
                        <a:pt x="3" y="57"/>
                      </a:lnTo>
                      <a:lnTo>
                        <a:pt x="0" y="5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0" name="Freeform 36"/>
                <p:cNvSpPr>
                  <a:spLocks/>
                </p:cNvSpPr>
                <p:nvPr/>
              </p:nvSpPr>
              <p:spPr bwMode="auto">
                <a:xfrm>
                  <a:off x="1220" y="3210"/>
                  <a:ext cx="132" cy="56"/>
                </a:xfrm>
                <a:custGeom>
                  <a:avLst/>
                  <a:gdLst>
                    <a:gd name="T0" fmla="*/ 0 w 264"/>
                    <a:gd name="T1" fmla="*/ 7 h 112"/>
                    <a:gd name="T2" fmla="*/ 2 w 264"/>
                    <a:gd name="T3" fmla="*/ 7 h 112"/>
                    <a:gd name="T4" fmla="*/ 3 w 264"/>
                    <a:gd name="T5" fmla="*/ 7 h 112"/>
                    <a:gd name="T6" fmla="*/ 5 w 264"/>
                    <a:gd name="T7" fmla="*/ 8 h 112"/>
                    <a:gd name="T8" fmla="*/ 6 w 264"/>
                    <a:gd name="T9" fmla="*/ 8 h 112"/>
                    <a:gd name="T10" fmla="*/ 8 w 264"/>
                    <a:gd name="T11" fmla="*/ 8 h 112"/>
                    <a:gd name="T12" fmla="*/ 9 w 264"/>
                    <a:gd name="T13" fmla="*/ 8 h 112"/>
                    <a:gd name="T14" fmla="*/ 11 w 264"/>
                    <a:gd name="T15" fmla="*/ 9 h 112"/>
                    <a:gd name="T16" fmla="*/ 13 w 264"/>
                    <a:gd name="T17" fmla="*/ 9 h 112"/>
                    <a:gd name="T18" fmla="*/ 15 w 264"/>
                    <a:gd name="T19" fmla="*/ 10 h 112"/>
                    <a:gd name="T20" fmla="*/ 17 w 264"/>
                    <a:gd name="T21" fmla="*/ 11 h 112"/>
                    <a:gd name="T22" fmla="*/ 19 w 264"/>
                    <a:gd name="T23" fmla="*/ 12 h 112"/>
                    <a:gd name="T24" fmla="*/ 21 w 264"/>
                    <a:gd name="T25" fmla="*/ 12 h 112"/>
                    <a:gd name="T26" fmla="*/ 24 w 264"/>
                    <a:gd name="T27" fmla="*/ 12 h 112"/>
                    <a:gd name="T28" fmla="*/ 26 w 264"/>
                    <a:gd name="T29" fmla="*/ 13 h 112"/>
                    <a:gd name="T30" fmla="*/ 28 w 264"/>
                    <a:gd name="T31" fmla="*/ 14 h 112"/>
                    <a:gd name="T32" fmla="*/ 31 w 264"/>
                    <a:gd name="T33" fmla="*/ 15 h 112"/>
                    <a:gd name="T34" fmla="*/ 34 w 264"/>
                    <a:gd name="T35" fmla="*/ 16 h 112"/>
                    <a:gd name="T36" fmla="*/ 37 w 264"/>
                    <a:gd name="T37" fmla="*/ 17 h 112"/>
                    <a:gd name="T38" fmla="*/ 40 w 264"/>
                    <a:gd name="T39" fmla="*/ 18 h 112"/>
                    <a:gd name="T40" fmla="*/ 42 w 264"/>
                    <a:gd name="T41" fmla="*/ 19 h 112"/>
                    <a:gd name="T42" fmla="*/ 45 w 264"/>
                    <a:gd name="T43" fmla="*/ 20 h 112"/>
                    <a:gd name="T44" fmla="*/ 48 w 264"/>
                    <a:gd name="T45" fmla="*/ 21 h 112"/>
                    <a:gd name="T46" fmla="*/ 51 w 264"/>
                    <a:gd name="T47" fmla="*/ 23 h 112"/>
                    <a:gd name="T48" fmla="*/ 54 w 264"/>
                    <a:gd name="T49" fmla="*/ 24 h 112"/>
                    <a:gd name="T50" fmla="*/ 57 w 264"/>
                    <a:gd name="T51" fmla="*/ 25 h 112"/>
                    <a:gd name="T52" fmla="*/ 60 w 264"/>
                    <a:gd name="T53" fmla="*/ 27 h 112"/>
                    <a:gd name="T54" fmla="*/ 64 w 264"/>
                    <a:gd name="T55" fmla="*/ 28 h 112"/>
                    <a:gd name="T56" fmla="*/ 66 w 264"/>
                    <a:gd name="T57" fmla="*/ 21 h 112"/>
                    <a:gd name="T58" fmla="*/ 66 w 264"/>
                    <a:gd name="T59" fmla="*/ 21 h 112"/>
                    <a:gd name="T60" fmla="*/ 66 w 264"/>
                    <a:gd name="T61" fmla="*/ 20 h 112"/>
                    <a:gd name="T62" fmla="*/ 64 w 264"/>
                    <a:gd name="T63" fmla="*/ 19 h 112"/>
                    <a:gd name="T64" fmla="*/ 63 w 264"/>
                    <a:gd name="T65" fmla="*/ 19 h 112"/>
                    <a:gd name="T66" fmla="*/ 60 w 264"/>
                    <a:gd name="T67" fmla="*/ 18 h 112"/>
                    <a:gd name="T68" fmla="*/ 58 w 264"/>
                    <a:gd name="T69" fmla="*/ 17 h 112"/>
                    <a:gd name="T70" fmla="*/ 56 w 264"/>
                    <a:gd name="T71" fmla="*/ 15 h 112"/>
                    <a:gd name="T72" fmla="*/ 53 w 264"/>
                    <a:gd name="T73" fmla="*/ 14 h 112"/>
                    <a:gd name="T74" fmla="*/ 50 w 264"/>
                    <a:gd name="T75" fmla="*/ 13 h 112"/>
                    <a:gd name="T76" fmla="*/ 48 w 264"/>
                    <a:gd name="T77" fmla="*/ 12 h 112"/>
                    <a:gd name="T78" fmla="*/ 46 w 264"/>
                    <a:gd name="T79" fmla="*/ 11 h 112"/>
                    <a:gd name="T80" fmla="*/ 45 w 264"/>
                    <a:gd name="T81" fmla="*/ 10 h 112"/>
                    <a:gd name="T82" fmla="*/ 42 w 264"/>
                    <a:gd name="T83" fmla="*/ 9 h 112"/>
                    <a:gd name="T84" fmla="*/ 40 w 264"/>
                    <a:gd name="T85" fmla="*/ 8 h 112"/>
                    <a:gd name="T86" fmla="*/ 37 w 264"/>
                    <a:gd name="T87" fmla="*/ 8 h 112"/>
                    <a:gd name="T88" fmla="*/ 35 w 264"/>
                    <a:gd name="T89" fmla="*/ 7 h 112"/>
                    <a:gd name="T90" fmla="*/ 32 w 264"/>
                    <a:gd name="T91" fmla="*/ 6 h 112"/>
                    <a:gd name="T92" fmla="*/ 29 w 264"/>
                    <a:gd name="T93" fmla="*/ 5 h 112"/>
                    <a:gd name="T94" fmla="*/ 27 w 264"/>
                    <a:gd name="T95" fmla="*/ 4 h 112"/>
                    <a:gd name="T96" fmla="*/ 24 w 264"/>
                    <a:gd name="T97" fmla="*/ 3 h 112"/>
                    <a:gd name="T98" fmla="*/ 20 w 264"/>
                    <a:gd name="T99" fmla="*/ 2 h 112"/>
                    <a:gd name="T100" fmla="*/ 17 w 264"/>
                    <a:gd name="T101" fmla="*/ 2 h 112"/>
                    <a:gd name="T102" fmla="*/ 14 w 264"/>
                    <a:gd name="T103" fmla="*/ 1 h 112"/>
                    <a:gd name="T104" fmla="*/ 11 w 264"/>
                    <a:gd name="T105" fmla="*/ 0 h 112"/>
                    <a:gd name="T106" fmla="*/ 0 w 264"/>
                    <a:gd name="T107" fmla="*/ 7 h 112"/>
                    <a:gd name="T108" fmla="*/ 0 w 264"/>
                    <a:gd name="T109" fmla="*/ 7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4"/>
                    <a:gd name="T166" fmla="*/ 0 h 112"/>
                    <a:gd name="T167" fmla="*/ 264 w 264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4" h="112">
                      <a:moveTo>
                        <a:pt x="0" y="27"/>
                      </a:moveTo>
                      <a:lnTo>
                        <a:pt x="6" y="27"/>
                      </a:lnTo>
                      <a:lnTo>
                        <a:pt x="11" y="27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9" y="32"/>
                      </a:lnTo>
                      <a:lnTo>
                        <a:pt x="36" y="32"/>
                      </a:lnTo>
                      <a:lnTo>
                        <a:pt x="44" y="34"/>
                      </a:lnTo>
                      <a:lnTo>
                        <a:pt x="49" y="36"/>
                      </a:lnTo>
                      <a:lnTo>
                        <a:pt x="57" y="38"/>
                      </a:lnTo>
                      <a:lnTo>
                        <a:pt x="67" y="42"/>
                      </a:lnTo>
                      <a:lnTo>
                        <a:pt x="76" y="46"/>
                      </a:lnTo>
                      <a:lnTo>
                        <a:pt x="84" y="46"/>
                      </a:lnTo>
                      <a:lnTo>
                        <a:pt x="93" y="48"/>
                      </a:lnTo>
                      <a:lnTo>
                        <a:pt x="103" y="51"/>
                      </a:lnTo>
                      <a:lnTo>
                        <a:pt x="112" y="55"/>
                      </a:lnTo>
                      <a:lnTo>
                        <a:pt x="124" y="59"/>
                      </a:lnTo>
                      <a:lnTo>
                        <a:pt x="133" y="63"/>
                      </a:lnTo>
                      <a:lnTo>
                        <a:pt x="145" y="65"/>
                      </a:lnTo>
                      <a:lnTo>
                        <a:pt x="158" y="70"/>
                      </a:lnTo>
                      <a:lnTo>
                        <a:pt x="167" y="74"/>
                      </a:lnTo>
                      <a:lnTo>
                        <a:pt x="179" y="78"/>
                      </a:lnTo>
                      <a:lnTo>
                        <a:pt x="190" y="84"/>
                      </a:lnTo>
                      <a:lnTo>
                        <a:pt x="202" y="89"/>
                      </a:lnTo>
                      <a:lnTo>
                        <a:pt x="215" y="93"/>
                      </a:lnTo>
                      <a:lnTo>
                        <a:pt x="226" y="99"/>
                      </a:lnTo>
                      <a:lnTo>
                        <a:pt x="240" y="105"/>
                      </a:lnTo>
                      <a:lnTo>
                        <a:pt x="253" y="112"/>
                      </a:lnTo>
                      <a:lnTo>
                        <a:pt x="264" y="84"/>
                      </a:lnTo>
                      <a:lnTo>
                        <a:pt x="262" y="82"/>
                      </a:lnTo>
                      <a:lnTo>
                        <a:pt x="261" y="80"/>
                      </a:lnTo>
                      <a:lnTo>
                        <a:pt x="255" y="76"/>
                      </a:lnTo>
                      <a:lnTo>
                        <a:pt x="249" y="74"/>
                      </a:lnTo>
                      <a:lnTo>
                        <a:pt x="240" y="69"/>
                      </a:lnTo>
                      <a:lnTo>
                        <a:pt x="232" y="65"/>
                      </a:lnTo>
                      <a:lnTo>
                        <a:pt x="221" y="59"/>
                      </a:lnTo>
                      <a:lnTo>
                        <a:pt x="209" y="53"/>
                      </a:lnTo>
                      <a:lnTo>
                        <a:pt x="200" y="50"/>
                      </a:lnTo>
                      <a:lnTo>
                        <a:pt x="192" y="46"/>
                      </a:lnTo>
                      <a:lnTo>
                        <a:pt x="184" y="42"/>
                      </a:lnTo>
                      <a:lnTo>
                        <a:pt x="177" y="40"/>
                      </a:lnTo>
                      <a:lnTo>
                        <a:pt x="167" y="36"/>
                      </a:lnTo>
                      <a:lnTo>
                        <a:pt x="158" y="32"/>
                      </a:lnTo>
                      <a:lnTo>
                        <a:pt x="148" y="29"/>
                      </a:lnTo>
                      <a:lnTo>
                        <a:pt x="139" y="27"/>
                      </a:lnTo>
                      <a:lnTo>
                        <a:pt x="127" y="23"/>
                      </a:lnTo>
                      <a:lnTo>
                        <a:pt x="116" y="19"/>
                      </a:lnTo>
                      <a:lnTo>
                        <a:pt x="105" y="15"/>
                      </a:lnTo>
                      <a:lnTo>
                        <a:pt x="93" y="12"/>
                      </a:lnTo>
                      <a:lnTo>
                        <a:pt x="80" y="8"/>
                      </a:lnTo>
                      <a:lnTo>
                        <a:pt x="67" y="6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1" name="Freeform 37"/>
                <p:cNvSpPr>
                  <a:spLocks/>
                </p:cNvSpPr>
                <p:nvPr/>
              </p:nvSpPr>
              <p:spPr bwMode="auto">
                <a:xfrm>
                  <a:off x="1243" y="3172"/>
                  <a:ext cx="100" cy="51"/>
                </a:xfrm>
                <a:custGeom>
                  <a:avLst/>
                  <a:gdLst>
                    <a:gd name="T0" fmla="*/ 0 w 199"/>
                    <a:gd name="T1" fmla="*/ 7 h 103"/>
                    <a:gd name="T2" fmla="*/ 1 w 199"/>
                    <a:gd name="T3" fmla="*/ 7 h 103"/>
                    <a:gd name="T4" fmla="*/ 2 w 199"/>
                    <a:gd name="T5" fmla="*/ 7 h 103"/>
                    <a:gd name="T6" fmla="*/ 4 w 199"/>
                    <a:gd name="T7" fmla="*/ 8 h 103"/>
                    <a:gd name="T8" fmla="*/ 6 w 199"/>
                    <a:gd name="T9" fmla="*/ 8 h 103"/>
                    <a:gd name="T10" fmla="*/ 8 w 199"/>
                    <a:gd name="T11" fmla="*/ 9 h 103"/>
                    <a:gd name="T12" fmla="*/ 10 w 199"/>
                    <a:gd name="T13" fmla="*/ 9 h 103"/>
                    <a:gd name="T14" fmla="*/ 11 w 199"/>
                    <a:gd name="T15" fmla="*/ 10 h 103"/>
                    <a:gd name="T16" fmla="*/ 13 w 199"/>
                    <a:gd name="T17" fmla="*/ 10 h 103"/>
                    <a:gd name="T18" fmla="*/ 15 w 199"/>
                    <a:gd name="T19" fmla="*/ 11 h 103"/>
                    <a:gd name="T20" fmla="*/ 16 w 199"/>
                    <a:gd name="T21" fmla="*/ 11 h 103"/>
                    <a:gd name="T22" fmla="*/ 18 w 199"/>
                    <a:gd name="T23" fmla="*/ 12 h 103"/>
                    <a:gd name="T24" fmla="*/ 20 w 199"/>
                    <a:gd name="T25" fmla="*/ 12 h 103"/>
                    <a:gd name="T26" fmla="*/ 22 w 199"/>
                    <a:gd name="T27" fmla="*/ 13 h 103"/>
                    <a:gd name="T28" fmla="*/ 24 w 199"/>
                    <a:gd name="T29" fmla="*/ 13 h 103"/>
                    <a:gd name="T30" fmla="*/ 26 w 199"/>
                    <a:gd name="T31" fmla="*/ 14 h 103"/>
                    <a:gd name="T32" fmla="*/ 28 w 199"/>
                    <a:gd name="T33" fmla="*/ 15 h 103"/>
                    <a:gd name="T34" fmla="*/ 30 w 199"/>
                    <a:gd name="T35" fmla="*/ 16 h 103"/>
                    <a:gd name="T36" fmla="*/ 32 w 199"/>
                    <a:gd name="T37" fmla="*/ 17 h 103"/>
                    <a:gd name="T38" fmla="*/ 34 w 199"/>
                    <a:gd name="T39" fmla="*/ 18 h 103"/>
                    <a:gd name="T40" fmla="*/ 37 w 199"/>
                    <a:gd name="T41" fmla="*/ 19 h 103"/>
                    <a:gd name="T42" fmla="*/ 40 w 199"/>
                    <a:gd name="T43" fmla="*/ 20 h 103"/>
                    <a:gd name="T44" fmla="*/ 42 w 199"/>
                    <a:gd name="T45" fmla="*/ 21 h 103"/>
                    <a:gd name="T46" fmla="*/ 44 w 199"/>
                    <a:gd name="T47" fmla="*/ 23 h 103"/>
                    <a:gd name="T48" fmla="*/ 47 w 199"/>
                    <a:gd name="T49" fmla="*/ 24 h 103"/>
                    <a:gd name="T50" fmla="*/ 50 w 199"/>
                    <a:gd name="T51" fmla="*/ 25 h 103"/>
                    <a:gd name="T52" fmla="*/ 50 w 199"/>
                    <a:gd name="T53" fmla="*/ 15 h 103"/>
                    <a:gd name="T54" fmla="*/ 49 w 199"/>
                    <a:gd name="T55" fmla="*/ 14 h 103"/>
                    <a:gd name="T56" fmla="*/ 47 w 199"/>
                    <a:gd name="T57" fmla="*/ 12 h 103"/>
                    <a:gd name="T58" fmla="*/ 44 w 199"/>
                    <a:gd name="T59" fmla="*/ 12 h 103"/>
                    <a:gd name="T60" fmla="*/ 43 w 199"/>
                    <a:gd name="T61" fmla="*/ 11 h 103"/>
                    <a:gd name="T62" fmla="*/ 40 w 199"/>
                    <a:gd name="T63" fmla="*/ 10 h 103"/>
                    <a:gd name="T64" fmla="*/ 37 w 199"/>
                    <a:gd name="T65" fmla="*/ 9 h 103"/>
                    <a:gd name="T66" fmla="*/ 35 w 199"/>
                    <a:gd name="T67" fmla="*/ 8 h 103"/>
                    <a:gd name="T68" fmla="*/ 34 w 199"/>
                    <a:gd name="T69" fmla="*/ 7 h 103"/>
                    <a:gd name="T70" fmla="*/ 32 w 199"/>
                    <a:gd name="T71" fmla="*/ 6 h 103"/>
                    <a:gd name="T72" fmla="*/ 30 w 199"/>
                    <a:gd name="T73" fmla="*/ 6 h 103"/>
                    <a:gd name="T74" fmla="*/ 28 w 199"/>
                    <a:gd name="T75" fmla="*/ 5 h 103"/>
                    <a:gd name="T76" fmla="*/ 26 w 199"/>
                    <a:gd name="T77" fmla="*/ 4 h 103"/>
                    <a:gd name="T78" fmla="*/ 24 w 199"/>
                    <a:gd name="T79" fmla="*/ 4 h 103"/>
                    <a:gd name="T80" fmla="*/ 23 w 199"/>
                    <a:gd name="T81" fmla="*/ 3 h 103"/>
                    <a:gd name="T82" fmla="*/ 20 w 199"/>
                    <a:gd name="T83" fmla="*/ 2 h 103"/>
                    <a:gd name="T84" fmla="*/ 17 w 199"/>
                    <a:gd name="T85" fmla="*/ 2 h 103"/>
                    <a:gd name="T86" fmla="*/ 15 w 199"/>
                    <a:gd name="T87" fmla="*/ 2 h 103"/>
                    <a:gd name="T88" fmla="*/ 13 w 199"/>
                    <a:gd name="T89" fmla="*/ 1 h 103"/>
                    <a:gd name="T90" fmla="*/ 10 w 199"/>
                    <a:gd name="T91" fmla="*/ 1 h 103"/>
                    <a:gd name="T92" fmla="*/ 8 w 199"/>
                    <a:gd name="T93" fmla="*/ 0 h 103"/>
                    <a:gd name="T94" fmla="*/ 5 w 199"/>
                    <a:gd name="T95" fmla="*/ 0 h 103"/>
                    <a:gd name="T96" fmla="*/ 3 w 199"/>
                    <a:gd name="T97" fmla="*/ 0 h 103"/>
                    <a:gd name="T98" fmla="*/ 0 w 199"/>
                    <a:gd name="T99" fmla="*/ 7 h 103"/>
                    <a:gd name="T100" fmla="*/ 0 w 199"/>
                    <a:gd name="T101" fmla="*/ 7 h 10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9"/>
                    <a:gd name="T154" fmla="*/ 0 h 103"/>
                    <a:gd name="T155" fmla="*/ 199 w 199"/>
                    <a:gd name="T156" fmla="*/ 103 h 10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9" h="103">
                      <a:moveTo>
                        <a:pt x="0" y="30"/>
                      </a:moveTo>
                      <a:lnTo>
                        <a:pt x="1" y="30"/>
                      </a:lnTo>
                      <a:lnTo>
                        <a:pt x="5" y="30"/>
                      </a:lnTo>
                      <a:lnTo>
                        <a:pt x="13" y="34"/>
                      </a:lnTo>
                      <a:lnTo>
                        <a:pt x="21" y="34"/>
                      </a:lnTo>
                      <a:lnTo>
                        <a:pt x="32" y="38"/>
                      </a:lnTo>
                      <a:lnTo>
                        <a:pt x="38" y="38"/>
                      </a:lnTo>
                      <a:lnTo>
                        <a:pt x="43" y="40"/>
                      </a:lnTo>
                      <a:lnTo>
                        <a:pt x="51" y="42"/>
                      </a:lnTo>
                      <a:lnTo>
                        <a:pt x="57" y="44"/>
                      </a:lnTo>
                      <a:lnTo>
                        <a:pt x="64" y="46"/>
                      </a:lnTo>
                      <a:lnTo>
                        <a:pt x="72" y="48"/>
                      </a:lnTo>
                      <a:lnTo>
                        <a:pt x="78" y="50"/>
                      </a:lnTo>
                      <a:lnTo>
                        <a:pt x="85" y="53"/>
                      </a:lnTo>
                      <a:lnTo>
                        <a:pt x="93" y="55"/>
                      </a:lnTo>
                      <a:lnTo>
                        <a:pt x="102" y="59"/>
                      </a:lnTo>
                      <a:lnTo>
                        <a:pt x="110" y="63"/>
                      </a:lnTo>
                      <a:lnTo>
                        <a:pt x="119" y="67"/>
                      </a:lnTo>
                      <a:lnTo>
                        <a:pt x="127" y="70"/>
                      </a:lnTo>
                      <a:lnTo>
                        <a:pt x="136" y="74"/>
                      </a:lnTo>
                      <a:lnTo>
                        <a:pt x="146" y="78"/>
                      </a:lnTo>
                      <a:lnTo>
                        <a:pt x="157" y="82"/>
                      </a:lnTo>
                      <a:lnTo>
                        <a:pt x="167" y="86"/>
                      </a:lnTo>
                      <a:lnTo>
                        <a:pt x="176" y="93"/>
                      </a:lnTo>
                      <a:lnTo>
                        <a:pt x="186" y="97"/>
                      </a:lnTo>
                      <a:lnTo>
                        <a:pt x="197" y="103"/>
                      </a:lnTo>
                      <a:lnTo>
                        <a:pt x="199" y="61"/>
                      </a:lnTo>
                      <a:lnTo>
                        <a:pt x="195" y="59"/>
                      </a:lnTo>
                      <a:lnTo>
                        <a:pt x="186" y="51"/>
                      </a:lnTo>
                      <a:lnTo>
                        <a:pt x="176" y="48"/>
                      </a:lnTo>
                      <a:lnTo>
                        <a:pt x="169" y="44"/>
                      </a:lnTo>
                      <a:lnTo>
                        <a:pt x="157" y="40"/>
                      </a:lnTo>
                      <a:lnTo>
                        <a:pt x="148" y="36"/>
                      </a:lnTo>
                      <a:lnTo>
                        <a:pt x="140" y="32"/>
                      </a:lnTo>
                      <a:lnTo>
                        <a:pt x="133" y="30"/>
                      </a:lnTo>
                      <a:lnTo>
                        <a:pt x="127" y="27"/>
                      </a:lnTo>
                      <a:lnTo>
                        <a:pt x="119" y="25"/>
                      </a:lnTo>
                      <a:lnTo>
                        <a:pt x="112" y="21"/>
                      </a:lnTo>
                      <a:lnTo>
                        <a:pt x="104" y="19"/>
                      </a:lnTo>
                      <a:lnTo>
                        <a:pt x="95" y="17"/>
                      </a:lnTo>
                      <a:lnTo>
                        <a:pt x="89" y="15"/>
                      </a:lnTo>
                      <a:lnTo>
                        <a:pt x="78" y="11"/>
                      </a:lnTo>
                      <a:lnTo>
                        <a:pt x="68" y="10"/>
                      </a:lnTo>
                      <a:lnTo>
                        <a:pt x="59" y="8"/>
                      </a:lnTo>
                      <a:lnTo>
                        <a:pt x="51" y="6"/>
                      </a:lnTo>
                      <a:lnTo>
                        <a:pt x="40" y="4"/>
                      </a:lnTo>
                      <a:lnTo>
                        <a:pt x="30" y="2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2" name="Freeform 38"/>
                <p:cNvSpPr>
                  <a:spLocks/>
                </p:cNvSpPr>
                <p:nvPr/>
              </p:nvSpPr>
              <p:spPr bwMode="auto">
                <a:xfrm>
                  <a:off x="1236" y="3047"/>
                  <a:ext cx="108" cy="170"/>
                </a:xfrm>
                <a:custGeom>
                  <a:avLst/>
                  <a:gdLst>
                    <a:gd name="T0" fmla="*/ 54 w 217"/>
                    <a:gd name="T1" fmla="*/ 5 h 340"/>
                    <a:gd name="T2" fmla="*/ 20 w 217"/>
                    <a:gd name="T3" fmla="*/ 41 h 340"/>
                    <a:gd name="T4" fmla="*/ 19 w 217"/>
                    <a:gd name="T5" fmla="*/ 41 h 340"/>
                    <a:gd name="T6" fmla="*/ 18 w 217"/>
                    <a:gd name="T7" fmla="*/ 44 h 340"/>
                    <a:gd name="T8" fmla="*/ 17 w 217"/>
                    <a:gd name="T9" fmla="*/ 46 h 340"/>
                    <a:gd name="T10" fmla="*/ 16 w 217"/>
                    <a:gd name="T11" fmla="*/ 48 h 340"/>
                    <a:gd name="T12" fmla="*/ 15 w 217"/>
                    <a:gd name="T13" fmla="*/ 51 h 340"/>
                    <a:gd name="T14" fmla="*/ 14 w 217"/>
                    <a:gd name="T15" fmla="*/ 54 h 340"/>
                    <a:gd name="T16" fmla="*/ 14 w 217"/>
                    <a:gd name="T17" fmla="*/ 55 h 340"/>
                    <a:gd name="T18" fmla="*/ 14 w 217"/>
                    <a:gd name="T19" fmla="*/ 57 h 340"/>
                    <a:gd name="T20" fmla="*/ 13 w 217"/>
                    <a:gd name="T21" fmla="*/ 59 h 340"/>
                    <a:gd name="T22" fmla="*/ 13 w 217"/>
                    <a:gd name="T23" fmla="*/ 60 h 340"/>
                    <a:gd name="T24" fmla="*/ 12 w 217"/>
                    <a:gd name="T25" fmla="*/ 62 h 340"/>
                    <a:gd name="T26" fmla="*/ 12 w 217"/>
                    <a:gd name="T27" fmla="*/ 64 h 340"/>
                    <a:gd name="T28" fmla="*/ 11 w 217"/>
                    <a:gd name="T29" fmla="*/ 66 h 340"/>
                    <a:gd name="T30" fmla="*/ 11 w 217"/>
                    <a:gd name="T31" fmla="*/ 68 h 340"/>
                    <a:gd name="T32" fmla="*/ 10 w 217"/>
                    <a:gd name="T33" fmla="*/ 70 h 340"/>
                    <a:gd name="T34" fmla="*/ 10 w 217"/>
                    <a:gd name="T35" fmla="*/ 72 h 340"/>
                    <a:gd name="T36" fmla="*/ 10 w 217"/>
                    <a:gd name="T37" fmla="*/ 74 h 340"/>
                    <a:gd name="T38" fmla="*/ 10 w 217"/>
                    <a:gd name="T39" fmla="*/ 76 h 340"/>
                    <a:gd name="T40" fmla="*/ 9 w 217"/>
                    <a:gd name="T41" fmla="*/ 78 h 340"/>
                    <a:gd name="T42" fmla="*/ 9 w 217"/>
                    <a:gd name="T43" fmla="*/ 81 h 340"/>
                    <a:gd name="T44" fmla="*/ 9 w 217"/>
                    <a:gd name="T45" fmla="*/ 83 h 340"/>
                    <a:gd name="T46" fmla="*/ 9 w 217"/>
                    <a:gd name="T47" fmla="*/ 85 h 340"/>
                    <a:gd name="T48" fmla="*/ 0 w 217"/>
                    <a:gd name="T49" fmla="*/ 83 h 340"/>
                    <a:gd name="T50" fmla="*/ 0 w 217"/>
                    <a:gd name="T51" fmla="*/ 82 h 340"/>
                    <a:gd name="T52" fmla="*/ 0 w 217"/>
                    <a:gd name="T53" fmla="*/ 81 h 340"/>
                    <a:gd name="T54" fmla="*/ 0 w 217"/>
                    <a:gd name="T55" fmla="*/ 79 h 340"/>
                    <a:gd name="T56" fmla="*/ 0 w 217"/>
                    <a:gd name="T57" fmla="*/ 77 h 340"/>
                    <a:gd name="T58" fmla="*/ 0 w 217"/>
                    <a:gd name="T59" fmla="*/ 76 h 340"/>
                    <a:gd name="T60" fmla="*/ 1 w 217"/>
                    <a:gd name="T61" fmla="*/ 74 h 340"/>
                    <a:gd name="T62" fmla="*/ 1 w 217"/>
                    <a:gd name="T63" fmla="*/ 73 h 340"/>
                    <a:gd name="T64" fmla="*/ 1 w 217"/>
                    <a:gd name="T65" fmla="*/ 71 h 340"/>
                    <a:gd name="T66" fmla="*/ 2 w 217"/>
                    <a:gd name="T67" fmla="*/ 69 h 340"/>
                    <a:gd name="T68" fmla="*/ 2 w 217"/>
                    <a:gd name="T69" fmla="*/ 68 h 340"/>
                    <a:gd name="T70" fmla="*/ 3 w 217"/>
                    <a:gd name="T71" fmla="*/ 66 h 340"/>
                    <a:gd name="T72" fmla="*/ 3 w 217"/>
                    <a:gd name="T73" fmla="*/ 65 h 340"/>
                    <a:gd name="T74" fmla="*/ 4 w 217"/>
                    <a:gd name="T75" fmla="*/ 62 h 340"/>
                    <a:gd name="T76" fmla="*/ 4 w 217"/>
                    <a:gd name="T77" fmla="*/ 60 h 340"/>
                    <a:gd name="T78" fmla="*/ 4 w 217"/>
                    <a:gd name="T79" fmla="*/ 58 h 340"/>
                    <a:gd name="T80" fmla="*/ 5 w 217"/>
                    <a:gd name="T81" fmla="*/ 56 h 340"/>
                    <a:gd name="T82" fmla="*/ 5 w 217"/>
                    <a:gd name="T83" fmla="*/ 54 h 340"/>
                    <a:gd name="T84" fmla="*/ 6 w 217"/>
                    <a:gd name="T85" fmla="*/ 53 h 340"/>
                    <a:gd name="T86" fmla="*/ 7 w 217"/>
                    <a:gd name="T87" fmla="*/ 50 h 340"/>
                    <a:gd name="T88" fmla="*/ 8 w 217"/>
                    <a:gd name="T89" fmla="*/ 48 h 340"/>
                    <a:gd name="T90" fmla="*/ 8 w 217"/>
                    <a:gd name="T91" fmla="*/ 47 h 340"/>
                    <a:gd name="T92" fmla="*/ 9 w 217"/>
                    <a:gd name="T93" fmla="*/ 45 h 340"/>
                    <a:gd name="T94" fmla="*/ 10 w 217"/>
                    <a:gd name="T95" fmla="*/ 43 h 340"/>
                    <a:gd name="T96" fmla="*/ 11 w 217"/>
                    <a:gd name="T97" fmla="*/ 41 h 340"/>
                    <a:gd name="T98" fmla="*/ 12 w 217"/>
                    <a:gd name="T99" fmla="*/ 39 h 340"/>
                    <a:gd name="T100" fmla="*/ 13 w 217"/>
                    <a:gd name="T101" fmla="*/ 37 h 340"/>
                    <a:gd name="T102" fmla="*/ 14 w 217"/>
                    <a:gd name="T103" fmla="*/ 36 h 340"/>
                    <a:gd name="T104" fmla="*/ 15 w 217"/>
                    <a:gd name="T105" fmla="*/ 35 h 340"/>
                    <a:gd name="T106" fmla="*/ 49 w 217"/>
                    <a:gd name="T107" fmla="*/ 0 h 340"/>
                    <a:gd name="T108" fmla="*/ 54 w 217"/>
                    <a:gd name="T109" fmla="*/ 5 h 340"/>
                    <a:gd name="T110" fmla="*/ 54 w 217"/>
                    <a:gd name="T111" fmla="*/ 5 h 3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7"/>
                    <a:gd name="T169" fmla="*/ 0 h 340"/>
                    <a:gd name="T170" fmla="*/ 217 w 217"/>
                    <a:gd name="T171" fmla="*/ 340 h 3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7" h="340">
                      <a:moveTo>
                        <a:pt x="217" y="17"/>
                      </a:moveTo>
                      <a:lnTo>
                        <a:pt x="80" y="162"/>
                      </a:lnTo>
                      <a:lnTo>
                        <a:pt x="78" y="164"/>
                      </a:lnTo>
                      <a:lnTo>
                        <a:pt x="73" y="175"/>
                      </a:lnTo>
                      <a:lnTo>
                        <a:pt x="71" y="183"/>
                      </a:lnTo>
                      <a:lnTo>
                        <a:pt x="67" y="192"/>
                      </a:lnTo>
                      <a:lnTo>
                        <a:pt x="63" y="202"/>
                      </a:lnTo>
                      <a:lnTo>
                        <a:pt x="59" y="215"/>
                      </a:lnTo>
                      <a:lnTo>
                        <a:pt x="56" y="219"/>
                      </a:lnTo>
                      <a:lnTo>
                        <a:pt x="56" y="226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lnTo>
                        <a:pt x="50" y="247"/>
                      </a:lnTo>
                      <a:lnTo>
                        <a:pt x="48" y="255"/>
                      </a:lnTo>
                      <a:lnTo>
                        <a:pt x="46" y="262"/>
                      </a:lnTo>
                      <a:lnTo>
                        <a:pt x="46" y="272"/>
                      </a:lnTo>
                      <a:lnTo>
                        <a:pt x="42" y="278"/>
                      </a:lnTo>
                      <a:lnTo>
                        <a:pt x="42" y="285"/>
                      </a:lnTo>
                      <a:lnTo>
                        <a:pt x="40" y="295"/>
                      </a:lnTo>
                      <a:lnTo>
                        <a:pt x="40" y="302"/>
                      </a:lnTo>
                      <a:lnTo>
                        <a:pt x="38" y="312"/>
                      </a:lnTo>
                      <a:lnTo>
                        <a:pt x="38" y="321"/>
                      </a:lnTo>
                      <a:lnTo>
                        <a:pt x="38" y="331"/>
                      </a:lnTo>
                      <a:lnTo>
                        <a:pt x="38" y="340"/>
                      </a:lnTo>
                      <a:lnTo>
                        <a:pt x="0" y="331"/>
                      </a:lnTo>
                      <a:lnTo>
                        <a:pt x="0" y="327"/>
                      </a:lnTo>
                      <a:lnTo>
                        <a:pt x="0" y="323"/>
                      </a:lnTo>
                      <a:lnTo>
                        <a:pt x="0" y="316"/>
                      </a:lnTo>
                      <a:lnTo>
                        <a:pt x="2" y="308"/>
                      </a:lnTo>
                      <a:lnTo>
                        <a:pt x="2" y="302"/>
                      </a:lnTo>
                      <a:lnTo>
                        <a:pt x="4" y="295"/>
                      </a:lnTo>
                      <a:lnTo>
                        <a:pt x="4" y="289"/>
                      </a:lnTo>
                      <a:lnTo>
                        <a:pt x="6" y="283"/>
                      </a:lnTo>
                      <a:lnTo>
                        <a:pt x="8" y="276"/>
                      </a:lnTo>
                      <a:lnTo>
                        <a:pt x="10" y="270"/>
                      </a:lnTo>
                      <a:lnTo>
                        <a:pt x="12" y="262"/>
                      </a:lnTo>
                      <a:lnTo>
                        <a:pt x="14" y="257"/>
                      </a:lnTo>
                      <a:lnTo>
                        <a:pt x="16" y="247"/>
                      </a:lnTo>
                      <a:lnTo>
                        <a:pt x="17" y="240"/>
                      </a:lnTo>
                      <a:lnTo>
                        <a:pt x="17" y="232"/>
                      </a:lnTo>
                      <a:lnTo>
                        <a:pt x="21" y="224"/>
                      </a:lnTo>
                      <a:lnTo>
                        <a:pt x="23" y="215"/>
                      </a:lnTo>
                      <a:lnTo>
                        <a:pt x="25" y="209"/>
                      </a:lnTo>
                      <a:lnTo>
                        <a:pt x="29" y="200"/>
                      </a:lnTo>
                      <a:lnTo>
                        <a:pt x="33" y="192"/>
                      </a:lnTo>
                      <a:lnTo>
                        <a:pt x="35" y="185"/>
                      </a:lnTo>
                      <a:lnTo>
                        <a:pt x="38" y="177"/>
                      </a:lnTo>
                      <a:lnTo>
                        <a:pt x="42" y="169"/>
                      </a:lnTo>
                      <a:lnTo>
                        <a:pt x="46" y="162"/>
                      </a:lnTo>
                      <a:lnTo>
                        <a:pt x="50" y="154"/>
                      </a:lnTo>
                      <a:lnTo>
                        <a:pt x="54" y="147"/>
                      </a:lnTo>
                      <a:lnTo>
                        <a:pt x="56" y="141"/>
                      </a:lnTo>
                      <a:lnTo>
                        <a:pt x="61" y="137"/>
                      </a:lnTo>
                      <a:lnTo>
                        <a:pt x="198" y="0"/>
                      </a:lnTo>
                      <a:lnTo>
                        <a:pt x="21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3" name="Freeform 39"/>
                <p:cNvSpPr>
                  <a:spLocks/>
                </p:cNvSpPr>
                <p:nvPr/>
              </p:nvSpPr>
              <p:spPr bwMode="auto">
                <a:xfrm>
                  <a:off x="1316" y="3157"/>
                  <a:ext cx="47" cy="401"/>
                </a:xfrm>
                <a:custGeom>
                  <a:avLst/>
                  <a:gdLst>
                    <a:gd name="T0" fmla="*/ 0 w 95"/>
                    <a:gd name="T1" fmla="*/ 2 h 802"/>
                    <a:gd name="T2" fmla="*/ 1 w 95"/>
                    <a:gd name="T3" fmla="*/ 5 h 802"/>
                    <a:gd name="T4" fmla="*/ 2 w 95"/>
                    <a:gd name="T5" fmla="*/ 10 h 802"/>
                    <a:gd name="T6" fmla="*/ 4 w 95"/>
                    <a:gd name="T7" fmla="*/ 17 h 802"/>
                    <a:gd name="T8" fmla="*/ 6 w 95"/>
                    <a:gd name="T9" fmla="*/ 27 h 802"/>
                    <a:gd name="T10" fmla="*/ 7 w 95"/>
                    <a:gd name="T11" fmla="*/ 35 h 802"/>
                    <a:gd name="T12" fmla="*/ 8 w 95"/>
                    <a:gd name="T13" fmla="*/ 41 h 802"/>
                    <a:gd name="T14" fmla="*/ 9 w 95"/>
                    <a:gd name="T15" fmla="*/ 47 h 802"/>
                    <a:gd name="T16" fmla="*/ 10 w 95"/>
                    <a:gd name="T17" fmla="*/ 54 h 802"/>
                    <a:gd name="T18" fmla="*/ 10 w 95"/>
                    <a:gd name="T19" fmla="*/ 61 h 802"/>
                    <a:gd name="T20" fmla="*/ 11 w 95"/>
                    <a:gd name="T21" fmla="*/ 68 h 802"/>
                    <a:gd name="T22" fmla="*/ 11 w 95"/>
                    <a:gd name="T23" fmla="*/ 75 h 802"/>
                    <a:gd name="T24" fmla="*/ 11 w 95"/>
                    <a:gd name="T25" fmla="*/ 83 h 802"/>
                    <a:gd name="T26" fmla="*/ 11 w 95"/>
                    <a:gd name="T27" fmla="*/ 92 h 802"/>
                    <a:gd name="T28" fmla="*/ 12 w 95"/>
                    <a:gd name="T29" fmla="*/ 101 h 802"/>
                    <a:gd name="T30" fmla="*/ 11 w 95"/>
                    <a:gd name="T31" fmla="*/ 110 h 802"/>
                    <a:gd name="T32" fmla="*/ 10 w 95"/>
                    <a:gd name="T33" fmla="*/ 118 h 802"/>
                    <a:gd name="T34" fmla="*/ 10 w 95"/>
                    <a:gd name="T35" fmla="*/ 126 h 802"/>
                    <a:gd name="T36" fmla="*/ 10 w 95"/>
                    <a:gd name="T37" fmla="*/ 134 h 802"/>
                    <a:gd name="T38" fmla="*/ 9 w 95"/>
                    <a:gd name="T39" fmla="*/ 141 h 802"/>
                    <a:gd name="T40" fmla="*/ 8 w 95"/>
                    <a:gd name="T41" fmla="*/ 148 h 802"/>
                    <a:gd name="T42" fmla="*/ 8 w 95"/>
                    <a:gd name="T43" fmla="*/ 154 h 802"/>
                    <a:gd name="T44" fmla="*/ 7 w 95"/>
                    <a:gd name="T45" fmla="*/ 160 h 802"/>
                    <a:gd name="T46" fmla="*/ 6 w 95"/>
                    <a:gd name="T47" fmla="*/ 166 h 802"/>
                    <a:gd name="T48" fmla="*/ 6 w 95"/>
                    <a:gd name="T49" fmla="*/ 174 h 802"/>
                    <a:gd name="T50" fmla="*/ 4 w 95"/>
                    <a:gd name="T51" fmla="*/ 182 h 802"/>
                    <a:gd name="T52" fmla="*/ 3 w 95"/>
                    <a:gd name="T53" fmla="*/ 188 h 802"/>
                    <a:gd name="T54" fmla="*/ 2 w 95"/>
                    <a:gd name="T55" fmla="*/ 194 h 802"/>
                    <a:gd name="T56" fmla="*/ 2 w 95"/>
                    <a:gd name="T57" fmla="*/ 198 h 802"/>
                    <a:gd name="T58" fmla="*/ 12 w 95"/>
                    <a:gd name="T59" fmla="*/ 198 h 802"/>
                    <a:gd name="T60" fmla="*/ 13 w 95"/>
                    <a:gd name="T61" fmla="*/ 194 h 802"/>
                    <a:gd name="T62" fmla="*/ 14 w 95"/>
                    <a:gd name="T63" fmla="*/ 188 h 802"/>
                    <a:gd name="T64" fmla="*/ 16 w 95"/>
                    <a:gd name="T65" fmla="*/ 179 h 802"/>
                    <a:gd name="T66" fmla="*/ 17 w 95"/>
                    <a:gd name="T67" fmla="*/ 173 h 802"/>
                    <a:gd name="T68" fmla="*/ 18 w 95"/>
                    <a:gd name="T69" fmla="*/ 167 h 802"/>
                    <a:gd name="T70" fmla="*/ 19 w 95"/>
                    <a:gd name="T71" fmla="*/ 161 h 802"/>
                    <a:gd name="T72" fmla="*/ 20 w 95"/>
                    <a:gd name="T73" fmla="*/ 155 h 802"/>
                    <a:gd name="T74" fmla="*/ 20 w 95"/>
                    <a:gd name="T75" fmla="*/ 149 h 802"/>
                    <a:gd name="T76" fmla="*/ 21 w 95"/>
                    <a:gd name="T77" fmla="*/ 141 h 802"/>
                    <a:gd name="T78" fmla="*/ 22 w 95"/>
                    <a:gd name="T79" fmla="*/ 134 h 802"/>
                    <a:gd name="T80" fmla="*/ 22 w 95"/>
                    <a:gd name="T81" fmla="*/ 127 h 802"/>
                    <a:gd name="T82" fmla="*/ 23 w 95"/>
                    <a:gd name="T83" fmla="*/ 119 h 802"/>
                    <a:gd name="T84" fmla="*/ 23 w 95"/>
                    <a:gd name="T85" fmla="*/ 110 h 802"/>
                    <a:gd name="T86" fmla="*/ 23 w 95"/>
                    <a:gd name="T87" fmla="*/ 102 h 802"/>
                    <a:gd name="T88" fmla="*/ 23 w 95"/>
                    <a:gd name="T89" fmla="*/ 93 h 802"/>
                    <a:gd name="T90" fmla="*/ 23 w 95"/>
                    <a:gd name="T91" fmla="*/ 84 h 802"/>
                    <a:gd name="T92" fmla="*/ 22 w 95"/>
                    <a:gd name="T93" fmla="*/ 76 h 802"/>
                    <a:gd name="T94" fmla="*/ 22 w 95"/>
                    <a:gd name="T95" fmla="*/ 68 h 802"/>
                    <a:gd name="T96" fmla="*/ 21 w 95"/>
                    <a:gd name="T97" fmla="*/ 61 h 802"/>
                    <a:gd name="T98" fmla="*/ 21 w 95"/>
                    <a:gd name="T99" fmla="*/ 54 h 802"/>
                    <a:gd name="T100" fmla="*/ 20 w 95"/>
                    <a:gd name="T101" fmla="*/ 47 h 802"/>
                    <a:gd name="T102" fmla="*/ 19 w 95"/>
                    <a:gd name="T103" fmla="*/ 41 h 802"/>
                    <a:gd name="T104" fmla="*/ 18 w 95"/>
                    <a:gd name="T105" fmla="*/ 35 h 802"/>
                    <a:gd name="T106" fmla="*/ 17 w 95"/>
                    <a:gd name="T107" fmla="*/ 30 h 802"/>
                    <a:gd name="T108" fmla="*/ 16 w 95"/>
                    <a:gd name="T109" fmla="*/ 24 h 802"/>
                    <a:gd name="T110" fmla="*/ 14 w 95"/>
                    <a:gd name="T111" fmla="*/ 16 h 802"/>
                    <a:gd name="T112" fmla="*/ 12 w 95"/>
                    <a:gd name="T113" fmla="*/ 10 h 802"/>
                    <a:gd name="T114" fmla="*/ 11 w 95"/>
                    <a:gd name="T115" fmla="*/ 6 h 802"/>
                    <a:gd name="T116" fmla="*/ 9 w 95"/>
                    <a:gd name="T117" fmla="*/ 1 h 8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5"/>
                    <a:gd name="T178" fmla="*/ 0 h 802"/>
                    <a:gd name="T179" fmla="*/ 95 w 95"/>
                    <a:gd name="T180" fmla="*/ 802 h 8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5" h="80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2" y="9"/>
                      </a:lnTo>
                      <a:lnTo>
                        <a:pt x="4" y="15"/>
                      </a:lnTo>
                      <a:lnTo>
                        <a:pt x="6" y="19"/>
                      </a:lnTo>
                      <a:lnTo>
                        <a:pt x="8" y="26"/>
                      </a:lnTo>
                      <a:lnTo>
                        <a:pt x="10" y="32"/>
                      </a:lnTo>
                      <a:lnTo>
                        <a:pt x="11" y="40"/>
                      </a:lnTo>
                      <a:lnTo>
                        <a:pt x="13" y="49"/>
                      </a:lnTo>
                      <a:lnTo>
                        <a:pt x="17" y="59"/>
                      </a:lnTo>
                      <a:lnTo>
                        <a:pt x="17" y="68"/>
                      </a:lnTo>
                      <a:lnTo>
                        <a:pt x="21" y="80"/>
                      </a:lnTo>
                      <a:lnTo>
                        <a:pt x="23" y="93"/>
                      </a:lnTo>
                      <a:lnTo>
                        <a:pt x="27" y="106"/>
                      </a:lnTo>
                      <a:lnTo>
                        <a:pt x="27" y="118"/>
                      </a:lnTo>
                      <a:lnTo>
                        <a:pt x="30" y="131"/>
                      </a:lnTo>
                      <a:lnTo>
                        <a:pt x="30" y="138"/>
                      </a:lnTo>
                      <a:lnTo>
                        <a:pt x="32" y="146"/>
                      </a:lnTo>
                      <a:lnTo>
                        <a:pt x="32" y="154"/>
                      </a:lnTo>
                      <a:lnTo>
                        <a:pt x="34" y="161"/>
                      </a:lnTo>
                      <a:lnTo>
                        <a:pt x="34" y="169"/>
                      </a:lnTo>
                      <a:lnTo>
                        <a:pt x="36" y="176"/>
                      </a:lnTo>
                      <a:lnTo>
                        <a:pt x="38" y="186"/>
                      </a:lnTo>
                      <a:lnTo>
                        <a:pt x="38" y="195"/>
                      </a:lnTo>
                      <a:lnTo>
                        <a:pt x="38" y="203"/>
                      </a:lnTo>
                      <a:lnTo>
                        <a:pt x="40" y="213"/>
                      </a:lnTo>
                      <a:lnTo>
                        <a:pt x="42" y="220"/>
                      </a:lnTo>
                      <a:lnTo>
                        <a:pt x="42" y="232"/>
                      </a:lnTo>
                      <a:lnTo>
                        <a:pt x="42" y="241"/>
                      </a:lnTo>
                      <a:lnTo>
                        <a:pt x="42" y="251"/>
                      </a:lnTo>
                      <a:lnTo>
                        <a:pt x="42" y="258"/>
                      </a:lnTo>
                      <a:lnTo>
                        <a:pt x="44" y="270"/>
                      </a:lnTo>
                      <a:lnTo>
                        <a:pt x="44" y="279"/>
                      </a:lnTo>
                      <a:lnTo>
                        <a:pt x="44" y="289"/>
                      </a:lnTo>
                      <a:lnTo>
                        <a:pt x="44" y="300"/>
                      </a:lnTo>
                      <a:lnTo>
                        <a:pt x="46" y="311"/>
                      </a:lnTo>
                      <a:lnTo>
                        <a:pt x="46" y="321"/>
                      </a:lnTo>
                      <a:lnTo>
                        <a:pt x="46" y="332"/>
                      </a:lnTo>
                      <a:lnTo>
                        <a:pt x="46" y="344"/>
                      </a:lnTo>
                      <a:lnTo>
                        <a:pt x="46" y="355"/>
                      </a:lnTo>
                      <a:lnTo>
                        <a:pt x="46" y="366"/>
                      </a:lnTo>
                      <a:lnTo>
                        <a:pt x="46" y="378"/>
                      </a:lnTo>
                      <a:lnTo>
                        <a:pt x="46" y="389"/>
                      </a:lnTo>
                      <a:lnTo>
                        <a:pt x="48" y="404"/>
                      </a:lnTo>
                      <a:lnTo>
                        <a:pt x="46" y="414"/>
                      </a:lnTo>
                      <a:lnTo>
                        <a:pt x="44" y="425"/>
                      </a:lnTo>
                      <a:lnTo>
                        <a:pt x="44" y="437"/>
                      </a:lnTo>
                      <a:lnTo>
                        <a:pt x="44" y="448"/>
                      </a:lnTo>
                      <a:lnTo>
                        <a:pt x="44" y="460"/>
                      </a:lnTo>
                      <a:lnTo>
                        <a:pt x="42" y="471"/>
                      </a:lnTo>
                      <a:lnTo>
                        <a:pt x="42" y="482"/>
                      </a:lnTo>
                      <a:lnTo>
                        <a:pt x="42" y="494"/>
                      </a:lnTo>
                      <a:lnTo>
                        <a:pt x="42" y="503"/>
                      </a:lnTo>
                      <a:lnTo>
                        <a:pt x="40" y="513"/>
                      </a:lnTo>
                      <a:lnTo>
                        <a:pt x="40" y="522"/>
                      </a:lnTo>
                      <a:lnTo>
                        <a:pt x="40" y="534"/>
                      </a:lnTo>
                      <a:lnTo>
                        <a:pt x="38" y="543"/>
                      </a:lnTo>
                      <a:lnTo>
                        <a:pt x="38" y="553"/>
                      </a:lnTo>
                      <a:lnTo>
                        <a:pt x="38" y="562"/>
                      </a:lnTo>
                      <a:lnTo>
                        <a:pt x="38" y="572"/>
                      </a:lnTo>
                      <a:lnTo>
                        <a:pt x="36" y="581"/>
                      </a:lnTo>
                      <a:lnTo>
                        <a:pt x="34" y="589"/>
                      </a:lnTo>
                      <a:lnTo>
                        <a:pt x="34" y="598"/>
                      </a:lnTo>
                      <a:lnTo>
                        <a:pt x="34" y="606"/>
                      </a:lnTo>
                      <a:lnTo>
                        <a:pt x="32" y="614"/>
                      </a:lnTo>
                      <a:lnTo>
                        <a:pt x="30" y="621"/>
                      </a:lnTo>
                      <a:lnTo>
                        <a:pt x="30" y="629"/>
                      </a:lnTo>
                      <a:lnTo>
                        <a:pt x="30" y="638"/>
                      </a:lnTo>
                      <a:lnTo>
                        <a:pt x="29" y="646"/>
                      </a:lnTo>
                      <a:lnTo>
                        <a:pt x="27" y="653"/>
                      </a:lnTo>
                      <a:lnTo>
                        <a:pt x="27" y="661"/>
                      </a:lnTo>
                      <a:lnTo>
                        <a:pt x="27" y="667"/>
                      </a:lnTo>
                      <a:lnTo>
                        <a:pt x="25" y="680"/>
                      </a:lnTo>
                      <a:lnTo>
                        <a:pt x="25" y="693"/>
                      </a:lnTo>
                      <a:lnTo>
                        <a:pt x="21" y="705"/>
                      </a:lnTo>
                      <a:lnTo>
                        <a:pt x="21" y="716"/>
                      </a:lnTo>
                      <a:lnTo>
                        <a:pt x="17" y="726"/>
                      </a:lnTo>
                      <a:lnTo>
                        <a:pt x="17" y="735"/>
                      </a:lnTo>
                      <a:lnTo>
                        <a:pt x="13" y="743"/>
                      </a:lnTo>
                      <a:lnTo>
                        <a:pt x="13" y="750"/>
                      </a:lnTo>
                      <a:lnTo>
                        <a:pt x="11" y="758"/>
                      </a:lnTo>
                      <a:lnTo>
                        <a:pt x="11" y="766"/>
                      </a:lnTo>
                      <a:lnTo>
                        <a:pt x="8" y="775"/>
                      </a:lnTo>
                      <a:lnTo>
                        <a:pt x="8" y="783"/>
                      </a:lnTo>
                      <a:lnTo>
                        <a:pt x="8" y="788"/>
                      </a:lnTo>
                      <a:lnTo>
                        <a:pt x="8" y="790"/>
                      </a:lnTo>
                      <a:lnTo>
                        <a:pt x="48" y="802"/>
                      </a:lnTo>
                      <a:lnTo>
                        <a:pt x="48" y="798"/>
                      </a:lnTo>
                      <a:lnTo>
                        <a:pt x="50" y="792"/>
                      </a:lnTo>
                      <a:lnTo>
                        <a:pt x="50" y="787"/>
                      </a:lnTo>
                      <a:lnTo>
                        <a:pt x="51" y="783"/>
                      </a:lnTo>
                      <a:lnTo>
                        <a:pt x="53" y="775"/>
                      </a:lnTo>
                      <a:lnTo>
                        <a:pt x="55" y="768"/>
                      </a:lnTo>
                      <a:lnTo>
                        <a:pt x="57" y="758"/>
                      </a:lnTo>
                      <a:lnTo>
                        <a:pt x="59" y="750"/>
                      </a:lnTo>
                      <a:lnTo>
                        <a:pt x="61" y="739"/>
                      </a:lnTo>
                      <a:lnTo>
                        <a:pt x="63" y="728"/>
                      </a:lnTo>
                      <a:lnTo>
                        <a:pt x="65" y="716"/>
                      </a:lnTo>
                      <a:lnTo>
                        <a:pt x="69" y="703"/>
                      </a:lnTo>
                      <a:lnTo>
                        <a:pt x="69" y="695"/>
                      </a:lnTo>
                      <a:lnTo>
                        <a:pt x="69" y="690"/>
                      </a:lnTo>
                      <a:lnTo>
                        <a:pt x="70" y="682"/>
                      </a:lnTo>
                      <a:lnTo>
                        <a:pt x="72" y="676"/>
                      </a:lnTo>
                      <a:lnTo>
                        <a:pt x="72" y="667"/>
                      </a:lnTo>
                      <a:lnTo>
                        <a:pt x="74" y="661"/>
                      </a:lnTo>
                      <a:lnTo>
                        <a:pt x="76" y="652"/>
                      </a:lnTo>
                      <a:lnTo>
                        <a:pt x="76" y="644"/>
                      </a:lnTo>
                      <a:lnTo>
                        <a:pt x="76" y="636"/>
                      </a:lnTo>
                      <a:lnTo>
                        <a:pt x="80" y="627"/>
                      </a:lnTo>
                      <a:lnTo>
                        <a:pt x="80" y="619"/>
                      </a:lnTo>
                      <a:lnTo>
                        <a:pt x="82" y="612"/>
                      </a:lnTo>
                      <a:lnTo>
                        <a:pt x="82" y="602"/>
                      </a:lnTo>
                      <a:lnTo>
                        <a:pt x="82" y="593"/>
                      </a:lnTo>
                      <a:lnTo>
                        <a:pt x="84" y="583"/>
                      </a:lnTo>
                      <a:lnTo>
                        <a:pt x="86" y="574"/>
                      </a:lnTo>
                      <a:lnTo>
                        <a:pt x="86" y="564"/>
                      </a:lnTo>
                      <a:lnTo>
                        <a:pt x="86" y="555"/>
                      </a:lnTo>
                      <a:lnTo>
                        <a:pt x="88" y="545"/>
                      </a:lnTo>
                      <a:lnTo>
                        <a:pt x="89" y="536"/>
                      </a:lnTo>
                      <a:lnTo>
                        <a:pt x="89" y="524"/>
                      </a:lnTo>
                      <a:lnTo>
                        <a:pt x="89" y="515"/>
                      </a:lnTo>
                      <a:lnTo>
                        <a:pt x="89" y="505"/>
                      </a:lnTo>
                      <a:lnTo>
                        <a:pt x="91" y="494"/>
                      </a:lnTo>
                      <a:lnTo>
                        <a:pt x="91" y="484"/>
                      </a:lnTo>
                      <a:lnTo>
                        <a:pt x="93" y="473"/>
                      </a:lnTo>
                      <a:lnTo>
                        <a:pt x="93" y="462"/>
                      </a:lnTo>
                      <a:lnTo>
                        <a:pt x="93" y="452"/>
                      </a:lnTo>
                      <a:lnTo>
                        <a:pt x="93" y="439"/>
                      </a:lnTo>
                      <a:lnTo>
                        <a:pt x="93" y="427"/>
                      </a:lnTo>
                      <a:lnTo>
                        <a:pt x="93" y="418"/>
                      </a:lnTo>
                      <a:lnTo>
                        <a:pt x="93" y="406"/>
                      </a:lnTo>
                      <a:lnTo>
                        <a:pt x="93" y="393"/>
                      </a:lnTo>
                      <a:lnTo>
                        <a:pt x="93" y="384"/>
                      </a:lnTo>
                      <a:lnTo>
                        <a:pt x="93" y="372"/>
                      </a:lnTo>
                      <a:lnTo>
                        <a:pt x="95" y="361"/>
                      </a:lnTo>
                      <a:lnTo>
                        <a:pt x="93" y="347"/>
                      </a:lnTo>
                      <a:lnTo>
                        <a:pt x="93" y="336"/>
                      </a:lnTo>
                      <a:lnTo>
                        <a:pt x="93" y="325"/>
                      </a:lnTo>
                      <a:lnTo>
                        <a:pt x="93" y="313"/>
                      </a:lnTo>
                      <a:lnTo>
                        <a:pt x="91" y="302"/>
                      </a:lnTo>
                      <a:lnTo>
                        <a:pt x="91" y="290"/>
                      </a:lnTo>
                      <a:lnTo>
                        <a:pt x="89" y="281"/>
                      </a:lnTo>
                      <a:lnTo>
                        <a:pt x="89" y="271"/>
                      </a:lnTo>
                      <a:lnTo>
                        <a:pt x="89" y="260"/>
                      </a:lnTo>
                      <a:lnTo>
                        <a:pt x="88" y="251"/>
                      </a:lnTo>
                      <a:lnTo>
                        <a:pt x="86" y="241"/>
                      </a:lnTo>
                      <a:lnTo>
                        <a:pt x="86" y="232"/>
                      </a:lnTo>
                      <a:lnTo>
                        <a:pt x="86" y="220"/>
                      </a:lnTo>
                      <a:lnTo>
                        <a:pt x="84" y="213"/>
                      </a:lnTo>
                      <a:lnTo>
                        <a:pt x="82" y="203"/>
                      </a:lnTo>
                      <a:lnTo>
                        <a:pt x="82" y="195"/>
                      </a:lnTo>
                      <a:lnTo>
                        <a:pt x="80" y="186"/>
                      </a:lnTo>
                      <a:lnTo>
                        <a:pt x="80" y="178"/>
                      </a:lnTo>
                      <a:lnTo>
                        <a:pt x="78" y="171"/>
                      </a:lnTo>
                      <a:lnTo>
                        <a:pt x="78" y="163"/>
                      </a:lnTo>
                      <a:lnTo>
                        <a:pt x="76" y="154"/>
                      </a:lnTo>
                      <a:lnTo>
                        <a:pt x="76" y="148"/>
                      </a:lnTo>
                      <a:lnTo>
                        <a:pt x="72" y="140"/>
                      </a:lnTo>
                      <a:lnTo>
                        <a:pt x="72" y="133"/>
                      </a:lnTo>
                      <a:lnTo>
                        <a:pt x="70" y="127"/>
                      </a:lnTo>
                      <a:lnTo>
                        <a:pt x="70" y="119"/>
                      </a:lnTo>
                      <a:lnTo>
                        <a:pt x="69" y="112"/>
                      </a:lnTo>
                      <a:lnTo>
                        <a:pt x="69" y="108"/>
                      </a:lnTo>
                      <a:lnTo>
                        <a:pt x="65" y="95"/>
                      </a:lnTo>
                      <a:lnTo>
                        <a:pt x="65" y="85"/>
                      </a:lnTo>
                      <a:lnTo>
                        <a:pt x="61" y="74"/>
                      </a:lnTo>
                      <a:lnTo>
                        <a:pt x="59" y="64"/>
                      </a:lnTo>
                      <a:lnTo>
                        <a:pt x="55" y="55"/>
                      </a:lnTo>
                      <a:lnTo>
                        <a:pt x="53" y="47"/>
                      </a:lnTo>
                      <a:lnTo>
                        <a:pt x="51" y="40"/>
                      </a:lnTo>
                      <a:lnTo>
                        <a:pt x="48" y="32"/>
                      </a:lnTo>
                      <a:lnTo>
                        <a:pt x="46" y="26"/>
                      </a:lnTo>
                      <a:lnTo>
                        <a:pt x="44" y="22"/>
                      </a:lnTo>
                      <a:lnTo>
                        <a:pt x="42" y="13"/>
                      </a:lnTo>
                      <a:lnTo>
                        <a:pt x="38" y="7"/>
                      </a:lnTo>
                      <a:lnTo>
                        <a:pt x="38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4" name="Freeform 40"/>
                <p:cNvSpPr>
                  <a:spLocks/>
                </p:cNvSpPr>
                <p:nvPr/>
              </p:nvSpPr>
              <p:spPr bwMode="auto">
                <a:xfrm>
                  <a:off x="1316" y="3091"/>
                  <a:ext cx="21" cy="23"/>
                </a:xfrm>
                <a:custGeom>
                  <a:avLst/>
                  <a:gdLst>
                    <a:gd name="T0" fmla="*/ 8 w 44"/>
                    <a:gd name="T1" fmla="*/ 0 h 45"/>
                    <a:gd name="T2" fmla="*/ 7 w 44"/>
                    <a:gd name="T3" fmla="*/ 1 h 45"/>
                    <a:gd name="T4" fmla="*/ 5 w 44"/>
                    <a:gd name="T5" fmla="*/ 2 h 45"/>
                    <a:gd name="T6" fmla="*/ 3 w 44"/>
                    <a:gd name="T7" fmla="*/ 3 h 45"/>
                    <a:gd name="T8" fmla="*/ 2 w 44"/>
                    <a:gd name="T9" fmla="*/ 5 h 45"/>
                    <a:gd name="T10" fmla="*/ 1 w 44"/>
                    <a:gd name="T11" fmla="*/ 6 h 45"/>
                    <a:gd name="T12" fmla="*/ 0 w 44"/>
                    <a:gd name="T13" fmla="*/ 9 h 45"/>
                    <a:gd name="T14" fmla="*/ 2 w 44"/>
                    <a:gd name="T15" fmla="*/ 12 h 45"/>
                    <a:gd name="T16" fmla="*/ 3 w 44"/>
                    <a:gd name="T17" fmla="*/ 10 h 45"/>
                    <a:gd name="T18" fmla="*/ 6 w 44"/>
                    <a:gd name="T19" fmla="*/ 8 h 45"/>
                    <a:gd name="T20" fmla="*/ 8 w 44"/>
                    <a:gd name="T21" fmla="*/ 6 h 45"/>
                    <a:gd name="T22" fmla="*/ 10 w 44"/>
                    <a:gd name="T23" fmla="*/ 5 h 45"/>
                    <a:gd name="T24" fmla="*/ 8 w 44"/>
                    <a:gd name="T25" fmla="*/ 0 h 45"/>
                    <a:gd name="T26" fmla="*/ 8 w 44"/>
                    <a:gd name="T27" fmla="*/ 0 h 4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45"/>
                    <a:gd name="T44" fmla="*/ 44 w 44"/>
                    <a:gd name="T45" fmla="*/ 45 h 4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45">
                      <a:moveTo>
                        <a:pt x="34" y="0"/>
                      </a:moveTo>
                      <a:lnTo>
                        <a:pt x="29" y="1"/>
                      </a:lnTo>
                      <a:lnTo>
                        <a:pt x="21" y="7"/>
                      </a:lnTo>
                      <a:lnTo>
                        <a:pt x="13" y="11"/>
                      </a:lnTo>
                      <a:lnTo>
                        <a:pt x="10" y="19"/>
                      </a:lnTo>
                      <a:lnTo>
                        <a:pt x="4" y="24"/>
                      </a:lnTo>
                      <a:lnTo>
                        <a:pt x="0" y="34"/>
                      </a:lnTo>
                      <a:lnTo>
                        <a:pt x="11" y="45"/>
                      </a:lnTo>
                      <a:lnTo>
                        <a:pt x="13" y="39"/>
                      </a:lnTo>
                      <a:lnTo>
                        <a:pt x="25" y="32"/>
                      </a:lnTo>
                      <a:lnTo>
                        <a:pt x="34" y="22"/>
                      </a:lnTo>
                      <a:lnTo>
                        <a:pt x="44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5" name="Freeform 41"/>
                <p:cNvSpPr>
                  <a:spLocks/>
                </p:cNvSpPr>
                <p:nvPr/>
              </p:nvSpPr>
              <p:spPr bwMode="auto">
                <a:xfrm>
                  <a:off x="711" y="2998"/>
                  <a:ext cx="102" cy="97"/>
                </a:xfrm>
                <a:custGeom>
                  <a:avLst/>
                  <a:gdLst>
                    <a:gd name="T0" fmla="*/ 51 w 203"/>
                    <a:gd name="T1" fmla="*/ 21 h 194"/>
                    <a:gd name="T2" fmla="*/ 17 w 203"/>
                    <a:gd name="T3" fmla="*/ 49 h 194"/>
                    <a:gd name="T4" fmla="*/ 0 w 203"/>
                    <a:gd name="T5" fmla="*/ 37 h 194"/>
                    <a:gd name="T6" fmla="*/ 29 w 203"/>
                    <a:gd name="T7" fmla="*/ 0 h 194"/>
                    <a:gd name="T8" fmla="*/ 51 w 203"/>
                    <a:gd name="T9" fmla="*/ 21 h 194"/>
                    <a:gd name="T10" fmla="*/ 51 w 203"/>
                    <a:gd name="T11" fmla="*/ 21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3"/>
                    <a:gd name="T19" fmla="*/ 0 h 194"/>
                    <a:gd name="T20" fmla="*/ 203 w 203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3" h="194">
                      <a:moveTo>
                        <a:pt x="203" y="84"/>
                      </a:moveTo>
                      <a:lnTo>
                        <a:pt x="68" y="194"/>
                      </a:lnTo>
                      <a:lnTo>
                        <a:pt x="0" y="147"/>
                      </a:lnTo>
                      <a:lnTo>
                        <a:pt x="114" y="0"/>
                      </a:lnTo>
                      <a:lnTo>
                        <a:pt x="203" y="84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6" name="Freeform 42"/>
                <p:cNvSpPr>
                  <a:spLocks/>
                </p:cNvSpPr>
                <p:nvPr/>
              </p:nvSpPr>
              <p:spPr bwMode="auto">
                <a:xfrm>
                  <a:off x="645" y="2949"/>
                  <a:ext cx="177" cy="153"/>
                </a:xfrm>
                <a:custGeom>
                  <a:avLst/>
                  <a:gdLst>
                    <a:gd name="T0" fmla="*/ 29 w 353"/>
                    <a:gd name="T1" fmla="*/ 77 h 306"/>
                    <a:gd name="T2" fmla="*/ 89 w 353"/>
                    <a:gd name="T3" fmla="*/ 20 h 306"/>
                    <a:gd name="T4" fmla="*/ 40 w 353"/>
                    <a:gd name="T5" fmla="*/ 0 h 306"/>
                    <a:gd name="T6" fmla="*/ 0 w 353"/>
                    <a:gd name="T7" fmla="*/ 47 h 306"/>
                    <a:gd name="T8" fmla="*/ 29 w 353"/>
                    <a:gd name="T9" fmla="*/ 77 h 306"/>
                    <a:gd name="T10" fmla="*/ 29 w 353"/>
                    <a:gd name="T11" fmla="*/ 77 h 3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3"/>
                    <a:gd name="T19" fmla="*/ 0 h 306"/>
                    <a:gd name="T20" fmla="*/ 353 w 353"/>
                    <a:gd name="T21" fmla="*/ 306 h 3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3" h="306">
                      <a:moveTo>
                        <a:pt x="116" y="306"/>
                      </a:moveTo>
                      <a:lnTo>
                        <a:pt x="353" y="78"/>
                      </a:lnTo>
                      <a:lnTo>
                        <a:pt x="158" y="0"/>
                      </a:lnTo>
                      <a:lnTo>
                        <a:pt x="0" y="187"/>
                      </a:lnTo>
                      <a:lnTo>
                        <a:pt x="116" y="306"/>
                      </a:lnTo>
                      <a:close/>
                    </a:path>
                  </a:pathLst>
                </a:custGeom>
                <a:solidFill>
                  <a:srgbClr val="B89E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7" name="Freeform 43"/>
                <p:cNvSpPr>
                  <a:spLocks/>
                </p:cNvSpPr>
                <p:nvPr/>
              </p:nvSpPr>
              <p:spPr bwMode="auto">
                <a:xfrm>
                  <a:off x="680" y="2964"/>
                  <a:ext cx="156" cy="162"/>
                </a:xfrm>
                <a:custGeom>
                  <a:avLst/>
                  <a:gdLst>
                    <a:gd name="T0" fmla="*/ 72 w 314"/>
                    <a:gd name="T1" fmla="*/ 0 h 325"/>
                    <a:gd name="T2" fmla="*/ 0 w 314"/>
                    <a:gd name="T3" fmla="*/ 76 h 325"/>
                    <a:gd name="T4" fmla="*/ 5 w 314"/>
                    <a:gd name="T5" fmla="*/ 81 h 325"/>
                    <a:gd name="T6" fmla="*/ 78 w 314"/>
                    <a:gd name="T7" fmla="*/ 5 h 325"/>
                    <a:gd name="T8" fmla="*/ 72 w 314"/>
                    <a:gd name="T9" fmla="*/ 0 h 325"/>
                    <a:gd name="T10" fmla="*/ 72 w 314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4"/>
                    <a:gd name="T19" fmla="*/ 0 h 325"/>
                    <a:gd name="T20" fmla="*/ 314 w 314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4" h="325">
                      <a:moveTo>
                        <a:pt x="289" y="0"/>
                      </a:moveTo>
                      <a:lnTo>
                        <a:pt x="0" y="304"/>
                      </a:lnTo>
                      <a:lnTo>
                        <a:pt x="23" y="325"/>
                      </a:lnTo>
                      <a:lnTo>
                        <a:pt x="314" y="21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8" name="Freeform 44"/>
                <p:cNvSpPr>
                  <a:spLocks/>
                </p:cNvSpPr>
                <p:nvPr/>
              </p:nvSpPr>
              <p:spPr bwMode="auto">
                <a:xfrm>
                  <a:off x="714" y="2936"/>
                  <a:ext cx="113" cy="57"/>
                </a:xfrm>
                <a:custGeom>
                  <a:avLst/>
                  <a:gdLst>
                    <a:gd name="T0" fmla="*/ 0 w 226"/>
                    <a:gd name="T1" fmla="*/ 5 h 114"/>
                    <a:gd name="T2" fmla="*/ 50 w 226"/>
                    <a:gd name="T3" fmla="*/ 29 h 114"/>
                    <a:gd name="T4" fmla="*/ 57 w 226"/>
                    <a:gd name="T5" fmla="*/ 23 h 114"/>
                    <a:gd name="T6" fmla="*/ 3 w 226"/>
                    <a:gd name="T7" fmla="*/ 0 h 114"/>
                    <a:gd name="T8" fmla="*/ 0 w 226"/>
                    <a:gd name="T9" fmla="*/ 5 h 114"/>
                    <a:gd name="T10" fmla="*/ 0 w 226"/>
                    <a:gd name="T11" fmla="*/ 5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6"/>
                    <a:gd name="T19" fmla="*/ 0 h 114"/>
                    <a:gd name="T20" fmla="*/ 226 w 226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6" h="114">
                      <a:moveTo>
                        <a:pt x="0" y="17"/>
                      </a:moveTo>
                      <a:lnTo>
                        <a:pt x="197" y="114"/>
                      </a:lnTo>
                      <a:lnTo>
                        <a:pt x="226" y="89"/>
                      </a:lnTo>
                      <a:lnTo>
                        <a:pt x="1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89" name="Freeform 45"/>
                <p:cNvSpPr>
                  <a:spLocks/>
                </p:cNvSpPr>
                <p:nvPr/>
              </p:nvSpPr>
              <p:spPr bwMode="auto">
                <a:xfrm>
                  <a:off x="640" y="2946"/>
                  <a:ext cx="97" cy="104"/>
                </a:xfrm>
                <a:custGeom>
                  <a:avLst/>
                  <a:gdLst>
                    <a:gd name="T0" fmla="*/ 49 w 194"/>
                    <a:gd name="T1" fmla="*/ 3 h 209"/>
                    <a:gd name="T2" fmla="*/ 5 w 194"/>
                    <a:gd name="T3" fmla="*/ 52 h 209"/>
                    <a:gd name="T4" fmla="*/ 0 w 194"/>
                    <a:gd name="T5" fmla="*/ 44 h 209"/>
                    <a:gd name="T6" fmla="*/ 41 w 194"/>
                    <a:gd name="T7" fmla="*/ 0 h 209"/>
                    <a:gd name="T8" fmla="*/ 49 w 194"/>
                    <a:gd name="T9" fmla="*/ 3 h 209"/>
                    <a:gd name="T10" fmla="*/ 49 w 194"/>
                    <a:gd name="T11" fmla="*/ 3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4"/>
                    <a:gd name="T19" fmla="*/ 0 h 209"/>
                    <a:gd name="T20" fmla="*/ 194 w 194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4" h="209">
                      <a:moveTo>
                        <a:pt x="194" y="15"/>
                      </a:moveTo>
                      <a:lnTo>
                        <a:pt x="17" y="209"/>
                      </a:lnTo>
                      <a:lnTo>
                        <a:pt x="0" y="177"/>
                      </a:lnTo>
                      <a:lnTo>
                        <a:pt x="164" y="0"/>
                      </a:lnTo>
                      <a:lnTo>
                        <a:pt x="194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0" name="Freeform 46"/>
                <p:cNvSpPr>
                  <a:spLocks/>
                </p:cNvSpPr>
                <p:nvPr/>
              </p:nvSpPr>
              <p:spPr bwMode="auto">
                <a:xfrm>
                  <a:off x="623" y="3018"/>
                  <a:ext cx="89" cy="94"/>
                </a:xfrm>
                <a:custGeom>
                  <a:avLst/>
                  <a:gdLst>
                    <a:gd name="T0" fmla="*/ 0 w 179"/>
                    <a:gd name="T1" fmla="*/ 6 h 188"/>
                    <a:gd name="T2" fmla="*/ 38 w 179"/>
                    <a:gd name="T3" fmla="*/ 47 h 188"/>
                    <a:gd name="T4" fmla="*/ 44 w 179"/>
                    <a:gd name="T5" fmla="*/ 41 h 188"/>
                    <a:gd name="T6" fmla="*/ 4 w 179"/>
                    <a:gd name="T7" fmla="*/ 0 h 188"/>
                    <a:gd name="T8" fmla="*/ 0 w 179"/>
                    <a:gd name="T9" fmla="*/ 6 h 188"/>
                    <a:gd name="T10" fmla="*/ 0 w 179"/>
                    <a:gd name="T11" fmla="*/ 6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188"/>
                    <a:gd name="T20" fmla="*/ 179 w 179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188">
                      <a:moveTo>
                        <a:pt x="0" y="21"/>
                      </a:moveTo>
                      <a:lnTo>
                        <a:pt x="152" y="188"/>
                      </a:lnTo>
                      <a:lnTo>
                        <a:pt x="179" y="162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1" name="Freeform 47"/>
                <p:cNvSpPr>
                  <a:spLocks/>
                </p:cNvSpPr>
                <p:nvPr/>
              </p:nvSpPr>
              <p:spPr bwMode="auto">
                <a:xfrm>
                  <a:off x="773" y="3120"/>
                  <a:ext cx="71" cy="26"/>
                </a:xfrm>
                <a:custGeom>
                  <a:avLst/>
                  <a:gdLst>
                    <a:gd name="T0" fmla="*/ 3 w 142"/>
                    <a:gd name="T1" fmla="*/ 0 h 53"/>
                    <a:gd name="T2" fmla="*/ 4 w 142"/>
                    <a:gd name="T3" fmla="*/ 0 h 53"/>
                    <a:gd name="T4" fmla="*/ 5 w 142"/>
                    <a:gd name="T5" fmla="*/ 0 h 53"/>
                    <a:gd name="T6" fmla="*/ 6 w 142"/>
                    <a:gd name="T7" fmla="*/ 1 h 53"/>
                    <a:gd name="T8" fmla="*/ 8 w 142"/>
                    <a:gd name="T9" fmla="*/ 1 h 53"/>
                    <a:gd name="T10" fmla="*/ 10 w 142"/>
                    <a:gd name="T11" fmla="*/ 2 h 53"/>
                    <a:gd name="T12" fmla="*/ 13 w 142"/>
                    <a:gd name="T13" fmla="*/ 3 h 53"/>
                    <a:gd name="T14" fmla="*/ 15 w 142"/>
                    <a:gd name="T15" fmla="*/ 3 h 53"/>
                    <a:gd name="T16" fmla="*/ 17 w 142"/>
                    <a:gd name="T17" fmla="*/ 3 h 53"/>
                    <a:gd name="T18" fmla="*/ 20 w 142"/>
                    <a:gd name="T19" fmla="*/ 4 h 53"/>
                    <a:gd name="T20" fmla="*/ 23 w 142"/>
                    <a:gd name="T21" fmla="*/ 4 h 53"/>
                    <a:gd name="T22" fmla="*/ 25 w 142"/>
                    <a:gd name="T23" fmla="*/ 4 h 53"/>
                    <a:gd name="T24" fmla="*/ 28 w 142"/>
                    <a:gd name="T25" fmla="*/ 5 h 53"/>
                    <a:gd name="T26" fmla="*/ 31 w 142"/>
                    <a:gd name="T27" fmla="*/ 4 h 53"/>
                    <a:gd name="T28" fmla="*/ 35 w 142"/>
                    <a:gd name="T29" fmla="*/ 4 h 53"/>
                    <a:gd name="T30" fmla="*/ 36 w 142"/>
                    <a:gd name="T31" fmla="*/ 12 h 53"/>
                    <a:gd name="T32" fmla="*/ 35 w 142"/>
                    <a:gd name="T33" fmla="*/ 12 h 53"/>
                    <a:gd name="T34" fmla="*/ 33 w 142"/>
                    <a:gd name="T35" fmla="*/ 12 h 53"/>
                    <a:gd name="T36" fmla="*/ 31 w 142"/>
                    <a:gd name="T37" fmla="*/ 12 h 53"/>
                    <a:gd name="T38" fmla="*/ 29 w 142"/>
                    <a:gd name="T39" fmla="*/ 12 h 53"/>
                    <a:gd name="T40" fmla="*/ 27 w 142"/>
                    <a:gd name="T41" fmla="*/ 12 h 53"/>
                    <a:gd name="T42" fmla="*/ 25 w 142"/>
                    <a:gd name="T43" fmla="*/ 13 h 53"/>
                    <a:gd name="T44" fmla="*/ 23 w 142"/>
                    <a:gd name="T45" fmla="*/ 12 h 53"/>
                    <a:gd name="T46" fmla="*/ 20 w 142"/>
                    <a:gd name="T47" fmla="*/ 12 h 53"/>
                    <a:gd name="T48" fmla="*/ 17 w 142"/>
                    <a:gd name="T49" fmla="*/ 12 h 53"/>
                    <a:gd name="T50" fmla="*/ 14 w 142"/>
                    <a:gd name="T51" fmla="*/ 12 h 53"/>
                    <a:gd name="T52" fmla="*/ 12 w 142"/>
                    <a:gd name="T53" fmla="*/ 12 h 53"/>
                    <a:gd name="T54" fmla="*/ 11 w 142"/>
                    <a:gd name="T55" fmla="*/ 12 h 53"/>
                    <a:gd name="T56" fmla="*/ 9 w 142"/>
                    <a:gd name="T57" fmla="*/ 11 h 53"/>
                    <a:gd name="T58" fmla="*/ 7 w 142"/>
                    <a:gd name="T59" fmla="*/ 11 h 53"/>
                    <a:gd name="T60" fmla="*/ 5 w 142"/>
                    <a:gd name="T61" fmla="*/ 10 h 53"/>
                    <a:gd name="T62" fmla="*/ 4 w 142"/>
                    <a:gd name="T63" fmla="*/ 10 h 53"/>
                    <a:gd name="T64" fmla="*/ 2 w 142"/>
                    <a:gd name="T65" fmla="*/ 9 h 53"/>
                    <a:gd name="T66" fmla="*/ 0 w 142"/>
                    <a:gd name="T67" fmla="*/ 9 h 53"/>
                    <a:gd name="T68" fmla="*/ 3 w 142"/>
                    <a:gd name="T69" fmla="*/ 0 h 53"/>
                    <a:gd name="T70" fmla="*/ 3 w 142"/>
                    <a:gd name="T71" fmla="*/ 0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42"/>
                    <a:gd name="T109" fmla="*/ 0 h 53"/>
                    <a:gd name="T110" fmla="*/ 142 w 142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42" h="5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20" y="3"/>
                      </a:lnTo>
                      <a:lnTo>
                        <a:pt x="24" y="5"/>
                      </a:lnTo>
                      <a:lnTo>
                        <a:pt x="32" y="7"/>
                      </a:lnTo>
                      <a:lnTo>
                        <a:pt x="39" y="9"/>
                      </a:lnTo>
                      <a:lnTo>
                        <a:pt x="49" y="13"/>
                      </a:lnTo>
                      <a:lnTo>
                        <a:pt x="57" y="13"/>
                      </a:lnTo>
                      <a:lnTo>
                        <a:pt x="68" y="15"/>
                      </a:lnTo>
                      <a:lnTo>
                        <a:pt x="77" y="17"/>
                      </a:lnTo>
                      <a:lnTo>
                        <a:pt x="89" y="19"/>
                      </a:lnTo>
                      <a:lnTo>
                        <a:pt x="100" y="19"/>
                      </a:lnTo>
                      <a:lnTo>
                        <a:pt x="112" y="20"/>
                      </a:lnTo>
                      <a:lnTo>
                        <a:pt x="123" y="19"/>
                      </a:lnTo>
                      <a:lnTo>
                        <a:pt x="138" y="19"/>
                      </a:lnTo>
                      <a:lnTo>
                        <a:pt x="142" y="49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23" y="49"/>
                      </a:lnTo>
                      <a:lnTo>
                        <a:pt x="116" y="51"/>
                      </a:lnTo>
                      <a:lnTo>
                        <a:pt x="108" y="51"/>
                      </a:lnTo>
                      <a:lnTo>
                        <a:pt x="100" y="53"/>
                      </a:lnTo>
                      <a:lnTo>
                        <a:pt x="89" y="51"/>
                      </a:lnTo>
                      <a:lnTo>
                        <a:pt x="79" y="51"/>
                      </a:lnTo>
                      <a:lnTo>
                        <a:pt x="66" y="51"/>
                      </a:lnTo>
                      <a:lnTo>
                        <a:pt x="55" y="51"/>
                      </a:lnTo>
                      <a:lnTo>
                        <a:pt x="47" y="49"/>
                      </a:lnTo>
                      <a:lnTo>
                        <a:pt x="41" y="49"/>
                      </a:lnTo>
                      <a:lnTo>
                        <a:pt x="34" y="45"/>
                      </a:lnTo>
                      <a:lnTo>
                        <a:pt x="28" y="45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7" y="38"/>
                      </a:lnTo>
                      <a:lnTo>
                        <a:pt x="0" y="3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2" name="Freeform 48"/>
                <p:cNvSpPr>
                  <a:spLocks/>
                </p:cNvSpPr>
                <p:nvPr/>
              </p:nvSpPr>
              <p:spPr bwMode="auto">
                <a:xfrm>
                  <a:off x="717" y="3166"/>
                  <a:ext cx="98" cy="65"/>
                </a:xfrm>
                <a:custGeom>
                  <a:avLst/>
                  <a:gdLst>
                    <a:gd name="T0" fmla="*/ 5 w 196"/>
                    <a:gd name="T1" fmla="*/ 1 h 129"/>
                    <a:gd name="T2" fmla="*/ 5 w 196"/>
                    <a:gd name="T3" fmla="*/ 0 h 129"/>
                    <a:gd name="T4" fmla="*/ 8 w 196"/>
                    <a:gd name="T5" fmla="*/ 0 h 129"/>
                    <a:gd name="T6" fmla="*/ 9 w 196"/>
                    <a:gd name="T7" fmla="*/ 0 h 129"/>
                    <a:gd name="T8" fmla="*/ 11 w 196"/>
                    <a:gd name="T9" fmla="*/ 1 h 129"/>
                    <a:gd name="T10" fmla="*/ 14 w 196"/>
                    <a:gd name="T11" fmla="*/ 1 h 129"/>
                    <a:gd name="T12" fmla="*/ 17 w 196"/>
                    <a:gd name="T13" fmla="*/ 1 h 129"/>
                    <a:gd name="T14" fmla="*/ 19 w 196"/>
                    <a:gd name="T15" fmla="*/ 1 h 129"/>
                    <a:gd name="T16" fmla="*/ 23 w 196"/>
                    <a:gd name="T17" fmla="*/ 2 h 129"/>
                    <a:gd name="T18" fmla="*/ 24 w 196"/>
                    <a:gd name="T19" fmla="*/ 2 h 129"/>
                    <a:gd name="T20" fmla="*/ 26 w 196"/>
                    <a:gd name="T21" fmla="*/ 3 h 129"/>
                    <a:gd name="T22" fmla="*/ 28 w 196"/>
                    <a:gd name="T23" fmla="*/ 3 h 129"/>
                    <a:gd name="T24" fmla="*/ 29 w 196"/>
                    <a:gd name="T25" fmla="*/ 4 h 129"/>
                    <a:gd name="T26" fmla="*/ 31 w 196"/>
                    <a:gd name="T27" fmla="*/ 4 h 129"/>
                    <a:gd name="T28" fmla="*/ 33 w 196"/>
                    <a:gd name="T29" fmla="*/ 5 h 129"/>
                    <a:gd name="T30" fmla="*/ 36 w 196"/>
                    <a:gd name="T31" fmla="*/ 5 h 129"/>
                    <a:gd name="T32" fmla="*/ 38 w 196"/>
                    <a:gd name="T33" fmla="*/ 6 h 129"/>
                    <a:gd name="T34" fmla="*/ 39 w 196"/>
                    <a:gd name="T35" fmla="*/ 6 h 129"/>
                    <a:gd name="T36" fmla="*/ 41 w 196"/>
                    <a:gd name="T37" fmla="*/ 7 h 129"/>
                    <a:gd name="T38" fmla="*/ 44 w 196"/>
                    <a:gd name="T39" fmla="*/ 8 h 129"/>
                    <a:gd name="T40" fmla="*/ 46 w 196"/>
                    <a:gd name="T41" fmla="*/ 9 h 129"/>
                    <a:gd name="T42" fmla="*/ 49 w 196"/>
                    <a:gd name="T43" fmla="*/ 33 h 129"/>
                    <a:gd name="T44" fmla="*/ 49 w 196"/>
                    <a:gd name="T45" fmla="*/ 33 h 129"/>
                    <a:gd name="T46" fmla="*/ 48 w 196"/>
                    <a:gd name="T47" fmla="*/ 32 h 129"/>
                    <a:gd name="T48" fmla="*/ 46 w 196"/>
                    <a:gd name="T49" fmla="*/ 31 h 129"/>
                    <a:gd name="T50" fmla="*/ 44 w 196"/>
                    <a:gd name="T51" fmla="*/ 30 h 129"/>
                    <a:gd name="T52" fmla="*/ 41 w 196"/>
                    <a:gd name="T53" fmla="*/ 28 h 129"/>
                    <a:gd name="T54" fmla="*/ 38 w 196"/>
                    <a:gd name="T55" fmla="*/ 27 h 129"/>
                    <a:gd name="T56" fmla="*/ 36 w 196"/>
                    <a:gd name="T57" fmla="*/ 26 h 129"/>
                    <a:gd name="T58" fmla="*/ 35 w 196"/>
                    <a:gd name="T59" fmla="*/ 25 h 129"/>
                    <a:gd name="T60" fmla="*/ 33 w 196"/>
                    <a:gd name="T61" fmla="*/ 25 h 129"/>
                    <a:gd name="T62" fmla="*/ 31 w 196"/>
                    <a:gd name="T63" fmla="*/ 24 h 129"/>
                    <a:gd name="T64" fmla="*/ 29 w 196"/>
                    <a:gd name="T65" fmla="*/ 23 h 129"/>
                    <a:gd name="T66" fmla="*/ 27 w 196"/>
                    <a:gd name="T67" fmla="*/ 22 h 129"/>
                    <a:gd name="T68" fmla="*/ 25 w 196"/>
                    <a:gd name="T69" fmla="*/ 21 h 129"/>
                    <a:gd name="T70" fmla="*/ 23 w 196"/>
                    <a:gd name="T71" fmla="*/ 21 h 129"/>
                    <a:gd name="T72" fmla="*/ 21 w 196"/>
                    <a:gd name="T73" fmla="*/ 20 h 129"/>
                    <a:gd name="T74" fmla="*/ 19 w 196"/>
                    <a:gd name="T75" fmla="*/ 19 h 129"/>
                    <a:gd name="T76" fmla="*/ 17 w 196"/>
                    <a:gd name="T77" fmla="*/ 19 h 129"/>
                    <a:gd name="T78" fmla="*/ 15 w 196"/>
                    <a:gd name="T79" fmla="*/ 18 h 129"/>
                    <a:gd name="T80" fmla="*/ 13 w 196"/>
                    <a:gd name="T81" fmla="*/ 17 h 129"/>
                    <a:gd name="T82" fmla="*/ 11 w 196"/>
                    <a:gd name="T83" fmla="*/ 17 h 129"/>
                    <a:gd name="T84" fmla="*/ 9 w 196"/>
                    <a:gd name="T85" fmla="*/ 16 h 129"/>
                    <a:gd name="T86" fmla="*/ 7 w 196"/>
                    <a:gd name="T87" fmla="*/ 16 h 129"/>
                    <a:gd name="T88" fmla="*/ 5 w 196"/>
                    <a:gd name="T89" fmla="*/ 16 h 129"/>
                    <a:gd name="T90" fmla="*/ 3 w 196"/>
                    <a:gd name="T91" fmla="*/ 16 h 129"/>
                    <a:gd name="T92" fmla="*/ 2 w 196"/>
                    <a:gd name="T93" fmla="*/ 16 h 129"/>
                    <a:gd name="T94" fmla="*/ 0 w 196"/>
                    <a:gd name="T95" fmla="*/ 16 h 129"/>
                    <a:gd name="T96" fmla="*/ 5 w 196"/>
                    <a:gd name="T97" fmla="*/ 1 h 129"/>
                    <a:gd name="T98" fmla="*/ 5 w 196"/>
                    <a:gd name="T99" fmla="*/ 1 h 12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6"/>
                    <a:gd name="T151" fmla="*/ 0 h 129"/>
                    <a:gd name="T152" fmla="*/ 196 w 196"/>
                    <a:gd name="T153" fmla="*/ 129 h 12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6" h="129">
                      <a:moveTo>
                        <a:pt x="17" y="2"/>
                      </a:move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4" y="2"/>
                      </a:lnTo>
                      <a:lnTo>
                        <a:pt x="54" y="2"/>
                      </a:lnTo>
                      <a:lnTo>
                        <a:pt x="65" y="3"/>
                      </a:lnTo>
                      <a:lnTo>
                        <a:pt x="76" y="3"/>
                      </a:lnTo>
                      <a:lnTo>
                        <a:pt x="90" y="7"/>
                      </a:lnTo>
                      <a:lnTo>
                        <a:pt x="95" y="7"/>
                      </a:lnTo>
                      <a:lnTo>
                        <a:pt x="103" y="9"/>
                      </a:lnTo>
                      <a:lnTo>
                        <a:pt x="109" y="11"/>
                      </a:lnTo>
                      <a:lnTo>
                        <a:pt x="116" y="13"/>
                      </a:lnTo>
                      <a:lnTo>
                        <a:pt x="124" y="13"/>
                      </a:lnTo>
                      <a:lnTo>
                        <a:pt x="132" y="17"/>
                      </a:lnTo>
                      <a:lnTo>
                        <a:pt x="141" y="17"/>
                      </a:lnTo>
                      <a:lnTo>
                        <a:pt x="149" y="21"/>
                      </a:lnTo>
                      <a:lnTo>
                        <a:pt x="156" y="22"/>
                      </a:lnTo>
                      <a:lnTo>
                        <a:pt x="164" y="26"/>
                      </a:lnTo>
                      <a:lnTo>
                        <a:pt x="173" y="30"/>
                      </a:lnTo>
                      <a:lnTo>
                        <a:pt x="183" y="34"/>
                      </a:lnTo>
                      <a:lnTo>
                        <a:pt x="196" y="129"/>
                      </a:lnTo>
                      <a:lnTo>
                        <a:pt x="194" y="129"/>
                      </a:lnTo>
                      <a:lnTo>
                        <a:pt x="190" y="125"/>
                      </a:lnTo>
                      <a:lnTo>
                        <a:pt x="183" y="121"/>
                      </a:lnTo>
                      <a:lnTo>
                        <a:pt x="175" y="118"/>
                      </a:lnTo>
                      <a:lnTo>
                        <a:pt x="164" y="112"/>
                      </a:lnTo>
                      <a:lnTo>
                        <a:pt x="151" y="108"/>
                      </a:lnTo>
                      <a:lnTo>
                        <a:pt x="143" y="104"/>
                      </a:lnTo>
                      <a:lnTo>
                        <a:pt x="137" y="100"/>
                      </a:lnTo>
                      <a:lnTo>
                        <a:pt x="130" y="97"/>
                      </a:lnTo>
                      <a:lnTo>
                        <a:pt x="124" y="95"/>
                      </a:lnTo>
                      <a:lnTo>
                        <a:pt x="116" y="91"/>
                      </a:lnTo>
                      <a:lnTo>
                        <a:pt x="107" y="87"/>
                      </a:lnTo>
                      <a:lnTo>
                        <a:pt x="99" y="83"/>
                      </a:lnTo>
                      <a:lnTo>
                        <a:pt x="92" y="81"/>
                      </a:lnTo>
                      <a:lnTo>
                        <a:pt x="82" y="78"/>
                      </a:lnTo>
                      <a:lnTo>
                        <a:pt x="75" y="76"/>
                      </a:lnTo>
                      <a:lnTo>
                        <a:pt x="67" y="74"/>
                      </a:lnTo>
                      <a:lnTo>
                        <a:pt x="59" y="70"/>
                      </a:lnTo>
                      <a:lnTo>
                        <a:pt x="50" y="66"/>
                      </a:lnTo>
                      <a:lnTo>
                        <a:pt x="44" y="66"/>
                      </a:lnTo>
                      <a:lnTo>
                        <a:pt x="35" y="62"/>
                      </a:lnTo>
                      <a:lnTo>
                        <a:pt x="27" y="62"/>
                      </a:lnTo>
                      <a:lnTo>
                        <a:pt x="19" y="61"/>
                      </a:lnTo>
                      <a:lnTo>
                        <a:pt x="12" y="61"/>
                      </a:lnTo>
                      <a:lnTo>
                        <a:pt x="6" y="61"/>
                      </a:lnTo>
                      <a:lnTo>
                        <a:pt x="0" y="61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3" name="Freeform 49"/>
                <p:cNvSpPr>
                  <a:spLocks/>
                </p:cNvSpPr>
                <p:nvPr/>
              </p:nvSpPr>
              <p:spPr bwMode="auto">
                <a:xfrm>
                  <a:off x="693" y="3189"/>
                  <a:ext cx="128" cy="58"/>
                </a:xfrm>
                <a:custGeom>
                  <a:avLst/>
                  <a:gdLst>
                    <a:gd name="T0" fmla="*/ 0 w 256"/>
                    <a:gd name="T1" fmla="*/ 8 h 116"/>
                    <a:gd name="T2" fmla="*/ 1 w 256"/>
                    <a:gd name="T3" fmla="*/ 8 h 116"/>
                    <a:gd name="T4" fmla="*/ 3 w 256"/>
                    <a:gd name="T5" fmla="*/ 8 h 116"/>
                    <a:gd name="T6" fmla="*/ 6 w 256"/>
                    <a:gd name="T7" fmla="*/ 8 h 116"/>
                    <a:gd name="T8" fmla="*/ 7 w 256"/>
                    <a:gd name="T9" fmla="*/ 8 h 116"/>
                    <a:gd name="T10" fmla="*/ 8 w 256"/>
                    <a:gd name="T11" fmla="*/ 9 h 116"/>
                    <a:gd name="T12" fmla="*/ 10 w 256"/>
                    <a:gd name="T13" fmla="*/ 9 h 116"/>
                    <a:gd name="T14" fmla="*/ 12 w 256"/>
                    <a:gd name="T15" fmla="*/ 9 h 116"/>
                    <a:gd name="T16" fmla="*/ 14 w 256"/>
                    <a:gd name="T17" fmla="*/ 10 h 116"/>
                    <a:gd name="T18" fmla="*/ 15 w 256"/>
                    <a:gd name="T19" fmla="*/ 10 h 116"/>
                    <a:gd name="T20" fmla="*/ 17 w 256"/>
                    <a:gd name="T21" fmla="*/ 11 h 116"/>
                    <a:gd name="T22" fmla="*/ 20 w 256"/>
                    <a:gd name="T23" fmla="*/ 12 h 116"/>
                    <a:gd name="T24" fmla="*/ 22 w 256"/>
                    <a:gd name="T25" fmla="*/ 12 h 116"/>
                    <a:gd name="T26" fmla="*/ 24 w 256"/>
                    <a:gd name="T27" fmla="*/ 13 h 116"/>
                    <a:gd name="T28" fmla="*/ 26 w 256"/>
                    <a:gd name="T29" fmla="*/ 14 h 116"/>
                    <a:gd name="T30" fmla="*/ 29 w 256"/>
                    <a:gd name="T31" fmla="*/ 15 h 116"/>
                    <a:gd name="T32" fmla="*/ 32 w 256"/>
                    <a:gd name="T33" fmla="*/ 15 h 116"/>
                    <a:gd name="T34" fmla="*/ 35 w 256"/>
                    <a:gd name="T35" fmla="*/ 16 h 116"/>
                    <a:gd name="T36" fmla="*/ 37 w 256"/>
                    <a:gd name="T37" fmla="*/ 18 h 116"/>
                    <a:gd name="T38" fmla="*/ 40 w 256"/>
                    <a:gd name="T39" fmla="*/ 19 h 116"/>
                    <a:gd name="T40" fmla="*/ 43 w 256"/>
                    <a:gd name="T41" fmla="*/ 19 h 116"/>
                    <a:gd name="T42" fmla="*/ 46 w 256"/>
                    <a:gd name="T43" fmla="*/ 20 h 116"/>
                    <a:gd name="T44" fmla="*/ 49 w 256"/>
                    <a:gd name="T45" fmla="*/ 22 h 116"/>
                    <a:gd name="T46" fmla="*/ 52 w 256"/>
                    <a:gd name="T47" fmla="*/ 23 h 116"/>
                    <a:gd name="T48" fmla="*/ 55 w 256"/>
                    <a:gd name="T49" fmla="*/ 25 h 116"/>
                    <a:gd name="T50" fmla="*/ 58 w 256"/>
                    <a:gd name="T51" fmla="*/ 26 h 116"/>
                    <a:gd name="T52" fmla="*/ 61 w 256"/>
                    <a:gd name="T53" fmla="*/ 28 h 116"/>
                    <a:gd name="T54" fmla="*/ 64 w 256"/>
                    <a:gd name="T55" fmla="*/ 29 h 116"/>
                    <a:gd name="T56" fmla="*/ 64 w 256"/>
                    <a:gd name="T57" fmla="*/ 19 h 116"/>
                    <a:gd name="T58" fmla="*/ 64 w 256"/>
                    <a:gd name="T59" fmla="*/ 19 h 116"/>
                    <a:gd name="T60" fmla="*/ 62 w 256"/>
                    <a:gd name="T61" fmla="*/ 18 h 116"/>
                    <a:gd name="T62" fmla="*/ 59 w 256"/>
                    <a:gd name="T63" fmla="*/ 17 h 116"/>
                    <a:gd name="T64" fmla="*/ 58 w 256"/>
                    <a:gd name="T65" fmla="*/ 16 h 116"/>
                    <a:gd name="T66" fmla="*/ 55 w 256"/>
                    <a:gd name="T67" fmla="*/ 15 h 116"/>
                    <a:gd name="T68" fmla="*/ 52 w 256"/>
                    <a:gd name="T69" fmla="*/ 13 h 116"/>
                    <a:gd name="T70" fmla="*/ 50 w 256"/>
                    <a:gd name="T71" fmla="*/ 12 h 116"/>
                    <a:gd name="T72" fmla="*/ 48 w 256"/>
                    <a:gd name="T73" fmla="*/ 12 h 116"/>
                    <a:gd name="T74" fmla="*/ 46 w 256"/>
                    <a:gd name="T75" fmla="*/ 11 h 116"/>
                    <a:gd name="T76" fmla="*/ 45 w 256"/>
                    <a:gd name="T77" fmla="*/ 10 h 116"/>
                    <a:gd name="T78" fmla="*/ 42 w 256"/>
                    <a:gd name="T79" fmla="*/ 9 h 116"/>
                    <a:gd name="T80" fmla="*/ 39 w 256"/>
                    <a:gd name="T81" fmla="*/ 9 h 116"/>
                    <a:gd name="T82" fmla="*/ 37 w 256"/>
                    <a:gd name="T83" fmla="*/ 8 h 116"/>
                    <a:gd name="T84" fmla="*/ 35 w 256"/>
                    <a:gd name="T85" fmla="*/ 8 h 116"/>
                    <a:gd name="T86" fmla="*/ 32 w 256"/>
                    <a:gd name="T87" fmla="*/ 7 h 116"/>
                    <a:gd name="T88" fmla="*/ 29 w 256"/>
                    <a:gd name="T89" fmla="*/ 6 h 116"/>
                    <a:gd name="T90" fmla="*/ 26 w 256"/>
                    <a:gd name="T91" fmla="*/ 5 h 116"/>
                    <a:gd name="T92" fmla="*/ 24 w 256"/>
                    <a:gd name="T93" fmla="*/ 4 h 116"/>
                    <a:gd name="T94" fmla="*/ 20 w 256"/>
                    <a:gd name="T95" fmla="*/ 3 h 116"/>
                    <a:gd name="T96" fmla="*/ 17 w 256"/>
                    <a:gd name="T97" fmla="*/ 2 h 116"/>
                    <a:gd name="T98" fmla="*/ 15 w 256"/>
                    <a:gd name="T99" fmla="*/ 1 h 116"/>
                    <a:gd name="T100" fmla="*/ 14 w 256"/>
                    <a:gd name="T101" fmla="*/ 1 h 116"/>
                    <a:gd name="T102" fmla="*/ 12 w 256"/>
                    <a:gd name="T103" fmla="*/ 0 h 116"/>
                    <a:gd name="T104" fmla="*/ 10 w 256"/>
                    <a:gd name="T105" fmla="*/ 0 h 116"/>
                    <a:gd name="T106" fmla="*/ 0 w 256"/>
                    <a:gd name="T107" fmla="*/ 8 h 116"/>
                    <a:gd name="T108" fmla="*/ 0 w 256"/>
                    <a:gd name="T109" fmla="*/ 8 h 11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6"/>
                    <a:gd name="T166" fmla="*/ 0 h 116"/>
                    <a:gd name="T167" fmla="*/ 256 w 256"/>
                    <a:gd name="T168" fmla="*/ 116 h 11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6" h="116">
                      <a:moveTo>
                        <a:pt x="0" y="29"/>
                      </a:moveTo>
                      <a:lnTo>
                        <a:pt x="4" y="29"/>
                      </a:lnTo>
                      <a:lnTo>
                        <a:pt x="11" y="29"/>
                      </a:lnTo>
                      <a:lnTo>
                        <a:pt x="21" y="31"/>
                      </a:lnTo>
                      <a:lnTo>
                        <a:pt x="25" y="31"/>
                      </a:lnTo>
                      <a:lnTo>
                        <a:pt x="30" y="35"/>
                      </a:lnTo>
                      <a:lnTo>
                        <a:pt x="38" y="35"/>
                      </a:lnTo>
                      <a:lnTo>
                        <a:pt x="45" y="36"/>
                      </a:lnTo>
                      <a:lnTo>
                        <a:pt x="53" y="38"/>
                      </a:lnTo>
                      <a:lnTo>
                        <a:pt x="59" y="40"/>
                      </a:lnTo>
                      <a:lnTo>
                        <a:pt x="68" y="42"/>
                      </a:lnTo>
                      <a:lnTo>
                        <a:pt x="78" y="46"/>
                      </a:lnTo>
                      <a:lnTo>
                        <a:pt x="85" y="48"/>
                      </a:lnTo>
                      <a:lnTo>
                        <a:pt x="95" y="50"/>
                      </a:lnTo>
                      <a:lnTo>
                        <a:pt x="104" y="54"/>
                      </a:lnTo>
                      <a:lnTo>
                        <a:pt x="116" y="57"/>
                      </a:lnTo>
                      <a:lnTo>
                        <a:pt x="125" y="59"/>
                      </a:lnTo>
                      <a:lnTo>
                        <a:pt x="137" y="63"/>
                      </a:lnTo>
                      <a:lnTo>
                        <a:pt x="148" y="69"/>
                      </a:lnTo>
                      <a:lnTo>
                        <a:pt x="160" y="73"/>
                      </a:lnTo>
                      <a:lnTo>
                        <a:pt x="171" y="76"/>
                      </a:lnTo>
                      <a:lnTo>
                        <a:pt x="182" y="80"/>
                      </a:lnTo>
                      <a:lnTo>
                        <a:pt x="194" y="86"/>
                      </a:lnTo>
                      <a:lnTo>
                        <a:pt x="207" y="92"/>
                      </a:lnTo>
                      <a:lnTo>
                        <a:pt x="218" y="97"/>
                      </a:lnTo>
                      <a:lnTo>
                        <a:pt x="232" y="103"/>
                      </a:lnTo>
                      <a:lnTo>
                        <a:pt x="243" y="109"/>
                      </a:lnTo>
                      <a:lnTo>
                        <a:pt x="256" y="116"/>
                      </a:lnTo>
                      <a:lnTo>
                        <a:pt x="256" y="76"/>
                      </a:lnTo>
                      <a:lnTo>
                        <a:pt x="253" y="74"/>
                      </a:lnTo>
                      <a:lnTo>
                        <a:pt x="245" y="69"/>
                      </a:lnTo>
                      <a:lnTo>
                        <a:pt x="236" y="65"/>
                      </a:lnTo>
                      <a:lnTo>
                        <a:pt x="230" y="63"/>
                      </a:lnTo>
                      <a:lnTo>
                        <a:pt x="218" y="57"/>
                      </a:lnTo>
                      <a:lnTo>
                        <a:pt x="207" y="52"/>
                      </a:lnTo>
                      <a:lnTo>
                        <a:pt x="198" y="48"/>
                      </a:lnTo>
                      <a:lnTo>
                        <a:pt x="190" y="46"/>
                      </a:lnTo>
                      <a:lnTo>
                        <a:pt x="184" y="42"/>
                      </a:lnTo>
                      <a:lnTo>
                        <a:pt x="177" y="40"/>
                      </a:lnTo>
                      <a:lnTo>
                        <a:pt x="167" y="36"/>
                      </a:lnTo>
                      <a:lnTo>
                        <a:pt x="156" y="35"/>
                      </a:lnTo>
                      <a:lnTo>
                        <a:pt x="146" y="31"/>
                      </a:lnTo>
                      <a:lnTo>
                        <a:pt x="139" y="29"/>
                      </a:lnTo>
                      <a:lnTo>
                        <a:pt x="127" y="25"/>
                      </a:lnTo>
                      <a:lnTo>
                        <a:pt x="116" y="21"/>
                      </a:lnTo>
                      <a:lnTo>
                        <a:pt x="104" y="17"/>
                      </a:lnTo>
                      <a:lnTo>
                        <a:pt x="93" y="14"/>
                      </a:lnTo>
                      <a:lnTo>
                        <a:pt x="80" y="10"/>
                      </a:lnTo>
                      <a:lnTo>
                        <a:pt x="66" y="8"/>
                      </a:lnTo>
                      <a:lnTo>
                        <a:pt x="59" y="4"/>
                      </a:lnTo>
                      <a:lnTo>
                        <a:pt x="53" y="4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4" name="Freeform 50"/>
                <p:cNvSpPr>
                  <a:spLocks/>
                </p:cNvSpPr>
                <p:nvPr/>
              </p:nvSpPr>
              <p:spPr bwMode="auto">
                <a:xfrm>
                  <a:off x="717" y="3151"/>
                  <a:ext cx="99" cy="52"/>
                </a:xfrm>
                <a:custGeom>
                  <a:avLst/>
                  <a:gdLst>
                    <a:gd name="T0" fmla="*/ 0 w 200"/>
                    <a:gd name="T1" fmla="*/ 8 h 105"/>
                    <a:gd name="T2" fmla="*/ 1 w 200"/>
                    <a:gd name="T3" fmla="*/ 8 h 105"/>
                    <a:gd name="T4" fmla="*/ 2 w 200"/>
                    <a:gd name="T5" fmla="*/ 8 h 105"/>
                    <a:gd name="T6" fmla="*/ 4 w 200"/>
                    <a:gd name="T7" fmla="*/ 8 h 105"/>
                    <a:gd name="T8" fmla="*/ 5 w 200"/>
                    <a:gd name="T9" fmla="*/ 8 h 105"/>
                    <a:gd name="T10" fmla="*/ 8 w 200"/>
                    <a:gd name="T11" fmla="*/ 9 h 105"/>
                    <a:gd name="T12" fmla="*/ 9 w 200"/>
                    <a:gd name="T13" fmla="*/ 9 h 105"/>
                    <a:gd name="T14" fmla="*/ 11 w 200"/>
                    <a:gd name="T15" fmla="*/ 10 h 105"/>
                    <a:gd name="T16" fmla="*/ 13 w 200"/>
                    <a:gd name="T17" fmla="*/ 10 h 105"/>
                    <a:gd name="T18" fmla="*/ 14 w 200"/>
                    <a:gd name="T19" fmla="*/ 11 h 105"/>
                    <a:gd name="T20" fmla="*/ 16 w 200"/>
                    <a:gd name="T21" fmla="*/ 12 h 105"/>
                    <a:gd name="T22" fmla="*/ 18 w 200"/>
                    <a:gd name="T23" fmla="*/ 12 h 105"/>
                    <a:gd name="T24" fmla="*/ 20 w 200"/>
                    <a:gd name="T25" fmla="*/ 13 h 105"/>
                    <a:gd name="T26" fmla="*/ 22 w 200"/>
                    <a:gd name="T27" fmla="*/ 13 h 105"/>
                    <a:gd name="T28" fmla="*/ 23 w 200"/>
                    <a:gd name="T29" fmla="*/ 14 h 105"/>
                    <a:gd name="T30" fmla="*/ 25 w 200"/>
                    <a:gd name="T31" fmla="*/ 15 h 105"/>
                    <a:gd name="T32" fmla="*/ 28 w 200"/>
                    <a:gd name="T33" fmla="*/ 16 h 105"/>
                    <a:gd name="T34" fmla="*/ 30 w 200"/>
                    <a:gd name="T35" fmla="*/ 17 h 105"/>
                    <a:gd name="T36" fmla="*/ 32 w 200"/>
                    <a:gd name="T37" fmla="*/ 18 h 105"/>
                    <a:gd name="T38" fmla="*/ 35 w 200"/>
                    <a:gd name="T39" fmla="*/ 19 h 105"/>
                    <a:gd name="T40" fmla="*/ 37 w 200"/>
                    <a:gd name="T41" fmla="*/ 20 h 105"/>
                    <a:gd name="T42" fmla="*/ 39 w 200"/>
                    <a:gd name="T43" fmla="*/ 21 h 105"/>
                    <a:gd name="T44" fmla="*/ 41 w 200"/>
                    <a:gd name="T45" fmla="*/ 22 h 105"/>
                    <a:gd name="T46" fmla="*/ 44 w 200"/>
                    <a:gd name="T47" fmla="*/ 23 h 105"/>
                    <a:gd name="T48" fmla="*/ 47 w 200"/>
                    <a:gd name="T49" fmla="*/ 24 h 105"/>
                    <a:gd name="T50" fmla="*/ 49 w 200"/>
                    <a:gd name="T51" fmla="*/ 26 h 105"/>
                    <a:gd name="T52" fmla="*/ 49 w 200"/>
                    <a:gd name="T53" fmla="*/ 15 h 105"/>
                    <a:gd name="T54" fmla="*/ 48 w 200"/>
                    <a:gd name="T55" fmla="*/ 14 h 105"/>
                    <a:gd name="T56" fmla="*/ 46 w 200"/>
                    <a:gd name="T57" fmla="*/ 13 h 105"/>
                    <a:gd name="T58" fmla="*/ 44 w 200"/>
                    <a:gd name="T59" fmla="*/ 12 h 105"/>
                    <a:gd name="T60" fmla="*/ 42 w 200"/>
                    <a:gd name="T61" fmla="*/ 11 h 105"/>
                    <a:gd name="T62" fmla="*/ 39 w 200"/>
                    <a:gd name="T63" fmla="*/ 9 h 105"/>
                    <a:gd name="T64" fmla="*/ 37 w 200"/>
                    <a:gd name="T65" fmla="*/ 8 h 105"/>
                    <a:gd name="T66" fmla="*/ 35 w 200"/>
                    <a:gd name="T67" fmla="*/ 7 h 105"/>
                    <a:gd name="T68" fmla="*/ 34 w 200"/>
                    <a:gd name="T69" fmla="*/ 7 h 105"/>
                    <a:gd name="T70" fmla="*/ 32 w 200"/>
                    <a:gd name="T71" fmla="*/ 6 h 105"/>
                    <a:gd name="T72" fmla="*/ 30 w 200"/>
                    <a:gd name="T73" fmla="*/ 6 h 105"/>
                    <a:gd name="T74" fmla="*/ 28 w 200"/>
                    <a:gd name="T75" fmla="*/ 5 h 105"/>
                    <a:gd name="T76" fmla="*/ 26 w 200"/>
                    <a:gd name="T77" fmla="*/ 4 h 105"/>
                    <a:gd name="T78" fmla="*/ 24 w 200"/>
                    <a:gd name="T79" fmla="*/ 3 h 105"/>
                    <a:gd name="T80" fmla="*/ 23 w 200"/>
                    <a:gd name="T81" fmla="*/ 3 h 105"/>
                    <a:gd name="T82" fmla="*/ 20 w 200"/>
                    <a:gd name="T83" fmla="*/ 2 h 105"/>
                    <a:gd name="T84" fmla="*/ 17 w 200"/>
                    <a:gd name="T85" fmla="*/ 2 h 105"/>
                    <a:gd name="T86" fmla="*/ 15 w 200"/>
                    <a:gd name="T87" fmla="*/ 1 h 105"/>
                    <a:gd name="T88" fmla="*/ 13 w 200"/>
                    <a:gd name="T89" fmla="*/ 1 h 105"/>
                    <a:gd name="T90" fmla="*/ 10 w 200"/>
                    <a:gd name="T91" fmla="*/ 0 h 105"/>
                    <a:gd name="T92" fmla="*/ 7 w 200"/>
                    <a:gd name="T93" fmla="*/ 0 h 105"/>
                    <a:gd name="T94" fmla="*/ 4 w 200"/>
                    <a:gd name="T95" fmla="*/ 0 h 105"/>
                    <a:gd name="T96" fmla="*/ 2 w 200"/>
                    <a:gd name="T97" fmla="*/ 0 h 105"/>
                    <a:gd name="T98" fmla="*/ 0 w 200"/>
                    <a:gd name="T99" fmla="*/ 8 h 105"/>
                    <a:gd name="T100" fmla="*/ 0 w 200"/>
                    <a:gd name="T101" fmla="*/ 8 h 10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00"/>
                    <a:gd name="T154" fmla="*/ 0 h 105"/>
                    <a:gd name="T155" fmla="*/ 200 w 200"/>
                    <a:gd name="T156" fmla="*/ 105 h 10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00" h="105">
                      <a:moveTo>
                        <a:pt x="0" y="33"/>
                      </a:moveTo>
                      <a:lnTo>
                        <a:pt x="4" y="33"/>
                      </a:lnTo>
                      <a:lnTo>
                        <a:pt x="8" y="33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33" y="38"/>
                      </a:lnTo>
                      <a:lnTo>
                        <a:pt x="38" y="38"/>
                      </a:lnTo>
                      <a:lnTo>
                        <a:pt x="44" y="42"/>
                      </a:lnTo>
                      <a:lnTo>
                        <a:pt x="52" y="42"/>
                      </a:lnTo>
                      <a:lnTo>
                        <a:pt x="59" y="46"/>
                      </a:lnTo>
                      <a:lnTo>
                        <a:pt x="65" y="48"/>
                      </a:lnTo>
                      <a:lnTo>
                        <a:pt x="73" y="50"/>
                      </a:lnTo>
                      <a:lnTo>
                        <a:pt x="80" y="52"/>
                      </a:lnTo>
                      <a:lnTo>
                        <a:pt x="88" y="55"/>
                      </a:lnTo>
                      <a:lnTo>
                        <a:pt x="95" y="57"/>
                      </a:lnTo>
                      <a:lnTo>
                        <a:pt x="103" y="61"/>
                      </a:lnTo>
                      <a:lnTo>
                        <a:pt x="113" y="65"/>
                      </a:lnTo>
                      <a:lnTo>
                        <a:pt x="122" y="69"/>
                      </a:lnTo>
                      <a:lnTo>
                        <a:pt x="130" y="72"/>
                      </a:lnTo>
                      <a:lnTo>
                        <a:pt x="141" y="76"/>
                      </a:lnTo>
                      <a:lnTo>
                        <a:pt x="149" y="80"/>
                      </a:lnTo>
                      <a:lnTo>
                        <a:pt x="158" y="84"/>
                      </a:lnTo>
                      <a:lnTo>
                        <a:pt x="168" y="88"/>
                      </a:lnTo>
                      <a:lnTo>
                        <a:pt x="179" y="93"/>
                      </a:lnTo>
                      <a:lnTo>
                        <a:pt x="189" y="99"/>
                      </a:lnTo>
                      <a:lnTo>
                        <a:pt x="200" y="105"/>
                      </a:lnTo>
                      <a:lnTo>
                        <a:pt x="198" y="61"/>
                      </a:lnTo>
                      <a:lnTo>
                        <a:pt x="196" y="59"/>
                      </a:lnTo>
                      <a:lnTo>
                        <a:pt x="185" y="52"/>
                      </a:lnTo>
                      <a:lnTo>
                        <a:pt x="179" y="48"/>
                      </a:lnTo>
                      <a:lnTo>
                        <a:pt x="171" y="44"/>
                      </a:lnTo>
                      <a:lnTo>
                        <a:pt x="160" y="38"/>
                      </a:lnTo>
                      <a:lnTo>
                        <a:pt x="151" y="34"/>
                      </a:lnTo>
                      <a:lnTo>
                        <a:pt x="143" y="31"/>
                      </a:lnTo>
                      <a:lnTo>
                        <a:pt x="137" y="29"/>
                      </a:lnTo>
                      <a:lnTo>
                        <a:pt x="130" y="27"/>
                      </a:lnTo>
                      <a:lnTo>
                        <a:pt x="124" y="25"/>
                      </a:lnTo>
                      <a:lnTo>
                        <a:pt x="114" y="21"/>
                      </a:lnTo>
                      <a:lnTo>
                        <a:pt x="107" y="17"/>
                      </a:lnTo>
                      <a:lnTo>
                        <a:pt x="99" y="15"/>
                      </a:lnTo>
                      <a:lnTo>
                        <a:pt x="92" y="14"/>
                      </a:lnTo>
                      <a:lnTo>
                        <a:pt x="82" y="10"/>
                      </a:lnTo>
                      <a:lnTo>
                        <a:pt x="71" y="10"/>
                      </a:lnTo>
                      <a:lnTo>
                        <a:pt x="61" y="6"/>
                      </a:lnTo>
                      <a:lnTo>
                        <a:pt x="54" y="6"/>
                      </a:lnTo>
                      <a:lnTo>
                        <a:pt x="42" y="2"/>
                      </a:lnTo>
                      <a:lnTo>
                        <a:pt x="31" y="2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5" name="Freeform 51"/>
                <p:cNvSpPr>
                  <a:spLocks/>
                </p:cNvSpPr>
                <p:nvPr/>
              </p:nvSpPr>
              <p:spPr bwMode="auto">
                <a:xfrm>
                  <a:off x="709" y="3017"/>
                  <a:ext cx="114" cy="179"/>
                </a:xfrm>
                <a:custGeom>
                  <a:avLst/>
                  <a:gdLst>
                    <a:gd name="T0" fmla="*/ 57 w 228"/>
                    <a:gd name="T1" fmla="*/ 7 h 358"/>
                    <a:gd name="T2" fmla="*/ 21 w 228"/>
                    <a:gd name="T3" fmla="*/ 45 h 358"/>
                    <a:gd name="T4" fmla="*/ 20 w 228"/>
                    <a:gd name="T5" fmla="*/ 45 h 358"/>
                    <a:gd name="T6" fmla="*/ 19 w 228"/>
                    <a:gd name="T7" fmla="*/ 48 h 358"/>
                    <a:gd name="T8" fmla="*/ 18 w 228"/>
                    <a:gd name="T9" fmla="*/ 50 h 358"/>
                    <a:gd name="T10" fmla="*/ 18 w 228"/>
                    <a:gd name="T11" fmla="*/ 52 h 358"/>
                    <a:gd name="T12" fmla="*/ 17 w 228"/>
                    <a:gd name="T13" fmla="*/ 55 h 358"/>
                    <a:gd name="T14" fmla="*/ 16 w 228"/>
                    <a:gd name="T15" fmla="*/ 58 h 358"/>
                    <a:gd name="T16" fmla="*/ 15 w 228"/>
                    <a:gd name="T17" fmla="*/ 59 h 358"/>
                    <a:gd name="T18" fmla="*/ 14 w 228"/>
                    <a:gd name="T19" fmla="*/ 61 h 358"/>
                    <a:gd name="T20" fmla="*/ 14 w 228"/>
                    <a:gd name="T21" fmla="*/ 63 h 358"/>
                    <a:gd name="T22" fmla="*/ 13 w 228"/>
                    <a:gd name="T23" fmla="*/ 65 h 358"/>
                    <a:gd name="T24" fmla="*/ 13 w 228"/>
                    <a:gd name="T25" fmla="*/ 66 h 358"/>
                    <a:gd name="T26" fmla="*/ 12 w 228"/>
                    <a:gd name="T27" fmla="*/ 68 h 358"/>
                    <a:gd name="T28" fmla="*/ 12 w 228"/>
                    <a:gd name="T29" fmla="*/ 70 h 358"/>
                    <a:gd name="T30" fmla="*/ 12 w 228"/>
                    <a:gd name="T31" fmla="*/ 73 h 358"/>
                    <a:gd name="T32" fmla="*/ 11 w 228"/>
                    <a:gd name="T33" fmla="*/ 74 h 358"/>
                    <a:gd name="T34" fmla="*/ 11 w 228"/>
                    <a:gd name="T35" fmla="*/ 76 h 358"/>
                    <a:gd name="T36" fmla="*/ 11 w 228"/>
                    <a:gd name="T37" fmla="*/ 78 h 358"/>
                    <a:gd name="T38" fmla="*/ 11 w 228"/>
                    <a:gd name="T39" fmla="*/ 81 h 358"/>
                    <a:gd name="T40" fmla="*/ 10 w 228"/>
                    <a:gd name="T41" fmla="*/ 83 h 358"/>
                    <a:gd name="T42" fmla="*/ 10 w 228"/>
                    <a:gd name="T43" fmla="*/ 85 h 358"/>
                    <a:gd name="T44" fmla="*/ 10 w 228"/>
                    <a:gd name="T45" fmla="*/ 87 h 358"/>
                    <a:gd name="T46" fmla="*/ 10 w 228"/>
                    <a:gd name="T47" fmla="*/ 90 h 358"/>
                    <a:gd name="T48" fmla="*/ 0 w 228"/>
                    <a:gd name="T49" fmla="*/ 87 h 358"/>
                    <a:gd name="T50" fmla="*/ 0 w 228"/>
                    <a:gd name="T51" fmla="*/ 86 h 358"/>
                    <a:gd name="T52" fmla="*/ 0 w 228"/>
                    <a:gd name="T53" fmla="*/ 85 h 358"/>
                    <a:gd name="T54" fmla="*/ 0 w 228"/>
                    <a:gd name="T55" fmla="*/ 84 h 358"/>
                    <a:gd name="T56" fmla="*/ 1 w 228"/>
                    <a:gd name="T57" fmla="*/ 82 h 358"/>
                    <a:gd name="T58" fmla="*/ 1 w 228"/>
                    <a:gd name="T59" fmla="*/ 80 h 358"/>
                    <a:gd name="T60" fmla="*/ 1 w 228"/>
                    <a:gd name="T61" fmla="*/ 78 h 358"/>
                    <a:gd name="T62" fmla="*/ 2 w 228"/>
                    <a:gd name="T63" fmla="*/ 77 h 358"/>
                    <a:gd name="T64" fmla="*/ 2 w 228"/>
                    <a:gd name="T65" fmla="*/ 76 h 358"/>
                    <a:gd name="T66" fmla="*/ 2 w 228"/>
                    <a:gd name="T67" fmla="*/ 74 h 358"/>
                    <a:gd name="T68" fmla="*/ 3 w 228"/>
                    <a:gd name="T69" fmla="*/ 72 h 358"/>
                    <a:gd name="T70" fmla="*/ 3 w 228"/>
                    <a:gd name="T71" fmla="*/ 70 h 358"/>
                    <a:gd name="T72" fmla="*/ 4 w 228"/>
                    <a:gd name="T73" fmla="*/ 68 h 358"/>
                    <a:gd name="T74" fmla="*/ 4 w 228"/>
                    <a:gd name="T75" fmla="*/ 66 h 358"/>
                    <a:gd name="T76" fmla="*/ 5 w 228"/>
                    <a:gd name="T77" fmla="*/ 64 h 358"/>
                    <a:gd name="T78" fmla="*/ 5 w 228"/>
                    <a:gd name="T79" fmla="*/ 62 h 358"/>
                    <a:gd name="T80" fmla="*/ 6 w 228"/>
                    <a:gd name="T81" fmla="*/ 60 h 358"/>
                    <a:gd name="T82" fmla="*/ 7 w 228"/>
                    <a:gd name="T83" fmla="*/ 58 h 358"/>
                    <a:gd name="T84" fmla="*/ 7 w 228"/>
                    <a:gd name="T85" fmla="*/ 56 h 358"/>
                    <a:gd name="T86" fmla="*/ 8 w 228"/>
                    <a:gd name="T87" fmla="*/ 54 h 358"/>
                    <a:gd name="T88" fmla="*/ 8 w 228"/>
                    <a:gd name="T89" fmla="*/ 52 h 358"/>
                    <a:gd name="T90" fmla="*/ 9 w 228"/>
                    <a:gd name="T91" fmla="*/ 50 h 358"/>
                    <a:gd name="T92" fmla="*/ 10 w 228"/>
                    <a:gd name="T93" fmla="*/ 48 h 358"/>
                    <a:gd name="T94" fmla="*/ 11 w 228"/>
                    <a:gd name="T95" fmla="*/ 47 h 358"/>
                    <a:gd name="T96" fmla="*/ 12 w 228"/>
                    <a:gd name="T97" fmla="*/ 45 h 358"/>
                    <a:gd name="T98" fmla="*/ 13 w 228"/>
                    <a:gd name="T99" fmla="*/ 43 h 358"/>
                    <a:gd name="T100" fmla="*/ 14 w 228"/>
                    <a:gd name="T101" fmla="*/ 41 h 358"/>
                    <a:gd name="T102" fmla="*/ 15 w 228"/>
                    <a:gd name="T103" fmla="*/ 39 h 358"/>
                    <a:gd name="T104" fmla="*/ 16 w 228"/>
                    <a:gd name="T105" fmla="*/ 38 h 358"/>
                    <a:gd name="T106" fmla="*/ 53 w 228"/>
                    <a:gd name="T107" fmla="*/ 0 h 358"/>
                    <a:gd name="T108" fmla="*/ 57 w 228"/>
                    <a:gd name="T109" fmla="*/ 7 h 358"/>
                    <a:gd name="T110" fmla="*/ 57 w 228"/>
                    <a:gd name="T111" fmla="*/ 7 h 3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8"/>
                    <a:gd name="T169" fmla="*/ 0 h 358"/>
                    <a:gd name="T170" fmla="*/ 228 w 228"/>
                    <a:gd name="T171" fmla="*/ 358 h 3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8" h="358">
                      <a:moveTo>
                        <a:pt x="228" y="25"/>
                      </a:moveTo>
                      <a:lnTo>
                        <a:pt x="82" y="177"/>
                      </a:lnTo>
                      <a:lnTo>
                        <a:pt x="80" y="179"/>
                      </a:lnTo>
                      <a:lnTo>
                        <a:pt x="76" y="190"/>
                      </a:lnTo>
                      <a:lnTo>
                        <a:pt x="72" y="198"/>
                      </a:lnTo>
                      <a:lnTo>
                        <a:pt x="69" y="207"/>
                      </a:lnTo>
                      <a:lnTo>
                        <a:pt x="65" y="217"/>
                      </a:lnTo>
                      <a:lnTo>
                        <a:pt x="61" y="230"/>
                      </a:lnTo>
                      <a:lnTo>
                        <a:pt x="57" y="236"/>
                      </a:lnTo>
                      <a:lnTo>
                        <a:pt x="55" y="242"/>
                      </a:lnTo>
                      <a:lnTo>
                        <a:pt x="53" y="249"/>
                      </a:lnTo>
                      <a:lnTo>
                        <a:pt x="51" y="257"/>
                      </a:lnTo>
                      <a:lnTo>
                        <a:pt x="50" y="264"/>
                      </a:lnTo>
                      <a:lnTo>
                        <a:pt x="48" y="270"/>
                      </a:lnTo>
                      <a:lnTo>
                        <a:pt x="46" y="280"/>
                      </a:lnTo>
                      <a:lnTo>
                        <a:pt x="46" y="289"/>
                      </a:lnTo>
                      <a:lnTo>
                        <a:pt x="44" y="295"/>
                      </a:lnTo>
                      <a:lnTo>
                        <a:pt x="42" y="302"/>
                      </a:lnTo>
                      <a:lnTo>
                        <a:pt x="42" y="312"/>
                      </a:lnTo>
                      <a:lnTo>
                        <a:pt x="42" y="321"/>
                      </a:lnTo>
                      <a:lnTo>
                        <a:pt x="40" y="331"/>
                      </a:lnTo>
                      <a:lnTo>
                        <a:pt x="40" y="340"/>
                      </a:lnTo>
                      <a:lnTo>
                        <a:pt x="40" y="348"/>
                      </a:lnTo>
                      <a:lnTo>
                        <a:pt x="40" y="358"/>
                      </a:lnTo>
                      <a:lnTo>
                        <a:pt x="0" y="348"/>
                      </a:lnTo>
                      <a:lnTo>
                        <a:pt x="0" y="344"/>
                      </a:lnTo>
                      <a:lnTo>
                        <a:pt x="0" y="340"/>
                      </a:lnTo>
                      <a:lnTo>
                        <a:pt x="0" y="335"/>
                      </a:lnTo>
                      <a:lnTo>
                        <a:pt x="4" y="325"/>
                      </a:lnTo>
                      <a:lnTo>
                        <a:pt x="4" y="320"/>
                      </a:lnTo>
                      <a:lnTo>
                        <a:pt x="4" y="312"/>
                      </a:lnTo>
                      <a:lnTo>
                        <a:pt x="6" y="306"/>
                      </a:lnTo>
                      <a:lnTo>
                        <a:pt x="6" y="301"/>
                      </a:lnTo>
                      <a:lnTo>
                        <a:pt x="8" y="293"/>
                      </a:lnTo>
                      <a:lnTo>
                        <a:pt x="10" y="285"/>
                      </a:lnTo>
                      <a:lnTo>
                        <a:pt x="12" y="278"/>
                      </a:lnTo>
                      <a:lnTo>
                        <a:pt x="13" y="272"/>
                      </a:lnTo>
                      <a:lnTo>
                        <a:pt x="15" y="264"/>
                      </a:lnTo>
                      <a:lnTo>
                        <a:pt x="17" y="255"/>
                      </a:lnTo>
                      <a:lnTo>
                        <a:pt x="19" y="247"/>
                      </a:lnTo>
                      <a:lnTo>
                        <a:pt x="21" y="240"/>
                      </a:lnTo>
                      <a:lnTo>
                        <a:pt x="25" y="230"/>
                      </a:lnTo>
                      <a:lnTo>
                        <a:pt x="27" y="223"/>
                      </a:lnTo>
                      <a:lnTo>
                        <a:pt x="29" y="215"/>
                      </a:lnTo>
                      <a:lnTo>
                        <a:pt x="32" y="207"/>
                      </a:lnTo>
                      <a:lnTo>
                        <a:pt x="34" y="198"/>
                      </a:lnTo>
                      <a:lnTo>
                        <a:pt x="38" y="192"/>
                      </a:lnTo>
                      <a:lnTo>
                        <a:pt x="42" y="185"/>
                      </a:lnTo>
                      <a:lnTo>
                        <a:pt x="46" y="177"/>
                      </a:lnTo>
                      <a:lnTo>
                        <a:pt x="50" y="169"/>
                      </a:lnTo>
                      <a:lnTo>
                        <a:pt x="53" y="162"/>
                      </a:lnTo>
                      <a:lnTo>
                        <a:pt x="57" y="156"/>
                      </a:lnTo>
                      <a:lnTo>
                        <a:pt x="63" y="150"/>
                      </a:lnTo>
                      <a:lnTo>
                        <a:pt x="211" y="0"/>
                      </a:lnTo>
                      <a:lnTo>
                        <a:pt x="2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6" name="Freeform 52"/>
                <p:cNvSpPr>
                  <a:spLocks/>
                </p:cNvSpPr>
                <p:nvPr/>
              </p:nvSpPr>
              <p:spPr bwMode="auto">
                <a:xfrm>
                  <a:off x="792" y="3069"/>
                  <a:ext cx="23" cy="22"/>
                </a:xfrm>
                <a:custGeom>
                  <a:avLst/>
                  <a:gdLst>
                    <a:gd name="T0" fmla="*/ 8 w 45"/>
                    <a:gd name="T1" fmla="*/ 0 h 44"/>
                    <a:gd name="T2" fmla="*/ 7 w 45"/>
                    <a:gd name="T3" fmla="*/ 0 h 44"/>
                    <a:gd name="T4" fmla="*/ 5 w 45"/>
                    <a:gd name="T5" fmla="*/ 2 h 44"/>
                    <a:gd name="T6" fmla="*/ 4 w 45"/>
                    <a:gd name="T7" fmla="*/ 3 h 44"/>
                    <a:gd name="T8" fmla="*/ 2 w 45"/>
                    <a:gd name="T9" fmla="*/ 5 h 44"/>
                    <a:gd name="T10" fmla="*/ 1 w 45"/>
                    <a:gd name="T11" fmla="*/ 7 h 44"/>
                    <a:gd name="T12" fmla="*/ 0 w 45"/>
                    <a:gd name="T13" fmla="*/ 8 h 44"/>
                    <a:gd name="T14" fmla="*/ 3 w 45"/>
                    <a:gd name="T15" fmla="*/ 11 h 44"/>
                    <a:gd name="T16" fmla="*/ 3 w 45"/>
                    <a:gd name="T17" fmla="*/ 10 h 44"/>
                    <a:gd name="T18" fmla="*/ 5 w 45"/>
                    <a:gd name="T19" fmla="*/ 8 h 44"/>
                    <a:gd name="T20" fmla="*/ 8 w 45"/>
                    <a:gd name="T21" fmla="*/ 6 h 44"/>
                    <a:gd name="T22" fmla="*/ 12 w 45"/>
                    <a:gd name="T23" fmla="*/ 5 h 44"/>
                    <a:gd name="T24" fmla="*/ 8 w 45"/>
                    <a:gd name="T25" fmla="*/ 0 h 44"/>
                    <a:gd name="T26" fmla="*/ 8 w 45"/>
                    <a:gd name="T27" fmla="*/ 0 h 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"/>
                    <a:gd name="T43" fmla="*/ 0 h 44"/>
                    <a:gd name="T44" fmla="*/ 45 w 45"/>
                    <a:gd name="T45" fmla="*/ 44 h 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" h="44">
                      <a:moveTo>
                        <a:pt x="32" y="0"/>
                      </a:moveTo>
                      <a:lnTo>
                        <a:pt x="26" y="0"/>
                      </a:lnTo>
                      <a:lnTo>
                        <a:pt x="19" y="7"/>
                      </a:lnTo>
                      <a:lnTo>
                        <a:pt x="13" y="11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9" y="44"/>
                      </a:lnTo>
                      <a:lnTo>
                        <a:pt x="11" y="38"/>
                      </a:lnTo>
                      <a:lnTo>
                        <a:pt x="20" y="30"/>
                      </a:lnTo>
                      <a:lnTo>
                        <a:pt x="32" y="23"/>
                      </a:lnTo>
                      <a:lnTo>
                        <a:pt x="45" y="1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7" name="Freeform 53"/>
                <p:cNvSpPr>
                  <a:spLocks/>
                </p:cNvSpPr>
                <p:nvPr/>
              </p:nvSpPr>
              <p:spPr bwMode="auto">
                <a:xfrm>
                  <a:off x="792" y="3132"/>
                  <a:ext cx="54" cy="324"/>
                </a:xfrm>
                <a:custGeom>
                  <a:avLst/>
                  <a:gdLst>
                    <a:gd name="T0" fmla="*/ 9 w 108"/>
                    <a:gd name="T1" fmla="*/ 2 h 648"/>
                    <a:gd name="T2" fmla="*/ 10 w 108"/>
                    <a:gd name="T3" fmla="*/ 6 h 648"/>
                    <a:gd name="T4" fmla="*/ 12 w 108"/>
                    <a:gd name="T5" fmla="*/ 11 h 648"/>
                    <a:gd name="T6" fmla="*/ 13 w 108"/>
                    <a:gd name="T7" fmla="*/ 19 h 648"/>
                    <a:gd name="T8" fmla="*/ 15 w 108"/>
                    <a:gd name="T9" fmla="*/ 28 h 648"/>
                    <a:gd name="T10" fmla="*/ 16 w 108"/>
                    <a:gd name="T11" fmla="*/ 35 h 648"/>
                    <a:gd name="T12" fmla="*/ 18 w 108"/>
                    <a:gd name="T13" fmla="*/ 40 h 648"/>
                    <a:gd name="T14" fmla="*/ 19 w 108"/>
                    <a:gd name="T15" fmla="*/ 48 h 648"/>
                    <a:gd name="T16" fmla="*/ 20 w 108"/>
                    <a:gd name="T17" fmla="*/ 54 h 648"/>
                    <a:gd name="T18" fmla="*/ 21 w 108"/>
                    <a:gd name="T19" fmla="*/ 59 h 648"/>
                    <a:gd name="T20" fmla="*/ 22 w 108"/>
                    <a:gd name="T21" fmla="*/ 64 h 648"/>
                    <a:gd name="T22" fmla="*/ 23 w 108"/>
                    <a:gd name="T23" fmla="*/ 69 h 648"/>
                    <a:gd name="T24" fmla="*/ 24 w 108"/>
                    <a:gd name="T25" fmla="*/ 75 h 648"/>
                    <a:gd name="T26" fmla="*/ 24 w 108"/>
                    <a:gd name="T27" fmla="*/ 80 h 648"/>
                    <a:gd name="T28" fmla="*/ 25 w 108"/>
                    <a:gd name="T29" fmla="*/ 88 h 648"/>
                    <a:gd name="T30" fmla="*/ 26 w 108"/>
                    <a:gd name="T31" fmla="*/ 96 h 648"/>
                    <a:gd name="T32" fmla="*/ 27 w 108"/>
                    <a:gd name="T33" fmla="*/ 105 h 648"/>
                    <a:gd name="T34" fmla="*/ 27 w 108"/>
                    <a:gd name="T35" fmla="*/ 113 h 648"/>
                    <a:gd name="T36" fmla="*/ 27 w 108"/>
                    <a:gd name="T37" fmla="*/ 119 h 648"/>
                    <a:gd name="T38" fmla="*/ 27 w 108"/>
                    <a:gd name="T39" fmla="*/ 125 h 648"/>
                    <a:gd name="T40" fmla="*/ 26 w 108"/>
                    <a:gd name="T41" fmla="*/ 131 h 648"/>
                    <a:gd name="T42" fmla="*/ 26 w 108"/>
                    <a:gd name="T43" fmla="*/ 136 h 648"/>
                    <a:gd name="T44" fmla="*/ 25 w 108"/>
                    <a:gd name="T45" fmla="*/ 143 h 648"/>
                    <a:gd name="T46" fmla="*/ 2 w 108"/>
                    <a:gd name="T47" fmla="*/ 162 h 648"/>
                    <a:gd name="T48" fmla="*/ 3 w 108"/>
                    <a:gd name="T49" fmla="*/ 160 h 648"/>
                    <a:gd name="T50" fmla="*/ 5 w 108"/>
                    <a:gd name="T51" fmla="*/ 154 h 648"/>
                    <a:gd name="T52" fmla="*/ 9 w 108"/>
                    <a:gd name="T53" fmla="*/ 147 h 648"/>
                    <a:gd name="T54" fmla="*/ 11 w 108"/>
                    <a:gd name="T55" fmla="*/ 142 h 648"/>
                    <a:gd name="T56" fmla="*/ 13 w 108"/>
                    <a:gd name="T57" fmla="*/ 136 h 648"/>
                    <a:gd name="T58" fmla="*/ 14 w 108"/>
                    <a:gd name="T59" fmla="*/ 130 h 648"/>
                    <a:gd name="T60" fmla="*/ 15 w 108"/>
                    <a:gd name="T61" fmla="*/ 123 h 648"/>
                    <a:gd name="T62" fmla="*/ 16 w 108"/>
                    <a:gd name="T63" fmla="*/ 116 h 648"/>
                    <a:gd name="T64" fmla="*/ 16 w 108"/>
                    <a:gd name="T65" fmla="*/ 108 h 648"/>
                    <a:gd name="T66" fmla="*/ 15 w 108"/>
                    <a:gd name="T67" fmla="*/ 101 h 648"/>
                    <a:gd name="T68" fmla="*/ 15 w 108"/>
                    <a:gd name="T69" fmla="*/ 96 h 648"/>
                    <a:gd name="T70" fmla="*/ 15 w 108"/>
                    <a:gd name="T71" fmla="*/ 91 h 648"/>
                    <a:gd name="T72" fmla="*/ 14 w 108"/>
                    <a:gd name="T73" fmla="*/ 85 h 648"/>
                    <a:gd name="T74" fmla="*/ 14 w 108"/>
                    <a:gd name="T75" fmla="*/ 80 h 648"/>
                    <a:gd name="T76" fmla="*/ 13 w 108"/>
                    <a:gd name="T77" fmla="*/ 74 h 648"/>
                    <a:gd name="T78" fmla="*/ 13 w 108"/>
                    <a:gd name="T79" fmla="*/ 68 h 648"/>
                    <a:gd name="T80" fmla="*/ 12 w 108"/>
                    <a:gd name="T81" fmla="*/ 63 h 648"/>
                    <a:gd name="T82" fmla="*/ 11 w 108"/>
                    <a:gd name="T83" fmla="*/ 57 h 648"/>
                    <a:gd name="T84" fmla="*/ 10 w 108"/>
                    <a:gd name="T85" fmla="*/ 50 h 648"/>
                    <a:gd name="T86" fmla="*/ 10 w 108"/>
                    <a:gd name="T87" fmla="*/ 45 h 648"/>
                    <a:gd name="T88" fmla="*/ 8 w 108"/>
                    <a:gd name="T89" fmla="*/ 39 h 648"/>
                    <a:gd name="T90" fmla="*/ 7 w 108"/>
                    <a:gd name="T91" fmla="*/ 33 h 648"/>
                    <a:gd name="T92" fmla="*/ 6 w 108"/>
                    <a:gd name="T93" fmla="*/ 28 h 648"/>
                    <a:gd name="T94" fmla="*/ 5 w 108"/>
                    <a:gd name="T95" fmla="*/ 23 h 648"/>
                    <a:gd name="T96" fmla="*/ 3 w 108"/>
                    <a:gd name="T97" fmla="*/ 14 h 648"/>
                    <a:gd name="T98" fmla="*/ 0 w 108"/>
                    <a:gd name="T99" fmla="*/ 6 h 6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8"/>
                    <a:gd name="T151" fmla="*/ 0 h 648"/>
                    <a:gd name="T152" fmla="*/ 108 w 108"/>
                    <a:gd name="T153" fmla="*/ 648 h 64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8" h="648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6" y="8"/>
                      </a:lnTo>
                      <a:lnTo>
                        <a:pt x="36" y="12"/>
                      </a:lnTo>
                      <a:lnTo>
                        <a:pt x="38" y="17"/>
                      </a:lnTo>
                      <a:lnTo>
                        <a:pt x="38" y="23"/>
                      </a:lnTo>
                      <a:lnTo>
                        <a:pt x="41" y="31"/>
                      </a:lnTo>
                      <a:lnTo>
                        <a:pt x="41" y="38"/>
                      </a:lnTo>
                      <a:lnTo>
                        <a:pt x="45" y="44"/>
                      </a:lnTo>
                      <a:lnTo>
                        <a:pt x="45" y="53"/>
                      </a:lnTo>
                      <a:lnTo>
                        <a:pt x="47" y="65"/>
                      </a:lnTo>
                      <a:lnTo>
                        <a:pt x="51" y="74"/>
                      </a:lnTo>
                      <a:lnTo>
                        <a:pt x="53" y="86"/>
                      </a:lnTo>
                      <a:lnTo>
                        <a:pt x="55" y="97"/>
                      </a:lnTo>
                      <a:lnTo>
                        <a:pt x="58" y="109"/>
                      </a:lnTo>
                      <a:lnTo>
                        <a:pt x="60" y="120"/>
                      </a:lnTo>
                      <a:lnTo>
                        <a:pt x="62" y="131"/>
                      </a:lnTo>
                      <a:lnTo>
                        <a:pt x="64" y="139"/>
                      </a:lnTo>
                      <a:lnTo>
                        <a:pt x="66" y="145"/>
                      </a:lnTo>
                      <a:lnTo>
                        <a:pt x="66" y="152"/>
                      </a:lnTo>
                      <a:lnTo>
                        <a:pt x="70" y="160"/>
                      </a:lnTo>
                      <a:lnTo>
                        <a:pt x="72" y="171"/>
                      </a:lnTo>
                      <a:lnTo>
                        <a:pt x="74" y="185"/>
                      </a:lnTo>
                      <a:lnTo>
                        <a:pt x="76" y="190"/>
                      </a:lnTo>
                      <a:lnTo>
                        <a:pt x="76" y="198"/>
                      </a:lnTo>
                      <a:lnTo>
                        <a:pt x="78" y="206"/>
                      </a:lnTo>
                      <a:lnTo>
                        <a:pt x="79" y="213"/>
                      </a:lnTo>
                      <a:lnTo>
                        <a:pt x="79" y="219"/>
                      </a:lnTo>
                      <a:lnTo>
                        <a:pt x="81" y="226"/>
                      </a:lnTo>
                      <a:lnTo>
                        <a:pt x="83" y="234"/>
                      </a:lnTo>
                      <a:lnTo>
                        <a:pt x="83" y="242"/>
                      </a:lnTo>
                      <a:lnTo>
                        <a:pt x="83" y="247"/>
                      </a:lnTo>
                      <a:lnTo>
                        <a:pt x="85" y="255"/>
                      </a:lnTo>
                      <a:lnTo>
                        <a:pt x="85" y="263"/>
                      </a:lnTo>
                      <a:lnTo>
                        <a:pt x="89" y="270"/>
                      </a:lnTo>
                      <a:lnTo>
                        <a:pt x="89" y="276"/>
                      </a:lnTo>
                      <a:lnTo>
                        <a:pt x="89" y="283"/>
                      </a:lnTo>
                      <a:lnTo>
                        <a:pt x="91" y="289"/>
                      </a:lnTo>
                      <a:lnTo>
                        <a:pt x="93" y="297"/>
                      </a:lnTo>
                      <a:lnTo>
                        <a:pt x="93" y="302"/>
                      </a:lnTo>
                      <a:lnTo>
                        <a:pt x="95" y="310"/>
                      </a:lnTo>
                      <a:lnTo>
                        <a:pt x="95" y="318"/>
                      </a:lnTo>
                      <a:lnTo>
                        <a:pt x="97" y="325"/>
                      </a:lnTo>
                      <a:lnTo>
                        <a:pt x="97" y="337"/>
                      </a:lnTo>
                      <a:lnTo>
                        <a:pt x="98" y="350"/>
                      </a:lnTo>
                      <a:lnTo>
                        <a:pt x="100" y="361"/>
                      </a:lnTo>
                      <a:lnTo>
                        <a:pt x="100" y="375"/>
                      </a:lnTo>
                      <a:lnTo>
                        <a:pt x="102" y="384"/>
                      </a:lnTo>
                      <a:lnTo>
                        <a:pt x="104" y="396"/>
                      </a:lnTo>
                      <a:lnTo>
                        <a:pt x="104" y="407"/>
                      </a:lnTo>
                      <a:lnTo>
                        <a:pt x="106" y="420"/>
                      </a:lnTo>
                      <a:lnTo>
                        <a:pt x="106" y="430"/>
                      </a:lnTo>
                      <a:lnTo>
                        <a:pt x="106" y="439"/>
                      </a:lnTo>
                      <a:lnTo>
                        <a:pt x="106" y="449"/>
                      </a:lnTo>
                      <a:lnTo>
                        <a:pt x="106" y="458"/>
                      </a:lnTo>
                      <a:lnTo>
                        <a:pt x="106" y="468"/>
                      </a:lnTo>
                      <a:lnTo>
                        <a:pt x="106" y="475"/>
                      </a:lnTo>
                      <a:lnTo>
                        <a:pt x="106" y="485"/>
                      </a:lnTo>
                      <a:lnTo>
                        <a:pt x="108" y="494"/>
                      </a:lnTo>
                      <a:lnTo>
                        <a:pt x="106" y="500"/>
                      </a:lnTo>
                      <a:lnTo>
                        <a:pt x="106" y="508"/>
                      </a:lnTo>
                      <a:lnTo>
                        <a:pt x="104" y="515"/>
                      </a:lnTo>
                      <a:lnTo>
                        <a:pt x="104" y="523"/>
                      </a:lnTo>
                      <a:lnTo>
                        <a:pt x="104" y="529"/>
                      </a:lnTo>
                      <a:lnTo>
                        <a:pt x="104" y="536"/>
                      </a:lnTo>
                      <a:lnTo>
                        <a:pt x="102" y="542"/>
                      </a:lnTo>
                      <a:lnTo>
                        <a:pt x="102" y="548"/>
                      </a:lnTo>
                      <a:lnTo>
                        <a:pt x="100" y="557"/>
                      </a:lnTo>
                      <a:lnTo>
                        <a:pt x="97" y="569"/>
                      </a:lnTo>
                      <a:lnTo>
                        <a:pt x="95" y="576"/>
                      </a:lnTo>
                      <a:lnTo>
                        <a:pt x="93" y="586"/>
                      </a:lnTo>
                      <a:lnTo>
                        <a:pt x="5" y="648"/>
                      </a:lnTo>
                      <a:lnTo>
                        <a:pt x="5" y="646"/>
                      </a:lnTo>
                      <a:lnTo>
                        <a:pt x="7" y="645"/>
                      </a:lnTo>
                      <a:lnTo>
                        <a:pt x="9" y="639"/>
                      </a:lnTo>
                      <a:lnTo>
                        <a:pt x="13" y="633"/>
                      </a:lnTo>
                      <a:lnTo>
                        <a:pt x="17" y="624"/>
                      </a:lnTo>
                      <a:lnTo>
                        <a:pt x="20" y="616"/>
                      </a:lnTo>
                      <a:lnTo>
                        <a:pt x="26" y="605"/>
                      </a:lnTo>
                      <a:lnTo>
                        <a:pt x="32" y="595"/>
                      </a:lnTo>
                      <a:lnTo>
                        <a:pt x="34" y="588"/>
                      </a:lnTo>
                      <a:lnTo>
                        <a:pt x="38" y="580"/>
                      </a:lnTo>
                      <a:lnTo>
                        <a:pt x="39" y="572"/>
                      </a:lnTo>
                      <a:lnTo>
                        <a:pt x="41" y="567"/>
                      </a:lnTo>
                      <a:lnTo>
                        <a:pt x="45" y="557"/>
                      </a:lnTo>
                      <a:lnTo>
                        <a:pt x="47" y="551"/>
                      </a:lnTo>
                      <a:lnTo>
                        <a:pt x="49" y="544"/>
                      </a:lnTo>
                      <a:lnTo>
                        <a:pt x="51" y="536"/>
                      </a:lnTo>
                      <a:lnTo>
                        <a:pt x="53" y="527"/>
                      </a:lnTo>
                      <a:lnTo>
                        <a:pt x="55" y="517"/>
                      </a:lnTo>
                      <a:lnTo>
                        <a:pt x="57" y="510"/>
                      </a:lnTo>
                      <a:lnTo>
                        <a:pt x="58" y="500"/>
                      </a:lnTo>
                      <a:lnTo>
                        <a:pt x="58" y="491"/>
                      </a:lnTo>
                      <a:lnTo>
                        <a:pt x="60" y="481"/>
                      </a:lnTo>
                      <a:lnTo>
                        <a:pt x="62" y="472"/>
                      </a:lnTo>
                      <a:lnTo>
                        <a:pt x="62" y="464"/>
                      </a:lnTo>
                      <a:lnTo>
                        <a:pt x="62" y="453"/>
                      </a:lnTo>
                      <a:lnTo>
                        <a:pt x="62" y="441"/>
                      </a:lnTo>
                      <a:lnTo>
                        <a:pt x="62" y="430"/>
                      </a:lnTo>
                      <a:lnTo>
                        <a:pt x="62" y="416"/>
                      </a:lnTo>
                      <a:lnTo>
                        <a:pt x="60" y="409"/>
                      </a:lnTo>
                      <a:lnTo>
                        <a:pt x="60" y="403"/>
                      </a:lnTo>
                      <a:lnTo>
                        <a:pt x="58" y="396"/>
                      </a:lnTo>
                      <a:lnTo>
                        <a:pt x="58" y="390"/>
                      </a:lnTo>
                      <a:lnTo>
                        <a:pt x="58" y="382"/>
                      </a:lnTo>
                      <a:lnTo>
                        <a:pt x="58" y="377"/>
                      </a:lnTo>
                      <a:lnTo>
                        <a:pt x="58" y="369"/>
                      </a:lnTo>
                      <a:lnTo>
                        <a:pt x="58" y="363"/>
                      </a:lnTo>
                      <a:lnTo>
                        <a:pt x="57" y="354"/>
                      </a:lnTo>
                      <a:lnTo>
                        <a:pt x="55" y="346"/>
                      </a:lnTo>
                      <a:lnTo>
                        <a:pt x="55" y="339"/>
                      </a:lnTo>
                      <a:lnTo>
                        <a:pt x="55" y="333"/>
                      </a:lnTo>
                      <a:lnTo>
                        <a:pt x="55" y="325"/>
                      </a:lnTo>
                      <a:lnTo>
                        <a:pt x="53" y="318"/>
                      </a:lnTo>
                      <a:lnTo>
                        <a:pt x="53" y="310"/>
                      </a:lnTo>
                      <a:lnTo>
                        <a:pt x="53" y="302"/>
                      </a:lnTo>
                      <a:lnTo>
                        <a:pt x="51" y="295"/>
                      </a:lnTo>
                      <a:lnTo>
                        <a:pt x="51" y="287"/>
                      </a:lnTo>
                      <a:lnTo>
                        <a:pt x="49" y="280"/>
                      </a:lnTo>
                      <a:lnTo>
                        <a:pt x="49" y="272"/>
                      </a:lnTo>
                      <a:lnTo>
                        <a:pt x="47" y="263"/>
                      </a:lnTo>
                      <a:lnTo>
                        <a:pt x="47" y="257"/>
                      </a:lnTo>
                      <a:lnTo>
                        <a:pt x="47" y="249"/>
                      </a:lnTo>
                      <a:lnTo>
                        <a:pt x="47" y="242"/>
                      </a:lnTo>
                      <a:lnTo>
                        <a:pt x="45" y="232"/>
                      </a:lnTo>
                      <a:lnTo>
                        <a:pt x="43" y="225"/>
                      </a:lnTo>
                      <a:lnTo>
                        <a:pt x="41" y="215"/>
                      </a:lnTo>
                      <a:lnTo>
                        <a:pt x="41" y="207"/>
                      </a:lnTo>
                      <a:lnTo>
                        <a:pt x="39" y="200"/>
                      </a:lnTo>
                      <a:lnTo>
                        <a:pt x="38" y="192"/>
                      </a:lnTo>
                      <a:lnTo>
                        <a:pt x="38" y="185"/>
                      </a:lnTo>
                      <a:lnTo>
                        <a:pt x="38" y="177"/>
                      </a:lnTo>
                      <a:lnTo>
                        <a:pt x="34" y="169"/>
                      </a:lnTo>
                      <a:lnTo>
                        <a:pt x="34" y="162"/>
                      </a:lnTo>
                      <a:lnTo>
                        <a:pt x="32" y="154"/>
                      </a:lnTo>
                      <a:lnTo>
                        <a:pt x="32" y="147"/>
                      </a:lnTo>
                      <a:lnTo>
                        <a:pt x="28" y="139"/>
                      </a:lnTo>
                      <a:lnTo>
                        <a:pt x="28" y="131"/>
                      </a:lnTo>
                      <a:lnTo>
                        <a:pt x="26" y="124"/>
                      </a:lnTo>
                      <a:lnTo>
                        <a:pt x="26" y="118"/>
                      </a:lnTo>
                      <a:lnTo>
                        <a:pt x="24" y="110"/>
                      </a:lnTo>
                      <a:lnTo>
                        <a:pt x="22" y="105"/>
                      </a:lnTo>
                      <a:lnTo>
                        <a:pt x="20" y="97"/>
                      </a:lnTo>
                      <a:lnTo>
                        <a:pt x="19" y="90"/>
                      </a:lnTo>
                      <a:lnTo>
                        <a:pt x="15" y="76"/>
                      </a:lnTo>
                      <a:lnTo>
                        <a:pt x="13" y="65"/>
                      </a:lnTo>
                      <a:lnTo>
                        <a:pt x="9" y="53"/>
                      </a:lnTo>
                      <a:lnTo>
                        <a:pt x="5" y="42"/>
                      </a:lnTo>
                      <a:lnTo>
                        <a:pt x="1" y="31"/>
                      </a:lnTo>
                      <a:lnTo>
                        <a:pt x="0" y="23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8" name="Freeform 54"/>
                <p:cNvSpPr>
                  <a:spLocks/>
                </p:cNvSpPr>
                <p:nvPr/>
              </p:nvSpPr>
              <p:spPr bwMode="auto">
                <a:xfrm>
                  <a:off x="594" y="3187"/>
                  <a:ext cx="136" cy="223"/>
                </a:xfrm>
                <a:custGeom>
                  <a:avLst/>
                  <a:gdLst>
                    <a:gd name="T0" fmla="*/ 1 w 272"/>
                    <a:gd name="T1" fmla="*/ 10 h 445"/>
                    <a:gd name="T2" fmla="*/ 4 w 272"/>
                    <a:gd name="T3" fmla="*/ 11 h 445"/>
                    <a:gd name="T4" fmla="*/ 8 w 272"/>
                    <a:gd name="T5" fmla="*/ 13 h 445"/>
                    <a:gd name="T6" fmla="*/ 11 w 272"/>
                    <a:gd name="T7" fmla="*/ 15 h 445"/>
                    <a:gd name="T8" fmla="*/ 15 w 272"/>
                    <a:gd name="T9" fmla="*/ 17 h 445"/>
                    <a:gd name="T10" fmla="*/ 19 w 272"/>
                    <a:gd name="T11" fmla="*/ 20 h 445"/>
                    <a:gd name="T12" fmla="*/ 23 w 272"/>
                    <a:gd name="T13" fmla="*/ 22 h 445"/>
                    <a:gd name="T14" fmla="*/ 27 w 272"/>
                    <a:gd name="T15" fmla="*/ 25 h 445"/>
                    <a:gd name="T16" fmla="*/ 31 w 272"/>
                    <a:gd name="T17" fmla="*/ 28 h 445"/>
                    <a:gd name="T18" fmla="*/ 36 w 272"/>
                    <a:gd name="T19" fmla="*/ 31 h 445"/>
                    <a:gd name="T20" fmla="*/ 39 w 272"/>
                    <a:gd name="T21" fmla="*/ 34 h 445"/>
                    <a:gd name="T22" fmla="*/ 43 w 272"/>
                    <a:gd name="T23" fmla="*/ 38 h 445"/>
                    <a:gd name="T24" fmla="*/ 46 w 272"/>
                    <a:gd name="T25" fmla="*/ 41 h 445"/>
                    <a:gd name="T26" fmla="*/ 49 w 272"/>
                    <a:gd name="T27" fmla="*/ 44 h 445"/>
                    <a:gd name="T28" fmla="*/ 52 w 272"/>
                    <a:gd name="T29" fmla="*/ 49 h 445"/>
                    <a:gd name="T30" fmla="*/ 55 w 272"/>
                    <a:gd name="T31" fmla="*/ 55 h 445"/>
                    <a:gd name="T32" fmla="*/ 56 w 272"/>
                    <a:gd name="T33" fmla="*/ 61 h 445"/>
                    <a:gd name="T34" fmla="*/ 56 w 272"/>
                    <a:gd name="T35" fmla="*/ 66 h 445"/>
                    <a:gd name="T36" fmla="*/ 56 w 272"/>
                    <a:gd name="T37" fmla="*/ 69 h 445"/>
                    <a:gd name="T38" fmla="*/ 55 w 272"/>
                    <a:gd name="T39" fmla="*/ 72 h 445"/>
                    <a:gd name="T40" fmla="*/ 54 w 272"/>
                    <a:gd name="T41" fmla="*/ 76 h 445"/>
                    <a:gd name="T42" fmla="*/ 52 w 272"/>
                    <a:gd name="T43" fmla="*/ 79 h 445"/>
                    <a:gd name="T44" fmla="*/ 49 w 272"/>
                    <a:gd name="T45" fmla="*/ 83 h 445"/>
                    <a:gd name="T46" fmla="*/ 47 w 272"/>
                    <a:gd name="T47" fmla="*/ 87 h 445"/>
                    <a:gd name="T48" fmla="*/ 43 w 272"/>
                    <a:gd name="T49" fmla="*/ 92 h 445"/>
                    <a:gd name="T50" fmla="*/ 40 w 272"/>
                    <a:gd name="T51" fmla="*/ 96 h 445"/>
                    <a:gd name="T52" fmla="*/ 36 w 272"/>
                    <a:gd name="T53" fmla="*/ 102 h 445"/>
                    <a:gd name="T54" fmla="*/ 41 w 272"/>
                    <a:gd name="T55" fmla="*/ 112 h 445"/>
                    <a:gd name="T56" fmla="*/ 42 w 272"/>
                    <a:gd name="T57" fmla="*/ 111 h 445"/>
                    <a:gd name="T58" fmla="*/ 46 w 272"/>
                    <a:gd name="T59" fmla="*/ 108 h 445"/>
                    <a:gd name="T60" fmla="*/ 49 w 272"/>
                    <a:gd name="T61" fmla="*/ 104 h 445"/>
                    <a:gd name="T62" fmla="*/ 55 w 272"/>
                    <a:gd name="T63" fmla="*/ 98 h 445"/>
                    <a:gd name="T64" fmla="*/ 57 w 272"/>
                    <a:gd name="T65" fmla="*/ 95 h 445"/>
                    <a:gd name="T66" fmla="*/ 59 w 272"/>
                    <a:gd name="T67" fmla="*/ 92 h 445"/>
                    <a:gd name="T68" fmla="*/ 62 w 272"/>
                    <a:gd name="T69" fmla="*/ 87 h 445"/>
                    <a:gd name="T70" fmla="*/ 64 w 272"/>
                    <a:gd name="T71" fmla="*/ 84 h 445"/>
                    <a:gd name="T72" fmla="*/ 66 w 272"/>
                    <a:gd name="T73" fmla="*/ 79 h 445"/>
                    <a:gd name="T74" fmla="*/ 67 w 272"/>
                    <a:gd name="T75" fmla="*/ 75 h 445"/>
                    <a:gd name="T76" fmla="*/ 67 w 272"/>
                    <a:gd name="T77" fmla="*/ 71 h 445"/>
                    <a:gd name="T78" fmla="*/ 68 w 272"/>
                    <a:gd name="T79" fmla="*/ 66 h 445"/>
                    <a:gd name="T80" fmla="*/ 67 w 272"/>
                    <a:gd name="T81" fmla="*/ 61 h 445"/>
                    <a:gd name="T82" fmla="*/ 66 w 272"/>
                    <a:gd name="T83" fmla="*/ 56 h 445"/>
                    <a:gd name="T84" fmla="*/ 65 w 272"/>
                    <a:gd name="T85" fmla="*/ 51 h 445"/>
                    <a:gd name="T86" fmla="*/ 63 w 272"/>
                    <a:gd name="T87" fmla="*/ 47 h 445"/>
                    <a:gd name="T88" fmla="*/ 60 w 272"/>
                    <a:gd name="T89" fmla="*/ 42 h 445"/>
                    <a:gd name="T90" fmla="*/ 57 w 272"/>
                    <a:gd name="T91" fmla="*/ 37 h 445"/>
                    <a:gd name="T92" fmla="*/ 53 w 272"/>
                    <a:gd name="T93" fmla="*/ 33 h 445"/>
                    <a:gd name="T94" fmla="*/ 49 w 272"/>
                    <a:gd name="T95" fmla="*/ 29 h 445"/>
                    <a:gd name="T96" fmla="*/ 44 w 272"/>
                    <a:gd name="T97" fmla="*/ 24 h 445"/>
                    <a:gd name="T98" fmla="*/ 40 w 272"/>
                    <a:gd name="T99" fmla="*/ 20 h 445"/>
                    <a:gd name="T100" fmla="*/ 35 w 272"/>
                    <a:gd name="T101" fmla="*/ 16 h 445"/>
                    <a:gd name="T102" fmla="*/ 29 w 272"/>
                    <a:gd name="T103" fmla="*/ 13 h 445"/>
                    <a:gd name="T104" fmla="*/ 24 w 272"/>
                    <a:gd name="T105" fmla="*/ 9 h 445"/>
                    <a:gd name="T106" fmla="*/ 18 w 272"/>
                    <a:gd name="T107" fmla="*/ 6 h 445"/>
                    <a:gd name="T108" fmla="*/ 13 w 272"/>
                    <a:gd name="T109" fmla="*/ 3 h 445"/>
                    <a:gd name="T110" fmla="*/ 7 w 272"/>
                    <a:gd name="T111" fmla="*/ 0 h 445"/>
                    <a:gd name="T112" fmla="*/ 0 w 272"/>
                    <a:gd name="T113" fmla="*/ 10 h 44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2"/>
                    <a:gd name="T172" fmla="*/ 0 h 445"/>
                    <a:gd name="T173" fmla="*/ 272 w 272"/>
                    <a:gd name="T174" fmla="*/ 445 h 44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2" h="445">
                      <a:moveTo>
                        <a:pt x="0" y="39"/>
                      </a:moveTo>
                      <a:lnTo>
                        <a:pt x="2" y="39"/>
                      </a:lnTo>
                      <a:lnTo>
                        <a:pt x="6" y="40"/>
                      </a:lnTo>
                      <a:lnTo>
                        <a:pt x="13" y="44"/>
                      </a:lnTo>
                      <a:lnTo>
                        <a:pt x="25" y="50"/>
                      </a:lnTo>
                      <a:lnTo>
                        <a:pt x="29" y="52"/>
                      </a:lnTo>
                      <a:lnTo>
                        <a:pt x="36" y="56"/>
                      </a:lnTo>
                      <a:lnTo>
                        <a:pt x="44" y="59"/>
                      </a:lnTo>
                      <a:lnTo>
                        <a:pt x="50" y="63"/>
                      </a:lnTo>
                      <a:lnTo>
                        <a:pt x="57" y="67"/>
                      </a:lnTo>
                      <a:lnTo>
                        <a:pt x="65" y="73"/>
                      </a:lnTo>
                      <a:lnTo>
                        <a:pt x="74" y="77"/>
                      </a:lnTo>
                      <a:lnTo>
                        <a:pt x="82" y="84"/>
                      </a:lnTo>
                      <a:lnTo>
                        <a:pt x="89" y="88"/>
                      </a:lnTo>
                      <a:lnTo>
                        <a:pt x="99" y="94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4" y="111"/>
                      </a:lnTo>
                      <a:lnTo>
                        <a:pt x="131" y="116"/>
                      </a:lnTo>
                      <a:lnTo>
                        <a:pt x="141" y="122"/>
                      </a:lnTo>
                      <a:lnTo>
                        <a:pt x="148" y="130"/>
                      </a:lnTo>
                      <a:lnTo>
                        <a:pt x="154" y="135"/>
                      </a:lnTo>
                      <a:lnTo>
                        <a:pt x="162" y="143"/>
                      </a:lnTo>
                      <a:lnTo>
                        <a:pt x="169" y="149"/>
                      </a:lnTo>
                      <a:lnTo>
                        <a:pt x="177" y="156"/>
                      </a:lnTo>
                      <a:lnTo>
                        <a:pt x="183" y="162"/>
                      </a:lnTo>
                      <a:lnTo>
                        <a:pt x="188" y="168"/>
                      </a:lnTo>
                      <a:lnTo>
                        <a:pt x="194" y="175"/>
                      </a:lnTo>
                      <a:lnTo>
                        <a:pt x="200" y="183"/>
                      </a:lnTo>
                      <a:lnTo>
                        <a:pt x="205" y="194"/>
                      </a:lnTo>
                      <a:lnTo>
                        <a:pt x="213" y="206"/>
                      </a:lnTo>
                      <a:lnTo>
                        <a:pt x="219" y="219"/>
                      </a:lnTo>
                      <a:lnTo>
                        <a:pt x="223" y="230"/>
                      </a:lnTo>
                      <a:lnTo>
                        <a:pt x="224" y="242"/>
                      </a:lnTo>
                      <a:lnTo>
                        <a:pt x="224" y="253"/>
                      </a:lnTo>
                      <a:lnTo>
                        <a:pt x="223" y="261"/>
                      </a:lnTo>
                      <a:lnTo>
                        <a:pt x="223" y="267"/>
                      </a:lnTo>
                      <a:lnTo>
                        <a:pt x="223" y="274"/>
                      </a:lnTo>
                      <a:lnTo>
                        <a:pt x="221" y="282"/>
                      </a:lnTo>
                      <a:lnTo>
                        <a:pt x="219" y="287"/>
                      </a:lnTo>
                      <a:lnTo>
                        <a:pt x="217" y="293"/>
                      </a:lnTo>
                      <a:lnTo>
                        <a:pt x="213" y="301"/>
                      </a:lnTo>
                      <a:lnTo>
                        <a:pt x="209" y="308"/>
                      </a:lnTo>
                      <a:lnTo>
                        <a:pt x="205" y="316"/>
                      </a:lnTo>
                      <a:lnTo>
                        <a:pt x="202" y="324"/>
                      </a:lnTo>
                      <a:lnTo>
                        <a:pt x="196" y="331"/>
                      </a:lnTo>
                      <a:lnTo>
                        <a:pt x="192" y="341"/>
                      </a:lnTo>
                      <a:lnTo>
                        <a:pt x="185" y="348"/>
                      </a:lnTo>
                      <a:lnTo>
                        <a:pt x="179" y="356"/>
                      </a:lnTo>
                      <a:lnTo>
                        <a:pt x="171" y="365"/>
                      </a:lnTo>
                      <a:lnTo>
                        <a:pt x="166" y="375"/>
                      </a:lnTo>
                      <a:lnTo>
                        <a:pt x="158" y="384"/>
                      </a:lnTo>
                      <a:lnTo>
                        <a:pt x="150" y="396"/>
                      </a:lnTo>
                      <a:lnTo>
                        <a:pt x="141" y="407"/>
                      </a:lnTo>
                      <a:lnTo>
                        <a:pt x="133" y="417"/>
                      </a:lnTo>
                      <a:lnTo>
                        <a:pt x="164" y="445"/>
                      </a:lnTo>
                      <a:lnTo>
                        <a:pt x="164" y="443"/>
                      </a:lnTo>
                      <a:lnTo>
                        <a:pt x="167" y="441"/>
                      </a:lnTo>
                      <a:lnTo>
                        <a:pt x="173" y="436"/>
                      </a:lnTo>
                      <a:lnTo>
                        <a:pt x="181" y="430"/>
                      </a:lnTo>
                      <a:lnTo>
                        <a:pt x="188" y="421"/>
                      </a:lnTo>
                      <a:lnTo>
                        <a:pt x="196" y="413"/>
                      </a:lnTo>
                      <a:lnTo>
                        <a:pt x="205" y="402"/>
                      </a:lnTo>
                      <a:lnTo>
                        <a:pt x="217" y="392"/>
                      </a:lnTo>
                      <a:lnTo>
                        <a:pt x="221" y="384"/>
                      </a:lnTo>
                      <a:lnTo>
                        <a:pt x="226" y="379"/>
                      </a:lnTo>
                      <a:lnTo>
                        <a:pt x="230" y="371"/>
                      </a:lnTo>
                      <a:lnTo>
                        <a:pt x="236" y="365"/>
                      </a:lnTo>
                      <a:lnTo>
                        <a:pt x="240" y="356"/>
                      </a:lnTo>
                      <a:lnTo>
                        <a:pt x="245" y="348"/>
                      </a:lnTo>
                      <a:lnTo>
                        <a:pt x="249" y="341"/>
                      </a:lnTo>
                      <a:lnTo>
                        <a:pt x="255" y="333"/>
                      </a:lnTo>
                      <a:lnTo>
                        <a:pt x="257" y="324"/>
                      </a:lnTo>
                      <a:lnTo>
                        <a:pt x="261" y="316"/>
                      </a:lnTo>
                      <a:lnTo>
                        <a:pt x="262" y="306"/>
                      </a:lnTo>
                      <a:lnTo>
                        <a:pt x="266" y="299"/>
                      </a:lnTo>
                      <a:lnTo>
                        <a:pt x="268" y="289"/>
                      </a:lnTo>
                      <a:lnTo>
                        <a:pt x="268" y="282"/>
                      </a:lnTo>
                      <a:lnTo>
                        <a:pt x="270" y="270"/>
                      </a:lnTo>
                      <a:lnTo>
                        <a:pt x="272" y="263"/>
                      </a:lnTo>
                      <a:lnTo>
                        <a:pt x="270" y="251"/>
                      </a:lnTo>
                      <a:lnTo>
                        <a:pt x="268" y="242"/>
                      </a:lnTo>
                      <a:lnTo>
                        <a:pt x="266" y="232"/>
                      </a:lnTo>
                      <a:lnTo>
                        <a:pt x="264" y="223"/>
                      </a:lnTo>
                      <a:lnTo>
                        <a:pt x="261" y="211"/>
                      </a:lnTo>
                      <a:lnTo>
                        <a:pt x="257" y="202"/>
                      </a:lnTo>
                      <a:lnTo>
                        <a:pt x="253" y="192"/>
                      </a:lnTo>
                      <a:lnTo>
                        <a:pt x="249" y="185"/>
                      </a:lnTo>
                      <a:lnTo>
                        <a:pt x="243" y="173"/>
                      </a:lnTo>
                      <a:lnTo>
                        <a:pt x="238" y="166"/>
                      </a:lnTo>
                      <a:lnTo>
                        <a:pt x="232" y="156"/>
                      </a:lnTo>
                      <a:lnTo>
                        <a:pt x="226" y="147"/>
                      </a:lnTo>
                      <a:lnTo>
                        <a:pt x="217" y="137"/>
                      </a:lnTo>
                      <a:lnTo>
                        <a:pt x="209" y="130"/>
                      </a:lnTo>
                      <a:lnTo>
                        <a:pt x="202" y="120"/>
                      </a:lnTo>
                      <a:lnTo>
                        <a:pt x="196" y="113"/>
                      </a:lnTo>
                      <a:lnTo>
                        <a:pt x="185" y="103"/>
                      </a:lnTo>
                      <a:lnTo>
                        <a:pt x="175" y="94"/>
                      </a:lnTo>
                      <a:lnTo>
                        <a:pt x="166" y="86"/>
                      </a:lnTo>
                      <a:lnTo>
                        <a:pt x="158" y="78"/>
                      </a:lnTo>
                      <a:lnTo>
                        <a:pt x="147" y="71"/>
                      </a:lnTo>
                      <a:lnTo>
                        <a:pt x="137" y="63"/>
                      </a:lnTo>
                      <a:lnTo>
                        <a:pt x="126" y="56"/>
                      </a:lnTo>
                      <a:lnTo>
                        <a:pt x="116" y="50"/>
                      </a:lnTo>
                      <a:lnTo>
                        <a:pt x="105" y="42"/>
                      </a:lnTo>
                      <a:lnTo>
                        <a:pt x="95" y="35"/>
                      </a:lnTo>
                      <a:lnTo>
                        <a:pt x="84" y="29"/>
                      </a:lnTo>
                      <a:lnTo>
                        <a:pt x="72" y="23"/>
                      </a:lnTo>
                      <a:lnTo>
                        <a:pt x="61" y="16"/>
                      </a:lnTo>
                      <a:lnTo>
                        <a:pt x="50" y="12"/>
                      </a:lnTo>
                      <a:lnTo>
                        <a:pt x="38" y="4"/>
                      </a:lnTo>
                      <a:lnTo>
                        <a:pt x="27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99" name="Freeform 55"/>
                <p:cNvSpPr>
                  <a:spLocks/>
                </p:cNvSpPr>
                <p:nvPr/>
              </p:nvSpPr>
              <p:spPr bwMode="auto">
                <a:xfrm>
                  <a:off x="576" y="3186"/>
                  <a:ext cx="144" cy="71"/>
                </a:xfrm>
                <a:custGeom>
                  <a:avLst/>
                  <a:gdLst>
                    <a:gd name="T0" fmla="*/ 71 w 289"/>
                    <a:gd name="T1" fmla="*/ 9 h 140"/>
                    <a:gd name="T2" fmla="*/ 68 w 289"/>
                    <a:gd name="T3" fmla="*/ 9 h 140"/>
                    <a:gd name="T4" fmla="*/ 65 w 289"/>
                    <a:gd name="T5" fmla="*/ 9 h 140"/>
                    <a:gd name="T6" fmla="*/ 62 w 289"/>
                    <a:gd name="T7" fmla="*/ 10 h 140"/>
                    <a:gd name="T8" fmla="*/ 58 w 289"/>
                    <a:gd name="T9" fmla="*/ 11 h 140"/>
                    <a:gd name="T10" fmla="*/ 52 w 289"/>
                    <a:gd name="T11" fmla="*/ 12 h 140"/>
                    <a:gd name="T12" fmla="*/ 47 w 289"/>
                    <a:gd name="T13" fmla="*/ 14 h 140"/>
                    <a:gd name="T14" fmla="*/ 42 w 289"/>
                    <a:gd name="T15" fmla="*/ 15 h 140"/>
                    <a:gd name="T16" fmla="*/ 36 w 289"/>
                    <a:gd name="T17" fmla="*/ 17 h 140"/>
                    <a:gd name="T18" fmla="*/ 30 w 289"/>
                    <a:gd name="T19" fmla="*/ 20 h 140"/>
                    <a:gd name="T20" fmla="*/ 25 w 289"/>
                    <a:gd name="T21" fmla="*/ 22 h 140"/>
                    <a:gd name="T22" fmla="*/ 19 w 289"/>
                    <a:gd name="T23" fmla="*/ 24 h 140"/>
                    <a:gd name="T24" fmla="*/ 13 w 289"/>
                    <a:gd name="T25" fmla="*/ 27 h 140"/>
                    <a:gd name="T26" fmla="*/ 9 w 289"/>
                    <a:gd name="T27" fmla="*/ 30 h 140"/>
                    <a:gd name="T28" fmla="*/ 4 w 289"/>
                    <a:gd name="T29" fmla="*/ 34 h 140"/>
                    <a:gd name="T30" fmla="*/ 1 w 289"/>
                    <a:gd name="T31" fmla="*/ 36 h 140"/>
                    <a:gd name="T32" fmla="*/ 0 w 289"/>
                    <a:gd name="T33" fmla="*/ 31 h 140"/>
                    <a:gd name="T34" fmla="*/ 0 w 289"/>
                    <a:gd name="T35" fmla="*/ 29 h 140"/>
                    <a:gd name="T36" fmla="*/ 0 w 289"/>
                    <a:gd name="T37" fmla="*/ 28 h 140"/>
                    <a:gd name="T38" fmla="*/ 4 w 289"/>
                    <a:gd name="T39" fmla="*/ 25 h 140"/>
                    <a:gd name="T40" fmla="*/ 8 w 289"/>
                    <a:gd name="T41" fmla="*/ 22 h 140"/>
                    <a:gd name="T42" fmla="*/ 13 w 289"/>
                    <a:gd name="T43" fmla="*/ 19 h 140"/>
                    <a:gd name="T44" fmla="*/ 18 w 289"/>
                    <a:gd name="T45" fmla="*/ 16 h 140"/>
                    <a:gd name="T46" fmla="*/ 21 w 289"/>
                    <a:gd name="T47" fmla="*/ 15 h 140"/>
                    <a:gd name="T48" fmla="*/ 25 w 289"/>
                    <a:gd name="T49" fmla="*/ 13 h 140"/>
                    <a:gd name="T50" fmla="*/ 28 w 289"/>
                    <a:gd name="T51" fmla="*/ 11 h 140"/>
                    <a:gd name="T52" fmla="*/ 32 w 289"/>
                    <a:gd name="T53" fmla="*/ 10 h 140"/>
                    <a:gd name="T54" fmla="*/ 36 w 289"/>
                    <a:gd name="T55" fmla="*/ 9 h 140"/>
                    <a:gd name="T56" fmla="*/ 40 w 289"/>
                    <a:gd name="T57" fmla="*/ 7 h 140"/>
                    <a:gd name="T58" fmla="*/ 44 w 289"/>
                    <a:gd name="T59" fmla="*/ 6 h 140"/>
                    <a:gd name="T60" fmla="*/ 47 w 289"/>
                    <a:gd name="T61" fmla="*/ 4 h 140"/>
                    <a:gd name="T62" fmla="*/ 50 w 289"/>
                    <a:gd name="T63" fmla="*/ 4 h 140"/>
                    <a:gd name="T64" fmla="*/ 55 w 289"/>
                    <a:gd name="T65" fmla="*/ 3 h 140"/>
                    <a:gd name="T66" fmla="*/ 60 w 289"/>
                    <a:gd name="T67" fmla="*/ 1 h 140"/>
                    <a:gd name="T68" fmla="*/ 65 w 289"/>
                    <a:gd name="T69" fmla="*/ 1 h 140"/>
                    <a:gd name="T70" fmla="*/ 68 w 289"/>
                    <a:gd name="T71" fmla="*/ 0 h 140"/>
                    <a:gd name="T72" fmla="*/ 71 w 289"/>
                    <a:gd name="T73" fmla="*/ 0 h 140"/>
                    <a:gd name="T74" fmla="*/ 72 w 289"/>
                    <a:gd name="T75" fmla="*/ 9 h 1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9"/>
                    <a:gd name="T115" fmla="*/ 0 h 140"/>
                    <a:gd name="T116" fmla="*/ 289 w 289"/>
                    <a:gd name="T117" fmla="*/ 140 h 1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9" h="140">
                      <a:moveTo>
                        <a:pt x="289" y="34"/>
                      </a:moveTo>
                      <a:lnTo>
                        <a:pt x="287" y="34"/>
                      </a:lnTo>
                      <a:lnTo>
                        <a:pt x="279" y="34"/>
                      </a:lnTo>
                      <a:lnTo>
                        <a:pt x="274" y="34"/>
                      </a:lnTo>
                      <a:lnTo>
                        <a:pt x="270" y="36"/>
                      </a:lnTo>
                      <a:lnTo>
                        <a:pt x="262" y="36"/>
                      </a:lnTo>
                      <a:lnTo>
                        <a:pt x="257" y="40"/>
                      </a:lnTo>
                      <a:lnTo>
                        <a:pt x="249" y="40"/>
                      </a:lnTo>
                      <a:lnTo>
                        <a:pt x="240" y="41"/>
                      </a:lnTo>
                      <a:lnTo>
                        <a:pt x="232" y="43"/>
                      </a:lnTo>
                      <a:lnTo>
                        <a:pt x="222" y="47"/>
                      </a:lnTo>
                      <a:lnTo>
                        <a:pt x="211" y="47"/>
                      </a:lnTo>
                      <a:lnTo>
                        <a:pt x="202" y="51"/>
                      </a:lnTo>
                      <a:lnTo>
                        <a:pt x="190" y="53"/>
                      </a:lnTo>
                      <a:lnTo>
                        <a:pt x="181" y="57"/>
                      </a:lnTo>
                      <a:lnTo>
                        <a:pt x="169" y="60"/>
                      </a:lnTo>
                      <a:lnTo>
                        <a:pt x="158" y="64"/>
                      </a:lnTo>
                      <a:lnTo>
                        <a:pt x="144" y="68"/>
                      </a:lnTo>
                      <a:lnTo>
                        <a:pt x="135" y="72"/>
                      </a:lnTo>
                      <a:lnTo>
                        <a:pt x="122" y="76"/>
                      </a:lnTo>
                      <a:lnTo>
                        <a:pt x="110" y="79"/>
                      </a:lnTo>
                      <a:lnTo>
                        <a:pt x="101" y="85"/>
                      </a:lnTo>
                      <a:lnTo>
                        <a:pt x="89" y="91"/>
                      </a:lnTo>
                      <a:lnTo>
                        <a:pt x="78" y="95"/>
                      </a:lnTo>
                      <a:lnTo>
                        <a:pt x="67" y="100"/>
                      </a:lnTo>
                      <a:lnTo>
                        <a:pt x="55" y="106"/>
                      </a:lnTo>
                      <a:lnTo>
                        <a:pt x="46" y="112"/>
                      </a:lnTo>
                      <a:lnTo>
                        <a:pt x="36" y="117"/>
                      </a:lnTo>
                      <a:lnTo>
                        <a:pt x="27" y="125"/>
                      </a:lnTo>
                      <a:lnTo>
                        <a:pt x="19" y="133"/>
                      </a:lnTo>
                      <a:lnTo>
                        <a:pt x="11" y="140"/>
                      </a:lnTo>
                      <a:lnTo>
                        <a:pt x="4" y="138"/>
                      </a:lnTo>
                      <a:lnTo>
                        <a:pt x="0" y="129"/>
                      </a:lnTo>
                      <a:lnTo>
                        <a:pt x="0" y="121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2" y="108"/>
                      </a:lnTo>
                      <a:lnTo>
                        <a:pt x="10" y="102"/>
                      </a:lnTo>
                      <a:lnTo>
                        <a:pt x="17" y="97"/>
                      </a:lnTo>
                      <a:lnTo>
                        <a:pt x="25" y="93"/>
                      </a:lnTo>
                      <a:lnTo>
                        <a:pt x="34" y="85"/>
                      </a:lnTo>
                      <a:lnTo>
                        <a:pt x="46" y="81"/>
                      </a:lnTo>
                      <a:lnTo>
                        <a:pt x="55" y="74"/>
                      </a:lnTo>
                      <a:lnTo>
                        <a:pt x="67" y="68"/>
                      </a:lnTo>
                      <a:lnTo>
                        <a:pt x="72" y="64"/>
                      </a:lnTo>
                      <a:lnTo>
                        <a:pt x="80" y="60"/>
                      </a:lnTo>
                      <a:lnTo>
                        <a:pt x="86" y="57"/>
                      </a:lnTo>
                      <a:lnTo>
                        <a:pt x="93" y="55"/>
                      </a:lnTo>
                      <a:lnTo>
                        <a:pt x="101" y="51"/>
                      </a:lnTo>
                      <a:lnTo>
                        <a:pt x="106" y="47"/>
                      </a:lnTo>
                      <a:lnTo>
                        <a:pt x="114" y="43"/>
                      </a:lnTo>
                      <a:lnTo>
                        <a:pt x="122" y="41"/>
                      </a:lnTo>
                      <a:lnTo>
                        <a:pt x="129" y="38"/>
                      </a:lnTo>
                      <a:lnTo>
                        <a:pt x="137" y="36"/>
                      </a:lnTo>
                      <a:lnTo>
                        <a:pt x="144" y="34"/>
                      </a:lnTo>
                      <a:lnTo>
                        <a:pt x="154" y="30"/>
                      </a:lnTo>
                      <a:lnTo>
                        <a:pt x="162" y="26"/>
                      </a:lnTo>
                      <a:lnTo>
                        <a:pt x="169" y="22"/>
                      </a:lnTo>
                      <a:lnTo>
                        <a:pt x="177" y="21"/>
                      </a:lnTo>
                      <a:lnTo>
                        <a:pt x="183" y="19"/>
                      </a:lnTo>
                      <a:lnTo>
                        <a:pt x="190" y="15"/>
                      </a:lnTo>
                      <a:lnTo>
                        <a:pt x="198" y="15"/>
                      </a:lnTo>
                      <a:lnTo>
                        <a:pt x="203" y="13"/>
                      </a:lnTo>
                      <a:lnTo>
                        <a:pt x="211" y="13"/>
                      </a:lnTo>
                      <a:lnTo>
                        <a:pt x="221" y="9"/>
                      </a:lnTo>
                      <a:lnTo>
                        <a:pt x="234" y="5"/>
                      </a:lnTo>
                      <a:lnTo>
                        <a:pt x="243" y="3"/>
                      </a:lnTo>
                      <a:lnTo>
                        <a:pt x="253" y="3"/>
                      </a:lnTo>
                      <a:lnTo>
                        <a:pt x="260" y="1"/>
                      </a:lnTo>
                      <a:lnTo>
                        <a:pt x="268" y="1"/>
                      </a:lnTo>
                      <a:lnTo>
                        <a:pt x="272" y="0"/>
                      </a:lnTo>
                      <a:lnTo>
                        <a:pt x="279" y="0"/>
                      </a:lnTo>
                      <a:lnTo>
                        <a:pt x="285" y="0"/>
                      </a:lnTo>
                      <a:lnTo>
                        <a:pt x="289" y="1"/>
                      </a:lnTo>
                      <a:lnTo>
                        <a:pt x="28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0" name="Freeform 56"/>
                <p:cNvSpPr>
                  <a:spLocks/>
                </p:cNvSpPr>
                <p:nvPr/>
              </p:nvSpPr>
              <p:spPr bwMode="auto">
                <a:xfrm>
                  <a:off x="818" y="3195"/>
                  <a:ext cx="174" cy="98"/>
                </a:xfrm>
                <a:custGeom>
                  <a:avLst/>
                  <a:gdLst>
                    <a:gd name="T0" fmla="*/ 3 w 348"/>
                    <a:gd name="T1" fmla="*/ 9 h 195"/>
                    <a:gd name="T2" fmla="*/ 6 w 348"/>
                    <a:gd name="T3" fmla="*/ 10 h 195"/>
                    <a:gd name="T4" fmla="*/ 11 w 348"/>
                    <a:gd name="T5" fmla="*/ 11 h 195"/>
                    <a:gd name="T6" fmla="*/ 15 w 348"/>
                    <a:gd name="T7" fmla="*/ 12 h 195"/>
                    <a:gd name="T8" fmla="*/ 19 w 348"/>
                    <a:gd name="T9" fmla="*/ 14 h 195"/>
                    <a:gd name="T10" fmla="*/ 24 w 348"/>
                    <a:gd name="T11" fmla="*/ 16 h 195"/>
                    <a:gd name="T12" fmla="*/ 29 w 348"/>
                    <a:gd name="T13" fmla="*/ 18 h 195"/>
                    <a:gd name="T14" fmla="*/ 35 w 348"/>
                    <a:gd name="T15" fmla="*/ 20 h 195"/>
                    <a:gd name="T16" fmla="*/ 41 w 348"/>
                    <a:gd name="T17" fmla="*/ 24 h 195"/>
                    <a:gd name="T18" fmla="*/ 46 w 348"/>
                    <a:gd name="T19" fmla="*/ 26 h 195"/>
                    <a:gd name="T20" fmla="*/ 49 w 348"/>
                    <a:gd name="T21" fmla="*/ 28 h 195"/>
                    <a:gd name="T22" fmla="*/ 53 w 348"/>
                    <a:gd name="T23" fmla="*/ 30 h 195"/>
                    <a:gd name="T24" fmla="*/ 56 w 348"/>
                    <a:gd name="T25" fmla="*/ 32 h 195"/>
                    <a:gd name="T26" fmla="*/ 60 w 348"/>
                    <a:gd name="T27" fmla="*/ 34 h 195"/>
                    <a:gd name="T28" fmla="*/ 63 w 348"/>
                    <a:gd name="T29" fmla="*/ 36 h 195"/>
                    <a:gd name="T30" fmla="*/ 67 w 348"/>
                    <a:gd name="T31" fmla="*/ 39 h 195"/>
                    <a:gd name="T32" fmla="*/ 71 w 348"/>
                    <a:gd name="T33" fmla="*/ 42 h 195"/>
                    <a:gd name="T34" fmla="*/ 74 w 348"/>
                    <a:gd name="T35" fmla="*/ 44 h 195"/>
                    <a:gd name="T36" fmla="*/ 78 w 348"/>
                    <a:gd name="T37" fmla="*/ 47 h 195"/>
                    <a:gd name="T38" fmla="*/ 87 w 348"/>
                    <a:gd name="T39" fmla="*/ 44 h 195"/>
                    <a:gd name="T40" fmla="*/ 85 w 348"/>
                    <a:gd name="T41" fmla="*/ 42 h 195"/>
                    <a:gd name="T42" fmla="*/ 80 w 348"/>
                    <a:gd name="T43" fmla="*/ 37 h 195"/>
                    <a:gd name="T44" fmla="*/ 76 w 348"/>
                    <a:gd name="T45" fmla="*/ 34 h 195"/>
                    <a:gd name="T46" fmla="*/ 72 w 348"/>
                    <a:gd name="T47" fmla="*/ 31 h 195"/>
                    <a:gd name="T48" fmla="*/ 67 w 348"/>
                    <a:gd name="T49" fmla="*/ 27 h 195"/>
                    <a:gd name="T50" fmla="*/ 62 w 348"/>
                    <a:gd name="T51" fmla="*/ 24 h 195"/>
                    <a:gd name="T52" fmla="*/ 55 w 348"/>
                    <a:gd name="T53" fmla="*/ 20 h 195"/>
                    <a:gd name="T54" fmla="*/ 52 w 348"/>
                    <a:gd name="T55" fmla="*/ 17 h 195"/>
                    <a:gd name="T56" fmla="*/ 48 w 348"/>
                    <a:gd name="T57" fmla="*/ 16 h 195"/>
                    <a:gd name="T58" fmla="*/ 45 w 348"/>
                    <a:gd name="T59" fmla="*/ 14 h 195"/>
                    <a:gd name="T60" fmla="*/ 41 w 348"/>
                    <a:gd name="T61" fmla="*/ 12 h 195"/>
                    <a:gd name="T62" fmla="*/ 37 w 348"/>
                    <a:gd name="T63" fmla="*/ 10 h 195"/>
                    <a:gd name="T64" fmla="*/ 34 w 348"/>
                    <a:gd name="T65" fmla="*/ 9 h 195"/>
                    <a:gd name="T66" fmla="*/ 29 w 348"/>
                    <a:gd name="T67" fmla="*/ 7 h 195"/>
                    <a:gd name="T68" fmla="*/ 26 w 348"/>
                    <a:gd name="T69" fmla="*/ 6 h 195"/>
                    <a:gd name="T70" fmla="*/ 22 w 348"/>
                    <a:gd name="T71" fmla="*/ 5 h 195"/>
                    <a:gd name="T72" fmla="*/ 17 w 348"/>
                    <a:gd name="T73" fmla="*/ 4 h 195"/>
                    <a:gd name="T74" fmla="*/ 13 w 348"/>
                    <a:gd name="T75" fmla="*/ 2 h 195"/>
                    <a:gd name="T76" fmla="*/ 9 w 348"/>
                    <a:gd name="T77" fmla="*/ 1 h 195"/>
                    <a:gd name="T78" fmla="*/ 5 w 348"/>
                    <a:gd name="T79" fmla="*/ 1 h 195"/>
                    <a:gd name="T80" fmla="*/ 0 w 348"/>
                    <a:gd name="T81" fmla="*/ 0 h 195"/>
                    <a:gd name="T82" fmla="*/ 3 w 348"/>
                    <a:gd name="T83" fmla="*/ 9 h 19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8"/>
                    <a:gd name="T127" fmla="*/ 0 h 195"/>
                    <a:gd name="T128" fmla="*/ 348 w 348"/>
                    <a:gd name="T129" fmla="*/ 195 h 19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8" h="195">
                      <a:moveTo>
                        <a:pt x="9" y="36"/>
                      </a:moveTo>
                      <a:lnTo>
                        <a:pt x="11" y="36"/>
                      </a:lnTo>
                      <a:lnTo>
                        <a:pt x="17" y="36"/>
                      </a:lnTo>
                      <a:lnTo>
                        <a:pt x="23" y="38"/>
                      </a:lnTo>
                      <a:lnTo>
                        <a:pt x="36" y="42"/>
                      </a:lnTo>
                      <a:lnTo>
                        <a:pt x="42" y="43"/>
                      </a:lnTo>
                      <a:lnTo>
                        <a:pt x="49" y="45"/>
                      </a:lnTo>
                      <a:lnTo>
                        <a:pt x="57" y="47"/>
                      </a:lnTo>
                      <a:lnTo>
                        <a:pt x="64" y="51"/>
                      </a:lnTo>
                      <a:lnTo>
                        <a:pt x="74" y="53"/>
                      </a:lnTo>
                      <a:lnTo>
                        <a:pt x="83" y="57"/>
                      </a:lnTo>
                      <a:lnTo>
                        <a:pt x="95" y="61"/>
                      </a:lnTo>
                      <a:lnTo>
                        <a:pt x="106" y="66"/>
                      </a:lnTo>
                      <a:lnTo>
                        <a:pt x="116" y="70"/>
                      </a:lnTo>
                      <a:lnTo>
                        <a:pt x="127" y="76"/>
                      </a:lnTo>
                      <a:lnTo>
                        <a:pt x="139" y="80"/>
                      </a:lnTo>
                      <a:lnTo>
                        <a:pt x="150" y="85"/>
                      </a:lnTo>
                      <a:lnTo>
                        <a:pt x="163" y="93"/>
                      </a:lnTo>
                      <a:lnTo>
                        <a:pt x="177" y="99"/>
                      </a:lnTo>
                      <a:lnTo>
                        <a:pt x="182" y="102"/>
                      </a:lnTo>
                      <a:lnTo>
                        <a:pt x="188" y="106"/>
                      </a:lnTo>
                      <a:lnTo>
                        <a:pt x="196" y="110"/>
                      </a:lnTo>
                      <a:lnTo>
                        <a:pt x="203" y="114"/>
                      </a:lnTo>
                      <a:lnTo>
                        <a:pt x="209" y="118"/>
                      </a:lnTo>
                      <a:lnTo>
                        <a:pt x="217" y="121"/>
                      </a:lnTo>
                      <a:lnTo>
                        <a:pt x="224" y="125"/>
                      </a:lnTo>
                      <a:lnTo>
                        <a:pt x="230" y="131"/>
                      </a:lnTo>
                      <a:lnTo>
                        <a:pt x="237" y="133"/>
                      </a:lnTo>
                      <a:lnTo>
                        <a:pt x="243" y="138"/>
                      </a:lnTo>
                      <a:lnTo>
                        <a:pt x="251" y="144"/>
                      </a:lnTo>
                      <a:lnTo>
                        <a:pt x="258" y="150"/>
                      </a:lnTo>
                      <a:lnTo>
                        <a:pt x="266" y="154"/>
                      </a:lnTo>
                      <a:lnTo>
                        <a:pt x="274" y="159"/>
                      </a:lnTo>
                      <a:lnTo>
                        <a:pt x="281" y="165"/>
                      </a:lnTo>
                      <a:lnTo>
                        <a:pt x="289" y="171"/>
                      </a:lnTo>
                      <a:lnTo>
                        <a:pt x="296" y="175"/>
                      </a:lnTo>
                      <a:lnTo>
                        <a:pt x="302" y="182"/>
                      </a:lnTo>
                      <a:lnTo>
                        <a:pt x="310" y="188"/>
                      </a:lnTo>
                      <a:lnTo>
                        <a:pt x="317" y="195"/>
                      </a:lnTo>
                      <a:lnTo>
                        <a:pt x="348" y="173"/>
                      </a:lnTo>
                      <a:lnTo>
                        <a:pt x="346" y="169"/>
                      </a:lnTo>
                      <a:lnTo>
                        <a:pt x="340" y="165"/>
                      </a:lnTo>
                      <a:lnTo>
                        <a:pt x="331" y="157"/>
                      </a:lnTo>
                      <a:lnTo>
                        <a:pt x="319" y="148"/>
                      </a:lnTo>
                      <a:lnTo>
                        <a:pt x="312" y="140"/>
                      </a:lnTo>
                      <a:lnTo>
                        <a:pt x="304" y="135"/>
                      </a:lnTo>
                      <a:lnTo>
                        <a:pt x="296" y="127"/>
                      </a:lnTo>
                      <a:lnTo>
                        <a:pt x="287" y="121"/>
                      </a:lnTo>
                      <a:lnTo>
                        <a:pt x="275" y="114"/>
                      </a:lnTo>
                      <a:lnTo>
                        <a:pt x="266" y="106"/>
                      </a:lnTo>
                      <a:lnTo>
                        <a:pt x="255" y="99"/>
                      </a:lnTo>
                      <a:lnTo>
                        <a:pt x="245" y="93"/>
                      </a:lnTo>
                      <a:lnTo>
                        <a:pt x="232" y="85"/>
                      </a:lnTo>
                      <a:lnTo>
                        <a:pt x="220" y="78"/>
                      </a:lnTo>
                      <a:lnTo>
                        <a:pt x="213" y="72"/>
                      </a:lnTo>
                      <a:lnTo>
                        <a:pt x="205" y="68"/>
                      </a:lnTo>
                      <a:lnTo>
                        <a:pt x="199" y="64"/>
                      </a:lnTo>
                      <a:lnTo>
                        <a:pt x="192" y="61"/>
                      </a:lnTo>
                      <a:lnTo>
                        <a:pt x="186" y="57"/>
                      </a:lnTo>
                      <a:lnTo>
                        <a:pt x="178" y="53"/>
                      </a:lnTo>
                      <a:lnTo>
                        <a:pt x="171" y="51"/>
                      </a:lnTo>
                      <a:lnTo>
                        <a:pt x="163" y="47"/>
                      </a:lnTo>
                      <a:lnTo>
                        <a:pt x="156" y="43"/>
                      </a:lnTo>
                      <a:lnTo>
                        <a:pt x="148" y="40"/>
                      </a:lnTo>
                      <a:lnTo>
                        <a:pt x="140" y="36"/>
                      </a:lnTo>
                      <a:lnTo>
                        <a:pt x="133" y="34"/>
                      </a:lnTo>
                      <a:lnTo>
                        <a:pt x="125" y="30"/>
                      </a:lnTo>
                      <a:lnTo>
                        <a:pt x="116" y="26"/>
                      </a:lnTo>
                      <a:lnTo>
                        <a:pt x="108" y="24"/>
                      </a:lnTo>
                      <a:lnTo>
                        <a:pt x="101" y="23"/>
                      </a:lnTo>
                      <a:lnTo>
                        <a:pt x="93" y="19"/>
                      </a:lnTo>
                      <a:lnTo>
                        <a:pt x="85" y="17"/>
                      </a:lnTo>
                      <a:lnTo>
                        <a:pt x="76" y="13"/>
                      </a:lnTo>
                      <a:lnTo>
                        <a:pt x="68" y="13"/>
                      </a:lnTo>
                      <a:lnTo>
                        <a:pt x="59" y="9"/>
                      </a:lnTo>
                      <a:lnTo>
                        <a:pt x="51" y="7"/>
                      </a:lnTo>
                      <a:lnTo>
                        <a:pt x="42" y="5"/>
                      </a:lnTo>
                      <a:lnTo>
                        <a:pt x="34" y="4"/>
                      </a:lnTo>
                      <a:lnTo>
                        <a:pt x="25" y="2"/>
                      </a:lnTo>
                      <a:lnTo>
                        <a:pt x="17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9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1" name="Freeform 57"/>
                <p:cNvSpPr>
                  <a:spLocks/>
                </p:cNvSpPr>
                <p:nvPr/>
              </p:nvSpPr>
              <p:spPr bwMode="auto">
                <a:xfrm>
                  <a:off x="1487" y="3169"/>
                  <a:ext cx="155" cy="244"/>
                </a:xfrm>
                <a:custGeom>
                  <a:avLst/>
                  <a:gdLst>
                    <a:gd name="T0" fmla="*/ 65 w 310"/>
                    <a:gd name="T1" fmla="*/ 0 h 489"/>
                    <a:gd name="T2" fmla="*/ 67 w 310"/>
                    <a:gd name="T3" fmla="*/ 5 h 489"/>
                    <a:gd name="T4" fmla="*/ 70 w 310"/>
                    <a:gd name="T5" fmla="*/ 10 h 489"/>
                    <a:gd name="T6" fmla="*/ 72 w 310"/>
                    <a:gd name="T7" fmla="*/ 15 h 489"/>
                    <a:gd name="T8" fmla="*/ 73 w 310"/>
                    <a:gd name="T9" fmla="*/ 18 h 489"/>
                    <a:gd name="T10" fmla="*/ 75 w 310"/>
                    <a:gd name="T11" fmla="*/ 22 h 489"/>
                    <a:gd name="T12" fmla="*/ 76 w 310"/>
                    <a:gd name="T13" fmla="*/ 26 h 489"/>
                    <a:gd name="T14" fmla="*/ 76 w 310"/>
                    <a:gd name="T15" fmla="*/ 31 h 489"/>
                    <a:gd name="T16" fmla="*/ 77 w 310"/>
                    <a:gd name="T17" fmla="*/ 35 h 489"/>
                    <a:gd name="T18" fmla="*/ 77 w 310"/>
                    <a:gd name="T19" fmla="*/ 40 h 489"/>
                    <a:gd name="T20" fmla="*/ 77 w 310"/>
                    <a:gd name="T21" fmla="*/ 45 h 489"/>
                    <a:gd name="T22" fmla="*/ 77 w 310"/>
                    <a:gd name="T23" fmla="*/ 50 h 489"/>
                    <a:gd name="T24" fmla="*/ 75 w 310"/>
                    <a:gd name="T25" fmla="*/ 52 h 489"/>
                    <a:gd name="T26" fmla="*/ 71 w 310"/>
                    <a:gd name="T27" fmla="*/ 53 h 489"/>
                    <a:gd name="T28" fmla="*/ 67 w 310"/>
                    <a:gd name="T29" fmla="*/ 54 h 489"/>
                    <a:gd name="T30" fmla="*/ 63 w 310"/>
                    <a:gd name="T31" fmla="*/ 55 h 489"/>
                    <a:gd name="T32" fmla="*/ 61 w 310"/>
                    <a:gd name="T33" fmla="*/ 56 h 489"/>
                    <a:gd name="T34" fmla="*/ 62 w 310"/>
                    <a:gd name="T35" fmla="*/ 59 h 489"/>
                    <a:gd name="T36" fmla="*/ 64 w 310"/>
                    <a:gd name="T37" fmla="*/ 63 h 489"/>
                    <a:gd name="T38" fmla="*/ 64 w 310"/>
                    <a:gd name="T39" fmla="*/ 69 h 489"/>
                    <a:gd name="T40" fmla="*/ 65 w 310"/>
                    <a:gd name="T41" fmla="*/ 73 h 489"/>
                    <a:gd name="T42" fmla="*/ 65 w 310"/>
                    <a:gd name="T43" fmla="*/ 77 h 489"/>
                    <a:gd name="T44" fmla="*/ 65 w 310"/>
                    <a:gd name="T45" fmla="*/ 80 h 489"/>
                    <a:gd name="T46" fmla="*/ 65 w 310"/>
                    <a:gd name="T47" fmla="*/ 84 h 489"/>
                    <a:gd name="T48" fmla="*/ 65 w 310"/>
                    <a:gd name="T49" fmla="*/ 89 h 489"/>
                    <a:gd name="T50" fmla="*/ 64 w 310"/>
                    <a:gd name="T51" fmla="*/ 93 h 489"/>
                    <a:gd name="T52" fmla="*/ 45 w 310"/>
                    <a:gd name="T53" fmla="*/ 122 h 489"/>
                    <a:gd name="T54" fmla="*/ 0 w 310"/>
                    <a:gd name="T55" fmla="*/ 104 h 489"/>
                    <a:gd name="T56" fmla="*/ 3 w 310"/>
                    <a:gd name="T57" fmla="*/ 100 h 489"/>
                    <a:gd name="T58" fmla="*/ 6 w 310"/>
                    <a:gd name="T59" fmla="*/ 96 h 489"/>
                    <a:gd name="T60" fmla="*/ 8 w 310"/>
                    <a:gd name="T61" fmla="*/ 92 h 489"/>
                    <a:gd name="T62" fmla="*/ 11 w 310"/>
                    <a:gd name="T63" fmla="*/ 88 h 489"/>
                    <a:gd name="T64" fmla="*/ 13 w 310"/>
                    <a:gd name="T65" fmla="*/ 83 h 489"/>
                    <a:gd name="T66" fmla="*/ 17 w 310"/>
                    <a:gd name="T67" fmla="*/ 78 h 489"/>
                    <a:gd name="T68" fmla="*/ 19 w 310"/>
                    <a:gd name="T69" fmla="*/ 72 h 489"/>
                    <a:gd name="T70" fmla="*/ 22 w 310"/>
                    <a:gd name="T71" fmla="*/ 67 h 489"/>
                    <a:gd name="T72" fmla="*/ 24 w 310"/>
                    <a:gd name="T73" fmla="*/ 61 h 489"/>
                    <a:gd name="T74" fmla="*/ 27 w 310"/>
                    <a:gd name="T75" fmla="*/ 55 h 489"/>
                    <a:gd name="T76" fmla="*/ 28 w 310"/>
                    <a:gd name="T77" fmla="*/ 49 h 489"/>
                    <a:gd name="T78" fmla="*/ 30 w 310"/>
                    <a:gd name="T79" fmla="*/ 42 h 489"/>
                    <a:gd name="T80" fmla="*/ 31 w 310"/>
                    <a:gd name="T81" fmla="*/ 36 h 489"/>
                    <a:gd name="T82" fmla="*/ 31 w 310"/>
                    <a:gd name="T83" fmla="*/ 31 h 489"/>
                    <a:gd name="T84" fmla="*/ 32 w 310"/>
                    <a:gd name="T85" fmla="*/ 25 h 489"/>
                    <a:gd name="T86" fmla="*/ 34 w 310"/>
                    <a:gd name="T87" fmla="*/ 20 h 489"/>
                    <a:gd name="T88" fmla="*/ 36 w 310"/>
                    <a:gd name="T89" fmla="*/ 16 h 489"/>
                    <a:gd name="T90" fmla="*/ 38 w 310"/>
                    <a:gd name="T91" fmla="*/ 13 h 489"/>
                    <a:gd name="T92" fmla="*/ 41 w 310"/>
                    <a:gd name="T93" fmla="*/ 10 h 489"/>
                    <a:gd name="T94" fmla="*/ 45 w 310"/>
                    <a:gd name="T95" fmla="*/ 6 h 489"/>
                    <a:gd name="T96" fmla="*/ 51 w 310"/>
                    <a:gd name="T97" fmla="*/ 3 h 489"/>
                    <a:gd name="T98" fmla="*/ 57 w 310"/>
                    <a:gd name="T99" fmla="*/ 1 h 489"/>
                    <a:gd name="T100" fmla="*/ 61 w 310"/>
                    <a:gd name="T101" fmla="*/ 0 h 489"/>
                    <a:gd name="T102" fmla="*/ 64 w 310"/>
                    <a:gd name="T103" fmla="*/ 0 h 489"/>
                    <a:gd name="T104" fmla="*/ 64 w 310"/>
                    <a:gd name="T105" fmla="*/ 0 h 4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0"/>
                    <a:gd name="T160" fmla="*/ 0 h 489"/>
                    <a:gd name="T161" fmla="*/ 310 w 310"/>
                    <a:gd name="T162" fmla="*/ 489 h 4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0" h="489">
                      <a:moveTo>
                        <a:pt x="255" y="0"/>
                      </a:moveTo>
                      <a:lnTo>
                        <a:pt x="259" y="2"/>
                      </a:lnTo>
                      <a:lnTo>
                        <a:pt x="265" y="14"/>
                      </a:lnTo>
                      <a:lnTo>
                        <a:pt x="268" y="21"/>
                      </a:lnTo>
                      <a:lnTo>
                        <a:pt x="274" y="31"/>
                      </a:lnTo>
                      <a:lnTo>
                        <a:pt x="280" y="40"/>
                      </a:lnTo>
                      <a:lnTo>
                        <a:pt x="285" y="54"/>
                      </a:lnTo>
                      <a:lnTo>
                        <a:pt x="287" y="61"/>
                      </a:lnTo>
                      <a:lnTo>
                        <a:pt x="291" y="67"/>
                      </a:lnTo>
                      <a:lnTo>
                        <a:pt x="291" y="75"/>
                      </a:lnTo>
                      <a:lnTo>
                        <a:pt x="295" y="82"/>
                      </a:lnTo>
                      <a:lnTo>
                        <a:pt x="297" y="90"/>
                      </a:lnTo>
                      <a:lnTo>
                        <a:pt x="299" y="97"/>
                      </a:lnTo>
                      <a:lnTo>
                        <a:pt x="301" y="105"/>
                      </a:lnTo>
                      <a:lnTo>
                        <a:pt x="304" y="116"/>
                      </a:lnTo>
                      <a:lnTo>
                        <a:pt x="304" y="124"/>
                      </a:lnTo>
                      <a:lnTo>
                        <a:pt x="306" y="133"/>
                      </a:lnTo>
                      <a:lnTo>
                        <a:pt x="308" y="141"/>
                      </a:lnTo>
                      <a:lnTo>
                        <a:pt x="308" y="152"/>
                      </a:lnTo>
                      <a:lnTo>
                        <a:pt x="308" y="162"/>
                      </a:lnTo>
                      <a:lnTo>
                        <a:pt x="308" y="171"/>
                      </a:lnTo>
                      <a:lnTo>
                        <a:pt x="308" y="183"/>
                      </a:lnTo>
                      <a:lnTo>
                        <a:pt x="310" y="194"/>
                      </a:lnTo>
                      <a:lnTo>
                        <a:pt x="308" y="200"/>
                      </a:lnTo>
                      <a:lnTo>
                        <a:pt x="304" y="204"/>
                      </a:lnTo>
                      <a:lnTo>
                        <a:pt x="299" y="208"/>
                      </a:lnTo>
                      <a:lnTo>
                        <a:pt x="293" y="213"/>
                      </a:lnTo>
                      <a:lnTo>
                        <a:pt x="284" y="213"/>
                      </a:lnTo>
                      <a:lnTo>
                        <a:pt x="272" y="217"/>
                      </a:lnTo>
                      <a:lnTo>
                        <a:pt x="265" y="217"/>
                      </a:lnTo>
                      <a:lnTo>
                        <a:pt x="259" y="221"/>
                      </a:lnTo>
                      <a:lnTo>
                        <a:pt x="251" y="221"/>
                      </a:lnTo>
                      <a:lnTo>
                        <a:pt x="244" y="225"/>
                      </a:lnTo>
                      <a:lnTo>
                        <a:pt x="244" y="227"/>
                      </a:lnTo>
                      <a:lnTo>
                        <a:pt x="247" y="234"/>
                      </a:lnTo>
                      <a:lnTo>
                        <a:pt x="247" y="238"/>
                      </a:lnTo>
                      <a:lnTo>
                        <a:pt x="249" y="247"/>
                      </a:lnTo>
                      <a:lnTo>
                        <a:pt x="253" y="255"/>
                      </a:lnTo>
                      <a:lnTo>
                        <a:pt x="255" y="266"/>
                      </a:lnTo>
                      <a:lnTo>
                        <a:pt x="255" y="276"/>
                      </a:lnTo>
                      <a:lnTo>
                        <a:pt x="257" y="289"/>
                      </a:lnTo>
                      <a:lnTo>
                        <a:pt x="257" y="293"/>
                      </a:lnTo>
                      <a:lnTo>
                        <a:pt x="257" y="301"/>
                      </a:lnTo>
                      <a:lnTo>
                        <a:pt x="257" y="308"/>
                      </a:lnTo>
                      <a:lnTo>
                        <a:pt x="259" y="316"/>
                      </a:lnTo>
                      <a:lnTo>
                        <a:pt x="259" y="323"/>
                      </a:lnTo>
                      <a:lnTo>
                        <a:pt x="259" y="331"/>
                      </a:lnTo>
                      <a:lnTo>
                        <a:pt x="259" y="339"/>
                      </a:lnTo>
                      <a:lnTo>
                        <a:pt x="259" y="348"/>
                      </a:lnTo>
                      <a:lnTo>
                        <a:pt x="257" y="356"/>
                      </a:lnTo>
                      <a:lnTo>
                        <a:pt x="255" y="365"/>
                      </a:lnTo>
                      <a:lnTo>
                        <a:pt x="255" y="373"/>
                      </a:lnTo>
                      <a:lnTo>
                        <a:pt x="255" y="384"/>
                      </a:lnTo>
                      <a:lnTo>
                        <a:pt x="179" y="489"/>
                      </a:lnTo>
                      <a:lnTo>
                        <a:pt x="0" y="420"/>
                      </a:lnTo>
                      <a:lnTo>
                        <a:pt x="0" y="419"/>
                      </a:lnTo>
                      <a:lnTo>
                        <a:pt x="4" y="413"/>
                      </a:lnTo>
                      <a:lnTo>
                        <a:pt x="10" y="403"/>
                      </a:lnTo>
                      <a:lnTo>
                        <a:pt x="17" y="394"/>
                      </a:lnTo>
                      <a:lnTo>
                        <a:pt x="21" y="386"/>
                      </a:lnTo>
                      <a:lnTo>
                        <a:pt x="25" y="379"/>
                      </a:lnTo>
                      <a:lnTo>
                        <a:pt x="31" y="369"/>
                      </a:lnTo>
                      <a:lnTo>
                        <a:pt x="36" y="363"/>
                      </a:lnTo>
                      <a:lnTo>
                        <a:pt x="42" y="352"/>
                      </a:lnTo>
                      <a:lnTo>
                        <a:pt x="48" y="344"/>
                      </a:lnTo>
                      <a:lnTo>
                        <a:pt x="52" y="335"/>
                      </a:lnTo>
                      <a:lnTo>
                        <a:pt x="59" y="325"/>
                      </a:lnTo>
                      <a:lnTo>
                        <a:pt x="65" y="314"/>
                      </a:lnTo>
                      <a:lnTo>
                        <a:pt x="69" y="303"/>
                      </a:lnTo>
                      <a:lnTo>
                        <a:pt x="74" y="291"/>
                      </a:lnTo>
                      <a:lnTo>
                        <a:pt x="80" y="280"/>
                      </a:lnTo>
                      <a:lnTo>
                        <a:pt x="86" y="268"/>
                      </a:lnTo>
                      <a:lnTo>
                        <a:pt x="90" y="257"/>
                      </a:lnTo>
                      <a:lnTo>
                        <a:pt x="95" y="244"/>
                      </a:lnTo>
                      <a:lnTo>
                        <a:pt x="101" y="234"/>
                      </a:lnTo>
                      <a:lnTo>
                        <a:pt x="105" y="221"/>
                      </a:lnTo>
                      <a:lnTo>
                        <a:pt x="109" y="208"/>
                      </a:lnTo>
                      <a:lnTo>
                        <a:pt x="112" y="196"/>
                      </a:lnTo>
                      <a:lnTo>
                        <a:pt x="116" y="183"/>
                      </a:lnTo>
                      <a:lnTo>
                        <a:pt x="118" y="171"/>
                      </a:lnTo>
                      <a:lnTo>
                        <a:pt x="120" y="158"/>
                      </a:lnTo>
                      <a:lnTo>
                        <a:pt x="122" y="147"/>
                      </a:lnTo>
                      <a:lnTo>
                        <a:pt x="124" y="135"/>
                      </a:lnTo>
                      <a:lnTo>
                        <a:pt x="124" y="124"/>
                      </a:lnTo>
                      <a:lnTo>
                        <a:pt x="126" y="113"/>
                      </a:lnTo>
                      <a:lnTo>
                        <a:pt x="128" y="101"/>
                      </a:lnTo>
                      <a:lnTo>
                        <a:pt x="131" y="92"/>
                      </a:lnTo>
                      <a:lnTo>
                        <a:pt x="133" y="82"/>
                      </a:lnTo>
                      <a:lnTo>
                        <a:pt x="137" y="75"/>
                      </a:lnTo>
                      <a:lnTo>
                        <a:pt x="141" y="67"/>
                      </a:lnTo>
                      <a:lnTo>
                        <a:pt x="147" y="59"/>
                      </a:lnTo>
                      <a:lnTo>
                        <a:pt x="150" y="52"/>
                      </a:lnTo>
                      <a:lnTo>
                        <a:pt x="156" y="46"/>
                      </a:lnTo>
                      <a:lnTo>
                        <a:pt x="162" y="40"/>
                      </a:lnTo>
                      <a:lnTo>
                        <a:pt x="168" y="36"/>
                      </a:lnTo>
                      <a:lnTo>
                        <a:pt x="179" y="27"/>
                      </a:lnTo>
                      <a:lnTo>
                        <a:pt x="192" y="19"/>
                      </a:lnTo>
                      <a:lnTo>
                        <a:pt x="204" y="12"/>
                      </a:lnTo>
                      <a:lnTo>
                        <a:pt x="215" y="8"/>
                      </a:lnTo>
                      <a:lnTo>
                        <a:pt x="225" y="4"/>
                      </a:lnTo>
                      <a:lnTo>
                        <a:pt x="234" y="2"/>
                      </a:lnTo>
                      <a:lnTo>
                        <a:pt x="242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solidFill>
                  <a:srgbClr val="FFD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2" name="Freeform 58"/>
                <p:cNvSpPr>
                  <a:spLocks/>
                </p:cNvSpPr>
                <p:nvPr/>
              </p:nvSpPr>
              <p:spPr bwMode="auto">
                <a:xfrm>
                  <a:off x="1319" y="3326"/>
                  <a:ext cx="392" cy="453"/>
                </a:xfrm>
                <a:custGeom>
                  <a:avLst/>
                  <a:gdLst>
                    <a:gd name="T0" fmla="*/ 100 w 783"/>
                    <a:gd name="T1" fmla="*/ 1 h 907"/>
                    <a:gd name="T2" fmla="*/ 97 w 783"/>
                    <a:gd name="T3" fmla="*/ 1 h 907"/>
                    <a:gd name="T4" fmla="*/ 92 w 783"/>
                    <a:gd name="T5" fmla="*/ 2 h 907"/>
                    <a:gd name="T6" fmla="*/ 89 w 783"/>
                    <a:gd name="T7" fmla="*/ 2 h 907"/>
                    <a:gd name="T8" fmla="*/ 86 w 783"/>
                    <a:gd name="T9" fmla="*/ 3 h 907"/>
                    <a:gd name="T10" fmla="*/ 82 w 783"/>
                    <a:gd name="T11" fmla="*/ 4 h 907"/>
                    <a:gd name="T12" fmla="*/ 78 w 783"/>
                    <a:gd name="T13" fmla="*/ 6 h 907"/>
                    <a:gd name="T14" fmla="*/ 73 w 783"/>
                    <a:gd name="T15" fmla="*/ 7 h 907"/>
                    <a:gd name="T16" fmla="*/ 70 w 783"/>
                    <a:gd name="T17" fmla="*/ 8 h 907"/>
                    <a:gd name="T18" fmla="*/ 66 w 783"/>
                    <a:gd name="T19" fmla="*/ 9 h 907"/>
                    <a:gd name="T20" fmla="*/ 62 w 783"/>
                    <a:gd name="T21" fmla="*/ 10 h 907"/>
                    <a:gd name="T22" fmla="*/ 59 w 783"/>
                    <a:gd name="T23" fmla="*/ 11 h 907"/>
                    <a:gd name="T24" fmla="*/ 54 w 783"/>
                    <a:gd name="T25" fmla="*/ 13 h 907"/>
                    <a:gd name="T26" fmla="*/ 6 w 783"/>
                    <a:gd name="T27" fmla="*/ 112 h 907"/>
                    <a:gd name="T28" fmla="*/ 70 w 783"/>
                    <a:gd name="T29" fmla="*/ 226 h 907"/>
                    <a:gd name="T30" fmla="*/ 156 w 783"/>
                    <a:gd name="T31" fmla="*/ 219 h 907"/>
                    <a:gd name="T32" fmla="*/ 159 w 783"/>
                    <a:gd name="T33" fmla="*/ 214 h 907"/>
                    <a:gd name="T34" fmla="*/ 161 w 783"/>
                    <a:gd name="T35" fmla="*/ 210 h 907"/>
                    <a:gd name="T36" fmla="*/ 164 w 783"/>
                    <a:gd name="T37" fmla="*/ 204 h 907"/>
                    <a:gd name="T38" fmla="*/ 167 w 783"/>
                    <a:gd name="T39" fmla="*/ 200 h 907"/>
                    <a:gd name="T40" fmla="*/ 169 w 783"/>
                    <a:gd name="T41" fmla="*/ 196 h 907"/>
                    <a:gd name="T42" fmla="*/ 170 w 783"/>
                    <a:gd name="T43" fmla="*/ 192 h 907"/>
                    <a:gd name="T44" fmla="*/ 172 w 783"/>
                    <a:gd name="T45" fmla="*/ 188 h 907"/>
                    <a:gd name="T46" fmla="*/ 175 w 783"/>
                    <a:gd name="T47" fmla="*/ 183 h 907"/>
                    <a:gd name="T48" fmla="*/ 177 w 783"/>
                    <a:gd name="T49" fmla="*/ 179 h 907"/>
                    <a:gd name="T50" fmla="*/ 179 w 783"/>
                    <a:gd name="T51" fmla="*/ 174 h 907"/>
                    <a:gd name="T52" fmla="*/ 180 w 783"/>
                    <a:gd name="T53" fmla="*/ 169 h 907"/>
                    <a:gd name="T54" fmla="*/ 182 w 783"/>
                    <a:gd name="T55" fmla="*/ 164 h 907"/>
                    <a:gd name="T56" fmla="*/ 184 w 783"/>
                    <a:gd name="T57" fmla="*/ 158 h 907"/>
                    <a:gd name="T58" fmla="*/ 186 w 783"/>
                    <a:gd name="T59" fmla="*/ 153 h 907"/>
                    <a:gd name="T60" fmla="*/ 188 w 783"/>
                    <a:gd name="T61" fmla="*/ 147 h 907"/>
                    <a:gd name="T62" fmla="*/ 189 w 783"/>
                    <a:gd name="T63" fmla="*/ 142 h 907"/>
                    <a:gd name="T64" fmla="*/ 191 w 783"/>
                    <a:gd name="T65" fmla="*/ 136 h 907"/>
                    <a:gd name="T66" fmla="*/ 192 w 783"/>
                    <a:gd name="T67" fmla="*/ 131 h 907"/>
                    <a:gd name="T68" fmla="*/ 193 w 783"/>
                    <a:gd name="T69" fmla="*/ 125 h 907"/>
                    <a:gd name="T70" fmla="*/ 194 w 783"/>
                    <a:gd name="T71" fmla="*/ 119 h 907"/>
                    <a:gd name="T72" fmla="*/ 195 w 783"/>
                    <a:gd name="T73" fmla="*/ 113 h 907"/>
                    <a:gd name="T74" fmla="*/ 196 w 783"/>
                    <a:gd name="T75" fmla="*/ 107 h 907"/>
                    <a:gd name="T76" fmla="*/ 196 w 783"/>
                    <a:gd name="T77" fmla="*/ 101 h 907"/>
                    <a:gd name="T78" fmla="*/ 196 w 783"/>
                    <a:gd name="T79" fmla="*/ 96 h 907"/>
                    <a:gd name="T80" fmla="*/ 196 w 783"/>
                    <a:gd name="T81" fmla="*/ 90 h 907"/>
                    <a:gd name="T82" fmla="*/ 195 w 783"/>
                    <a:gd name="T83" fmla="*/ 84 h 907"/>
                    <a:gd name="T84" fmla="*/ 194 w 783"/>
                    <a:gd name="T85" fmla="*/ 78 h 907"/>
                    <a:gd name="T86" fmla="*/ 194 w 783"/>
                    <a:gd name="T87" fmla="*/ 73 h 907"/>
                    <a:gd name="T88" fmla="*/ 192 w 783"/>
                    <a:gd name="T89" fmla="*/ 68 h 907"/>
                    <a:gd name="T90" fmla="*/ 191 w 783"/>
                    <a:gd name="T91" fmla="*/ 63 h 907"/>
                    <a:gd name="T92" fmla="*/ 190 w 783"/>
                    <a:gd name="T93" fmla="*/ 58 h 907"/>
                    <a:gd name="T94" fmla="*/ 189 w 783"/>
                    <a:gd name="T95" fmla="*/ 53 h 907"/>
                    <a:gd name="T96" fmla="*/ 187 w 783"/>
                    <a:gd name="T97" fmla="*/ 49 h 907"/>
                    <a:gd name="T98" fmla="*/ 186 w 783"/>
                    <a:gd name="T99" fmla="*/ 45 h 907"/>
                    <a:gd name="T100" fmla="*/ 184 w 783"/>
                    <a:gd name="T101" fmla="*/ 41 h 907"/>
                    <a:gd name="T102" fmla="*/ 182 w 783"/>
                    <a:gd name="T103" fmla="*/ 37 h 907"/>
                    <a:gd name="T104" fmla="*/ 180 w 783"/>
                    <a:gd name="T105" fmla="*/ 33 h 907"/>
                    <a:gd name="T106" fmla="*/ 179 w 783"/>
                    <a:gd name="T107" fmla="*/ 30 h 907"/>
                    <a:gd name="T108" fmla="*/ 177 w 783"/>
                    <a:gd name="T109" fmla="*/ 27 h 907"/>
                    <a:gd name="T110" fmla="*/ 174 w 783"/>
                    <a:gd name="T111" fmla="*/ 22 h 907"/>
                    <a:gd name="T112" fmla="*/ 170 w 783"/>
                    <a:gd name="T113" fmla="*/ 17 h 907"/>
                    <a:gd name="T114" fmla="*/ 167 w 783"/>
                    <a:gd name="T115" fmla="*/ 12 h 907"/>
                    <a:gd name="T116" fmla="*/ 163 w 783"/>
                    <a:gd name="T117" fmla="*/ 9 h 907"/>
                    <a:gd name="T118" fmla="*/ 160 w 783"/>
                    <a:gd name="T119" fmla="*/ 5 h 907"/>
                    <a:gd name="T120" fmla="*/ 156 w 783"/>
                    <a:gd name="T121" fmla="*/ 2 h 907"/>
                    <a:gd name="T122" fmla="*/ 153 w 783"/>
                    <a:gd name="T123" fmla="*/ 0 h 907"/>
                    <a:gd name="T124" fmla="*/ 100 w 783"/>
                    <a:gd name="T125" fmla="*/ 1 h 9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83"/>
                    <a:gd name="T190" fmla="*/ 0 h 907"/>
                    <a:gd name="T191" fmla="*/ 783 w 783"/>
                    <a:gd name="T192" fmla="*/ 907 h 9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83" h="907">
                      <a:moveTo>
                        <a:pt x="399" y="4"/>
                      </a:moveTo>
                      <a:lnTo>
                        <a:pt x="397" y="4"/>
                      </a:lnTo>
                      <a:lnTo>
                        <a:pt x="393" y="4"/>
                      </a:lnTo>
                      <a:lnTo>
                        <a:pt x="386" y="4"/>
                      </a:lnTo>
                      <a:lnTo>
                        <a:pt x="376" y="8"/>
                      </a:lnTo>
                      <a:lnTo>
                        <a:pt x="368" y="8"/>
                      </a:lnTo>
                      <a:lnTo>
                        <a:pt x="361" y="9"/>
                      </a:lnTo>
                      <a:lnTo>
                        <a:pt x="355" y="11"/>
                      </a:lnTo>
                      <a:lnTo>
                        <a:pt x="348" y="13"/>
                      </a:lnTo>
                      <a:lnTo>
                        <a:pt x="342" y="15"/>
                      </a:lnTo>
                      <a:lnTo>
                        <a:pt x="334" y="17"/>
                      </a:lnTo>
                      <a:lnTo>
                        <a:pt x="327" y="19"/>
                      </a:lnTo>
                      <a:lnTo>
                        <a:pt x="319" y="23"/>
                      </a:lnTo>
                      <a:lnTo>
                        <a:pt x="310" y="25"/>
                      </a:lnTo>
                      <a:lnTo>
                        <a:pt x="302" y="27"/>
                      </a:lnTo>
                      <a:lnTo>
                        <a:pt x="292" y="28"/>
                      </a:lnTo>
                      <a:lnTo>
                        <a:pt x="285" y="32"/>
                      </a:lnTo>
                      <a:lnTo>
                        <a:pt x="277" y="32"/>
                      </a:lnTo>
                      <a:lnTo>
                        <a:pt x="270" y="36"/>
                      </a:lnTo>
                      <a:lnTo>
                        <a:pt x="262" y="38"/>
                      </a:lnTo>
                      <a:lnTo>
                        <a:pt x="254" y="42"/>
                      </a:lnTo>
                      <a:lnTo>
                        <a:pt x="247" y="42"/>
                      </a:lnTo>
                      <a:lnTo>
                        <a:pt x="241" y="46"/>
                      </a:lnTo>
                      <a:lnTo>
                        <a:pt x="234" y="47"/>
                      </a:lnTo>
                      <a:lnTo>
                        <a:pt x="228" y="51"/>
                      </a:lnTo>
                      <a:lnTo>
                        <a:pt x="216" y="55"/>
                      </a:lnTo>
                      <a:lnTo>
                        <a:pt x="211" y="61"/>
                      </a:lnTo>
                      <a:lnTo>
                        <a:pt x="21" y="450"/>
                      </a:lnTo>
                      <a:lnTo>
                        <a:pt x="0" y="678"/>
                      </a:lnTo>
                      <a:lnTo>
                        <a:pt x="279" y="907"/>
                      </a:lnTo>
                      <a:lnTo>
                        <a:pt x="621" y="882"/>
                      </a:lnTo>
                      <a:lnTo>
                        <a:pt x="623" y="878"/>
                      </a:lnTo>
                      <a:lnTo>
                        <a:pt x="629" y="869"/>
                      </a:lnTo>
                      <a:lnTo>
                        <a:pt x="633" y="859"/>
                      </a:lnTo>
                      <a:lnTo>
                        <a:pt x="637" y="853"/>
                      </a:lnTo>
                      <a:lnTo>
                        <a:pt x="642" y="842"/>
                      </a:lnTo>
                      <a:lnTo>
                        <a:pt x="648" y="832"/>
                      </a:lnTo>
                      <a:lnTo>
                        <a:pt x="656" y="819"/>
                      </a:lnTo>
                      <a:lnTo>
                        <a:pt x="663" y="808"/>
                      </a:lnTo>
                      <a:lnTo>
                        <a:pt x="665" y="800"/>
                      </a:lnTo>
                      <a:lnTo>
                        <a:pt x="669" y="793"/>
                      </a:lnTo>
                      <a:lnTo>
                        <a:pt x="673" y="785"/>
                      </a:lnTo>
                      <a:lnTo>
                        <a:pt x="676" y="777"/>
                      </a:lnTo>
                      <a:lnTo>
                        <a:pt x="680" y="770"/>
                      </a:lnTo>
                      <a:lnTo>
                        <a:pt x="684" y="760"/>
                      </a:lnTo>
                      <a:lnTo>
                        <a:pt x="688" y="753"/>
                      </a:lnTo>
                      <a:lnTo>
                        <a:pt x="694" y="745"/>
                      </a:lnTo>
                      <a:lnTo>
                        <a:pt x="697" y="735"/>
                      </a:lnTo>
                      <a:lnTo>
                        <a:pt x="701" y="726"/>
                      </a:lnTo>
                      <a:lnTo>
                        <a:pt x="705" y="716"/>
                      </a:lnTo>
                      <a:lnTo>
                        <a:pt x="711" y="707"/>
                      </a:lnTo>
                      <a:lnTo>
                        <a:pt x="714" y="697"/>
                      </a:lnTo>
                      <a:lnTo>
                        <a:pt x="718" y="686"/>
                      </a:lnTo>
                      <a:lnTo>
                        <a:pt x="720" y="677"/>
                      </a:lnTo>
                      <a:lnTo>
                        <a:pt x="724" y="667"/>
                      </a:lnTo>
                      <a:lnTo>
                        <a:pt x="728" y="656"/>
                      </a:lnTo>
                      <a:lnTo>
                        <a:pt x="732" y="646"/>
                      </a:lnTo>
                      <a:lnTo>
                        <a:pt x="735" y="635"/>
                      </a:lnTo>
                      <a:lnTo>
                        <a:pt x="739" y="625"/>
                      </a:lnTo>
                      <a:lnTo>
                        <a:pt x="741" y="614"/>
                      </a:lnTo>
                      <a:lnTo>
                        <a:pt x="745" y="602"/>
                      </a:lnTo>
                      <a:lnTo>
                        <a:pt x="749" y="591"/>
                      </a:lnTo>
                      <a:lnTo>
                        <a:pt x="753" y="580"/>
                      </a:lnTo>
                      <a:lnTo>
                        <a:pt x="756" y="568"/>
                      </a:lnTo>
                      <a:lnTo>
                        <a:pt x="760" y="559"/>
                      </a:lnTo>
                      <a:lnTo>
                        <a:pt x="762" y="547"/>
                      </a:lnTo>
                      <a:lnTo>
                        <a:pt x="766" y="536"/>
                      </a:lnTo>
                      <a:lnTo>
                        <a:pt x="768" y="525"/>
                      </a:lnTo>
                      <a:lnTo>
                        <a:pt x="770" y="513"/>
                      </a:lnTo>
                      <a:lnTo>
                        <a:pt x="772" y="500"/>
                      </a:lnTo>
                      <a:lnTo>
                        <a:pt x="773" y="488"/>
                      </a:lnTo>
                      <a:lnTo>
                        <a:pt x="775" y="477"/>
                      </a:lnTo>
                      <a:lnTo>
                        <a:pt x="777" y="466"/>
                      </a:lnTo>
                      <a:lnTo>
                        <a:pt x="779" y="454"/>
                      </a:lnTo>
                      <a:lnTo>
                        <a:pt x="781" y="443"/>
                      </a:lnTo>
                      <a:lnTo>
                        <a:pt x="781" y="430"/>
                      </a:lnTo>
                      <a:lnTo>
                        <a:pt x="783" y="420"/>
                      </a:lnTo>
                      <a:lnTo>
                        <a:pt x="783" y="407"/>
                      </a:lnTo>
                      <a:lnTo>
                        <a:pt x="783" y="395"/>
                      </a:lnTo>
                      <a:lnTo>
                        <a:pt x="783" y="384"/>
                      </a:lnTo>
                      <a:lnTo>
                        <a:pt x="783" y="372"/>
                      </a:lnTo>
                      <a:lnTo>
                        <a:pt x="783" y="361"/>
                      </a:lnTo>
                      <a:lnTo>
                        <a:pt x="783" y="350"/>
                      </a:lnTo>
                      <a:lnTo>
                        <a:pt x="779" y="338"/>
                      </a:lnTo>
                      <a:lnTo>
                        <a:pt x="779" y="325"/>
                      </a:lnTo>
                      <a:lnTo>
                        <a:pt x="775" y="315"/>
                      </a:lnTo>
                      <a:lnTo>
                        <a:pt x="775" y="306"/>
                      </a:lnTo>
                      <a:lnTo>
                        <a:pt x="773" y="295"/>
                      </a:lnTo>
                      <a:lnTo>
                        <a:pt x="770" y="283"/>
                      </a:lnTo>
                      <a:lnTo>
                        <a:pt x="768" y="274"/>
                      </a:lnTo>
                      <a:lnTo>
                        <a:pt x="766" y="264"/>
                      </a:lnTo>
                      <a:lnTo>
                        <a:pt x="762" y="253"/>
                      </a:lnTo>
                      <a:lnTo>
                        <a:pt x="760" y="243"/>
                      </a:lnTo>
                      <a:lnTo>
                        <a:pt x="758" y="232"/>
                      </a:lnTo>
                      <a:lnTo>
                        <a:pt x="756" y="224"/>
                      </a:lnTo>
                      <a:lnTo>
                        <a:pt x="753" y="215"/>
                      </a:lnTo>
                      <a:lnTo>
                        <a:pt x="749" y="205"/>
                      </a:lnTo>
                      <a:lnTo>
                        <a:pt x="747" y="198"/>
                      </a:lnTo>
                      <a:lnTo>
                        <a:pt x="745" y="190"/>
                      </a:lnTo>
                      <a:lnTo>
                        <a:pt x="741" y="181"/>
                      </a:lnTo>
                      <a:lnTo>
                        <a:pt x="737" y="173"/>
                      </a:lnTo>
                      <a:lnTo>
                        <a:pt x="734" y="165"/>
                      </a:lnTo>
                      <a:lnTo>
                        <a:pt x="730" y="158"/>
                      </a:lnTo>
                      <a:lnTo>
                        <a:pt x="726" y="148"/>
                      </a:lnTo>
                      <a:lnTo>
                        <a:pt x="722" y="143"/>
                      </a:lnTo>
                      <a:lnTo>
                        <a:pt x="718" y="135"/>
                      </a:lnTo>
                      <a:lnTo>
                        <a:pt x="716" y="129"/>
                      </a:lnTo>
                      <a:lnTo>
                        <a:pt x="713" y="122"/>
                      </a:lnTo>
                      <a:lnTo>
                        <a:pt x="709" y="114"/>
                      </a:lnTo>
                      <a:lnTo>
                        <a:pt x="705" y="108"/>
                      </a:lnTo>
                      <a:lnTo>
                        <a:pt x="701" y="105"/>
                      </a:lnTo>
                      <a:lnTo>
                        <a:pt x="694" y="91"/>
                      </a:lnTo>
                      <a:lnTo>
                        <a:pt x="686" y="82"/>
                      </a:lnTo>
                      <a:lnTo>
                        <a:pt x="680" y="70"/>
                      </a:lnTo>
                      <a:lnTo>
                        <a:pt x="673" y="61"/>
                      </a:lnTo>
                      <a:lnTo>
                        <a:pt x="665" y="51"/>
                      </a:lnTo>
                      <a:lnTo>
                        <a:pt x="657" y="46"/>
                      </a:lnTo>
                      <a:lnTo>
                        <a:pt x="650" y="36"/>
                      </a:lnTo>
                      <a:lnTo>
                        <a:pt x="644" y="30"/>
                      </a:lnTo>
                      <a:lnTo>
                        <a:pt x="638" y="23"/>
                      </a:lnTo>
                      <a:lnTo>
                        <a:pt x="635" y="19"/>
                      </a:lnTo>
                      <a:lnTo>
                        <a:pt x="623" y="9"/>
                      </a:lnTo>
                      <a:lnTo>
                        <a:pt x="618" y="4"/>
                      </a:lnTo>
                      <a:lnTo>
                        <a:pt x="612" y="0"/>
                      </a:lnTo>
                      <a:lnTo>
                        <a:pt x="610" y="0"/>
                      </a:lnTo>
                      <a:lnTo>
                        <a:pt x="399" y="4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3" name="Freeform 59"/>
                <p:cNvSpPr>
                  <a:spLocks/>
                </p:cNvSpPr>
                <p:nvPr/>
              </p:nvSpPr>
              <p:spPr bwMode="auto">
                <a:xfrm>
                  <a:off x="1514" y="3133"/>
                  <a:ext cx="104" cy="100"/>
                </a:xfrm>
                <a:custGeom>
                  <a:avLst/>
                  <a:gdLst>
                    <a:gd name="T0" fmla="*/ 52 w 208"/>
                    <a:gd name="T1" fmla="*/ 22 h 200"/>
                    <a:gd name="T2" fmla="*/ 19 w 208"/>
                    <a:gd name="T3" fmla="*/ 50 h 200"/>
                    <a:gd name="T4" fmla="*/ 0 w 208"/>
                    <a:gd name="T5" fmla="*/ 38 h 200"/>
                    <a:gd name="T6" fmla="*/ 29 w 208"/>
                    <a:gd name="T7" fmla="*/ 0 h 200"/>
                    <a:gd name="T8" fmla="*/ 52 w 208"/>
                    <a:gd name="T9" fmla="*/ 22 h 200"/>
                    <a:gd name="T10" fmla="*/ 52 w 208"/>
                    <a:gd name="T11" fmla="*/ 22 h 2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8"/>
                    <a:gd name="T19" fmla="*/ 0 h 200"/>
                    <a:gd name="T20" fmla="*/ 208 w 208"/>
                    <a:gd name="T21" fmla="*/ 200 h 2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8" h="200">
                      <a:moveTo>
                        <a:pt x="208" y="88"/>
                      </a:moveTo>
                      <a:lnTo>
                        <a:pt x="73" y="200"/>
                      </a:lnTo>
                      <a:lnTo>
                        <a:pt x="0" y="150"/>
                      </a:lnTo>
                      <a:lnTo>
                        <a:pt x="116" y="0"/>
                      </a:lnTo>
                      <a:lnTo>
                        <a:pt x="208" y="88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4" name="Freeform 60"/>
                <p:cNvSpPr>
                  <a:spLocks/>
                </p:cNvSpPr>
                <p:nvPr/>
              </p:nvSpPr>
              <p:spPr bwMode="auto">
                <a:xfrm>
                  <a:off x="1426" y="3664"/>
                  <a:ext cx="294" cy="309"/>
                </a:xfrm>
                <a:custGeom>
                  <a:avLst/>
                  <a:gdLst>
                    <a:gd name="T0" fmla="*/ 55 w 587"/>
                    <a:gd name="T1" fmla="*/ 0 h 617"/>
                    <a:gd name="T2" fmla="*/ 0 w 587"/>
                    <a:gd name="T3" fmla="*/ 125 h 617"/>
                    <a:gd name="T4" fmla="*/ 94 w 587"/>
                    <a:gd name="T5" fmla="*/ 155 h 617"/>
                    <a:gd name="T6" fmla="*/ 147 w 587"/>
                    <a:gd name="T7" fmla="*/ 36 h 617"/>
                    <a:gd name="T8" fmla="*/ 55 w 587"/>
                    <a:gd name="T9" fmla="*/ 0 h 617"/>
                    <a:gd name="T10" fmla="*/ 55 w 587"/>
                    <a:gd name="T11" fmla="*/ 0 h 6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7"/>
                    <a:gd name="T19" fmla="*/ 0 h 617"/>
                    <a:gd name="T20" fmla="*/ 587 w 587"/>
                    <a:gd name="T21" fmla="*/ 617 h 6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7" h="617">
                      <a:moveTo>
                        <a:pt x="220" y="0"/>
                      </a:moveTo>
                      <a:lnTo>
                        <a:pt x="0" y="499"/>
                      </a:lnTo>
                      <a:lnTo>
                        <a:pt x="376" y="617"/>
                      </a:lnTo>
                      <a:lnTo>
                        <a:pt x="587" y="144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33BA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5" name="Freeform 61"/>
                <p:cNvSpPr>
                  <a:spLocks/>
                </p:cNvSpPr>
                <p:nvPr/>
              </p:nvSpPr>
              <p:spPr bwMode="auto">
                <a:xfrm>
                  <a:off x="1255" y="3340"/>
                  <a:ext cx="303" cy="542"/>
                </a:xfrm>
                <a:custGeom>
                  <a:avLst/>
                  <a:gdLst>
                    <a:gd name="T0" fmla="*/ 95 w 607"/>
                    <a:gd name="T1" fmla="*/ 4 h 1084"/>
                    <a:gd name="T2" fmla="*/ 85 w 607"/>
                    <a:gd name="T3" fmla="*/ 8 h 1084"/>
                    <a:gd name="T4" fmla="*/ 72 w 607"/>
                    <a:gd name="T5" fmla="*/ 16 h 1084"/>
                    <a:gd name="T6" fmla="*/ 58 w 607"/>
                    <a:gd name="T7" fmla="*/ 27 h 1084"/>
                    <a:gd name="T8" fmla="*/ 43 w 607"/>
                    <a:gd name="T9" fmla="*/ 41 h 1084"/>
                    <a:gd name="T10" fmla="*/ 34 w 607"/>
                    <a:gd name="T11" fmla="*/ 50 h 1084"/>
                    <a:gd name="T12" fmla="*/ 27 w 607"/>
                    <a:gd name="T13" fmla="*/ 60 h 1084"/>
                    <a:gd name="T14" fmla="*/ 20 w 607"/>
                    <a:gd name="T15" fmla="*/ 70 h 1084"/>
                    <a:gd name="T16" fmla="*/ 14 w 607"/>
                    <a:gd name="T17" fmla="*/ 82 h 1084"/>
                    <a:gd name="T18" fmla="*/ 9 w 607"/>
                    <a:gd name="T19" fmla="*/ 95 h 1084"/>
                    <a:gd name="T20" fmla="*/ 5 w 607"/>
                    <a:gd name="T21" fmla="*/ 107 h 1084"/>
                    <a:gd name="T22" fmla="*/ 3 w 607"/>
                    <a:gd name="T23" fmla="*/ 120 h 1084"/>
                    <a:gd name="T24" fmla="*/ 1 w 607"/>
                    <a:gd name="T25" fmla="*/ 134 h 1084"/>
                    <a:gd name="T26" fmla="*/ 0 w 607"/>
                    <a:gd name="T27" fmla="*/ 145 h 1084"/>
                    <a:gd name="T28" fmla="*/ 0 w 607"/>
                    <a:gd name="T29" fmla="*/ 158 h 1084"/>
                    <a:gd name="T30" fmla="*/ 2 w 607"/>
                    <a:gd name="T31" fmla="*/ 169 h 1084"/>
                    <a:gd name="T32" fmla="*/ 5 w 607"/>
                    <a:gd name="T33" fmla="*/ 179 h 1084"/>
                    <a:gd name="T34" fmla="*/ 10 w 607"/>
                    <a:gd name="T35" fmla="*/ 190 h 1084"/>
                    <a:gd name="T36" fmla="*/ 23 w 607"/>
                    <a:gd name="T37" fmla="*/ 202 h 1084"/>
                    <a:gd name="T38" fmla="*/ 38 w 607"/>
                    <a:gd name="T39" fmla="*/ 212 h 1084"/>
                    <a:gd name="T40" fmla="*/ 46 w 607"/>
                    <a:gd name="T41" fmla="*/ 218 h 1084"/>
                    <a:gd name="T42" fmla="*/ 56 w 607"/>
                    <a:gd name="T43" fmla="*/ 223 h 1084"/>
                    <a:gd name="T44" fmla="*/ 65 w 607"/>
                    <a:gd name="T45" fmla="*/ 229 h 1084"/>
                    <a:gd name="T46" fmla="*/ 74 w 607"/>
                    <a:gd name="T47" fmla="*/ 235 h 1084"/>
                    <a:gd name="T48" fmla="*/ 82 w 607"/>
                    <a:gd name="T49" fmla="*/ 240 h 1084"/>
                    <a:gd name="T50" fmla="*/ 96 w 607"/>
                    <a:gd name="T51" fmla="*/ 249 h 1084"/>
                    <a:gd name="T52" fmla="*/ 110 w 607"/>
                    <a:gd name="T53" fmla="*/ 261 h 1084"/>
                    <a:gd name="T54" fmla="*/ 151 w 607"/>
                    <a:gd name="T55" fmla="*/ 260 h 1084"/>
                    <a:gd name="T56" fmla="*/ 149 w 607"/>
                    <a:gd name="T57" fmla="*/ 253 h 1084"/>
                    <a:gd name="T58" fmla="*/ 144 w 607"/>
                    <a:gd name="T59" fmla="*/ 241 h 1084"/>
                    <a:gd name="T60" fmla="*/ 136 w 607"/>
                    <a:gd name="T61" fmla="*/ 227 h 1084"/>
                    <a:gd name="T62" fmla="*/ 124 w 607"/>
                    <a:gd name="T63" fmla="*/ 212 h 1084"/>
                    <a:gd name="T64" fmla="*/ 112 w 607"/>
                    <a:gd name="T65" fmla="*/ 202 h 1084"/>
                    <a:gd name="T66" fmla="*/ 103 w 607"/>
                    <a:gd name="T67" fmla="*/ 197 h 1084"/>
                    <a:gd name="T68" fmla="*/ 92 w 607"/>
                    <a:gd name="T69" fmla="*/ 192 h 1084"/>
                    <a:gd name="T70" fmla="*/ 81 w 607"/>
                    <a:gd name="T71" fmla="*/ 188 h 1084"/>
                    <a:gd name="T72" fmla="*/ 69 w 607"/>
                    <a:gd name="T73" fmla="*/ 180 h 1084"/>
                    <a:gd name="T74" fmla="*/ 66 w 607"/>
                    <a:gd name="T75" fmla="*/ 166 h 1084"/>
                    <a:gd name="T76" fmla="*/ 70 w 607"/>
                    <a:gd name="T77" fmla="*/ 154 h 1084"/>
                    <a:gd name="T78" fmla="*/ 75 w 607"/>
                    <a:gd name="T79" fmla="*/ 146 h 1084"/>
                    <a:gd name="T80" fmla="*/ 81 w 607"/>
                    <a:gd name="T81" fmla="*/ 136 h 1084"/>
                    <a:gd name="T82" fmla="*/ 88 w 607"/>
                    <a:gd name="T83" fmla="*/ 127 h 1084"/>
                    <a:gd name="T84" fmla="*/ 99 w 607"/>
                    <a:gd name="T85" fmla="*/ 115 h 1084"/>
                    <a:gd name="T86" fmla="*/ 109 w 607"/>
                    <a:gd name="T87" fmla="*/ 105 h 1084"/>
                    <a:gd name="T88" fmla="*/ 119 w 607"/>
                    <a:gd name="T89" fmla="*/ 92 h 1084"/>
                    <a:gd name="T90" fmla="*/ 123 w 607"/>
                    <a:gd name="T91" fmla="*/ 79 h 1084"/>
                    <a:gd name="T92" fmla="*/ 125 w 607"/>
                    <a:gd name="T93" fmla="*/ 70 h 1084"/>
                    <a:gd name="T94" fmla="*/ 126 w 607"/>
                    <a:gd name="T95" fmla="*/ 60 h 1084"/>
                    <a:gd name="T96" fmla="*/ 126 w 607"/>
                    <a:gd name="T97" fmla="*/ 49 h 1084"/>
                    <a:gd name="T98" fmla="*/ 126 w 607"/>
                    <a:gd name="T99" fmla="*/ 39 h 1084"/>
                    <a:gd name="T100" fmla="*/ 124 w 607"/>
                    <a:gd name="T101" fmla="*/ 29 h 1084"/>
                    <a:gd name="T102" fmla="*/ 122 w 607"/>
                    <a:gd name="T103" fmla="*/ 20 h 1084"/>
                    <a:gd name="T104" fmla="*/ 118 w 607"/>
                    <a:gd name="T105" fmla="*/ 10 h 1084"/>
                    <a:gd name="T106" fmla="*/ 110 w 607"/>
                    <a:gd name="T107" fmla="*/ 1 h 1084"/>
                    <a:gd name="T108" fmla="*/ 101 w 607"/>
                    <a:gd name="T109" fmla="*/ 1 h 1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7"/>
                    <a:gd name="T166" fmla="*/ 0 h 1084"/>
                    <a:gd name="T167" fmla="*/ 607 w 607"/>
                    <a:gd name="T168" fmla="*/ 1084 h 10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7" h="1084">
                      <a:moveTo>
                        <a:pt x="407" y="4"/>
                      </a:moveTo>
                      <a:lnTo>
                        <a:pt x="405" y="4"/>
                      </a:lnTo>
                      <a:lnTo>
                        <a:pt x="400" y="4"/>
                      </a:lnTo>
                      <a:lnTo>
                        <a:pt x="392" y="8"/>
                      </a:lnTo>
                      <a:lnTo>
                        <a:pt x="381" y="14"/>
                      </a:lnTo>
                      <a:lnTo>
                        <a:pt x="373" y="16"/>
                      </a:lnTo>
                      <a:lnTo>
                        <a:pt x="365" y="19"/>
                      </a:lnTo>
                      <a:lnTo>
                        <a:pt x="358" y="23"/>
                      </a:lnTo>
                      <a:lnTo>
                        <a:pt x="350" y="27"/>
                      </a:lnTo>
                      <a:lnTo>
                        <a:pt x="341" y="31"/>
                      </a:lnTo>
                      <a:lnTo>
                        <a:pt x="333" y="38"/>
                      </a:lnTo>
                      <a:lnTo>
                        <a:pt x="322" y="42"/>
                      </a:lnTo>
                      <a:lnTo>
                        <a:pt x="314" y="50"/>
                      </a:lnTo>
                      <a:lnTo>
                        <a:pt x="303" y="56"/>
                      </a:lnTo>
                      <a:lnTo>
                        <a:pt x="291" y="61"/>
                      </a:lnTo>
                      <a:lnTo>
                        <a:pt x="280" y="69"/>
                      </a:lnTo>
                      <a:lnTo>
                        <a:pt x="268" y="78"/>
                      </a:lnTo>
                      <a:lnTo>
                        <a:pt x="257" y="86"/>
                      </a:lnTo>
                      <a:lnTo>
                        <a:pt x="246" y="96"/>
                      </a:lnTo>
                      <a:lnTo>
                        <a:pt x="232" y="105"/>
                      </a:lnTo>
                      <a:lnTo>
                        <a:pt x="223" y="116"/>
                      </a:lnTo>
                      <a:lnTo>
                        <a:pt x="208" y="128"/>
                      </a:lnTo>
                      <a:lnTo>
                        <a:pt x="196" y="139"/>
                      </a:lnTo>
                      <a:lnTo>
                        <a:pt x="183" y="151"/>
                      </a:lnTo>
                      <a:lnTo>
                        <a:pt x="172" y="164"/>
                      </a:lnTo>
                      <a:lnTo>
                        <a:pt x="164" y="170"/>
                      </a:lnTo>
                      <a:lnTo>
                        <a:pt x="158" y="177"/>
                      </a:lnTo>
                      <a:lnTo>
                        <a:pt x="152" y="183"/>
                      </a:lnTo>
                      <a:lnTo>
                        <a:pt x="147" y="191"/>
                      </a:lnTo>
                      <a:lnTo>
                        <a:pt x="139" y="198"/>
                      </a:lnTo>
                      <a:lnTo>
                        <a:pt x="133" y="206"/>
                      </a:lnTo>
                      <a:lnTo>
                        <a:pt x="128" y="215"/>
                      </a:lnTo>
                      <a:lnTo>
                        <a:pt x="122" y="223"/>
                      </a:lnTo>
                      <a:lnTo>
                        <a:pt x="114" y="230"/>
                      </a:lnTo>
                      <a:lnTo>
                        <a:pt x="109" y="238"/>
                      </a:lnTo>
                      <a:lnTo>
                        <a:pt x="103" y="246"/>
                      </a:lnTo>
                      <a:lnTo>
                        <a:pt x="97" y="255"/>
                      </a:lnTo>
                      <a:lnTo>
                        <a:pt x="92" y="263"/>
                      </a:lnTo>
                      <a:lnTo>
                        <a:pt x="88" y="272"/>
                      </a:lnTo>
                      <a:lnTo>
                        <a:pt x="80" y="280"/>
                      </a:lnTo>
                      <a:lnTo>
                        <a:pt x="76" y="291"/>
                      </a:lnTo>
                      <a:lnTo>
                        <a:pt x="71" y="299"/>
                      </a:lnTo>
                      <a:lnTo>
                        <a:pt x="67" y="308"/>
                      </a:lnTo>
                      <a:lnTo>
                        <a:pt x="61" y="318"/>
                      </a:lnTo>
                      <a:lnTo>
                        <a:pt x="57" y="327"/>
                      </a:lnTo>
                      <a:lnTo>
                        <a:pt x="54" y="337"/>
                      </a:lnTo>
                      <a:lnTo>
                        <a:pt x="50" y="346"/>
                      </a:lnTo>
                      <a:lnTo>
                        <a:pt x="46" y="356"/>
                      </a:lnTo>
                      <a:lnTo>
                        <a:pt x="42" y="367"/>
                      </a:lnTo>
                      <a:lnTo>
                        <a:pt x="38" y="377"/>
                      </a:lnTo>
                      <a:lnTo>
                        <a:pt x="35" y="388"/>
                      </a:lnTo>
                      <a:lnTo>
                        <a:pt x="33" y="398"/>
                      </a:lnTo>
                      <a:lnTo>
                        <a:pt x="29" y="409"/>
                      </a:lnTo>
                      <a:lnTo>
                        <a:pt x="25" y="419"/>
                      </a:lnTo>
                      <a:lnTo>
                        <a:pt x="21" y="428"/>
                      </a:lnTo>
                      <a:lnTo>
                        <a:pt x="19" y="440"/>
                      </a:lnTo>
                      <a:lnTo>
                        <a:pt x="18" y="451"/>
                      </a:lnTo>
                      <a:lnTo>
                        <a:pt x="16" y="460"/>
                      </a:lnTo>
                      <a:lnTo>
                        <a:pt x="14" y="470"/>
                      </a:lnTo>
                      <a:lnTo>
                        <a:pt x="12" y="479"/>
                      </a:lnTo>
                      <a:lnTo>
                        <a:pt x="10" y="491"/>
                      </a:lnTo>
                      <a:lnTo>
                        <a:pt x="8" y="500"/>
                      </a:lnTo>
                      <a:lnTo>
                        <a:pt x="8" y="512"/>
                      </a:lnTo>
                      <a:lnTo>
                        <a:pt x="6" y="521"/>
                      </a:lnTo>
                      <a:lnTo>
                        <a:pt x="6" y="533"/>
                      </a:lnTo>
                      <a:lnTo>
                        <a:pt x="4" y="540"/>
                      </a:lnTo>
                      <a:lnTo>
                        <a:pt x="2" y="552"/>
                      </a:lnTo>
                      <a:lnTo>
                        <a:pt x="2" y="561"/>
                      </a:lnTo>
                      <a:lnTo>
                        <a:pt x="2" y="571"/>
                      </a:lnTo>
                      <a:lnTo>
                        <a:pt x="0" y="580"/>
                      </a:lnTo>
                      <a:lnTo>
                        <a:pt x="0" y="592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" y="620"/>
                      </a:lnTo>
                      <a:lnTo>
                        <a:pt x="2" y="630"/>
                      </a:lnTo>
                      <a:lnTo>
                        <a:pt x="4" y="637"/>
                      </a:lnTo>
                      <a:lnTo>
                        <a:pt x="6" y="649"/>
                      </a:lnTo>
                      <a:lnTo>
                        <a:pt x="6" y="656"/>
                      </a:lnTo>
                      <a:lnTo>
                        <a:pt x="8" y="666"/>
                      </a:lnTo>
                      <a:lnTo>
                        <a:pt x="10" y="673"/>
                      </a:lnTo>
                      <a:lnTo>
                        <a:pt x="14" y="683"/>
                      </a:lnTo>
                      <a:lnTo>
                        <a:pt x="16" y="690"/>
                      </a:lnTo>
                      <a:lnTo>
                        <a:pt x="18" y="700"/>
                      </a:lnTo>
                      <a:lnTo>
                        <a:pt x="18" y="707"/>
                      </a:lnTo>
                      <a:lnTo>
                        <a:pt x="21" y="715"/>
                      </a:lnTo>
                      <a:lnTo>
                        <a:pt x="25" y="723"/>
                      </a:lnTo>
                      <a:lnTo>
                        <a:pt x="29" y="730"/>
                      </a:lnTo>
                      <a:lnTo>
                        <a:pt x="33" y="738"/>
                      </a:lnTo>
                      <a:lnTo>
                        <a:pt x="35" y="746"/>
                      </a:lnTo>
                      <a:lnTo>
                        <a:pt x="42" y="757"/>
                      </a:lnTo>
                      <a:lnTo>
                        <a:pt x="54" y="770"/>
                      </a:lnTo>
                      <a:lnTo>
                        <a:pt x="63" y="780"/>
                      </a:lnTo>
                      <a:lnTo>
                        <a:pt x="73" y="791"/>
                      </a:lnTo>
                      <a:lnTo>
                        <a:pt x="84" y="801"/>
                      </a:lnTo>
                      <a:lnTo>
                        <a:pt x="94" y="808"/>
                      </a:lnTo>
                      <a:lnTo>
                        <a:pt x="107" y="818"/>
                      </a:lnTo>
                      <a:lnTo>
                        <a:pt x="120" y="827"/>
                      </a:lnTo>
                      <a:lnTo>
                        <a:pt x="132" y="835"/>
                      </a:lnTo>
                      <a:lnTo>
                        <a:pt x="147" y="844"/>
                      </a:lnTo>
                      <a:lnTo>
                        <a:pt x="152" y="848"/>
                      </a:lnTo>
                      <a:lnTo>
                        <a:pt x="160" y="852"/>
                      </a:lnTo>
                      <a:lnTo>
                        <a:pt x="166" y="858"/>
                      </a:lnTo>
                      <a:lnTo>
                        <a:pt x="173" y="863"/>
                      </a:lnTo>
                      <a:lnTo>
                        <a:pt x="181" y="867"/>
                      </a:lnTo>
                      <a:lnTo>
                        <a:pt x="187" y="869"/>
                      </a:lnTo>
                      <a:lnTo>
                        <a:pt x="194" y="875"/>
                      </a:lnTo>
                      <a:lnTo>
                        <a:pt x="202" y="880"/>
                      </a:lnTo>
                      <a:lnTo>
                        <a:pt x="210" y="884"/>
                      </a:lnTo>
                      <a:lnTo>
                        <a:pt x="217" y="886"/>
                      </a:lnTo>
                      <a:lnTo>
                        <a:pt x="225" y="892"/>
                      </a:lnTo>
                      <a:lnTo>
                        <a:pt x="232" y="898"/>
                      </a:lnTo>
                      <a:lnTo>
                        <a:pt x="240" y="901"/>
                      </a:lnTo>
                      <a:lnTo>
                        <a:pt x="246" y="905"/>
                      </a:lnTo>
                      <a:lnTo>
                        <a:pt x="253" y="911"/>
                      </a:lnTo>
                      <a:lnTo>
                        <a:pt x="261" y="915"/>
                      </a:lnTo>
                      <a:lnTo>
                        <a:pt x="268" y="918"/>
                      </a:lnTo>
                      <a:lnTo>
                        <a:pt x="276" y="924"/>
                      </a:lnTo>
                      <a:lnTo>
                        <a:pt x="284" y="928"/>
                      </a:lnTo>
                      <a:lnTo>
                        <a:pt x="291" y="934"/>
                      </a:lnTo>
                      <a:lnTo>
                        <a:pt x="297" y="937"/>
                      </a:lnTo>
                      <a:lnTo>
                        <a:pt x="305" y="941"/>
                      </a:lnTo>
                      <a:lnTo>
                        <a:pt x="310" y="947"/>
                      </a:lnTo>
                      <a:lnTo>
                        <a:pt x="318" y="951"/>
                      </a:lnTo>
                      <a:lnTo>
                        <a:pt x="324" y="955"/>
                      </a:lnTo>
                      <a:lnTo>
                        <a:pt x="331" y="960"/>
                      </a:lnTo>
                      <a:lnTo>
                        <a:pt x="339" y="964"/>
                      </a:lnTo>
                      <a:lnTo>
                        <a:pt x="346" y="970"/>
                      </a:lnTo>
                      <a:lnTo>
                        <a:pt x="358" y="977"/>
                      </a:lnTo>
                      <a:lnTo>
                        <a:pt x="371" y="987"/>
                      </a:lnTo>
                      <a:lnTo>
                        <a:pt x="384" y="996"/>
                      </a:lnTo>
                      <a:lnTo>
                        <a:pt x="398" y="1006"/>
                      </a:lnTo>
                      <a:lnTo>
                        <a:pt x="409" y="1015"/>
                      </a:lnTo>
                      <a:lnTo>
                        <a:pt x="419" y="1025"/>
                      </a:lnTo>
                      <a:lnTo>
                        <a:pt x="430" y="1032"/>
                      </a:lnTo>
                      <a:lnTo>
                        <a:pt x="441" y="1044"/>
                      </a:lnTo>
                      <a:lnTo>
                        <a:pt x="449" y="1053"/>
                      </a:lnTo>
                      <a:lnTo>
                        <a:pt x="460" y="1063"/>
                      </a:lnTo>
                      <a:lnTo>
                        <a:pt x="468" y="1072"/>
                      </a:lnTo>
                      <a:lnTo>
                        <a:pt x="476" y="1084"/>
                      </a:lnTo>
                      <a:lnTo>
                        <a:pt x="607" y="1040"/>
                      </a:lnTo>
                      <a:lnTo>
                        <a:pt x="605" y="1036"/>
                      </a:lnTo>
                      <a:lnTo>
                        <a:pt x="603" y="1029"/>
                      </a:lnTo>
                      <a:lnTo>
                        <a:pt x="601" y="1023"/>
                      </a:lnTo>
                      <a:lnTo>
                        <a:pt x="599" y="1019"/>
                      </a:lnTo>
                      <a:lnTo>
                        <a:pt x="597" y="1012"/>
                      </a:lnTo>
                      <a:lnTo>
                        <a:pt x="595" y="1004"/>
                      </a:lnTo>
                      <a:lnTo>
                        <a:pt x="590" y="994"/>
                      </a:lnTo>
                      <a:lnTo>
                        <a:pt x="586" y="985"/>
                      </a:lnTo>
                      <a:lnTo>
                        <a:pt x="582" y="974"/>
                      </a:lnTo>
                      <a:lnTo>
                        <a:pt x="578" y="964"/>
                      </a:lnTo>
                      <a:lnTo>
                        <a:pt x="571" y="953"/>
                      </a:lnTo>
                      <a:lnTo>
                        <a:pt x="567" y="941"/>
                      </a:lnTo>
                      <a:lnTo>
                        <a:pt x="561" y="930"/>
                      </a:lnTo>
                      <a:lnTo>
                        <a:pt x="554" y="918"/>
                      </a:lnTo>
                      <a:lnTo>
                        <a:pt x="546" y="905"/>
                      </a:lnTo>
                      <a:lnTo>
                        <a:pt x="537" y="894"/>
                      </a:lnTo>
                      <a:lnTo>
                        <a:pt x="527" y="880"/>
                      </a:lnTo>
                      <a:lnTo>
                        <a:pt x="519" y="869"/>
                      </a:lnTo>
                      <a:lnTo>
                        <a:pt x="508" y="858"/>
                      </a:lnTo>
                      <a:lnTo>
                        <a:pt x="497" y="846"/>
                      </a:lnTo>
                      <a:lnTo>
                        <a:pt x="485" y="835"/>
                      </a:lnTo>
                      <a:lnTo>
                        <a:pt x="474" y="825"/>
                      </a:lnTo>
                      <a:lnTo>
                        <a:pt x="466" y="818"/>
                      </a:lnTo>
                      <a:lnTo>
                        <a:pt x="459" y="814"/>
                      </a:lnTo>
                      <a:lnTo>
                        <a:pt x="451" y="808"/>
                      </a:lnTo>
                      <a:lnTo>
                        <a:pt x="445" y="803"/>
                      </a:lnTo>
                      <a:lnTo>
                        <a:pt x="436" y="797"/>
                      </a:lnTo>
                      <a:lnTo>
                        <a:pt x="430" y="793"/>
                      </a:lnTo>
                      <a:lnTo>
                        <a:pt x="422" y="789"/>
                      </a:lnTo>
                      <a:lnTo>
                        <a:pt x="415" y="785"/>
                      </a:lnTo>
                      <a:lnTo>
                        <a:pt x="405" y="780"/>
                      </a:lnTo>
                      <a:lnTo>
                        <a:pt x="398" y="776"/>
                      </a:lnTo>
                      <a:lnTo>
                        <a:pt x="388" y="772"/>
                      </a:lnTo>
                      <a:lnTo>
                        <a:pt x="381" y="770"/>
                      </a:lnTo>
                      <a:lnTo>
                        <a:pt x="371" y="766"/>
                      </a:lnTo>
                      <a:lnTo>
                        <a:pt x="364" y="763"/>
                      </a:lnTo>
                      <a:lnTo>
                        <a:pt x="354" y="759"/>
                      </a:lnTo>
                      <a:lnTo>
                        <a:pt x="345" y="759"/>
                      </a:lnTo>
                      <a:lnTo>
                        <a:pt x="333" y="755"/>
                      </a:lnTo>
                      <a:lnTo>
                        <a:pt x="325" y="751"/>
                      </a:lnTo>
                      <a:lnTo>
                        <a:pt x="316" y="747"/>
                      </a:lnTo>
                      <a:lnTo>
                        <a:pt x="308" y="746"/>
                      </a:lnTo>
                      <a:lnTo>
                        <a:pt x="295" y="736"/>
                      </a:lnTo>
                      <a:lnTo>
                        <a:pt x="286" y="728"/>
                      </a:lnTo>
                      <a:lnTo>
                        <a:pt x="278" y="719"/>
                      </a:lnTo>
                      <a:lnTo>
                        <a:pt x="270" y="709"/>
                      </a:lnTo>
                      <a:lnTo>
                        <a:pt x="267" y="698"/>
                      </a:lnTo>
                      <a:lnTo>
                        <a:pt x="265" y="687"/>
                      </a:lnTo>
                      <a:lnTo>
                        <a:pt x="265" y="673"/>
                      </a:lnTo>
                      <a:lnTo>
                        <a:pt x="265" y="662"/>
                      </a:lnTo>
                      <a:lnTo>
                        <a:pt x="267" y="649"/>
                      </a:lnTo>
                      <a:lnTo>
                        <a:pt x="272" y="637"/>
                      </a:lnTo>
                      <a:lnTo>
                        <a:pt x="274" y="630"/>
                      </a:lnTo>
                      <a:lnTo>
                        <a:pt x="278" y="622"/>
                      </a:lnTo>
                      <a:lnTo>
                        <a:pt x="280" y="614"/>
                      </a:lnTo>
                      <a:lnTo>
                        <a:pt x="284" y="609"/>
                      </a:lnTo>
                      <a:lnTo>
                        <a:pt x="287" y="601"/>
                      </a:lnTo>
                      <a:lnTo>
                        <a:pt x="291" y="595"/>
                      </a:lnTo>
                      <a:lnTo>
                        <a:pt x="297" y="588"/>
                      </a:lnTo>
                      <a:lnTo>
                        <a:pt x="303" y="582"/>
                      </a:lnTo>
                      <a:lnTo>
                        <a:pt x="305" y="574"/>
                      </a:lnTo>
                      <a:lnTo>
                        <a:pt x="310" y="567"/>
                      </a:lnTo>
                      <a:lnTo>
                        <a:pt x="316" y="559"/>
                      </a:lnTo>
                      <a:lnTo>
                        <a:pt x="320" y="552"/>
                      </a:lnTo>
                      <a:lnTo>
                        <a:pt x="325" y="544"/>
                      </a:lnTo>
                      <a:lnTo>
                        <a:pt x="331" y="536"/>
                      </a:lnTo>
                      <a:lnTo>
                        <a:pt x="337" y="531"/>
                      </a:lnTo>
                      <a:lnTo>
                        <a:pt x="343" y="523"/>
                      </a:lnTo>
                      <a:lnTo>
                        <a:pt x="348" y="516"/>
                      </a:lnTo>
                      <a:lnTo>
                        <a:pt x="354" y="508"/>
                      </a:lnTo>
                      <a:lnTo>
                        <a:pt x="360" y="500"/>
                      </a:lnTo>
                      <a:lnTo>
                        <a:pt x="367" y="493"/>
                      </a:lnTo>
                      <a:lnTo>
                        <a:pt x="377" y="479"/>
                      </a:lnTo>
                      <a:lnTo>
                        <a:pt x="392" y="468"/>
                      </a:lnTo>
                      <a:lnTo>
                        <a:pt x="396" y="460"/>
                      </a:lnTo>
                      <a:lnTo>
                        <a:pt x="402" y="453"/>
                      </a:lnTo>
                      <a:lnTo>
                        <a:pt x="407" y="447"/>
                      </a:lnTo>
                      <a:lnTo>
                        <a:pt x="413" y="440"/>
                      </a:lnTo>
                      <a:lnTo>
                        <a:pt x="424" y="428"/>
                      </a:lnTo>
                      <a:lnTo>
                        <a:pt x="436" y="417"/>
                      </a:lnTo>
                      <a:lnTo>
                        <a:pt x="443" y="405"/>
                      </a:lnTo>
                      <a:lnTo>
                        <a:pt x="453" y="394"/>
                      </a:lnTo>
                      <a:lnTo>
                        <a:pt x="462" y="384"/>
                      </a:lnTo>
                      <a:lnTo>
                        <a:pt x="472" y="377"/>
                      </a:lnTo>
                      <a:lnTo>
                        <a:pt x="476" y="365"/>
                      </a:lnTo>
                      <a:lnTo>
                        <a:pt x="481" y="354"/>
                      </a:lnTo>
                      <a:lnTo>
                        <a:pt x="487" y="343"/>
                      </a:lnTo>
                      <a:lnTo>
                        <a:pt x="491" y="329"/>
                      </a:lnTo>
                      <a:lnTo>
                        <a:pt x="493" y="322"/>
                      </a:lnTo>
                      <a:lnTo>
                        <a:pt x="495" y="316"/>
                      </a:lnTo>
                      <a:lnTo>
                        <a:pt x="495" y="308"/>
                      </a:lnTo>
                      <a:lnTo>
                        <a:pt x="498" y="301"/>
                      </a:lnTo>
                      <a:lnTo>
                        <a:pt x="498" y="295"/>
                      </a:lnTo>
                      <a:lnTo>
                        <a:pt x="500" y="287"/>
                      </a:lnTo>
                      <a:lnTo>
                        <a:pt x="502" y="280"/>
                      </a:lnTo>
                      <a:lnTo>
                        <a:pt x="504" y="272"/>
                      </a:lnTo>
                      <a:lnTo>
                        <a:pt x="504" y="263"/>
                      </a:lnTo>
                      <a:lnTo>
                        <a:pt x="506" y="255"/>
                      </a:lnTo>
                      <a:lnTo>
                        <a:pt x="506" y="246"/>
                      </a:lnTo>
                      <a:lnTo>
                        <a:pt x="506" y="238"/>
                      </a:lnTo>
                      <a:lnTo>
                        <a:pt x="506" y="229"/>
                      </a:lnTo>
                      <a:lnTo>
                        <a:pt x="506" y="221"/>
                      </a:lnTo>
                      <a:lnTo>
                        <a:pt x="506" y="211"/>
                      </a:lnTo>
                      <a:lnTo>
                        <a:pt x="506" y="204"/>
                      </a:lnTo>
                      <a:lnTo>
                        <a:pt x="506" y="194"/>
                      </a:lnTo>
                      <a:lnTo>
                        <a:pt x="506" y="187"/>
                      </a:lnTo>
                      <a:lnTo>
                        <a:pt x="506" y="177"/>
                      </a:lnTo>
                      <a:lnTo>
                        <a:pt x="506" y="170"/>
                      </a:lnTo>
                      <a:lnTo>
                        <a:pt x="504" y="162"/>
                      </a:lnTo>
                      <a:lnTo>
                        <a:pt x="504" y="153"/>
                      </a:lnTo>
                      <a:lnTo>
                        <a:pt x="502" y="145"/>
                      </a:lnTo>
                      <a:lnTo>
                        <a:pt x="502" y="139"/>
                      </a:lnTo>
                      <a:lnTo>
                        <a:pt x="500" y="130"/>
                      </a:lnTo>
                      <a:lnTo>
                        <a:pt x="498" y="120"/>
                      </a:lnTo>
                      <a:lnTo>
                        <a:pt x="498" y="113"/>
                      </a:lnTo>
                      <a:lnTo>
                        <a:pt x="497" y="105"/>
                      </a:lnTo>
                      <a:lnTo>
                        <a:pt x="495" y="97"/>
                      </a:lnTo>
                      <a:lnTo>
                        <a:pt x="493" y="90"/>
                      </a:lnTo>
                      <a:lnTo>
                        <a:pt x="491" y="82"/>
                      </a:lnTo>
                      <a:lnTo>
                        <a:pt x="489" y="77"/>
                      </a:lnTo>
                      <a:lnTo>
                        <a:pt x="487" y="69"/>
                      </a:lnTo>
                      <a:lnTo>
                        <a:pt x="485" y="61"/>
                      </a:lnTo>
                      <a:lnTo>
                        <a:pt x="481" y="56"/>
                      </a:lnTo>
                      <a:lnTo>
                        <a:pt x="479" y="52"/>
                      </a:lnTo>
                      <a:lnTo>
                        <a:pt x="474" y="38"/>
                      </a:lnTo>
                      <a:lnTo>
                        <a:pt x="470" y="31"/>
                      </a:lnTo>
                      <a:lnTo>
                        <a:pt x="462" y="21"/>
                      </a:lnTo>
                      <a:lnTo>
                        <a:pt x="457" y="14"/>
                      </a:lnTo>
                      <a:lnTo>
                        <a:pt x="449" y="6"/>
                      </a:lnTo>
                      <a:lnTo>
                        <a:pt x="441" y="4"/>
                      </a:lnTo>
                      <a:lnTo>
                        <a:pt x="434" y="0"/>
                      </a:lnTo>
                      <a:lnTo>
                        <a:pt x="424" y="0"/>
                      </a:lnTo>
                      <a:lnTo>
                        <a:pt x="415" y="0"/>
                      </a:lnTo>
                      <a:lnTo>
                        <a:pt x="407" y="4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6" name="Freeform 62"/>
                <p:cNvSpPr>
                  <a:spLocks/>
                </p:cNvSpPr>
                <p:nvPr/>
              </p:nvSpPr>
              <p:spPr bwMode="auto">
                <a:xfrm>
                  <a:off x="1595" y="3342"/>
                  <a:ext cx="296" cy="494"/>
                </a:xfrm>
                <a:custGeom>
                  <a:avLst/>
                  <a:gdLst>
                    <a:gd name="T0" fmla="*/ 16 w 591"/>
                    <a:gd name="T1" fmla="*/ 0 h 989"/>
                    <a:gd name="T2" fmla="*/ 25 w 591"/>
                    <a:gd name="T3" fmla="*/ 1 h 989"/>
                    <a:gd name="T4" fmla="*/ 32 w 591"/>
                    <a:gd name="T5" fmla="*/ 3 h 989"/>
                    <a:gd name="T6" fmla="*/ 39 w 591"/>
                    <a:gd name="T7" fmla="*/ 5 h 989"/>
                    <a:gd name="T8" fmla="*/ 47 w 591"/>
                    <a:gd name="T9" fmla="*/ 8 h 989"/>
                    <a:gd name="T10" fmla="*/ 56 w 591"/>
                    <a:gd name="T11" fmla="*/ 13 h 989"/>
                    <a:gd name="T12" fmla="*/ 65 w 591"/>
                    <a:gd name="T13" fmla="*/ 17 h 989"/>
                    <a:gd name="T14" fmla="*/ 75 w 591"/>
                    <a:gd name="T15" fmla="*/ 22 h 989"/>
                    <a:gd name="T16" fmla="*/ 85 w 591"/>
                    <a:gd name="T17" fmla="*/ 29 h 989"/>
                    <a:gd name="T18" fmla="*/ 95 w 591"/>
                    <a:gd name="T19" fmla="*/ 37 h 989"/>
                    <a:gd name="T20" fmla="*/ 104 w 591"/>
                    <a:gd name="T21" fmla="*/ 46 h 989"/>
                    <a:gd name="T22" fmla="*/ 113 w 591"/>
                    <a:gd name="T23" fmla="*/ 56 h 989"/>
                    <a:gd name="T24" fmla="*/ 122 w 591"/>
                    <a:gd name="T25" fmla="*/ 68 h 989"/>
                    <a:gd name="T26" fmla="*/ 130 w 591"/>
                    <a:gd name="T27" fmla="*/ 81 h 989"/>
                    <a:gd name="T28" fmla="*/ 136 w 591"/>
                    <a:gd name="T29" fmla="*/ 95 h 989"/>
                    <a:gd name="T30" fmla="*/ 142 w 591"/>
                    <a:gd name="T31" fmla="*/ 109 h 989"/>
                    <a:gd name="T32" fmla="*/ 145 w 591"/>
                    <a:gd name="T33" fmla="*/ 122 h 989"/>
                    <a:gd name="T34" fmla="*/ 148 w 591"/>
                    <a:gd name="T35" fmla="*/ 136 h 989"/>
                    <a:gd name="T36" fmla="*/ 148 w 591"/>
                    <a:gd name="T37" fmla="*/ 148 h 989"/>
                    <a:gd name="T38" fmla="*/ 148 w 591"/>
                    <a:gd name="T39" fmla="*/ 161 h 989"/>
                    <a:gd name="T40" fmla="*/ 146 w 591"/>
                    <a:gd name="T41" fmla="*/ 174 h 989"/>
                    <a:gd name="T42" fmla="*/ 142 w 591"/>
                    <a:gd name="T43" fmla="*/ 185 h 989"/>
                    <a:gd name="T44" fmla="*/ 137 w 591"/>
                    <a:gd name="T45" fmla="*/ 196 h 989"/>
                    <a:gd name="T46" fmla="*/ 130 w 591"/>
                    <a:gd name="T47" fmla="*/ 206 h 989"/>
                    <a:gd name="T48" fmla="*/ 122 w 591"/>
                    <a:gd name="T49" fmla="*/ 216 h 989"/>
                    <a:gd name="T50" fmla="*/ 112 w 591"/>
                    <a:gd name="T51" fmla="*/ 225 h 989"/>
                    <a:gd name="T52" fmla="*/ 100 w 591"/>
                    <a:gd name="T53" fmla="*/ 232 h 989"/>
                    <a:gd name="T54" fmla="*/ 87 w 591"/>
                    <a:gd name="T55" fmla="*/ 238 h 989"/>
                    <a:gd name="T56" fmla="*/ 72 w 591"/>
                    <a:gd name="T57" fmla="*/ 243 h 989"/>
                    <a:gd name="T58" fmla="*/ 58 w 591"/>
                    <a:gd name="T59" fmla="*/ 246 h 989"/>
                    <a:gd name="T60" fmla="*/ 52 w 591"/>
                    <a:gd name="T61" fmla="*/ 240 h 989"/>
                    <a:gd name="T62" fmla="*/ 45 w 591"/>
                    <a:gd name="T63" fmla="*/ 230 h 989"/>
                    <a:gd name="T64" fmla="*/ 39 w 591"/>
                    <a:gd name="T65" fmla="*/ 220 h 989"/>
                    <a:gd name="T66" fmla="*/ 40 w 591"/>
                    <a:gd name="T67" fmla="*/ 217 h 989"/>
                    <a:gd name="T68" fmla="*/ 49 w 591"/>
                    <a:gd name="T69" fmla="*/ 212 h 989"/>
                    <a:gd name="T70" fmla="*/ 56 w 591"/>
                    <a:gd name="T71" fmla="*/ 207 h 989"/>
                    <a:gd name="T72" fmla="*/ 65 w 591"/>
                    <a:gd name="T73" fmla="*/ 201 h 989"/>
                    <a:gd name="T74" fmla="*/ 72 w 591"/>
                    <a:gd name="T75" fmla="*/ 193 h 989"/>
                    <a:gd name="T76" fmla="*/ 76 w 591"/>
                    <a:gd name="T77" fmla="*/ 184 h 989"/>
                    <a:gd name="T78" fmla="*/ 77 w 591"/>
                    <a:gd name="T79" fmla="*/ 173 h 989"/>
                    <a:gd name="T80" fmla="*/ 75 w 591"/>
                    <a:gd name="T81" fmla="*/ 164 h 989"/>
                    <a:gd name="T82" fmla="*/ 72 w 591"/>
                    <a:gd name="T83" fmla="*/ 157 h 989"/>
                    <a:gd name="T84" fmla="*/ 68 w 591"/>
                    <a:gd name="T85" fmla="*/ 149 h 989"/>
                    <a:gd name="T86" fmla="*/ 63 w 591"/>
                    <a:gd name="T87" fmla="*/ 142 h 989"/>
                    <a:gd name="T88" fmla="*/ 57 w 591"/>
                    <a:gd name="T89" fmla="*/ 134 h 989"/>
                    <a:gd name="T90" fmla="*/ 51 w 591"/>
                    <a:gd name="T91" fmla="*/ 126 h 989"/>
                    <a:gd name="T92" fmla="*/ 45 w 591"/>
                    <a:gd name="T93" fmla="*/ 118 h 989"/>
                    <a:gd name="T94" fmla="*/ 38 w 591"/>
                    <a:gd name="T95" fmla="*/ 110 h 989"/>
                    <a:gd name="T96" fmla="*/ 31 w 591"/>
                    <a:gd name="T97" fmla="*/ 103 h 989"/>
                    <a:gd name="T98" fmla="*/ 22 w 591"/>
                    <a:gd name="T99" fmla="*/ 93 h 989"/>
                    <a:gd name="T100" fmla="*/ 11 w 591"/>
                    <a:gd name="T101" fmla="*/ 81 h 989"/>
                    <a:gd name="T102" fmla="*/ 3 w 591"/>
                    <a:gd name="T103" fmla="*/ 74 h 989"/>
                    <a:gd name="T104" fmla="*/ 12 w 591"/>
                    <a:gd name="T105" fmla="*/ 0 h 9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1"/>
                    <a:gd name="T160" fmla="*/ 0 h 989"/>
                    <a:gd name="T161" fmla="*/ 591 w 591"/>
                    <a:gd name="T162" fmla="*/ 989 h 9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1" h="989">
                      <a:moveTo>
                        <a:pt x="46" y="0"/>
                      </a:moveTo>
                      <a:lnTo>
                        <a:pt x="48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2" y="2"/>
                      </a:lnTo>
                      <a:lnTo>
                        <a:pt x="82" y="2"/>
                      </a:lnTo>
                      <a:lnTo>
                        <a:pt x="93" y="6"/>
                      </a:lnTo>
                      <a:lnTo>
                        <a:pt x="99" y="6"/>
                      </a:lnTo>
                      <a:lnTo>
                        <a:pt x="105" y="10"/>
                      </a:lnTo>
                      <a:lnTo>
                        <a:pt x="112" y="10"/>
                      </a:lnTo>
                      <a:lnTo>
                        <a:pt x="118" y="14"/>
                      </a:lnTo>
                      <a:lnTo>
                        <a:pt x="125" y="14"/>
                      </a:lnTo>
                      <a:lnTo>
                        <a:pt x="131" y="17"/>
                      </a:lnTo>
                      <a:lnTo>
                        <a:pt x="139" y="17"/>
                      </a:lnTo>
                      <a:lnTo>
                        <a:pt x="148" y="21"/>
                      </a:lnTo>
                      <a:lnTo>
                        <a:pt x="156" y="23"/>
                      </a:lnTo>
                      <a:lnTo>
                        <a:pt x="163" y="25"/>
                      </a:lnTo>
                      <a:lnTo>
                        <a:pt x="171" y="29"/>
                      </a:lnTo>
                      <a:lnTo>
                        <a:pt x="181" y="33"/>
                      </a:lnTo>
                      <a:lnTo>
                        <a:pt x="186" y="34"/>
                      </a:lnTo>
                      <a:lnTo>
                        <a:pt x="198" y="38"/>
                      </a:lnTo>
                      <a:lnTo>
                        <a:pt x="205" y="42"/>
                      </a:lnTo>
                      <a:lnTo>
                        <a:pt x="215" y="48"/>
                      </a:lnTo>
                      <a:lnTo>
                        <a:pt x="222" y="52"/>
                      </a:lnTo>
                      <a:lnTo>
                        <a:pt x="232" y="55"/>
                      </a:lnTo>
                      <a:lnTo>
                        <a:pt x="241" y="57"/>
                      </a:lnTo>
                      <a:lnTo>
                        <a:pt x="251" y="65"/>
                      </a:lnTo>
                      <a:lnTo>
                        <a:pt x="260" y="69"/>
                      </a:lnTo>
                      <a:lnTo>
                        <a:pt x="270" y="74"/>
                      </a:lnTo>
                      <a:lnTo>
                        <a:pt x="279" y="78"/>
                      </a:lnTo>
                      <a:lnTo>
                        <a:pt x="291" y="86"/>
                      </a:lnTo>
                      <a:lnTo>
                        <a:pt x="298" y="90"/>
                      </a:lnTo>
                      <a:lnTo>
                        <a:pt x="308" y="97"/>
                      </a:lnTo>
                      <a:lnTo>
                        <a:pt x="319" y="103"/>
                      </a:lnTo>
                      <a:lnTo>
                        <a:pt x="329" y="111"/>
                      </a:lnTo>
                      <a:lnTo>
                        <a:pt x="338" y="116"/>
                      </a:lnTo>
                      <a:lnTo>
                        <a:pt x="348" y="124"/>
                      </a:lnTo>
                      <a:lnTo>
                        <a:pt x="357" y="133"/>
                      </a:lnTo>
                      <a:lnTo>
                        <a:pt x="369" y="141"/>
                      </a:lnTo>
                      <a:lnTo>
                        <a:pt x="378" y="149"/>
                      </a:lnTo>
                      <a:lnTo>
                        <a:pt x="388" y="156"/>
                      </a:lnTo>
                      <a:lnTo>
                        <a:pt x="395" y="166"/>
                      </a:lnTo>
                      <a:lnTo>
                        <a:pt x="405" y="175"/>
                      </a:lnTo>
                      <a:lnTo>
                        <a:pt x="414" y="185"/>
                      </a:lnTo>
                      <a:lnTo>
                        <a:pt x="424" y="194"/>
                      </a:lnTo>
                      <a:lnTo>
                        <a:pt x="433" y="206"/>
                      </a:lnTo>
                      <a:lnTo>
                        <a:pt x="443" y="217"/>
                      </a:lnTo>
                      <a:lnTo>
                        <a:pt x="451" y="226"/>
                      </a:lnTo>
                      <a:lnTo>
                        <a:pt x="460" y="238"/>
                      </a:lnTo>
                      <a:lnTo>
                        <a:pt x="468" y="249"/>
                      </a:lnTo>
                      <a:lnTo>
                        <a:pt x="477" y="261"/>
                      </a:lnTo>
                      <a:lnTo>
                        <a:pt x="485" y="274"/>
                      </a:lnTo>
                      <a:lnTo>
                        <a:pt x="494" y="287"/>
                      </a:lnTo>
                      <a:lnTo>
                        <a:pt x="502" y="299"/>
                      </a:lnTo>
                      <a:lnTo>
                        <a:pt x="511" y="314"/>
                      </a:lnTo>
                      <a:lnTo>
                        <a:pt x="517" y="325"/>
                      </a:lnTo>
                      <a:lnTo>
                        <a:pt x="525" y="339"/>
                      </a:lnTo>
                      <a:lnTo>
                        <a:pt x="530" y="352"/>
                      </a:lnTo>
                      <a:lnTo>
                        <a:pt x="538" y="367"/>
                      </a:lnTo>
                      <a:lnTo>
                        <a:pt x="544" y="380"/>
                      </a:lnTo>
                      <a:lnTo>
                        <a:pt x="549" y="394"/>
                      </a:lnTo>
                      <a:lnTo>
                        <a:pt x="553" y="407"/>
                      </a:lnTo>
                      <a:lnTo>
                        <a:pt x="561" y="422"/>
                      </a:lnTo>
                      <a:lnTo>
                        <a:pt x="565" y="436"/>
                      </a:lnTo>
                      <a:lnTo>
                        <a:pt x="568" y="449"/>
                      </a:lnTo>
                      <a:lnTo>
                        <a:pt x="572" y="462"/>
                      </a:lnTo>
                      <a:lnTo>
                        <a:pt x="576" y="475"/>
                      </a:lnTo>
                      <a:lnTo>
                        <a:pt x="578" y="489"/>
                      </a:lnTo>
                      <a:lnTo>
                        <a:pt x="582" y="502"/>
                      </a:lnTo>
                      <a:lnTo>
                        <a:pt x="586" y="515"/>
                      </a:lnTo>
                      <a:lnTo>
                        <a:pt x="587" y="531"/>
                      </a:lnTo>
                      <a:lnTo>
                        <a:pt x="589" y="544"/>
                      </a:lnTo>
                      <a:lnTo>
                        <a:pt x="591" y="557"/>
                      </a:lnTo>
                      <a:lnTo>
                        <a:pt x="591" y="569"/>
                      </a:lnTo>
                      <a:lnTo>
                        <a:pt x="591" y="582"/>
                      </a:lnTo>
                      <a:lnTo>
                        <a:pt x="591" y="595"/>
                      </a:lnTo>
                      <a:lnTo>
                        <a:pt x="591" y="608"/>
                      </a:lnTo>
                      <a:lnTo>
                        <a:pt x="591" y="622"/>
                      </a:lnTo>
                      <a:lnTo>
                        <a:pt x="591" y="635"/>
                      </a:lnTo>
                      <a:lnTo>
                        <a:pt x="589" y="646"/>
                      </a:lnTo>
                      <a:lnTo>
                        <a:pt x="587" y="660"/>
                      </a:lnTo>
                      <a:lnTo>
                        <a:pt x="586" y="671"/>
                      </a:lnTo>
                      <a:lnTo>
                        <a:pt x="586" y="684"/>
                      </a:lnTo>
                      <a:lnTo>
                        <a:pt x="582" y="696"/>
                      </a:lnTo>
                      <a:lnTo>
                        <a:pt x="580" y="707"/>
                      </a:lnTo>
                      <a:lnTo>
                        <a:pt x="576" y="721"/>
                      </a:lnTo>
                      <a:lnTo>
                        <a:pt x="574" y="732"/>
                      </a:lnTo>
                      <a:lnTo>
                        <a:pt x="568" y="743"/>
                      </a:lnTo>
                      <a:lnTo>
                        <a:pt x="565" y="755"/>
                      </a:lnTo>
                      <a:lnTo>
                        <a:pt x="557" y="766"/>
                      </a:lnTo>
                      <a:lnTo>
                        <a:pt x="553" y="776"/>
                      </a:lnTo>
                      <a:lnTo>
                        <a:pt x="548" y="785"/>
                      </a:lnTo>
                      <a:lnTo>
                        <a:pt x="540" y="797"/>
                      </a:lnTo>
                      <a:lnTo>
                        <a:pt x="534" y="806"/>
                      </a:lnTo>
                      <a:lnTo>
                        <a:pt x="529" y="818"/>
                      </a:lnTo>
                      <a:lnTo>
                        <a:pt x="519" y="827"/>
                      </a:lnTo>
                      <a:lnTo>
                        <a:pt x="511" y="838"/>
                      </a:lnTo>
                      <a:lnTo>
                        <a:pt x="504" y="846"/>
                      </a:lnTo>
                      <a:lnTo>
                        <a:pt x="494" y="857"/>
                      </a:lnTo>
                      <a:lnTo>
                        <a:pt x="485" y="865"/>
                      </a:lnTo>
                      <a:lnTo>
                        <a:pt x="477" y="875"/>
                      </a:lnTo>
                      <a:lnTo>
                        <a:pt x="468" y="882"/>
                      </a:lnTo>
                      <a:lnTo>
                        <a:pt x="456" y="894"/>
                      </a:lnTo>
                      <a:lnTo>
                        <a:pt x="445" y="901"/>
                      </a:lnTo>
                      <a:lnTo>
                        <a:pt x="433" y="907"/>
                      </a:lnTo>
                      <a:lnTo>
                        <a:pt x="422" y="914"/>
                      </a:lnTo>
                      <a:lnTo>
                        <a:pt x="413" y="922"/>
                      </a:lnTo>
                      <a:lnTo>
                        <a:pt x="397" y="928"/>
                      </a:lnTo>
                      <a:lnTo>
                        <a:pt x="386" y="935"/>
                      </a:lnTo>
                      <a:lnTo>
                        <a:pt x="373" y="943"/>
                      </a:lnTo>
                      <a:lnTo>
                        <a:pt x="359" y="949"/>
                      </a:lnTo>
                      <a:lnTo>
                        <a:pt x="346" y="954"/>
                      </a:lnTo>
                      <a:lnTo>
                        <a:pt x="331" y="960"/>
                      </a:lnTo>
                      <a:lnTo>
                        <a:pt x="316" y="966"/>
                      </a:lnTo>
                      <a:lnTo>
                        <a:pt x="302" y="971"/>
                      </a:lnTo>
                      <a:lnTo>
                        <a:pt x="285" y="975"/>
                      </a:lnTo>
                      <a:lnTo>
                        <a:pt x="268" y="981"/>
                      </a:lnTo>
                      <a:lnTo>
                        <a:pt x="251" y="983"/>
                      </a:lnTo>
                      <a:lnTo>
                        <a:pt x="236" y="989"/>
                      </a:lnTo>
                      <a:lnTo>
                        <a:pt x="230" y="987"/>
                      </a:lnTo>
                      <a:lnTo>
                        <a:pt x="224" y="983"/>
                      </a:lnTo>
                      <a:lnTo>
                        <a:pt x="219" y="977"/>
                      </a:lnTo>
                      <a:lnTo>
                        <a:pt x="213" y="970"/>
                      </a:lnTo>
                      <a:lnTo>
                        <a:pt x="205" y="962"/>
                      </a:lnTo>
                      <a:lnTo>
                        <a:pt x="200" y="952"/>
                      </a:lnTo>
                      <a:lnTo>
                        <a:pt x="192" y="941"/>
                      </a:lnTo>
                      <a:lnTo>
                        <a:pt x="186" y="932"/>
                      </a:lnTo>
                      <a:lnTo>
                        <a:pt x="179" y="920"/>
                      </a:lnTo>
                      <a:lnTo>
                        <a:pt x="171" y="909"/>
                      </a:lnTo>
                      <a:lnTo>
                        <a:pt x="165" y="897"/>
                      </a:lnTo>
                      <a:lnTo>
                        <a:pt x="162" y="890"/>
                      </a:lnTo>
                      <a:lnTo>
                        <a:pt x="156" y="882"/>
                      </a:lnTo>
                      <a:lnTo>
                        <a:pt x="154" y="876"/>
                      </a:lnTo>
                      <a:lnTo>
                        <a:pt x="152" y="873"/>
                      </a:lnTo>
                      <a:lnTo>
                        <a:pt x="152" y="871"/>
                      </a:lnTo>
                      <a:lnTo>
                        <a:pt x="160" y="869"/>
                      </a:lnTo>
                      <a:lnTo>
                        <a:pt x="167" y="863"/>
                      </a:lnTo>
                      <a:lnTo>
                        <a:pt x="181" y="859"/>
                      </a:lnTo>
                      <a:lnTo>
                        <a:pt x="186" y="854"/>
                      </a:lnTo>
                      <a:lnTo>
                        <a:pt x="194" y="850"/>
                      </a:lnTo>
                      <a:lnTo>
                        <a:pt x="202" y="844"/>
                      </a:lnTo>
                      <a:lnTo>
                        <a:pt x="209" y="842"/>
                      </a:lnTo>
                      <a:lnTo>
                        <a:pt x="217" y="835"/>
                      </a:lnTo>
                      <a:lnTo>
                        <a:pt x="224" y="831"/>
                      </a:lnTo>
                      <a:lnTo>
                        <a:pt x="234" y="825"/>
                      </a:lnTo>
                      <a:lnTo>
                        <a:pt x="243" y="821"/>
                      </a:lnTo>
                      <a:lnTo>
                        <a:pt x="249" y="814"/>
                      </a:lnTo>
                      <a:lnTo>
                        <a:pt x="257" y="806"/>
                      </a:lnTo>
                      <a:lnTo>
                        <a:pt x="264" y="799"/>
                      </a:lnTo>
                      <a:lnTo>
                        <a:pt x="272" y="791"/>
                      </a:lnTo>
                      <a:lnTo>
                        <a:pt x="278" y="783"/>
                      </a:lnTo>
                      <a:lnTo>
                        <a:pt x="285" y="774"/>
                      </a:lnTo>
                      <a:lnTo>
                        <a:pt x="291" y="766"/>
                      </a:lnTo>
                      <a:lnTo>
                        <a:pt x="297" y="757"/>
                      </a:lnTo>
                      <a:lnTo>
                        <a:pt x="300" y="747"/>
                      </a:lnTo>
                      <a:lnTo>
                        <a:pt x="304" y="738"/>
                      </a:lnTo>
                      <a:lnTo>
                        <a:pt x="306" y="726"/>
                      </a:lnTo>
                      <a:lnTo>
                        <a:pt x="308" y="717"/>
                      </a:lnTo>
                      <a:lnTo>
                        <a:pt x="308" y="703"/>
                      </a:lnTo>
                      <a:lnTo>
                        <a:pt x="308" y="692"/>
                      </a:lnTo>
                      <a:lnTo>
                        <a:pt x="308" y="683"/>
                      </a:lnTo>
                      <a:lnTo>
                        <a:pt x="304" y="671"/>
                      </a:lnTo>
                      <a:lnTo>
                        <a:pt x="302" y="664"/>
                      </a:lnTo>
                      <a:lnTo>
                        <a:pt x="300" y="658"/>
                      </a:lnTo>
                      <a:lnTo>
                        <a:pt x="297" y="650"/>
                      </a:lnTo>
                      <a:lnTo>
                        <a:pt x="295" y="645"/>
                      </a:lnTo>
                      <a:lnTo>
                        <a:pt x="291" y="637"/>
                      </a:lnTo>
                      <a:lnTo>
                        <a:pt x="287" y="629"/>
                      </a:lnTo>
                      <a:lnTo>
                        <a:pt x="283" y="622"/>
                      </a:lnTo>
                      <a:lnTo>
                        <a:pt x="281" y="616"/>
                      </a:lnTo>
                      <a:lnTo>
                        <a:pt x="276" y="607"/>
                      </a:lnTo>
                      <a:lnTo>
                        <a:pt x="270" y="599"/>
                      </a:lnTo>
                      <a:lnTo>
                        <a:pt x="266" y="591"/>
                      </a:lnTo>
                      <a:lnTo>
                        <a:pt x="262" y="586"/>
                      </a:lnTo>
                      <a:lnTo>
                        <a:pt x="257" y="578"/>
                      </a:lnTo>
                      <a:lnTo>
                        <a:pt x="251" y="570"/>
                      </a:lnTo>
                      <a:lnTo>
                        <a:pt x="247" y="563"/>
                      </a:lnTo>
                      <a:lnTo>
                        <a:pt x="241" y="555"/>
                      </a:lnTo>
                      <a:lnTo>
                        <a:pt x="234" y="548"/>
                      </a:lnTo>
                      <a:lnTo>
                        <a:pt x="228" y="538"/>
                      </a:lnTo>
                      <a:lnTo>
                        <a:pt x="222" y="529"/>
                      </a:lnTo>
                      <a:lnTo>
                        <a:pt x="215" y="523"/>
                      </a:lnTo>
                      <a:lnTo>
                        <a:pt x="209" y="513"/>
                      </a:lnTo>
                      <a:lnTo>
                        <a:pt x="203" y="506"/>
                      </a:lnTo>
                      <a:lnTo>
                        <a:pt x="198" y="498"/>
                      </a:lnTo>
                      <a:lnTo>
                        <a:pt x="190" y="491"/>
                      </a:lnTo>
                      <a:lnTo>
                        <a:pt x="184" y="481"/>
                      </a:lnTo>
                      <a:lnTo>
                        <a:pt x="177" y="474"/>
                      </a:lnTo>
                      <a:lnTo>
                        <a:pt x="169" y="466"/>
                      </a:lnTo>
                      <a:lnTo>
                        <a:pt x="163" y="458"/>
                      </a:lnTo>
                      <a:lnTo>
                        <a:pt x="156" y="451"/>
                      </a:lnTo>
                      <a:lnTo>
                        <a:pt x="150" y="443"/>
                      </a:lnTo>
                      <a:lnTo>
                        <a:pt x="144" y="436"/>
                      </a:lnTo>
                      <a:lnTo>
                        <a:pt x="139" y="430"/>
                      </a:lnTo>
                      <a:lnTo>
                        <a:pt x="131" y="420"/>
                      </a:lnTo>
                      <a:lnTo>
                        <a:pt x="124" y="413"/>
                      </a:lnTo>
                      <a:lnTo>
                        <a:pt x="118" y="405"/>
                      </a:lnTo>
                      <a:lnTo>
                        <a:pt x="112" y="398"/>
                      </a:lnTo>
                      <a:lnTo>
                        <a:pt x="97" y="384"/>
                      </a:lnTo>
                      <a:lnTo>
                        <a:pt x="87" y="373"/>
                      </a:lnTo>
                      <a:lnTo>
                        <a:pt x="74" y="359"/>
                      </a:lnTo>
                      <a:lnTo>
                        <a:pt x="63" y="348"/>
                      </a:lnTo>
                      <a:lnTo>
                        <a:pt x="51" y="335"/>
                      </a:lnTo>
                      <a:lnTo>
                        <a:pt x="42" y="327"/>
                      </a:lnTo>
                      <a:lnTo>
                        <a:pt x="32" y="316"/>
                      </a:lnTo>
                      <a:lnTo>
                        <a:pt x="25" y="308"/>
                      </a:lnTo>
                      <a:lnTo>
                        <a:pt x="17" y="301"/>
                      </a:lnTo>
                      <a:lnTo>
                        <a:pt x="11" y="297"/>
                      </a:lnTo>
                      <a:lnTo>
                        <a:pt x="4" y="287"/>
                      </a:lnTo>
                      <a:lnTo>
                        <a:pt x="0" y="28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7" name="Freeform 63"/>
                <p:cNvSpPr>
                  <a:spLocks/>
                </p:cNvSpPr>
                <p:nvPr/>
              </p:nvSpPr>
              <p:spPr bwMode="auto">
                <a:xfrm>
                  <a:off x="1455" y="3810"/>
                  <a:ext cx="109" cy="112"/>
                </a:xfrm>
                <a:custGeom>
                  <a:avLst/>
                  <a:gdLst>
                    <a:gd name="T0" fmla="*/ 43 w 216"/>
                    <a:gd name="T1" fmla="*/ 0 h 225"/>
                    <a:gd name="T2" fmla="*/ 43 w 216"/>
                    <a:gd name="T3" fmla="*/ 0 h 225"/>
                    <a:gd name="T4" fmla="*/ 44 w 216"/>
                    <a:gd name="T5" fmla="*/ 1 h 225"/>
                    <a:gd name="T6" fmla="*/ 45 w 216"/>
                    <a:gd name="T7" fmla="*/ 3 h 225"/>
                    <a:gd name="T8" fmla="*/ 47 w 216"/>
                    <a:gd name="T9" fmla="*/ 6 h 225"/>
                    <a:gd name="T10" fmla="*/ 47 w 216"/>
                    <a:gd name="T11" fmla="*/ 7 h 225"/>
                    <a:gd name="T12" fmla="*/ 48 w 216"/>
                    <a:gd name="T13" fmla="*/ 9 h 225"/>
                    <a:gd name="T14" fmla="*/ 49 w 216"/>
                    <a:gd name="T15" fmla="*/ 11 h 225"/>
                    <a:gd name="T16" fmla="*/ 50 w 216"/>
                    <a:gd name="T17" fmla="*/ 13 h 225"/>
                    <a:gd name="T18" fmla="*/ 50 w 216"/>
                    <a:gd name="T19" fmla="*/ 15 h 225"/>
                    <a:gd name="T20" fmla="*/ 51 w 216"/>
                    <a:gd name="T21" fmla="*/ 18 h 225"/>
                    <a:gd name="T22" fmla="*/ 52 w 216"/>
                    <a:gd name="T23" fmla="*/ 20 h 225"/>
                    <a:gd name="T24" fmla="*/ 53 w 216"/>
                    <a:gd name="T25" fmla="*/ 22 h 225"/>
                    <a:gd name="T26" fmla="*/ 53 w 216"/>
                    <a:gd name="T27" fmla="*/ 24 h 225"/>
                    <a:gd name="T28" fmla="*/ 54 w 216"/>
                    <a:gd name="T29" fmla="*/ 27 h 225"/>
                    <a:gd name="T30" fmla="*/ 55 w 216"/>
                    <a:gd name="T31" fmla="*/ 29 h 225"/>
                    <a:gd name="T32" fmla="*/ 55 w 216"/>
                    <a:gd name="T33" fmla="*/ 32 h 225"/>
                    <a:gd name="T34" fmla="*/ 55 w 216"/>
                    <a:gd name="T35" fmla="*/ 33 h 225"/>
                    <a:gd name="T36" fmla="*/ 55 w 216"/>
                    <a:gd name="T37" fmla="*/ 36 h 225"/>
                    <a:gd name="T38" fmla="*/ 55 w 216"/>
                    <a:gd name="T39" fmla="*/ 38 h 225"/>
                    <a:gd name="T40" fmla="*/ 55 w 216"/>
                    <a:gd name="T41" fmla="*/ 41 h 225"/>
                    <a:gd name="T42" fmla="*/ 55 w 216"/>
                    <a:gd name="T43" fmla="*/ 43 h 225"/>
                    <a:gd name="T44" fmla="*/ 53 w 216"/>
                    <a:gd name="T45" fmla="*/ 45 h 225"/>
                    <a:gd name="T46" fmla="*/ 52 w 216"/>
                    <a:gd name="T47" fmla="*/ 47 h 225"/>
                    <a:gd name="T48" fmla="*/ 51 w 216"/>
                    <a:gd name="T49" fmla="*/ 49 h 225"/>
                    <a:gd name="T50" fmla="*/ 50 w 216"/>
                    <a:gd name="T51" fmla="*/ 51 h 225"/>
                    <a:gd name="T52" fmla="*/ 49 w 216"/>
                    <a:gd name="T53" fmla="*/ 52 h 225"/>
                    <a:gd name="T54" fmla="*/ 47 w 216"/>
                    <a:gd name="T55" fmla="*/ 54 h 225"/>
                    <a:gd name="T56" fmla="*/ 45 w 216"/>
                    <a:gd name="T57" fmla="*/ 56 h 225"/>
                    <a:gd name="T58" fmla="*/ 0 w 216"/>
                    <a:gd name="T59" fmla="*/ 17 h 225"/>
                    <a:gd name="T60" fmla="*/ 43 w 216"/>
                    <a:gd name="T61" fmla="*/ 0 h 225"/>
                    <a:gd name="T62" fmla="*/ 43 w 216"/>
                    <a:gd name="T63" fmla="*/ 0 h 2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6"/>
                    <a:gd name="T97" fmla="*/ 0 h 225"/>
                    <a:gd name="T98" fmla="*/ 216 w 216"/>
                    <a:gd name="T99" fmla="*/ 225 h 2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6" h="225">
                      <a:moveTo>
                        <a:pt x="171" y="0"/>
                      </a:moveTo>
                      <a:lnTo>
                        <a:pt x="171" y="0"/>
                      </a:lnTo>
                      <a:lnTo>
                        <a:pt x="174" y="6"/>
                      </a:lnTo>
                      <a:lnTo>
                        <a:pt x="178" y="14"/>
                      </a:lnTo>
                      <a:lnTo>
                        <a:pt x="184" y="27"/>
                      </a:lnTo>
                      <a:lnTo>
                        <a:pt x="186" y="31"/>
                      </a:lnTo>
                      <a:lnTo>
                        <a:pt x="190" y="38"/>
                      </a:lnTo>
                      <a:lnTo>
                        <a:pt x="193" y="46"/>
                      </a:lnTo>
                      <a:lnTo>
                        <a:pt x="197" y="55"/>
                      </a:lnTo>
                      <a:lnTo>
                        <a:pt x="199" y="63"/>
                      </a:lnTo>
                      <a:lnTo>
                        <a:pt x="203" y="73"/>
                      </a:lnTo>
                      <a:lnTo>
                        <a:pt x="207" y="80"/>
                      </a:lnTo>
                      <a:lnTo>
                        <a:pt x="211" y="90"/>
                      </a:lnTo>
                      <a:lnTo>
                        <a:pt x="211" y="99"/>
                      </a:lnTo>
                      <a:lnTo>
                        <a:pt x="212" y="109"/>
                      </a:lnTo>
                      <a:lnTo>
                        <a:pt x="214" y="118"/>
                      </a:lnTo>
                      <a:lnTo>
                        <a:pt x="216" y="128"/>
                      </a:lnTo>
                      <a:lnTo>
                        <a:pt x="216" y="135"/>
                      </a:lnTo>
                      <a:lnTo>
                        <a:pt x="216" y="147"/>
                      </a:lnTo>
                      <a:lnTo>
                        <a:pt x="216" y="154"/>
                      </a:lnTo>
                      <a:lnTo>
                        <a:pt x="216" y="164"/>
                      </a:lnTo>
                      <a:lnTo>
                        <a:pt x="214" y="173"/>
                      </a:lnTo>
                      <a:lnTo>
                        <a:pt x="211" y="181"/>
                      </a:lnTo>
                      <a:lnTo>
                        <a:pt x="207" y="189"/>
                      </a:lnTo>
                      <a:lnTo>
                        <a:pt x="203" y="198"/>
                      </a:lnTo>
                      <a:lnTo>
                        <a:pt x="197" y="204"/>
                      </a:lnTo>
                      <a:lnTo>
                        <a:pt x="193" y="211"/>
                      </a:lnTo>
                      <a:lnTo>
                        <a:pt x="186" y="217"/>
                      </a:lnTo>
                      <a:lnTo>
                        <a:pt x="178" y="225"/>
                      </a:lnTo>
                      <a:lnTo>
                        <a:pt x="0" y="69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FFD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8" name="Freeform 64"/>
                <p:cNvSpPr>
                  <a:spLocks/>
                </p:cNvSpPr>
                <p:nvPr/>
              </p:nvSpPr>
              <p:spPr bwMode="auto">
                <a:xfrm>
                  <a:off x="1627" y="3785"/>
                  <a:ext cx="112" cy="58"/>
                </a:xfrm>
                <a:custGeom>
                  <a:avLst/>
                  <a:gdLst>
                    <a:gd name="T0" fmla="*/ 33 w 224"/>
                    <a:gd name="T1" fmla="*/ 0 h 116"/>
                    <a:gd name="T2" fmla="*/ 0 w 224"/>
                    <a:gd name="T3" fmla="*/ 19 h 116"/>
                    <a:gd name="T4" fmla="*/ 1 w 224"/>
                    <a:gd name="T5" fmla="*/ 20 h 116"/>
                    <a:gd name="T6" fmla="*/ 2 w 224"/>
                    <a:gd name="T7" fmla="*/ 22 h 116"/>
                    <a:gd name="T8" fmla="*/ 3 w 224"/>
                    <a:gd name="T9" fmla="*/ 23 h 116"/>
                    <a:gd name="T10" fmla="*/ 5 w 224"/>
                    <a:gd name="T11" fmla="*/ 25 h 116"/>
                    <a:gd name="T12" fmla="*/ 7 w 224"/>
                    <a:gd name="T13" fmla="*/ 26 h 116"/>
                    <a:gd name="T14" fmla="*/ 10 w 224"/>
                    <a:gd name="T15" fmla="*/ 27 h 116"/>
                    <a:gd name="T16" fmla="*/ 12 w 224"/>
                    <a:gd name="T17" fmla="*/ 27 h 116"/>
                    <a:gd name="T18" fmla="*/ 14 w 224"/>
                    <a:gd name="T19" fmla="*/ 28 h 116"/>
                    <a:gd name="T20" fmla="*/ 15 w 224"/>
                    <a:gd name="T21" fmla="*/ 28 h 116"/>
                    <a:gd name="T22" fmla="*/ 17 w 224"/>
                    <a:gd name="T23" fmla="*/ 29 h 116"/>
                    <a:gd name="T24" fmla="*/ 19 w 224"/>
                    <a:gd name="T25" fmla="*/ 29 h 116"/>
                    <a:gd name="T26" fmla="*/ 22 w 224"/>
                    <a:gd name="T27" fmla="*/ 29 h 116"/>
                    <a:gd name="T28" fmla="*/ 25 w 224"/>
                    <a:gd name="T29" fmla="*/ 29 h 116"/>
                    <a:gd name="T30" fmla="*/ 27 w 224"/>
                    <a:gd name="T31" fmla="*/ 29 h 116"/>
                    <a:gd name="T32" fmla="*/ 30 w 224"/>
                    <a:gd name="T33" fmla="*/ 28 h 116"/>
                    <a:gd name="T34" fmla="*/ 33 w 224"/>
                    <a:gd name="T35" fmla="*/ 28 h 116"/>
                    <a:gd name="T36" fmla="*/ 35 w 224"/>
                    <a:gd name="T37" fmla="*/ 28 h 116"/>
                    <a:gd name="T38" fmla="*/ 36 w 224"/>
                    <a:gd name="T39" fmla="*/ 27 h 116"/>
                    <a:gd name="T40" fmla="*/ 38 w 224"/>
                    <a:gd name="T41" fmla="*/ 27 h 116"/>
                    <a:gd name="T42" fmla="*/ 40 w 224"/>
                    <a:gd name="T43" fmla="*/ 27 h 116"/>
                    <a:gd name="T44" fmla="*/ 42 w 224"/>
                    <a:gd name="T45" fmla="*/ 26 h 116"/>
                    <a:gd name="T46" fmla="*/ 44 w 224"/>
                    <a:gd name="T47" fmla="*/ 26 h 116"/>
                    <a:gd name="T48" fmla="*/ 46 w 224"/>
                    <a:gd name="T49" fmla="*/ 26 h 116"/>
                    <a:gd name="T50" fmla="*/ 48 w 224"/>
                    <a:gd name="T51" fmla="*/ 26 h 116"/>
                    <a:gd name="T52" fmla="*/ 50 w 224"/>
                    <a:gd name="T53" fmla="*/ 25 h 116"/>
                    <a:gd name="T54" fmla="*/ 52 w 224"/>
                    <a:gd name="T55" fmla="*/ 24 h 116"/>
                    <a:gd name="T56" fmla="*/ 54 w 224"/>
                    <a:gd name="T57" fmla="*/ 23 h 116"/>
                    <a:gd name="T58" fmla="*/ 56 w 224"/>
                    <a:gd name="T59" fmla="*/ 23 h 116"/>
                    <a:gd name="T60" fmla="*/ 33 w 224"/>
                    <a:gd name="T61" fmla="*/ 0 h 116"/>
                    <a:gd name="T62" fmla="*/ 33 w 224"/>
                    <a:gd name="T63" fmla="*/ 0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4"/>
                    <a:gd name="T97" fmla="*/ 0 h 116"/>
                    <a:gd name="T98" fmla="*/ 224 w 224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4" h="116">
                      <a:moveTo>
                        <a:pt x="131" y="0"/>
                      </a:moveTo>
                      <a:lnTo>
                        <a:pt x="0" y="76"/>
                      </a:lnTo>
                      <a:lnTo>
                        <a:pt x="2" y="78"/>
                      </a:lnTo>
                      <a:lnTo>
                        <a:pt x="7" y="87"/>
                      </a:lnTo>
                      <a:lnTo>
                        <a:pt x="11" y="91"/>
                      </a:lnTo>
                      <a:lnTo>
                        <a:pt x="19" y="97"/>
                      </a:lnTo>
                      <a:lnTo>
                        <a:pt x="28" y="101"/>
                      </a:lnTo>
                      <a:lnTo>
                        <a:pt x="40" y="108"/>
                      </a:lnTo>
                      <a:lnTo>
                        <a:pt x="45" y="108"/>
                      </a:lnTo>
                      <a:lnTo>
                        <a:pt x="53" y="110"/>
                      </a:lnTo>
                      <a:lnTo>
                        <a:pt x="60" y="112"/>
                      </a:lnTo>
                      <a:lnTo>
                        <a:pt x="68" y="114"/>
                      </a:lnTo>
                      <a:lnTo>
                        <a:pt x="76" y="114"/>
                      </a:lnTo>
                      <a:lnTo>
                        <a:pt x="85" y="116"/>
                      </a:lnTo>
                      <a:lnTo>
                        <a:pt x="97" y="116"/>
                      </a:lnTo>
                      <a:lnTo>
                        <a:pt x="108" y="116"/>
                      </a:lnTo>
                      <a:lnTo>
                        <a:pt x="119" y="112"/>
                      </a:lnTo>
                      <a:lnTo>
                        <a:pt x="131" y="112"/>
                      </a:lnTo>
                      <a:lnTo>
                        <a:pt x="137" y="110"/>
                      </a:lnTo>
                      <a:lnTo>
                        <a:pt x="144" y="108"/>
                      </a:lnTo>
                      <a:lnTo>
                        <a:pt x="152" y="108"/>
                      </a:lnTo>
                      <a:lnTo>
                        <a:pt x="159" y="108"/>
                      </a:lnTo>
                      <a:lnTo>
                        <a:pt x="167" y="104"/>
                      </a:lnTo>
                      <a:lnTo>
                        <a:pt x="175" y="104"/>
                      </a:lnTo>
                      <a:lnTo>
                        <a:pt x="182" y="101"/>
                      </a:lnTo>
                      <a:lnTo>
                        <a:pt x="190" y="101"/>
                      </a:lnTo>
                      <a:lnTo>
                        <a:pt x="197" y="97"/>
                      </a:lnTo>
                      <a:lnTo>
                        <a:pt x="205" y="95"/>
                      </a:lnTo>
                      <a:lnTo>
                        <a:pt x="214" y="91"/>
                      </a:lnTo>
                      <a:lnTo>
                        <a:pt x="224" y="91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FD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09" name="Freeform 65"/>
                <p:cNvSpPr>
                  <a:spLocks/>
                </p:cNvSpPr>
                <p:nvPr/>
              </p:nvSpPr>
              <p:spPr bwMode="auto">
                <a:xfrm>
                  <a:off x="1445" y="3080"/>
                  <a:ext cx="175" cy="160"/>
                </a:xfrm>
                <a:custGeom>
                  <a:avLst/>
                  <a:gdLst>
                    <a:gd name="T0" fmla="*/ 33 w 349"/>
                    <a:gd name="T1" fmla="*/ 80 h 321"/>
                    <a:gd name="T2" fmla="*/ 88 w 349"/>
                    <a:gd name="T3" fmla="*/ 21 h 321"/>
                    <a:gd name="T4" fmla="*/ 45 w 349"/>
                    <a:gd name="T5" fmla="*/ 0 h 321"/>
                    <a:gd name="T6" fmla="*/ 0 w 349"/>
                    <a:gd name="T7" fmla="*/ 48 h 321"/>
                    <a:gd name="T8" fmla="*/ 33 w 349"/>
                    <a:gd name="T9" fmla="*/ 80 h 321"/>
                    <a:gd name="T10" fmla="*/ 33 w 349"/>
                    <a:gd name="T11" fmla="*/ 80 h 3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9"/>
                    <a:gd name="T19" fmla="*/ 0 h 321"/>
                    <a:gd name="T20" fmla="*/ 349 w 349"/>
                    <a:gd name="T21" fmla="*/ 321 h 3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9" h="321">
                      <a:moveTo>
                        <a:pt x="129" y="321"/>
                      </a:moveTo>
                      <a:lnTo>
                        <a:pt x="349" y="87"/>
                      </a:lnTo>
                      <a:lnTo>
                        <a:pt x="180" y="0"/>
                      </a:lnTo>
                      <a:lnTo>
                        <a:pt x="0" y="194"/>
                      </a:lnTo>
                      <a:lnTo>
                        <a:pt x="129" y="321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0" name="Freeform 66"/>
                <p:cNvSpPr>
                  <a:spLocks/>
                </p:cNvSpPr>
                <p:nvPr/>
              </p:nvSpPr>
              <p:spPr bwMode="auto">
                <a:xfrm>
                  <a:off x="1483" y="3098"/>
                  <a:ext cx="159" cy="166"/>
                </a:xfrm>
                <a:custGeom>
                  <a:avLst/>
                  <a:gdLst>
                    <a:gd name="T0" fmla="*/ 74 w 317"/>
                    <a:gd name="T1" fmla="*/ 0 h 332"/>
                    <a:gd name="T2" fmla="*/ 0 w 317"/>
                    <a:gd name="T3" fmla="*/ 78 h 332"/>
                    <a:gd name="T4" fmla="*/ 6 w 317"/>
                    <a:gd name="T5" fmla="*/ 83 h 332"/>
                    <a:gd name="T6" fmla="*/ 80 w 317"/>
                    <a:gd name="T7" fmla="*/ 6 h 332"/>
                    <a:gd name="T8" fmla="*/ 74 w 317"/>
                    <a:gd name="T9" fmla="*/ 0 h 332"/>
                    <a:gd name="T10" fmla="*/ 74 w 317"/>
                    <a:gd name="T11" fmla="*/ 0 h 3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7"/>
                    <a:gd name="T19" fmla="*/ 0 h 332"/>
                    <a:gd name="T20" fmla="*/ 317 w 317"/>
                    <a:gd name="T21" fmla="*/ 332 h 3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7" h="332">
                      <a:moveTo>
                        <a:pt x="294" y="0"/>
                      </a:moveTo>
                      <a:lnTo>
                        <a:pt x="0" y="310"/>
                      </a:lnTo>
                      <a:lnTo>
                        <a:pt x="22" y="332"/>
                      </a:lnTo>
                      <a:lnTo>
                        <a:pt x="317" y="2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1" name="Freeform 67"/>
                <p:cNvSpPr>
                  <a:spLocks/>
                </p:cNvSpPr>
                <p:nvPr/>
              </p:nvSpPr>
              <p:spPr bwMode="auto">
                <a:xfrm>
                  <a:off x="1518" y="3070"/>
                  <a:ext cx="114" cy="58"/>
                </a:xfrm>
                <a:custGeom>
                  <a:avLst/>
                  <a:gdLst>
                    <a:gd name="T0" fmla="*/ 0 w 228"/>
                    <a:gd name="T1" fmla="*/ 5 h 116"/>
                    <a:gd name="T2" fmla="*/ 50 w 228"/>
                    <a:gd name="T3" fmla="*/ 29 h 116"/>
                    <a:gd name="T4" fmla="*/ 57 w 228"/>
                    <a:gd name="T5" fmla="*/ 23 h 116"/>
                    <a:gd name="T6" fmla="*/ 3 w 228"/>
                    <a:gd name="T7" fmla="*/ 0 h 116"/>
                    <a:gd name="T8" fmla="*/ 0 w 228"/>
                    <a:gd name="T9" fmla="*/ 5 h 116"/>
                    <a:gd name="T10" fmla="*/ 0 w 228"/>
                    <a:gd name="T11" fmla="*/ 5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116"/>
                    <a:gd name="T20" fmla="*/ 228 w 228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116">
                      <a:moveTo>
                        <a:pt x="0" y="19"/>
                      </a:moveTo>
                      <a:lnTo>
                        <a:pt x="200" y="116"/>
                      </a:lnTo>
                      <a:lnTo>
                        <a:pt x="228" y="91"/>
                      </a:lnTo>
                      <a:lnTo>
                        <a:pt x="10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2" name="Freeform 68"/>
                <p:cNvSpPr>
                  <a:spLocks/>
                </p:cNvSpPr>
                <p:nvPr/>
              </p:nvSpPr>
              <p:spPr bwMode="auto">
                <a:xfrm>
                  <a:off x="1443" y="3080"/>
                  <a:ext cx="99" cy="105"/>
                </a:xfrm>
                <a:custGeom>
                  <a:avLst/>
                  <a:gdLst>
                    <a:gd name="T0" fmla="*/ 50 w 198"/>
                    <a:gd name="T1" fmla="*/ 4 h 211"/>
                    <a:gd name="T2" fmla="*/ 4 w 198"/>
                    <a:gd name="T3" fmla="*/ 52 h 211"/>
                    <a:gd name="T4" fmla="*/ 0 w 198"/>
                    <a:gd name="T5" fmla="*/ 45 h 211"/>
                    <a:gd name="T6" fmla="*/ 41 w 198"/>
                    <a:gd name="T7" fmla="*/ 0 h 211"/>
                    <a:gd name="T8" fmla="*/ 50 w 198"/>
                    <a:gd name="T9" fmla="*/ 4 h 211"/>
                    <a:gd name="T10" fmla="*/ 50 w 198"/>
                    <a:gd name="T11" fmla="*/ 4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211"/>
                    <a:gd name="T20" fmla="*/ 198 w 198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211">
                      <a:moveTo>
                        <a:pt x="198" y="17"/>
                      </a:moveTo>
                      <a:lnTo>
                        <a:pt x="15" y="211"/>
                      </a:ln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19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3" name="Freeform 69"/>
                <p:cNvSpPr>
                  <a:spLocks/>
                </p:cNvSpPr>
                <p:nvPr/>
              </p:nvSpPr>
              <p:spPr bwMode="auto">
                <a:xfrm>
                  <a:off x="1425" y="3154"/>
                  <a:ext cx="91" cy="95"/>
                </a:xfrm>
                <a:custGeom>
                  <a:avLst/>
                  <a:gdLst>
                    <a:gd name="T0" fmla="*/ 0 w 182"/>
                    <a:gd name="T1" fmla="*/ 6 h 190"/>
                    <a:gd name="T2" fmla="*/ 39 w 182"/>
                    <a:gd name="T3" fmla="*/ 48 h 190"/>
                    <a:gd name="T4" fmla="*/ 46 w 182"/>
                    <a:gd name="T5" fmla="*/ 41 h 190"/>
                    <a:gd name="T6" fmla="*/ 5 w 182"/>
                    <a:gd name="T7" fmla="*/ 0 h 190"/>
                    <a:gd name="T8" fmla="*/ 0 w 182"/>
                    <a:gd name="T9" fmla="*/ 6 h 190"/>
                    <a:gd name="T10" fmla="*/ 0 w 182"/>
                    <a:gd name="T11" fmla="*/ 6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190"/>
                    <a:gd name="T20" fmla="*/ 182 w 182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190">
                      <a:moveTo>
                        <a:pt x="0" y="21"/>
                      </a:moveTo>
                      <a:lnTo>
                        <a:pt x="154" y="190"/>
                      </a:lnTo>
                      <a:lnTo>
                        <a:pt x="182" y="163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4" name="Freeform 70"/>
                <p:cNvSpPr>
                  <a:spLocks/>
                </p:cNvSpPr>
                <p:nvPr/>
              </p:nvSpPr>
              <p:spPr bwMode="auto">
                <a:xfrm>
                  <a:off x="1578" y="3259"/>
                  <a:ext cx="76" cy="27"/>
                </a:xfrm>
                <a:custGeom>
                  <a:avLst/>
                  <a:gdLst>
                    <a:gd name="T0" fmla="*/ 4 w 152"/>
                    <a:gd name="T1" fmla="*/ 0 h 55"/>
                    <a:gd name="T2" fmla="*/ 4 w 152"/>
                    <a:gd name="T3" fmla="*/ 0 h 55"/>
                    <a:gd name="T4" fmla="*/ 6 w 152"/>
                    <a:gd name="T5" fmla="*/ 1 h 55"/>
                    <a:gd name="T6" fmla="*/ 7 w 152"/>
                    <a:gd name="T7" fmla="*/ 1 h 55"/>
                    <a:gd name="T8" fmla="*/ 9 w 152"/>
                    <a:gd name="T9" fmla="*/ 1 h 55"/>
                    <a:gd name="T10" fmla="*/ 11 w 152"/>
                    <a:gd name="T11" fmla="*/ 2 h 55"/>
                    <a:gd name="T12" fmla="*/ 13 w 152"/>
                    <a:gd name="T13" fmla="*/ 2 h 55"/>
                    <a:gd name="T14" fmla="*/ 15 w 152"/>
                    <a:gd name="T15" fmla="*/ 2 h 55"/>
                    <a:gd name="T16" fmla="*/ 18 w 152"/>
                    <a:gd name="T17" fmla="*/ 3 h 55"/>
                    <a:gd name="T18" fmla="*/ 20 w 152"/>
                    <a:gd name="T19" fmla="*/ 3 h 55"/>
                    <a:gd name="T20" fmla="*/ 23 w 152"/>
                    <a:gd name="T21" fmla="*/ 4 h 55"/>
                    <a:gd name="T22" fmla="*/ 26 w 152"/>
                    <a:gd name="T23" fmla="*/ 4 h 55"/>
                    <a:gd name="T24" fmla="*/ 29 w 152"/>
                    <a:gd name="T25" fmla="*/ 4 h 55"/>
                    <a:gd name="T26" fmla="*/ 32 w 152"/>
                    <a:gd name="T27" fmla="*/ 4 h 55"/>
                    <a:gd name="T28" fmla="*/ 35 w 152"/>
                    <a:gd name="T29" fmla="*/ 4 h 55"/>
                    <a:gd name="T30" fmla="*/ 38 w 152"/>
                    <a:gd name="T31" fmla="*/ 12 h 55"/>
                    <a:gd name="T32" fmla="*/ 37 w 152"/>
                    <a:gd name="T33" fmla="*/ 12 h 55"/>
                    <a:gd name="T34" fmla="*/ 35 w 152"/>
                    <a:gd name="T35" fmla="*/ 12 h 55"/>
                    <a:gd name="T36" fmla="*/ 33 w 152"/>
                    <a:gd name="T37" fmla="*/ 12 h 55"/>
                    <a:gd name="T38" fmla="*/ 31 w 152"/>
                    <a:gd name="T39" fmla="*/ 12 h 55"/>
                    <a:gd name="T40" fmla="*/ 29 w 152"/>
                    <a:gd name="T41" fmla="*/ 13 h 55"/>
                    <a:gd name="T42" fmla="*/ 26 w 152"/>
                    <a:gd name="T43" fmla="*/ 13 h 55"/>
                    <a:gd name="T44" fmla="*/ 24 w 152"/>
                    <a:gd name="T45" fmla="*/ 13 h 55"/>
                    <a:gd name="T46" fmla="*/ 21 w 152"/>
                    <a:gd name="T47" fmla="*/ 13 h 55"/>
                    <a:gd name="T48" fmla="*/ 18 w 152"/>
                    <a:gd name="T49" fmla="*/ 12 h 55"/>
                    <a:gd name="T50" fmla="*/ 15 w 152"/>
                    <a:gd name="T51" fmla="*/ 12 h 55"/>
                    <a:gd name="T52" fmla="*/ 13 w 152"/>
                    <a:gd name="T53" fmla="*/ 12 h 55"/>
                    <a:gd name="T54" fmla="*/ 11 w 152"/>
                    <a:gd name="T55" fmla="*/ 12 h 55"/>
                    <a:gd name="T56" fmla="*/ 9 w 152"/>
                    <a:gd name="T57" fmla="*/ 11 h 55"/>
                    <a:gd name="T58" fmla="*/ 7 w 152"/>
                    <a:gd name="T59" fmla="*/ 11 h 55"/>
                    <a:gd name="T60" fmla="*/ 6 w 152"/>
                    <a:gd name="T61" fmla="*/ 10 h 55"/>
                    <a:gd name="T62" fmla="*/ 4 w 152"/>
                    <a:gd name="T63" fmla="*/ 10 h 55"/>
                    <a:gd name="T64" fmla="*/ 2 w 152"/>
                    <a:gd name="T65" fmla="*/ 9 h 55"/>
                    <a:gd name="T66" fmla="*/ 0 w 152"/>
                    <a:gd name="T67" fmla="*/ 9 h 55"/>
                    <a:gd name="T68" fmla="*/ 4 w 152"/>
                    <a:gd name="T69" fmla="*/ 0 h 55"/>
                    <a:gd name="T70" fmla="*/ 4 w 152"/>
                    <a:gd name="T71" fmla="*/ 0 h 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2"/>
                    <a:gd name="T109" fmla="*/ 0 h 55"/>
                    <a:gd name="T110" fmla="*/ 152 w 152"/>
                    <a:gd name="T111" fmla="*/ 55 h 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2" h="55">
                      <a:moveTo>
                        <a:pt x="13" y="0"/>
                      </a:moveTo>
                      <a:lnTo>
                        <a:pt x="15" y="0"/>
                      </a:lnTo>
                      <a:lnTo>
                        <a:pt x="23" y="4"/>
                      </a:lnTo>
                      <a:lnTo>
                        <a:pt x="26" y="4"/>
                      </a:lnTo>
                      <a:lnTo>
                        <a:pt x="34" y="6"/>
                      </a:lnTo>
                      <a:lnTo>
                        <a:pt x="42" y="8"/>
                      </a:lnTo>
                      <a:lnTo>
                        <a:pt x="51" y="10"/>
                      </a:lnTo>
                      <a:lnTo>
                        <a:pt x="59" y="11"/>
                      </a:lnTo>
                      <a:lnTo>
                        <a:pt x="70" y="13"/>
                      </a:lnTo>
                      <a:lnTo>
                        <a:pt x="80" y="15"/>
                      </a:lnTo>
                      <a:lnTo>
                        <a:pt x="91" y="17"/>
                      </a:lnTo>
                      <a:lnTo>
                        <a:pt x="102" y="17"/>
                      </a:lnTo>
                      <a:lnTo>
                        <a:pt x="114" y="17"/>
                      </a:lnTo>
                      <a:lnTo>
                        <a:pt x="127" y="17"/>
                      </a:lnTo>
                      <a:lnTo>
                        <a:pt x="140" y="17"/>
                      </a:lnTo>
                      <a:lnTo>
                        <a:pt x="152" y="49"/>
                      </a:lnTo>
                      <a:lnTo>
                        <a:pt x="148" y="49"/>
                      </a:lnTo>
                      <a:lnTo>
                        <a:pt x="139" y="51"/>
                      </a:lnTo>
                      <a:lnTo>
                        <a:pt x="131" y="51"/>
                      </a:lnTo>
                      <a:lnTo>
                        <a:pt x="123" y="51"/>
                      </a:lnTo>
                      <a:lnTo>
                        <a:pt x="114" y="53"/>
                      </a:lnTo>
                      <a:lnTo>
                        <a:pt x="104" y="55"/>
                      </a:lnTo>
                      <a:lnTo>
                        <a:pt x="93" y="53"/>
                      </a:lnTo>
                      <a:lnTo>
                        <a:pt x="82" y="53"/>
                      </a:lnTo>
                      <a:lnTo>
                        <a:pt x="70" y="51"/>
                      </a:lnTo>
                      <a:lnTo>
                        <a:pt x="57" y="51"/>
                      </a:lnTo>
                      <a:lnTo>
                        <a:pt x="49" y="48"/>
                      </a:lnTo>
                      <a:lnTo>
                        <a:pt x="42" y="48"/>
                      </a:lnTo>
                      <a:lnTo>
                        <a:pt x="34" y="46"/>
                      </a:lnTo>
                      <a:lnTo>
                        <a:pt x="28" y="46"/>
                      </a:lnTo>
                      <a:lnTo>
                        <a:pt x="21" y="42"/>
                      </a:lnTo>
                      <a:lnTo>
                        <a:pt x="13" y="40"/>
                      </a:lnTo>
                      <a:lnTo>
                        <a:pt x="5" y="38"/>
                      </a:lnTo>
                      <a:lnTo>
                        <a:pt x="0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5" name="Freeform 71"/>
                <p:cNvSpPr>
                  <a:spLocks/>
                </p:cNvSpPr>
                <p:nvPr/>
              </p:nvSpPr>
              <p:spPr bwMode="auto">
                <a:xfrm>
                  <a:off x="1521" y="3305"/>
                  <a:ext cx="99" cy="65"/>
                </a:xfrm>
                <a:custGeom>
                  <a:avLst/>
                  <a:gdLst>
                    <a:gd name="T0" fmla="*/ 4 w 197"/>
                    <a:gd name="T1" fmla="*/ 1 h 129"/>
                    <a:gd name="T2" fmla="*/ 5 w 197"/>
                    <a:gd name="T3" fmla="*/ 0 h 129"/>
                    <a:gd name="T4" fmla="*/ 7 w 197"/>
                    <a:gd name="T5" fmla="*/ 0 h 129"/>
                    <a:gd name="T6" fmla="*/ 9 w 197"/>
                    <a:gd name="T7" fmla="*/ 0 h 129"/>
                    <a:gd name="T8" fmla="*/ 11 w 197"/>
                    <a:gd name="T9" fmla="*/ 0 h 129"/>
                    <a:gd name="T10" fmla="*/ 14 w 197"/>
                    <a:gd name="T11" fmla="*/ 1 h 129"/>
                    <a:gd name="T12" fmla="*/ 17 w 197"/>
                    <a:gd name="T13" fmla="*/ 1 h 129"/>
                    <a:gd name="T14" fmla="*/ 18 w 197"/>
                    <a:gd name="T15" fmla="*/ 1 h 129"/>
                    <a:gd name="T16" fmla="*/ 19 w 197"/>
                    <a:gd name="T17" fmla="*/ 1 h 129"/>
                    <a:gd name="T18" fmla="*/ 21 w 197"/>
                    <a:gd name="T19" fmla="*/ 1 h 129"/>
                    <a:gd name="T20" fmla="*/ 23 w 197"/>
                    <a:gd name="T21" fmla="*/ 2 h 129"/>
                    <a:gd name="T22" fmla="*/ 25 w 197"/>
                    <a:gd name="T23" fmla="*/ 2 h 129"/>
                    <a:gd name="T24" fmla="*/ 26 w 197"/>
                    <a:gd name="T25" fmla="*/ 3 h 129"/>
                    <a:gd name="T26" fmla="*/ 28 w 197"/>
                    <a:gd name="T27" fmla="*/ 3 h 129"/>
                    <a:gd name="T28" fmla="*/ 30 w 197"/>
                    <a:gd name="T29" fmla="*/ 4 h 129"/>
                    <a:gd name="T30" fmla="*/ 32 w 197"/>
                    <a:gd name="T31" fmla="*/ 4 h 129"/>
                    <a:gd name="T32" fmla="*/ 34 w 197"/>
                    <a:gd name="T33" fmla="*/ 5 h 129"/>
                    <a:gd name="T34" fmla="*/ 36 w 197"/>
                    <a:gd name="T35" fmla="*/ 5 h 129"/>
                    <a:gd name="T36" fmla="*/ 38 w 197"/>
                    <a:gd name="T37" fmla="*/ 6 h 129"/>
                    <a:gd name="T38" fmla="*/ 40 w 197"/>
                    <a:gd name="T39" fmla="*/ 6 h 129"/>
                    <a:gd name="T40" fmla="*/ 42 w 197"/>
                    <a:gd name="T41" fmla="*/ 7 h 129"/>
                    <a:gd name="T42" fmla="*/ 45 w 197"/>
                    <a:gd name="T43" fmla="*/ 8 h 129"/>
                    <a:gd name="T44" fmla="*/ 47 w 197"/>
                    <a:gd name="T45" fmla="*/ 9 h 129"/>
                    <a:gd name="T46" fmla="*/ 50 w 197"/>
                    <a:gd name="T47" fmla="*/ 33 h 129"/>
                    <a:gd name="T48" fmla="*/ 49 w 197"/>
                    <a:gd name="T49" fmla="*/ 33 h 129"/>
                    <a:gd name="T50" fmla="*/ 48 w 197"/>
                    <a:gd name="T51" fmla="*/ 32 h 129"/>
                    <a:gd name="T52" fmla="*/ 46 w 197"/>
                    <a:gd name="T53" fmla="*/ 31 h 129"/>
                    <a:gd name="T54" fmla="*/ 45 w 197"/>
                    <a:gd name="T55" fmla="*/ 30 h 129"/>
                    <a:gd name="T56" fmla="*/ 43 w 197"/>
                    <a:gd name="T57" fmla="*/ 29 h 129"/>
                    <a:gd name="T58" fmla="*/ 41 w 197"/>
                    <a:gd name="T59" fmla="*/ 28 h 129"/>
                    <a:gd name="T60" fmla="*/ 40 w 197"/>
                    <a:gd name="T61" fmla="*/ 27 h 129"/>
                    <a:gd name="T62" fmla="*/ 38 w 197"/>
                    <a:gd name="T63" fmla="*/ 27 h 129"/>
                    <a:gd name="T64" fmla="*/ 36 w 197"/>
                    <a:gd name="T65" fmla="*/ 26 h 129"/>
                    <a:gd name="T66" fmla="*/ 35 w 197"/>
                    <a:gd name="T67" fmla="*/ 26 h 129"/>
                    <a:gd name="T68" fmla="*/ 33 w 197"/>
                    <a:gd name="T69" fmla="*/ 25 h 129"/>
                    <a:gd name="T70" fmla="*/ 32 w 197"/>
                    <a:gd name="T71" fmla="*/ 24 h 129"/>
                    <a:gd name="T72" fmla="*/ 29 w 197"/>
                    <a:gd name="T73" fmla="*/ 23 h 129"/>
                    <a:gd name="T74" fmla="*/ 27 w 197"/>
                    <a:gd name="T75" fmla="*/ 22 h 129"/>
                    <a:gd name="T76" fmla="*/ 25 w 197"/>
                    <a:gd name="T77" fmla="*/ 21 h 129"/>
                    <a:gd name="T78" fmla="*/ 23 w 197"/>
                    <a:gd name="T79" fmla="*/ 20 h 129"/>
                    <a:gd name="T80" fmla="*/ 21 w 197"/>
                    <a:gd name="T81" fmla="*/ 19 h 129"/>
                    <a:gd name="T82" fmla="*/ 19 w 197"/>
                    <a:gd name="T83" fmla="*/ 19 h 129"/>
                    <a:gd name="T84" fmla="*/ 17 w 197"/>
                    <a:gd name="T85" fmla="*/ 18 h 129"/>
                    <a:gd name="T86" fmla="*/ 15 w 197"/>
                    <a:gd name="T87" fmla="*/ 18 h 129"/>
                    <a:gd name="T88" fmla="*/ 13 w 197"/>
                    <a:gd name="T89" fmla="*/ 17 h 129"/>
                    <a:gd name="T90" fmla="*/ 11 w 197"/>
                    <a:gd name="T91" fmla="*/ 17 h 129"/>
                    <a:gd name="T92" fmla="*/ 9 w 197"/>
                    <a:gd name="T93" fmla="*/ 16 h 129"/>
                    <a:gd name="T94" fmla="*/ 7 w 197"/>
                    <a:gd name="T95" fmla="*/ 16 h 129"/>
                    <a:gd name="T96" fmla="*/ 5 w 197"/>
                    <a:gd name="T97" fmla="*/ 15 h 129"/>
                    <a:gd name="T98" fmla="*/ 3 w 197"/>
                    <a:gd name="T99" fmla="*/ 15 h 129"/>
                    <a:gd name="T100" fmla="*/ 2 w 197"/>
                    <a:gd name="T101" fmla="*/ 15 h 129"/>
                    <a:gd name="T102" fmla="*/ 0 w 197"/>
                    <a:gd name="T103" fmla="*/ 15 h 129"/>
                    <a:gd name="T104" fmla="*/ 4 w 197"/>
                    <a:gd name="T105" fmla="*/ 1 h 129"/>
                    <a:gd name="T106" fmla="*/ 4 w 197"/>
                    <a:gd name="T107" fmla="*/ 1 h 12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"/>
                    <a:gd name="T163" fmla="*/ 0 h 129"/>
                    <a:gd name="T164" fmla="*/ 197 w 197"/>
                    <a:gd name="T165" fmla="*/ 129 h 12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" h="129">
                      <a:moveTo>
                        <a:pt x="15" y="2"/>
                      </a:move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53" y="2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6" y="4"/>
                      </a:lnTo>
                      <a:lnTo>
                        <a:pt x="83" y="4"/>
                      </a:lnTo>
                      <a:lnTo>
                        <a:pt x="89" y="6"/>
                      </a:lnTo>
                      <a:lnTo>
                        <a:pt x="97" y="8"/>
                      </a:lnTo>
                      <a:lnTo>
                        <a:pt x="104" y="10"/>
                      </a:lnTo>
                      <a:lnTo>
                        <a:pt x="110" y="10"/>
                      </a:lnTo>
                      <a:lnTo>
                        <a:pt x="119" y="13"/>
                      </a:lnTo>
                      <a:lnTo>
                        <a:pt x="127" y="13"/>
                      </a:lnTo>
                      <a:lnTo>
                        <a:pt x="135" y="17"/>
                      </a:lnTo>
                      <a:lnTo>
                        <a:pt x="142" y="17"/>
                      </a:lnTo>
                      <a:lnTo>
                        <a:pt x="150" y="21"/>
                      </a:lnTo>
                      <a:lnTo>
                        <a:pt x="159" y="23"/>
                      </a:lnTo>
                      <a:lnTo>
                        <a:pt x="167" y="27"/>
                      </a:lnTo>
                      <a:lnTo>
                        <a:pt x="177" y="31"/>
                      </a:lnTo>
                      <a:lnTo>
                        <a:pt x="186" y="34"/>
                      </a:lnTo>
                      <a:lnTo>
                        <a:pt x="197" y="129"/>
                      </a:lnTo>
                      <a:lnTo>
                        <a:pt x="196" y="129"/>
                      </a:lnTo>
                      <a:lnTo>
                        <a:pt x="192" y="126"/>
                      </a:lnTo>
                      <a:lnTo>
                        <a:pt x="184" y="122"/>
                      </a:lnTo>
                      <a:lnTo>
                        <a:pt x="177" y="118"/>
                      </a:lnTo>
                      <a:lnTo>
                        <a:pt x="169" y="114"/>
                      </a:lnTo>
                      <a:lnTo>
                        <a:pt x="163" y="112"/>
                      </a:lnTo>
                      <a:lnTo>
                        <a:pt x="158" y="108"/>
                      </a:lnTo>
                      <a:lnTo>
                        <a:pt x="152" y="107"/>
                      </a:lnTo>
                      <a:lnTo>
                        <a:pt x="144" y="103"/>
                      </a:lnTo>
                      <a:lnTo>
                        <a:pt x="138" y="101"/>
                      </a:lnTo>
                      <a:lnTo>
                        <a:pt x="131" y="97"/>
                      </a:lnTo>
                      <a:lnTo>
                        <a:pt x="125" y="93"/>
                      </a:lnTo>
                      <a:lnTo>
                        <a:pt x="116" y="91"/>
                      </a:lnTo>
                      <a:lnTo>
                        <a:pt x="108" y="88"/>
                      </a:lnTo>
                      <a:lnTo>
                        <a:pt x="99" y="84"/>
                      </a:lnTo>
                      <a:lnTo>
                        <a:pt x="91" y="80"/>
                      </a:lnTo>
                      <a:lnTo>
                        <a:pt x="83" y="76"/>
                      </a:lnTo>
                      <a:lnTo>
                        <a:pt x="76" y="74"/>
                      </a:lnTo>
                      <a:lnTo>
                        <a:pt x="66" y="72"/>
                      </a:lnTo>
                      <a:lnTo>
                        <a:pt x="59" y="70"/>
                      </a:lnTo>
                      <a:lnTo>
                        <a:pt x="51" y="67"/>
                      </a:lnTo>
                      <a:lnTo>
                        <a:pt x="42" y="65"/>
                      </a:lnTo>
                      <a:lnTo>
                        <a:pt x="34" y="63"/>
                      </a:lnTo>
                      <a:lnTo>
                        <a:pt x="28" y="63"/>
                      </a:lnTo>
                      <a:lnTo>
                        <a:pt x="19" y="59"/>
                      </a:lnTo>
                      <a:lnTo>
                        <a:pt x="11" y="59"/>
                      </a:lnTo>
                      <a:lnTo>
                        <a:pt x="5" y="59"/>
                      </a:lnTo>
                      <a:lnTo>
                        <a:pt x="0" y="59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6" name="Freeform 72"/>
                <p:cNvSpPr>
                  <a:spLocks/>
                </p:cNvSpPr>
                <p:nvPr/>
              </p:nvSpPr>
              <p:spPr bwMode="auto">
                <a:xfrm>
                  <a:off x="1496" y="3328"/>
                  <a:ext cx="136" cy="58"/>
                </a:xfrm>
                <a:custGeom>
                  <a:avLst/>
                  <a:gdLst>
                    <a:gd name="T0" fmla="*/ 0 w 272"/>
                    <a:gd name="T1" fmla="*/ 7 h 116"/>
                    <a:gd name="T2" fmla="*/ 2 w 272"/>
                    <a:gd name="T3" fmla="*/ 7 h 116"/>
                    <a:gd name="T4" fmla="*/ 3 w 272"/>
                    <a:gd name="T5" fmla="*/ 7 h 116"/>
                    <a:gd name="T6" fmla="*/ 6 w 272"/>
                    <a:gd name="T7" fmla="*/ 8 h 116"/>
                    <a:gd name="T8" fmla="*/ 7 w 272"/>
                    <a:gd name="T9" fmla="*/ 8 h 116"/>
                    <a:gd name="T10" fmla="*/ 8 w 272"/>
                    <a:gd name="T11" fmla="*/ 9 h 116"/>
                    <a:gd name="T12" fmla="*/ 10 w 272"/>
                    <a:gd name="T13" fmla="*/ 9 h 116"/>
                    <a:gd name="T14" fmla="*/ 12 w 272"/>
                    <a:gd name="T15" fmla="*/ 9 h 116"/>
                    <a:gd name="T16" fmla="*/ 14 w 272"/>
                    <a:gd name="T17" fmla="*/ 10 h 116"/>
                    <a:gd name="T18" fmla="*/ 16 w 272"/>
                    <a:gd name="T19" fmla="*/ 10 h 116"/>
                    <a:gd name="T20" fmla="*/ 18 w 272"/>
                    <a:gd name="T21" fmla="*/ 11 h 116"/>
                    <a:gd name="T22" fmla="*/ 20 w 272"/>
                    <a:gd name="T23" fmla="*/ 12 h 116"/>
                    <a:gd name="T24" fmla="*/ 22 w 272"/>
                    <a:gd name="T25" fmla="*/ 12 h 116"/>
                    <a:gd name="T26" fmla="*/ 25 w 272"/>
                    <a:gd name="T27" fmla="*/ 13 h 116"/>
                    <a:gd name="T28" fmla="*/ 28 w 272"/>
                    <a:gd name="T29" fmla="*/ 14 h 116"/>
                    <a:gd name="T30" fmla="*/ 30 w 272"/>
                    <a:gd name="T31" fmla="*/ 15 h 116"/>
                    <a:gd name="T32" fmla="*/ 33 w 272"/>
                    <a:gd name="T33" fmla="*/ 15 h 116"/>
                    <a:gd name="T34" fmla="*/ 35 w 272"/>
                    <a:gd name="T35" fmla="*/ 16 h 116"/>
                    <a:gd name="T36" fmla="*/ 38 w 272"/>
                    <a:gd name="T37" fmla="*/ 17 h 116"/>
                    <a:gd name="T38" fmla="*/ 41 w 272"/>
                    <a:gd name="T39" fmla="*/ 18 h 116"/>
                    <a:gd name="T40" fmla="*/ 44 w 272"/>
                    <a:gd name="T41" fmla="*/ 19 h 116"/>
                    <a:gd name="T42" fmla="*/ 47 w 272"/>
                    <a:gd name="T43" fmla="*/ 20 h 116"/>
                    <a:gd name="T44" fmla="*/ 50 w 272"/>
                    <a:gd name="T45" fmla="*/ 22 h 116"/>
                    <a:gd name="T46" fmla="*/ 53 w 272"/>
                    <a:gd name="T47" fmla="*/ 23 h 116"/>
                    <a:gd name="T48" fmla="*/ 56 w 272"/>
                    <a:gd name="T49" fmla="*/ 25 h 116"/>
                    <a:gd name="T50" fmla="*/ 59 w 272"/>
                    <a:gd name="T51" fmla="*/ 26 h 116"/>
                    <a:gd name="T52" fmla="*/ 63 w 272"/>
                    <a:gd name="T53" fmla="*/ 27 h 116"/>
                    <a:gd name="T54" fmla="*/ 66 w 272"/>
                    <a:gd name="T55" fmla="*/ 29 h 116"/>
                    <a:gd name="T56" fmla="*/ 68 w 272"/>
                    <a:gd name="T57" fmla="*/ 22 h 116"/>
                    <a:gd name="T58" fmla="*/ 68 w 272"/>
                    <a:gd name="T59" fmla="*/ 22 h 116"/>
                    <a:gd name="T60" fmla="*/ 67 w 272"/>
                    <a:gd name="T61" fmla="*/ 21 h 116"/>
                    <a:gd name="T62" fmla="*/ 67 w 272"/>
                    <a:gd name="T63" fmla="*/ 20 h 116"/>
                    <a:gd name="T64" fmla="*/ 65 w 272"/>
                    <a:gd name="T65" fmla="*/ 20 h 116"/>
                    <a:gd name="T66" fmla="*/ 63 w 272"/>
                    <a:gd name="T67" fmla="*/ 18 h 116"/>
                    <a:gd name="T68" fmla="*/ 60 w 272"/>
                    <a:gd name="T69" fmla="*/ 17 h 116"/>
                    <a:gd name="T70" fmla="*/ 57 w 272"/>
                    <a:gd name="T71" fmla="*/ 16 h 116"/>
                    <a:gd name="T72" fmla="*/ 54 w 272"/>
                    <a:gd name="T73" fmla="*/ 15 h 116"/>
                    <a:gd name="T74" fmla="*/ 52 w 272"/>
                    <a:gd name="T75" fmla="*/ 14 h 116"/>
                    <a:gd name="T76" fmla="*/ 50 w 272"/>
                    <a:gd name="T77" fmla="*/ 13 h 116"/>
                    <a:gd name="T78" fmla="*/ 48 w 272"/>
                    <a:gd name="T79" fmla="*/ 12 h 116"/>
                    <a:gd name="T80" fmla="*/ 46 w 272"/>
                    <a:gd name="T81" fmla="*/ 11 h 116"/>
                    <a:gd name="T82" fmla="*/ 44 w 272"/>
                    <a:gd name="T83" fmla="*/ 10 h 116"/>
                    <a:gd name="T84" fmla="*/ 41 w 272"/>
                    <a:gd name="T85" fmla="*/ 9 h 116"/>
                    <a:gd name="T86" fmla="*/ 39 w 272"/>
                    <a:gd name="T87" fmla="*/ 8 h 116"/>
                    <a:gd name="T88" fmla="*/ 36 w 272"/>
                    <a:gd name="T89" fmla="*/ 7 h 116"/>
                    <a:gd name="T90" fmla="*/ 33 w 272"/>
                    <a:gd name="T91" fmla="*/ 6 h 116"/>
                    <a:gd name="T92" fmla="*/ 30 w 272"/>
                    <a:gd name="T93" fmla="*/ 6 h 116"/>
                    <a:gd name="T94" fmla="*/ 28 w 272"/>
                    <a:gd name="T95" fmla="*/ 5 h 116"/>
                    <a:gd name="T96" fmla="*/ 25 w 272"/>
                    <a:gd name="T97" fmla="*/ 4 h 116"/>
                    <a:gd name="T98" fmla="*/ 23 w 272"/>
                    <a:gd name="T99" fmla="*/ 3 h 116"/>
                    <a:gd name="T100" fmla="*/ 21 w 272"/>
                    <a:gd name="T101" fmla="*/ 3 h 116"/>
                    <a:gd name="T102" fmla="*/ 19 w 272"/>
                    <a:gd name="T103" fmla="*/ 2 h 116"/>
                    <a:gd name="T104" fmla="*/ 18 w 272"/>
                    <a:gd name="T105" fmla="*/ 2 h 116"/>
                    <a:gd name="T106" fmla="*/ 16 w 272"/>
                    <a:gd name="T107" fmla="*/ 1 h 116"/>
                    <a:gd name="T108" fmla="*/ 15 w 272"/>
                    <a:gd name="T109" fmla="*/ 1 h 116"/>
                    <a:gd name="T110" fmla="*/ 13 w 272"/>
                    <a:gd name="T111" fmla="*/ 0 h 116"/>
                    <a:gd name="T112" fmla="*/ 11 w 272"/>
                    <a:gd name="T113" fmla="*/ 0 h 116"/>
                    <a:gd name="T114" fmla="*/ 0 w 272"/>
                    <a:gd name="T115" fmla="*/ 7 h 116"/>
                    <a:gd name="T116" fmla="*/ 0 w 272"/>
                    <a:gd name="T117" fmla="*/ 7 h 11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72"/>
                    <a:gd name="T178" fmla="*/ 0 h 116"/>
                    <a:gd name="T179" fmla="*/ 272 w 272"/>
                    <a:gd name="T180" fmla="*/ 116 h 11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72" h="116">
                      <a:moveTo>
                        <a:pt x="0" y="28"/>
                      </a:moveTo>
                      <a:lnTo>
                        <a:pt x="6" y="28"/>
                      </a:lnTo>
                      <a:lnTo>
                        <a:pt x="12" y="28"/>
                      </a:lnTo>
                      <a:lnTo>
                        <a:pt x="21" y="30"/>
                      </a:lnTo>
                      <a:lnTo>
                        <a:pt x="25" y="30"/>
                      </a:lnTo>
                      <a:lnTo>
                        <a:pt x="31" y="34"/>
                      </a:lnTo>
                      <a:lnTo>
                        <a:pt x="38" y="34"/>
                      </a:lnTo>
                      <a:lnTo>
                        <a:pt x="46" y="36"/>
                      </a:lnTo>
                      <a:lnTo>
                        <a:pt x="54" y="38"/>
                      </a:lnTo>
                      <a:lnTo>
                        <a:pt x="61" y="40"/>
                      </a:lnTo>
                      <a:lnTo>
                        <a:pt x="71" y="42"/>
                      </a:lnTo>
                      <a:lnTo>
                        <a:pt x="80" y="45"/>
                      </a:lnTo>
                      <a:lnTo>
                        <a:pt x="88" y="47"/>
                      </a:lnTo>
                      <a:lnTo>
                        <a:pt x="99" y="49"/>
                      </a:lnTo>
                      <a:lnTo>
                        <a:pt x="109" y="53"/>
                      </a:lnTo>
                      <a:lnTo>
                        <a:pt x="120" y="57"/>
                      </a:lnTo>
                      <a:lnTo>
                        <a:pt x="130" y="59"/>
                      </a:lnTo>
                      <a:lnTo>
                        <a:pt x="139" y="62"/>
                      </a:lnTo>
                      <a:lnTo>
                        <a:pt x="150" y="68"/>
                      </a:lnTo>
                      <a:lnTo>
                        <a:pt x="164" y="72"/>
                      </a:lnTo>
                      <a:lnTo>
                        <a:pt x="175" y="76"/>
                      </a:lnTo>
                      <a:lnTo>
                        <a:pt x="185" y="80"/>
                      </a:lnTo>
                      <a:lnTo>
                        <a:pt x="198" y="85"/>
                      </a:lnTo>
                      <a:lnTo>
                        <a:pt x="211" y="91"/>
                      </a:lnTo>
                      <a:lnTo>
                        <a:pt x="223" y="97"/>
                      </a:lnTo>
                      <a:lnTo>
                        <a:pt x="236" y="102"/>
                      </a:lnTo>
                      <a:lnTo>
                        <a:pt x="249" y="108"/>
                      </a:lnTo>
                      <a:lnTo>
                        <a:pt x="263" y="116"/>
                      </a:lnTo>
                      <a:lnTo>
                        <a:pt x="272" y="85"/>
                      </a:lnTo>
                      <a:lnTo>
                        <a:pt x="268" y="83"/>
                      </a:lnTo>
                      <a:lnTo>
                        <a:pt x="265" y="80"/>
                      </a:lnTo>
                      <a:lnTo>
                        <a:pt x="257" y="78"/>
                      </a:lnTo>
                      <a:lnTo>
                        <a:pt x="249" y="72"/>
                      </a:lnTo>
                      <a:lnTo>
                        <a:pt x="240" y="68"/>
                      </a:lnTo>
                      <a:lnTo>
                        <a:pt x="228" y="62"/>
                      </a:lnTo>
                      <a:lnTo>
                        <a:pt x="215" y="57"/>
                      </a:lnTo>
                      <a:lnTo>
                        <a:pt x="208" y="53"/>
                      </a:lnTo>
                      <a:lnTo>
                        <a:pt x="200" y="49"/>
                      </a:lnTo>
                      <a:lnTo>
                        <a:pt x="192" y="45"/>
                      </a:lnTo>
                      <a:lnTo>
                        <a:pt x="183" y="42"/>
                      </a:lnTo>
                      <a:lnTo>
                        <a:pt x="173" y="38"/>
                      </a:lnTo>
                      <a:lnTo>
                        <a:pt x="164" y="34"/>
                      </a:lnTo>
                      <a:lnTo>
                        <a:pt x="154" y="30"/>
                      </a:lnTo>
                      <a:lnTo>
                        <a:pt x="143" y="28"/>
                      </a:lnTo>
                      <a:lnTo>
                        <a:pt x="131" y="24"/>
                      </a:lnTo>
                      <a:lnTo>
                        <a:pt x="120" y="21"/>
                      </a:lnTo>
                      <a:lnTo>
                        <a:pt x="109" y="17"/>
                      </a:lnTo>
                      <a:lnTo>
                        <a:pt x="97" y="13"/>
                      </a:lnTo>
                      <a:lnTo>
                        <a:pt x="90" y="11"/>
                      </a:lnTo>
                      <a:lnTo>
                        <a:pt x="84" y="9"/>
                      </a:lnTo>
                      <a:lnTo>
                        <a:pt x="76" y="7"/>
                      </a:lnTo>
                      <a:lnTo>
                        <a:pt x="71" y="5"/>
                      </a:lnTo>
                      <a:lnTo>
                        <a:pt x="63" y="4"/>
                      </a:lnTo>
                      <a:lnTo>
                        <a:pt x="57" y="4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7" name="Freeform 73"/>
                <p:cNvSpPr>
                  <a:spLocks/>
                </p:cNvSpPr>
                <p:nvPr/>
              </p:nvSpPr>
              <p:spPr bwMode="auto">
                <a:xfrm>
                  <a:off x="1521" y="3290"/>
                  <a:ext cx="103" cy="52"/>
                </a:xfrm>
                <a:custGeom>
                  <a:avLst/>
                  <a:gdLst>
                    <a:gd name="T0" fmla="*/ 0 w 207"/>
                    <a:gd name="T1" fmla="*/ 8 h 104"/>
                    <a:gd name="T2" fmla="*/ 1 w 207"/>
                    <a:gd name="T3" fmla="*/ 8 h 104"/>
                    <a:gd name="T4" fmla="*/ 1 w 207"/>
                    <a:gd name="T5" fmla="*/ 8 h 104"/>
                    <a:gd name="T6" fmla="*/ 3 w 207"/>
                    <a:gd name="T7" fmla="*/ 9 h 104"/>
                    <a:gd name="T8" fmla="*/ 5 w 207"/>
                    <a:gd name="T9" fmla="*/ 9 h 104"/>
                    <a:gd name="T10" fmla="*/ 8 w 207"/>
                    <a:gd name="T11" fmla="*/ 10 h 104"/>
                    <a:gd name="T12" fmla="*/ 9 w 207"/>
                    <a:gd name="T13" fmla="*/ 10 h 104"/>
                    <a:gd name="T14" fmla="*/ 11 w 207"/>
                    <a:gd name="T15" fmla="*/ 10 h 104"/>
                    <a:gd name="T16" fmla="*/ 12 w 207"/>
                    <a:gd name="T17" fmla="*/ 10 h 104"/>
                    <a:gd name="T18" fmla="*/ 14 w 207"/>
                    <a:gd name="T19" fmla="*/ 11 h 104"/>
                    <a:gd name="T20" fmla="*/ 16 w 207"/>
                    <a:gd name="T21" fmla="*/ 12 h 104"/>
                    <a:gd name="T22" fmla="*/ 18 w 207"/>
                    <a:gd name="T23" fmla="*/ 12 h 104"/>
                    <a:gd name="T24" fmla="*/ 20 w 207"/>
                    <a:gd name="T25" fmla="*/ 13 h 104"/>
                    <a:gd name="T26" fmla="*/ 22 w 207"/>
                    <a:gd name="T27" fmla="*/ 14 h 104"/>
                    <a:gd name="T28" fmla="*/ 24 w 207"/>
                    <a:gd name="T29" fmla="*/ 14 h 104"/>
                    <a:gd name="T30" fmla="*/ 26 w 207"/>
                    <a:gd name="T31" fmla="*/ 15 h 104"/>
                    <a:gd name="T32" fmla="*/ 28 w 207"/>
                    <a:gd name="T33" fmla="*/ 16 h 104"/>
                    <a:gd name="T34" fmla="*/ 31 w 207"/>
                    <a:gd name="T35" fmla="*/ 17 h 104"/>
                    <a:gd name="T36" fmla="*/ 33 w 207"/>
                    <a:gd name="T37" fmla="*/ 18 h 104"/>
                    <a:gd name="T38" fmla="*/ 35 w 207"/>
                    <a:gd name="T39" fmla="*/ 19 h 104"/>
                    <a:gd name="T40" fmla="*/ 38 w 207"/>
                    <a:gd name="T41" fmla="*/ 20 h 104"/>
                    <a:gd name="T42" fmla="*/ 40 w 207"/>
                    <a:gd name="T43" fmla="*/ 21 h 104"/>
                    <a:gd name="T44" fmla="*/ 43 w 207"/>
                    <a:gd name="T45" fmla="*/ 22 h 104"/>
                    <a:gd name="T46" fmla="*/ 45 w 207"/>
                    <a:gd name="T47" fmla="*/ 24 h 104"/>
                    <a:gd name="T48" fmla="*/ 48 w 207"/>
                    <a:gd name="T49" fmla="*/ 25 h 104"/>
                    <a:gd name="T50" fmla="*/ 50 w 207"/>
                    <a:gd name="T51" fmla="*/ 26 h 104"/>
                    <a:gd name="T52" fmla="*/ 51 w 207"/>
                    <a:gd name="T53" fmla="*/ 16 h 104"/>
                    <a:gd name="T54" fmla="*/ 50 w 207"/>
                    <a:gd name="T55" fmla="*/ 15 h 104"/>
                    <a:gd name="T56" fmla="*/ 48 w 207"/>
                    <a:gd name="T57" fmla="*/ 13 h 104"/>
                    <a:gd name="T58" fmla="*/ 46 w 207"/>
                    <a:gd name="T59" fmla="*/ 12 h 104"/>
                    <a:gd name="T60" fmla="*/ 44 w 207"/>
                    <a:gd name="T61" fmla="*/ 11 h 104"/>
                    <a:gd name="T62" fmla="*/ 41 w 207"/>
                    <a:gd name="T63" fmla="*/ 10 h 104"/>
                    <a:gd name="T64" fmla="*/ 39 w 207"/>
                    <a:gd name="T65" fmla="*/ 9 h 104"/>
                    <a:gd name="T66" fmla="*/ 37 w 207"/>
                    <a:gd name="T67" fmla="*/ 8 h 104"/>
                    <a:gd name="T68" fmla="*/ 35 w 207"/>
                    <a:gd name="T69" fmla="*/ 7 h 104"/>
                    <a:gd name="T70" fmla="*/ 33 w 207"/>
                    <a:gd name="T71" fmla="*/ 7 h 104"/>
                    <a:gd name="T72" fmla="*/ 31 w 207"/>
                    <a:gd name="T73" fmla="*/ 6 h 104"/>
                    <a:gd name="T74" fmla="*/ 29 w 207"/>
                    <a:gd name="T75" fmla="*/ 6 h 104"/>
                    <a:gd name="T76" fmla="*/ 27 w 207"/>
                    <a:gd name="T77" fmla="*/ 5 h 104"/>
                    <a:gd name="T78" fmla="*/ 25 w 207"/>
                    <a:gd name="T79" fmla="*/ 4 h 104"/>
                    <a:gd name="T80" fmla="*/ 23 w 207"/>
                    <a:gd name="T81" fmla="*/ 4 h 104"/>
                    <a:gd name="T82" fmla="*/ 20 w 207"/>
                    <a:gd name="T83" fmla="*/ 3 h 104"/>
                    <a:gd name="T84" fmla="*/ 18 w 207"/>
                    <a:gd name="T85" fmla="*/ 3 h 104"/>
                    <a:gd name="T86" fmla="*/ 15 w 207"/>
                    <a:gd name="T87" fmla="*/ 2 h 104"/>
                    <a:gd name="T88" fmla="*/ 13 w 207"/>
                    <a:gd name="T89" fmla="*/ 1 h 104"/>
                    <a:gd name="T90" fmla="*/ 10 w 207"/>
                    <a:gd name="T91" fmla="*/ 1 h 104"/>
                    <a:gd name="T92" fmla="*/ 8 w 207"/>
                    <a:gd name="T93" fmla="*/ 0 h 104"/>
                    <a:gd name="T94" fmla="*/ 5 w 207"/>
                    <a:gd name="T95" fmla="*/ 0 h 104"/>
                    <a:gd name="T96" fmla="*/ 2 w 207"/>
                    <a:gd name="T97" fmla="*/ 0 h 104"/>
                    <a:gd name="T98" fmla="*/ 0 w 207"/>
                    <a:gd name="T99" fmla="*/ 8 h 104"/>
                    <a:gd name="T100" fmla="*/ 0 w 207"/>
                    <a:gd name="T101" fmla="*/ 8 h 10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07"/>
                    <a:gd name="T154" fmla="*/ 0 h 104"/>
                    <a:gd name="T155" fmla="*/ 207 w 207"/>
                    <a:gd name="T156" fmla="*/ 104 h 10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07" h="104">
                      <a:moveTo>
                        <a:pt x="0" y="30"/>
                      </a:moveTo>
                      <a:lnTo>
                        <a:pt x="4" y="30"/>
                      </a:lnTo>
                      <a:lnTo>
                        <a:pt x="7" y="30"/>
                      </a:lnTo>
                      <a:lnTo>
                        <a:pt x="15" y="34"/>
                      </a:lnTo>
                      <a:lnTo>
                        <a:pt x="23" y="34"/>
                      </a:lnTo>
                      <a:lnTo>
                        <a:pt x="34" y="38"/>
                      </a:lnTo>
                      <a:lnTo>
                        <a:pt x="38" y="38"/>
                      </a:lnTo>
                      <a:lnTo>
                        <a:pt x="45" y="40"/>
                      </a:lnTo>
                      <a:lnTo>
                        <a:pt x="51" y="40"/>
                      </a:lnTo>
                      <a:lnTo>
                        <a:pt x="59" y="43"/>
                      </a:lnTo>
                      <a:lnTo>
                        <a:pt x="66" y="45"/>
                      </a:lnTo>
                      <a:lnTo>
                        <a:pt x="72" y="47"/>
                      </a:lnTo>
                      <a:lnTo>
                        <a:pt x="80" y="49"/>
                      </a:lnTo>
                      <a:lnTo>
                        <a:pt x="89" y="53"/>
                      </a:lnTo>
                      <a:lnTo>
                        <a:pt x="97" y="55"/>
                      </a:lnTo>
                      <a:lnTo>
                        <a:pt x="106" y="59"/>
                      </a:lnTo>
                      <a:lnTo>
                        <a:pt x="114" y="62"/>
                      </a:lnTo>
                      <a:lnTo>
                        <a:pt x="125" y="66"/>
                      </a:lnTo>
                      <a:lnTo>
                        <a:pt x="133" y="70"/>
                      </a:lnTo>
                      <a:lnTo>
                        <a:pt x="142" y="74"/>
                      </a:lnTo>
                      <a:lnTo>
                        <a:pt x="152" y="78"/>
                      </a:lnTo>
                      <a:lnTo>
                        <a:pt x="163" y="81"/>
                      </a:lnTo>
                      <a:lnTo>
                        <a:pt x="173" y="85"/>
                      </a:lnTo>
                      <a:lnTo>
                        <a:pt x="182" y="93"/>
                      </a:lnTo>
                      <a:lnTo>
                        <a:pt x="194" y="97"/>
                      </a:lnTo>
                      <a:lnTo>
                        <a:pt x="203" y="104"/>
                      </a:lnTo>
                      <a:lnTo>
                        <a:pt x="207" y="61"/>
                      </a:lnTo>
                      <a:lnTo>
                        <a:pt x="203" y="59"/>
                      </a:lnTo>
                      <a:lnTo>
                        <a:pt x="194" y="51"/>
                      </a:lnTo>
                      <a:lnTo>
                        <a:pt x="186" y="47"/>
                      </a:lnTo>
                      <a:lnTo>
                        <a:pt x="177" y="43"/>
                      </a:lnTo>
                      <a:lnTo>
                        <a:pt x="165" y="38"/>
                      </a:lnTo>
                      <a:lnTo>
                        <a:pt x="156" y="34"/>
                      </a:lnTo>
                      <a:lnTo>
                        <a:pt x="148" y="30"/>
                      </a:lnTo>
                      <a:lnTo>
                        <a:pt x="140" y="28"/>
                      </a:lnTo>
                      <a:lnTo>
                        <a:pt x="133" y="26"/>
                      </a:lnTo>
                      <a:lnTo>
                        <a:pt x="125" y="23"/>
                      </a:lnTo>
                      <a:lnTo>
                        <a:pt x="118" y="21"/>
                      </a:lnTo>
                      <a:lnTo>
                        <a:pt x="110" y="17"/>
                      </a:lnTo>
                      <a:lnTo>
                        <a:pt x="100" y="15"/>
                      </a:lnTo>
                      <a:lnTo>
                        <a:pt x="93" y="13"/>
                      </a:lnTo>
                      <a:lnTo>
                        <a:pt x="83" y="9"/>
                      </a:lnTo>
                      <a:lnTo>
                        <a:pt x="72" y="9"/>
                      </a:lnTo>
                      <a:lnTo>
                        <a:pt x="62" y="5"/>
                      </a:lnTo>
                      <a:lnTo>
                        <a:pt x="53" y="4"/>
                      </a:lnTo>
                      <a:lnTo>
                        <a:pt x="42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8" name="Freeform 74"/>
                <p:cNvSpPr>
                  <a:spLocks/>
                </p:cNvSpPr>
                <p:nvPr/>
              </p:nvSpPr>
              <p:spPr bwMode="auto">
                <a:xfrm>
                  <a:off x="1512" y="3151"/>
                  <a:ext cx="113" cy="184"/>
                </a:xfrm>
                <a:custGeom>
                  <a:avLst/>
                  <a:gdLst>
                    <a:gd name="T0" fmla="*/ 57 w 226"/>
                    <a:gd name="T1" fmla="*/ 8 h 367"/>
                    <a:gd name="T2" fmla="*/ 21 w 226"/>
                    <a:gd name="T3" fmla="*/ 46 h 367"/>
                    <a:gd name="T4" fmla="*/ 21 w 226"/>
                    <a:gd name="T5" fmla="*/ 46 h 367"/>
                    <a:gd name="T6" fmla="*/ 21 w 226"/>
                    <a:gd name="T7" fmla="*/ 47 h 367"/>
                    <a:gd name="T8" fmla="*/ 20 w 226"/>
                    <a:gd name="T9" fmla="*/ 48 h 367"/>
                    <a:gd name="T10" fmla="*/ 19 w 226"/>
                    <a:gd name="T11" fmla="*/ 50 h 367"/>
                    <a:gd name="T12" fmla="*/ 18 w 226"/>
                    <a:gd name="T13" fmla="*/ 51 h 367"/>
                    <a:gd name="T14" fmla="*/ 17 w 226"/>
                    <a:gd name="T15" fmla="*/ 54 h 367"/>
                    <a:gd name="T16" fmla="*/ 17 w 226"/>
                    <a:gd name="T17" fmla="*/ 57 h 367"/>
                    <a:gd name="T18" fmla="*/ 16 w 226"/>
                    <a:gd name="T19" fmla="*/ 60 h 367"/>
                    <a:gd name="T20" fmla="*/ 15 w 226"/>
                    <a:gd name="T21" fmla="*/ 61 h 367"/>
                    <a:gd name="T22" fmla="*/ 15 w 226"/>
                    <a:gd name="T23" fmla="*/ 63 h 367"/>
                    <a:gd name="T24" fmla="*/ 14 w 226"/>
                    <a:gd name="T25" fmla="*/ 65 h 367"/>
                    <a:gd name="T26" fmla="*/ 14 w 226"/>
                    <a:gd name="T27" fmla="*/ 66 h 367"/>
                    <a:gd name="T28" fmla="*/ 13 w 226"/>
                    <a:gd name="T29" fmla="*/ 68 h 367"/>
                    <a:gd name="T30" fmla="*/ 13 w 226"/>
                    <a:gd name="T31" fmla="*/ 70 h 367"/>
                    <a:gd name="T32" fmla="*/ 13 w 226"/>
                    <a:gd name="T33" fmla="*/ 72 h 367"/>
                    <a:gd name="T34" fmla="*/ 13 w 226"/>
                    <a:gd name="T35" fmla="*/ 75 h 367"/>
                    <a:gd name="T36" fmla="*/ 12 w 226"/>
                    <a:gd name="T37" fmla="*/ 76 h 367"/>
                    <a:gd name="T38" fmla="*/ 12 w 226"/>
                    <a:gd name="T39" fmla="*/ 78 h 367"/>
                    <a:gd name="T40" fmla="*/ 11 w 226"/>
                    <a:gd name="T41" fmla="*/ 81 h 367"/>
                    <a:gd name="T42" fmla="*/ 11 w 226"/>
                    <a:gd name="T43" fmla="*/ 83 h 367"/>
                    <a:gd name="T44" fmla="*/ 11 w 226"/>
                    <a:gd name="T45" fmla="*/ 85 h 367"/>
                    <a:gd name="T46" fmla="*/ 11 w 226"/>
                    <a:gd name="T47" fmla="*/ 88 h 367"/>
                    <a:gd name="T48" fmla="*/ 11 w 226"/>
                    <a:gd name="T49" fmla="*/ 90 h 367"/>
                    <a:gd name="T50" fmla="*/ 11 w 226"/>
                    <a:gd name="T51" fmla="*/ 92 h 367"/>
                    <a:gd name="T52" fmla="*/ 0 w 226"/>
                    <a:gd name="T53" fmla="*/ 90 h 367"/>
                    <a:gd name="T54" fmla="*/ 0 w 226"/>
                    <a:gd name="T55" fmla="*/ 89 h 367"/>
                    <a:gd name="T56" fmla="*/ 0 w 226"/>
                    <a:gd name="T57" fmla="*/ 88 h 367"/>
                    <a:gd name="T58" fmla="*/ 1 w 226"/>
                    <a:gd name="T59" fmla="*/ 86 h 367"/>
                    <a:gd name="T60" fmla="*/ 1 w 226"/>
                    <a:gd name="T61" fmla="*/ 84 h 367"/>
                    <a:gd name="T62" fmla="*/ 1 w 226"/>
                    <a:gd name="T63" fmla="*/ 82 h 367"/>
                    <a:gd name="T64" fmla="*/ 2 w 226"/>
                    <a:gd name="T65" fmla="*/ 81 h 367"/>
                    <a:gd name="T66" fmla="*/ 2 w 226"/>
                    <a:gd name="T67" fmla="*/ 79 h 367"/>
                    <a:gd name="T68" fmla="*/ 2 w 226"/>
                    <a:gd name="T69" fmla="*/ 77 h 367"/>
                    <a:gd name="T70" fmla="*/ 3 w 226"/>
                    <a:gd name="T71" fmla="*/ 76 h 367"/>
                    <a:gd name="T72" fmla="*/ 3 w 226"/>
                    <a:gd name="T73" fmla="*/ 74 h 367"/>
                    <a:gd name="T74" fmla="*/ 4 w 226"/>
                    <a:gd name="T75" fmla="*/ 72 h 367"/>
                    <a:gd name="T76" fmla="*/ 4 w 226"/>
                    <a:gd name="T77" fmla="*/ 70 h 367"/>
                    <a:gd name="T78" fmla="*/ 5 w 226"/>
                    <a:gd name="T79" fmla="*/ 68 h 367"/>
                    <a:gd name="T80" fmla="*/ 5 w 226"/>
                    <a:gd name="T81" fmla="*/ 66 h 367"/>
                    <a:gd name="T82" fmla="*/ 6 w 226"/>
                    <a:gd name="T83" fmla="*/ 64 h 367"/>
                    <a:gd name="T84" fmla="*/ 6 w 226"/>
                    <a:gd name="T85" fmla="*/ 62 h 367"/>
                    <a:gd name="T86" fmla="*/ 7 w 226"/>
                    <a:gd name="T87" fmla="*/ 60 h 367"/>
                    <a:gd name="T88" fmla="*/ 7 w 226"/>
                    <a:gd name="T89" fmla="*/ 58 h 367"/>
                    <a:gd name="T90" fmla="*/ 8 w 226"/>
                    <a:gd name="T91" fmla="*/ 56 h 367"/>
                    <a:gd name="T92" fmla="*/ 9 w 226"/>
                    <a:gd name="T93" fmla="*/ 54 h 367"/>
                    <a:gd name="T94" fmla="*/ 10 w 226"/>
                    <a:gd name="T95" fmla="*/ 52 h 367"/>
                    <a:gd name="T96" fmla="*/ 11 w 226"/>
                    <a:gd name="T97" fmla="*/ 50 h 367"/>
                    <a:gd name="T98" fmla="*/ 12 w 226"/>
                    <a:gd name="T99" fmla="*/ 48 h 367"/>
                    <a:gd name="T100" fmla="*/ 13 w 226"/>
                    <a:gd name="T101" fmla="*/ 46 h 367"/>
                    <a:gd name="T102" fmla="*/ 13 w 226"/>
                    <a:gd name="T103" fmla="*/ 45 h 367"/>
                    <a:gd name="T104" fmla="*/ 14 w 226"/>
                    <a:gd name="T105" fmla="*/ 43 h 367"/>
                    <a:gd name="T106" fmla="*/ 15 w 226"/>
                    <a:gd name="T107" fmla="*/ 41 h 367"/>
                    <a:gd name="T108" fmla="*/ 16 w 226"/>
                    <a:gd name="T109" fmla="*/ 39 h 367"/>
                    <a:gd name="T110" fmla="*/ 54 w 226"/>
                    <a:gd name="T111" fmla="*/ 0 h 367"/>
                    <a:gd name="T112" fmla="*/ 57 w 226"/>
                    <a:gd name="T113" fmla="*/ 8 h 367"/>
                    <a:gd name="T114" fmla="*/ 57 w 226"/>
                    <a:gd name="T115" fmla="*/ 8 h 36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6"/>
                    <a:gd name="T175" fmla="*/ 0 h 367"/>
                    <a:gd name="T176" fmla="*/ 226 w 226"/>
                    <a:gd name="T177" fmla="*/ 367 h 36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6" h="367">
                      <a:moveTo>
                        <a:pt x="226" y="31"/>
                      </a:moveTo>
                      <a:lnTo>
                        <a:pt x="83" y="183"/>
                      </a:lnTo>
                      <a:lnTo>
                        <a:pt x="81" y="187"/>
                      </a:lnTo>
                      <a:lnTo>
                        <a:pt x="79" y="190"/>
                      </a:lnTo>
                      <a:lnTo>
                        <a:pt x="76" y="198"/>
                      </a:lnTo>
                      <a:lnTo>
                        <a:pt x="72" y="204"/>
                      </a:lnTo>
                      <a:lnTo>
                        <a:pt x="68" y="213"/>
                      </a:lnTo>
                      <a:lnTo>
                        <a:pt x="66" y="225"/>
                      </a:lnTo>
                      <a:lnTo>
                        <a:pt x="62" y="238"/>
                      </a:lnTo>
                      <a:lnTo>
                        <a:pt x="59" y="244"/>
                      </a:lnTo>
                      <a:lnTo>
                        <a:pt x="59" y="249"/>
                      </a:lnTo>
                      <a:lnTo>
                        <a:pt x="55" y="257"/>
                      </a:lnTo>
                      <a:lnTo>
                        <a:pt x="55" y="264"/>
                      </a:lnTo>
                      <a:lnTo>
                        <a:pt x="51" y="272"/>
                      </a:lnTo>
                      <a:lnTo>
                        <a:pt x="51" y="280"/>
                      </a:lnTo>
                      <a:lnTo>
                        <a:pt x="49" y="287"/>
                      </a:lnTo>
                      <a:lnTo>
                        <a:pt x="49" y="297"/>
                      </a:lnTo>
                      <a:lnTo>
                        <a:pt x="45" y="304"/>
                      </a:lnTo>
                      <a:lnTo>
                        <a:pt x="45" y="312"/>
                      </a:lnTo>
                      <a:lnTo>
                        <a:pt x="43" y="321"/>
                      </a:lnTo>
                      <a:lnTo>
                        <a:pt x="43" y="331"/>
                      </a:lnTo>
                      <a:lnTo>
                        <a:pt x="41" y="340"/>
                      </a:lnTo>
                      <a:lnTo>
                        <a:pt x="41" y="350"/>
                      </a:lnTo>
                      <a:lnTo>
                        <a:pt x="41" y="358"/>
                      </a:lnTo>
                      <a:lnTo>
                        <a:pt x="41" y="367"/>
                      </a:lnTo>
                      <a:lnTo>
                        <a:pt x="0" y="358"/>
                      </a:lnTo>
                      <a:lnTo>
                        <a:pt x="0" y="354"/>
                      </a:lnTo>
                      <a:lnTo>
                        <a:pt x="0" y="350"/>
                      </a:lnTo>
                      <a:lnTo>
                        <a:pt x="2" y="342"/>
                      </a:lnTo>
                      <a:lnTo>
                        <a:pt x="3" y="333"/>
                      </a:lnTo>
                      <a:lnTo>
                        <a:pt x="3" y="327"/>
                      </a:lnTo>
                      <a:lnTo>
                        <a:pt x="5" y="321"/>
                      </a:lnTo>
                      <a:lnTo>
                        <a:pt x="7" y="316"/>
                      </a:lnTo>
                      <a:lnTo>
                        <a:pt x="7" y="308"/>
                      </a:lnTo>
                      <a:lnTo>
                        <a:pt x="9" y="301"/>
                      </a:lnTo>
                      <a:lnTo>
                        <a:pt x="11" y="295"/>
                      </a:lnTo>
                      <a:lnTo>
                        <a:pt x="13" y="287"/>
                      </a:lnTo>
                      <a:lnTo>
                        <a:pt x="15" y="280"/>
                      </a:lnTo>
                      <a:lnTo>
                        <a:pt x="17" y="272"/>
                      </a:lnTo>
                      <a:lnTo>
                        <a:pt x="19" y="263"/>
                      </a:lnTo>
                      <a:lnTo>
                        <a:pt x="21" y="255"/>
                      </a:lnTo>
                      <a:lnTo>
                        <a:pt x="24" y="247"/>
                      </a:lnTo>
                      <a:lnTo>
                        <a:pt x="26" y="240"/>
                      </a:lnTo>
                      <a:lnTo>
                        <a:pt x="28" y="230"/>
                      </a:lnTo>
                      <a:lnTo>
                        <a:pt x="32" y="221"/>
                      </a:lnTo>
                      <a:lnTo>
                        <a:pt x="34" y="215"/>
                      </a:lnTo>
                      <a:lnTo>
                        <a:pt x="38" y="206"/>
                      </a:lnTo>
                      <a:lnTo>
                        <a:pt x="41" y="198"/>
                      </a:lnTo>
                      <a:lnTo>
                        <a:pt x="45" y="190"/>
                      </a:lnTo>
                      <a:lnTo>
                        <a:pt x="49" y="183"/>
                      </a:lnTo>
                      <a:lnTo>
                        <a:pt x="51" y="177"/>
                      </a:lnTo>
                      <a:lnTo>
                        <a:pt x="55" y="169"/>
                      </a:lnTo>
                      <a:lnTo>
                        <a:pt x="59" y="162"/>
                      </a:lnTo>
                      <a:lnTo>
                        <a:pt x="64" y="156"/>
                      </a:lnTo>
                      <a:lnTo>
                        <a:pt x="214" y="0"/>
                      </a:lnTo>
                      <a:lnTo>
                        <a:pt x="226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19" name="Freeform 75"/>
                <p:cNvSpPr>
                  <a:spLocks/>
                </p:cNvSpPr>
                <p:nvPr/>
              </p:nvSpPr>
              <p:spPr bwMode="auto">
                <a:xfrm>
                  <a:off x="1231" y="3330"/>
                  <a:ext cx="305" cy="573"/>
                </a:xfrm>
                <a:custGeom>
                  <a:avLst/>
                  <a:gdLst>
                    <a:gd name="T0" fmla="*/ 136 w 610"/>
                    <a:gd name="T1" fmla="*/ 0 h 1146"/>
                    <a:gd name="T2" fmla="*/ 121 w 610"/>
                    <a:gd name="T3" fmla="*/ 4 h 1146"/>
                    <a:gd name="T4" fmla="*/ 109 w 610"/>
                    <a:gd name="T5" fmla="*/ 7 h 1146"/>
                    <a:gd name="T6" fmla="*/ 96 w 610"/>
                    <a:gd name="T7" fmla="*/ 12 h 1146"/>
                    <a:gd name="T8" fmla="*/ 83 w 610"/>
                    <a:gd name="T9" fmla="*/ 19 h 1146"/>
                    <a:gd name="T10" fmla="*/ 69 w 610"/>
                    <a:gd name="T11" fmla="*/ 28 h 1146"/>
                    <a:gd name="T12" fmla="*/ 55 w 610"/>
                    <a:gd name="T13" fmla="*/ 40 h 1146"/>
                    <a:gd name="T14" fmla="*/ 41 w 610"/>
                    <a:gd name="T15" fmla="*/ 55 h 1146"/>
                    <a:gd name="T16" fmla="*/ 27 w 610"/>
                    <a:gd name="T17" fmla="*/ 72 h 1146"/>
                    <a:gd name="T18" fmla="*/ 17 w 610"/>
                    <a:gd name="T19" fmla="*/ 90 h 1146"/>
                    <a:gd name="T20" fmla="*/ 9 w 610"/>
                    <a:gd name="T21" fmla="*/ 108 h 1146"/>
                    <a:gd name="T22" fmla="*/ 3 w 610"/>
                    <a:gd name="T23" fmla="*/ 124 h 1146"/>
                    <a:gd name="T24" fmla="*/ 1 w 610"/>
                    <a:gd name="T25" fmla="*/ 140 h 1146"/>
                    <a:gd name="T26" fmla="*/ 1 w 610"/>
                    <a:gd name="T27" fmla="*/ 155 h 1146"/>
                    <a:gd name="T28" fmla="*/ 2 w 610"/>
                    <a:gd name="T29" fmla="*/ 169 h 1146"/>
                    <a:gd name="T30" fmla="*/ 6 w 610"/>
                    <a:gd name="T31" fmla="*/ 181 h 1146"/>
                    <a:gd name="T32" fmla="*/ 11 w 610"/>
                    <a:gd name="T33" fmla="*/ 193 h 1146"/>
                    <a:gd name="T34" fmla="*/ 25 w 610"/>
                    <a:gd name="T35" fmla="*/ 208 h 1146"/>
                    <a:gd name="T36" fmla="*/ 43 w 610"/>
                    <a:gd name="T37" fmla="*/ 220 h 1146"/>
                    <a:gd name="T38" fmla="*/ 55 w 610"/>
                    <a:gd name="T39" fmla="*/ 226 h 1146"/>
                    <a:gd name="T40" fmla="*/ 66 w 610"/>
                    <a:gd name="T41" fmla="*/ 232 h 1146"/>
                    <a:gd name="T42" fmla="*/ 78 w 610"/>
                    <a:gd name="T43" fmla="*/ 237 h 1146"/>
                    <a:gd name="T44" fmla="*/ 89 w 610"/>
                    <a:gd name="T45" fmla="*/ 243 h 1146"/>
                    <a:gd name="T46" fmla="*/ 101 w 610"/>
                    <a:gd name="T47" fmla="*/ 250 h 1146"/>
                    <a:gd name="T48" fmla="*/ 112 w 610"/>
                    <a:gd name="T49" fmla="*/ 257 h 1146"/>
                    <a:gd name="T50" fmla="*/ 122 w 610"/>
                    <a:gd name="T51" fmla="*/ 266 h 1146"/>
                    <a:gd name="T52" fmla="*/ 132 w 610"/>
                    <a:gd name="T53" fmla="*/ 277 h 1146"/>
                    <a:gd name="T54" fmla="*/ 153 w 610"/>
                    <a:gd name="T55" fmla="*/ 280 h 1146"/>
                    <a:gd name="T56" fmla="*/ 146 w 610"/>
                    <a:gd name="T57" fmla="*/ 270 h 1146"/>
                    <a:gd name="T58" fmla="*/ 136 w 610"/>
                    <a:gd name="T59" fmla="*/ 260 h 1146"/>
                    <a:gd name="T60" fmla="*/ 122 w 610"/>
                    <a:gd name="T61" fmla="*/ 249 h 1146"/>
                    <a:gd name="T62" fmla="*/ 110 w 610"/>
                    <a:gd name="T63" fmla="*/ 242 h 1146"/>
                    <a:gd name="T64" fmla="*/ 96 w 610"/>
                    <a:gd name="T65" fmla="*/ 235 h 1146"/>
                    <a:gd name="T66" fmla="*/ 80 w 610"/>
                    <a:gd name="T67" fmla="*/ 228 h 1146"/>
                    <a:gd name="T68" fmla="*/ 64 w 610"/>
                    <a:gd name="T69" fmla="*/ 220 h 1146"/>
                    <a:gd name="T70" fmla="*/ 50 w 610"/>
                    <a:gd name="T71" fmla="*/ 212 h 1146"/>
                    <a:gd name="T72" fmla="*/ 38 w 610"/>
                    <a:gd name="T73" fmla="*/ 203 h 1146"/>
                    <a:gd name="T74" fmla="*/ 29 w 610"/>
                    <a:gd name="T75" fmla="*/ 193 h 1146"/>
                    <a:gd name="T76" fmla="*/ 22 w 610"/>
                    <a:gd name="T77" fmla="*/ 181 h 1146"/>
                    <a:gd name="T78" fmla="*/ 17 w 610"/>
                    <a:gd name="T79" fmla="*/ 169 h 1146"/>
                    <a:gd name="T80" fmla="*/ 15 w 610"/>
                    <a:gd name="T81" fmla="*/ 155 h 1146"/>
                    <a:gd name="T82" fmla="*/ 16 w 610"/>
                    <a:gd name="T83" fmla="*/ 141 h 1146"/>
                    <a:gd name="T84" fmla="*/ 17 w 610"/>
                    <a:gd name="T85" fmla="*/ 126 h 1146"/>
                    <a:gd name="T86" fmla="*/ 23 w 610"/>
                    <a:gd name="T87" fmla="*/ 110 h 1146"/>
                    <a:gd name="T88" fmla="*/ 30 w 610"/>
                    <a:gd name="T89" fmla="*/ 92 h 1146"/>
                    <a:gd name="T90" fmla="*/ 39 w 610"/>
                    <a:gd name="T91" fmla="*/ 76 h 1146"/>
                    <a:gd name="T92" fmla="*/ 48 w 610"/>
                    <a:gd name="T93" fmla="*/ 63 h 1146"/>
                    <a:gd name="T94" fmla="*/ 58 w 610"/>
                    <a:gd name="T95" fmla="*/ 51 h 1146"/>
                    <a:gd name="T96" fmla="*/ 69 w 610"/>
                    <a:gd name="T97" fmla="*/ 40 h 1146"/>
                    <a:gd name="T98" fmla="*/ 81 w 610"/>
                    <a:gd name="T99" fmla="*/ 32 h 1146"/>
                    <a:gd name="T100" fmla="*/ 93 w 610"/>
                    <a:gd name="T101" fmla="*/ 24 h 1146"/>
                    <a:gd name="T102" fmla="*/ 105 w 610"/>
                    <a:gd name="T103" fmla="*/ 18 h 1146"/>
                    <a:gd name="T104" fmla="*/ 118 w 610"/>
                    <a:gd name="T105" fmla="*/ 13 h 1146"/>
                    <a:gd name="T106" fmla="*/ 132 w 610"/>
                    <a:gd name="T107" fmla="*/ 10 h 1146"/>
                    <a:gd name="T108" fmla="*/ 145 w 610"/>
                    <a:gd name="T109" fmla="*/ 7 h 114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0"/>
                    <a:gd name="T166" fmla="*/ 0 h 1146"/>
                    <a:gd name="T167" fmla="*/ 610 w 610"/>
                    <a:gd name="T168" fmla="*/ 1146 h 114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0" h="1146">
                      <a:moveTo>
                        <a:pt x="576" y="0"/>
                      </a:moveTo>
                      <a:lnTo>
                        <a:pt x="574" y="0"/>
                      </a:lnTo>
                      <a:lnTo>
                        <a:pt x="565" y="0"/>
                      </a:lnTo>
                      <a:lnTo>
                        <a:pt x="557" y="0"/>
                      </a:lnTo>
                      <a:lnTo>
                        <a:pt x="551" y="0"/>
                      </a:lnTo>
                      <a:lnTo>
                        <a:pt x="542" y="0"/>
                      </a:lnTo>
                      <a:lnTo>
                        <a:pt x="534" y="1"/>
                      </a:lnTo>
                      <a:lnTo>
                        <a:pt x="523" y="1"/>
                      </a:lnTo>
                      <a:lnTo>
                        <a:pt x="511" y="5"/>
                      </a:lnTo>
                      <a:lnTo>
                        <a:pt x="500" y="7"/>
                      </a:lnTo>
                      <a:lnTo>
                        <a:pt x="487" y="11"/>
                      </a:lnTo>
                      <a:lnTo>
                        <a:pt x="481" y="13"/>
                      </a:lnTo>
                      <a:lnTo>
                        <a:pt x="473" y="15"/>
                      </a:lnTo>
                      <a:lnTo>
                        <a:pt x="466" y="17"/>
                      </a:lnTo>
                      <a:lnTo>
                        <a:pt x="458" y="19"/>
                      </a:lnTo>
                      <a:lnTo>
                        <a:pt x="450" y="20"/>
                      </a:lnTo>
                      <a:lnTo>
                        <a:pt x="443" y="24"/>
                      </a:lnTo>
                      <a:lnTo>
                        <a:pt x="435" y="26"/>
                      </a:lnTo>
                      <a:lnTo>
                        <a:pt x="428" y="30"/>
                      </a:lnTo>
                      <a:lnTo>
                        <a:pt x="418" y="34"/>
                      </a:lnTo>
                      <a:lnTo>
                        <a:pt x="411" y="36"/>
                      </a:lnTo>
                      <a:lnTo>
                        <a:pt x="401" y="39"/>
                      </a:lnTo>
                      <a:lnTo>
                        <a:pt x="393" y="43"/>
                      </a:lnTo>
                      <a:lnTo>
                        <a:pt x="384" y="47"/>
                      </a:lnTo>
                      <a:lnTo>
                        <a:pt x="376" y="51"/>
                      </a:lnTo>
                      <a:lnTo>
                        <a:pt x="367" y="55"/>
                      </a:lnTo>
                      <a:lnTo>
                        <a:pt x="359" y="60"/>
                      </a:lnTo>
                      <a:lnTo>
                        <a:pt x="350" y="64"/>
                      </a:lnTo>
                      <a:lnTo>
                        <a:pt x="340" y="68"/>
                      </a:lnTo>
                      <a:lnTo>
                        <a:pt x="331" y="74"/>
                      </a:lnTo>
                      <a:lnTo>
                        <a:pt x="321" y="79"/>
                      </a:lnTo>
                      <a:lnTo>
                        <a:pt x="312" y="85"/>
                      </a:lnTo>
                      <a:lnTo>
                        <a:pt x="304" y="91"/>
                      </a:lnTo>
                      <a:lnTo>
                        <a:pt x="293" y="98"/>
                      </a:lnTo>
                      <a:lnTo>
                        <a:pt x="285" y="106"/>
                      </a:lnTo>
                      <a:lnTo>
                        <a:pt x="274" y="112"/>
                      </a:lnTo>
                      <a:lnTo>
                        <a:pt x="266" y="119"/>
                      </a:lnTo>
                      <a:lnTo>
                        <a:pt x="255" y="127"/>
                      </a:lnTo>
                      <a:lnTo>
                        <a:pt x="245" y="135"/>
                      </a:lnTo>
                      <a:lnTo>
                        <a:pt x="236" y="142"/>
                      </a:lnTo>
                      <a:lnTo>
                        <a:pt x="228" y="152"/>
                      </a:lnTo>
                      <a:lnTo>
                        <a:pt x="217" y="159"/>
                      </a:lnTo>
                      <a:lnTo>
                        <a:pt x="209" y="169"/>
                      </a:lnTo>
                      <a:lnTo>
                        <a:pt x="198" y="178"/>
                      </a:lnTo>
                      <a:lnTo>
                        <a:pt x="190" y="188"/>
                      </a:lnTo>
                      <a:lnTo>
                        <a:pt x="179" y="197"/>
                      </a:lnTo>
                      <a:lnTo>
                        <a:pt x="171" y="209"/>
                      </a:lnTo>
                      <a:lnTo>
                        <a:pt x="161" y="218"/>
                      </a:lnTo>
                      <a:lnTo>
                        <a:pt x="152" y="230"/>
                      </a:lnTo>
                      <a:lnTo>
                        <a:pt x="142" y="241"/>
                      </a:lnTo>
                      <a:lnTo>
                        <a:pt x="135" y="254"/>
                      </a:lnTo>
                      <a:lnTo>
                        <a:pt x="125" y="266"/>
                      </a:lnTo>
                      <a:lnTo>
                        <a:pt x="118" y="277"/>
                      </a:lnTo>
                      <a:lnTo>
                        <a:pt x="108" y="288"/>
                      </a:lnTo>
                      <a:lnTo>
                        <a:pt x="101" y="300"/>
                      </a:lnTo>
                      <a:lnTo>
                        <a:pt x="93" y="311"/>
                      </a:lnTo>
                      <a:lnTo>
                        <a:pt x="85" y="325"/>
                      </a:lnTo>
                      <a:lnTo>
                        <a:pt x="78" y="336"/>
                      </a:lnTo>
                      <a:lnTo>
                        <a:pt x="72" y="349"/>
                      </a:lnTo>
                      <a:lnTo>
                        <a:pt x="65" y="359"/>
                      </a:lnTo>
                      <a:lnTo>
                        <a:pt x="59" y="372"/>
                      </a:lnTo>
                      <a:lnTo>
                        <a:pt x="51" y="383"/>
                      </a:lnTo>
                      <a:lnTo>
                        <a:pt x="47" y="395"/>
                      </a:lnTo>
                      <a:lnTo>
                        <a:pt x="42" y="406"/>
                      </a:lnTo>
                      <a:lnTo>
                        <a:pt x="38" y="418"/>
                      </a:lnTo>
                      <a:lnTo>
                        <a:pt x="34" y="429"/>
                      </a:lnTo>
                      <a:lnTo>
                        <a:pt x="30" y="442"/>
                      </a:lnTo>
                      <a:lnTo>
                        <a:pt x="25" y="452"/>
                      </a:lnTo>
                      <a:lnTo>
                        <a:pt x="21" y="463"/>
                      </a:lnTo>
                      <a:lnTo>
                        <a:pt x="17" y="475"/>
                      </a:lnTo>
                      <a:lnTo>
                        <a:pt x="15" y="484"/>
                      </a:lnTo>
                      <a:lnTo>
                        <a:pt x="11" y="496"/>
                      </a:lnTo>
                      <a:lnTo>
                        <a:pt x="9" y="507"/>
                      </a:lnTo>
                      <a:lnTo>
                        <a:pt x="7" y="518"/>
                      </a:lnTo>
                      <a:lnTo>
                        <a:pt x="6" y="530"/>
                      </a:lnTo>
                      <a:lnTo>
                        <a:pt x="4" y="539"/>
                      </a:lnTo>
                      <a:lnTo>
                        <a:pt x="4" y="549"/>
                      </a:lnTo>
                      <a:lnTo>
                        <a:pt x="2" y="558"/>
                      </a:lnTo>
                      <a:lnTo>
                        <a:pt x="2" y="570"/>
                      </a:lnTo>
                      <a:lnTo>
                        <a:pt x="0" y="579"/>
                      </a:lnTo>
                      <a:lnTo>
                        <a:pt x="0" y="591"/>
                      </a:lnTo>
                      <a:lnTo>
                        <a:pt x="0" y="600"/>
                      </a:lnTo>
                      <a:lnTo>
                        <a:pt x="2" y="612"/>
                      </a:lnTo>
                      <a:lnTo>
                        <a:pt x="2" y="619"/>
                      </a:lnTo>
                      <a:lnTo>
                        <a:pt x="2" y="631"/>
                      </a:lnTo>
                      <a:lnTo>
                        <a:pt x="2" y="638"/>
                      </a:lnTo>
                      <a:lnTo>
                        <a:pt x="4" y="648"/>
                      </a:lnTo>
                      <a:lnTo>
                        <a:pt x="4" y="657"/>
                      </a:lnTo>
                      <a:lnTo>
                        <a:pt x="6" y="665"/>
                      </a:lnTo>
                      <a:lnTo>
                        <a:pt x="7" y="674"/>
                      </a:lnTo>
                      <a:lnTo>
                        <a:pt x="9" y="684"/>
                      </a:lnTo>
                      <a:lnTo>
                        <a:pt x="11" y="691"/>
                      </a:lnTo>
                      <a:lnTo>
                        <a:pt x="13" y="699"/>
                      </a:lnTo>
                      <a:lnTo>
                        <a:pt x="15" y="708"/>
                      </a:lnTo>
                      <a:lnTo>
                        <a:pt x="19" y="716"/>
                      </a:lnTo>
                      <a:lnTo>
                        <a:pt x="21" y="724"/>
                      </a:lnTo>
                      <a:lnTo>
                        <a:pt x="25" y="733"/>
                      </a:lnTo>
                      <a:lnTo>
                        <a:pt x="28" y="741"/>
                      </a:lnTo>
                      <a:lnTo>
                        <a:pt x="32" y="748"/>
                      </a:lnTo>
                      <a:lnTo>
                        <a:pt x="36" y="754"/>
                      </a:lnTo>
                      <a:lnTo>
                        <a:pt x="40" y="762"/>
                      </a:lnTo>
                      <a:lnTo>
                        <a:pt x="44" y="769"/>
                      </a:lnTo>
                      <a:lnTo>
                        <a:pt x="47" y="775"/>
                      </a:lnTo>
                      <a:lnTo>
                        <a:pt x="55" y="788"/>
                      </a:lnTo>
                      <a:lnTo>
                        <a:pt x="65" y="802"/>
                      </a:lnTo>
                      <a:lnTo>
                        <a:pt x="76" y="813"/>
                      </a:lnTo>
                      <a:lnTo>
                        <a:pt x="85" y="824"/>
                      </a:lnTo>
                      <a:lnTo>
                        <a:pt x="97" y="832"/>
                      </a:lnTo>
                      <a:lnTo>
                        <a:pt x="110" y="842"/>
                      </a:lnTo>
                      <a:lnTo>
                        <a:pt x="120" y="849"/>
                      </a:lnTo>
                      <a:lnTo>
                        <a:pt x="133" y="857"/>
                      </a:lnTo>
                      <a:lnTo>
                        <a:pt x="144" y="864"/>
                      </a:lnTo>
                      <a:lnTo>
                        <a:pt x="158" y="872"/>
                      </a:lnTo>
                      <a:lnTo>
                        <a:pt x="171" y="880"/>
                      </a:lnTo>
                      <a:lnTo>
                        <a:pt x="184" y="887"/>
                      </a:lnTo>
                      <a:lnTo>
                        <a:pt x="192" y="891"/>
                      </a:lnTo>
                      <a:lnTo>
                        <a:pt x="199" y="895"/>
                      </a:lnTo>
                      <a:lnTo>
                        <a:pt x="207" y="899"/>
                      </a:lnTo>
                      <a:lnTo>
                        <a:pt x="213" y="902"/>
                      </a:lnTo>
                      <a:lnTo>
                        <a:pt x="220" y="904"/>
                      </a:lnTo>
                      <a:lnTo>
                        <a:pt x="228" y="908"/>
                      </a:lnTo>
                      <a:lnTo>
                        <a:pt x="234" y="912"/>
                      </a:lnTo>
                      <a:lnTo>
                        <a:pt x="241" y="916"/>
                      </a:lnTo>
                      <a:lnTo>
                        <a:pt x="249" y="918"/>
                      </a:lnTo>
                      <a:lnTo>
                        <a:pt x="257" y="921"/>
                      </a:lnTo>
                      <a:lnTo>
                        <a:pt x="264" y="925"/>
                      </a:lnTo>
                      <a:lnTo>
                        <a:pt x="272" y="929"/>
                      </a:lnTo>
                      <a:lnTo>
                        <a:pt x="279" y="933"/>
                      </a:lnTo>
                      <a:lnTo>
                        <a:pt x="287" y="937"/>
                      </a:lnTo>
                      <a:lnTo>
                        <a:pt x="293" y="940"/>
                      </a:lnTo>
                      <a:lnTo>
                        <a:pt x="302" y="944"/>
                      </a:lnTo>
                      <a:lnTo>
                        <a:pt x="310" y="948"/>
                      </a:lnTo>
                      <a:lnTo>
                        <a:pt x="317" y="952"/>
                      </a:lnTo>
                      <a:lnTo>
                        <a:pt x="325" y="956"/>
                      </a:lnTo>
                      <a:lnTo>
                        <a:pt x="333" y="959"/>
                      </a:lnTo>
                      <a:lnTo>
                        <a:pt x="340" y="963"/>
                      </a:lnTo>
                      <a:lnTo>
                        <a:pt x="348" y="967"/>
                      </a:lnTo>
                      <a:lnTo>
                        <a:pt x="355" y="971"/>
                      </a:lnTo>
                      <a:lnTo>
                        <a:pt x="363" y="975"/>
                      </a:lnTo>
                      <a:lnTo>
                        <a:pt x="369" y="978"/>
                      </a:lnTo>
                      <a:lnTo>
                        <a:pt x="376" y="984"/>
                      </a:lnTo>
                      <a:lnTo>
                        <a:pt x="384" y="988"/>
                      </a:lnTo>
                      <a:lnTo>
                        <a:pt x="393" y="994"/>
                      </a:lnTo>
                      <a:lnTo>
                        <a:pt x="401" y="997"/>
                      </a:lnTo>
                      <a:lnTo>
                        <a:pt x="407" y="1003"/>
                      </a:lnTo>
                      <a:lnTo>
                        <a:pt x="414" y="1007"/>
                      </a:lnTo>
                      <a:lnTo>
                        <a:pt x="422" y="1013"/>
                      </a:lnTo>
                      <a:lnTo>
                        <a:pt x="430" y="1018"/>
                      </a:lnTo>
                      <a:lnTo>
                        <a:pt x="437" y="1024"/>
                      </a:lnTo>
                      <a:lnTo>
                        <a:pt x="445" y="1028"/>
                      </a:lnTo>
                      <a:lnTo>
                        <a:pt x="452" y="1035"/>
                      </a:lnTo>
                      <a:lnTo>
                        <a:pt x="458" y="1039"/>
                      </a:lnTo>
                      <a:lnTo>
                        <a:pt x="466" y="1045"/>
                      </a:lnTo>
                      <a:lnTo>
                        <a:pt x="473" y="1051"/>
                      </a:lnTo>
                      <a:lnTo>
                        <a:pt x="481" y="1056"/>
                      </a:lnTo>
                      <a:lnTo>
                        <a:pt x="487" y="1064"/>
                      </a:lnTo>
                      <a:lnTo>
                        <a:pt x="494" y="1070"/>
                      </a:lnTo>
                      <a:lnTo>
                        <a:pt x="502" y="1077"/>
                      </a:lnTo>
                      <a:lnTo>
                        <a:pt x="509" y="1085"/>
                      </a:lnTo>
                      <a:lnTo>
                        <a:pt x="515" y="1090"/>
                      </a:lnTo>
                      <a:lnTo>
                        <a:pt x="523" y="1098"/>
                      </a:lnTo>
                      <a:lnTo>
                        <a:pt x="528" y="1106"/>
                      </a:lnTo>
                      <a:lnTo>
                        <a:pt x="536" y="1113"/>
                      </a:lnTo>
                      <a:lnTo>
                        <a:pt x="542" y="1121"/>
                      </a:lnTo>
                      <a:lnTo>
                        <a:pt x="549" y="1129"/>
                      </a:lnTo>
                      <a:lnTo>
                        <a:pt x="557" y="1136"/>
                      </a:lnTo>
                      <a:lnTo>
                        <a:pt x="563" y="1146"/>
                      </a:lnTo>
                      <a:lnTo>
                        <a:pt x="610" y="1119"/>
                      </a:lnTo>
                      <a:lnTo>
                        <a:pt x="608" y="1115"/>
                      </a:lnTo>
                      <a:lnTo>
                        <a:pt x="608" y="1111"/>
                      </a:lnTo>
                      <a:lnTo>
                        <a:pt x="604" y="1106"/>
                      </a:lnTo>
                      <a:lnTo>
                        <a:pt x="601" y="1100"/>
                      </a:lnTo>
                      <a:lnTo>
                        <a:pt x="593" y="1090"/>
                      </a:lnTo>
                      <a:lnTo>
                        <a:pt x="584" y="1079"/>
                      </a:lnTo>
                      <a:lnTo>
                        <a:pt x="578" y="1073"/>
                      </a:lnTo>
                      <a:lnTo>
                        <a:pt x="574" y="1068"/>
                      </a:lnTo>
                      <a:lnTo>
                        <a:pt x="566" y="1060"/>
                      </a:lnTo>
                      <a:lnTo>
                        <a:pt x="561" y="1052"/>
                      </a:lnTo>
                      <a:lnTo>
                        <a:pt x="551" y="1045"/>
                      </a:lnTo>
                      <a:lnTo>
                        <a:pt x="542" y="1037"/>
                      </a:lnTo>
                      <a:lnTo>
                        <a:pt x="532" y="1028"/>
                      </a:lnTo>
                      <a:lnTo>
                        <a:pt x="523" y="1022"/>
                      </a:lnTo>
                      <a:lnTo>
                        <a:pt x="511" y="1011"/>
                      </a:lnTo>
                      <a:lnTo>
                        <a:pt x="500" y="1003"/>
                      </a:lnTo>
                      <a:lnTo>
                        <a:pt x="492" y="997"/>
                      </a:lnTo>
                      <a:lnTo>
                        <a:pt x="487" y="994"/>
                      </a:lnTo>
                      <a:lnTo>
                        <a:pt x="479" y="990"/>
                      </a:lnTo>
                      <a:lnTo>
                        <a:pt x="473" y="986"/>
                      </a:lnTo>
                      <a:lnTo>
                        <a:pt x="464" y="980"/>
                      </a:lnTo>
                      <a:lnTo>
                        <a:pt x="456" y="976"/>
                      </a:lnTo>
                      <a:lnTo>
                        <a:pt x="447" y="971"/>
                      </a:lnTo>
                      <a:lnTo>
                        <a:pt x="439" y="967"/>
                      </a:lnTo>
                      <a:lnTo>
                        <a:pt x="430" y="963"/>
                      </a:lnTo>
                      <a:lnTo>
                        <a:pt x="422" y="957"/>
                      </a:lnTo>
                      <a:lnTo>
                        <a:pt x="412" y="952"/>
                      </a:lnTo>
                      <a:lnTo>
                        <a:pt x="405" y="948"/>
                      </a:lnTo>
                      <a:lnTo>
                        <a:pt x="393" y="942"/>
                      </a:lnTo>
                      <a:lnTo>
                        <a:pt x="384" y="938"/>
                      </a:lnTo>
                      <a:lnTo>
                        <a:pt x="372" y="933"/>
                      </a:lnTo>
                      <a:lnTo>
                        <a:pt x="363" y="929"/>
                      </a:lnTo>
                      <a:lnTo>
                        <a:pt x="352" y="925"/>
                      </a:lnTo>
                      <a:lnTo>
                        <a:pt x="340" y="919"/>
                      </a:lnTo>
                      <a:lnTo>
                        <a:pt x="329" y="914"/>
                      </a:lnTo>
                      <a:lnTo>
                        <a:pt x="317" y="910"/>
                      </a:lnTo>
                      <a:lnTo>
                        <a:pt x="306" y="904"/>
                      </a:lnTo>
                      <a:lnTo>
                        <a:pt x="295" y="900"/>
                      </a:lnTo>
                      <a:lnTo>
                        <a:pt x="283" y="895"/>
                      </a:lnTo>
                      <a:lnTo>
                        <a:pt x="274" y="891"/>
                      </a:lnTo>
                      <a:lnTo>
                        <a:pt x="262" y="885"/>
                      </a:lnTo>
                      <a:lnTo>
                        <a:pt x="253" y="880"/>
                      </a:lnTo>
                      <a:lnTo>
                        <a:pt x="243" y="876"/>
                      </a:lnTo>
                      <a:lnTo>
                        <a:pt x="234" y="870"/>
                      </a:lnTo>
                      <a:lnTo>
                        <a:pt x="224" y="864"/>
                      </a:lnTo>
                      <a:lnTo>
                        <a:pt x="217" y="859"/>
                      </a:lnTo>
                      <a:lnTo>
                        <a:pt x="207" y="851"/>
                      </a:lnTo>
                      <a:lnTo>
                        <a:pt x="199" y="847"/>
                      </a:lnTo>
                      <a:lnTo>
                        <a:pt x="190" y="842"/>
                      </a:lnTo>
                      <a:lnTo>
                        <a:pt x="182" y="834"/>
                      </a:lnTo>
                      <a:lnTo>
                        <a:pt x="177" y="828"/>
                      </a:lnTo>
                      <a:lnTo>
                        <a:pt x="169" y="824"/>
                      </a:lnTo>
                      <a:lnTo>
                        <a:pt x="160" y="817"/>
                      </a:lnTo>
                      <a:lnTo>
                        <a:pt x="152" y="809"/>
                      </a:lnTo>
                      <a:lnTo>
                        <a:pt x="144" y="804"/>
                      </a:lnTo>
                      <a:lnTo>
                        <a:pt x="139" y="796"/>
                      </a:lnTo>
                      <a:lnTo>
                        <a:pt x="131" y="790"/>
                      </a:lnTo>
                      <a:lnTo>
                        <a:pt x="127" y="783"/>
                      </a:lnTo>
                      <a:lnTo>
                        <a:pt x="120" y="775"/>
                      </a:lnTo>
                      <a:lnTo>
                        <a:pt x="116" y="769"/>
                      </a:lnTo>
                      <a:lnTo>
                        <a:pt x="110" y="762"/>
                      </a:lnTo>
                      <a:lnTo>
                        <a:pt x="104" y="754"/>
                      </a:lnTo>
                      <a:lnTo>
                        <a:pt x="101" y="746"/>
                      </a:lnTo>
                      <a:lnTo>
                        <a:pt x="97" y="739"/>
                      </a:lnTo>
                      <a:lnTo>
                        <a:pt x="91" y="729"/>
                      </a:lnTo>
                      <a:lnTo>
                        <a:pt x="87" y="724"/>
                      </a:lnTo>
                      <a:lnTo>
                        <a:pt x="84" y="716"/>
                      </a:lnTo>
                      <a:lnTo>
                        <a:pt x="82" y="708"/>
                      </a:lnTo>
                      <a:lnTo>
                        <a:pt x="78" y="699"/>
                      </a:lnTo>
                      <a:lnTo>
                        <a:pt x="74" y="691"/>
                      </a:lnTo>
                      <a:lnTo>
                        <a:pt x="70" y="682"/>
                      </a:lnTo>
                      <a:lnTo>
                        <a:pt x="68" y="674"/>
                      </a:lnTo>
                      <a:lnTo>
                        <a:pt x="65" y="665"/>
                      </a:lnTo>
                      <a:lnTo>
                        <a:pt x="65" y="655"/>
                      </a:lnTo>
                      <a:lnTo>
                        <a:pt x="63" y="648"/>
                      </a:lnTo>
                      <a:lnTo>
                        <a:pt x="63" y="638"/>
                      </a:lnTo>
                      <a:lnTo>
                        <a:pt x="59" y="629"/>
                      </a:lnTo>
                      <a:lnTo>
                        <a:pt x="59" y="619"/>
                      </a:lnTo>
                      <a:lnTo>
                        <a:pt x="59" y="610"/>
                      </a:lnTo>
                      <a:lnTo>
                        <a:pt x="59" y="602"/>
                      </a:lnTo>
                      <a:lnTo>
                        <a:pt x="59" y="591"/>
                      </a:lnTo>
                      <a:lnTo>
                        <a:pt x="59" y="581"/>
                      </a:lnTo>
                      <a:lnTo>
                        <a:pt x="59" y="572"/>
                      </a:lnTo>
                      <a:lnTo>
                        <a:pt x="61" y="564"/>
                      </a:lnTo>
                      <a:lnTo>
                        <a:pt x="61" y="553"/>
                      </a:lnTo>
                      <a:lnTo>
                        <a:pt x="61" y="543"/>
                      </a:lnTo>
                      <a:lnTo>
                        <a:pt x="63" y="532"/>
                      </a:lnTo>
                      <a:lnTo>
                        <a:pt x="65" y="522"/>
                      </a:lnTo>
                      <a:lnTo>
                        <a:pt x="65" y="511"/>
                      </a:lnTo>
                      <a:lnTo>
                        <a:pt x="68" y="501"/>
                      </a:lnTo>
                      <a:lnTo>
                        <a:pt x="72" y="490"/>
                      </a:lnTo>
                      <a:lnTo>
                        <a:pt x="76" y="480"/>
                      </a:lnTo>
                      <a:lnTo>
                        <a:pt x="78" y="469"/>
                      </a:lnTo>
                      <a:lnTo>
                        <a:pt x="82" y="458"/>
                      </a:lnTo>
                      <a:lnTo>
                        <a:pt x="85" y="446"/>
                      </a:lnTo>
                      <a:lnTo>
                        <a:pt x="89" y="437"/>
                      </a:lnTo>
                      <a:lnTo>
                        <a:pt x="93" y="425"/>
                      </a:lnTo>
                      <a:lnTo>
                        <a:pt x="99" y="414"/>
                      </a:lnTo>
                      <a:lnTo>
                        <a:pt x="103" y="402"/>
                      </a:lnTo>
                      <a:lnTo>
                        <a:pt x="110" y="391"/>
                      </a:lnTo>
                      <a:lnTo>
                        <a:pt x="114" y="380"/>
                      </a:lnTo>
                      <a:lnTo>
                        <a:pt x="120" y="366"/>
                      </a:lnTo>
                      <a:lnTo>
                        <a:pt x="123" y="357"/>
                      </a:lnTo>
                      <a:lnTo>
                        <a:pt x="131" y="345"/>
                      </a:lnTo>
                      <a:lnTo>
                        <a:pt x="135" y="336"/>
                      </a:lnTo>
                      <a:lnTo>
                        <a:pt x="141" y="325"/>
                      </a:lnTo>
                      <a:lnTo>
                        <a:pt x="146" y="315"/>
                      </a:lnTo>
                      <a:lnTo>
                        <a:pt x="154" y="304"/>
                      </a:lnTo>
                      <a:lnTo>
                        <a:pt x="158" y="294"/>
                      </a:lnTo>
                      <a:lnTo>
                        <a:pt x="165" y="285"/>
                      </a:lnTo>
                      <a:lnTo>
                        <a:pt x="171" y="275"/>
                      </a:lnTo>
                      <a:lnTo>
                        <a:pt x="179" y="266"/>
                      </a:lnTo>
                      <a:lnTo>
                        <a:pt x="184" y="258"/>
                      </a:lnTo>
                      <a:lnTo>
                        <a:pt x="190" y="249"/>
                      </a:lnTo>
                      <a:lnTo>
                        <a:pt x="198" y="241"/>
                      </a:lnTo>
                      <a:lnTo>
                        <a:pt x="205" y="233"/>
                      </a:lnTo>
                      <a:lnTo>
                        <a:pt x="211" y="224"/>
                      </a:lnTo>
                      <a:lnTo>
                        <a:pt x="219" y="216"/>
                      </a:lnTo>
                      <a:lnTo>
                        <a:pt x="224" y="209"/>
                      </a:lnTo>
                      <a:lnTo>
                        <a:pt x="232" y="201"/>
                      </a:lnTo>
                      <a:lnTo>
                        <a:pt x="239" y="193"/>
                      </a:lnTo>
                      <a:lnTo>
                        <a:pt x="247" y="186"/>
                      </a:lnTo>
                      <a:lnTo>
                        <a:pt x="255" y="178"/>
                      </a:lnTo>
                      <a:lnTo>
                        <a:pt x="262" y="173"/>
                      </a:lnTo>
                      <a:lnTo>
                        <a:pt x="270" y="165"/>
                      </a:lnTo>
                      <a:lnTo>
                        <a:pt x="276" y="159"/>
                      </a:lnTo>
                      <a:lnTo>
                        <a:pt x="283" y="152"/>
                      </a:lnTo>
                      <a:lnTo>
                        <a:pt x="291" y="148"/>
                      </a:lnTo>
                      <a:lnTo>
                        <a:pt x="298" y="140"/>
                      </a:lnTo>
                      <a:lnTo>
                        <a:pt x="308" y="135"/>
                      </a:lnTo>
                      <a:lnTo>
                        <a:pt x="314" y="129"/>
                      </a:lnTo>
                      <a:lnTo>
                        <a:pt x="323" y="125"/>
                      </a:lnTo>
                      <a:lnTo>
                        <a:pt x="331" y="119"/>
                      </a:lnTo>
                      <a:lnTo>
                        <a:pt x="338" y="114"/>
                      </a:lnTo>
                      <a:lnTo>
                        <a:pt x="346" y="108"/>
                      </a:lnTo>
                      <a:lnTo>
                        <a:pt x="353" y="102"/>
                      </a:lnTo>
                      <a:lnTo>
                        <a:pt x="361" y="98"/>
                      </a:lnTo>
                      <a:lnTo>
                        <a:pt x="369" y="93"/>
                      </a:lnTo>
                      <a:lnTo>
                        <a:pt x="378" y="89"/>
                      </a:lnTo>
                      <a:lnTo>
                        <a:pt x="388" y="85"/>
                      </a:lnTo>
                      <a:lnTo>
                        <a:pt x="393" y="81"/>
                      </a:lnTo>
                      <a:lnTo>
                        <a:pt x="403" y="78"/>
                      </a:lnTo>
                      <a:lnTo>
                        <a:pt x="411" y="74"/>
                      </a:lnTo>
                      <a:lnTo>
                        <a:pt x="420" y="70"/>
                      </a:lnTo>
                      <a:lnTo>
                        <a:pt x="428" y="66"/>
                      </a:lnTo>
                      <a:lnTo>
                        <a:pt x="437" y="62"/>
                      </a:lnTo>
                      <a:lnTo>
                        <a:pt x="445" y="60"/>
                      </a:lnTo>
                      <a:lnTo>
                        <a:pt x="456" y="58"/>
                      </a:lnTo>
                      <a:lnTo>
                        <a:pt x="462" y="55"/>
                      </a:lnTo>
                      <a:lnTo>
                        <a:pt x="471" y="51"/>
                      </a:lnTo>
                      <a:lnTo>
                        <a:pt x="481" y="47"/>
                      </a:lnTo>
                      <a:lnTo>
                        <a:pt x="488" y="45"/>
                      </a:lnTo>
                      <a:lnTo>
                        <a:pt x="496" y="41"/>
                      </a:lnTo>
                      <a:lnTo>
                        <a:pt x="506" y="41"/>
                      </a:lnTo>
                      <a:lnTo>
                        <a:pt x="515" y="38"/>
                      </a:lnTo>
                      <a:lnTo>
                        <a:pt x="525" y="38"/>
                      </a:lnTo>
                      <a:lnTo>
                        <a:pt x="532" y="34"/>
                      </a:lnTo>
                      <a:lnTo>
                        <a:pt x="542" y="32"/>
                      </a:lnTo>
                      <a:lnTo>
                        <a:pt x="551" y="30"/>
                      </a:lnTo>
                      <a:lnTo>
                        <a:pt x="561" y="28"/>
                      </a:lnTo>
                      <a:lnTo>
                        <a:pt x="570" y="26"/>
                      </a:lnTo>
                      <a:lnTo>
                        <a:pt x="580" y="26"/>
                      </a:lnTo>
                      <a:lnTo>
                        <a:pt x="587" y="24"/>
                      </a:lnTo>
                      <a:lnTo>
                        <a:pt x="597" y="24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0" name="Freeform 76"/>
                <p:cNvSpPr>
                  <a:spLocks/>
                </p:cNvSpPr>
                <p:nvPr/>
              </p:nvSpPr>
              <p:spPr bwMode="auto">
                <a:xfrm>
                  <a:off x="1381" y="3321"/>
                  <a:ext cx="202" cy="611"/>
                </a:xfrm>
                <a:custGeom>
                  <a:avLst/>
                  <a:gdLst>
                    <a:gd name="T0" fmla="*/ 8 w 403"/>
                    <a:gd name="T1" fmla="*/ 12 h 1223"/>
                    <a:gd name="T2" fmla="*/ 21 w 403"/>
                    <a:gd name="T3" fmla="*/ 19 h 1223"/>
                    <a:gd name="T4" fmla="*/ 35 w 403"/>
                    <a:gd name="T5" fmla="*/ 27 h 1223"/>
                    <a:gd name="T6" fmla="*/ 47 w 403"/>
                    <a:gd name="T7" fmla="*/ 37 h 1223"/>
                    <a:gd name="T8" fmla="*/ 60 w 403"/>
                    <a:gd name="T9" fmla="*/ 52 h 1223"/>
                    <a:gd name="T10" fmla="*/ 64 w 403"/>
                    <a:gd name="T11" fmla="*/ 63 h 1223"/>
                    <a:gd name="T12" fmla="*/ 64 w 403"/>
                    <a:gd name="T13" fmla="*/ 72 h 1223"/>
                    <a:gd name="T14" fmla="*/ 60 w 403"/>
                    <a:gd name="T15" fmla="*/ 81 h 1223"/>
                    <a:gd name="T16" fmla="*/ 55 w 403"/>
                    <a:gd name="T17" fmla="*/ 90 h 1223"/>
                    <a:gd name="T18" fmla="*/ 46 w 403"/>
                    <a:gd name="T19" fmla="*/ 103 h 1223"/>
                    <a:gd name="T20" fmla="*/ 32 w 403"/>
                    <a:gd name="T21" fmla="*/ 118 h 1223"/>
                    <a:gd name="T22" fmla="*/ 20 w 403"/>
                    <a:gd name="T23" fmla="*/ 132 h 1223"/>
                    <a:gd name="T24" fmla="*/ 10 w 403"/>
                    <a:gd name="T25" fmla="*/ 146 h 1223"/>
                    <a:gd name="T26" fmla="*/ 6 w 403"/>
                    <a:gd name="T27" fmla="*/ 159 h 1223"/>
                    <a:gd name="T28" fmla="*/ 8 w 403"/>
                    <a:gd name="T29" fmla="*/ 172 h 1223"/>
                    <a:gd name="T30" fmla="*/ 17 w 403"/>
                    <a:gd name="T31" fmla="*/ 186 h 1223"/>
                    <a:gd name="T32" fmla="*/ 27 w 403"/>
                    <a:gd name="T33" fmla="*/ 195 h 1223"/>
                    <a:gd name="T34" fmla="*/ 36 w 403"/>
                    <a:gd name="T35" fmla="*/ 203 h 1223"/>
                    <a:gd name="T36" fmla="*/ 45 w 403"/>
                    <a:gd name="T37" fmla="*/ 211 h 1223"/>
                    <a:gd name="T38" fmla="*/ 55 w 403"/>
                    <a:gd name="T39" fmla="*/ 221 h 1223"/>
                    <a:gd name="T40" fmla="*/ 64 w 403"/>
                    <a:gd name="T41" fmla="*/ 230 h 1223"/>
                    <a:gd name="T42" fmla="*/ 72 w 403"/>
                    <a:gd name="T43" fmla="*/ 239 h 1223"/>
                    <a:gd name="T44" fmla="*/ 79 w 403"/>
                    <a:gd name="T45" fmla="*/ 249 h 1223"/>
                    <a:gd name="T46" fmla="*/ 85 w 403"/>
                    <a:gd name="T47" fmla="*/ 260 h 1223"/>
                    <a:gd name="T48" fmla="*/ 88 w 403"/>
                    <a:gd name="T49" fmla="*/ 270 h 1223"/>
                    <a:gd name="T50" fmla="*/ 88 w 403"/>
                    <a:gd name="T51" fmla="*/ 281 h 1223"/>
                    <a:gd name="T52" fmla="*/ 84 w 403"/>
                    <a:gd name="T53" fmla="*/ 292 h 1223"/>
                    <a:gd name="T54" fmla="*/ 95 w 403"/>
                    <a:gd name="T55" fmla="*/ 304 h 1223"/>
                    <a:gd name="T56" fmla="*/ 99 w 403"/>
                    <a:gd name="T57" fmla="*/ 293 h 1223"/>
                    <a:gd name="T58" fmla="*/ 101 w 403"/>
                    <a:gd name="T59" fmla="*/ 281 h 1223"/>
                    <a:gd name="T60" fmla="*/ 100 w 403"/>
                    <a:gd name="T61" fmla="*/ 267 h 1223"/>
                    <a:gd name="T62" fmla="*/ 97 w 403"/>
                    <a:gd name="T63" fmla="*/ 259 h 1223"/>
                    <a:gd name="T64" fmla="*/ 93 w 403"/>
                    <a:gd name="T65" fmla="*/ 249 h 1223"/>
                    <a:gd name="T66" fmla="*/ 87 w 403"/>
                    <a:gd name="T67" fmla="*/ 240 h 1223"/>
                    <a:gd name="T68" fmla="*/ 78 w 403"/>
                    <a:gd name="T69" fmla="*/ 229 h 1223"/>
                    <a:gd name="T70" fmla="*/ 67 w 403"/>
                    <a:gd name="T71" fmla="*/ 219 h 1223"/>
                    <a:gd name="T72" fmla="*/ 57 w 403"/>
                    <a:gd name="T73" fmla="*/ 209 h 1223"/>
                    <a:gd name="T74" fmla="*/ 47 w 403"/>
                    <a:gd name="T75" fmla="*/ 201 h 1223"/>
                    <a:gd name="T76" fmla="*/ 38 w 403"/>
                    <a:gd name="T77" fmla="*/ 191 h 1223"/>
                    <a:gd name="T78" fmla="*/ 26 w 403"/>
                    <a:gd name="T79" fmla="*/ 177 h 1223"/>
                    <a:gd name="T80" fmla="*/ 20 w 403"/>
                    <a:gd name="T81" fmla="*/ 165 h 1223"/>
                    <a:gd name="T82" fmla="*/ 21 w 403"/>
                    <a:gd name="T83" fmla="*/ 153 h 1223"/>
                    <a:gd name="T84" fmla="*/ 28 w 403"/>
                    <a:gd name="T85" fmla="*/ 139 h 1223"/>
                    <a:gd name="T86" fmla="*/ 38 w 403"/>
                    <a:gd name="T87" fmla="*/ 126 h 1223"/>
                    <a:gd name="T88" fmla="*/ 49 w 403"/>
                    <a:gd name="T89" fmla="*/ 114 h 1223"/>
                    <a:gd name="T90" fmla="*/ 60 w 403"/>
                    <a:gd name="T91" fmla="*/ 102 h 1223"/>
                    <a:gd name="T92" fmla="*/ 68 w 403"/>
                    <a:gd name="T93" fmla="*/ 92 h 1223"/>
                    <a:gd name="T94" fmla="*/ 73 w 403"/>
                    <a:gd name="T95" fmla="*/ 83 h 1223"/>
                    <a:gd name="T96" fmla="*/ 76 w 403"/>
                    <a:gd name="T97" fmla="*/ 74 h 1223"/>
                    <a:gd name="T98" fmla="*/ 76 w 403"/>
                    <a:gd name="T99" fmla="*/ 64 h 1223"/>
                    <a:gd name="T100" fmla="*/ 73 w 403"/>
                    <a:gd name="T101" fmla="*/ 51 h 1223"/>
                    <a:gd name="T102" fmla="*/ 65 w 403"/>
                    <a:gd name="T103" fmla="*/ 38 h 1223"/>
                    <a:gd name="T104" fmla="*/ 52 w 403"/>
                    <a:gd name="T105" fmla="*/ 26 h 1223"/>
                    <a:gd name="T106" fmla="*/ 38 w 403"/>
                    <a:gd name="T107" fmla="*/ 15 h 1223"/>
                    <a:gd name="T108" fmla="*/ 25 w 403"/>
                    <a:gd name="T109" fmla="*/ 7 h 1223"/>
                    <a:gd name="T110" fmla="*/ 15 w 403"/>
                    <a:gd name="T111" fmla="*/ 1 h 122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03"/>
                    <a:gd name="T169" fmla="*/ 0 h 1223"/>
                    <a:gd name="T170" fmla="*/ 403 w 403"/>
                    <a:gd name="T171" fmla="*/ 1223 h 122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03" h="1223">
                      <a:moveTo>
                        <a:pt x="0" y="38"/>
                      </a:moveTo>
                      <a:lnTo>
                        <a:pt x="4" y="38"/>
                      </a:lnTo>
                      <a:lnTo>
                        <a:pt x="14" y="44"/>
                      </a:lnTo>
                      <a:lnTo>
                        <a:pt x="21" y="46"/>
                      </a:lnTo>
                      <a:lnTo>
                        <a:pt x="29" y="50"/>
                      </a:lnTo>
                      <a:lnTo>
                        <a:pt x="38" y="54"/>
                      </a:lnTo>
                      <a:lnTo>
                        <a:pt x="50" y="59"/>
                      </a:lnTo>
                      <a:lnTo>
                        <a:pt x="59" y="65"/>
                      </a:lnTo>
                      <a:lnTo>
                        <a:pt x="72" y="71"/>
                      </a:lnTo>
                      <a:lnTo>
                        <a:pt x="84" y="78"/>
                      </a:lnTo>
                      <a:lnTo>
                        <a:pt x="97" y="86"/>
                      </a:lnTo>
                      <a:lnTo>
                        <a:pt x="111" y="94"/>
                      </a:lnTo>
                      <a:lnTo>
                        <a:pt x="124" y="101"/>
                      </a:lnTo>
                      <a:lnTo>
                        <a:pt x="130" y="105"/>
                      </a:lnTo>
                      <a:lnTo>
                        <a:pt x="137" y="111"/>
                      </a:lnTo>
                      <a:lnTo>
                        <a:pt x="145" y="115"/>
                      </a:lnTo>
                      <a:lnTo>
                        <a:pt x="152" y="120"/>
                      </a:lnTo>
                      <a:lnTo>
                        <a:pt x="164" y="130"/>
                      </a:lnTo>
                      <a:lnTo>
                        <a:pt x="177" y="139"/>
                      </a:lnTo>
                      <a:lnTo>
                        <a:pt x="188" y="151"/>
                      </a:lnTo>
                      <a:lnTo>
                        <a:pt x="200" y="162"/>
                      </a:lnTo>
                      <a:lnTo>
                        <a:pt x="211" y="173"/>
                      </a:lnTo>
                      <a:lnTo>
                        <a:pt x="221" y="183"/>
                      </a:lnTo>
                      <a:lnTo>
                        <a:pt x="230" y="196"/>
                      </a:lnTo>
                      <a:lnTo>
                        <a:pt x="238" y="210"/>
                      </a:lnTo>
                      <a:lnTo>
                        <a:pt x="245" y="221"/>
                      </a:lnTo>
                      <a:lnTo>
                        <a:pt x="249" y="236"/>
                      </a:lnTo>
                      <a:lnTo>
                        <a:pt x="251" y="242"/>
                      </a:lnTo>
                      <a:lnTo>
                        <a:pt x="253" y="248"/>
                      </a:lnTo>
                      <a:lnTo>
                        <a:pt x="255" y="255"/>
                      </a:lnTo>
                      <a:lnTo>
                        <a:pt x="257" y="263"/>
                      </a:lnTo>
                      <a:lnTo>
                        <a:pt x="255" y="268"/>
                      </a:lnTo>
                      <a:lnTo>
                        <a:pt x="255" y="276"/>
                      </a:lnTo>
                      <a:lnTo>
                        <a:pt x="253" y="284"/>
                      </a:lnTo>
                      <a:lnTo>
                        <a:pt x="253" y="291"/>
                      </a:lnTo>
                      <a:lnTo>
                        <a:pt x="251" y="297"/>
                      </a:lnTo>
                      <a:lnTo>
                        <a:pt x="249" y="305"/>
                      </a:lnTo>
                      <a:lnTo>
                        <a:pt x="247" y="312"/>
                      </a:lnTo>
                      <a:lnTo>
                        <a:pt x="245" y="320"/>
                      </a:lnTo>
                      <a:lnTo>
                        <a:pt x="240" y="325"/>
                      </a:lnTo>
                      <a:lnTo>
                        <a:pt x="236" y="333"/>
                      </a:lnTo>
                      <a:lnTo>
                        <a:pt x="232" y="339"/>
                      </a:lnTo>
                      <a:lnTo>
                        <a:pt x="228" y="346"/>
                      </a:lnTo>
                      <a:lnTo>
                        <a:pt x="223" y="354"/>
                      </a:lnTo>
                      <a:lnTo>
                        <a:pt x="219" y="360"/>
                      </a:lnTo>
                      <a:lnTo>
                        <a:pt x="215" y="367"/>
                      </a:lnTo>
                      <a:lnTo>
                        <a:pt x="211" y="375"/>
                      </a:lnTo>
                      <a:lnTo>
                        <a:pt x="200" y="386"/>
                      </a:lnTo>
                      <a:lnTo>
                        <a:pt x="190" y="400"/>
                      </a:lnTo>
                      <a:lnTo>
                        <a:pt x="181" y="413"/>
                      </a:lnTo>
                      <a:lnTo>
                        <a:pt x="169" y="426"/>
                      </a:lnTo>
                      <a:lnTo>
                        <a:pt x="158" y="438"/>
                      </a:lnTo>
                      <a:lnTo>
                        <a:pt x="149" y="451"/>
                      </a:lnTo>
                      <a:lnTo>
                        <a:pt x="139" y="462"/>
                      </a:lnTo>
                      <a:lnTo>
                        <a:pt x="128" y="474"/>
                      </a:lnTo>
                      <a:lnTo>
                        <a:pt x="118" y="485"/>
                      </a:lnTo>
                      <a:lnTo>
                        <a:pt x="107" y="498"/>
                      </a:lnTo>
                      <a:lnTo>
                        <a:pt x="97" y="510"/>
                      </a:lnTo>
                      <a:lnTo>
                        <a:pt x="90" y="521"/>
                      </a:lnTo>
                      <a:lnTo>
                        <a:pt x="78" y="531"/>
                      </a:lnTo>
                      <a:lnTo>
                        <a:pt x="69" y="542"/>
                      </a:lnTo>
                      <a:lnTo>
                        <a:pt x="61" y="554"/>
                      </a:lnTo>
                      <a:lnTo>
                        <a:pt x="53" y="565"/>
                      </a:lnTo>
                      <a:lnTo>
                        <a:pt x="46" y="574"/>
                      </a:lnTo>
                      <a:lnTo>
                        <a:pt x="40" y="586"/>
                      </a:lnTo>
                      <a:lnTo>
                        <a:pt x="34" y="595"/>
                      </a:lnTo>
                      <a:lnTo>
                        <a:pt x="31" y="607"/>
                      </a:lnTo>
                      <a:lnTo>
                        <a:pt x="25" y="616"/>
                      </a:lnTo>
                      <a:lnTo>
                        <a:pt x="23" y="628"/>
                      </a:lnTo>
                      <a:lnTo>
                        <a:pt x="21" y="637"/>
                      </a:lnTo>
                      <a:lnTo>
                        <a:pt x="21" y="649"/>
                      </a:lnTo>
                      <a:lnTo>
                        <a:pt x="21" y="658"/>
                      </a:lnTo>
                      <a:lnTo>
                        <a:pt x="21" y="669"/>
                      </a:lnTo>
                      <a:lnTo>
                        <a:pt x="25" y="679"/>
                      </a:lnTo>
                      <a:lnTo>
                        <a:pt x="29" y="690"/>
                      </a:lnTo>
                      <a:lnTo>
                        <a:pt x="33" y="700"/>
                      </a:lnTo>
                      <a:lnTo>
                        <a:pt x="38" y="709"/>
                      </a:lnTo>
                      <a:lnTo>
                        <a:pt x="46" y="721"/>
                      </a:lnTo>
                      <a:lnTo>
                        <a:pt x="57" y="732"/>
                      </a:lnTo>
                      <a:lnTo>
                        <a:pt x="67" y="744"/>
                      </a:lnTo>
                      <a:lnTo>
                        <a:pt x="80" y="755"/>
                      </a:lnTo>
                      <a:lnTo>
                        <a:pt x="86" y="763"/>
                      </a:lnTo>
                      <a:lnTo>
                        <a:pt x="92" y="768"/>
                      </a:lnTo>
                      <a:lnTo>
                        <a:pt x="99" y="774"/>
                      </a:lnTo>
                      <a:lnTo>
                        <a:pt x="107" y="782"/>
                      </a:lnTo>
                      <a:lnTo>
                        <a:pt x="112" y="787"/>
                      </a:lnTo>
                      <a:lnTo>
                        <a:pt x="120" y="793"/>
                      </a:lnTo>
                      <a:lnTo>
                        <a:pt x="128" y="799"/>
                      </a:lnTo>
                      <a:lnTo>
                        <a:pt x="135" y="806"/>
                      </a:lnTo>
                      <a:lnTo>
                        <a:pt x="143" y="812"/>
                      </a:lnTo>
                      <a:lnTo>
                        <a:pt x="149" y="818"/>
                      </a:lnTo>
                      <a:lnTo>
                        <a:pt x="156" y="825"/>
                      </a:lnTo>
                      <a:lnTo>
                        <a:pt x="164" y="833"/>
                      </a:lnTo>
                      <a:lnTo>
                        <a:pt x="171" y="839"/>
                      </a:lnTo>
                      <a:lnTo>
                        <a:pt x="179" y="846"/>
                      </a:lnTo>
                      <a:lnTo>
                        <a:pt x="187" y="854"/>
                      </a:lnTo>
                      <a:lnTo>
                        <a:pt x="194" y="861"/>
                      </a:lnTo>
                      <a:lnTo>
                        <a:pt x="202" y="869"/>
                      </a:lnTo>
                      <a:lnTo>
                        <a:pt x="211" y="877"/>
                      </a:lnTo>
                      <a:lnTo>
                        <a:pt x="219" y="884"/>
                      </a:lnTo>
                      <a:lnTo>
                        <a:pt x="226" y="890"/>
                      </a:lnTo>
                      <a:lnTo>
                        <a:pt x="232" y="898"/>
                      </a:lnTo>
                      <a:lnTo>
                        <a:pt x="240" y="905"/>
                      </a:lnTo>
                      <a:lnTo>
                        <a:pt x="247" y="913"/>
                      </a:lnTo>
                      <a:lnTo>
                        <a:pt x="255" y="920"/>
                      </a:lnTo>
                      <a:lnTo>
                        <a:pt x="261" y="928"/>
                      </a:lnTo>
                      <a:lnTo>
                        <a:pt x="268" y="936"/>
                      </a:lnTo>
                      <a:lnTo>
                        <a:pt x="276" y="943"/>
                      </a:lnTo>
                      <a:lnTo>
                        <a:pt x="284" y="951"/>
                      </a:lnTo>
                      <a:lnTo>
                        <a:pt x="287" y="958"/>
                      </a:lnTo>
                      <a:lnTo>
                        <a:pt x="295" y="966"/>
                      </a:lnTo>
                      <a:lnTo>
                        <a:pt x="301" y="974"/>
                      </a:lnTo>
                      <a:lnTo>
                        <a:pt x="306" y="981"/>
                      </a:lnTo>
                      <a:lnTo>
                        <a:pt x="312" y="989"/>
                      </a:lnTo>
                      <a:lnTo>
                        <a:pt x="316" y="998"/>
                      </a:lnTo>
                      <a:lnTo>
                        <a:pt x="322" y="1006"/>
                      </a:lnTo>
                      <a:lnTo>
                        <a:pt x="327" y="1015"/>
                      </a:lnTo>
                      <a:lnTo>
                        <a:pt x="329" y="1023"/>
                      </a:lnTo>
                      <a:lnTo>
                        <a:pt x="333" y="1031"/>
                      </a:lnTo>
                      <a:lnTo>
                        <a:pt x="337" y="1040"/>
                      </a:lnTo>
                      <a:lnTo>
                        <a:pt x="341" y="1048"/>
                      </a:lnTo>
                      <a:lnTo>
                        <a:pt x="342" y="1055"/>
                      </a:lnTo>
                      <a:lnTo>
                        <a:pt x="346" y="1063"/>
                      </a:lnTo>
                      <a:lnTo>
                        <a:pt x="348" y="1072"/>
                      </a:lnTo>
                      <a:lnTo>
                        <a:pt x="350" y="1082"/>
                      </a:lnTo>
                      <a:lnTo>
                        <a:pt x="350" y="1089"/>
                      </a:lnTo>
                      <a:lnTo>
                        <a:pt x="352" y="1099"/>
                      </a:lnTo>
                      <a:lnTo>
                        <a:pt x="352" y="1107"/>
                      </a:lnTo>
                      <a:lnTo>
                        <a:pt x="352" y="1116"/>
                      </a:lnTo>
                      <a:lnTo>
                        <a:pt x="350" y="1126"/>
                      </a:lnTo>
                      <a:lnTo>
                        <a:pt x="350" y="1135"/>
                      </a:lnTo>
                      <a:lnTo>
                        <a:pt x="346" y="1143"/>
                      </a:lnTo>
                      <a:lnTo>
                        <a:pt x="346" y="1154"/>
                      </a:lnTo>
                      <a:lnTo>
                        <a:pt x="341" y="1162"/>
                      </a:lnTo>
                      <a:lnTo>
                        <a:pt x="335" y="1171"/>
                      </a:lnTo>
                      <a:lnTo>
                        <a:pt x="331" y="1177"/>
                      </a:lnTo>
                      <a:lnTo>
                        <a:pt x="331" y="1179"/>
                      </a:lnTo>
                      <a:lnTo>
                        <a:pt x="373" y="1223"/>
                      </a:lnTo>
                      <a:lnTo>
                        <a:pt x="373" y="1221"/>
                      </a:lnTo>
                      <a:lnTo>
                        <a:pt x="377" y="1217"/>
                      </a:lnTo>
                      <a:lnTo>
                        <a:pt x="380" y="1207"/>
                      </a:lnTo>
                      <a:lnTo>
                        <a:pt x="386" y="1196"/>
                      </a:lnTo>
                      <a:lnTo>
                        <a:pt x="388" y="1188"/>
                      </a:lnTo>
                      <a:lnTo>
                        <a:pt x="390" y="1183"/>
                      </a:lnTo>
                      <a:lnTo>
                        <a:pt x="394" y="1173"/>
                      </a:lnTo>
                      <a:lnTo>
                        <a:pt x="396" y="1166"/>
                      </a:lnTo>
                      <a:lnTo>
                        <a:pt x="398" y="1156"/>
                      </a:lnTo>
                      <a:lnTo>
                        <a:pt x="399" y="1147"/>
                      </a:lnTo>
                      <a:lnTo>
                        <a:pt x="401" y="1137"/>
                      </a:lnTo>
                      <a:lnTo>
                        <a:pt x="403" y="1126"/>
                      </a:lnTo>
                      <a:lnTo>
                        <a:pt x="401" y="1114"/>
                      </a:lnTo>
                      <a:lnTo>
                        <a:pt x="401" y="1103"/>
                      </a:lnTo>
                      <a:lnTo>
                        <a:pt x="401" y="1089"/>
                      </a:lnTo>
                      <a:lnTo>
                        <a:pt x="399" y="1078"/>
                      </a:lnTo>
                      <a:lnTo>
                        <a:pt x="398" y="1070"/>
                      </a:lnTo>
                      <a:lnTo>
                        <a:pt x="396" y="1063"/>
                      </a:lnTo>
                      <a:lnTo>
                        <a:pt x="394" y="1057"/>
                      </a:lnTo>
                      <a:lnTo>
                        <a:pt x="392" y="1050"/>
                      </a:lnTo>
                      <a:lnTo>
                        <a:pt x="390" y="1044"/>
                      </a:lnTo>
                      <a:lnTo>
                        <a:pt x="388" y="1036"/>
                      </a:lnTo>
                      <a:lnTo>
                        <a:pt x="384" y="1029"/>
                      </a:lnTo>
                      <a:lnTo>
                        <a:pt x="382" y="1023"/>
                      </a:lnTo>
                      <a:lnTo>
                        <a:pt x="377" y="1013"/>
                      </a:lnTo>
                      <a:lnTo>
                        <a:pt x="373" y="1006"/>
                      </a:lnTo>
                      <a:lnTo>
                        <a:pt x="369" y="998"/>
                      </a:lnTo>
                      <a:lnTo>
                        <a:pt x="367" y="991"/>
                      </a:lnTo>
                      <a:lnTo>
                        <a:pt x="360" y="983"/>
                      </a:lnTo>
                      <a:lnTo>
                        <a:pt x="356" y="975"/>
                      </a:lnTo>
                      <a:lnTo>
                        <a:pt x="350" y="966"/>
                      </a:lnTo>
                      <a:lnTo>
                        <a:pt x="346" y="960"/>
                      </a:lnTo>
                      <a:lnTo>
                        <a:pt x="339" y="951"/>
                      </a:lnTo>
                      <a:lnTo>
                        <a:pt x="333" y="943"/>
                      </a:lnTo>
                      <a:lnTo>
                        <a:pt x="325" y="934"/>
                      </a:lnTo>
                      <a:lnTo>
                        <a:pt x="320" y="926"/>
                      </a:lnTo>
                      <a:lnTo>
                        <a:pt x="312" y="918"/>
                      </a:lnTo>
                      <a:lnTo>
                        <a:pt x="304" y="911"/>
                      </a:lnTo>
                      <a:lnTo>
                        <a:pt x="295" y="901"/>
                      </a:lnTo>
                      <a:lnTo>
                        <a:pt x="287" y="894"/>
                      </a:lnTo>
                      <a:lnTo>
                        <a:pt x="276" y="884"/>
                      </a:lnTo>
                      <a:lnTo>
                        <a:pt x="268" y="877"/>
                      </a:lnTo>
                      <a:lnTo>
                        <a:pt x="259" y="867"/>
                      </a:lnTo>
                      <a:lnTo>
                        <a:pt x="249" y="860"/>
                      </a:lnTo>
                      <a:lnTo>
                        <a:pt x="242" y="852"/>
                      </a:lnTo>
                      <a:lnTo>
                        <a:pt x="232" y="846"/>
                      </a:lnTo>
                      <a:lnTo>
                        <a:pt x="225" y="839"/>
                      </a:lnTo>
                      <a:lnTo>
                        <a:pt x="219" y="831"/>
                      </a:lnTo>
                      <a:lnTo>
                        <a:pt x="209" y="823"/>
                      </a:lnTo>
                      <a:lnTo>
                        <a:pt x="202" y="816"/>
                      </a:lnTo>
                      <a:lnTo>
                        <a:pt x="194" y="810"/>
                      </a:lnTo>
                      <a:lnTo>
                        <a:pt x="188" y="804"/>
                      </a:lnTo>
                      <a:lnTo>
                        <a:pt x="181" y="797"/>
                      </a:lnTo>
                      <a:lnTo>
                        <a:pt x="173" y="789"/>
                      </a:lnTo>
                      <a:lnTo>
                        <a:pt x="168" y="784"/>
                      </a:lnTo>
                      <a:lnTo>
                        <a:pt x="162" y="780"/>
                      </a:lnTo>
                      <a:lnTo>
                        <a:pt x="149" y="766"/>
                      </a:lnTo>
                      <a:lnTo>
                        <a:pt x="139" y="755"/>
                      </a:lnTo>
                      <a:lnTo>
                        <a:pt x="128" y="744"/>
                      </a:lnTo>
                      <a:lnTo>
                        <a:pt x="120" y="732"/>
                      </a:lnTo>
                      <a:lnTo>
                        <a:pt x="111" y="721"/>
                      </a:lnTo>
                      <a:lnTo>
                        <a:pt x="103" y="711"/>
                      </a:lnTo>
                      <a:lnTo>
                        <a:pt x="95" y="702"/>
                      </a:lnTo>
                      <a:lnTo>
                        <a:pt x="92" y="692"/>
                      </a:lnTo>
                      <a:lnTo>
                        <a:pt x="86" y="683"/>
                      </a:lnTo>
                      <a:lnTo>
                        <a:pt x="82" y="673"/>
                      </a:lnTo>
                      <a:lnTo>
                        <a:pt x="78" y="662"/>
                      </a:lnTo>
                      <a:lnTo>
                        <a:pt x="76" y="654"/>
                      </a:lnTo>
                      <a:lnTo>
                        <a:pt x="76" y="643"/>
                      </a:lnTo>
                      <a:lnTo>
                        <a:pt x="76" y="633"/>
                      </a:lnTo>
                      <a:lnTo>
                        <a:pt x="78" y="624"/>
                      </a:lnTo>
                      <a:lnTo>
                        <a:pt x="82" y="614"/>
                      </a:lnTo>
                      <a:lnTo>
                        <a:pt x="84" y="603"/>
                      </a:lnTo>
                      <a:lnTo>
                        <a:pt x="90" y="592"/>
                      </a:lnTo>
                      <a:lnTo>
                        <a:pt x="93" y="582"/>
                      </a:lnTo>
                      <a:lnTo>
                        <a:pt x="101" y="571"/>
                      </a:lnTo>
                      <a:lnTo>
                        <a:pt x="109" y="557"/>
                      </a:lnTo>
                      <a:lnTo>
                        <a:pt x="118" y="546"/>
                      </a:lnTo>
                      <a:lnTo>
                        <a:pt x="128" y="533"/>
                      </a:lnTo>
                      <a:lnTo>
                        <a:pt x="143" y="519"/>
                      </a:lnTo>
                      <a:lnTo>
                        <a:pt x="147" y="512"/>
                      </a:lnTo>
                      <a:lnTo>
                        <a:pt x="152" y="506"/>
                      </a:lnTo>
                      <a:lnTo>
                        <a:pt x="158" y="498"/>
                      </a:lnTo>
                      <a:lnTo>
                        <a:pt x="164" y="493"/>
                      </a:lnTo>
                      <a:lnTo>
                        <a:pt x="175" y="481"/>
                      </a:lnTo>
                      <a:lnTo>
                        <a:pt x="187" y="470"/>
                      </a:lnTo>
                      <a:lnTo>
                        <a:pt x="194" y="459"/>
                      </a:lnTo>
                      <a:lnTo>
                        <a:pt x="204" y="447"/>
                      </a:lnTo>
                      <a:lnTo>
                        <a:pt x="213" y="438"/>
                      </a:lnTo>
                      <a:lnTo>
                        <a:pt x="223" y="430"/>
                      </a:lnTo>
                      <a:lnTo>
                        <a:pt x="230" y="419"/>
                      </a:lnTo>
                      <a:lnTo>
                        <a:pt x="238" y="411"/>
                      </a:lnTo>
                      <a:lnTo>
                        <a:pt x="245" y="401"/>
                      </a:lnTo>
                      <a:lnTo>
                        <a:pt x="253" y="394"/>
                      </a:lnTo>
                      <a:lnTo>
                        <a:pt x="257" y="386"/>
                      </a:lnTo>
                      <a:lnTo>
                        <a:pt x="263" y="379"/>
                      </a:lnTo>
                      <a:lnTo>
                        <a:pt x="270" y="371"/>
                      </a:lnTo>
                      <a:lnTo>
                        <a:pt x="276" y="365"/>
                      </a:lnTo>
                      <a:lnTo>
                        <a:pt x="280" y="358"/>
                      </a:lnTo>
                      <a:lnTo>
                        <a:pt x="284" y="350"/>
                      </a:lnTo>
                      <a:lnTo>
                        <a:pt x="287" y="343"/>
                      </a:lnTo>
                      <a:lnTo>
                        <a:pt x="291" y="335"/>
                      </a:lnTo>
                      <a:lnTo>
                        <a:pt x="293" y="329"/>
                      </a:lnTo>
                      <a:lnTo>
                        <a:pt x="295" y="322"/>
                      </a:lnTo>
                      <a:lnTo>
                        <a:pt x="297" y="314"/>
                      </a:lnTo>
                      <a:lnTo>
                        <a:pt x="301" y="308"/>
                      </a:lnTo>
                      <a:lnTo>
                        <a:pt x="301" y="299"/>
                      </a:lnTo>
                      <a:lnTo>
                        <a:pt x="303" y="291"/>
                      </a:lnTo>
                      <a:lnTo>
                        <a:pt x="303" y="284"/>
                      </a:lnTo>
                      <a:lnTo>
                        <a:pt x="304" y="276"/>
                      </a:lnTo>
                      <a:lnTo>
                        <a:pt x="303" y="267"/>
                      </a:lnTo>
                      <a:lnTo>
                        <a:pt x="303" y="257"/>
                      </a:lnTo>
                      <a:lnTo>
                        <a:pt x="301" y="248"/>
                      </a:lnTo>
                      <a:lnTo>
                        <a:pt x="301" y="238"/>
                      </a:lnTo>
                      <a:lnTo>
                        <a:pt x="297" y="229"/>
                      </a:lnTo>
                      <a:lnTo>
                        <a:pt x="295" y="217"/>
                      </a:lnTo>
                      <a:lnTo>
                        <a:pt x="291" y="206"/>
                      </a:lnTo>
                      <a:lnTo>
                        <a:pt x="285" y="196"/>
                      </a:lnTo>
                      <a:lnTo>
                        <a:pt x="278" y="185"/>
                      </a:lnTo>
                      <a:lnTo>
                        <a:pt x="270" y="173"/>
                      </a:lnTo>
                      <a:lnTo>
                        <a:pt x="263" y="164"/>
                      </a:lnTo>
                      <a:lnTo>
                        <a:pt x="257" y="154"/>
                      </a:lnTo>
                      <a:lnTo>
                        <a:pt x="245" y="143"/>
                      </a:lnTo>
                      <a:lnTo>
                        <a:pt x="236" y="134"/>
                      </a:lnTo>
                      <a:lnTo>
                        <a:pt x="226" y="124"/>
                      </a:lnTo>
                      <a:lnTo>
                        <a:pt x="217" y="115"/>
                      </a:lnTo>
                      <a:lnTo>
                        <a:pt x="206" y="105"/>
                      </a:lnTo>
                      <a:lnTo>
                        <a:pt x="196" y="97"/>
                      </a:lnTo>
                      <a:lnTo>
                        <a:pt x="185" y="88"/>
                      </a:lnTo>
                      <a:lnTo>
                        <a:pt x="175" y="80"/>
                      </a:lnTo>
                      <a:lnTo>
                        <a:pt x="162" y="73"/>
                      </a:lnTo>
                      <a:lnTo>
                        <a:pt x="152" y="63"/>
                      </a:lnTo>
                      <a:lnTo>
                        <a:pt x="141" y="56"/>
                      </a:lnTo>
                      <a:lnTo>
                        <a:pt x="131" y="48"/>
                      </a:lnTo>
                      <a:lnTo>
                        <a:pt x="120" y="42"/>
                      </a:lnTo>
                      <a:lnTo>
                        <a:pt x="109" y="35"/>
                      </a:lnTo>
                      <a:lnTo>
                        <a:pt x="99" y="29"/>
                      </a:lnTo>
                      <a:lnTo>
                        <a:pt x="90" y="25"/>
                      </a:lnTo>
                      <a:lnTo>
                        <a:pt x="80" y="19"/>
                      </a:lnTo>
                      <a:lnTo>
                        <a:pt x="72" y="14"/>
                      </a:lnTo>
                      <a:lnTo>
                        <a:pt x="65" y="10"/>
                      </a:lnTo>
                      <a:lnTo>
                        <a:pt x="57" y="6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1" name="Freeform 77"/>
                <p:cNvSpPr>
                  <a:spLocks/>
                </p:cNvSpPr>
                <p:nvPr/>
              </p:nvSpPr>
              <p:spPr bwMode="auto">
                <a:xfrm>
                  <a:off x="1660" y="3481"/>
                  <a:ext cx="47" cy="242"/>
                </a:xfrm>
                <a:custGeom>
                  <a:avLst/>
                  <a:gdLst>
                    <a:gd name="T0" fmla="*/ 23 w 95"/>
                    <a:gd name="T1" fmla="*/ 1 h 484"/>
                    <a:gd name="T2" fmla="*/ 23 w 95"/>
                    <a:gd name="T3" fmla="*/ 4 h 484"/>
                    <a:gd name="T4" fmla="*/ 23 w 95"/>
                    <a:gd name="T5" fmla="*/ 8 h 484"/>
                    <a:gd name="T6" fmla="*/ 23 w 95"/>
                    <a:gd name="T7" fmla="*/ 12 h 484"/>
                    <a:gd name="T8" fmla="*/ 23 w 95"/>
                    <a:gd name="T9" fmla="*/ 17 h 484"/>
                    <a:gd name="T10" fmla="*/ 23 w 95"/>
                    <a:gd name="T11" fmla="*/ 23 h 484"/>
                    <a:gd name="T12" fmla="*/ 23 w 95"/>
                    <a:gd name="T13" fmla="*/ 26 h 484"/>
                    <a:gd name="T14" fmla="*/ 23 w 95"/>
                    <a:gd name="T15" fmla="*/ 29 h 484"/>
                    <a:gd name="T16" fmla="*/ 23 w 95"/>
                    <a:gd name="T17" fmla="*/ 34 h 484"/>
                    <a:gd name="T18" fmla="*/ 23 w 95"/>
                    <a:gd name="T19" fmla="*/ 37 h 484"/>
                    <a:gd name="T20" fmla="*/ 23 w 95"/>
                    <a:gd name="T21" fmla="*/ 42 h 484"/>
                    <a:gd name="T22" fmla="*/ 23 w 95"/>
                    <a:gd name="T23" fmla="*/ 46 h 484"/>
                    <a:gd name="T24" fmla="*/ 23 w 95"/>
                    <a:gd name="T25" fmla="*/ 50 h 484"/>
                    <a:gd name="T26" fmla="*/ 23 w 95"/>
                    <a:gd name="T27" fmla="*/ 55 h 484"/>
                    <a:gd name="T28" fmla="*/ 22 w 95"/>
                    <a:gd name="T29" fmla="*/ 60 h 484"/>
                    <a:gd name="T30" fmla="*/ 22 w 95"/>
                    <a:gd name="T31" fmla="*/ 65 h 484"/>
                    <a:gd name="T32" fmla="*/ 21 w 95"/>
                    <a:gd name="T33" fmla="*/ 71 h 484"/>
                    <a:gd name="T34" fmla="*/ 20 w 95"/>
                    <a:gd name="T35" fmla="*/ 76 h 484"/>
                    <a:gd name="T36" fmla="*/ 20 w 95"/>
                    <a:gd name="T37" fmla="*/ 82 h 484"/>
                    <a:gd name="T38" fmla="*/ 19 w 95"/>
                    <a:gd name="T39" fmla="*/ 88 h 484"/>
                    <a:gd name="T40" fmla="*/ 18 w 95"/>
                    <a:gd name="T41" fmla="*/ 93 h 484"/>
                    <a:gd name="T42" fmla="*/ 17 w 95"/>
                    <a:gd name="T43" fmla="*/ 99 h 484"/>
                    <a:gd name="T44" fmla="*/ 15 w 95"/>
                    <a:gd name="T45" fmla="*/ 105 h 484"/>
                    <a:gd name="T46" fmla="*/ 14 w 95"/>
                    <a:gd name="T47" fmla="*/ 111 h 484"/>
                    <a:gd name="T48" fmla="*/ 13 w 95"/>
                    <a:gd name="T49" fmla="*/ 118 h 484"/>
                    <a:gd name="T50" fmla="*/ 0 w 95"/>
                    <a:gd name="T51" fmla="*/ 120 h 484"/>
                    <a:gd name="T52" fmla="*/ 0 w 95"/>
                    <a:gd name="T53" fmla="*/ 116 h 484"/>
                    <a:gd name="T54" fmla="*/ 1 w 95"/>
                    <a:gd name="T55" fmla="*/ 112 h 484"/>
                    <a:gd name="T56" fmla="*/ 3 w 95"/>
                    <a:gd name="T57" fmla="*/ 107 h 484"/>
                    <a:gd name="T58" fmla="*/ 3 w 95"/>
                    <a:gd name="T59" fmla="*/ 102 h 484"/>
                    <a:gd name="T60" fmla="*/ 4 w 95"/>
                    <a:gd name="T61" fmla="*/ 98 h 484"/>
                    <a:gd name="T62" fmla="*/ 5 w 95"/>
                    <a:gd name="T63" fmla="*/ 94 h 484"/>
                    <a:gd name="T64" fmla="*/ 5 w 95"/>
                    <a:gd name="T65" fmla="*/ 91 h 484"/>
                    <a:gd name="T66" fmla="*/ 6 w 95"/>
                    <a:gd name="T67" fmla="*/ 87 h 484"/>
                    <a:gd name="T68" fmla="*/ 7 w 95"/>
                    <a:gd name="T69" fmla="*/ 83 h 484"/>
                    <a:gd name="T70" fmla="*/ 8 w 95"/>
                    <a:gd name="T71" fmla="*/ 78 h 484"/>
                    <a:gd name="T72" fmla="*/ 8 w 95"/>
                    <a:gd name="T73" fmla="*/ 73 h 484"/>
                    <a:gd name="T74" fmla="*/ 9 w 95"/>
                    <a:gd name="T75" fmla="*/ 69 h 484"/>
                    <a:gd name="T76" fmla="*/ 10 w 95"/>
                    <a:gd name="T77" fmla="*/ 64 h 484"/>
                    <a:gd name="T78" fmla="*/ 10 w 95"/>
                    <a:gd name="T79" fmla="*/ 59 h 484"/>
                    <a:gd name="T80" fmla="*/ 11 w 95"/>
                    <a:gd name="T81" fmla="*/ 54 h 484"/>
                    <a:gd name="T82" fmla="*/ 11 w 95"/>
                    <a:gd name="T83" fmla="*/ 49 h 484"/>
                    <a:gd name="T84" fmla="*/ 11 w 95"/>
                    <a:gd name="T85" fmla="*/ 45 h 484"/>
                    <a:gd name="T86" fmla="*/ 12 w 95"/>
                    <a:gd name="T87" fmla="*/ 40 h 484"/>
                    <a:gd name="T88" fmla="*/ 11 w 95"/>
                    <a:gd name="T89" fmla="*/ 35 h 484"/>
                    <a:gd name="T90" fmla="*/ 11 w 95"/>
                    <a:gd name="T91" fmla="*/ 29 h 484"/>
                    <a:gd name="T92" fmla="*/ 11 w 95"/>
                    <a:gd name="T93" fmla="*/ 24 h 484"/>
                    <a:gd name="T94" fmla="*/ 11 w 95"/>
                    <a:gd name="T95" fmla="*/ 19 h 484"/>
                    <a:gd name="T96" fmla="*/ 10 w 95"/>
                    <a:gd name="T97" fmla="*/ 15 h 484"/>
                    <a:gd name="T98" fmla="*/ 9 w 95"/>
                    <a:gd name="T99" fmla="*/ 10 h 484"/>
                    <a:gd name="T100" fmla="*/ 8 w 95"/>
                    <a:gd name="T101" fmla="*/ 5 h 484"/>
                    <a:gd name="T102" fmla="*/ 8 w 95"/>
                    <a:gd name="T103" fmla="*/ 0 h 484"/>
                    <a:gd name="T104" fmla="*/ 23 w 95"/>
                    <a:gd name="T105" fmla="*/ 1 h 4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5"/>
                    <a:gd name="T160" fmla="*/ 0 h 484"/>
                    <a:gd name="T161" fmla="*/ 95 w 95"/>
                    <a:gd name="T162" fmla="*/ 484 h 4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5" h="484">
                      <a:moveTo>
                        <a:pt x="92" y="2"/>
                      </a:moveTo>
                      <a:lnTo>
                        <a:pt x="92" y="4"/>
                      </a:lnTo>
                      <a:lnTo>
                        <a:pt x="92" y="11"/>
                      </a:lnTo>
                      <a:lnTo>
                        <a:pt x="92" y="15"/>
                      </a:lnTo>
                      <a:lnTo>
                        <a:pt x="93" y="23"/>
                      </a:lnTo>
                      <a:lnTo>
                        <a:pt x="93" y="30"/>
                      </a:lnTo>
                      <a:lnTo>
                        <a:pt x="93" y="40"/>
                      </a:lnTo>
                      <a:lnTo>
                        <a:pt x="93" y="47"/>
                      </a:lnTo>
                      <a:lnTo>
                        <a:pt x="93" y="57"/>
                      </a:lnTo>
                      <a:lnTo>
                        <a:pt x="93" y="68"/>
                      </a:lnTo>
                      <a:lnTo>
                        <a:pt x="95" y="81"/>
                      </a:lnTo>
                      <a:lnTo>
                        <a:pt x="95" y="89"/>
                      </a:lnTo>
                      <a:lnTo>
                        <a:pt x="95" y="95"/>
                      </a:lnTo>
                      <a:lnTo>
                        <a:pt x="95" y="102"/>
                      </a:lnTo>
                      <a:lnTo>
                        <a:pt x="95" y="110"/>
                      </a:lnTo>
                      <a:lnTo>
                        <a:pt x="95" y="116"/>
                      </a:lnTo>
                      <a:lnTo>
                        <a:pt x="95" y="123"/>
                      </a:lnTo>
                      <a:lnTo>
                        <a:pt x="95" y="133"/>
                      </a:lnTo>
                      <a:lnTo>
                        <a:pt x="95" y="140"/>
                      </a:lnTo>
                      <a:lnTo>
                        <a:pt x="95" y="148"/>
                      </a:lnTo>
                      <a:lnTo>
                        <a:pt x="95" y="156"/>
                      </a:lnTo>
                      <a:lnTo>
                        <a:pt x="93" y="165"/>
                      </a:lnTo>
                      <a:lnTo>
                        <a:pt x="93" y="175"/>
                      </a:lnTo>
                      <a:lnTo>
                        <a:pt x="93" y="182"/>
                      </a:lnTo>
                      <a:lnTo>
                        <a:pt x="93" y="192"/>
                      </a:lnTo>
                      <a:lnTo>
                        <a:pt x="93" y="199"/>
                      </a:lnTo>
                      <a:lnTo>
                        <a:pt x="93" y="211"/>
                      </a:lnTo>
                      <a:lnTo>
                        <a:pt x="92" y="220"/>
                      </a:lnTo>
                      <a:lnTo>
                        <a:pt x="90" y="230"/>
                      </a:lnTo>
                      <a:lnTo>
                        <a:pt x="90" y="239"/>
                      </a:lnTo>
                      <a:lnTo>
                        <a:pt x="90" y="251"/>
                      </a:lnTo>
                      <a:lnTo>
                        <a:pt x="88" y="260"/>
                      </a:lnTo>
                      <a:lnTo>
                        <a:pt x="86" y="272"/>
                      </a:lnTo>
                      <a:lnTo>
                        <a:pt x="86" y="283"/>
                      </a:lnTo>
                      <a:lnTo>
                        <a:pt x="86" y="292"/>
                      </a:lnTo>
                      <a:lnTo>
                        <a:pt x="82" y="304"/>
                      </a:lnTo>
                      <a:lnTo>
                        <a:pt x="82" y="315"/>
                      </a:lnTo>
                      <a:lnTo>
                        <a:pt x="80" y="327"/>
                      </a:lnTo>
                      <a:lnTo>
                        <a:pt x="80" y="338"/>
                      </a:lnTo>
                      <a:lnTo>
                        <a:pt x="76" y="349"/>
                      </a:lnTo>
                      <a:lnTo>
                        <a:pt x="76" y="361"/>
                      </a:lnTo>
                      <a:lnTo>
                        <a:pt x="73" y="372"/>
                      </a:lnTo>
                      <a:lnTo>
                        <a:pt x="73" y="384"/>
                      </a:lnTo>
                      <a:lnTo>
                        <a:pt x="69" y="395"/>
                      </a:lnTo>
                      <a:lnTo>
                        <a:pt x="67" y="408"/>
                      </a:lnTo>
                      <a:lnTo>
                        <a:pt x="63" y="420"/>
                      </a:lnTo>
                      <a:lnTo>
                        <a:pt x="61" y="431"/>
                      </a:lnTo>
                      <a:lnTo>
                        <a:pt x="57" y="444"/>
                      </a:lnTo>
                      <a:lnTo>
                        <a:pt x="55" y="458"/>
                      </a:lnTo>
                      <a:lnTo>
                        <a:pt x="54" y="469"/>
                      </a:lnTo>
                      <a:lnTo>
                        <a:pt x="52" y="484"/>
                      </a:lnTo>
                      <a:lnTo>
                        <a:pt x="0" y="477"/>
                      </a:lnTo>
                      <a:lnTo>
                        <a:pt x="0" y="473"/>
                      </a:lnTo>
                      <a:lnTo>
                        <a:pt x="2" y="464"/>
                      </a:lnTo>
                      <a:lnTo>
                        <a:pt x="4" y="454"/>
                      </a:lnTo>
                      <a:lnTo>
                        <a:pt x="6" y="446"/>
                      </a:lnTo>
                      <a:lnTo>
                        <a:pt x="8" y="439"/>
                      </a:lnTo>
                      <a:lnTo>
                        <a:pt x="12" y="427"/>
                      </a:lnTo>
                      <a:lnTo>
                        <a:pt x="14" y="416"/>
                      </a:lnTo>
                      <a:lnTo>
                        <a:pt x="15" y="405"/>
                      </a:lnTo>
                      <a:lnTo>
                        <a:pt x="17" y="397"/>
                      </a:lnTo>
                      <a:lnTo>
                        <a:pt x="17" y="389"/>
                      </a:lnTo>
                      <a:lnTo>
                        <a:pt x="19" y="384"/>
                      </a:lnTo>
                      <a:lnTo>
                        <a:pt x="21" y="376"/>
                      </a:lnTo>
                      <a:lnTo>
                        <a:pt x="21" y="368"/>
                      </a:lnTo>
                      <a:lnTo>
                        <a:pt x="23" y="361"/>
                      </a:lnTo>
                      <a:lnTo>
                        <a:pt x="25" y="353"/>
                      </a:lnTo>
                      <a:lnTo>
                        <a:pt x="27" y="346"/>
                      </a:lnTo>
                      <a:lnTo>
                        <a:pt x="27" y="336"/>
                      </a:lnTo>
                      <a:lnTo>
                        <a:pt x="31" y="329"/>
                      </a:lnTo>
                      <a:lnTo>
                        <a:pt x="31" y="319"/>
                      </a:lnTo>
                      <a:lnTo>
                        <a:pt x="34" y="311"/>
                      </a:lnTo>
                      <a:lnTo>
                        <a:pt x="34" y="302"/>
                      </a:lnTo>
                      <a:lnTo>
                        <a:pt x="34" y="292"/>
                      </a:lnTo>
                      <a:lnTo>
                        <a:pt x="36" y="283"/>
                      </a:lnTo>
                      <a:lnTo>
                        <a:pt x="38" y="273"/>
                      </a:lnTo>
                      <a:lnTo>
                        <a:pt x="38" y="264"/>
                      </a:lnTo>
                      <a:lnTo>
                        <a:pt x="40" y="254"/>
                      </a:lnTo>
                      <a:lnTo>
                        <a:pt x="40" y="245"/>
                      </a:lnTo>
                      <a:lnTo>
                        <a:pt x="42" y="235"/>
                      </a:lnTo>
                      <a:lnTo>
                        <a:pt x="42" y="224"/>
                      </a:lnTo>
                      <a:lnTo>
                        <a:pt x="44" y="216"/>
                      </a:lnTo>
                      <a:lnTo>
                        <a:pt x="44" y="205"/>
                      </a:lnTo>
                      <a:lnTo>
                        <a:pt x="44" y="196"/>
                      </a:lnTo>
                      <a:lnTo>
                        <a:pt x="44" y="186"/>
                      </a:lnTo>
                      <a:lnTo>
                        <a:pt x="46" y="177"/>
                      </a:lnTo>
                      <a:lnTo>
                        <a:pt x="46" y="165"/>
                      </a:lnTo>
                      <a:lnTo>
                        <a:pt x="48" y="158"/>
                      </a:lnTo>
                      <a:lnTo>
                        <a:pt x="46" y="146"/>
                      </a:lnTo>
                      <a:lnTo>
                        <a:pt x="46" y="137"/>
                      </a:lnTo>
                      <a:lnTo>
                        <a:pt x="46" y="127"/>
                      </a:lnTo>
                      <a:lnTo>
                        <a:pt x="46" y="116"/>
                      </a:lnTo>
                      <a:lnTo>
                        <a:pt x="44" y="106"/>
                      </a:lnTo>
                      <a:lnTo>
                        <a:pt x="44" y="95"/>
                      </a:lnTo>
                      <a:lnTo>
                        <a:pt x="44" y="85"/>
                      </a:lnTo>
                      <a:lnTo>
                        <a:pt x="44" y="76"/>
                      </a:lnTo>
                      <a:lnTo>
                        <a:pt x="40" y="64"/>
                      </a:lnTo>
                      <a:lnTo>
                        <a:pt x="40" y="57"/>
                      </a:lnTo>
                      <a:lnTo>
                        <a:pt x="38" y="45"/>
                      </a:lnTo>
                      <a:lnTo>
                        <a:pt x="38" y="38"/>
                      </a:lnTo>
                      <a:lnTo>
                        <a:pt x="36" y="26"/>
                      </a:lnTo>
                      <a:lnTo>
                        <a:pt x="34" y="19"/>
                      </a:lnTo>
                      <a:lnTo>
                        <a:pt x="34" y="9"/>
                      </a:lnTo>
                      <a:lnTo>
                        <a:pt x="33" y="0"/>
                      </a:lnTo>
                      <a:lnTo>
                        <a:pt x="9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2" name="Freeform 78"/>
                <p:cNvSpPr>
                  <a:spLocks/>
                </p:cNvSpPr>
                <p:nvPr/>
              </p:nvSpPr>
              <p:spPr bwMode="auto">
                <a:xfrm>
                  <a:off x="1618" y="3330"/>
                  <a:ext cx="297" cy="538"/>
                </a:xfrm>
                <a:custGeom>
                  <a:avLst/>
                  <a:gdLst>
                    <a:gd name="T0" fmla="*/ 8 w 595"/>
                    <a:gd name="T1" fmla="*/ 2 h 1075"/>
                    <a:gd name="T2" fmla="*/ 19 w 595"/>
                    <a:gd name="T3" fmla="*/ 5 h 1075"/>
                    <a:gd name="T4" fmla="*/ 31 w 595"/>
                    <a:gd name="T5" fmla="*/ 10 h 1075"/>
                    <a:gd name="T6" fmla="*/ 46 w 595"/>
                    <a:gd name="T7" fmla="*/ 16 h 1075"/>
                    <a:gd name="T8" fmla="*/ 63 w 595"/>
                    <a:gd name="T9" fmla="*/ 25 h 1075"/>
                    <a:gd name="T10" fmla="*/ 79 w 595"/>
                    <a:gd name="T11" fmla="*/ 36 h 1075"/>
                    <a:gd name="T12" fmla="*/ 96 w 595"/>
                    <a:gd name="T13" fmla="*/ 50 h 1075"/>
                    <a:gd name="T14" fmla="*/ 111 w 595"/>
                    <a:gd name="T15" fmla="*/ 65 h 1075"/>
                    <a:gd name="T16" fmla="*/ 125 w 595"/>
                    <a:gd name="T17" fmla="*/ 85 h 1075"/>
                    <a:gd name="T18" fmla="*/ 135 w 595"/>
                    <a:gd name="T19" fmla="*/ 102 h 1075"/>
                    <a:gd name="T20" fmla="*/ 139 w 595"/>
                    <a:gd name="T21" fmla="*/ 113 h 1075"/>
                    <a:gd name="T22" fmla="*/ 143 w 595"/>
                    <a:gd name="T23" fmla="*/ 123 h 1075"/>
                    <a:gd name="T24" fmla="*/ 146 w 595"/>
                    <a:gd name="T25" fmla="*/ 137 h 1075"/>
                    <a:gd name="T26" fmla="*/ 147 w 595"/>
                    <a:gd name="T27" fmla="*/ 147 h 1075"/>
                    <a:gd name="T28" fmla="*/ 148 w 595"/>
                    <a:gd name="T29" fmla="*/ 160 h 1075"/>
                    <a:gd name="T30" fmla="*/ 144 w 595"/>
                    <a:gd name="T31" fmla="*/ 179 h 1075"/>
                    <a:gd name="T32" fmla="*/ 137 w 595"/>
                    <a:gd name="T33" fmla="*/ 198 h 1075"/>
                    <a:gd name="T34" fmla="*/ 128 w 595"/>
                    <a:gd name="T35" fmla="*/ 211 h 1075"/>
                    <a:gd name="T36" fmla="*/ 119 w 595"/>
                    <a:gd name="T37" fmla="*/ 222 h 1075"/>
                    <a:gd name="T38" fmla="*/ 109 w 595"/>
                    <a:gd name="T39" fmla="*/ 233 h 1075"/>
                    <a:gd name="T40" fmla="*/ 96 w 595"/>
                    <a:gd name="T41" fmla="*/ 242 h 1075"/>
                    <a:gd name="T42" fmla="*/ 84 w 595"/>
                    <a:gd name="T43" fmla="*/ 250 h 1075"/>
                    <a:gd name="T44" fmla="*/ 71 w 595"/>
                    <a:gd name="T45" fmla="*/ 257 h 1075"/>
                    <a:gd name="T46" fmla="*/ 58 w 595"/>
                    <a:gd name="T47" fmla="*/ 263 h 1075"/>
                    <a:gd name="T48" fmla="*/ 45 w 595"/>
                    <a:gd name="T49" fmla="*/ 267 h 1075"/>
                    <a:gd name="T50" fmla="*/ 32 w 595"/>
                    <a:gd name="T51" fmla="*/ 269 h 1075"/>
                    <a:gd name="T52" fmla="*/ 20 w 595"/>
                    <a:gd name="T53" fmla="*/ 269 h 1075"/>
                    <a:gd name="T54" fmla="*/ 5 w 595"/>
                    <a:gd name="T55" fmla="*/ 264 h 1075"/>
                    <a:gd name="T56" fmla="*/ 11 w 595"/>
                    <a:gd name="T57" fmla="*/ 253 h 1075"/>
                    <a:gd name="T58" fmla="*/ 24 w 595"/>
                    <a:gd name="T59" fmla="*/ 255 h 1075"/>
                    <a:gd name="T60" fmla="*/ 39 w 595"/>
                    <a:gd name="T61" fmla="*/ 254 h 1075"/>
                    <a:gd name="T62" fmla="*/ 50 w 595"/>
                    <a:gd name="T63" fmla="*/ 251 h 1075"/>
                    <a:gd name="T64" fmla="*/ 62 w 595"/>
                    <a:gd name="T65" fmla="*/ 247 h 1075"/>
                    <a:gd name="T66" fmla="*/ 76 w 595"/>
                    <a:gd name="T67" fmla="*/ 241 h 1075"/>
                    <a:gd name="T68" fmla="*/ 90 w 595"/>
                    <a:gd name="T69" fmla="*/ 232 h 1075"/>
                    <a:gd name="T70" fmla="*/ 103 w 595"/>
                    <a:gd name="T71" fmla="*/ 221 h 1075"/>
                    <a:gd name="T72" fmla="*/ 115 w 595"/>
                    <a:gd name="T73" fmla="*/ 208 h 1075"/>
                    <a:gd name="T74" fmla="*/ 125 w 595"/>
                    <a:gd name="T75" fmla="*/ 195 h 1075"/>
                    <a:gd name="T76" fmla="*/ 130 w 595"/>
                    <a:gd name="T77" fmla="*/ 183 h 1075"/>
                    <a:gd name="T78" fmla="*/ 133 w 595"/>
                    <a:gd name="T79" fmla="*/ 173 h 1075"/>
                    <a:gd name="T80" fmla="*/ 135 w 595"/>
                    <a:gd name="T81" fmla="*/ 163 h 1075"/>
                    <a:gd name="T82" fmla="*/ 135 w 595"/>
                    <a:gd name="T83" fmla="*/ 153 h 1075"/>
                    <a:gd name="T84" fmla="*/ 134 w 595"/>
                    <a:gd name="T85" fmla="*/ 142 h 1075"/>
                    <a:gd name="T86" fmla="*/ 132 w 595"/>
                    <a:gd name="T87" fmla="*/ 130 h 1075"/>
                    <a:gd name="T88" fmla="*/ 127 w 595"/>
                    <a:gd name="T89" fmla="*/ 117 h 1075"/>
                    <a:gd name="T90" fmla="*/ 122 w 595"/>
                    <a:gd name="T91" fmla="*/ 103 h 1075"/>
                    <a:gd name="T92" fmla="*/ 115 w 595"/>
                    <a:gd name="T93" fmla="*/ 90 h 1075"/>
                    <a:gd name="T94" fmla="*/ 106 w 595"/>
                    <a:gd name="T95" fmla="*/ 76 h 1075"/>
                    <a:gd name="T96" fmla="*/ 96 w 595"/>
                    <a:gd name="T97" fmla="*/ 63 h 1075"/>
                    <a:gd name="T98" fmla="*/ 83 w 595"/>
                    <a:gd name="T99" fmla="*/ 51 h 1075"/>
                    <a:gd name="T100" fmla="*/ 68 w 595"/>
                    <a:gd name="T101" fmla="*/ 40 h 1075"/>
                    <a:gd name="T102" fmla="*/ 52 w 595"/>
                    <a:gd name="T103" fmla="*/ 30 h 1075"/>
                    <a:gd name="T104" fmla="*/ 33 w 595"/>
                    <a:gd name="T105" fmla="*/ 20 h 1075"/>
                    <a:gd name="T106" fmla="*/ 12 w 595"/>
                    <a:gd name="T107" fmla="*/ 13 h 107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95"/>
                    <a:gd name="T163" fmla="*/ 0 h 1075"/>
                    <a:gd name="T164" fmla="*/ 595 w 595"/>
                    <a:gd name="T165" fmla="*/ 1075 h 107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95" h="1075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7" y="1"/>
                      </a:lnTo>
                      <a:lnTo>
                        <a:pt x="24" y="1"/>
                      </a:lnTo>
                      <a:lnTo>
                        <a:pt x="34" y="5"/>
                      </a:lnTo>
                      <a:lnTo>
                        <a:pt x="41" y="7"/>
                      </a:lnTo>
                      <a:lnTo>
                        <a:pt x="47" y="9"/>
                      </a:lnTo>
                      <a:lnTo>
                        <a:pt x="55" y="11"/>
                      </a:lnTo>
                      <a:lnTo>
                        <a:pt x="62" y="15"/>
                      </a:lnTo>
                      <a:lnTo>
                        <a:pt x="68" y="17"/>
                      </a:lnTo>
                      <a:lnTo>
                        <a:pt x="76" y="19"/>
                      </a:lnTo>
                      <a:lnTo>
                        <a:pt x="83" y="20"/>
                      </a:lnTo>
                      <a:lnTo>
                        <a:pt x="91" y="24"/>
                      </a:lnTo>
                      <a:lnTo>
                        <a:pt x="98" y="26"/>
                      </a:lnTo>
                      <a:lnTo>
                        <a:pt x="108" y="30"/>
                      </a:lnTo>
                      <a:lnTo>
                        <a:pt x="117" y="34"/>
                      </a:lnTo>
                      <a:lnTo>
                        <a:pt x="127" y="38"/>
                      </a:lnTo>
                      <a:lnTo>
                        <a:pt x="137" y="41"/>
                      </a:lnTo>
                      <a:lnTo>
                        <a:pt x="146" y="45"/>
                      </a:lnTo>
                      <a:lnTo>
                        <a:pt x="156" y="51"/>
                      </a:lnTo>
                      <a:lnTo>
                        <a:pt x="165" y="55"/>
                      </a:lnTo>
                      <a:lnTo>
                        <a:pt x="176" y="58"/>
                      </a:lnTo>
                      <a:lnTo>
                        <a:pt x="186" y="64"/>
                      </a:lnTo>
                      <a:lnTo>
                        <a:pt x="197" y="70"/>
                      </a:lnTo>
                      <a:lnTo>
                        <a:pt x="209" y="76"/>
                      </a:lnTo>
                      <a:lnTo>
                        <a:pt x="218" y="81"/>
                      </a:lnTo>
                      <a:lnTo>
                        <a:pt x="230" y="87"/>
                      </a:lnTo>
                      <a:lnTo>
                        <a:pt x="241" y="93"/>
                      </a:lnTo>
                      <a:lnTo>
                        <a:pt x="252" y="98"/>
                      </a:lnTo>
                      <a:lnTo>
                        <a:pt x="262" y="106"/>
                      </a:lnTo>
                      <a:lnTo>
                        <a:pt x="273" y="114"/>
                      </a:lnTo>
                      <a:lnTo>
                        <a:pt x="285" y="121"/>
                      </a:lnTo>
                      <a:lnTo>
                        <a:pt x="296" y="127"/>
                      </a:lnTo>
                      <a:lnTo>
                        <a:pt x="308" y="135"/>
                      </a:lnTo>
                      <a:lnTo>
                        <a:pt x="319" y="142"/>
                      </a:lnTo>
                      <a:lnTo>
                        <a:pt x="330" y="150"/>
                      </a:lnTo>
                      <a:lnTo>
                        <a:pt x="342" y="159"/>
                      </a:lnTo>
                      <a:lnTo>
                        <a:pt x="351" y="167"/>
                      </a:lnTo>
                      <a:lnTo>
                        <a:pt x="363" y="176"/>
                      </a:lnTo>
                      <a:lnTo>
                        <a:pt x="374" y="186"/>
                      </a:lnTo>
                      <a:lnTo>
                        <a:pt x="386" y="197"/>
                      </a:lnTo>
                      <a:lnTo>
                        <a:pt x="395" y="207"/>
                      </a:lnTo>
                      <a:lnTo>
                        <a:pt x="406" y="216"/>
                      </a:lnTo>
                      <a:lnTo>
                        <a:pt x="416" y="228"/>
                      </a:lnTo>
                      <a:lnTo>
                        <a:pt x="427" y="237"/>
                      </a:lnTo>
                      <a:lnTo>
                        <a:pt x="437" y="249"/>
                      </a:lnTo>
                      <a:lnTo>
                        <a:pt x="446" y="260"/>
                      </a:lnTo>
                      <a:lnTo>
                        <a:pt x="456" y="273"/>
                      </a:lnTo>
                      <a:lnTo>
                        <a:pt x="467" y="287"/>
                      </a:lnTo>
                      <a:lnTo>
                        <a:pt x="477" y="298"/>
                      </a:lnTo>
                      <a:lnTo>
                        <a:pt x="486" y="311"/>
                      </a:lnTo>
                      <a:lnTo>
                        <a:pt x="494" y="323"/>
                      </a:lnTo>
                      <a:lnTo>
                        <a:pt x="503" y="338"/>
                      </a:lnTo>
                      <a:lnTo>
                        <a:pt x="511" y="351"/>
                      </a:lnTo>
                      <a:lnTo>
                        <a:pt x="521" y="366"/>
                      </a:lnTo>
                      <a:lnTo>
                        <a:pt x="528" y="380"/>
                      </a:lnTo>
                      <a:lnTo>
                        <a:pt x="538" y="397"/>
                      </a:lnTo>
                      <a:lnTo>
                        <a:pt x="540" y="402"/>
                      </a:lnTo>
                      <a:lnTo>
                        <a:pt x="541" y="408"/>
                      </a:lnTo>
                      <a:lnTo>
                        <a:pt x="545" y="416"/>
                      </a:lnTo>
                      <a:lnTo>
                        <a:pt x="549" y="423"/>
                      </a:lnTo>
                      <a:lnTo>
                        <a:pt x="551" y="429"/>
                      </a:lnTo>
                      <a:lnTo>
                        <a:pt x="553" y="437"/>
                      </a:lnTo>
                      <a:lnTo>
                        <a:pt x="557" y="442"/>
                      </a:lnTo>
                      <a:lnTo>
                        <a:pt x="559" y="450"/>
                      </a:lnTo>
                      <a:lnTo>
                        <a:pt x="560" y="456"/>
                      </a:lnTo>
                      <a:lnTo>
                        <a:pt x="564" y="463"/>
                      </a:lnTo>
                      <a:lnTo>
                        <a:pt x="566" y="471"/>
                      </a:lnTo>
                      <a:lnTo>
                        <a:pt x="570" y="477"/>
                      </a:lnTo>
                      <a:lnTo>
                        <a:pt x="570" y="484"/>
                      </a:lnTo>
                      <a:lnTo>
                        <a:pt x="574" y="492"/>
                      </a:lnTo>
                      <a:lnTo>
                        <a:pt x="576" y="498"/>
                      </a:lnTo>
                      <a:lnTo>
                        <a:pt x="578" y="505"/>
                      </a:lnTo>
                      <a:lnTo>
                        <a:pt x="579" y="518"/>
                      </a:lnTo>
                      <a:lnTo>
                        <a:pt x="583" y="532"/>
                      </a:lnTo>
                      <a:lnTo>
                        <a:pt x="583" y="537"/>
                      </a:lnTo>
                      <a:lnTo>
                        <a:pt x="587" y="545"/>
                      </a:lnTo>
                      <a:lnTo>
                        <a:pt x="587" y="551"/>
                      </a:lnTo>
                      <a:lnTo>
                        <a:pt x="589" y="558"/>
                      </a:lnTo>
                      <a:lnTo>
                        <a:pt x="589" y="564"/>
                      </a:lnTo>
                      <a:lnTo>
                        <a:pt x="591" y="572"/>
                      </a:lnTo>
                      <a:lnTo>
                        <a:pt x="591" y="577"/>
                      </a:lnTo>
                      <a:lnTo>
                        <a:pt x="591" y="585"/>
                      </a:lnTo>
                      <a:lnTo>
                        <a:pt x="591" y="591"/>
                      </a:lnTo>
                      <a:lnTo>
                        <a:pt x="593" y="598"/>
                      </a:lnTo>
                      <a:lnTo>
                        <a:pt x="593" y="606"/>
                      </a:lnTo>
                      <a:lnTo>
                        <a:pt x="595" y="613"/>
                      </a:lnTo>
                      <a:lnTo>
                        <a:pt x="593" y="625"/>
                      </a:lnTo>
                      <a:lnTo>
                        <a:pt x="593" y="638"/>
                      </a:lnTo>
                      <a:lnTo>
                        <a:pt x="591" y="651"/>
                      </a:lnTo>
                      <a:lnTo>
                        <a:pt x="591" y="665"/>
                      </a:lnTo>
                      <a:lnTo>
                        <a:pt x="587" y="676"/>
                      </a:lnTo>
                      <a:lnTo>
                        <a:pt x="585" y="689"/>
                      </a:lnTo>
                      <a:lnTo>
                        <a:pt x="583" y="703"/>
                      </a:lnTo>
                      <a:lnTo>
                        <a:pt x="579" y="716"/>
                      </a:lnTo>
                      <a:lnTo>
                        <a:pt x="576" y="727"/>
                      </a:lnTo>
                      <a:lnTo>
                        <a:pt x="572" y="741"/>
                      </a:lnTo>
                      <a:lnTo>
                        <a:pt x="566" y="752"/>
                      </a:lnTo>
                      <a:lnTo>
                        <a:pt x="562" y="766"/>
                      </a:lnTo>
                      <a:lnTo>
                        <a:pt x="557" y="777"/>
                      </a:lnTo>
                      <a:lnTo>
                        <a:pt x="551" y="790"/>
                      </a:lnTo>
                      <a:lnTo>
                        <a:pt x="543" y="802"/>
                      </a:lnTo>
                      <a:lnTo>
                        <a:pt x="538" y="815"/>
                      </a:lnTo>
                      <a:lnTo>
                        <a:pt x="532" y="821"/>
                      </a:lnTo>
                      <a:lnTo>
                        <a:pt x="526" y="828"/>
                      </a:lnTo>
                      <a:lnTo>
                        <a:pt x="521" y="836"/>
                      </a:lnTo>
                      <a:lnTo>
                        <a:pt x="515" y="843"/>
                      </a:lnTo>
                      <a:lnTo>
                        <a:pt x="509" y="851"/>
                      </a:lnTo>
                      <a:lnTo>
                        <a:pt x="503" y="859"/>
                      </a:lnTo>
                      <a:lnTo>
                        <a:pt x="498" y="866"/>
                      </a:lnTo>
                      <a:lnTo>
                        <a:pt x="492" y="872"/>
                      </a:lnTo>
                      <a:lnTo>
                        <a:pt x="484" y="880"/>
                      </a:lnTo>
                      <a:lnTo>
                        <a:pt x="479" y="887"/>
                      </a:lnTo>
                      <a:lnTo>
                        <a:pt x="471" y="893"/>
                      </a:lnTo>
                      <a:lnTo>
                        <a:pt x="465" y="900"/>
                      </a:lnTo>
                      <a:lnTo>
                        <a:pt x="458" y="906"/>
                      </a:lnTo>
                      <a:lnTo>
                        <a:pt x="450" y="914"/>
                      </a:lnTo>
                      <a:lnTo>
                        <a:pt x="443" y="921"/>
                      </a:lnTo>
                      <a:lnTo>
                        <a:pt x="437" y="929"/>
                      </a:lnTo>
                      <a:lnTo>
                        <a:pt x="427" y="935"/>
                      </a:lnTo>
                      <a:lnTo>
                        <a:pt x="422" y="940"/>
                      </a:lnTo>
                      <a:lnTo>
                        <a:pt x="412" y="946"/>
                      </a:lnTo>
                      <a:lnTo>
                        <a:pt x="405" y="952"/>
                      </a:lnTo>
                      <a:lnTo>
                        <a:pt x="397" y="959"/>
                      </a:lnTo>
                      <a:lnTo>
                        <a:pt x="387" y="965"/>
                      </a:lnTo>
                      <a:lnTo>
                        <a:pt x="380" y="971"/>
                      </a:lnTo>
                      <a:lnTo>
                        <a:pt x="372" y="976"/>
                      </a:lnTo>
                      <a:lnTo>
                        <a:pt x="363" y="982"/>
                      </a:lnTo>
                      <a:lnTo>
                        <a:pt x="355" y="988"/>
                      </a:lnTo>
                      <a:lnTo>
                        <a:pt x="346" y="994"/>
                      </a:lnTo>
                      <a:lnTo>
                        <a:pt x="338" y="999"/>
                      </a:lnTo>
                      <a:lnTo>
                        <a:pt x="329" y="1005"/>
                      </a:lnTo>
                      <a:lnTo>
                        <a:pt x="321" y="1009"/>
                      </a:lnTo>
                      <a:lnTo>
                        <a:pt x="311" y="1014"/>
                      </a:lnTo>
                      <a:lnTo>
                        <a:pt x="304" y="1020"/>
                      </a:lnTo>
                      <a:lnTo>
                        <a:pt x="294" y="1024"/>
                      </a:lnTo>
                      <a:lnTo>
                        <a:pt x="287" y="1028"/>
                      </a:lnTo>
                      <a:lnTo>
                        <a:pt x="275" y="1032"/>
                      </a:lnTo>
                      <a:lnTo>
                        <a:pt x="270" y="1035"/>
                      </a:lnTo>
                      <a:lnTo>
                        <a:pt x="258" y="1039"/>
                      </a:lnTo>
                      <a:lnTo>
                        <a:pt x="251" y="1043"/>
                      </a:lnTo>
                      <a:lnTo>
                        <a:pt x="241" y="1047"/>
                      </a:lnTo>
                      <a:lnTo>
                        <a:pt x="233" y="1051"/>
                      </a:lnTo>
                      <a:lnTo>
                        <a:pt x="224" y="1052"/>
                      </a:lnTo>
                      <a:lnTo>
                        <a:pt x="214" y="1056"/>
                      </a:lnTo>
                      <a:lnTo>
                        <a:pt x="207" y="1058"/>
                      </a:lnTo>
                      <a:lnTo>
                        <a:pt x="197" y="1062"/>
                      </a:lnTo>
                      <a:lnTo>
                        <a:pt x="190" y="1064"/>
                      </a:lnTo>
                      <a:lnTo>
                        <a:pt x="180" y="1066"/>
                      </a:lnTo>
                      <a:lnTo>
                        <a:pt x="173" y="1068"/>
                      </a:lnTo>
                      <a:lnTo>
                        <a:pt x="165" y="1070"/>
                      </a:lnTo>
                      <a:lnTo>
                        <a:pt x="156" y="1070"/>
                      </a:lnTo>
                      <a:lnTo>
                        <a:pt x="146" y="1071"/>
                      </a:lnTo>
                      <a:lnTo>
                        <a:pt x="138" y="1073"/>
                      </a:lnTo>
                      <a:lnTo>
                        <a:pt x="131" y="1073"/>
                      </a:lnTo>
                      <a:lnTo>
                        <a:pt x="121" y="1073"/>
                      </a:lnTo>
                      <a:lnTo>
                        <a:pt x="114" y="1073"/>
                      </a:lnTo>
                      <a:lnTo>
                        <a:pt x="106" y="1073"/>
                      </a:lnTo>
                      <a:lnTo>
                        <a:pt x="100" y="1075"/>
                      </a:lnTo>
                      <a:lnTo>
                        <a:pt x="91" y="1073"/>
                      </a:lnTo>
                      <a:lnTo>
                        <a:pt x="83" y="1073"/>
                      </a:lnTo>
                      <a:lnTo>
                        <a:pt x="76" y="1071"/>
                      </a:lnTo>
                      <a:lnTo>
                        <a:pt x="68" y="1071"/>
                      </a:lnTo>
                      <a:lnTo>
                        <a:pt x="55" y="1068"/>
                      </a:lnTo>
                      <a:lnTo>
                        <a:pt x="43" y="1064"/>
                      </a:lnTo>
                      <a:lnTo>
                        <a:pt x="32" y="1060"/>
                      </a:lnTo>
                      <a:lnTo>
                        <a:pt x="21" y="1054"/>
                      </a:lnTo>
                      <a:lnTo>
                        <a:pt x="9" y="1051"/>
                      </a:lnTo>
                      <a:lnTo>
                        <a:pt x="7" y="1049"/>
                      </a:lnTo>
                      <a:lnTo>
                        <a:pt x="34" y="1005"/>
                      </a:lnTo>
                      <a:lnTo>
                        <a:pt x="41" y="1009"/>
                      </a:lnTo>
                      <a:lnTo>
                        <a:pt x="47" y="1011"/>
                      </a:lnTo>
                      <a:lnTo>
                        <a:pt x="55" y="1014"/>
                      </a:lnTo>
                      <a:lnTo>
                        <a:pt x="66" y="1016"/>
                      </a:lnTo>
                      <a:lnTo>
                        <a:pt x="78" y="1018"/>
                      </a:lnTo>
                      <a:lnTo>
                        <a:pt x="83" y="1018"/>
                      </a:lnTo>
                      <a:lnTo>
                        <a:pt x="89" y="1018"/>
                      </a:lnTo>
                      <a:lnTo>
                        <a:pt x="97" y="1018"/>
                      </a:lnTo>
                      <a:lnTo>
                        <a:pt x="106" y="1018"/>
                      </a:lnTo>
                      <a:lnTo>
                        <a:pt x="114" y="1018"/>
                      </a:lnTo>
                      <a:lnTo>
                        <a:pt x="123" y="1018"/>
                      </a:lnTo>
                      <a:lnTo>
                        <a:pt x="135" y="1016"/>
                      </a:lnTo>
                      <a:lnTo>
                        <a:pt x="146" y="1014"/>
                      </a:lnTo>
                      <a:lnTo>
                        <a:pt x="157" y="1013"/>
                      </a:lnTo>
                      <a:lnTo>
                        <a:pt x="169" y="1011"/>
                      </a:lnTo>
                      <a:lnTo>
                        <a:pt x="175" y="1007"/>
                      </a:lnTo>
                      <a:lnTo>
                        <a:pt x="180" y="1007"/>
                      </a:lnTo>
                      <a:lnTo>
                        <a:pt x="188" y="1005"/>
                      </a:lnTo>
                      <a:lnTo>
                        <a:pt x="195" y="1005"/>
                      </a:lnTo>
                      <a:lnTo>
                        <a:pt x="203" y="1001"/>
                      </a:lnTo>
                      <a:lnTo>
                        <a:pt x="211" y="999"/>
                      </a:lnTo>
                      <a:lnTo>
                        <a:pt x="216" y="997"/>
                      </a:lnTo>
                      <a:lnTo>
                        <a:pt x="224" y="995"/>
                      </a:lnTo>
                      <a:lnTo>
                        <a:pt x="232" y="992"/>
                      </a:lnTo>
                      <a:lnTo>
                        <a:pt x="241" y="990"/>
                      </a:lnTo>
                      <a:lnTo>
                        <a:pt x="249" y="986"/>
                      </a:lnTo>
                      <a:lnTo>
                        <a:pt x="258" y="986"/>
                      </a:lnTo>
                      <a:lnTo>
                        <a:pt x="266" y="980"/>
                      </a:lnTo>
                      <a:lnTo>
                        <a:pt x="275" y="976"/>
                      </a:lnTo>
                      <a:lnTo>
                        <a:pt x="285" y="973"/>
                      </a:lnTo>
                      <a:lnTo>
                        <a:pt x="294" y="967"/>
                      </a:lnTo>
                      <a:lnTo>
                        <a:pt x="304" y="961"/>
                      </a:lnTo>
                      <a:lnTo>
                        <a:pt x="313" y="956"/>
                      </a:lnTo>
                      <a:lnTo>
                        <a:pt x="323" y="952"/>
                      </a:lnTo>
                      <a:lnTo>
                        <a:pt x="332" y="946"/>
                      </a:lnTo>
                      <a:lnTo>
                        <a:pt x="342" y="938"/>
                      </a:lnTo>
                      <a:lnTo>
                        <a:pt x="351" y="933"/>
                      </a:lnTo>
                      <a:lnTo>
                        <a:pt x="361" y="927"/>
                      </a:lnTo>
                      <a:lnTo>
                        <a:pt x="370" y="921"/>
                      </a:lnTo>
                      <a:lnTo>
                        <a:pt x="380" y="914"/>
                      </a:lnTo>
                      <a:lnTo>
                        <a:pt x="389" y="906"/>
                      </a:lnTo>
                      <a:lnTo>
                        <a:pt x="397" y="899"/>
                      </a:lnTo>
                      <a:lnTo>
                        <a:pt x="408" y="891"/>
                      </a:lnTo>
                      <a:lnTo>
                        <a:pt x="414" y="883"/>
                      </a:lnTo>
                      <a:lnTo>
                        <a:pt x="424" y="874"/>
                      </a:lnTo>
                      <a:lnTo>
                        <a:pt x="431" y="866"/>
                      </a:lnTo>
                      <a:lnTo>
                        <a:pt x="441" y="859"/>
                      </a:lnTo>
                      <a:lnTo>
                        <a:pt x="448" y="849"/>
                      </a:lnTo>
                      <a:lnTo>
                        <a:pt x="456" y="842"/>
                      </a:lnTo>
                      <a:lnTo>
                        <a:pt x="463" y="832"/>
                      </a:lnTo>
                      <a:lnTo>
                        <a:pt x="469" y="824"/>
                      </a:lnTo>
                      <a:lnTo>
                        <a:pt x="477" y="815"/>
                      </a:lnTo>
                      <a:lnTo>
                        <a:pt x="484" y="807"/>
                      </a:lnTo>
                      <a:lnTo>
                        <a:pt x="490" y="796"/>
                      </a:lnTo>
                      <a:lnTo>
                        <a:pt x="496" y="788"/>
                      </a:lnTo>
                      <a:lnTo>
                        <a:pt x="502" y="779"/>
                      </a:lnTo>
                      <a:lnTo>
                        <a:pt x="505" y="769"/>
                      </a:lnTo>
                      <a:lnTo>
                        <a:pt x="511" y="762"/>
                      </a:lnTo>
                      <a:lnTo>
                        <a:pt x="515" y="752"/>
                      </a:lnTo>
                      <a:lnTo>
                        <a:pt x="517" y="745"/>
                      </a:lnTo>
                      <a:lnTo>
                        <a:pt x="519" y="739"/>
                      </a:lnTo>
                      <a:lnTo>
                        <a:pt x="521" y="731"/>
                      </a:lnTo>
                      <a:lnTo>
                        <a:pt x="522" y="726"/>
                      </a:lnTo>
                      <a:lnTo>
                        <a:pt x="524" y="718"/>
                      </a:lnTo>
                      <a:lnTo>
                        <a:pt x="526" y="712"/>
                      </a:lnTo>
                      <a:lnTo>
                        <a:pt x="528" y="705"/>
                      </a:lnTo>
                      <a:lnTo>
                        <a:pt x="532" y="699"/>
                      </a:lnTo>
                      <a:lnTo>
                        <a:pt x="532" y="691"/>
                      </a:lnTo>
                      <a:lnTo>
                        <a:pt x="532" y="686"/>
                      </a:lnTo>
                      <a:lnTo>
                        <a:pt x="534" y="678"/>
                      </a:lnTo>
                      <a:lnTo>
                        <a:pt x="536" y="672"/>
                      </a:lnTo>
                      <a:lnTo>
                        <a:pt x="536" y="665"/>
                      </a:lnTo>
                      <a:lnTo>
                        <a:pt x="538" y="657"/>
                      </a:lnTo>
                      <a:lnTo>
                        <a:pt x="540" y="651"/>
                      </a:lnTo>
                      <a:lnTo>
                        <a:pt x="540" y="644"/>
                      </a:lnTo>
                      <a:lnTo>
                        <a:pt x="540" y="636"/>
                      </a:lnTo>
                      <a:lnTo>
                        <a:pt x="540" y="631"/>
                      </a:lnTo>
                      <a:lnTo>
                        <a:pt x="540" y="623"/>
                      </a:lnTo>
                      <a:lnTo>
                        <a:pt x="540" y="615"/>
                      </a:lnTo>
                      <a:lnTo>
                        <a:pt x="540" y="610"/>
                      </a:lnTo>
                      <a:lnTo>
                        <a:pt x="540" y="602"/>
                      </a:lnTo>
                      <a:lnTo>
                        <a:pt x="540" y="594"/>
                      </a:lnTo>
                      <a:lnTo>
                        <a:pt x="540" y="589"/>
                      </a:lnTo>
                      <a:lnTo>
                        <a:pt x="538" y="581"/>
                      </a:lnTo>
                      <a:lnTo>
                        <a:pt x="536" y="574"/>
                      </a:lnTo>
                      <a:lnTo>
                        <a:pt x="536" y="566"/>
                      </a:lnTo>
                      <a:lnTo>
                        <a:pt x="536" y="558"/>
                      </a:lnTo>
                      <a:lnTo>
                        <a:pt x="534" y="551"/>
                      </a:lnTo>
                      <a:lnTo>
                        <a:pt x="532" y="543"/>
                      </a:lnTo>
                      <a:lnTo>
                        <a:pt x="532" y="536"/>
                      </a:lnTo>
                      <a:lnTo>
                        <a:pt x="532" y="530"/>
                      </a:lnTo>
                      <a:lnTo>
                        <a:pt x="528" y="520"/>
                      </a:lnTo>
                      <a:lnTo>
                        <a:pt x="524" y="513"/>
                      </a:lnTo>
                      <a:lnTo>
                        <a:pt x="522" y="501"/>
                      </a:lnTo>
                      <a:lnTo>
                        <a:pt x="521" y="494"/>
                      </a:lnTo>
                      <a:lnTo>
                        <a:pt x="517" y="484"/>
                      </a:lnTo>
                      <a:lnTo>
                        <a:pt x="515" y="475"/>
                      </a:lnTo>
                      <a:lnTo>
                        <a:pt x="511" y="465"/>
                      </a:lnTo>
                      <a:lnTo>
                        <a:pt x="509" y="458"/>
                      </a:lnTo>
                      <a:lnTo>
                        <a:pt x="505" y="448"/>
                      </a:lnTo>
                      <a:lnTo>
                        <a:pt x="502" y="439"/>
                      </a:lnTo>
                      <a:lnTo>
                        <a:pt x="498" y="429"/>
                      </a:lnTo>
                      <a:lnTo>
                        <a:pt x="494" y="422"/>
                      </a:lnTo>
                      <a:lnTo>
                        <a:pt x="490" y="412"/>
                      </a:lnTo>
                      <a:lnTo>
                        <a:pt x="486" y="402"/>
                      </a:lnTo>
                      <a:lnTo>
                        <a:pt x="481" y="393"/>
                      </a:lnTo>
                      <a:lnTo>
                        <a:pt x="477" y="385"/>
                      </a:lnTo>
                      <a:lnTo>
                        <a:pt x="471" y="376"/>
                      </a:lnTo>
                      <a:lnTo>
                        <a:pt x="465" y="366"/>
                      </a:lnTo>
                      <a:lnTo>
                        <a:pt x="460" y="357"/>
                      </a:lnTo>
                      <a:lnTo>
                        <a:pt x="456" y="349"/>
                      </a:lnTo>
                      <a:lnTo>
                        <a:pt x="448" y="340"/>
                      </a:lnTo>
                      <a:lnTo>
                        <a:pt x="443" y="330"/>
                      </a:lnTo>
                      <a:lnTo>
                        <a:pt x="437" y="321"/>
                      </a:lnTo>
                      <a:lnTo>
                        <a:pt x="431" y="313"/>
                      </a:lnTo>
                      <a:lnTo>
                        <a:pt x="425" y="304"/>
                      </a:lnTo>
                      <a:lnTo>
                        <a:pt x="418" y="294"/>
                      </a:lnTo>
                      <a:lnTo>
                        <a:pt x="412" y="287"/>
                      </a:lnTo>
                      <a:lnTo>
                        <a:pt x="406" y="279"/>
                      </a:lnTo>
                      <a:lnTo>
                        <a:pt x="399" y="269"/>
                      </a:lnTo>
                      <a:lnTo>
                        <a:pt x="391" y="262"/>
                      </a:lnTo>
                      <a:lnTo>
                        <a:pt x="384" y="252"/>
                      </a:lnTo>
                      <a:lnTo>
                        <a:pt x="376" y="245"/>
                      </a:lnTo>
                      <a:lnTo>
                        <a:pt x="367" y="235"/>
                      </a:lnTo>
                      <a:lnTo>
                        <a:pt x="359" y="228"/>
                      </a:lnTo>
                      <a:lnTo>
                        <a:pt x="349" y="218"/>
                      </a:lnTo>
                      <a:lnTo>
                        <a:pt x="342" y="211"/>
                      </a:lnTo>
                      <a:lnTo>
                        <a:pt x="332" y="203"/>
                      </a:lnTo>
                      <a:lnTo>
                        <a:pt x="325" y="195"/>
                      </a:lnTo>
                      <a:lnTo>
                        <a:pt x="313" y="188"/>
                      </a:lnTo>
                      <a:lnTo>
                        <a:pt x="306" y="180"/>
                      </a:lnTo>
                      <a:lnTo>
                        <a:pt x="294" y="173"/>
                      </a:lnTo>
                      <a:lnTo>
                        <a:pt x="285" y="165"/>
                      </a:lnTo>
                      <a:lnTo>
                        <a:pt x="275" y="159"/>
                      </a:lnTo>
                      <a:lnTo>
                        <a:pt x="266" y="152"/>
                      </a:lnTo>
                      <a:lnTo>
                        <a:pt x="254" y="144"/>
                      </a:lnTo>
                      <a:lnTo>
                        <a:pt x="243" y="136"/>
                      </a:lnTo>
                      <a:lnTo>
                        <a:pt x="232" y="131"/>
                      </a:lnTo>
                      <a:lnTo>
                        <a:pt x="220" y="123"/>
                      </a:lnTo>
                      <a:lnTo>
                        <a:pt x="209" y="117"/>
                      </a:lnTo>
                      <a:lnTo>
                        <a:pt x="197" y="110"/>
                      </a:lnTo>
                      <a:lnTo>
                        <a:pt x="184" y="102"/>
                      </a:lnTo>
                      <a:lnTo>
                        <a:pt x="173" y="97"/>
                      </a:lnTo>
                      <a:lnTo>
                        <a:pt x="159" y="91"/>
                      </a:lnTo>
                      <a:lnTo>
                        <a:pt x="148" y="85"/>
                      </a:lnTo>
                      <a:lnTo>
                        <a:pt x="135" y="79"/>
                      </a:lnTo>
                      <a:lnTo>
                        <a:pt x="121" y="76"/>
                      </a:lnTo>
                      <a:lnTo>
                        <a:pt x="106" y="68"/>
                      </a:lnTo>
                      <a:lnTo>
                        <a:pt x="93" y="64"/>
                      </a:lnTo>
                      <a:lnTo>
                        <a:pt x="79" y="58"/>
                      </a:lnTo>
                      <a:lnTo>
                        <a:pt x="66" y="55"/>
                      </a:lnTo>
                      <a:lnTo>
                        <a:pt x="51" y="49"/>
                      </a:lnTo>
                      <a:lnTo>
                        <a:pt x="38" y="45"/>
                      </a:lnTo>
                      <a:lnTo>
                        <a:pt x="22" y="41"/>
                      </a:lnTo>
                      <a:lnTo>
                        <a:pt x="7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3" name="Freeform 79"/>
                <p:cNvSpPr>
                  <a:spLocks/>
                </p:cNvSpPr>
                <p:nvPr/>
              </p:nvSpPr>
              <p:spPr bwMode="auto">
                <a:xfrm>
                  <a:off x="1646" y="3590"/>
                  <a:ext cx="121" cy="230"/>
                </a:xfrm>
                <a:custGeom>
                  <a:avLst/>
                  <a:gdLst>
                    <a:gd name="T0" fmla="*/ 22 w 241"/>
                    <a:gd name="T1" fmla="*/ 19 h 460"/>
                    <a:gd name="T2" fmla="*/ 25 w 241"/>
                    <a:gd name="T3" fmla="*/ 20 h 460"/>
                    <a:gd name="T4" fmla="*/ 30 w 241"/>
                    <a:gd name="T5" fmla="*/ 21 h 460"/>
                    <a:gd name="T6" fmla="*/ 35 w 241"/>
                    <a:gd name="T7" fmla="*/ 23 h 460"/>
                    <a:gd name="T8" fmla="*/ 40 w 241"/>
                    <a:gd name="T9" fmla="*/ 26 h 460"/>
                    <a:gd name="T10" fmla="*/ 45 w 241"/>
                    <a:gd name="T11" fmla="*/ 31 h 460"/>
                    <a:gd name="T12" fmla="*/ 47 w 241"/>
                    <a:gd name="T13" fmla="*/ 34 h 460"/>
                    <a:gd name="T14" fmla="*/ 48 w 241"/>
                    <a:gd name="T15" fmla="*/ 38 h 460"/>
                    <a:gd name="T16" fmla="*/ 49 w 241"/>
                    <a:gd name="T17" fmla="*/ 41 h 460"/>
                    <a:gd name="T18" fmla="*/ 50 w 241"/>
                    <a:gd name="T19" fmla="*/ 46 h 460"/>
                    <a:gd name="T20" fmla="*/ 49 w 241"/>
                    <a:gd name="T21" fmla="*/ 51 h 460"/>
                    <a:gd name="T22" fmla="*/ 47 w 241"/>
                    <a:gd name="T23" fmla="*/ 56 h 460"/>
                    <a:gd name="T24" fmla="*/ 45 w 241"/>
                    <a:gd name="T25" fmla="*/ 61 h 460"/>
                    <a:gd name="T26" fmla="*/ 42 w 241"/>
                    <a:gd name="T27" fmla="*/ 66 h 460"/>
                    <a:gd name="T28" fmla="*/ 38 w 241"/>
                    <a:gd name="T29" fmla="*/ 70 h 460"/>
                    <a:gd name="T30" fmla="*/ 34 w 241"/>
                    <a:gd name="T31" fmla="*/ 75 h 460"/>
                    <a:gd name="T32" fmla="*/ 29 w 241"/>
                    <a:gd name="T33" fmla="*/ 79 h 460"/>
                    <a:gd name="T34" fmla="*/ 25 w 241"/>
                    <a:gd name="T35" fmla="*/ 84 h 460"/>
                    <a:gd name="T36" fmla="*/ 20 w 241"/>
                    <a:gd name="T37" fmla="*/ 87 h 460"/>
                    <a:gd name="T38" fmla="*/ 15 w 241"/>
                    <a:gd name="T39" fmla="*/ 91 h 460"/>
                    <a:gd name="T40" fmla="*/ 11 w 241"/>
                    <a:gd name="T41" fmla="*/ 94 h 460"/>
                    <a:gd name="T42" fmla="*/ 8 w 241"/>
                    <a:gd name="T43" fmla="*/ 97 h 460"/>
                    <a:gd name="T44" fmla="*/ 5 w 241"/>
                    <a:gd name="T45" fmla="*/ 99 h 460"/>
                    <a:gd name="T46" fmla="*/ 2 w 241"/>
                    <a:gd name="T47" fmla="*/ 101 h 460"/>
                    <a:gd name="T48" fmla="*/ 0 w 241"/>
                    <a:gd name="T49" fmla="*/ 103 h 460"/>
                    <a:gd name="T50" fmla="*/ 7 w 241"/>
                    <a:gd name="T51" fmla="*/ 114 h 460"/>
                    <a:gd name="T52" fmla="*/ 10 w 241"/>
                    <a:gd name="T53" fmla="*/ 113 h 460"/>
                    <a:gd name="T54" fmla="*/ 13 w 241"/>
                    <a:gd name="T55" fmla="*/ 111 h 460"/>
                    <a:gd name="T56" fmla="*/ 17 w 241"/>
                    <a:gd name="T57" fmla="*/ 108 h 460"/>
                    <a:gd name="T58" fmla="*/ 21 w 241"/>
                    <a:gd name="T59" fmla="*/ 105 h 460"/>
                    <a:gd name="T60" fmla="*/ 26 w 241"/>
                    <a:gd name="T61" fmla="*/ 102 h 460"/>
                    <a:gd name="T62" fmla="*/ 31 w 241"/>
                    <a:gd name="T63" fmla="*/ 98 h 460"/>
                    <a:gd name="T64" fmla="*/ 36 w 241"/>
                    <a:gd name="T65" fmla="*/ 94 h 460"/>
                    <a:gd name="T66" fmla="*/ 41 w 241"/>
                    <a:gd name="T67" fmla="*/ 88 h 460"/>
                    <a:gd name="T68" fmla="*/ 46 w 241"/>
                    <a:gd name="T69" fmla="*/ 83 h 460"/>
                    <a:gd name="T70" fmla="*/ 50 w 241"/>
                    <a:gd name="T71" fmla="*/ 77 h 460"/>
                    <a:gd name="T72" fmla="*/ 53 w 241"/>
                    <a:gd name="T73" fmla="*/ 72 h 460"/>
                    <a:gd name="T74" fmla="*/ 54 w 241"/>
                    <a:gd name="T75" fmla="*/ 69 h 460"/>
                    <a:gd name="T76" fmla="*/ 57 w 241"/>
                    <a:gd name="T77" fmla="*/ 64 h 460"/>
                    <a:gd name="T78" fmla="*/ 59 w 241"/>
                    <a:gd name="T79" fmla="*/ 59 h 460"/>
                    <a:gd name="T80" fmla="*/ 59 w 241"/>
                    <a:gd name="T81" fmla="*/ 56 h 460"/>
                    <a:gd name="T82" fmla="*/ 60 w 241"/>
                    <a:gd name="T83" fmla="*/ 52 h 460"/>
                    <a:gd name="T84" fmla="*/ 60 w 241"/>
                    <a:gd name="T85" fmla="*/ 48 h 460"/>
                    <a:gd name="T86" fmla="*/ 60 w 241"/>
                    <a:gd name="T87" fmla="*/ 45 h 460"/>
                    <a:gd name="T88" fmla="*/ 60 w 241"/>
                    <a:gd name="T89" fmla="*/ 41 h 460"/>
                    <a:gd name="T90" fmla="*/ 60 w 241"/>
                    <a:gd name="T91" fmla="*/ 36 h 460"/>
                    <a:gd name="T92" fmla="*/ 58 w 241"/>
                    <a:gd name="T93" fmla="*/ 30 h 460"/>
                    <a:gd name="T94" fmla="*/ 56 w 241"/>
                    <a:gd name="T95" fmla="*/ 25 h 460"/>
                    <a:gd name="T96" fmla="*/ 54 w 241"/>
                    <a:gd name="T97" fmla="*/ 20 h 460"/>
                    <a:gd name="T98" fmla="*/ 50 w 241"/>
                    <a:gd name="T99" fmla="*/ 17 h 460"/>
                    <a:gd name="T100" fmla="*/ 47 w 241"/>
                    <a:gd name="T101" fmla="*/ 13 h 460"/>
                    <a:gd name="T102" fmla="*/ 44 w 241"/>
                    <a:gd name="T103" fmla="*/ 9 h 460"/>
                    <a:gd name="T104" fmla="*/ 40 w 241"/>
                    <a:gd name="T105" fmla="*/ 7 h 460"/>
                    <a:gd name="T106" fmla="*/ 37 w 241"/>
                    <a:gd name="T107" fmla="*/ 5 h 460"/>
                    <a:gd name="T108" fmla="*/ 32 w 241"/>
                    <a:gd name="T109" fmla="*/ 3 h 460"/>
                    <a:gd name="T110" fmla="*/ 27 w 241"/>
                    <a:gd name="T111" fmla="*/ 1 h 460"/>
                    <a:gd name="T112" fmla="*/ 24 w 241"/>
                    <a:gd name="T113" fmla="*/ 0 h 460"/>
                    <a:gd name="T114" fmla="*/ 21 w 241"/>
                    <a:gd name="T115" fmla="*/ 19 h 4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"/>
                    <a:gd name="T175" fmla="*/ 0 h 460"/>
                    <a:gd name="T176" fmla="*/ 241 w 241"/>
                    <a:gd name="T177" fmla="*/ 460 h 4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" h="460">
                      <a:moveTo>
                        <a:pt x="81" y="76"/>
                      </a:moveTo>
                      <a:lnTo>
                        <a:pt x="85" y="76"/>
                      </a:lnTo>
                      <a:lnTo>
                        <a:pt x="91" y="76"/>
                      </a:lnTo>
                      <a:lnTo>
                        <a:pt x="99" y="78"/>
                      </a:lnTo>
                      <a:lnTo>
                        <a:pt x="106" y="78"/>
                      </a:lnTo>
                      <a:lnTo>
                        <a:pt x="118" y="82"/>
                      </a:lnTo>
                      <a:lnTo>
                        <a:pt x="129" y="86"/>
                      </a:lnTo>
                      <a:lnTo>
                        <a:pt x="140" y="92"/>
                      </a:lnTo>
                      <a:lnTo>
                        <a:pt x="150" y="95"/>
                      </a:lnTo>
                      <a:lnTo>
                        <a:pt x="159" y="103"/>
                      </a:lnTo>
                      <a:lnTo>
                        <a:pt x="171" y="111"/>
                      </a:lnTo>
                      <a:lnTo>
                        <a:pt x="180" y="122"/>
                      </a:lnTo>
                      <a:lnTo>
                        <a:pt x="182" y="128"/>
                      </a:lnTo>
                      <a:lnTo>
                        <a:pt x="186" y="133"/>
                      </a:lnTo>
                      <a:lnTo>
                        <a:pt x="188" y="141"/>
                      </a:lnTo>
                      <a:lnTo>
                        <a:pt x="192" y="149"/>
                      </a:lnTo>
                      <a:lnTo>
                        <a:pt x="194" y="156"/>
                      </a:lnTo>
                      <a:lnTo>
                        <a:pt x="195" y="164"/>
                      </a:lnTo>
                      <a:lnTo>
                        <a:pt x="197" y="171"/>
                      </a:lnTo>
                      <a:lnTo>
                        <a:pt x="199" y="183"/>
                      </a:lnTo>
                      <a:lnTo>
                        <a:pt x="197" y="192"/>
                      </a:lnTo>
                      <a:lnTo>
                        <a:pt x="195" y="202"/>
                      </a:lnTo>
                      <a:lnTo>
                        <a:pt x="192" y="211"/>
                      </a:lnTo>
                      <a:lnTo>
                        <a:pt x="188" y="223"/>
                      </a:lnTo>
                      <a:lnTo>
                        <a:pt x="184" y="232"/>
                      </a:lnTo>
                      <a:lnTo>
                        <a:pt x="178" y="242"/>
                      </a:lnTo>
                      <a:lnTo>
                        <a:pt x="173" y="251"/>
                      </a:lnTo>
                      <a:lnTo>
                        <a:pt x="167" y="263"/>
                      </a:lnTo>
                      <a:lnTo>
                        <a:pt x="157" y="270"/>
                      </a:lnTo>
                      <a:lnTo>
                        <a:pt x="150" y="280"/>
                      </a:lnTo>
                      <a:lnTo>
                        <a:pt x="142" y="289"/>
                      </a:lnTo>
                      <a:lnTo>
                        <a:pt x="135" y="299"/>
                      </a:lnTo>
                      <a:lnTo>
                        <a:pt x="125" y="308"/>
                      </a:lnTo>
                      <a:lnTo>
                        <a:pt x="116" y="316"/>
                      </a:lnTo>
                      <a:lnTo>
                        <a:pt x="108" y="325"/>
                      </a:lnTo>
                      <a:lnTo>
                        <a:pt x="99" y="335"/>
                      </a:lnTo>
                      <a:lnTo>
                        <a:pt x="87" y="341"/>
                      </a:lnTo>
                      <a:lnTo>
                        <a:pt x="80" y="348"/>
                      </a:lnTo>
                      <a:lnTo>
                        <a:pt x="70" y="356"/>
                      </a:lnTo>
                      <a:lnTo>
                        <a:pt x="60" y="363"/>
                      </a:lnTo>
                      <a:lnTo>
                        <a:pt x="53" y="369"/>
                      </a:lnTo>
                      <a:lnTo>
                        <a:pt x="43" y="375"/>
                      </a:lnTo>
                      <a:lnTo>
                        <a:pt x="36" y="380"/>
                      </a:lnTo>
                      <a:lnTo>
                        <a:pt x="30" y="386"/>
                      </a:lnTo>
                      <a:lnTo>
                        <a:pt x="22" y="390"/>
                      </a:lnTo>
                      <a:lnTo>
                        <a:pt x="17" y="394"/>
                      </a:lnTo>
                      <a:lnTo>
                        <a:pt x="11" y="398"/>
                      </a:lnTo>
                      <a:lnTo>
                        <a:pt x="7" y="401"/>
                      </a:lnTo>
                      <a:lnTo>
                        <a:pt x="2" y="405"/>
                      </a:lnTo>
                      <a:lnTo>
                        <a:pt x="0" y="409"/>
                      </a:lnTo>
                      <a:lnTo>
                        <a:pt x="26" y="460"/>
                      </a:lnTo>
                      <a:lnTo>
                        <a:pt x="26" y="456"/>
                      </a:lnTo>
                      <a:lnTo>
                        <a:pt x="34" y="453"/>
                      </a:lnTo>
                      <a:lnTo>
                        <a:pt x="38" y="449"/>
                      </a:lnTo>
                      <a:lnTo>
                        <a:pt x="43" y="447"/>
                      </a:lnTo>
                      <a:lnTo>
                        <a:pt x="51" y="443"/>
                      </a:lnTo>
                      <a:lnTo>
                        <a:pt x="59" y="439"/>
                      </a:lnTo>
                      <a:lnTo>
                        <a:pt x="66" y="432"/>
                      </a:lnTo>
                      <a:lnTo>
                        <a:pt x="74" y="426"/>
                      </a:lnTo>
                      <a:lnTo>
                        <a:pt x="83" y="420"/>
                      </a:lnTo>
                      <a:lnTo>
                        <a:pt x="93" y="415"/>
                      </a:lnTo>
                      <a:lnTo>
                        <a:pt x="102" y="405"/>
                      </a:lnTo>
                      <a:lnTo>
                        <a:pt x="112" y="398"/>
                      </a:lnTo>
                      <a:lnTo>
                        <a:pt x="121" y="390"/>
                      </a:lnTo>
                      <a:lnTo>
                        <a:pt x="133" y="382"/>
                      </a:lnTo>
                      <a:lnTo>
                        <a:pt x="144" y="373"/>
                      </a:lnTo>
                      <a:lnTo>
                        <a:pt x="154" y="363"/>
                      </a:lnTo>
                      <a:lnTo>
                        <a:pt x="163" y="352"/>
                      </a:lnTo>
                      <a:lnTo>
                        <a:pt x="173" y="342"/>
                      </a:lnTo>
                      <a:lnTo>
                        <a:pt x="182" y="329"/>
                      </a:lnTo>
                      <a:lnTo>
                        <a:pt x="190" y="318"/>
                      </a:lnTo>
                      <a:lnTo>
                        <a:pt x="199" y="306"/>
                      </a:lnTo>
                      <a:lnTo>
                        <a:pt x="207" y="295"/>
                      </a:lnTo>
                      <a:lnTo>
                        <a:pt x="209" y="287"/>
                      </a:lnTo>
                      <a:lnTo>
                        <a:pt x="213" y="282"/>
                      </a:lnTo>
                      <a:lnTo>
                        <a:pt x="216" y="274"/>
                      </a:lnTo>
                      <a:lnTo>
                        <a:pt x="220" y="268"/>
                      </a:lnTo>
                      <a:lnTo>
                        <a:pt x="226" y="255"/>
                      </a:lnTo>
                      <a:lnTo>
                        <a:pt x="232" y="242"/>
                      </a:lnTo>
                      <a:lnTo>
                        <a:pt x="233" y="234"/>
                      </a:lnTo>
                      <a:lnTo>
                        <a:pt x="233" y="228"/>
                      </a:lnTo>
                      <a:lnTo>
                        <a:pt x="235" y="221"/>
                      </a:lnTo>
                      <a:lnTo>
                        <a:pt x="237" y="213"/>
                      </a:lnTo>
                      <a:lnTo>
                        <a:pt x="239" y="207"/>
                      </a:lnTo>
                      <a:lnTo>
                        <a:pt x="239" y="200"/>
                      </a:lnTo>
                      <a:lnTo>
                        <a:pt x="239" y="192"/>
                      </a:lnTo>
                      <a:lnTo>
                        <a:pt x="241" y="187"/>
                      </a:lnTo>
                      <a:lnTo>
                        <a:pt x="239" y="179"/>
                      </a:lnTo>
                      <a:lnTo>
                        <a:pt x="239" y="171"/>
                      </a:lnTo>
                      <a:lnTo>
                        <a:pt x="239" y="164"/>
                      </a:lnTo>
                      <a:lnTo>
                        <a:pt x="239" y="156"/>
                      </a:lnTo>
                      <a:lnTo>
                        <a:pt x="237" y="143"/>
                      </a:lnTo>
                      <a:lnTo>
                        <a:pt x="233" y="131"/>
                      </a:lnTo>
                      <a:lnTo>
                        <a:pt x="230" y="120"/>
                      </a:lnTo>
                      <a:lnTo>
                        <a:pt x="226" y="109"/>
                      </a:lnTo>
                      <a:lnTo>
                        <a:pt x="222" y="99"/>
                      </a:lnTo>
                      <a:lnTo>
                        <a:pt x="218" y="90"/>
                      </a:lnTo>
                      <a:lnTo>
                        <a:pt x="213" y="80"/>
                      </a:lnTo>
                      <a:lnTo>
                        <a:pt x="205" y="71"/>
                      </a:lnTo>
                      <a:lnTo>
                        <a:pt x="199" y="65"/>
                      </a:lnTo>
                      <a:lnTo>
                        <a:pt x="195" y="57"/>
                      </a:lnTo>
                      <a:lnTo>
                        <a:pt x="188" y="50"/>
                      </a:lnTo>
                      <a:lnTo>
                        <a:pt x="182" y="44"/>
                      </a:lnTo>
                      <a:lnTo>
                        <a:pt x="175" y="36"/>
                      </a:lnTo>
                      <a:lnTo>
                        <a:pt x="167" y="33"/>
                      </a:lnTo>
                      <a:lnTo>
                        <a:pt x="159" y="27"/>
                      </a:lnTo>
                      <a:lnTo>
                        <a:pt x="154" y="23"/>
                      </a:lnTo>
                      <a:lnTo>
                        <a:pt x="146" y="19"/>
                      </a:lnTo>
                      <a:lnTo>
                        <a:pt x="140" y="16"/>
                      </a:lnTo>
                      <a:lnTo>
                        <a:pt x="127" y="10"/>
                      </a:lnTo>
                      <a:lnTo>
                        <a:pt x="118" y="6"/>
                      </a:lnTo>
                      <a:lnTo>
                        <a:pt x="108" y="2"/>
                      </a:lnTo>
                      <a:lnTo>
                        <a:pt x="100" y="2"/>
                      </a:lnTo>
                      <a:lnTo>
                        <a:pt x="95" y="0"/>
                      </a:lnTo>
                      <a:lnTo>
                        <a:pt x="81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4" name="Freeform 80"/>
                <p:cNvSpPr>
                  <a:spLocks/>
                </p:cNvSpPr>
                <p:nvPr/>
              </p:nvSpPr>
              <p:spPr bwMode="auto">
                <a:xfrm>
                  <a:off x="1487" y="3652"/>
                  <a:ext cx="67" cy="119"/>
                </a:xfrm>
                <a:custGeom>
                  <a:avLst/>
                  <a:gdLst>
                    <a:gd name="T0" fmla="*/ 33 w 135"/>
                    <a:gd name="T1" fmla="*/ 7 h 237"/>
                    <a:gd name="T2" fmla="*/ 11 w 135"/>
                    <a:gd name="T3" fmla="*/ 60 h 237"/>
                    <a:gd name="T4" fmla="*/ 0 w 135"/>
                    <a:gd name="T5" fmla="*/ 51 h 237"/>
                    <a:gd name="T6" fmla="*/ 22 w 135"/>
                    <a:gd name="T7" fmla="*/ 0 h 237"/>
                    <a:gd name="T8" fmla="*/ 33 w 135"/>
                    <a:gd name="T9" fmla="*/ 7 h 237"/>
                    <a:gd name="T10" fmla="*/ 33 w 135"/>
                    <a:gd name="T11" fmla="*/ 7 h 2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"/>
                    <a:gd name="T19" fmla="*/ 0 h 237"/>
                    <a:gd name="T20" fmla="*/ 135 w 135"/>
                    <a:gd name="T21" fmla="*/ 237 h 2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" h="237">
                      <a:moveTo>
                        <a:pt x="135" y="26"/>
                      </a:moveTo>
                      <a:lnTo>
                        <a:pt x="46" y="237"/>
                      </a:lnTo>
                      <a:lnTo>
                        <a:pt x="0" y="201"/>
                      </a:lnTo>
                      <a:lnTo>
                        <a:pt x="90" y="0"/>
                      </a:lnTo>
                      <a:lnTo>
                        <a:pt x="13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5" name="Freeform 81"/>
                <p:cNvSpPr>
                  <a:spLocks/>
                </p:cNvSpPr>
                <p:nvPr/>
              </p:nvSpPr>
              <p:spPr bwMode="auto">
                <a:xfrm>
                  <a:off x="1406" y="3827"/>
                  <a:ext cx="70" cy="118"/>
                </a:xfrm>
                <a:custGeom>
                  <a:avLst/>
                  <a:gdLst>
                    <a:gd name="T0" fmla="*/ 35 w 140"/>
                    <a:gd name="T1" fmla="*/ 7 h 235"/>
                    <a:gd name="T2" fmla="*/ 13 w 140"/>
                    <a:gd name="T3" fmla="*/ 59 h 235"/>
                    <a:gd name="T4" fmla="*/ 0 w 140"/>
                    <a:gd name="T5" fmla="*/ 55 h 235"/>
                    <a:gd name="T6" fmla="*/ 24 w 140"/>
                    <a:gd name="T7" fmla="*/ 0 h 235"/>
                    <a:gd name="T8" fmla="*/ 35 w 140"/>
                    <a:gd name="T9" fmla="*/ 7 h 235"/>
                    <a:gd name="T10" fmla="*/ 35 w 140"/>
                    <a:gd name="T11" fmla="*/ 7 h 2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235"/>
                    <a:gd name="T20" fmla="*/ 140 w 140"/>
                    <a:gd name="T21" fmla="*/ 235 h 2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235">
                      <a:moveTo>
                        <a:pt x="140" y="26"/>
                      </a:moveTo>
                      <a:lnTo>
                        <a:pt x="51" y="235"/>
                      </a:lnTo>
                      <a:lnTo>
                        <a:pt x="0" y="218"/>
                      </a:lnTo>
                      <a:lnTo>
                        <a:pt x="95" y="0"/>
                      </a:lnTo>
                      <a:lnTo>
                        <a:pt x="14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6" name="Freeform 82"/>
                <p:cNvSpPr>
                  <a:spLocks/>
                </p:cNvSpPr>
                <p:nvPr/>
              </p:nvSpPr>
              <p:spPr bwMode="auto">
                <a:xfrm>
                  <a:off x="1502" y="3641"/>
                  <a:ext cx="236" cy="112"/>
                </a:xfrm>
                <a:custGeom>
                  <a:avLst/>
                  <a:gdLst>
                    <a:gd name="T0" fmla="*/ 0 w 471"/>
                    <a:gd name="T1" fmla="*/ 11 h 224"/>
                    <a:gd name="T2" fmla="*/ 109 w 471"/>
                    <a:gd name="T3" fmla="*/ 56 h 224"/>
                    <a:gd name="T4" fmla="*/ 118 w 471"/>
                    <a:gd name="T5" fmla="*/ 47 h 224"/>
                    <a:gd name="T6" fmla="*/ 5 w 471"/>
                    <a:gd name="T7" fmla="*/ 0 h 224"/>
                    <a:gd name="T8" fmla="*/ 0 w 471"/>
                    <a:gd name="T9" fmla="*/ 11 h 224"/>
                    <a:gd name="T10" fmla="*/ 0 w 471"/>
                    <a:gd name="T11" fmla="*/ 11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1"/>
                    <a:gd name="T19" fmla="*/ 0 h 224"/>
                    <a:gd name="T20" fmla="*/ 471 w 471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1" h="224">
                      <a:moveTo>
                        <a:pt x="0" y="44"/>
                      </a:moveTo>
                      <a:lnTo>
                        <a:pt x="435" y="224"/>
                      </a:lnTo>
                      <a:lnTo>
                        <a:pt x="471" y="188"/>
                      </a:lnTo>
                      <a:lnTo>
                        <a:pt x="1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7" name="Freeform 83"/>
                <p:cNvSpPr>
                  <a:spLocks/>
                </p:cNvSpPr>
                <p:nvPr/>
              </p:nvSpPr>
              <p:spPr bwMode="auto">
                <a:xfrm>
                  <a:off x="1590" y="3851"/>
                  <a:ext cx="88" cy="151"/>
                </a:xfrm>
                <a:custGeom>
                  <a:avLst/>
                  <a:gdLst>
                    <a:gd name="T0" fmla="*/ 29 w 175"/>
                    <a:gd name="T1" fmla="*/ 1 h 300"/>
                    <a:gd name="T2" fmla="*/ 0 w 175"/>
                    <a:gd name="T3" fmla="*/ 72 h 300"/>
                    <a:gd name="T4" fmla="*/ 12 w 175"/>
                    <a:gd name="T5" fmla="*/ 76 h 300"/>
                    <a:gd name="T6" fmla="*/ 44 w 175"/>
                    <a:gd name="T7" fmla="*/ 0 h 300"/>
                    <a:gd name="T8" fmla="*/ 29 w 175"/>
                    <a:gd name="T9" fmla="*/ 1 h 300"/>
                    <a:gd name="T10" fmla="*/ 29 w 175"/>
                    <a:gd name="T11" fmla="*/ 1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5"/>
                    <a:gd name="T19" fmla="*/ 0 h 300"/>
                    <a:gd name="T20" fmla="*/ 175 w 175"/>
                    <a:gd name="T21" fmla="*/ 300 h 3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5" h="300">
                      <a:moveTo>
                        <a:pt x="116" y="2"/>
                      </a:moveTo>
                      <a:lnTo>
                        <a:pt x="0" y="285"/>
                      </a:lnTo>
                      <a:lnTo>
                        <a:pt x="46" y="300"/>
                      </a:lnTo>
                      <a:lnTo>
                        <a:pt x="175" y="0"/>
                      </a:lnTo>
                      <a:lnTo>
                        <a:pt x="1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8" name="Freeform 84"/>
                <p:cNvSpPr>
                  <a:spLocks/>
                </p:cNvSpPr>
                <p:nvPr/>
              </p:nvSpPr>
              <p:spPr bwMode="auto">
                <a:xfrm>
                  <a:off x="1379" y="3888"/>
                  <a:ext cx="268" cy="113"/>
                </a:xfrm>
                <a:custGeom>
                  <a:avLst/>
                  <a:gdLst>
                    <a:gd name="T0" fmla="*/ 0 w 537"/>
                    <a:gd name="T1" fmla="*/ 11 h 226"/>
                    <a:gd name="T2" fmla="*/ 131 w 537"/>
                    <a:gd name="T3" fmla="*/ 57 h 226"/>
                    <a:gd name="T4" fmla="*/ 134 w 537"/>
                    <a:gd name="T5" fmla="*/ 47 h 226"/>
                    <a:gd name="T6" fmla="*/ 5 w 537"/>
                    <a:gd name="T7" fmla="*/ 0 h 226"/>
                    <a:gd name="T8" fmla="*/ 0 w 537"/>
                    <a:gd name="T9" fmla="*/ 11 h 226"/>
                    <a:gd name="T10" fmla="*/ 0 w 537"/>
                    <a:gd name="T11" fmla="*/ 11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7"/>
                    <a:gd name="T19" fmla="*/ 0 h 226"/>
                    <a:gd name="T20" fmla="*/ 537 w 537"/>
                    <a:gd name="T21" fmla="*/ 226 h 2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7" h="226">
                      <a:moveTo>
                        <a:pt x="0" y="44"/>
                      </a:moveTo>
                      <a:lnTo>
                        <a:pt x="525" y="226"/>
                      </a:lnTo>
                      <a:lnTo>
                        <a:pt x="537" y="185"/>
                      </a:lnTo>
                      <a:lnTo>
                        <a:pt x="21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29" name="Freeform 85"/>
                <p:cNvSpPr>
                  <a:spLocks/>
                </p:cNvSpPr>
                <p:nvPr/>
              </p:nvSpPr>
              <p:spPr bwMode="auto">
                <a:xfrm>
                  <a:off x="1597" y="3273"/>
                  <a:ext cx="48" cy="415"/>
                </a:xfrm>
                <a:custGeom>
                  <a:avLst/>
                  <a:gdLst>
                    <a:gd name="T0" fmla="*/ 0 w 97"/>
                    <a:gd name="T1" fmla="*/ 2 h 830"/>
                    <a:gd name="T2" fmla="*/ 1 w 97"/>
                    <a:gd name="T3" fmla="*/ 5 h 830"/>
                    <a:gd name="T4" fmla="*/ 2 w 97"/>
                    <a:gd name="T5" fmla="*/ 11 h 830"/>
                    <a:gd name="T6" fmla="*/ 4 w 97"/>
                    <a:gd name="T7" fmla="*/ 18 h 830"/>
                    <a:gd name="T8" fmla="*/ 5 w 97"/>
                    <a:gd name="T9" fmla="*/ 24 h 830"/>
                    <a:gd name="T10" fmla="*/ 6 w 97"/>
                    <a:gd name="T11" fmla="*/ 29 h 830"/>
                    <a:gd name="T12" fmla="*/ 7 w 97"/>
                    <a:gd name="T13" fmla="*/ 34 h 830"/>
                    <a:gd name="T14" fmla="*/ 8 w 97"/>
                    <a:gd name="T15" fmla="*/ 40 h 830"/>
                    <a:gd name="T16" fmla="*/ 8 w 97"/>
                    <a:gd name="T17" fmla="*/ 46 h 830"/>
                    <a:gd name="T18" fmla="*/ 9 w 97"/>
                    <a:gd name="T19" fmla="*/ 53 h 830"/>
                    <a:gd name="T20" fmla="*/ 10 w 97"/>
                    <a:gd name="T21" fmla="*/ 60 h 830"/>
                    <a:gd name="T22" fmla="*/ 10 w 97"/>
                    <a:gd name="T23" fmla="*/ 67 h 830"/>
                    <a:gd name="T24" fmla="*/ 11 w 97"/>
                    <a:gd name="T25" fmla="*/ 75 h 830"/>
                    <a:gd name="T26" fmla="*/ 11 w 97"/>
                    <a:gd name="T27" fmla="*/ 84 h 830"/>
                    <a:gd name="T28" fmla="*/ 11 w 97"/>
                    <a:gd name="T29" fmla="*/ 92 h 830"/>
                    <a:gd name="T30" fmla="*/ 11 w 97"/>
                    <a:gd name="T31" fmla="*/ 101 h 830"/>
                    <a:gd name="T32" fmla="*/ 11 w 97"/>
                    <a:gd name="T33" fmla="*/ 111 h 830"/>
                    <a:gd name="T34" fmla="*/ 10 w 97"/>
                    <a:gd name="T35" fmla="*/ 120 h 830"/>
                    <a:gd name="T36" fmla="*/ 10 w 97"/>
                    <a:gd name="T37" fmla="*/ 128 h 830"/>
                    <a:gd name="T38" fmla="*/ 9 w 97"/>
                    <a:gd name="T39" fmla="*/ 136 h 830"/>
                    <a:gd name="T40" fmla="*/ 9 w 97"/>
                    <a:gd name="T41" fmla="*/ 144 h 830"/>
                    <a:gd name="T42" fmla="*/ 8 w 97"/>
                    <a:gd name="T43" fmla="*/ 151 h 830"/>
                    <a:gd name="T44" fmla="*/ 8 w 97"/>
                    <a:gd name="T45" fmla="*/ 158 h 830"/>
                    <a:gd name="T46" fmla="*/ 7 w 97"/>
                    <a:gd name="T47" fmla="*/ 164 h 830"/>
                    <a:gd name="T48" fmla="*/ 6 w 97"/>
                    <a:gd name="T49" fmla="*/ 169 h 830"/>
                    <a:gd name="T50" fmla="*/ 6 w 97"/>
                    <a:gd name="T51" fmla="*/ 175 h 830"/>
                    <a:gd name="T52" fmla="*/ 5 w 97"/>
                    <a:gd name="T53" fmla="*/ 180 h 830"/>
                    <a:gd name="T54" fmla="*/ 4 w 97"/>
                    <a:gd name="T55" fmla="*/ 188 h 830"/>
                    <a:gd name="T56" fmla="*/ 2 w 97"/>
                    <a:gd name="T57" fmla="*/ 195 h 830"/>
                    <a:gd name="T58" fmla="*/ 1 w 97"/>
                    <a:gd name="T59" fmla="*/ 202 h 830"/>
                    <a:gd name="T60" fmla="*/ 1 w 97"/>
                    <a:gd name="T61" fmla="*/ 206 h 830"/>
                    <a:gd name="T62" fmla="*/ 12 w 97"/>
                    <a:gd name="T63" fmla="*/ 206 h 830"/>
                    <a:gd name="T64" fmla="*/ 13 w 97"/>
                    <a:gd name="T65" fmla="*/ 201 h 830"/>
                    <a:gd name="T66" fmla="*/ 14 w 97"/>
                    <a:gd name="T67" fmla="*/ 195 h 830"/>
                    <a:gd name="T68" fmla="*/ 16 w 97"/>
                    <a:gd name="T69" fmla="*/ 186 h 830"/>
                    <a:gd name="T70" fmla="*/ 17 w 97"/>
                    <a:gd name="T71" fmla="*/ 179 h 830"/>
                    <a:gd name="T72" fmla="*/ 18 w 97"/>
                    <a:gd name="T73" fmla="*/ 173 h 830"/>
                    <a:gd name="T74" fmla="*/ 19 w 97"/>
                    <a:gd name="T75" fmla="*/ 167 h 830"/>
                    <a:gd name="T76" fmla="*/ 20 w 97"/>
                    <a:gd name="T77" fmla="*/ 161 h 830"/>
                    <a:gd name="T78" fmla="*/ 20 w 97"/>
                    <a:gd name="T79" fmla="*/ 154 h 830"/>
                    <a:gd name="T80" fmla="*/ 21 w 97"/>
                    <a:gd name="T81" fmla="*/ 147 h 830"/>
                    <a:gd name="T82" fmla="*/ 22 w 97"/>
                    <a:gd name="T83" fmla="*/ 139 h 830"/>
                    <a:gd name="T84" fmla="*/ 22 w 97"/>
                    <a:gd name="T85" fmla="*/ 131 h 830"/>
                    <a:gd name="T86" fmla="*/ 23 w 97"/>
                    <a:gd name="T87" fmla="*/ 123 h 830"/>
                    <a:gd name="T88" fmla="*/ 23 w 97"/>
                    <a:gd name="T89" fmla="*/ 114 h 830"/>
                    <a:gd name="T90" fmla="*/ 23 w 97"/>
                    <a:gd name="T91" fmla="*/ 106 h 830"/>
                    <a:gd name="T92" fmla="*/ 23 w 97"/>
                    <a:gd name="T93" fmla="*/ 97 h 830"/>
                    <a:gd name="T94" fmla="*/ 23 w 97"/>
                    <a:gd name="T95" fmla="*/ 88 h 830"/>
                    <a:gd name="T96" fmla="*/ 23 w 97"/>
                    <a:gd name="T97" fmla="*/ 79 h 830"/>
                    <a:gd name="T98" fmla="*/ 22 w 97"/>
                    <a:gd name="T99" fmla="*/ 71 h 830"/>
                    <a:gd name="T100" fmla="*/ 21 w 97"/>
                    <a:gd name="T101" fmla="*/ 63 h 830"/>
                    <a:gd name="T102" fmla="*/ 21 w 97"/>
                    <a:gd name="T103" fmla="*/ 55 h 830"/>
                    <a:gd name="T104" fmla="*/ 20 w 97"/>
                    <a:gd name="T105" fmla="*/ 49 h 830"/>
                    <a:gd name="T106" fmla="*/ 20 w 97"/>
                    <a:gd name="T107" fmla="*/ 43 h 830"/>
                    <a:gd name="T108" fmla="*/ 18 w 97"/>
                    <a:gd name="T109" fmla="*/ 37 h 830"/>
                    <a:gd name="T110" fmla="*/ 18 w 97"/>
                    <a:gd name="T111" fmla="*/ 32 h 830"/>
                    <a:gd name="T112" fmla="*/ 16 w 97"/>
                    <a:gd name="T113" fmla="*/ 25 h 830"/>
                    <a:gd name="T114" fmla="*/ 14 w 97"/>
                    <a:gd name="T115" fmla="*/ 17 h 830"/>
                    <a:gd name="T116" fmla="*/ 12 w 97"/>
                    <a:gd name="T117" fmla="*/ 11 h 830"/>
                    <a:gd name="T118" fmla="*/ 11 w 97"/>
                    <a:gd name="T119" fmla="*/ 6 h 830"/>
                    <a:gd name="T120" fmla="*/ 9 w 97"/>
                    <a:gd name="T121" fmla="*/ 2 h 8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7"/>
                    <a:gd name="T184" fmla="*/ 0 h 830"/>
                    <a:gd name="T185" fmla="*/ 97 w 97"/>
                    <a:gd name="T186" fmla="*/ 830 h 8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7" h="83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2" y="9"/>
                      </a:lnTo>
                      <a:lnTo>
                        <a:pt x="4" y="15"/>
                      </a:lnTo>
                      <a:lnTo>
                        <a:pt x="6" y="19"/>
                      </a:lnTo>
                      <a:lnTo>
                        <a:pt x="7" y="26"/>
                      </a:lnTo>
                      <a:lnTo>
                        <a:pt x="9" y="34"/>
                      </a:lnTo>
                      <a:lnTo>
                        <a:pt x="11" y="41"/>
                      </a:lnTo>
                      <a:lnTo>
                        <a:pt x="13" y="51"/>
                      </a:lnTo>
                      <a:lnTo>
                        <a:pt x="15" y="60"/>
                      </a:lnTo>
                      <a:lnTo>
                        <a:pt x="17" y="72"/>
                      </a:lnTo>
                      <a:lnTo>
                        <a:pt x="21" y="83"/>
                      </a:lnTo>
                      <a:lnTo>
                        <a:pt x="21" y="89"/>
                      </a:lnTo>
                      <a:lnTo>
                        <a:pt x="21" y="95"/>
                      </a:lnTo>
                      <a:lnTo>
                        <a:pt x="23" y="102"/>
                      </a:lnTo>
                      <a:lnTo>
                        <a:pt x="25" y="110"/>
                      </a:lnTo>
                      <a:lnTo>
                        <a:pt x="25" y="115"/>
                      </a:lnTo>
                      <a:lnTo>
                        <a:pt x="26" y="121"/>
                      </a:lnTo>
                      <a:lnTo>
                        <a:pt x="28" y="129"/>
                      </a:lnTo>
                      <a:lnTo>
                        <a:pt x="28" y="136"/>
                      </a:lnTo>
                      <a:lnTo>
                        <a:pt x="28" y="144"/>
                      </a:lnTo>
                      <a:lnTo>
                        <a:pt x="32" y="152"/>
                      </a:lnTo>
                      <a:lnTo>
                        <a:pt x="32" y="159"/>
                      </a:lnTo>
                      <a:lnTo>
                        <a:pt x="34" y="169"/>
                      </a:lnTo>
                      <a:lnTo>
                        <a:pt x="34" y="176"/>
                      </a:lnTo>
                      <a:lnTo>
                        <a:pt x="34" y="182"/>
                      </a:lnTo>
                      <a:lnTo>
                        <a:pt x="36" y="192"/>
                      </a:lnTo>
                      <a:lnTo>
                        <a:pt x="38" y="201"/>
                      </a:lnTo>
                      <a:lnTo>
                        <a:pt x="38" y="211"/>
                      </a:lnTo>
                      <a:lnTo>
                        <a:pt x="38" y="220"/>
                      </a:lnTo>
                      <a:lnTo>
                        <a:pt x="40" y="228"/>
                      </a:lnTo>
                      <a:lnTo>
                        <a:pt x="42" y="239"/>
                      </a:lnTo>
                      <a:lnTo>
                        <a:pt x="42" y="249"/>
                      </a:lnTo>
                      <a:lnTo>
                        <a:pt x="42" y="258"/>
                      </a:lnTo>
                      <a:lnTo>
                        <a:pt x="42" y="268"/>
                      </a:lnTo>
                      <a:lnTo>
                        <a:pt x="42" y="279"/>
                      </a:lnTo>
                      <a:lnTo>
                        <a:pt x="42" y="290"/>
                      </a:lnTo>
                      <a:lnTo>
                        <a:pt x="44" y="300"/>
                      </a:lnTo>
                      <a:lnTo>
                        <a:pt x="44" y="311"/>
                      </a:lnTo>
                      <a:lnTo>
                        <a:pt x="45" y="323"/>
                      </a:lnTo>
                      <a:lnTo>
                        <a:pt x="45" y="334"/>
                      </a:lnTo>
                      <a:lnTo>
                        <a:pt x="45" y="345"/>
                      </a:lnTo>
                      <a:lnTo>
                        <a:pt x="45" y="355"/>
                      </a:lnTo>
                      <a:lnTo>
                        <a:pt x="45" y="368"/>
                      </a:lnTo>
                      <a:lnTo>
                        <a:pt x="45" y="380"/>
                      </a:lnTo>
                      <a:lnTo>
                        <a:pt x="45" y="393"/>
                      </a:lnTo>
                      <a:lnTo>
                        <a:pt x="45" y="404"/>
                      </a:lnTo>
                      <a:lnTo>
                        <a:pt x="45" y="418"/>
                      </a:lnTo>
                      <a:lnTo>
                        <a:pt x="45" y="429"/>
                      </a:lnTo>
                      <a:lnTo>
                        <a:pt x="45" y="442"/>
                      </a:lnTo>
                      <a:lnTo>
                        <a:pt x="44" y="454"/>
                      </a:lnTo>
                      <a:lnTo>
                        <a:pt x="44" y="467"/>
                      </a:lnTo>
                      <a:lnTo>
                        <a:pt x="42" y="477"/>
                      </a:lnTo>
                      <a:lnTo>
                        <a:pt x="42" y="488"/>
                      </a:lnTo>
                      <a:lnTo>
                        <a:pt x="42" y="499"/>
                      </a:lnTo>
                      <a:lnTo>
                        <a:pt x="42" y="511"/>
                      </a:lnTo>
                      <a:lnTo>
                        <a:pt x="42" y="522"/>
                      </a:lnTo>
                      <a:lnTo>
                        <a:pt x="40" y="532"/>
                      </a:lnTo>
                      <a:lnTo>
                        <a:pt x="38" y="543"/>
                      </a:lnTo>
                      <a:lnTo>
                        <a:pt x="38" y="553"/>
                      </a:lnTo>
                      <a:lnTo>
                        <a:pt x="38" y="564"/>
                      </a:lnTo>
                      <a:lnTo>
                        <a:pt x="38" y="574"/>
                      </a:lnTo>
                      <a:lnTo>
                        <a:pt x="36" y="583"/>
                      </a:lnTo>
                      <a:lnTo>
                        <a:pt x="36" y="593"/>
                      </a:lnTo>
                      <a:lnTo>
                        <a:pt x="34" y="602"/>
                      </a:lnTo>
                      <a:lnTo>
                        <a:pt x="34" y="610"/>
                      </a:lnTo>
                      <a:lnTo>
                        <a:pt x="32" y="619"/>
                      </a:lnTo>
                      <a:lnTo>
                        <a:pt x="32" y="629"/>
                      </a:lnTo>
                      <a:lnTo>
                        <a:pt x="32" y="636"/>
                      </a:lnTo>
                      <a:lnTo>
                        <a:pt x="30" y="644"/>
                      </a:lnTo>
                      <a:lnTo>
                        <a:pt x="28" y="653"/>
                      </a:lnTo>
                      <a:lnTo>
                        <a:pt x="28" y="661"/>
                      </a:lnTo>
                      <a:lnTo>
                        <a:pt x="28" y="669"/>
                      </a:lnTo>
                      <a:lnTo>
                        <a:pt x="26" y="676"/>
                      </a:lnTo>
                      <a:lnTo>
                        <a:pt x="25" y="684"/>
                      </a:lnTo>
                      <a:lnTo>
                        <a:pt x="25" y="691"/>
                      </a:lnTo>
                      <a:lnTo>
                        <a:pt x="25" y="697"/>
                      </a:lnTo>
                      <a:lnTo>
                        <a:pt x="25" y="705"/>
                      </a:lnTo>
                      <a:lnTo>
                        <a:pt x="23" y="712"/>
                      </a:lnTo>
                      <a:lnTo>
                        <a:pt x="23" y="720"/>
                      </a:lnTo>
                      <a:lnTo>
                        <a:pt x="21" y="729"/>
                      </a:lnTo>
                      <a:lnTo>
                        <a:pt x="19" y="741"/>
                      </a:lnTo>
                      <a:lnTo>
                        <a:pt x="17" y="750"/>
                      </a:lnTo>
                      <a:lnTo>
                        <a:pt x="15" y="762"/>
                      </a:lnTo>
                      <a:lnTo>
                        <a:pt x="13" y="771"/>
                      </a:lnTo>
                      <a:lnTo>
                        <a:pt x="11" y="779"/>
                      </a:lnTo>
                      <a:lnTo>
                        <a:pt x="9" y="786"/>
                      </a:lnTo>
                      <a:lnTo>
                        <a:pt x="9" y="794"/>
                      </a:lnTo>
                      <a:lnTo>
                        <a:pt x="6" y="805"/>
                      </a:lnTo>
                      <a:lnTo>
                        <a:pt x="4" y="813"/>
                      </a:lnTo>
                      <a:lnTo>
                        <a:pt x="4" y="817"/>
                      </a:lnTo>
                      <a:lnTo>
                        <a:pt x="4" y="821"/>
                      </a:lnTo>
                      <a:lnTo>
                        <a:pt x="49" y="830"/>
                      </a:lnTo>
                      <a:lnTo>
                        <a:pt x="49" y="826"/>
                      </a:lnTo>
                      <a:lnTo>
                        <a:pt x="49" y="821"/>
                      </a:lnTo>
                      <a:lnTo>
                        <a:pt x="49" y="815"/>
                      </a:lnTo>
                      <a:lnTo>
                        <a:pt x="51" y="809"/>
                      </a:lnTo>
                      <a:lnTo>
                        <a:pt x="53" y="803"/>
                      </a:lnTo>
                      <a:lnTo>
                        <a:pt x="55" y="796"/>
                      </a:lnTo>
                      <a:lnTo>
                        <a:pt x="57" y="786"/>
                      </a:lnTo>
                      <a:lnTo>
                        <a:pt x="59" y="777"/>
                      </a:lnTo>
                      <a:lnTo>
                        <a:pt x="61" y="765"/>
                      </a:lnTo>
                      <a:lnTo>
                        <a:pt x="64" y="754"/>
                      </a:lnTo>
                      <a:lnTo>
                        <a:pt x="66" y="741"/>
                      </a:lnTo>
                      <a:lnTo>
                        <a:pt x="68" y="729"/>
                      </a:lnTo>
                      <a:lnTo>
                        <a:pt x="70" y="722"/>
                      </a:lnTo>
                      <a:lnTo>
                        <a:pt x="70" y="714"/>
                      </a:lnTo>
                      <a:lnTo>
                        <a:pt x="72" y="707"/>
                      </a:lnTo>
                      <a:lnTo>
                        <a:pt x="74" y="701"/>
                      </a:lnTo>
                      <a:lnTo>
                        <a:pt x="74" y="691"/>
                      </a:lnTo>
                      <a:lnTo>
                        <a:pt x="76" y="684"/>
                      </a:lnTo>
                      <a:lnTo>
                        <a:pt x="76" y="674"/>
                      </a:lnTo>
                      <a:lnTo>
                        <a:pt x="78" y="667"/>
                      </a:lnTo>
                      <a:lnTo>
                        <a:pt x="78" y="659"/>
                      </a:lnTo>
                      <a:lnTo>
                        <a:pt x="80" y="650"/>
                      </a:lnTo>
                      <a:lnTo>
                        <a:pt x="80" y="642"/>
                      </a:lnTo>
                      <a:lnTo>
                        <a:pt x="83" y="632"/>
                      </a:lnTo>
                      <a:lnTo>
                        <a:pt x="83" y="623"/>
                      </a:lnTo>
                      <a:lnTo>
                        <a:pt x="83" y="613"/>
                      </a:lnTo>
                      <a:lnTo>
                        <a:pt x="85" y="604"/>
                      </a:lnTo>
                      <a:lnTo>
                        <a:pt x="87" y="594"/>
                      </a:lnTo>
                      <a:lnTo>
                        <a:pt x="87" y="585"/>
                      </a:lnTo>
                      <a:lnTo>
                        <a:pt x="87" y="575"/>
                      </a:lnTo>
                      <a:lnTo>
                        <a:pt x="89" y="564"/>
                      </a:lnTo>
                      <a:lnTo>
                        <a:pt x="89" y="556"/>
                      </a:lnTo>
                      <a:lnTo>
                        <a:pt x="89" y="545"/>
                      </a:lnTo>
                      <a:lnTo>
                        <a:pt x="91" y="534"/>
                      </a:lnTo>
                      <a:lnTo>
                        <a:pt x="91" y="522"/>
                      </a:lnTo>
                      <a:lnTo>
                        <a:pt x="93" y="511"/>
                      </a:lnTo>
                      <a:lnTo>
                        <a:pt x="93" y="501"/>
                      </a:lnTo>
                      <a:lnTo>
                        <a:pt x="93" y="490"/>
                      </a:lnTo>
                      <a:lnTo>
                        <a:pt x="93" y="478"/>
                      </a:lnTo>
                      <a:lnTo>
                        <a:pt x="95" y="469"/>
                      </a:lnTo>
                      <a:lnTo>
                        <a:pt x="95" y="456"/>
                      </a:lnTo>
                      <a:lnTo>
                        <a:pt x="95" y="444"/>
                      </a:lnTo>
                      <a:lnTo>
                        <a:pt x="95" y="431"/>
                      </a:lnTo>
                      <a:lnTo>
                        <a:pt x="95" y="421"/>
                      </a:lnTo>
                      <a:lnTo>
                        <a:pt x="95" y="408"/>
                      </a:lnTo>
                      <a:lnTo>
                        <a:pt x="95" y="397"/>
                      </a:lnTo>
                      <a:lnTo>
                        <a:pt x="95" y="385"/>
                      </a:lnTo>
                      <a:lnTo>
                        <a:pt x="97" y="374"/>
                      </a:lnTo>
                      <a:lnTo>
                        <a:pt x="95" y="361"/>
                      </a:lnTo>
                      <a:lnTo>
                        <a:pt x="95" y="349"/>
                      </a:lnTo>
                      <a:lnTo>
                        <a:pt x="93" y="336"/>
                      </a:lnTo>
                      <a:lnTo>
                        <a:pt x="93" y="325"/>
                      </a:lnTo>
                      <a:lnTo>
                        <a:pt x="93" y="315"/>
                      </a:lnTo>
                      <a:lnTo>
                        <a:pt x="93" y="304"/>
                      </a:lnTo>
                      <a:lnTo>
                        <a:pt x="91" y="292"/>
                      </a:lnTo>
                      <a:lnTo>
                        <a:pt x="91" y="281"/>
                      </a:lnTo>
                      <a:lnTo>
                        <a:pt x="89" y="269"/>
                      </a:lnTo>
                      <a:lnTo>
                        <a:pt x="89" y="258"/>
                      </a:lnTo>
                      <a:lnTo>
                        <a:pt x="87" y="249"/>
                      </a:lnTo>
                      <a:lnTo>
                        <a:pt x="87" y="241"/>
                      </a:lnTo>
                      <a:lnTo>
                        <a:pt x="87" y="230"/>
                      </a:lnTo>
                      <a:lnTo>
                        <a:pt x="85" y="220"/>
                      </a:lnTo>
                      <a:lnTo>
                        <a:pt x="83" y="211"/>
                      </a:lnTo>
                      <a:lnTo>
                        <a:pt x="83" y="203"/>
                      </a:lnTo>
                      <a:lnTo>
                        <a:pt x="82" y="193"/>
                      </a:lnTo>
                      <a:lnTo>
                        <a:pt x="82" y="186"/>
                      </a:lnTo>
                      <a:lnTo>
                        <a:pt x="80" y="176"/>
                      </a:lnTo>
                      <a:lnTo>
                        <a:pt x="80" y="169"/>
                      </a:lnTo>
                      <a:lnTo>
                        <a:pt x="76" y="161"/>
                      </a:lnTo>
                      <a:lnTo>
                        <a:pt x="76" y="153"/>
                      </a:lnTo>
                      <a:lnTo>
                        <a:pt x="74" y="146"/>
                      </a:lnTo>
                      <a:lnTo>
                        <a:pt x="74" y="140"/>
                      </a:lnTo>
                      <a:lnTo>
                        <a:pt x="72" y="133"/>
                      </a:lnTo>
                      <a:lnTo>
                        <a:pt x="72" y="125"/>
                      </a:lnTo>
                      <a:lnTo>
                        <a:pt x="70" y="117"/>
                      </a:lnTo>
                      <a:lnTo>
                        <a:pt x="70" y="114"/>
                      </a:lnTo>
                      <a:lnTo>
                        <a:pt x="66" y="100"/>
                      </a:lnTo>
                      <a:lnTo>
                        <a:pt x="64" y="89"/>
                      </a:lnTo>
                      <a:lnTo>
                        <a:pt x="61" y="77"/>
                      </a:lnTo>
                      <a:lnTo>
                        <a:pt x="59" y="68"/>
                      </a:lnTo>
                      <a:lnTo>
                        <a:pt x="55" y="57"/>
                      </a:lnTo>
                      <a:lnTo>
                        <a:pt x="53" y="51"/>
                      </a:lnTo>
                      <a:lnTo>
                        <a:pt x="51" y="41"/>
                      </a:lnTo>
                      <a:lnTo>
                        <a:pt x="49" y="36"/>
                      </a:lnTo>
                      <a:lnTo>
                        <a:pt x="45" y="28"/>
                      </a:lnTo>
                      <a:lnTo>
                        <a:pt x="45" y="24"/>
                      </a:lnTo>
                      <a:lnTo>
                        <a:pt x="42" y="15"/>
                      </a:lnTo>
                      <a:lnTo>
                        <a:pt x="38" y="9"/>
                      </a:lnTo>
                      <a:lnTo>
                        <a:pt x="38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0" name="Freeform 86"/>
                <p:cNvSpPr>
                  <a:spLocks/>
                </p:cNvSpPr>
                <p:nvPr/>
              </p:nvSpPr>
              <p:spPr bwMode="auto">
                <a:xfrm>
                  <a:off x="1597" y="3205"/>
                  <a:ext cx="23" cy="24"/>
                </a:xfrm>
                <a:custGeom>
                  <a:avLst/>
                  <a:gdLst>
                    <a:gd name="T0" fmla="*/ 9 w 45"/>
                    <a:gd name="T1" fmla="*/ 0 h 47"/>
                    <a:gd name="T2" fmla="*/ 7 w 45"/>
                    <a:gd name="T3" fmla="*/ 1 h 47"/>
                    <a:gd name="T4" fmla="*/ 6 w 45"/>
                    <a:gd name="T5" fmla="*/ 3 h 47"/>
                    <a:gd name="T6" fmla="*/ 4 w 45"/>
                    <a:gd name="T7" fmla="*/ 4 h 47"/>
                    <a:gd name="T8" fmla="*/ 2 w 45"/>
                    <a:gd name="T9" fmla="*/ 6 h 47"/>
                    <a:gd name="T10" fmla="*/ 1 w 45"/>
                    <a:gd name="T11" fmla="*/ 7 h 47"/>
                    <a:gd name="T12" fmla="*/ 0 w 45"/>
                    <a:gd name="T13" fmla="*/ 9 h 47"/>
                    <a:gd name="T14" fmla="*/ 3 w 45"/>
                    <a:gd name="T15" fmla="*/ 12 h 47"/>
                    <a:gd name="T16" fmla="*/ 4 w 45"/>
                    <a:gd name="T17" fmla="*/ 11 h 47"/>
                    <a:gd name="T18" fmla="*/ 6 w 45"/>
                    <a:gd name="T19" fmla="*/ 8 h 47"/>
                    <a:gd name="T20" fmla="*/ 9 w 45"/>
                    <a:gd name="T21" fmla="*/ 6 h 47"/>
                    <a:gd name="T22" fmla="*/ 12 w 45"/>
                    <a:gd name="T23" fmla="*/ 5 h 47"/>
                    <a:gd name="T24" fmla="*/ 9 w 45"/>
                    <a:gd name="T25" fmla="*/ 0 h 47"/>
                    <a:gd name="T26" fmla="*/ 9 w 45"/>
                    <a:gd name="T27" fmla="*/ 0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"/>
                    <a:gd name="T43" fmla="*/ 0 h 47"/>
                    <a:gd name="T44" fmla="*/ 45 w 45"/>
                    <a:gd name="T45" fmla="*/ 47 h 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" h="47">
                      <a:moveTo>
                        <a:pt x="34" y="0"/>
                      </a:moveTo>
                      <a:lnTo>
                        <a:pt x="28" y="2"/>
                      </a:lnTo>
                      <a:lnTo>
                        <a:pt x="21" y="9"/>
                      </a:lnTo>
                      <a:lnTo>
                        <a:pt x="13" y="13"/>
                      </a:lnTo>
                      <a:lnTo>
                        <a:pt x="7" y="21"/>
                      </a:lnTo>
                      <a:lnTo>
                        <a:pt x="4" y="26"/>
                      </a:lnTo>
                      <a:lnTo>
                        <a:pt x="0" y="36"/>
                      </a:lnTo>
                      <a:lnTo>
                        <a:pt x="9" y="47"/>
                      </a:lnTo>
                      <a:lnTo>
                        <a:pt x="13" y="41"/>
                      </a:lnTo>
                      <a:lnTo>
                        <a:pt x="23" y="32"/>
                      </a:lnTo>
                      <a:lnTo>
                        <a:pt x="34" y="22"/>
                      </a:lnTo>
                      <a:lnTo>
                        <a:pt x="45" y="1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1" name="Freeform 87"/>
                <p:cNvSpPr>
                  <a:spLocks/>
                </p:cNvSpPr>
                <p:nvPr/>
              </p:nvSpPr>
              <p:spPr bwMode="auto">
                <a:xfrm>
                  <a:off x="956" y="3171"/>
                  <a:ext cx="155" cy="245"/>
                </a:xfrm>
                <a:custGeom>
                  <a:avLst/>
                  <a:gdLst>
                    <a:gd name="T0" fmla="*/ 65 w 310"/>
                    <a:gd name="T1" fmla="*/ 0 h 491"/>
                    <a:gd name="T2" fmla="*/ 68 w 310"/>
                    <a:gd name="T3" fmla="*/ 5 h 491"/>
                    <a:gd name="T4" fmla="*/ 70 w 310"/>
                    <a:gd name="T5" fmla="*/ 10 h 491"/>
                    <a:gd name="T6" fmla="*/ 72 w 310"/>
                    <a:gd name="T7" fmla="*/ 15 h 491"/>
                    <a:gd name="T8" fmla="*/ 73 w 310"/>
                    <a:gd name="T9" fmla="*/ 18 h 491"/>
                    <a:gd name="T10" fmla="*/ 75 w 310"/>
                    <a:gd name="T11" fmla="*/ 22 h 491"/>
                    <a:gd name="T12" fmla="*/ 76 w 310"/>
                    <a:gd name="T13" fmla="*/ 26 h 491"/>
                    <a:gd name="T14" fmla="*/ 77 w 310"/>
                    <a:gd name="T15" fmla="*/ 31 h 491"/>
                    <a:gd name="T16" fmla="*/ 77 w 310"/>
                    <a:gd name="T17" fmla="*/ 35 h 491"/>
                    <a:gd name="T18" fmla="*/ 77 w 310"/>
                    <a:gd name="T19" fmla="*/ 40 h 491"/>
                    <a:gd name="T20" fmla="*/ 78 w 310"/>
                    <a:gd name="T21" fmla="*/ 45 h 491"/>
                    <a:gd name="T22" fmla="*/ 77 w 310"/>
                    <a:gd name="T23" fmla="*/ 50 h 491"/>
                    <a:gd name="T24" fmla="*/ 75 w 310"/>
                    <a:gd name="T25" fmla="*/ 51 h 491"/>
                    <a:gd name="T26" fmla="*/ 71 w 310"/>
                    <a:gd name="T27" fmla="*/ 53 h 491"/>
                    <a:gd name="T28" fmla="*/ 66 w 310"/>
                    <a:gd name="T29" fmla="*/ 54 h 491"/>
                    <a:gd name="T30" fmla="*/ 63 w 310"/>
                    <a:gd name="T31" fmla="*/ 55 h 491"/>
                    <a:gd name="T32" fmla="*/ 61 w 310"/>
                    <a:gd name="T33" fmla="*/ 56 h 491"/>
                    <a:gd name="T34" fmla="*/ 62 w 310"/>
                    <a:gd name="T35" fmla="*/ 60 h 491"/>
                    <a:gd name="T36" fmla="*/ 63 w 310"/>
                    <a:gd name="T37" fmla="*/ 63 h 491"/>
                    <a:gd name="T38" fmla="*/ 64 w 310"/>
                    <a:gd name="T39" fmla="*/ 69 h 491"/>
                    <a:gd name="T40" fmla="*/ 64 w 310"/>
                    <a:gd name="T41" fmla="*/ 73 h 491"/>
                    <a:gd name="T42" fmla="*/ 65 w 310"/>
                    <a:gd name="T43" fmla="*/ 77 h 491"/>
                    <a:gd name="T44" fmla="*/ 65 w 310"/>
                    <a:gd name="T45" fmla="*/ 80 h 491"/>
                    <a:gd name="T46" fmla="*/ 65 w 310"/>
                    <a:gd name="T47" fmla="*/ 84 h 491"/>
                    <a:gd name="T48" fmla="*/ 64 w 310"/>
                    <a:gd name="T49" fmla="*/ 89 h 491"/>
                    <a:gd name="T50" fmla="*/ 64 w 310"/>
                    <a:gd name="T51" fmla="*/ 93 h 491"/>
                    <a:gd name="T52" fmla="*/ 45 w 310"/>
                    <a:gd name="T53" fmla="*/ 122 h 491"/>
                    <a:gd name="T54" fmla="*/ 0 w 310"/>
                    <a:gd name="T55" fmla="*/ 104 h 491"/>
                    <a:gd name="T56" fmla="*/ 3 w 310"/>
                    <a:gd name="T57" fmla="*/ 100 h 491"/>
                    <a:gd name="T58" fmla="*/ 6 w 310"/>
                    <a:gd name="T59" fmla="*/ 96 h 491"/>
                    <a:gd name="T60" fmla="*/ 8 w 310"/>
                    <a:gd name="T61" fmla="*/ 92 h 491"/>
                    <a:gd name="T62" fmla="*/ 11 w 310"/>
                    <a:gd name="T63" fmla="*/ 88 h 491"/>
                    <a:gd name="T64" fmla="*/ 13 w 310"/>
                    <a:gd name="T65" fmla="*/ 83 h 491"/>
                    <a:gd name="T66" fmla="*/ 17 w 310"/>
                    <a:gd name="T67" fmla="*/ 78 h 491"/>
                    <a:gd name="T68" fmla="*/ 19 w 310"/>
                    <a:gd name="T69" fmla="*/ 72 h 491"/>
                    <a:gd name="T70" fmla="*/ 22 w 310"/>
                    <a:gd name="T71" fmla="*/ 67 h 491"/>
                    <a:gd name="T72" fmla="*/ 24 w 310"/>
                    <a:gd name="T73" fmla="*/ 60 h 491"/>
                    <a:gd name="T74" fmla="*/ 27 w 310"/>
                    <a:gd name="T75" fmla="*/ 55 h 491"/>
                    <a:gd name="T76" fmla="*/ 29 w 310"/>
                    <a:gd name="T77" fmla="*/ 49 h 491"/>
                    <a:gd name="T78" fmla="*/ 30 w 310"/>
                    <a:gd name="T79" fmla="*/ 42 h 491"/>
                    <a:gd name="T80" fmla="*/ 31 w 310"/>
                    <a:gd name="T81" fmla="*/ 36 h 491"/>
                    <a:gd name="T82" fmla="*/ 31 w 310"/>
                    <a:gd name="T83" fmla="*/ 31 h 491"/>
                    <a:gd name="T84" fmla="*/ 32 w 310"/>
                    <a:gd name="T85" fmla="*/ 25 h 491"/>
                    <a:gd name="T86" fmla="*/ 34 w 310"/>
                    <a:gd name="T87" fmla="*/ 20 h 491"/>
                    <a:gd name="T88" fmla="*/ 36 w 310"/>
                    <a:gd name="T89" fmla="*/ 16 h 491"/>
                    <a:gd name="T90" fmla="*/ 38 w 310"/>
                    <a:gd name="T91" fmla="*/ 13 h 491"/>
                    <a:gd name="T92" fmla="*/ 41 w 310"/>
                    <a:gd name="T93" fmla="*/ 10 h 491"/>
                    <a:gd name="T94" fmla="*/ 45 w 310"/>
                    <a:gd name="T95" fmla="*/ 6 h 491"/>
                    <a:gd name="T96" fmla="*/ 51 w 310"/>
                    <a:gd name="T97" fmla="*/ 3 h 491"/>
                    <a:gd name="T98" fmla="*/ 57 w 310"/>
                    <a:gd name="T99" fmla="*/ 1 h 491"/>
                    <a:gd name="T100" fmla="*/ 61 w 310"/>
                    <a:gd name="T101" fmla="*/ 0 h 491"/>
                    <a:gd name="T102" fmla="*/ 64 w 310"/>
                    <a:gd name="T103" fmla="*/ 0 h 491"/>
                    <a:gd name="T104" fmla="*/ 64 w 310"/>
                    <a:gd name="T105" fmla="*/ 0 h 4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0"/>
                    <a:gd name="T160" fmla="*/ 0 h 491"/>
                    <a:gd name="T161" fmla="*/ 310 w 310"/>
                    <a:gd name="T162" fmla="*/ 491 h 4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0" h="491">
                      <a:moveTo>
                        <a:pt x="255" y="0"/>
                      </a:moveTo>
                      <a:lnTo>
                        <a:pt x="259" y="2"/>
                      </a:lnTo>
                      <a:lnTo>
                        <a:pt x="265" y="13"/>
                      </a:lnTo>
                      <a:lnTo>
                        <a:pt x="269" y="21"/>
                      </a:lnTo>
                      <a:lnTo>
                        <a:pt x="274" y="31"/>
                      </a:lnTo>
                      <a:lnTo>
                        <a:pt x="280" y="40"/>
                      </a:lnTo>
                      <a:lnTo>
                        <a:pt x="286" y="53"/>
                      </a:lnTo>
                      <a:lnTo>
                        <a:pt x="288" y="61"/>
                      </a:lnTo>
                      <a:lnTo>
                        <a:pt x="289" y="67"/>
                      </a:lnTo>
                      <a:lnTo>
                        <a:pt x="291" y="74"/>
                      </a:lnTo>
                      <a:lnTo>
                        <a:pt x="295" y="82"/>
                      </a:lnTo>
                      <a:lnTo>
                        <a:pt x="297" y="90"/>
                      </a:lnTo>
                      <a:lnTo>
                        <a:pt x="299" y="97"/>
                      </a:lnTo>
                      <a:lnTo>
                        <a:pt x="301" y="105"/>
                      </a:lnTo>
                      <a:lnTo>
                        <a:pt x="305" y="116"/>
                      </a:lnTo>
                      <a:lnTo>
                        <a:pt x="305" y="124"/>
                      </a:lnTo>
                      <a:lnTo>
                        <a:pt x="307" y="133"/>
                      </a:lnTo>
                      <a:lnTo>
                        <a:pt x="308" y="141"/>
                      </a:lnTo>
                      <a:lnTo>
                        <a:pt x="308" y="152"/>
                      </a:lnTo>
                      <a:lnTo>
                        <a:pt x="308" y="162"/>
                      </a:lnTo>
                      <a:lnTo>
                        <a:pt x="310" y="171"/>
                      </a:lnTo>
                      <a:lnTo>
                        <a:pt x="310" y="183"/>
                      </a:lnTo>
                      <a:lnTo>
                        <a:pt x="310" y="194"/>
                      </a:lnTo>
                      <a:lnTo>
                        <a:pt x="308" y="200"/>
                      </a:lnTo>
                      <a:lnTo>
                        <a:pt x="305" y="204"/>
                      </a:lnTo>
                      <a:lnTo>
                        <a:pt x="299" y="207"/>
                      </a:lnTo>
                      <a:lnTo>
                        <a:pt x="293" y="213"/>
                      </a:lnTo>
                      <a:lnTo>
                        <a:pt x="282" y="215"/>
                      </a:lnTo>
                      <a:lnTo>
                        <a:pt x="270" y="217"/>
                      </a:lnTo>
                      <a:lnTo>
                        <a:pt x="263" y="219"/>
                      </a:lnTo>
                      <a:lnTo>
                        <a:pt x="257" y="221"/>
                      </a:lnTo>
                      <a:lnTo>
                        <a:pt x="250" y="223"/>
                      </a:lnTo>
                      <a:lnTo>
                        <a:pt x="242" y="224"/>
                      </a:lnTo>
                      <a:lnTo>
                        <a:pt x="242" y="226"/>
                      </a:lnTo>
                      <a:lnTo>
                        <a:pt x="246" y="234"/>
                      </a:lnTo>
                      <a:lnTo>
                        <a:pt x="246" y="240"/>
                      </a:lnTo>
                      <a:lnTo>
                        <a:pt x="250" y="247"/>
                      </a:lnTo>
                      <a:lnTo>
                        <a:pt x="251" y="255"/>
                      </a:lnTo>
                      <a:lnTo>
                        <a:pt x="253" y="266"/>
                      </a:lnTo>
                      <a:lnTo>
                        <a:pt x="255" y="276"/>
                      </a:lnTo>
                      <a:lnTo>
                        <a:pt x="255" y="289"/>
                      </a:lnTo>
                      <a:lnTo>
                        <a:pt x="255" y="293"/>
                      </a:lnTo>
                      <a:lnTo>
                        <a:pt x="257" y="300"/>
                      </a:lnTo>
                      <a:lnTo>
                        <a:pt x="257" y="308"/>
                      </a:lnTo>
                      <a:lnTo>
                        <a:pt x="259" y="316"/>
                      </a:lnTo>
                      <a:lnTo>
                        <a:pt x="257" y="323"/>
                      </a:lnTo>
                      <a:lnTo>
                        <a:pt x="257" y="331"/>
                      </a:lnTo>
                      <a:lnTo>
                        <a:pt x="257" y="338"/>
                      </a:lnTo>
                      <a:lnTo>
                        <a:pt x="257" y="348"/>
                      </a:lnTo>
                      <a:lnTo>
                        <a:pt x="255" y="356"/>
                      </a:lnTo>
                      <a:lnTo>
                        <a:pt x="255" y="365"/>
                      </a:lnTo>
                      <a:lnTo>
                        <a:pt x="253" y="373"/>
                      </a:lnTo>
                      <a:lnTo>
                        <a:pt x="253" y="382"/>
                      </a:lnTo>
                      <a:lnTo>
                        <a:pt x="177" y="491"/>
                      </a:lnTo>
                      <a:lnTo>
                        <a:pt x="0" y="420"/>
                      </a:lnTo>
                      <a:lnTo>
                        <a:pt x="0" y="416"/>
                      </a:lnTo>
                      <a:lnTo>
                        <a:pt x="4" y="413"/>
                      </a:lnTo>
                      <a:lnTo>
                        <a:pt x="10" y="403"/>
                      </a:lnTo>
                      <a:lnTo>
                        <a:pt x="18" y="394"/>
                      </a:lnTo>
                      <a:lnTo>
                        <a:pt x="21" y="386"/>
                      </a:lnTo>
                      <a:lnTo>
                        <a:pt x="25" y="378"/>
                      </a:lnTo>
                      <a:lnTo>
                        <a:pt x="31" y="369"/>
                      </a:lnTo>
                      <a:lnTo>
                        <a:pt x="37" y="361"/>
                      </a:lnTo>
                      <a:lnTo>
                        <a:pt x="42" y="352"/>
                      </a:lnTo>
                      <a:lnTo>
                        <a:pt x="48" y="344"/>
                      </a:lnTo>
                      <a:lnTo>
                        <a:pt x="52" y="335"/>
                      </a:lnTo>
                      <a:lnTo>
                        <a:pt x="59" y="325"/>
                      </a:lnTo>
                      <a:lnTo>
                        <a:pt x="65" y="314"/>
                      </a:lnTo>
                      <a:lnTo>
                        <a:pt x="69" y="302"/>
                      </a:lnTo>
                      <a:lnTo>
                        <a:pt x="75" y="291"/>
                      </a:lnTo>
                      <a:lnTo>
                        <a:pt x="80" y="280"/>
                      </a:lnTo>
                      <a:lnTo>
                        <a:pt x="86" y="268"/>
                      </a:lnTo>
                      <a:lnTo>
                        <a:pt x="90" y="257"/>
                      </a:lnTo>
                      <a:lnTo>
                        <a:pt x="96" y="243"/>
                      </a:lnTo>
                      <a:lnTo>
                        <a:pt x="101" y="234"/>
                      </a:lnTo>
                      <a:lnTo>
                        <a:pt x="105" y="221"/>
                      </a:lnTo>
                      <a:lnTo>
                        <a:pt x="109" y="207"/>
                      </a:lnTo>
                      <a:lnTo>
                        <a:pt x="113" y="196"/>
                      </a:lnTo>
                      <a:lnTo>
                        <a:pt x="116" y="183"/>
                      </a:lnTo>
                      <a:lnTo>
                        <a:pt x="118" y="171"/>
                      </a:lnTo>
                      <a:lnTo>
                        <a:pt x="120" y="158"/>
                      </a:lnTo>
                      <a:lnTo>
                        <a:pt x="122" y="147"/>
                      </a:lnTo>
                      <a:lnTo>
                        <a:pt x="124" y="135"/>
                      </a:lnTo>
                      <a:lnTo>
                        <a:pt x="124" y="124"/>
                      </a:lnTo>
                      <a:lnTo>
                        <a:pt x="126" y="112"/>
                      </a:lnTo>
                      <a:lnTo>
                        <a:pt x="128" y="101"/>
                      </a:lnTo>
                      <a:lnTo>
                        <a:pt x="132" y="91"/>
                      </a:lnTo>
                      <a:lnTo>
                        <a:pt x="134" y="82"/>
                      </a:lnTo>
                      <a:lnTo>
                        <a:pt x="137" y="74"/>
                      </a:lnTo>
                      <a:lnTo>
                        <a:pt x="141" y="67"/>
                      </a:lnTo>
                      <a:lnTo>
                        <a:pt x="147" y="59"/>
                      </a:lnTo>
                      <a:lnTo>
                        <a:pt x="151" y="52"/>
                      </a:lnTo>
                      <a:lnTo>
                        <a:pt x="156" y="46"/>
                      </a:lnTo>
                      <a:lnTo>
                        <a:pt x="162" y="40"/>
                      </a:lnTo>
                      <a:lnTo>
                        <a:pt x="168" y="36"/>
                      </a:lnTo>
                      <a:lnTo>
                        <a:pt x="179" y="27"/>
                      </a:lnTo>
                      <a:lnTo>
                        <a:pt x="192" y="19"/>
                      </a:lnTo>
                      <a:lnTo>
                        <a:pt x="204" y="12"/>
                      </a:lnTo>
                      <a:lnTo>
                        <a:pt x="215" y="8"/>
                      </a:lnTo>
                      <a:lnTo>
                        <a:pt x="225" y="4"/>
                      </a:lnTo>
                      <a:lnTo>
                        <a:pt x="236" y="2"/>
                      </a:lnTo>
                      <a:lnTo>
                        <a:pt x="242" y="0"/>
                      </a:lnTo>
                      <a:lnTo>
                        <a:pt x="250" y="0"/>
                      </a:lnTo>
                      <a:lnTo>
                        <a:pt x="253" y="0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2" name="Freeform 88"/>
                <p:cNvSpPr>
                  <a:spLocks/>
                </p:cNvSpPr>
                <p:nvPr/>
              </p:nvSpPr>
              <p:spPr bwMode="auto">
                <a:xfrm>
                  <a:off x="789" y="3328"/>
                  <a:ext cx="400" cy="453"/>
                </a:xfrm>
                <a:custGeom>
                  <a:avLst/>
                  <a:gdLst>
                    <a:gd name="T0" fmla="*/ 99 w 800"/>
                    <a:gd name="T1" fmla="*/ 1 h 906"/>
                    <a:gd name="T2" fmla="*/ 93 w 800"/>
                    <a:gd name="T3" fmla="*/ 2 h 906"/>
                    <a:gd name="T4" fmla="*/ 88 w 800"/>
                    <a:gd name="T5" fmla="*/ 4 h 906"/>
                    <a:gd name="T6" fmla="*/ 82 w 800"/>
                    <a:gd name="T7" fmla="*/ 5 h 906"/>
                    <a:gd name="T8" fmla="*/ 76 w 800"/>
                    <a:gd name="T9" fmla="*/ 7 h 906"/>
                    <a:gd name="T10" fmla="*/ 70 w 800"/>
                    <a:gd name="T11" fmla="*/ 8 h 906"/>
                    <a:gd name="T12" fmla="*/ 64 w 800"/>
                    <a:gd name="T13" fmla="*/ 11 h 906"/>
                    <a:gd name="T14" fmla="*/ 58 w 800"/>
                    <a:gd name="T15" fmla="*/ 12 h 906"/>
                    <a:gd name="T16" fmla="*/ 53 w 800"/>
                    <a:gd name="T17" fmla="*/ 16 h 906"/>
                    <a:gd name="T18" fmla="*/ 70 w 800"/>
                    <a:gd name="T19" fmla="*/ 227 h 906"/>
                    <a:gd name="T20" fmla="*/ 156 w 800"/>
                    <a:gd name="T21" fmla="*/ 219 h 906"/>
                    <a:gd name="T22" fmla="*/ 155 w 800"/>
                    <a:gd name="T23" fmla="*/ 213 h 906"/>
                    <a:gd name="T24" fmla="*/ 156 w 800"/>
                    <a:gd name="T25" fmla="*/ 207 h 906"/>
                    <a:gd name="T26" fmla="*/ 156 w 800"/>
                    <a:gd name="T27" fmla="*/ 201 h 906"/>
                    <a:gd name="T28" fmla="*/ 158 w 800"/>
                    <a:gd name="T29" fmla="*/ 194 h 906"/>
                    <a:gd name="T30" fmla="*/ 161 w 800"/>
                    <a:gd name="T31" fmla="*/ 185 h 906"/>
                    <a:gd name="T32" fmla="*/ 166 w 800"/>
                    <a:gd name="T33" fmla="*/ 177 h 906"/>
                    <a:gd name="T34" fmla="*/ 171 w 800"/>
                    <a:gd name="T35" fmla="*/ 168 h 906"/>
                    <a:gd name="T36" fmla="*/ 180 w 800"/>
                    <a:gd name="T37" fmla="*/ 159 h 906"/>
                    <a:gd name="T38" fmla="*/ 185 w 800"/>
                    <a:gd name="T39" fmla="*/ 155 h 906"/>
                    <a:gd name="T40" fmla="*/ 190 w 800"/>
                    <a:gd name="T41" fmla="*/ 150 h 906"/>
                    <a:gd name="T42" fmla="*/ 194 w 800"/>
                    <a:gd name="T43" fmla="*/ 145 h 906"/>
                    <a:gd name="T44" fmla="*/ 197 w 800"/>
                    <a:gd name="T45" fmla="*/ 140 h 906"/>
                    <a:gd name="T46" fmla="*/ 199 w 800"/>
                    <a:gd name="T47" fmla="*/ 135 h 906"/>
                    <a:gd name="T48" fmla="*/ 200 w 800"/>
                    <a:gd name="T49" fmla="*/ 130 h 906"/>
                    <a:gd name="T50" fmla="*/ 200 w 800"/>
                    <a:gd name="T51" fmla="*/ 123 h 906"/>
                    <a:gd name="T52" fmla="*/ 199 w 800"/>
                    <a:gd name="T53" fmla="*/ 117 h 906"/>
                    <a:gd name="T54" fmla="*/ 199 w 800"/>
                    <a:gd name="T55" fmla="*/ 111 h 906"/>
                    <a:gd name="T56" fmla="*/ 198 w 800"/>
                    <a:gd name="T57" fmla="*/ 104 h 906"/>
                    <a:gd name="T58" fmla="*/ 197 w 800"/>
                    <a:gd name="T59" fmla="*/ 96 h 906"/>
                    <a:gd name="T60" fmla="*/ 196 w 800"/>
                    <a:gd name="T61" fmla="*/ 88 h 906"/>
                    <a:gd name="T62" fmla="*/ 195 w 800"/>
                    <a:gd name="T63" fmla="*/ 79 h 906"/>
                    <a:gd name="T64" fmla="*/ 193 w 800"/>
                    <a:gd name="T65" fmla="*/ 71 h 906"/>
                    <a:gd name="T66" fmla="*/ 191 w 800"/>
                    <a:gd name="T67" fmla="*/ 64 h 906"/>
                    <a:gd name="T68" fmla="*/ 190 w 800"/>
                    <a:gd name="T69" fmla="*/ 56 h 906"/>
                    <a:gd name="T70" fmla="*/ 187 w 800"/>
                    <a:gd name="T71" fmla="*/ 50 h 906"/>
                    <a:gd name="T72" fmla="*/ 185 w 800"/>
                    <a:gd name="T73" fmla="*/ 44 h 906"/>
                    <a:gd name="T74" fmla="*/ 182 w 800"/>
                    <a:gd name="T75" fmla="*/ 38 h 906"/>
                    <a:gd name="T76" fmla="*/ 180 w 800"/>
                    <a:gd name="T77" fmla="*/ 33 h 906"/>
                    <a:gd name="T78" fmla="*/ 177 w 800"/>
                    <a:gd name="T79" fmla="*/ 28 h 906"/>
                    <a:gd name="T80" fmla="*/ 172 w 800"/>
                    <a:gd name="T81" fmla="*/ 21 h 906"/>
                    <a:gd name="T82" fmla="*/ 166 w 800"/>
                    <a:gd name="T83" fmla="*/ 13 h 906"/>
                    <a:gd name="T84" fmla="*/ 161 w 800"/>
                    <a:gd name="T85" fmla="*/ 8 h 906"/>
                    <a:gd name="T86" fmla="*/ 156 w 800"/>
                    <a:gd name="T87" fmla="*/ 3 h 906"/>
                    <a:gd name="T88" fmla="*/ 153 w 800"/>
                    <a:gd name="T89" fmla="*/ 0 h 9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00"/>
                    <a:gd name="T136" fmla="*/ 0 h 906"/>
                    <a:gd name="T137" fmla="*/ 800 w 800"/>
                    <a:gd name="T138" fmla="*/ 906 h 9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00" h="906">
                      <a:moveTo>
                        <a:pt x="401" y="4"/>
                      </a:moveTo>
                      <a:lnTo>
                        <a:pt x="399" y="4"/>
                      </a:lnTo>
                      <a:lnTo>
                        <a:pt x="393" y="4"/>
                      </a:lnTo>
                      <a:lnTo>
                        <a:pt x="386" y="4"/>
                      </a:lnTo>
                      <a:lnTo>
                        <a:pt x="376" y="7"/>
                      </a:lnTo>
                      <a:lnTo>
                        <a:pt x="369" y="7"/>
                      </a:lnTo>
                      <a:lnTo>
                        <a:pt x="363" y="9"/>
                      </a:lnTo>
                      <a:lnTo>
                        <a:pt x="355" y="11"/>
                      </a:lnTo>
                      <a:lnTo>
                        <a:pt x="350" y="13"/>
                      </a:lnTo>
                      <a:lnTo>
                        <a:pt x="340" y="15"/>
                      </a:lnTo>
                      <a:lnTo>
                        <a:pt x="334" y="17"/>
                      </a:lnTo>
                      <a:lnTo>
                        <a:pt x="327" y="19"/>
                      </a:lnTo>
                      <a:lnTo>
                        <a:pt x="319" y="23"/>
                      </a:lnTo>
                      <a:lnTo>
                        <a:pt x="310" y="24"/>
                      </a:lnTo>
                      <a:lnTo>
                        <a:pt x="302" y="26"/>
                      </a:lnTo>
                      <a:lnTo>
                        <a:pt x="293" y="28"/>
                      </a:lnTo>
                      <a:lnTo>
                        <a:pt x="285" y="30"/>
                      </a:lnTo>
                      <a:lnTo>
                        <a:pt x="277" y="32"/>
                      </a:lnTo>
                      <a:lnTo>
                        <a:pt x="268" y="36"/>
                      </a:lnTo>
                      <a:lnTo>
                        <a:pt x="262" y="38"/>
                      </a:lnTo>
                      <a:lnTo>
                        <a:pt x="255" y="42"/>
                      </a:lnTo>
                      <a:lnTo>
                        <a:pt x="247" y="42"/>
                      </a:lnTo>
                      <a:lnTo>
                        <a:pt x="239" y="45"/>
                      </a:lnTo>
                      <a:lnTo>
                        <a:pt x="232" y="47"/>
                      </a:lnTo>
                      <a:lnTo>
                        <a:pt x="226" y="51"/>
                      </a:lnTo>
                      <a:lnTo>
                        <a:pt x="217" y="55"/>
                      </a:lnTo>
                      <a:lnTo>
                        <a:pt x="209" y="61"/>
                      </a:lnTo>
                      <a:lnTo>
                        <a:pt x="23" y="450"/>
                      </a:lnTo>
                      <a:lnTo>
                        <a:pt x="0" y="678"/>
                      </a:lnTo>
                      <a:lnTo>
                        <a:pt x="279" y="906"/>
                      </a:lnTo>
                      <a:lnTo>
                        <a:pt x="623" y="882"/>
                      </a:lnTo>
                      <a:lnTo>
                        <a:pt x="622" y="880"/>
                      </a:lnTo>
                      <a:lnTo>
                        <a:pt x="622" y="874"/>
                      </a:lnTo>
                      <a:lnTo>
                        <a:pt x="622" y="866"/>
                      </a:lnTo>
                      <a:lnTo>
                        <a:pt x="622" y="855"/>
                      </a:lnTo>
                      <a:lnTo>
                        <a:pt x="620" y="849"/>
                      </a:lnTo>
                      <a:lnTo>
                        <a:pt x="620" y="842"/>
                      </a:lnTo>
                      <a:lnTo>
                        <a:pt x="620" y="834"/>
                      </a:lnTo>
                      <a:lnTo>
                        <a:pt x="622" y="828"/>
                      </a:lnTo>
                      <a:lnTo>
                        <a:pt x="622" y="819"/>
                      </a:lnTo>
                      <a:lnTo>
                        <a:pt x="622" y="811"/>
                      </a:lnTo>
                      <a:lnTo>
                        <a:pt x="623" y="802"/>
                      </a:lnTo>
                      <a:lnTo>
                        <a:pt x="627" y="794"/>
                      </a:lnTo>
                      <a:lnTo>
                        <a:pt x="627" y="783"/>
                      </a:lnTo>
                      <a:lnTo>
                        <a:pt x="631" y="773"/>
                      </a:lnTo>
                      <a:lnTo>
                        <a:pt x="635" y="762"/>
                      </a:lnTo>
                      <a:lnTo>
                        <a:pt x="639" y="752"/>
                      </a:lnTo>
                      <a:lnTo>
                        <a:pt x="642" y="739"/>
                      </a:lnTo>
                      <a:lnTo>
                        <a:pt x="648" y="728"/>
                      </a:lnTo>
                      <a:lnTo>
                        <a:pt x="654" y="716"/>
                      </a:lnTo>
                      <a:lnTo>
                        <a:pt x="661" y="707"/>
                      </a:lnTo>
                      <a:lnTo>
                        <a:pt x="667" y="693"/>
                      </a:lnTo>
                      <a:lnTo>
                        <a:pt x="677" y="682"/>
                      </a:lnTo>
                      <a:lnTo>
                        <a:pt x="684" y="671"/>
                      </a:lnTo>
                      <a:lnTo>
                        <a:pt x="696" y="659"/>
                      </a:lnTo>
                      <a:lnTo>
                        <a:pt x="705" y="648"/>
                      </a:lnTo>
                      <a:lnTo>
                        <a:pt x="717" y="635"/>
                      </a:lnTo>
                      <a:lnTo>
                        <a:pt x="722" y="629"/>
                      </a:lnTo>
                      <a:lnTo>
                        <a:pt x="730" y="623"/>
                      </a:lnTo>
                      <a:lnTo>
                        <a:pt x="737" y="617"/>
                      </a:lnTo>
                      <a:lnTo>
                        <a:pt x="745" y="614"/>
                      </a:lnTo>
                      <a:lnTo>
                        <a:pt x="751" y="606"/>
                      </a:lnTo>
                      <a:lnTo>
                        <a:pt x="758" y="598"/>
                      </a:lnTo>
                      <a:lnTo>
                        <a:pt x="764" y="593"/>
                      </a:lnTo>
                      <a:lnTo>
                        <a:pt x="770" y="585"/>
                      </a:lnTo>
                      <a:lnTo>
                        <a:pt x="774" y="578"/>
                      </a:lnTo>
                      <a:lnTo>
                        <a:pt x="779" y="572"/>
                      </a:lnTo>
                      <a:lnTo>
                        <a:pt x="783" y="564"/>
                      </a:lnTo>
                      <a:lnTo>
                        <a:pt x="787" y="559"/>
                      </a:lnTo>
                      <a:lnTo>
                        <a:pt x="791" y="551"/>
                      </a:lnTo>
                      <a:lnTo>
                        <a:pt x="793" y="543"/>
                      </a:lnTo>
                      <a:lnTo>
                        <a:pt x="795" y="538"/>
                      </a:lnTo>
                      <a:lnTo>
                        <a:pt x="796" y="530"/>
                      </a:lnTo>
                      <a:lnTo>
                        <a:pt x="796" y="522"/>
                      </a:lnTo>
                      <a:lnTo>
                        <a:pt x="798" y="517"/>
                      </a:lnTo>
                      <a:lnTo>
                        <a:pt x="798" y="509"/>
                      </a:lnTo>
                      <a:lnTo>
                        <a:pt x="800" y="502"/>
                      </a:lnTo>
                      <a:lnTo>
                        <a:pt x="798" y="492"/>
                      </a:lnTo>
                      <a:lnTo>
                        <a:pt x="798" y="484"/>
                      </a:lnTo>
                      <a:lnTo>
                        <a:pt x="796" y="475"/>
                      </a:lnTo>
                      <a:lnTo>
                        <a:pt x="796" y="467"/>
                      </a:lnTo>
                      <a:lnTo>
                        <a:pt x="795" y="460"/>
                      </a:lnTo>
                      <a:lnTo>
                        <a:pt x="795" y="450"/>
                      </a:lnTo>
                      <a:lnTo>
                        <a:pt x="793" y="443"/>
                      </a:lnTo>
                      <a:lnTo>
                        <a:pt x="793" y="433"/>
                      </a:lnTo>
                      <a:lnTo>
                        <a:pt x="791" y="424"/>
                      </a:lnTo>
                      <a:lnTo>
                        <a:pt x="789" y="414"/>
                      </a:lnTo>
                      <a:lnTo>
                        <a:pt x="787" y="403"/>
                      </a:lnTo>
                      <a:lnTo>
                        <a:pt x="787" y="393"/>
                      </a:lnTo>
                      <a:lnTo>
                        <a:pt x="785" y="382"/>
                      </a:lnTo>
                      <a:lnTo>
                        <a:pt x="783" y="370"/>
                      </a:lnTo>
                      <a:lnTo>
                        <a:pt x="783" y="361"/>
                      </a:lnTo>
                      <a:lnTo>
                        <a:pt x="783" y="349"/>
                      </a:lnTo>
                      <a:lnTo>
                        <a:pt x="779" y="338"/>
                      </a:lnTo>
                      <a:lnTo>
                        <a:pt x="779" y="327"/>
                      </a:lnTo>
                      <a:lnTo>
                        <a:pt x="777" y="315"/>
                      </a:lnTo>
                      <a:lnTo>
                        <a:pt x="776" y="304"/>
                      </a:lnTo>
                      <a:lnTo>
                        <a:pt x="774" y="294"/>
                      </a:lnTo>
                      <a:lnTo>
                        <a:pt x="770" y="283"/>
                      </a:lnTo>
                      <a:lnTo>
                        <a:pt x="768" y="273"/>
                      </a:lnTo>
                      <a:lnTo>
                        <a:pt x="766" y="264"/>
                      </a:lnTo>
                      <a:lnTo>
                        <a:pt x="762" y="253"/>
                      </a:lnTo>
                      <a:lnTo>
                        <a:pt x="760" y="243"/>
                      </a:lnTo>
                      <a:lnTo>
                        <a:pt x="758" y="234"/>
                      </a:lnTo>
                      <a:lnTo>
                        <a:pt x="757" y="224"/>
                      </a:lnTo>
                      <a:lnTo>
                        <a:pt x="753" y="215"/>
                      </a:lnTo>
                      <a:lnTo>
                        <a:pt x="749" y="207"/>
                      </a:lnTo>
                      <a:lnTo>
                        <a:pt x="747" y="197"/>
                      </a:lnTo>
                      <a:lnTo>
                        <a:pt x="745" y="190"/>
                      </a:lnTo>
                      <a:lnTo>
                        <a:pt x="741" y="182"/>
                      </a:lnTo>
                      <a:lnTo>
                        <a:pt x="737" y="173"/>
                      </a:lnTo>
                      <a:lnTo>
                        <a:pt x="734" y="165"/>
                      </a:lnTo>
                      <a:lnTo>
                        <a:pt x="730" y="159"/>
                      </a:lnTo>
                      <a:lnTo>
                        <a:pt x="726" y="150"/>
                      </a:lnTo>
                      <a:lnTo>
                        <a:pt x="722" y="142"/>
                      </a:lnTo>
                      <a:lnTo>
                        <a:pt x="718" y="137"/>
                      </a:lnTo>
                      <a:lnTo>
                        <a:pt x="717" y="131"/>
                      </a:lnTo>
                      <a:lnTo>
                        <a:pt x="713" y="123"/>
                      </a:lnTo>
                      <a:lnTo>
                        <a:pt x="709" y="116"/>
                      </a:lnTo>
                      <a:lnTo>
                        <a:pt x="705" y="110"/>
                      </a:lnTo>
                      <a:lnTo>
                        <a:pt x="701" y="104"/>
                      </a:lnTo>
                      <a:lnTo>
                        <a:pt x="694" y="93"/>
                      </a:lnTo>
                      <a:lnTo>
                        <a:pt x="686" y="83"/>
                      </a:lnTo>
                      <a:lnTo>
                        <a:pt x="679" y="72"/>
                      </a:lnTo>
                      <a:lnTo>
                        <a:pt x="671" y="62"/>
                      </a:lnTo>
                      <a:lnTo>
                        <a:pt x="663" y="51"/>
                      </a:lnTo>
                      <a:lnTo>
                        <a:pt x="656" y="45"/>
                      </a:lnTo>
                      <a:lnTo>
                        <a:pt x="648" y="36"/>
                      </a:lnTo>
                      <a:lnTo>
                        <a:pt x="642" y="30"/>
                      </a:lnTo>
                      <a:lnTo>
                        <a:pt x="637" y="23"/>
                      </a:lnTo>
                      <a:lnTo>
                        <a:pt x="633" y="19"/>
                      </a:lnTo>
                      <a:lnTo>
                        <a:pt x="622" y="9"/>
                      </a:lnTo>
                      <a:lnTo>
                        <a:pt x="616" y="4"/>
                      </a:lnTo>
                      <a:lnTo>
                        <a:pt x="610" y="0"/>
                      </a:lnTo>
                      <a:lnTo>
                        <a:pt x="401" y="4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3" name="Freeform 89"/>
                <p:cNvSpPr>
                  <a:spLocks/>
                </p:cNvSpPr>
                <p:nvPr/>
              </p:nvSpPr>
              <p:spPr bwMode="auto">
                <a:xfrm>
                  <a:off x="983" y="3135"/>
                  <a:ext cx="104" cy="99"/>
                </a:xfrm>
                <a:custGeom>
                  <a:avLst/>
                  <a:gdLst>
                    <a:gd name="T0" fmla="*/ 52 w 209"/>
                    <a:gd name="T1" fmla="*/ 22 h 198"/>
                    <a:gd name="T2" fmla="*/ 18 w 209"/>
                    <a:gd name="T3" fmla="*/ 50 h 198"/>
                    <a:gd name="T4" fmla="*/ 0 w 209"/>
                    <a:gd name="T5" fmla="*/ 38 h 198"/>
                    <a:gd name="T6" fmla="*/ 29 w 209"/>
                    <a:gd name="T7" fmla="*/ 0 h 198"/>
                    <a:gd name="T8" fmla="*/ 52 w 209"/>
                    <a:gd name="T9" fmla="*/ 22 h 198"/>
                    <a:gd name="T10" fmla="*/ 52 w 209"/>
                    <a:gd name="T11" fmla="*/ 22 h 1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9"/>
                    <a:gd name="T19" fmla="*/ 0 h 198"/>
                    <a:gd name="T20" fmla="*/ 209 w 209"/>
                    <a:gd name="T21" fmla="*/ 198 h 1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9" h="198">
                      <a:moveTo>
                        <a:pt x="209" y="87"/>
                      </a:moveTo>
                      <a:lnTo>
                        <a:pt x="72" y="198"/>
                      </a:lnTo>
                      <a:lnTo>
                        <a:pt x="0" y="150"/>
                      </a:lnTo>
                      <a:lnTo>
                        <a:pt x="116" y="0"/>
                      </a:lnTo>
                      <a:lnTo>
                        <a:pt x="209" y="87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4" name="Freeform 90"/>
                <p:cNvSpPr>
                  <a:spLocks/>
                </p:cNvSpPr>
                <p:nvPr/>
              </p:nvSpPr>
              <p:spPr bwMode="auto">
                <a:xfrm>
                  <a:off x="896" y="3666"/>
                  <a:ext cx="293" cy="310"/>
                </a:xfrm>
                <a:custGeom>
                  <a:avLst/>
                  <a:gdLst>
                    <a:gd name="T0" fmla="*/ 55 w 585"/>
                    <a:gd name="T1" fmla="*/ 0 h 620"/>
                    <a:gd name="T2" fmla="*/ 0 w 585"/>
                    <a:gd name="T3" fmla="*/ 125 h 620"/>
                    <a:gd name="T4" fmla="*/ 94 w 585"/>
                    <a:gd name="T5" fmla="*/ 155 h 620"/>
                    <a:gd name="T6" fmla="*/ 147 w 585"/>
                    <a:gd name="T7" fmla="*/ 37 h 620"/>
                    <a:gd name="T8" fmla="*/ 55 w 585"/>
                    <a:gd name="T9" fmla="*/ 0 h 620"/>
                    <a:gd name="T10" fmla="*/ 55 w 585"/>
                    <a:gd name="T11" fmla="*/ 0 h 6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5"/>
                    <a:gd name="T19" fmla="*/ 0 h 620"/>
                    <a:gd name="T20" fmla="*/ 585 w 585"/>
                    <a:gd name="T21" fmla="*/ 620 h 6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5" h="620">
                      <a:moveTo>
                        <a:pt x="218" y="0"/>
                      </a:moveTo>
                      <a:lnTo>
                        <a:pt x="0" y="500"/>
                      </a:lnTo>
                      <a:lnTo>
                        <a:pt x="376" y="620"/>
                      </a:lnTo>
                      <a:lnTo>
                        <a:pt x="585" y="145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33BA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5" name="Freeform 91"/>
                <p:cNvSpPr>
                  <a:spLocks/>
                </p:cNvSpPr>
                <p:nvPr/>
              </p:nvSpPr>
              <p:spPr bwMode="auto">
                <a:xfrm>
                  <a:off x="724" y="3342"/>
                  <a:ext cx="304" cy="542"/>
                </a:xfrm>
                <a:custGeom>
                  <a:avLst/>
                  <a:gdLst>
                    <a:gd name="T0" fmla="*/ 96 w 606"/>
                    <a:gd name="T1" fmla="*/ 4 h 1084"/>
                    <a:gd name="T2" fmla="*/ 86 w 606"/>
                    <a:gd name="T3" fmla="*/ 8 h 1084"/>
                    <a:gd name="T4" fmla="*/ 73 w 606"/>
                    <a:gd name="T5" fmla="*/ 16 h 1084"/>
                    <a:gd name="T6" fmla="*/ 58 w 606"/>
                    <a:gd name="T7" fmla="*/ 27 h 1084"/>
                    <a:gd name="T8" fmla="*/ 43 w 606"/>
                    <a:gd name="T9" fmla="*/ 41 h 1084"/>
                    <a:gd name="T10" fmla="*/ 35 w 606"/>
                    <a:gd name="T11" fmla="*/ 50 h 1084"/>
                    <a:gd name="T12" fmla="*/ 27 w 606"/>
                    <a:gd name="T13" fmla="*/ 60 h 1084"/>
                    <a:gd name="T14" fmla="*/ 20 w 606"/>
                    <a:gd name="T15" fmla="*/ 70 h 1084"/>
                    <a:gd name="T16" fmla="*/ 15 w 606"/>
                    <a:gd name="T17" fmla="*/ 82 h 1084"/>
                    <a:gd name="T18" fmla="*/ 10 w 606"/>
                    <a:gd name="T19" fmla="*/ 95 h 1084"/>
                    <a:gd name="T20" fmla="*/ 5 w 606"/>
                    <a:gd name="T21" fmla="*/ 107 h 1084"/>
                    <a:gd name="T22" fmla="*/ 3 w 606"/>
                    <a:gd name="T23" fmla="*/ 120 h 1084"/>
                    <a:gd name="T24" fmla="*/ 2 w 606"/>
                    <a:gd name="T25" fmla="*/ 133 h 1084"/>
                    <a:gd name="T26" fmla="*/ 0 w 606"/>
                    <a:gd name="T27" fmla="*/ 145 h 1084"/>
                    <a:gd name="T28" fmla="*/ 1 w 606"/>
                    <a:gd name="T29" fmla="*/ 158 h 1084"/>
                    <a:gd name="T30" fmla="*/ 3 w 606"/>
                    <a:gd name="T31" fmla="*/ 169 h 1084"/>
                    <a:gd name="T32" fmla="*/ 6 w 606"/>
                    <a:gd name="T33" fmla="*/ 179 h 1084"/>
                    <a:gd name="T34" fmla="*/ 11 w 606"/>
                    <a:gd name="T35" fmla="*/ 190 h 1084"/>
                    <a:gd name="T36" fmla="*/ 24 w 606"/>
                    <a:gd name="T37" fmla="*/ 202 h 1084"/>
                    <a:gd name="T38" fmla="*/ 38 w 606"/>
                    <a:gd name="T39" fmla="*/ 212 h 1084"/>
                    <a:gd name="T40" fmla="*/ 47 w 606"/>
                    <a:gd name="T41" fmla="*/ 218 h 1084"/>
                    <a:gd name="T42" fmla="*/ 56 w 606"/>
                    <a:gd name="T43" fmla="*/ 223 h 1084"/>
                    <a:gd name="T44" fmla="*/ 65 w 606"/>
                    <a:gd name="T45" fmla="*/ 229 h 1084"/>
                    <a:gd name="T46" fmla="*/ 74 w 606"/>
                    <a:gd name="T47" fmla="*/ 235 h 1084"/>
                    <a:gd name="T48" fmla="*/ 83 w 606"/>
                    <a:gd name="T49" fmla="*/ 240 h 1084"/>
                    <a:gd name="T50" fmla="*/ 91 w 606"/>
                    <a:gd name="T51" fmla="*/ 246 h 1084"/>
                    <a:gd name="T52" fmla="*/ 105 w 606"/>
                    <a:gd name="T53" fmla="*/ 257 h 1084"/>
                    <a:gd name="T54" fmla="*/ 117 w 606"/>
                    <a:gd name="T55" fmla="*/ 268 h 1084"/>
                    <a:gd name="T56" fmla="*/ 151 w 606"/>
                    <a:gd name="T57" fmla="*/ 257 h 1084"/>
                    <a:gd name="T58" fmla="*/ 147 w 606"/>
                    <a:gd name="T59" fmla="*/ 247 h 1084"/>
                    <a:gd name="T60" fmla="*/ 140 w 606"/>
                    <a:gd name="T61" fmla="*/ 233 h 1084"/>
                    <a:gd name="T62" fmla="*/ 130 w 606"/>
                    <a:gd name="T63" fmla="*/ 218 h 1084"/>
                    <a:gd name="T64" fmla="*/ 116 w 606"/>
                    <a:gd name="T65" fmla="*/ 205 h 1084"/>
                    <a:gd name="T66" fmla="*/ 108 w 606"/>
                    <a:gd name="T67" fmla="*/ 199 h 1084"/>
                    <a:gd name="T68" fmla="*/ 97 w 606"/>
                    <a:gd name="T69" fmla="*/ 193 h 1084"/>
                    <a:gd name="T70" fmla="*/ 87 w 606"/>
                    <a:gd name="T71" fmla="*/ 190 h 1084"/>
                    <a:gd name="T72" fmla="*/ 74 w 606"/>
                    <a:gd name="T73" fmla="*/ 184 h 1084"/>
                    <a:gd name="T74" fmla="*/ 66 w 606"/>
                    <a:gd name="T75" fmla="*/ 172 h 1084"/>
                    <a:gd name="T76" fmla="*/ 69 w 606"/>
                    <a:gd name="T77" fmla="*/ 158 h 1084"/>
                    <a:gd name="T78" fmla="*/ 73 w 606"/>
                    <a:gd name="T79" fmla="*/ 149 h 1084"/>
                    <a:gd name="T80" fmla="*/ 79 w 606"/>
                    <a:gd name="T81" fmla="*/ 140 h 1084"/>
                    <a:gd name="T82" fmla="*/ 86 w 606"/>
                    <a:gd name="T83" fmla="*/ 131 h 1084"/>
                    <a:gd name="T84" fmla="*/ 95 w 606"/>
                    <a:gd name="T85" fmla="*/ 120 h 1084"/>
                    <a:gd name="T86" fmla="*/ 104 w 606"/>
                    <a:gd name="T87" fmla="*/ 110 h 1084"/>
                    <a:gd name="T88" fmla="*/ 116 w 606"/>
                    <a:gd name="T89" fmla="*/ 96 h 1084"/>
                    <a:gd name="T90" fmla="*/ 123 w 606"/>
                    <a:gd name="T91" fmla="*/ 83 h 1084"/>
                    <a:gd name="T92" fmla="*/ 125 w 606"/>
                    <a:gd name="T93" fmla="*/ 74 h 1084"/>
                    <a:gd name="T94" fmla="*/ 127 w 606"/>
                    <a:gd name="T95" fmla="*/ 64 h 1084"/>
                    <a:gd name="T96" fmla="*/ 127 w 606"/>
                    <a:gd name="T97" fmla="*/ 54 h 1084"/>
                    <a:gd name="T98" fmla="*/ 127 w 606"/>
                    <a:gd name="T99" fmla="*/ 43 h 1084"/>
                    <a:gd name="T100" fmla="*/ 126 w 606"/>
                    <a:gd name="T101" fmla="*/ 33 h 1084"/>
                    <a:gd name="T102" fmla="*/ 124 w 606"/>
                    <a:gd name="T103" fmla="*/ 23 h 1084"/>
                    <a:gd name="T104" fmla="*/ 121 w 606"/>
                    <a:gd name="T105" fmla="*/ 15 h 1084"/>
                    <a:gd name="T106" fmla="*/ 115 w 606"/>
                    <a:gd name="T107" fmla="*/ 4 h 1084"/>
                    <a:gd name="T108" fmla="*/ 104 w 606"/>
                    <a:gd name="T109" fmla="*/ 0 h 10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6"/>
                    <a:gd name="T166" fmla="*/ 0 h 1084"/>
                    <a:gd name="T167" fmla="*/ 606 w 606"/>
                    <a:gd name="T168" fmla="*/ 1084 h 10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6" h="1084">
                      <a:moveTo>
                        <a:pt x="406" y="4"/>
                      </a:moveTo>
                      <a:lnTo>
                        <a:pt x="405" y="4"/>
                      </a:lnTo>
                      <a:lnTo>
                        <a:pt x="399" y="6"/>
                      </a:lnTo>
                      <a:lnTo>
                        <a:pt x="391" y="10"/>
                      </a:lnTo>
                      <a:lnTo>
                        <a:pt x="380" y="14"/>
                      </a:lnTo>
                      <a:lnTo>
                        <a:pt x="372" y="17"/>
                      </a:lnTo>
                      <a:lnTo>
                        <a:pt x="365" y="19"/>
                      </a:lnTo>
                      <a:lnTo>
                        <a:pt x="357" y="23"/>
                      </a:lnTo>
                      <a:lnTo>
                        <a:pt x="349" y="27"/>
                      </a:lnTo>
                      <a:lnTo>
                        <a:pt x="340" y="31"/>
                      </a:lnTo>
                      <a:lnTo>
                        <a:pt x="332" y="38"/>
                      </a:lnTo>
                      <a:lnTo>
                        <a:pt x="321" y="42"/>
                      </a:lnTo>
                      <a:lnTo>
                        <a:pt x="313" y="50"/>
                      </a:lnTo>
                      <a:lnTo>
                        <a:pt x="300" y="55"/>
                      </a:lnTo>
                      <a:lnTo>
                        <a:pt x="290" y="63"/>
                      </a:lnTo>
                      <a:lnTo>
                        <a:pt x="279" y="71"/>
                      </a:lnTo>
                      <a:lnTo>
                        <a:pt x="268" y="78"/>
                      </a:lnTo>
                      <a:lnTo>
                        <a:pt x="256" y="86"/>
                      </a:lnTo>
                      <a:lnTo>
                        <a:pt x="245" y="97"/>
                      </a:lnTo>
                      <a:lnTo>
                        <a:pt x="232" y="107"/>
                      </a:lnTo>
                      <a:lnTo>
                        <a:pt x="220" y="116"/>
                      </a:lnTo>
                      <a:lnTo>
                        <a:pt x="207" y="128"/>
                      </a:lnTo>
                      <a:lnTo>
                        <a:pt x="195" y="137"/>
                      </a:lnTo>
                      <a:lnTo>
                        <a:pt x="182" y="150"/>
                      </a:lnTo>
                      <a:lnTo>
                        <a:pt x="171" y="164"/>
                      </a:lnTo>
                      <a:lnTo>
                        <a:pt x="163" y="169"/>
                      </a:lnTo>
                      <a:lnTo>
                        <a:pt x="157" y="177"/>
                      </a:lnTo>
                      <a:lnTo>
                        <a:pt x="152" y="183"/>
                      </a:lnTo>
                      <a:lnTo>
                        <a:pt x="144" y="190"/>
                      </a:lnTo>
                      <a:lnTo>
                        <a:pt x="138" y="198"/>
                      </a:lnTo>
                      <a:lnTo>
                        <a:pt x="133" y="206"/>
                      </a:lnTo>
                      <a:lnTo>
                        <a:pt x="127" y="213"/>
                      </a:lnTo>
                      <a:lnTo>
                        <a:pt x="121" y="223"/>
                      </a:lnTo>
                      <a:lnTo>
                        <a:pt x="114" y="230"/>
                      </a:lnTo>
                      <a:lnTo>
                        <a:pt x="108" y="238"/>
                      </a:lnTo>
                      <a:lnTo>
                        <a:pt x="102" y="245"/>
                      </a:lnTo>
                      <a:lnTo>
                        <a:pt x="97" y="255"/>
                      </a:lnTo>
                      <a:lnTo>
                        <a:pt x="91" y="263"/>
                      </a:lnTo>
                      <a:lnTo>
                        <a:pt x="87" y="272"/>
                      </a:lnTo>
                      <a:lnTo>
                        <a:pt x="79" y="280"/>
                      </a:lnTo>
                      <a:lnTo>
                        <a:pt x="76" y="291"/>
                      </a:lnTo>
                      <a:lnTo>
                        <a:pt x="70" y="299"/>
                      </a:lnTo>
                      <a:lnTo>
                        <a:pt x="66" y="308"/>
                      </a:lnTo>
                      <a:lnTo>
                        <a:pt x="60" y="318"/>
                      </a:lnTo>
                      <a:lnTo>
                        <a:pt x="57" y="327"/>
                      </a:lnTo>
                      <a:lnTo>
                        <a:pt x="53" y="337"/>
                      </a:lnTo>
                      <a:lnTo>
                        <a:pt x="49" y="346"/>
                      </a:lnTo>
                      <a:lnTo>
                        <a:pt x="45" y="356"/>
                      </a:lnTo>
                      <a:lnTo>
                        <a:pt x="41" y="367"/>
                      </a:lnTo>
                      <a:lnTo>
                        <a:pt x="38" y="377"/>
                      </a:lnTo>
                      <a:lnTo>
                        <a:pt x="34" y="388"/>
                      </a:lnTo>
                      <a:lnTo>
                        <a:pt x="32" y="398"/>
                      </a:lnTo>
                      <a:lnTo>
                        <a:pt x="28" y="409"/>
                      </a:lnTo>
                      <a:lnTo>
                        <a:pt x="24" y="418"/>
                      </a:lnTo>
                      <a:lnTo>
                        <a:pt x="20" y="428"/>
                      </a:lnTo>
                      <a:lnTo>
                        <a:pt x="19" y="439"/>
                      </a:lnTo>
                      <a:lnTo>
                        <a:pt x="17" y="451"/>
                      </a:lnTo>
                      <a:lnTo>
                        <a:pt x="13" y="460"/>
                      </a:lnTo>
                      <a:lnTo>
                        <a:pt x="13" y="470"/>
                      </a:lnTo>
                      <a:lnTo>
                        <a:pt x="11" y="479"/>
                      </a:lnTo>
                      <a:lnTo>
                        <a:pt x="9" y="491"/>
                      </a:lnTo>
                      <a:lnTo>
                        <a:pt x="7" y="500"/>
                      </a:lnTo>
                      <a:lnTo>
                        <a:pt x="7" y="512"/>
                      </a:lnTo>
                      <a:lnTo>
                        <a:pt x="5" y="521"/>
                      </a:lnTo>
                      <a:lnTo>
                        <a:pt x="5" y="532"/>
                      </a:lnTo>
                      <a:lnTo>
                        <a:pt x="3" y="540"/>
                      </a:lnTo>
                      <a:lnTo>
                        <a:pt x="1" y="551"/>
                      </a:lnTo>
                      <a:lnTo>
                        <a:pt x="1" y="561"/>
                      </a:lnTo>
                      <a:lnTo>
                        <a:pt x="1" y="570"/>
                      </a:lnTo>
                      <a:lnTo>
                        <a:pt x="0" y="580"/>
                      </a:lnTo>
                      <a:lnTo>
                        <a:pt x="0" y="591"/>
                      </a:lnTo>
                      <a:lnTo>
                        <a:pt x="0" y="599"/>
                      </a:lnTo>
                      <a:lnTo>
                        <a:pt x="1" y="610"/>
                      </a:lnTo>
                      <a:lnTo>
                        <a:pt x="1" y="620"/>
                      </a:lnTo>
                      <a:lnTo>
                        <a:pt x="1" y="629"/>
                      </a:lnTo>
                      <a:lnTo>
                        <a:pt x="3" y="637"/>
                      </a:lnTo>
                      <a:lnTo>
                        <a:pt x="5" y="648"/>
                      </a:lnTo>
                      <a:lnTo>
                        <a:pt x="5" y="656"/>
                      </a:lnTo>
                      <a:lnTo>
                        <a:pt x="7" y="665"/>
                      </a:lnTo>
                      <a:lnTo>
                        <a:pt x="9" y="673"/>
                      </a:lnTo>
                      <a:lnTo>
                        <a:pt x="13" y="683"/>
                      </a:lnTo>
                      <a:lnTo>
                        <a:pt x="13" y="690"/>
                      </a:lnTo>
                      <a:lnTo>
                        <a:pt x="17" y="700"/>
                      </a:lnTo>
                      <a:lnTo>
                        <a:pt x="19" y="705"/>
                      </a:lnTo>
                      <a:lnTo>
                        <a:pt x="22" y="715"/>
                      </a:lnTo>
                      <a:lnTo>
                        <a:pt x="24" y="722"/>
                      </a:lnTo>
                      <a:lnTo>
                        <a:pt x="28" y="730"/>
                      </a:lnTo>
                      <a:lnTo>
                        <a:pt x="32" y="738"/>
                      </a:lnTo>
                      <a:lnTo>
                        <a:pt x="36" y="745"/>
                      </a:lnTo>
                      <a:lnTo>
                        <a:pt x="43" y="757"/>
                      </a:lnTo>
                      <a:lnTo>
                        <a:pt x="53" y="768"/>
                      </a:lnTo>
                      <a:lnTo>
                        <a:pt x="62" y="780"/>
                      </a:lnTo>
                      <a:lnTo>
                        <a:pt x="74" y="791"/>
                      </a:lnTo>
                      <a:lnTo>
                        <a:pt x="83" y="800"/>
                      </a:lnTo>
                      <a:lnTo>
                        <a:pt x="95" y="808"/>
                      </a:lnTo>
                      <a:lnTo>
                        <a:pt x="108" y="818"/>
                      </a:lnTo>
                      <a:lnTo>
                        <a:pt x="119" y="827"/>
                      </a:lnTo>
                      <a:lnTo>
                        <a:pt x="131" y="835"/>
                      </a:lnTo>
                      <a:lnTo>
                        <a:pt x="144" y="844"/>
                      </a:lnTo>
                      <a:lnTo>
                        <a:pt x="152" y="848"/>
                      </a:lnTo>
                      <a:lnTo>
                        <a:pt x="159" y="852"/>
                      </a:lnTo>
                      <a:lnTo>
                        <a:pt x="167" y="857"/>
                      </a:lnTo>
                      <a:lnTo>
                        <a:pt x="173" y="863"/>
                      </a:lnTo>
                      <a:lnTo>
                        <a:pt x="180" y="865"/>
                      </a:lnTo>
                      <a:lnTo>
                        <a:pt x="186" y="869"/>
                      </a:lnTo>
                      <a:lnTo>
                        <a:pt x="193" y="875"/>
                      </a:lnTo>
                      <a:lnTo>
                        <a:pt x="201" y="880"/>
                      </a:lnTo>
                      <a:lnTo>
                        <a:pt x="207" y="882"/>
                      </a:lnTo>
                      <a:lnTo>
                        <a:pt x="214" y="886"/>
                      </a:lnTo>
                      <a:lnTo>
                        <a:pt x="222" y="892"/>
                      </a:lnTo>
                      <a:lnTo>
                        <a:pt x="230" y="897"/>
                      </a:lnTo>
                      <a:lnTo>
                        <a:pt x="237" y="901"/>
                      </a:lnTo>
                      <a:lnTo>
                        <a:pt x="245" y="905"/>
                      </a:lnTo>
                      <a:lnTo>
                        <a:pt x="252" y="911"/>
                      </a:lnTo>
                      <a:lnTo>
                        <a:pt x="260" y="914"/>
                      </a:lnTo>
                      <a:lnTo>
                        <a:pt x="266" y="918"/>
                      </a:lnTo>
                      <a:lnTo>
                        <a:pt x="273" y="924"/>
                      </a:lnTo>
                      <a:lnTo>
                        <a:pt x="281" y="928"/>
                      </a:lnTo>
                      <a:lnTo>
                        <a:pt x="289" y="933"/>
                      </a:lnTo>
                      <a:lnTo>
                        <a:pt x="294" y="937"/>
                      </a:lnTo>
                      <a:lnTo>
                        <a:pt x="302" y="941"/>
                      </a:lnTo>
                      <a:lnTo>
                        <a:pt x="308" y="945"/>
                      </a:lnTo>
                      <a:lnTo>
                        <a:pt x="315" y="951"/>
                      </a:lnTo>
                      <a:lnTo>
                        <a:pt x="321" y="954"/>
                      </a:lnTo>
                      <a:lnTo>
                        <a:pt x="328" y="960"/>
                      </a:lnTo>
                      <a:lnTo>
                        <a:pt x="336" y="964"/>
                      </a:lnTo>
                      <a:lnTo>
                        <a:pt x="344" y="970"/>
                      </a:lnTo>
                      <a:lnTo>
                        <a:pt x="349" y="973"/>
                      </a:lnTo>
                      <a:lnTo>
                        <a:pt x="357" y="977"/>
                      </a:lnTo>
                      <a:lnTo>
                        <a:pt x="363" y="983"/>
                      </a:lnTo>
                      <a:lnTo>
                        <a:pt x="370" y="987"/>
                      </a:lnTo>
                      <a:lnTo>
                        <a:pt x="384" y="996"/>
                      </a:lnTo>
                      <a:lnTo>
                        <a:pt x="397" y="1006"/>
                      </a:lnTo>
                      <a:lnTo>
                        <a:pt x="408" y="1015"/>
                      </a:lnTo>
                      <a:lnTo>
                        <a:pt x="418" y="1025"/>
                      </a:lnTo>
                      <a:lnTo>
                        <a:pt x="429" y="1032"/>
                      </a:lnTo>
                      <a:lnTo>
                        <a:pt x="441" y="1044"/>
                      </a:lnTo>
                      <a:lnTo>
                        <a:pt x="450" y="1053"/>
                      </a:lnTo>
                      <a:lnTo>
                        <a:pt x="460" y="1063"/>
                      </a:lnTo>
                      <a:lnTo>
                        <a:pt x="467" y="1072"/>
                      </a:lnTo>
                      <a:lnTo>
                        <a:pt x="477" y="1084"/>
                      </a:lnTo>
                      <a:lnTo>
                        <a:pt x="606" y="1044"/>
                      </a:lnTo>
                      <a:lnTo>
                        <a:pt x="604" y="1040"/>
                      </a:lnTo>
                      <a:lnTo>
                        <a:pt x="602" y="1032"/>
                      </a:lnTo>
                      <a:lnTo>
                        <a:pt x="600" y="1025"/>
                      </a:lnTo>
                      <a:lnTo>
                        <a:pt x="598" y="1019"/>
                      </a:lnTo>
                      <a:lnTo>
                        <a:pt x="597" y="1011"/>
                      </a:lnTo>
                      <a:lnTo>
                        <a:pt x="595" y="1004"/>
                      </a:lnTo>
                      <a:lnTo>
                        <a:pt x="589" y="994"/>
                      </a:lnTo>
                      <a:lnTo>
                        <a:pt x="585" y="987"/>
                      </a:lnTo>
                      <a:lnTo>
                        <a:pt x="581" y="975"/>
                      </a:lnTo>
                      <a:lnTo>
                        <a:pt x="578" y="966"/>
                      </a:lnTo>
                      <a:lnTo>
                        <a:pt x="570" y="952"/>
                      </a:lnTo>
                      <a:lnTo>
                        <a:pt x="564" y="943"/>
                      </a:lnTo>
                      <a:lnTo>
                        <a:pt x="559" y="932"/>
                      </a:lnTo>
                      <a:lnTo>
                        <a:pt x="553" y="920"/>
                      </a:lnTo>
                      <a:lnTo>
                        <a:pt x="543" y="907"/>
                      </a:lnTo>
                      <a:lnTo>
                        <a:pt x="536" y="895"/>
                      </a:lnTo>
                      <a:lnTo>
                        <a:pt x="526" y="882"/>
                      </a:lnTo>
                      <a:lnTo>
                        <a:pt x="517" y="871"/>
                      </a:lnTo>
                      <a:lnTo>
                        <a:pt x="505" y="859"/>
                      </a:lnTo>
                      <a:lnTo>
                        <a:pt x="494" y="846"/>
                      </a:lnTo>
                      <a:lnTo>
                        <a:pt x="482" y="835"/>
                      </a:lnTo>
                      <a:lnTo>
                        <a:pt x="471" y="825"/>
                      </a:lnTo>
                      <a:lnTo>
                        <a:pt x="463" y="818"/>
                      </a:lnTo>
                      <a:lnTo>
                        <a:pt x="458" y="814"/>
                      </a:lnTo>
                      <a:lnTo>
                        <a:pt x="450" y="806"/>
                      </a:lnTo>
                      <a:lnTo>
                        <a:pt x="444" y="802"/>
                      </a:lnTo>
                      <a:lnTo>
                        <a:pt x="435" y="797"/>
                      </a:lnTo>
                      <a:lnTo>
                        <a:pt x="429" y="793"/>
                      </a:lnTo>
                      <a:lnTo>
                        <a:pt x="422" y="789"/>
                      </a:lnTo>
                      <a:lnTo>
                        <a:pt x="414" y="785"/>
                      </a:lnTo>
                      <a:lnTo>
                        <a:pt x="405" y="780"/>
                      </a:lnTo>
                      <a:lnTo>
                        <a:pt x="397" y="776"/>
                      </a:lnTo>
                      <a:lnTo>
                        <a:pt x="387" y="772"/>
                      </a:lnTo>
                      <a:lnTo>
                        <a:pt x="380" y="768"/>
                      </a:lnTo>
                      <a:lnTo>
                        <a:pt x="370" y="766"/>
                      </a:lnTo>
                      <a:lnTo>
                        <a:pt x="363" y="762"/>
                      </a:lnTo>
                      <a:lnTo>
                        <a:pt x="353" y="759"/>
                      </a:lnTo>
                      <a:lnTo>
                        <a:pt x="344" y="759"/>
                      </a:lnTo>
                      <a:lnTo>
                        <a:pt x="332" y="755"/>
                      </a:lnTo>
                      <a:lnTo>
                        <a:pt x="325" y="751"/>
                      </a:lnTo>
                      <a:lnTo>
                        <a:pt x="315" y="747"/>
                      </a:lnTo>
                      <a:lnTo>
                        <a:pt x="308" y="745"/>
                      </a:lnTo>
                      <a:lnTo>
                        <a:pt x="294" y="736"/>
                      </a:lnTo>
                      <a:lnTo>
                        <a:pt x="285" y="728"/>
                      </a:lnTo>
                      <a:lnTo>
                        <a:pt x="277" y="719"/>
                      </a:lnTo>
                      <a:lnTo>
                        <a:pt x="270" y="709"/>
                      </a:lnTo>
                      <a:lnTo>
                        <a:pt x="266" y="698"/>
                      </a:lnTo>
                      <a:lnTo>
                        <a:pt x="264" y="686"/>
                      </a:lnTo>
                      <a:lnTo>
                        <a:pt x="262" y="673"/>
                      </a:lnTo>
                      <a:lnTo>
                        <a:pt x="264" y="662"/>
                      </a:lnTo>
                      <a:lnTo>
                        <a:pt x="266" y="648"/>
                      </a:lnTo>
                      <a:lnTo>
                        <a:pt x="271" y="637"/>
                      </a:lnTo>
                      <a:lnTo>
                        <a:pt x="273" y="629"/>
                      </a:lnTo>
                      <a:lnTo>
                        <a:pt x="277" y="622"/>
                      </a:lnTo>
                      <a:lnTo>
                        <a:pt x="281" y="614"/>
                      </a:lnTo>
                      <a:lnTo>
                        <a:pt x="283" y="608"/>
                      </a:lnTo>
                      <a:lnTo>
                        <a:pt x="287" y="601"/>
                      </a:lnTo>
                      <a:lnTo>
                        <a:pt x="290" y="595"/>
                      </a:lnTo>
                      <a:lnTo>
                        <a:pt x="296" y="588"/>
                      </a:lnTo>
                      <a:lnTo>
                        <a:pt x="300" y="582"/>
                      </a:lnTo>
                      <a:lnTo>
                        <a:pt x="304" y="574"/>
                      </a:lnTo>
                      <a:lnTo>
                        <a:pt x="309" y="567"/>
                      </a:lnTo>
                      <a:lnTo>
                        <a:pt x="315" y="559"/>
                      </a:lnTo>
                      <a:lnTo>
                        <a:pt x="319" y="551"/>
                      </a:lnTo>
                      <a:lnTo>
                        <a:pt x="325" y="544"/>
                      </a:lnTo>
                      <a:lnTo>
                        <a:pt x="330" y="536"/>
                      </a:lnTo>
                      <a:lnTo>
                        <a:pt x="336" y="529"/>
                      </a:lnTo>
                      <a:lnTo>
                        <a:pt x="342" y="523"/>
                      </a:lnTo>
                      <a:lnTo>
                        <a:pt x="347" y="515"/>
                      </a:lnTo>
                      <a:lnTo>
                        <a:pt x="353" y="508"/>
                      </a:lnTo>
                      <a:lnTo>
                        <a:pt x="359" y="500"/>
                      </a:lnTo>
                      <a:lnTo>
                        <a:pt x="365" y="493"/>
                      </a:lnTo>
                      <a:lnTo>
                        <a:pt x="376" y="479"/>
                      </a:lnTo>
                      <a:lnTo>
                        <a:pt x="389" y="468"/>
                      </a:lnTo>
                      <a:lnTo>
                        <a:pt x="393" y="460"/>
                      </a:lnTo>
                      <a:lnTo>
                        <a:pt x="401" y="453"/>
                      </a:lnTo>
                      <a:lnTo>
                        <a:pt x="405" y="447"/>
                      </a:lnTo>
                      <a:lnTo>
                        <a:pt x="412" y="439"/>
                      </a:lnTo>
                      <a:lnTo>
                        <a:pt x="422" y="428"/>
                      </a:lnTo>
                      <a:lnTo>
                        <a:pt x="433" y="417"/>
                      </a:lnTo>
                      <a:lnTo>
                        <a:pt x="443" y="405"/>
                      </a:lnTo>
                      <a:lnTo>
                        <a:pt x="452" y="394"/>
                      </a:lnTo>
                      <a:lnTo>
                        <a:pt x="460" y="384"/>
                      </a:lnTo>
                      <a:lnTo>
                        <a:pt x="469" y="377"/>
                      </a:lnTo>
                      <a:lnTo>
                        <a:pt x="473" y="365"/>
                      </a:lnTo>
                      <a:lnTo>
                        <a:pt x="481" y="354"/>
                      </a:lnTo>
                      <a:lnTo>
                        <a:pt x="484" y="342"/>
                      </a:lnTo>
                      <a:lnTo>
                        <a:pt x="490" y="329"/>
                      </a:lnTo>
                      <a:lnTo>
                        <a:pt x="490" y="321"/>
                      </a:lnTo>
                      <a:lnTo>
                        <a:pt x="494" y="316"/>
                      </a:lnTo>
                      <a:lnTo>
                        <a:pt x="494" y="308"/>
                      </a:lnTo>
                      <a:lnTo>
                        <a:pt x="498" y="301"/>
                      </a:lnTo>
                      <a:lnTo>
                        <a:pt x="498" y="293"/>
                      </a:lnTo>
                      <a:lnTo>
                        <a:pt x="500" y="287"/>
                      </a:lnTo>
                      <a:lnTo>
                        <a:pt x="501" y="280"/>
                      </a:lnTo>
                      <a:lnTo>
                        <a:pt x="503" y="272"/>
                      </a:lnTo>
                      <a:lnTo>
                        <a:pt x="503" y="263"/>
                      </a:lnTo>
                      <a:lnTo>
                        <a:pt x="505" y="255"/>
                      </a:lnTo>
                      <a:lnTo>
                        <a:pt x="505" y="245"/>
                      </a:lnTo>
                      <a:lnTo>
                        <a:pt x="505" y="238"/>
                      </a:lnTo>
                      <a:lnTo>
                        <a:pt x="505" y="230"/>
                      </a:lnTo>
                      <a:lnTo>
                        <a:pt x="505" y="221"/>
                      </a:lnTo>
                      <a:lnTo>
                        <a:pt x="505" y="213"/>
                      </a:lnTo>
                      <a:lnTo>
                        <a:pt x="505" y="206"/>
                      </a:lnTo>
                      <a:lnTo>
                        <a:pt x="505" y="196"/>
                      </a:lnTo>
                      <a:lnTo>
                        <a:pt x="505" y="187"/>
                      </a:lnTo>
                      <a:lnTo>
                        <a:pt x="505" y="179"/>
                      </a:lnTo>
                      <a:lnTo>
                        <a:pt x="505" y="171"/>
                      </a:lnTo>
                      <a:lnTo>
                        <a:pt x="503" y="162"/>
                      </a:lnTo>
                      <a:lnTo>
                        <a:pt x="503" y="154"/>
                      </a:lnTo>
                      <a:lnTo>
                        <a:pt x="501" y="147"/>
                      </a:lnTo>
                      <a:lnTo>
                        <a:pt x="501" y="139"/>
                      </a:lnTo>
                      <a:lnTo>
                        <a:pt x="500" y="131"/>
                      </a:lnTo>
                      <a:lnTo>
                        <a:pt x="498" y="122"/>
                      </a:lnTo>
                      <a:lnTo>
                        <a:pt x="498" y="114"/>
                      </a:lnTo>
                      <a:lnTo>
                        <a:pt x="496" y="107"/>
                      </a:lnTo>
                      <a:lnTo>
                        <a:pt x="494" y="99"/>
                      </a:lnTo>
                      <a:lnTo>
                        <a:pt x="492" y="92"/>
                      </a:lnTo>
                      <a:lnTo>
                        <a:pt x="490" y="84"/>
                      </a:lnTo>
                      <a:lnTo>
                        <a:pt x="488" y="78"/>
                      </a:lnTo>
                      <a:lnTo>
                        <a:pt x="486" y="71"/>
                      </a:lnTo>
                      <a:lnTo>
                        <a:pt x="484" y="63"/>
                      </a:lnTo>
                      <a:lnTo>
                        <a:pt x="481" y="57"/>
                      </a:lnTo>
                      <a:lnTo>
                        <a:pt x="479" y="52"/>
                      </a:lnTo>
                      <a:lnTo>
                        <a:pt x="473" y="40"/>
                      </a:lnTo>
                      <a:lnTo>
                        <a:pt x="469" y="31"/>
                      </a:lnTo>
                      <a:lnTo>
                        <a:pt x="462" y="21"/>
                      </a:lnTo>
                      <a:lnTo>
                        <a:pt x="456" y="14"/>
                      </a:lnTo>
                      <a:lnTo>
                        <a:pt x="448" y="8"/>
                      </a:lnTo>
                      <a:lnTo>
                        <a:pt x="441" y="4"/>
                      </a:lnTo>
                      <a:lnTo>
                        <a:pt x="431" y="0"/>
                      </a:lnTo>
                      <a:lnTo>
                        <a:pt x="424" y="0"/>
                      </a:lnTo>
                      <a:lnTo>
                        <a:pt x="414" y="0"/>
                      </a:lnTo>
                      <a:lnTo>
                        <a:pt x="406" y="4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6" name="Freeform 92"/>
                <p:cNvSpPr>
                  <a:spLocks/>
                </p:cNvSpPr>
                <p:nvPr/>
              </p:nvSpPr>
              <p:spPr bwMode="auto">
                <a:xfrm>
                  <a:off x="1065" y="3344"/>
                  <a:ext cx="294" cy="489"/>
                </a:xfrm>
                <a:custGeom>
                  <a:avLst/>
                  <a:gdLst>
                    <a:gd name="T0" fmla="*/ 15 w 590"/>
                    <a:gd name="T1" fmla="*/ 0 h 979"/>
                    <a:gd name="T2" fmla="*/ 24 w 590"/>
                    <a:gd name="T3" fmla="*/ 2 h 979"/>
                    <a:gd name="T4" fmla="*/ 31 w 590"/>
                    <a:gd name="T5" fmla="*/ 3 h 979"/>
                    <a:gd name="T6" fmla="*/ 39 w 590"/>
                    <a:gd name="T7" fmla="*/ 5 h 979"/>
                    <a:gd name="T8" fmla="*/ 47 w 590"/>
                    <a:gd name="T9" fmla="*/ 9 h 979"/>
                    <a:gd name="T10" fmla="*/ 55 w 590"/>
                    <a:gd name="T11" fmla="*/ 12 h 979"/>
                    <a:gd name="T12" fmla="*/ 65 w 590"/>
                    <a:gd name="T13" fmla="*/ 17 h 979"/>
                    <a:gd name="T14" fmla="*/ 74 w 590"/>
                    <a:gd name="T15" fmla="*/ 22 h 979"/>
                    <a:gd name="T16" fmla="*/ 84 w 590"/>
                    <a:gd name="T17" fmla="*/ 29 h 979"/>
                    <a:gd name="T18" fmla="*/ 94 w 590"/>
                    <a:gd name="T19" fmla="*/ 37 h 979"/>
                    <a:gd name="T20" fmla="*/ 103 w 590"/>
                    <a:gd name="T21" fmla="*/ 46 h 979"/>
                    <a:gd name="T22" fmla="*/ 112 w 590"/>
                    <a:gd name="T23" fmla="*/ 56 h 979"/>
                    <a:gd name="T24" fmla="*/ 121 w 590"/>
                    <a:gd name="T25" fmla="*/ 68 h 979"/>
                    <a:gd name="T26" fmla="*/ 128 w 590"/>
                    <a:gd name="T27" fmla="*/ 81 h 979"/>
                    <a:gd name="T28" fmla="*/ 135 w 590"/>
                    <a:gd name="T29" fmla="*/ 95 h 979"/>
                    <a:gd name="T30" fmla="*/ 140 w 590"/>
                    <a:gd name="T31" fmla="*/ 108 h 979"/>
                    <a:gd name="T32" fmla="*/ 144 w 590"/>
                    <a:gd name="T33" fmla="*/ 122 h 979"/>
                    <a:gd name="T34" fmla="*/ 146 w 590"/>
                    <a:gd name="T35" fmla="*/ 135 h 979"/>
                    <a:gd name="T36" fmla="*/ 147 w 590"/>
                    <a:gd name="T37" fmla="*/ 147 h 979"/>
                    <a:gd name="T38" fmla="*/ 146 w 590"/>
                    <a:gd name="T39" fmla="*/ 160 h 979"/>
                    <a:gd name="T40" fmla="*/ 144 w 590"/>
                    <a:gd name="T41" fmla="*/ 173 h 979"/>
                    <a:gd name="T42" fmla="*/ 141 w 590"/>
                    <a:gd name="T43" fmla="*/ 184 h 979"/>
                    <a:gd name="T44" fmla="*/ 135 w 590"/>
                    <a:gd name="T45" fmla="*/ 195 h 979"/>
                    <a:gd name="T46" fmla="*/ 129 w 590"/>
                    <a:gd name="T47" fmla="*/ 205 h 979"/>
                    <a:gd name="T48" fmla="*/ 120 w 590"/>
                    <a:gd name="T49" fmla="*/ 214 h 979"/>
                    <a:gd name="T50" fmla="*/ 110 w 590"/>
                    <a:gd name="T51" fmla="*/ 223 h 979"/>
                    <a:gd name="T52" fmla="*/ 98 w 590"/>
                    <a:gd name="T53" fmla="*/ 230 h 979"/>
                    <a:gd name="T54" fmla="*/ 85 w 590"/>
                    <a:gd name="T55" fmla="*/ 236 h 979"/>
                    <a:gd name="T56" fmla="*/ 70 w 590"/>
                    <a:gd name="T57" fmla="*/ 241 h 979"/>
                    <a:gd name="T58" fmla="*/ 56 w 590"/>
                    <a:gd name="T59" fmla="*/ 244 h 979"/>
                    <a:gd name="T60" fmla="*/ 50 w 590"/>
                    <a:gd name="T61" fmla="*/ 239 h 979"/>
                    <a:gd name="T62" fmla="*/ 44 w 590"/>
                    <a:gd name="T63" fmla="*/ 229 h 979"/>
                    <a:gd name="T64" fmla="*/ 39 w 590"/>
                    <a:gd name="T65" fmla="*/ 220 h 979"/>
                    <a:gd name="T66" fmla="*/ 40 w 590"/>
                    <a:gd name="T67" fmla="*/ 217 h 979"/>
                    <a:gd name="T68" fmla="*/ 48 w 590"/>
                    <a:gd name="T69" fmla="*/ 212 h 979"/>
                    <a:gd name="T70" fmla="*/ 56 w 590"/>
                    <a:gd name="T71" fmla="*/ 207 h 979"/>
                    <a:gd name="T72" fmla="*/ 64 w 590"/>
                    <a:gd name="T73" fmla="*/ 201 h 979"/>
                    <a:gd name="T74" fmla="*/ 71 w 590"/>
                    <a:gd name="T75" fmla="*/ 193 h 979"/>
                    <a:gd name="T76" fmla="*/ 75 w 590"/>
                    <a:gd name="T77" fmla="*/ 184 h 979"/>
                    <a:gd name="T78" fmla="*/ 76 w 590"/>
                    <a:gd name="T79" fmla="*/ 173 h 979"/>
                    <a:gd name="T80" fmla="*/ 75 w 590"/>
                    <a:gd name="T81" fmla="*/ 164 h 979"/>
                    <a:gd name="T82" fmla="*/ 71 w 590"/>
                    <a:gd name="T83" fmla="*/ 157 h 979"/>
                    <a:gd name="T84" fmla="*/ 68 w 590"/>
                    <a:gd name="T85" fmla="*/ 149 h 979"/>
                    <a:gd name="T86" fmla="*/ 63 w 590"/>
                    <a:gd name="T87" fmla="*/ 142 h 979"/>
                    <a:gd name="T88" fmla="*/ 57 w 590"/>
                    <a:gd name="T89" fmla="*/ 134 h 979"/>
                    <a:gd name="T90" fmla="*/ 51 w 590"/>
                    <a:gd name="T91" fmla="*/ 126 h 979"/>
                    <a:gd name="T92" fmla="*/ 44 w 590"/>
                    <a:gd name="T93" fmla="*/ 118 h 979"/>
                    <a:gd name="T94" fmla="*/ 37 w 590"/>
                    <a:gd name="T95" fmla="*/ 110 h 979"/>
                    <a:gd name="T96" fmla="*/ 31 w 590"/>
                    <a:gd name="T97" fmla="*/ 103 h 979"/>
                    <a:gd name="T98" fmla="*/ 21 w 590"/>
                    <a:gd name="T99" fmla="*/ 93 h 979"/>
                    <a:gd name="T100" fmla="*/ 10 w 590"/>
                    <a:gd name="T101" fmla="*/ 81 h 979"/>
                    <a:gd name="T102" fmla="*/ 3 w 590"/>
                    <a:gd name="T103" fmla="*/ 74 h 979"/>
                    <a:gd name="T104" fmla="*/ 11 w 590"/>
                    <a:gd name="T105" fmla="*/ 0 h 9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0"/>
                    <a:gd name="T160" fmla="*/ 0 h 979"/>
                    <a:gd name="T161" fmla="*/ 590 w 590"/>
                    <a:gd name="T162" fmla="*/ 979 h 9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0" h="979">
                      <a:moveTo>
                        <a:pt x="44" y="0"/>
                      </a:moveTo>
                      <a:lnTo>
                        <a:pt x="46" y="0"/>
                      </a:lnTo>
                      <a:lnTo>
                        <a:pt x="57" y="2"/>
                      </a:lnTo>
                      <a:lnTo>
                        <a:pt x="63" y="2"/>
                      </a:lnTo>
                      <a:lnTo>
                        <a:pt x="71" y="2"/>
                      </a:lnTo>
                      <a:lnTo>
                        <a:pt x="80" y="4"/>
                      </a:lnTo>
                      <a:lnTo>
                        <a:pt x="93" y="8"/>
                      </a:lnTo>
                      <a:lnTo>
                        <a:pt x="97" y="8"/>
                      </a:lnTo>
                      <a:lnTo>
                        <a:pt x="105" y="10"/>
                      </a:lnTo>
                      <a:lnTo>
                        <a:pt x="112" y="11"/>
                      </a:lnTo>
                      <a:lnTo>
                        <a:pt x="118" y="13"/>
                      </a:lnTo>
                      <a:lnTo>
                        <a:pt x="126" y="15"/>
                      </a:lnTo>
                      <a:lnTo>
                        <a:pt x="131" y="17"/>
                      </a:lnTo>
                      <a:lnTo>
                        <a:pt x="139" y="19"/>
                      </a:lnTo>
                      <a:lnTo>
                        <a:pt x="148" y="23"/>
                      </a:lnTo>
                      <a:lnTo>
                        <a:pt x="156" y="23"/>
                      </a:lnTo>
                      <a:lnTo>
                        <a:pt x="164" y="27"/>
                      </a:lnTo>
                      <a:lnTo>
                        <a:pt x="171" y="30"/>
                      </a:lnTo>
                      <a:lnTo>
                        <a:pt x="181" y="34"/>
                      </a:lnTo>
                      <a:lnTo>
                        <a:pt x="188" y="36"/>
                      </a:lnTo>
                      <a:lnTo>
                        <a:pt x="198" y="40"/>
                      </a:lnTo>
                      <a:lnTo>
                        <a:pt x="206" y="44"/>
                      </a:lnTo>
                      <a:lnTo>
                        <a:pt x="215" y="48"/>
                      </a:lnTo>
                      <a:lnTo>
                        <a:pt x="223" y="51"/>
                      </a:lnTo>
                      <a:lnTo>
                        <a:pt x="232" y="55"/>
                      </a:lnTo>
                      <a:lnTo>
                        <a:pt x="242" y="59"/>
                      </a:lnTo>
                      <a:lnTo>
                        <a:pt x="251" y="65"/>
                      </a:lnTo>
                      <a:lnTo>
                        <a:pt x="261" y="69"/>
                      </a:lnTo>
                      <a:lnTo>
                        <a:pt x="270" y="74"/>
                      </a:lnTo>
                      <a:lnTo>
                        <a:pt x="280" y="78"/>
                      </a:lnTo>
                      <a:lnTo>
                        <a:pt x="291" y="86"/>
                      </a:lnTo>
                      <a:lnTo>
                        <a:pt x="299" y="91"/>
                      </a:lnTo>
                      <a:lnTo>
                        <a:pt x="308" y="97"/>
                      </a:lnTo>
                      <a:lnTo>
                        <a:pt x="320" y="103"/>
                      </a:lnTo>
                      <a:lnTo>
                        <a:pt x="329" y="110"/>
                      </a:lnTo>
                      <a:lnTo>
                        <a:pt x="337" y="116"/>
                      </a:lnTo>
                      <a:lnTo>
                        <a:pt x="348" y="124"/>
                      </a:lnTo>
                      <a:lnTo>
                        <a:pt x="358" y="133"/>
                      </a:lnTo>
                      <a:lnTo>
                        <a:pt x="367" y="141"/>
                      </a:lnTo>
                      <a:lnTo>
                        <a:pt x="377" y="148"/>
                      </a:lnTo>
                      <a:lnTo>
                        <a:pt x="386" y="156"/>
                      </a:lnTo>
                      <a:lnTo>
                        <a:pt x="396" y="165"/>
                      </a:lnTo>
                      <a:lnTo>
                        <a:pt x="405" y="175"/>
                      </a:lnTo>
                      <a:lnTo>
                        <a:pt x="413" y="184"/>
                      </a:lnTo>
                      <a:lnTo>
                        <a:pt x="422" y="194"/>
                      </a:lnTo>
                      <a:lnTo>
                        <a:pt x="434" y="205"/>
                      </a:lnTo>
                      <a:lnTo>
                        <a:pt x="443" y="217"/>
                      </a:lnTo>
                      <a:lnTo>
                        <a:pt x="451" y="226"/>
                      </a:lnTo>
                      <a:lnTo>
                        <a:pt x="460" y="238"/>
                      </a:lnTo>
                      <a:lnTo>
                        <a:pt x="468" y="247"/>
                      </a:lnTo>
                      <a:lnTo>
                        <a:pt x="477" y="260"/>
                      </a:lnTo>
                      <a:lnTo>
                        <a:pt x="485" y="272"/>
                      </a:lnTo>
                      <a:lnTo>
                        <a:pt x="493" y="287"/>
                      </a:lnTo>
                      <a:lnTo>
                        <a:pt x="502" y="298"/>
                      </a:lnTo>
                      <a:lnTo>
                        <a:pt x="510" y="314"/>
                      </a:lnTo>
                      <a:lnTo>
                        <a:pt x="515" y="325"/>
                      </a:lnTo>
                      <a:lnTo>
                        <a:pt x="523" y="338"/>
                      </a:lnTo>
                      <a:lnTo>
                        <a:pt x="529" y="352"/>
                      </a:lnTo>
                      <a:lnTo>
                        <a:pt x="536" y="367"/>
                      </a:lnTo>
                      <a:lnTo>
                        <a:pt x="542" y="380"/>
                      </a:lnTo>
                      <a:lnTo>
                        <a:pt x="548" y="394"/>
                      </a:lnTo>
                      <a:lnTo>
                        <a:pt x="553" y="407"/>
                      </a:lnTo>
                      <a:lnTo>
                        <a:pt x="559" y="422"/>
                      </a:lnTo>
                      <a:lnTo>
                        <a:pt x="563" y="433"/>
                      </a:lnTo>
                      <a:lnTo>
                        <a:pt x="567" y="447"/>
                      </a:lnTo>
                      <a:lnTo>
                        <a:pt x="571" y="460"/>
                      </a:lnTo>
                      <a:lnTo>
                        <a:pt x="574" y="475"/>
                      </a:lnTo>
                      <a:lnTo>
                        <a:pt x="578" y="489"/>
                      </a:lnTo>
                      <a:lnTo>
                        <a:pt x="582" y="502"/>
                      </a:lnTo>
                      <a:lnTo>
                        <a:pt x="584" y="515"/>
                      </a:lnTo>
                      <a:lnTo>
                        <a:pt x="586" y="528"/>
                      </a:lnTo>
                      <a:lnTo>
                        <a:pt x="588" y="542"/>
                      </a:lnTo>
                      <a:lnTo>
                        <a:pt x="588" y="553"/>
                      </a:lnTo>
                      <a:lnTo>
                        <a:pt x="588" y="566"/>
                      </a:lnTo>
                      <a:lnTo>
                        <a:pt x="590" y="580"/>
                      </a:lnTo>
                      <a:lnTo>
                        <a:pt x="590" y="591"/>
                      </a:lnTo>
                      <a:lnTo>
                        <a:pt x="590" y="604"/>
                      </a:lnTo>
                      <a:lnTo>
                        <a:pt x="590" y="618"/>
                      </a:lnTo>
                      <a:lnTo>
                        <a:pt x="590" y="631"/>
                      </a:lnTo>
                      <a:lnTo>
                        <a:pt x="588" y="642"/>
                      </a:lnTo>
                      <a:lnTo>
                        <a:pt x="586" y="656"/>
                      </a:lnTo>
                      <a:lnTo>
                        <a:pt x="584" y="667"/>
                      </a:lnTo>
                      <a:lnTo>
                        <a:pt x="582" y="680"/>
                      </a:lnTo>
                      <a:lnTo>
                        <a:pt x="580" y="692"/>
                      </a:lnTo>
                      <a:lnTo>
                        <a:pt x="578" y="703"/>
                      </a:lnTo>
                      <a:lnTo>
                        <a:pt x="574" y="717"/>
                      </a:lnTo>
                      <a:lnTo>
                        <a:pt x="571" y="728"/>
                      </a:lnTo>
                      <a:lnTo>
                        <a:pt x="567" y="738"/>
                      </a:lnTo>
                      <a:lnTo>
                        <a:pt x="561" y="749"/>
                      </a:lnTo>
                      <a:lnTo>
                        <a:pt x="555" y="760"/>
                      </a:lnTo>
                      <a:lnTo>
                        <a:pt x="550" y="772"/>
                      </a:lnTo>
                      <a:lnTo>
                        <a:pt x="544" y="781"/>
                      </a:lnTo>
                      <a:lnTo>
                        <a:pt x="538" y="793"/>
                      </a:lnTo>
                      <a:lnTo>
                        <a:pt x="532" y="802"/>
                      </a:lnTo>
                      <a:lnTo>
                        <a:pt x="527" y="814"/>
                      </a:lnTo>
                      <a:lnTo>
                        <a:pt x="517" y="821"/>
                      </a:lnTo>
                      <a:lnTo>
                        <a:pt x="510" y="831"/>
                      </a:lnTo>
                      <a:lnTo>
                        <a:pt x="502" y="840"/>
                      </a:lnTo>
                      <a:lnTo>
                        <a:pt x="493" y="850"/>
                      </a:lnTo>
                      <a:lnTo>
                        <a:pt x="483" y="859"/>
                      </a:lnTo>
                      <a:lnTo>
                        <a:pt x="474" y="867"/>
                      </a:lnTo>
                      <a:lnTo>
                        <a:pt x="464" y="876"/>
                      </a:lnTo>
                      <a:lnTo>
                        <a:pt x="455" y="886"/>
                      </a:lnTo>
                      <a:lnTo>
                        <a:pt x="443" y="893"/>
                      </a:lnTo>
                      <a:lnTo>
                        <a:pt x="432" y="901"/>
                      </a:lnTo>
                      <a:lnTo>
                        <a:pt x="418" y="907"/>
                      </a:lnTo>
                      <a:lnTo>
                        <a:pt x="409" y="914"/>
                      </a:lnTo>
                      <a:lnTo>
                        <a:pt x="396" y="920"/>
                      </a:lnTo>
                      <a:lnTo>
                        <a:pt x="382" y="928"/>
                      </a:lnTo>
                      <a:lnTo>
                        <a:pt x="369" y="935"/>
                      </a:lnTo>
                      <a:lnTo>
                        <a:pt x="358" y="941"/>
                      </a:lnTo>
                      <a:lnTo>
                        <a:pt x="342" y="947"/>
                      </a:lnTo>
                      <a:lnTo>
                        <a:pt x="327" y="952"/>
                      </a:lnTo>
                      <a:lnTo>
                        <a:pt x="312" y="956"/>
                      </a:lnTo>
                      <a:lnTo>
                        <a:pt x="299" y="962"/>
                      </a:lnTo>
                      <a:lnTo>
                        <a:pt x="282" y="966"/>
                      </a:lnTo>
                      <a:lnTo>
                        <a:pt x="264" y="971"/>
                      </a:lnTo>
                      <a:lnTo>
                        <a:pt x="247" y="975"/>
                      </a:lnTo>
                      <a:lnTo>
                        <a:pt x="232" y="979"/>
                      </a:lnTo>
                      <a:lnTo>
                        <a:pt x="226" y="977"/>
                      </a:lnTo>
                      <a:lnTo>
                        <a:pt x="221" y="975"/>
                      </a:lnTo>
                      <a:lnTo>
                        <a:pt x="215" y="969"/>
                      </a:lnTo>
                      <a:lnTo>
                        <a:pt x="209" y="964"/>
                      </a:lnTo>
                      <a:lnTo>
                        <a:pt x="202" y="956"/>
                      </a:lnTo>
                      <a:lnTo>
                        <a:pt x="196" y="947"/>
                      </a:lnTo>
                      <a:lnTo>
                        <a:pt x="190" y="937"/>
                      </a:lnTo>
                      <a:lnTo>
                        <a:pt x="185" y="928"/>
                      </a:lnTo>
                      <a:lnTo>
                        <a:pt x="177" y="916"/>
                      </a:lnTo>
                      <a:lnTo>
                        <a:pt x="169" y="905"/>
                      </a:lnTo>
                      <a:lnTo>
                        <a:pt x="164" y="895"/>
                      </a:lnTo>
                      <a:lnTo>
                        <a:pt x="160" y="888"/>
                      </a:lnTo>
                      <a:lnTo>
                        <a:pt x="156" y="880"/>
                      </a:lnTo>
                      <a:lnTo>
                        <a:pt x="154" y="876"/>
                      </a:lnTo>
                      <a:lnTo>
                        <a:pt x="152" y="872"/>
                      </a:lnTo>
                      <a:lnTo>
                        <a:pt x="152" y="871"/>
                      </a:lnTo>
                      <a:lnTo>
                        <a:pt x="160" y="869"/>
                      </a:lnTo>
                      <a:lnTo>
                        <a:pt x="167" y="863"/>
                      </a:lnTo>
                      <a:lnTo>
                        <a:pt x="181" y="859"/>
                      </a:lnTo>
                      <a:lnTo>
                        <a:pt x="186" y="853"/>
                      </a:lnTo>
                      <a:lnTo>
                        <a:pt x="194" y="850"/>
                      </a:lnTo>
                      <a:lnTo>
                        <a:pt x="202" y="844"/>
                      </a:lnTo>
                      <a:lnTo>
                        <a:pt x="209" y="840"/>
                      </a:lnTo>
                      <a:lnTo>
                        <a:pt x="217" y="834"/>
                      </a:lnTo>
                      <a:lnTo>
                        <a:pt x="226" y="831"/>
                      </a:lnTo>
                      <a:lnTo>
                        <a:pt x="234" y="825"/>
                      </a:lnTo>
                      <a:lnTo>
                        <a:pt x="244" y="821"/>
                      </a:lnTo>
                      <a:lnTo>
                        <a:pt x="249" y="814"/>
                      </a:lnTo>
                      <a:lnTo>
                        <a:pt x="257" y="806"/>
                      </a:lnTo>
                      <a:lnTo>
                        <a:pt x="264" y="798"/>
                      </a:lnTo>
                      <a:lnTo>
                        <a:pt x="274" y="791"/>
                      </a:lnTo>
                      <a:lnTo>
                        <a:pt x="280" y="781"/>
                      </a:lnTo>
                      <a:lnTo>
                        <a:pt x="285" y="774"/>
                      </a:lnTo>
                      <a:lnTo>
                        <a:pt x="291" y="764"/>
                      </a:lnTo>
                      <a:lnTo>
                        <a:pt x="299" y="757"/>
                      </a:lnTo>
                      <a:lnTo>
                        <a:pt x="302" y="747"/>
                      </a:lnTo>
                      <a:lnTo>
                        <a:pt x="304" y="738"/>
                      </a:lnTo>
                      <a:lnTo>
                        <a:pt x="306" y="726"/>
                      </a:lnTo>
                      <a:lnTo>
                        <a:pt x="308" y="717"/>
                      </a:lnTo>
                      <a:lnTo>
                        <a:pt x="308" y="703"/>
                      </a:lnTo>
                      <a:lnTo>
                        <a:pt x="308" y="692"/>
                      </a:lnTo>
                      <a:lnTo>
                        <a:pt x="308" y="682"/>
                      </a:lnTo>
                      <a:lnTo>
                        <a:pt x="306" y="671"/>
                      </a:lnTo>
                      <a:lnTo>
                        <a:pt x="304" y="663"/>
                      </a:lnTo>
                      <a:lnTo>
                        <a:pt x="302" y="658"/>
                      </a:lnTo>
                      <a:lnTo>
                        <a:pt x="299" y="650"/>
                      </a:lnTo>
                      <a:lnTo>
                        <a:pt x="295" y="644"/>
                      </a:lnTo>
                      <a:lnTo>
                        <a:pt x="291" y="637"/>
                      </a:lnTo>
                      <a:lnTo>
                        <a:pt x="287" y="629"/>
                      </a:lnTo>
                      <a:lnTo>
                        <a:pt x="283" y="622"/>
                      </a:lnTo>
                      <a:lnTo>
                        <a:pt x="282" y="616"/>
                      </a:lnTo>
                      <a:lnTo>
                        <a:pt x="278" y="606"/>
                      </a:lnTo>
                      <a:lnTo>
                        <a:pt x="272" y="599"/>
                      </a:lnTo>
                      <a:lnTo>
                        <a:pt x="266" y="591"/>
                      </a:lnTo>
                      <a:lnTo>
                        <a:pt x="264" y="585"/>
                      </a:lnTo>
                      <a:lnTo>
                        <a:pt x="257" y="578"/>
                      </a:lnTo>
                      <a:lnTo>
                        <a:pt x="253" y="570"/>
                      </a:lnTo>
                      <a:lnTo>
                        <a:pt x="247" y="563"/>
                      </a:lnTo>
                      <a:lnTo>
                        <a:pt x="244" y="555"/>
                      </a:lnTo>
                      <a:lnTo>
                        <a:pt x="236" y="546"/>
                      </a:lnTo>
                      <a:lnTo>
                        <a:pt x="228" y="538"/>
                      </a:lnTo>
                      <a:lnTo>
                        <a:pt x="223" y="528"/>
                      </a:lnTo>
                      <a:lnTo>
                        <a:pt x="217" y="523"/>
                      </a:lnTo>
                      <a:lnTo>
                        <a:pt x="211" y="513"/>
                      </a:lnTo>
                      <a:lnTo>
                        <a:pt x="206" y="506"/>
                      </a:lnTo>
                      <a:lnTo>
                        <a:pt x="198" y="498"/>
                      </a:lnTo>
                      <a:lnTo>
                        <a:pt x="192" y="490"/>
                      </a:lnTo>
                      <a:lnTo>
                        <a:pt x="185" y="481"/>
                      </a:lnTo>
                      <a:lnTo>
                        <a:pt x="177" y="473"/>
                      </a:lnTo>
                      <a:lnTo>
                        <a:pt x="169" y="466"/>
                      </a:lnTo>
                      <a:lnTo>
                        <a:pt x="164" y="458"/>
                      </a:lnTo>
                      <a:lnTo>
                        <a:pt x="156" y="451"/>
                      </a:lnTo>
                      <a:lnTo>
                        <a:pt x="150" y="443"/>
                      </a:lnTo>
                      <a:lnTo>
                        <a:pt x="145" y="435"/>
                      </a:lnTo>
                      <a:lnTo>
                        <a:pt x="139" y="428"/>
                      </a:lnTo>
                      <a:lnTo>
                        <a:pt x="131" y="420"/>
                      </a:lnTo>
                      <a:lnTo>
                        <a:pt x="124" y="413"/>
                      </a:lnTo>
                      <a:lnTo>
                        <a:pt x="118" y="405"/>
                      </a:lnTo>
                      <a:lnTo>
                        <a:pt x="112" y="397"/>
                      </a:lnTo>
                      <a:lnTo>
                        <a:pt x="97" y="384"/>
                      </a:lnTo>
                      <a:lnTo>
                        <a:pt x="86" y="373"/>
                      </a:lnTo>
                      <a:lnTo>
                        <a:pt x="72" y="359"/>
                      </a:lnTo>
                      <a:lnTo>
                        <a:pt x="61" y="348"/>
                      </a:lnTo>
                      <a:lnTo>
                        <a:pt x="50" y="335"/>
                      </a:lnTo>
                      <a:lnTo>
                        <a:pt x="42" y="327"/>
                      </a:lnTo>
                      <a:lnTo>
                        <a:pt x="31" y="316"/>
                      </a:lnTo>
                      <a:lnTo>
                        <a:pt x="23" y="308"/>
                      </a:lnTo>
                      <a:lnTo>
                        <a:pt x="15" y="300"/>
                      </a:lnTo>
                      <a:lnTo>
                        <a:pt x="12" y="297"/>
                      </a:lnTo>
                      <a:lnTo>
                        <a:pt x="2" y="287"/>
                      </a:lnTo>
                      <a:lnTo>
                        <a:pt x="0" y="28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7" name="Freeform 93"/>
                <p:cNvSpPr>
                  <a:spLocks/>
                </p:cNvSpPr>
                <p:nvPr/>
              </p:nvSpPr>
              <p:spPr bwMode="auto">
                <a:xfrm>
                  <a:off x="925" y="3812"/>
                  <a:ext cx="108" cy="112"/>
                </a:xfrm>
                <a:custGeom>
                  <a:avLst/>
                  <a:gdLst>
                    <a:gd name="T0" fmla="*/ 43 w 216"/>
                    <a:gd name="T1" fmla="*/ 0 h 224"/>
                    <a:gd name="T2" fmla="*/ 43 w 216"/>
                    <a:gd name="T3" fmla="*/ 0 h 224"/>
                    <a:gd name="T4" fmla="*/ 44 w 216"/>
                    <a:gd name="T5" fmla="*/ 2 h 224"/>
                    <a:gd name="T6" fmla="*/ 45 w 216"/>
                    <a:gd name="T7" fmla="*/ 4 h 224"/>
                    <a:gd name="T8" fmla="*/ 46 w 216"/>
                    <a:gd name="T9" fmla="*/ 7 h 224"/>
                    <a:gd name="T10" fmla="*/ 47 w 216"/>
                    <a:gd name="T11" fmla="*/ 8 h 224"/>
                    <a:gd name="T12" fmla="*/ 48 w 216"/>
                    <a:gd name="T13" fmla="*/ 10 h 224"/>
                    <a:gd name="T14" fmla="*/ 48 w 216"/>
                    <a:gd name="T15" fmla="*/ 12 h 224"/>
                    <a:gd name="T16" fmla="*/ 49 w 216"/>
                    <a:gd name="T17" fmla="*/ 14 h 224"/>
                    <a:gd name="T18" fmla="*/ 50 w 216"/>
                    <a:gd name="T19" fmla="*/ 16 h 224"/>
                    <a:gd name="T20" fmla="*/ 51 w 216"/>
                    <a:gd name="T21" fmla="*/ 18 h 224"/>
                    <a:gd name="T22" fmla="*/ 52 w 216"/>
                    <a:gd name="T23" fmla="*/ 20 h 224"/>
                    <a:gd name="T24" fmla="*/ 53 w 216"/>
                    <a:gd name="T25" fmla="*/ 23 h 224"/>
                    <a:gd name="T26" fmla="*/ 53 w 216"/>
                    <a:gd name="T27" fmla="*/ 25 h 224"/>
                    <a:gd name="T28" fmla="*/ 54 w 216"/>
                    <a:gd name="T29" fmla="*/ 27 h 224"/>
                    <a:gd name="T30" fmla="*/ 54 w 216"/>
                    <a:gd name="T31" fmla="*/ 30 h 224"/>
                    <a:gd name="T32" fmla="*/ 54 w 216"/>
                    <a:gd name="T33" fmla="*/ 32 h 224"/>
                    <a:gd name="T34" fmla="*/ 54 w 216"/>
                    <a:gd name="T35" fmla="*/ 34 h 224"/>
                    <a:gd name="T36" fmla="*/ 54 w 216"/>
                    <a:gd name="T37" fmla="*/ 37 h 224"/>
                    <a:gd name="T38" fmla="*/ 54 w 216"/>
                    <a:gd name="T39" fmla="*/ 39 h 224"/>
                    <a:gd name="T40" fmla="*/ 54 w 216"/>
                    <a:gd name="T41" fmla="*/ 41 h 224"/>
                    <a:gd name="T42" fmla="*/ 54 w 216"/>
                    <a:gd name="T43" fmla="*/ 44 h 224"/>
                    <a:gd name="T44" fmla="*/ 53 w 216"/>
                    <a:gd name="T45" fmla="*/ 46 h 224"/>
                    <a:gd name="T46" fmla="*/ 52 w 216"/>
                    <a:gd name="T47" fmla="*/ 47 h 224"/>
                    <a:gd name="T48" fmla="*/ 51 w 216"/>
                    <a:gd name="T49" fmla="*/ 50 h 224"/>
                    <a:gd name="T50" fmla="*/ 50 w 216"/>
                    <a:gd name="T51" fmla="*/ 51 h 224"/>
                    <a:gd name="T52" fmla="*/ 48 w 216"/>
                    <a:gd name="T53" fmla="*/ 53 h 224"/>
                    <a:gd name="T54" fmla="*/ 46 w 216"/>
                    <a:gd name="T55" fmla="*/ 55 h 224"/>
                    <a:gd name="T56" fmla="*/ 45 w 216"/>
                    <a:gd name="T57" fmla="*/ 56 h 224"/>
                    <a:gd name="T58" fmla="*/ 0 w 216"/>
                    <a:gd name="T59" fmla="*/ 18 h 224"/>
                    <a:gd name="T60" fmla="*/ 43 w 216"/>
                    <a:gd name="T61" fmla="*/ 0 h 224"/>
                    <a:gd name="T62" fmla="*/ 43 w 216"/>
                    <a:gd name="T63" fmla="*/ 0 h 2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6"/>
                    <a:gd name="T97" fmla="*/ 0 h 224"/>
                    <a:gd name="T98" fmla="*/ 216 w 216"/>
                    <a:gd name="T99" fmla="*/ 224 h 2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6" h="224">
                      <a:moveTo>
                        <a:pt x="169" y="0"/>
                      </a:moveTo>
                      <a:lnTo>
                        <a:pt x="169" y="0"/>
                      </a:lnTo>
                      <a:lnTo>
                        <a:pt x="173" y="6"/>
                      </a:lnTo>
                      <a:lnTo>
                        <a:pt x="177" y="13"/>
                      </a:lnTo>
                      <a:lnTo>
                        <a:pt x="182" y="27"/>
                      </a:lnTo>
                      <a:lnTo>
                        <a:pt x="186" y="31"/>
                      </a:lnTo>
                      <a:lnTo>
                        <a:pt x="190" y="38"/>
                      </a:lnTo>
                      <a:lnTo>
                        <a:pt x="192" y="46"/>
                      </a:lnTo>
                      <a:lnTo>
                        <a:pt x="196" y="55"/>
                      </a:lnTo>
                      <a:lnTo>
                        <a:pt x="197" y="63"/>
                      </a:lnTo>
                      <a:lnTo>
                        <a:pt x="201" y="72"/>
                      </a:lnTo>
                      <a:lnTo>
                        <a:pt x="205" y="80"/>
                      </a:lnTo>
                      <a:lnTo>
                        <a:pt x="209" y="89"/>
                      </a:lnTo>
                      <a:lnTo>
                        <a:pt x="211" y="99"/>
                      </a:lnTo>
                      <a:lnTo>
                        <a:pt x="213" y="108"/>
                      </a:lnTo>
                      <a:lnTo>
                        <a:pt x="215" y="118"/>
                      </a:lnTo>
                      <a:lnTo>
                        <a:pt x="216" y="127"/>
                      </a:lnTo>
                      <a:lnTo>
                        <a:pt x="216" y="135"/>
                      </a:lnTo>
                      <a:lnTo>
                        <a:pt x="216" y="145"/>
                      </a:lnTo>
                      <a:lnTo>
                        <a:pt x="216" y="154"/>
                      </a:lnTo>
                      <a:lnTo>
                        <a:pt x="216" y="164"/>
                      </a:lnTo>
                      <a:lnTo>
                        <a:pt x="215" y="173"/>
                      </a:lnTo>
                      <a:lnTo>
                        <a:pt x="211" y="181"/>
                      </a:lnTo>
                      <a:lnTo>
                        <a:pt x="207" y="188"/>
                      </a:lnTo>
                      <a:lnTo>
                        <a:pt x="203" y="198"/>
                      </a:lnTo>
                      <a:lnTo>
                        <a:pt x="197" y="204"/>
                      </a:lnTo>
                      <a:lnTo>
                        <a:pt x="192" y="211"/>
                      </a:lnTo>
                      <a:lnTo>
                        <a:pt x="184" y="217"/>
                      </a:lnTo>
                      <a:lnTo>
                        <a:pt x="177" y="224"/>
                      </a:lnTo>
                      <a:lnTo>
                        <a:pt x="0" y="69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8" name="Freeform 94"/>
                <p:cNvSpPr>
                  <a:spLocks/>
                </p:cNvSpPr>
                <p:nvPr/>
              </p:nvSpPr>
              <p:spPr bwMode="auto">
                <a:xfrm>
                  <a:off x="1097" y="3787"/>
                  <a:ext cx="113" cy="58"/>
                </a:xfrm>
                <a:custGeom>
                  <a:avLst/>
                  <a:gdLst>
                    <a:gd name="T0" fmla="*/ 34 w 226"/>
                    <a:gd name="T1" fmla="*/ 0 h 116"/>
                    <a:gd name="T2" fmla="*/ 0 w 226"/>
                    <a:gd name="T3" fmla="*/ 19 h 116"/>
                    <a:gd name="T4" fmla="*/ 1 w 226"/>
                    <a:gd name="T5" fmla="*/ 20 h 116"/>
                    <a:gd name="T6" fmla="*/ 2 w 226"/>
                    <a:gd name="T7" fmla="*/ 22 h 116"/>
                    <a:gd name="T8" fmla="*/ 3 w 226"/>
                    <a:gd name="T9" fmla="*/ 23 h 116"/>
                    <a:gd name="T10" fmla="*/ 5 w 226"/>
                    <a:gd name="T11" fmla="*/ 25 h 116"/>
                    <a:gd name="T12" fmla="*/ 7 w 226"/>
                    <a:gd name="T13" fmla="*/ 26 h 116"/>
                    <a:gd name="T14" fmla="*/ 10 w 226"/>
                    <a:gd name="T15" fmla="*/ 27 h 116"/>
                    <a:gd name="T16" fmla="*/ 12 w 226"/>
                    <a:gd name="T17" fmla="*/ 28 h 116"/>
                    <a:gd name="T18" fmla="*/ 14 w 226"/>
                    <a:gd name="T19" fmla="*/ 28 h 116"/>
                    <a:gd name="T20" fmla="*/ 16 w 226"/>
                    <a:gd name="T21" fmla="*/ 28 h 116"/>
                    <a:gd name="T22" fmla="*/ 17 w 226"/>
                    <a:gd name="T23" fmla="*/ 29 h 116"/>
                    <a:gd name="T24" fmla="*/ 19 w 226"/>
                    <a:gd name="T25" fmla="*/ 29 h 116"/>
                    <a:gd name="T26" fmla="*/ 22 w 226"/>
                    <a:gd name="T27" fmla="*/ 29 h 116"/>
                    <a:gd name="T28" fmla="*/ 25 w 226"/>
                    <a:gd name="T29" fmla="*/ 29 h 116"/>
                    <a:gd name="T30" fmla="*/ 27 w 226"/>
                    <a:gd name="T31" fmla="*/ 29 h 116"/>
                    <a:gd name="T32" fmla="*/ 30 w 226"/>
                    <a:gd name="T33" fmla="*/ 29 h 116"/>
                    <a:gd name="T34" fmla="*/ 34 w 226"/>
                    <a:gd name="T35" fmla="*/ 28 h 116"/>
                    <a:gd name="T36" fmla="*/ 35 w 226"/>
                    <a:gd name="T37" fmla="*/ 28 h 116"/>
                    <a:gd name="T38" fmla="*/ 37 w 226"/>
                    <a:gd name="T39" fmla="*/ 28 h 116"/>
                    <a:gd name="T40" fmla="*/ 39 w 226"/>
                    <a:gd name="T41" fmla="*/ 27 h 116"/>
                    <a:gd name="T42" fmla="*/ 41 w 226"/>
                    <a:gd name="T43" fmla="*/ 27 h 116"/>
                    <a:gd name="T44" fmla="*/ 42 w 226"/>
                    <a:gd name="T45" fmla="*/ 27 h 116"/>
                    <a:gd name="T46" fmla="*/ 44 w 226"/>
                    <a:gd name="T47" fmla="*/ 26 h 116"/>
                    <a:gd name="T48" fmla="*/ 46 w 226"/>
                    <a:gd name="T49" fmla="*/ 26 h 116"/>
                    <a:gd name="T50" fmla="*/ 48 w 226"/>
                    <a:gd name="T51" fmla="*/ 25 h 116"/>
                    <a:gd name="T52" fmla="*/ 50 w 226"/>
                    <a:gd name="T53" fmla="*/ 25 h 116"/>
                    <a:gd name="T54" fmla="*/ 52 w 226"/>
                    <a:gd name="T55" fmla="*/ 24 h 116"/>
                    <a:gd name="T56" fmla="*/ 55 w 226"/>
                    <a:gd name="T57" fmla="*/ 24 h 116"/>
                    <a:gd name="T58" fmla="*/ 57 w 226"/>
                    <a:gd name="T59" fmla="*/ 23 h 116"/>
                    <a:gd name="T60" fmla="*/ 34 w 226"/>
                    <a:gd name="T61" fmla="*/ 0 h 116"/>
                    <a:gd name="T62" fmla="*/ 34 w 226"/>
                    <a:gd name="T63" fmla="*/ 0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6"/>
                    <a:gd name="T97" fmla="*/ 0 h 116"/>
                    <a:gd name="T98" fmla="*/ 226 w 226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6" h="116">
                      <a:moveTo>
                        <a:pt x="133" y="0"/>
                      </a:moveTo>
                      <a:lnTo>
                        <a:pt x="0" y="76"/>
                      </a:lnTo>
                      <a:lnTo>
                        <a:pt x="2" y="78"/>
                      </a:lnTo>
                      <a:lnTo>
                        <a:pt x="7" y="87"/>
                      </a:lnTo>
                      <a:lnTo>
                        <a:pt x="11" y="91"/>
                      </a:lnTo>
                      <a:lnTo>
                        <a:pt x="19" y="97"/>
                      </a:lnTo>
                      <a:lnTo>
                        <a:pt x="28" y="102"/>
                      </a:lnTo>
                      <a:lnTo>
                        <a:pt x="40" y="108"/>
                      </a:lnTo>
                      <a:lnTo>
                        <a:pt x="45" y="110"/>
                      </a:lnTo>
                      <a:lnTo>
                        <a:pt x="53" y="112"/>
                      </a:lnTo>
                      <a:lnTo>
                        <a:pt x="61" y="112"/>
                      </a:lnTo>
                      <a:lnTo>
                        <a:pt x="68" y="114"/>
                      </a:lnTo>
                      <a:lnTo>
                        <a:pt x="76" y="114"/>
                      </a:lnTo>
                      <a:lnTo>
                        <a:pt x="87" y="116"/>
                      </a:lnTo>
                      <a:lnTo>
                        <a:pt x="97" y="116"/>
                      </a:lnTo>
                      <a:lnTo>
                        <a:pt x="108" y="116"/>
                      </a:lnTo>
                      <a:lnTo>
                        <a:pt x="120" y="114"/>
                      </a:lnTo>
                      <a:lnTo>
                        <a:pt x="133" y="112"/>
                      </a:lnTo>
                      <a:lnTo>
                        <a:pt x="139" y="112"/>
                      </a:lnTo>
                      <a:lnTo>
                        <a:pt x="146" y="110"/>
                      </a:lnTo>
                      <a:lnTo>
                        <a:pt x="154" y="108"/>
                      </a:lnTo>
                      <a:lnTo>
                        <a:pt x="161" y="108"/>
                      </a:lnTo>
                      <a:lnTo>
                        <a:pt x="167" y="106"/>
                      </a:lnTo>
                      <a:lnTo>
                        <a:pt x="175" y="104"/>
                      </a:lnTo>
                      <a:lnTo>
                        <a:pt x="182" y="102"/>
                      </a:lnTo>
                      <a:lnTo>
                        <a:pt x="192" y="100"/>
                      </a:lnTo>
                      <a:lnTo>
                        <a:pt x="199" y="97"/>
                      </a:lnTo>
                      <a:lnTo>
                        <a:pt x="207" y="95"/>
                      </a:lnTo>
                      <a:lnTo>
                        <a:pt x="217" y="93"/>
                      </a:lnTo>
                      <a:lnTo>
                        <a:pt x="226" y="9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39" name="Freeform 95"/>
                <p:cNvSpPr>
                  <a:spLocks/>
                </p:cNvSpPr>
                <p:nvPr/>
              </p:nvSpPr>
              <p:spPr bwMode="auto">
                <a:xfrm>
                  <a:off x="910" y="3082"/>
                  <a:ext cx="176" cy="162"/>
                </a:xfrm>
                <a:custGeom>
                  <a:avLst/>
                  <a:gdLst>
                    <a:gd name="T0" fmla="*/ 34 w 354"/>
                    <a:gd name="T1" fmla="*/ 81 h 325"/>
                    <a:gd name="T2" fmla="*/ 88 w 354"/>
                    <a:gd name="T3" fmla="*/ 20 h 325"/>
                    <a:gd name="T4" fmla="*/ 44 w 354"/>
                    <a:gd name="T5" fmla="*/ 0 h 325"/>
                    <a:gd name="T6" fmla="*/ 0 w 354"/>
                    <a:gd name="T7" fmla="*/ 49 h 325"/>
                    <a:gd name="T8" fmla="*/ 34 w 354"/>
                    <a:gd name="T9" fmla="*/ 81 h 325"/>
                    <a:gd name="T10" fmla="*/ 34 w 354"/>
                    <a:gd name="T11" fmla="*/ 81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325"/>
                    <a:gd name="T20" fmla="*/ 354 w 354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325">
                      <a:moveTo>
                        <a:pt x="139" y="325"/>
                      </a:moveTo>
                      <a:lnTo>
                        <a:pt x="354" y="83"/>
                      </a:lnTo>
                      <a:lnTo>
                        <a:pt x="179" y="0"/>
                      </a:lnTo>
                      <a:lnTo>
                        <a:pt x="0" y="199"/>
                      </a:lnTo>
                      <a:lnTo>
                        <a:pt x="139" y="325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0" name="Freeform 96"/>
                <p:cNvSpPr>
                  <a:spLocks/>
                </p:cNvSpPr>
                <p:nvPr/>
              </p:nvSpPr>
              <p:spPr bwMode="auto">
                <a:xfrm>
                  <a:off x="953" y="3100"/>
                  <a:ext cx="158" cy="166"/>
                </a:xfrm>
                <a:custGeom>
                  <a:avLst/>
                  <a:gdLst>
                    <a:gd name="T0" fmla="*/ 74 w 315"/>
                    <a:gd name="T1" fmla="*/ 0 h 332"/>
                    <a:gd name="T2" fmla="*/ 0 w 315"/>
                    <a:gd name="T3" fmla="*/ 78 h 332"/>
                    <a:gd name="T4" fmla="*/ 6 w 315"/>
                    <a:gd name="T5" fmla="*/ 83 h 332"/>
                    <a:gd name="T6" fmla="*/ 79 w 315"/>
                    <a:gd name="T7" fmla="*/ 6 h 332"/>
                    <a:gd name="T8" fmla="*/ 74 w 315"/>
                    <a:gd name="T9" fmla="*/ 0 h 332"/>
                    <a:gd name="T10" fmla="*/ 74 w 315"/>
                    <a:gd name="T11" fmla="*/ 0 h 3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5"/>
                    <a:gd name="T19" fmla="*/ 0 h 332"/>
                    <a:gd name="T20" fmla="*/ 315 w 315"/>
                    <a:gd name="T21" fmla="*/ 332 h 3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5" h="332">
                      <a:moveTo>
                        <a:pt x="293" y="0"/>
                      </a:moveTo>
                      <a:lnTo>
                        <a:pt x="0" y="309"/>
                      </a:lnTo>
                      <a:lnTo>
                        <a:pt x="21" y="332"/>
                      </a:lnTo>
                      <a:lnTo>
                        <a:pt x="315" y="22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1" name="Freeform 97"/>
                <p:cNvSpPr>
                  <a:spLocks/>
                </p:cNvSpPr>
                <p:nvPr/>
              </p:nvSpPr>
              <p:spPr bwMode="auto">
                <a:xfrm>
                  <a:off x="988" y="3072"/>
                  <a:ext cx="113" cy="58"/>
                </a:xfrm>
                <a:custGeom>
                  <a:avLst/>
                  <a:gdLst>
                    <a:gd name="T0" fmla="*/ 0 w 226"/>
                    <a:gd name="T1" fmla="*/ 5 h 115"/>
                    <a:gd name="T2" fmla="*/ 50 w 226"/>
                    <a:gd name="T3" fmla="*/ 29 h 115"/>
                    <a:gd name="T4" fmla="*/ 57 w 226"/>
                    <a:gd name="T5" fmla="*/ 23 h 115"/>
                    <a:gd name="T6" fmla="*/ 3 w 226"/>
                    <a:gd name="T7" fmla="*/ 0 h 115"/>
                    <a:gd name="T8" fmla="*/ 0 w 226"/>
                    <a:gd name="T9" fmla="*/ 5 h 115"/>
                    <a:gd name="T10" fmla="*/ 0 w 226"/>
                    <a:gd name="T11" fmla="*/ 5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6"/>
                    <a:gd name="T19" fmla="*/ 0 h 115"/>
                    <a:gd name="T20" fmla="*/ 226 w 226"/>
                    <a:gd name="T21" fmla="*/ 115 h 1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6" h="115">
                      <a:moveTo>
                        <a:pt x="0" y="19"/>
                      </a:moveTo>
                      <a:lnTo>
                        <a:pt x="198" y="115"/>
                      </a:lnTo>
                      <a:lnTo>
                        <a:pt x="226" y="91"/>
                      </a:lnTo>
                      <a:lnTo>
                        <a:pt x="10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2" name="Freeform 98"/>
                <p:cNvSpPr>
                  <a:spLocks/>
                </p:cNvSpPr>
                <p:nvPr/>
              </p:nvSpPr>
              <p:spPr bwMode="auto">
                <a:xfrm>
                  <a:off x="912" y="3082"/>
                  <a:ext cx="99" cy="105"/>
                </a:xfrm>
                <a:custGeom>
                  <a:avLst/>
                  <a:gdLst>
                    <a:gd name="T0" fmla="*/ 49 w 200"/>
                    <a:gd name="T1" fmla="*/ 5 h 210"/>
                    <a:gd name="T2" fmla="*/ 4 w 200"/>
                    <a:gd name="T3" fmla="*/ 53 h 210"/>
                    <a:gd name="T4" fmla="*/ 0 w 200"/>
                    <a:gd name="T5" fmla="*/ 45 h 210"/>
                    <a:gd name="T6" fmla="*/ 41 w 200"/>
                    <a:gd name="T7" fmla="*/ 0 h 210"/>
                    <a:gd name="T8" fmla="*/ 49 w 200"/>
                    <a:gd name="T9" fmla="*/ 5 h 210"/>
                    <a:gd name="T10" fmla="*/ 49 w 200"/>
                    <a:gd name="T11" fmla="*/ 5 h 2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"/>
                    <a:gd name="T19" fmla="*/ 0 h 210"/>
                    <a:gd name="T20" fmla="*/ 200 w 200"/>
                    <a:gd name="T21" fmla="*/ 210 h 2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" h="210">
                      <a:moveTo>
                        <a:pt x="200" y="17"/>
                      </a:moveTo>
                      <a:lnTo>
                        <a:pt x="17" y="210"/>
                      </a:lnTo>
                      <a:lnTo>
                        <a:pt x="0" y="180"/>
                      </a:lnTo>
                      <a:lnTo>
                        <a:pt x="167" y="0"/>
                      </a:lnTo>
                      <a:lnTo>
                        <a:pt x="20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3" name="Freeform 99"/>
                <p:cNvSpPr>
                  <a:spLocks/>
                </p:cNvSpPr>
                <p:nvPr/>
              </p:nvSpPr>
              <p:spPr bwMode="auto">
                <a:xfrm>
                  <a:off x="895" y="3156"/>
                  <a:ext cx="90" cy="95"/>
                </a:xfrm>
                <a:custGeom>
                  <a:avLst/>
                  <a:gdLst>
                    <a:gd name="T0" fmla="*/ 0 w 178"/>
                    <a:gd name="T1" fmla="*/ 6 h 190"/>
                    <a:gd name="T2" fmla="*/ 39 w 178"/>
                    <a:gd name="T3" fmla="*/ 48 h 190"/>
                    <a:gd name="T4" fmla="*/ 46 w 178"/>
                    <a:gd name="T5" fmla="*/ 41 h 190"/>
                    <a:gd name="T6" fmla="*/ 5 w 178"/>
                    <a:gd name="T7" fmla="*/ 0 h 190"/>
                    <a:gd name="T8" fmla="*/ 0 w 178"/>
                    <a:gd name="T9" fmla="*/ 6 h 190"/>
                    <a:gd name="T10" fmla="*/ 0 w 178"/>
                    <a:gd name="T11" fmla="*/ 6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8"/>
                    <a:gd name="T19" fmla="*/ 0 h 190"/>
                    <a:gd name="T20" fmla="*/ 178 w 178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8" h="190">
                      <a:moveTo>
                        <a:pt x="0" y="21"/>
                      </a:moveTo>
                      <a:lnTo>
                        <a:pt x="152" y="190"/>
                      </a:lnTo>
                      <a:lnTo>
                        <a:pt x="178" y="163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4" name="Freeform 100"/>
                <p:cNvSpPr>
                  <a:spLocks/>
                </p:cNvSpPr>
                <p:nvPr/>
              </p:nvSpPr>
              <p:spPr bwMode="auto">
                <a:xfrm>
                  <a:off x="1047" y="3260"/>
                  <a:ext cx="77" cy="26"/>
                </a:xfrm>
                <a:custGeom>
                  <a:avLst/>
                  <a:gdLst>
                    <a:gd name="T0" fmla="*/ 3 w 152"/>
                    <a:gd name="T1" fmla="*/ 0 h 51"/>
                    <a:gd name="T2" fmla="*/ 4 w 152"/>
                    <a:gd name="T3" fmla="*/ 0 h 51"/>
                    <a:gd name="T4" fmla="*/ 6 w 152"/>
                    <a:gd name="T5" fmla="*/ 1 h 51"/>
                    <a:gd name="T6" fmla="*/ 7 w 152"/>
                    <a:gd name="T7" fmla="*/ 1 h 51"/>
                    <a:gd name="T8" fmla="*/ 8 w 152"/>
                    <a:gd name="T9" fmla="*/ 2 h 51"/>
                    <a:gd name="T10" fmla="*/ 10 w 152"/>
                    <a:gd name="T11" fmla="*/ 2 h 51"/>
                    <a:gd name="T12" fmla="*/ 13 w 152"/>
                    <a:gd name="T13" fmla="*/ 3 h 51"/>
                    <a:gd name="T14" fmla="*/ 15 w 152"/>
                    <a:gd name="T15" fmla="*/ 3 h 51"/>
                    <a:gd name="T16" fmla="*/ 17 w 152"/>
                    <a:gd name="T17" fmla="*/ 4 h 51"/>
                    <a:gd name="T18" fmla="*/ 21 w 152"/>
                    <a:gd name="T19" fmla="*/ 4 h 51"/>
                    <a:gd name="T20" fmla="*/ 23 w 152"/>
                    <a:gd name="T21" fmla="*/ 5 h 51"/>
                    <a:gd name="T22" fmla="*/ 26 w 152"/>
                    <a:gd name="T23" fmla="*/ 5 h 51"/>
                    <a:gd name="T24" fmla="*/ 29 w 152"/>
                    <a:gd name="T25" fmla="*/ 5 h 51"/>
                    <a:gd name="T26" fmla="*/ 32 w 152"/>
                    <a:gd name="T27" fmla="*/ 5 h 51"/>
                    <a:gd name="T28" fmla="*/ 35 w 152"/>
                    <a:gd name="T29" fmla="*/ 5 h 51"/>
                    <a:gd name="T30" fmla="*/ 39 w 152"/>
                    <a:gd name="T31" fmla="*/ 12 h 51"/>
                    <a:gd name="T32" fmla="*/ 38 w 152"/>
                    <a:gd name="T33" fmla="*/ 12 h 51"/>
                    <a:gd name="T34" fmla="*/ 35 w 152"/>
                    <a:gd name="T35" fmla="*/ 12 h 51"/>
                    <a:gd name="T36" fmla="*/ 33 w 152"/>
                    <a:gd name="T37" fmla="*/ 12 h 51"/>
                    <a:gd name="T38" fmla="*/ 32 w 152"/>
                    <a:gd name="T39" fmla="*/ 13 h 51"/>
                    <a:gd name="T40" fmla="*/ 29 w 152"/>
                    <a:gd name="T41" fmla="*/ 13 h 51"/>
                    <a:gd name="T42" fmla="*/ 27 w 152"/>
                    <a:gd name="T43" fmla="*/ 13 h 51"/>
                    <a:gd name="T44" fmla="*/ 24 w 152"/>
                    <a:gd name="T45" fmla="*/ 13 h 51"/>
                    <a:gd name="T46" fmla="*/ 22 w 152"/>
                    <a:gd name="T47" fmla="*/ 13 h 51"/>
                    <a:gd name="T48" fmla="*/ 18 w 152"/>
                    <a:gd name="T49" fmla="*/ 13 h 51"/>
                    <a:gd name="T50" fmla="*/ 15 w 152"/>
                    <a:gd name="T51" fmla="*/ 13 h 51"/>
                    <a:gd name="T52" fmla="*/ 13 w 152"/>
                    <a:gd name="T53" fmla="*/ 12 h 51"/>
                    <a:gd name="T54" fmla="*/ 11 w 152"/>
                    <a:gd name="T55" fmla="*/ 12 h 51"/>
                    <a:gd name="T56" fmla="*/ 9 w 152"/>
                    <a:gd name="T57" fmla="*/ 12 h 51"/>
                    <a:gd name="T58" fmla="*/ 7 w 152"/>
                    <a:gd name="T59" fmla="*/ 11 h 51"/>
                    <a:gd name="T60" fmla="*/ 6 w 152"/>
                    <a:gd name="T61" fmla="*/ 11 h 51"/>
                    <a:gd name="T62" fmla="*/ 4 w 152"/>
                    <a:gd name="T63" fmla="*/ 10 h 51"/>
                    <a:gd name="T64" fmla="*/ 2 w 152"/>
                    <a:gd name="T65" fmla="*/ 10 h 51"/>
                    <a:gd name="T66" fmla="*/ 0 w 152"/>
                    <a:gd name="T67" fmla="*/ 9 h 51"/>
                    <a:gd name="T68" fmla="*/ 3 w 152"/>
                    <a:gd name="T69" fmla="*/ 0 h 51"/>
                    <a:gd name="T70" fmla="*/ 3 w 152"/>
                    <a:gd name="T71" fmla="*/ 0 h 5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2"/>
                    <a:gd name="T109" fmla="*/ 0 h 51"/>
                    <a:gd name="T110" fmla="*/ 152 w 152"/>
                    <a:gd name="T111" fmla="*/ 51 h 5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2" h="51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32" y="6"/>
                      </a:lnTo>
                      <a:lnTo>
                        <a:pt x="40" y="7"/>
                      </a:lnTo>
                      <a:lnTo>
                        <a:pt x="49" y="9"/>
                      </a:lnTo>
                      <a:lnTo>
                        <a:pt x="59" y="11"/>
                      </a:lnTo>
                      <a:lnTo>
                        <a:pt x="68" y="13"/>
                      </a:lnTo>
                      <a:lnTo>
                        <a:pt x="80" y="15"/>
                      </a:lnTo>
                      <a:lnTo>
                        <a:pt x="91" y="17"/>
                      </a:lnTo>
                      <a:lnTo>
                        <a:pt x="101" y="17"/>
                      </a:lnTo>
                      <a:lnTo>
                        <a:pt x="114" y="17"/>
                      </a:lnTo>
                      <a:lnTo>
                        <a:pt x="125" y="17"/>
                      </a:lnTo>
                      <a:lnTo>
                        <a:pt x="139" y="17"/>
                      </a:lnTo>
                      <a:lnTo>
                        <a:pt x="152" y="45"/>
                      </a:lnTo>
                      <a:lnTo>
                        <a:pt x="148" y="45"/>
                      </a:lnTo>
                      <a:lnTo>
                        <a:pt x="139" y="47"/>
                      </a:lnTo>
                      <a:lnTo>
                        <a:pt x="131" y="47"/>
                      </a:lnTo>
                      <a:lnTo>
                        <a:pt x="125" y="49"/>
                      </a:lnTo>
                      <a:lnTo>
                        <a:pt x="114" y="51"/>
                      </a:lnTo>
                      <a:lnTo>
                        <a:pt x="106" y="51"/>
                      </a:lnTo>
                      <a:lnTo>
                        <a:pt x="93" y="51"/>
                      </a:lnTo>
                      <a:lnTo>
                        <a:pt x="84" y="51"/>
                      </a:lnTo>
                      <a:lnTo>
                        <a:pt x="70" y="51"/>
                      </a:lnTo>
                      <a:lnTo>
                        <a:pt x="59" y="51"/>
                      </a:lnTo>
                      <a:lnTo>
                        <a:pt x="51" y="47"/>
                      </a:lnTo>
                      <a:lnTo>
                        <a:pt x="44" y="47"/>
                      </a:lnTo>
                      <a:lnTo>
                        <a:pt x="36" y="45"/>
                      </a:lnTo>
                      <a:lnTo>
                        <a:pt x="28" y="44"/>
                      </a:lnTo>
                      <a:lnTo>
                        <a:pt x="21" y="42"/>
                      </a:lnTo>
                      <a:lnTo>
                        <a:pt x="13" y="40"/>
                      </a:lnTo>
                      <a:lnTo>
                        <a:pt x="8" y="38"/>
                      </a:lnTo>
                      <a:lnTo>
                        <a:pt x="0" y="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5" name="Freeform 101"/>
                <p:cNvSpPr>
                  <a:spLocks/>
                </p:cNvSpPr>
                <p:nvPr/>
              </p:nvSpPr>
              <p:spPr bwMode="auto">
                <a:xfrm>
                  <a:off x="989" y="3307"/>
                  <a:ext cx="100" cy="65"/>
                </a:xfrm>
                <a:custGeom>
                  <a:avLst/>
                  <a:gdLst>
                    <a:gd name="T0" fmla="*/ 5 w 200"/>
                    <a:gd name="T1" fmla="*/ 1 h 129"/>
                    <a:gd name="T2" fmla="*/ 5 w 200"/>
                    <a:gd name="T3" fmla="*/ 0 h 129"/>
                    <a:gd name="T4" fmla="*/ 8 w 200"/>
                    <a:gd name="T5" fmla="*/ 0 h 129"/>
                    <a:gd name="T6" fmla="*/ 9 w 200"/>
                    <a:gd name="T7" fmla="*/ 0 h 129"/>
                    <a:gd name="T8" fmla="*/ 11 w 200"/>
                    <a:gd name="T9" fmla="*/ 0 h 129"/>
                    <a:gd name="T10" fmla="*/ 14 w 200"/>
                    <a:gd name="T11" fmla="*/ 1 h 129"/>
                    <a:gd name="T12" fmla="*/ 17 w 200"/>
                    <a:gd name="T13" fmla="*/ 1 h 129"/>
                    <a:gd name="T14" fmla="*/ 20 w 200"/>
                    <a:gd name="T15" fmla="*/ 1 h 129"/>
                    <a:gd name="T16" fmla="*/ 23 w 200"/>
                    <a:gd name="T17" fmla="*/ 2 h 129"/>
                    <a:gd name="T18" fmla="*/ 25 w 200"/>
                    <a:gd name="T19" fmla="*/ 2 h 129"/>
                    <a:gd name="T20" fmla="*/ 27 w 200"/>
                    <a:gd name="T21" fmla="*/ 3 h 129"/>
                    <a:gd name="T22" fmla="*/ 28 w 200"/>
                    <a:gd name="T23" fmla="*/ 3 h 129"/>
                    <a:gd name="T24" fmla="*/ 30 w 200"/>
                    <a:gd name="T25" fmla="*/ 4 h 129"/>
                    <a:gd name="T26" fmla="*/ 32 w 200"/>
                    <a:gd name="T27" fmla="*/ 4 h 129"/>
                    <a:gd name="T28" fmla="*/ 34 w 200"/>
                    <a:gd name="T29" fmla="*/ 5 h 129"/>
                    <a:gd name="T30" fmla="*/ 36 w 200"/>
                    <a:gd name="T31" fmla="*/ 5 h 129"/>
                    <a:gd name="T32" fmla="*/ 38 w 200"/>
                    <a:gd name="T33" fmla="*/ 6 h 129"/>
                    <a:gd name="T34" fmla="*/ 40 w 200"/>
                    <a:gd name="T35" fmla="*/ 6 h 129"/>
                    <a:gd name="T36" fmla="*/ 43 w 200"/>
                    <a:gd name="T37" fmla="*/ 7 h 129"/>
                    <a:gd name="T38" fmla="*/ 45 w 200"/>
                    <a:gd name="T39" fmla="*/ 8 h 129"/>
                    <a:gd name="T40" fmla="*/ 47 w 200"/>
                    <a:gd name="T41" fmla="*/ 9 h 129"/>
                    <a:gd name="T42" fmla="*/ 50 w 200"/>
                    <a:gd name="T43" fmla="*/ 33 h 129"/>
                    <a:gd name="T44" fmla="*/ 50 w 200"/>
                    <a:gd name="T45" fmla="*/ 32 h 129"/>
                    <a:gd name="T46" fmla="*/ 49 w 200"/>
                    <a:gd name="T47" fmla="*/ 32 h 129"/>
                    <a:gd name="T48" fmla="*/ 47 w 200"/>
                    <a:gd name="T49" fmla="*/ 31 h 129"/>
                    <a:gd name="T50" fmla="*/ 45 w 200"/>
                    <a:gd name="T51" fmla="*/ 30 h 129"/>
                    <a:gd name="T52" fmla="*/ 43 w 200"/>
                    <a:gd name="T53" fmla="*/ 29 h 129"/>
                    <a:gd name="T54" fmla="*/ 42 w 200"/>
                    <a:gd name="T55" fmla="*/ 28 h 129"/>
                    <a:gd name="T56" fmla="*/ 40 w 200"/>
                    <a:gd name="T57" fmla="*/ 27 h 129"/>
                    <a:gd name="T58" fmla="*/ 39 w 200"/>
                    <a:gd name="T59" fmla="*/ 27 h 129"/>
                    <a:gd name="T60" fmla="*/ 37 w 200"/>
                    <a:gd name="T61" fmla="*/ 26 h 129"/>
                    <a:gd name="T62" fmla="*/ 35 w 200"/>
                    <a:gd name="T63" fmla="*/ 26 h 129"/>
                    <a:gd name="T64" fmla="*/ 33 w 200"/>
                    <a:gd name="T65" fmla="*/ 25 h 129"/>
                    <a:gd name="T66" fmla="*/ 32 w 200"/>
                    <a:gd name="T67" fmla="*/ 24 h 129"/>
                    <a:gd name="T68" fmla="*/ 29 w 200"/>
                    <a:gd name="T69" fmla="*/ 23 h 129"/>
                    <a:gd name="T70" fmla="*/ 27 w 200"/>
                    <a:gd name="T71" fmla="*/ 22 h 129"/>
                    <a:gd name="T72" fmla="*/ 25 w 200"/>
                    <a:gd name="T73" fmla="*/ 21 h 129"/>
                    <a:gd name="T74" fmla="*/ 23 w 200"/>
                    <a:gd name="T75" fmla="*/ 20 h 129"/>
                    <a:gd name="T76" fmla="*/ 21 w 200"/>
                    <a:gd name="T77" fmla="*/ 19 h 129"/>
                    <a:gd name="T78" fmla="*/ 19 w 200"/>
                    <a:gd name="T79" fmla="*/ 19 h 129"/>
                    <a:gd name="T80" fmla="*/ 17 w 200"/>
                    <a:gd name="T81" fmla="*/ 18 h 129"/>
                    <a:gd name="T82" fmla="*/ 16 w 200"/>
                    <a:gd name="T83" fmla="*/ 18 h 129"/>
                    <a:gd name="T84" fmla="*/ 13 w 200"/>
                    <a:gd name="T85" fmla="*/ 17 h 129"/>
                    <a:gd name="T86" fmla="*/ 11 w 200"/>
                    <a:gd name="T87" fmla="*/ 17 h 129"/>
                    <a:gd name="T88" fmla="*/ 9 w 200"/>
                    <a:gd name="T89" fmla="*/ 16 h 129"/>
                    <a:gd name="T90" fmla="*/ 8 w 200"/>
                    <a:gd name="T91" fmla="*/ 16 h 129"/>
                    <a:gd name="T92" fmla="*/ 5 w 200"/>
                    <a:gd name="T93" fmla="*/ 15 h 129"/>
                    <a:gd name="T94" fmla="*/ 4 w 200"/>
                    <a:gd name="T95" fmla="*/ 15 h 129"/>
                    <a:gd name="T96" fmla="*/ 2 w 200"/>
                    <a:gd name="T97" fmla="*/ 15 h 129"/>
                    <a:gd name="T98" fmla="*/ 0 w 200"/>
                    <a:gd name="T99" fmla="*/ 15 h 129"/>
                    <a:gd name="T100" fmla="*/ 5 w 200"/>
                    <a:gd name="T101" fmla="*/ 1 h 129"/>
                    <a:gd name="T102" fmla="*/ 5 w 200"/>
                    <a:gd name="T103" fmla="*/ 1 h 1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"/>
                    <a:gd name="T157" fmla="*/ 0 h 129"/>
                    <a:gd name="T158" fmla="*/ 200 w 200"/>
                    <a:gd name="T159" fmla="*/ 129 h 1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" h="129">
                      <a:moveTo>
                        <a:pt x="17" y="2"/>
                      </a:move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3" y="2"/>
                      </a:lnTo>
                      <a:lnTo>
                        <a:pt x="67" y="4"/>
                      </a:lnTo>
                      <a:lnTo>
                        <a:pt x="78" y="4"/>
                      </a:lnTo>
                      <a:lnTo>
                        <a:pt x="91" y="6"/>
                      </a:lnTo>
                      <a:lnTo>
                        <a:pt x="99" y="6"/>
                      </a:lnTo>
                      <a:lnTo>
                        <a:pt x="106" y="9"/>
                      </a:lnTo>
                      <a:lnTo>
                        <a:pt x="112" y="9"/>
                      </a:lnTo>
                      <a:lnTo>
                        <a:pt x="120" y="13"/>
                      </a:lnTo>
                      <a:lnTo>
                        <a:pt x="127" y="13"/>
                      </a:lnTo>
                      <a:lnTo>
                        <a:pt x="135" y="17"/>
                      </a:lnTo>
                      <a:lnTo>
                        <a:pt x="144" y="17"/>
                      </a:lnTo>
                      <a:lnTo>
                        <a:pt x="152" y="21"/>
                      </a:lnTo>
                      <a:lnTo>
                        <a:pt x="160" y="23"/>
                      </a:lnTo>
                      <a:lnTo>
                        <a:pt x="169" y="27"/>
                      </a:lnTo>
                      <a:lnTo>
                        <a:pt x="177" y="30"/>
                      </a:lnTo>
                      <a:lnTo>
                        <a:pt x="186" y="34"/>
                      </a:lnTo>
                      <a:lnTo>
                        <a:pt x="200" y="129"/>
                      </a:lnTo>
                      <a:lnTo>
                        <a:pt x="198" y="127"/>
                      </a:lnTo>
                      <a:lnTo>
                        <a:pt x="194" y="125"/>
                      </a:lnTo>
                      <a:lnTo>
                        <a:pt x="186" y="122"/>
                      </a:lnTo>
                      <a:lnTo>
                        <a:pt x="179" y="118"/>
                      </a:lnTo>
                      <a:lnTo>
                        <a:pt x="171" y="114"/>
                      </a:lnTo>
                      <a:lnTo>
                        <a:pt x="165" y="110"/>
                      </a:lnTo>
                      <a:lnTo>
                        <a:pt x="160" y="108"/>
                      </a:lnTo>
                      <a:lnTo>
                        <a:pt x="154" y="106"/>
                      </a:lnTo>
                      <a:lnTo>
                        <a:pt x="146" y="103"/>
                      </a:lnTo>
                      <a:lnTo>
                        <a:pt x="139" y="101"/>
                      </a:lnTo>
                      <a:lnTo>
                        <a:pt x="131" y="97"/>
                      </a:lnTo>
                      <a:lnTo>
                        <a:pt x="125" y="93"/>
                      </a:lnTo>
                      <a:lnTo>
                        <a:pt x="116" y="89"/>
                      </a:lnTo>
                      <a:lnTo>
                        <a:pt x="108" y="87"/>
                      </a:lnTo>
                      <a:lnTo>
                        <a:pt x="99" y="84"/>
                      </a:lnTo>
                      <a:lnTo>
                        <a:pt x="91" y="80"/>
                      </a:lnTo>
                      <a:lnTo>
                        <a:pt x="84" y="76"/>
                      </a:lnTo>
                      <a:lnTo>
                        <a:pt x="76" y="74"/>
                      </a:lnTo>
                      <a:lnTo>
                        <a:pt x="68" y="72"/>
                      </a:lnTo>
                      <a:lnTo>
                        <a:pt x="61" y="70"/>
                      </a:lnTo>
                      <a:lnTo>
                        <a:pt x="51" y="66"/>
                      </a:lnTo>
                      <a:lnTo>
                        <a:pt x="44" y="65"/>
                      </a:lnTo>
                      <a:lnTo>
                        <a:pt x="36" y="63"/>
                      </a:lnTo>
                      <a:lnTo>
                        <a:pt x="29" y="63"/>
                      </a:lnTo>
                      <a:lnTo>
                        <a:pt x="19" y="59"/>
                      </a:lnTo>
                      <a:lnTo>
                        <a:pt x="13" y="59"/>
                      </a:lnTo>
                      <a:lnTo>
                        <a:pt x="6" y="59"/>
                      </a:lnTo>
                      <a:lnTo>
                        <a:pt x="0" y="59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6" name="Freeform 102"/>
                <p:cNvSpPr>
                  <a:spLocks/>
                </p:cNvSpPr>
                <p:nvPr/>
              </p:nvSpPr>
              <p:spPr bwMode="auto">
                <a:xfrm>
                  <a:off x="967" y="3330"/>
                  <a:ext cx="130" cy="59"/>
                </a:xfrm>
                <a:custGeom>
                  <a:avLst/>
                  <a:gdLst>
                    <a:gd name="T0" fmla="*/ 0 w 261"/>
                    <a:gd name="T1" fmla="*/ 7 h 117"/>
                    <a:gd name="T2" fmla="*/ 1 w 261"/>
                    <a:gd name="T3" fmla="*/ 7 h 117"/>
                    <a:gd name="T4" fmla="*/ 2 w 261"/>
                    <a:gd name="T5" fmla="*/ 7 h 117"/>
                    <a:gd name="T6" fmla="*/ 5 w 261"/>
                    <a:gd name="T7" fmla="*/ 8 h 117"/>
                    <a:gd name="T8" fmla="*/ 5 w 261"/>
                    <a:gd name="T9" fmla="*/ 8 h 117"/>
                    <a:gd name="T10" fmla="*/ 7 w 261"/>
                    <a:gd name="T11" fmla="*/ 9 h 117"/>
                    <a:gd name="T12" fmla="*/ 9 w 261"/>
                    <a:gd name="T13" fmla="*/ 9 h 117"/>
                    <a:gd name="T14" fmla="*/ 11 w 261"/>
                    <a:gd name="T15" fmla="*/ 9 h 117"/>
                    <a:gd name="T16" fmla="*/ 13 w 261"/>
                    <a:gd name="T17" fmla="*/ 10 h 117"/>
                    <a:gd name="T18" fmla="*/ 14 w 261"/>
                    <a:gd name="T19" fmla="*/ 10 h 117"/>
                    <a:gd name="T20" fmla="*/ 17 w 261"/>
                    <a:gd name="T21" fmla="*/ 11 h 117"/>
                    <a:gd name="T22" fmla="*/ 19 w 261"/>
                    <a:gd name="T23" fmla="*/ 12 h 117"/>
                    <a:gd name="T24" fmla="*/ 21 w 261"/>
                    <a:gd name="T25" fmla="*/ 12 h 117"/>
                    <a:gd name="T26" fmla="*/ 23 w 261"/>
                    <a:gd name="T27" fmla="*/ 13 h 117"/>
                    <a:gd name="T28" fmla="*/ 26 w 261"/>
                    <a:gd name="T29" fmla="*/ 14 h 117"/>
                    <a:gd name="T30" fmla="*/ 29 w 261"/>
                    <a:gd name="T31" fmla="*/ 15 h 117"/>
                    <a:gd name="T32" fmla="*/ 31 w 261"/>
                    <a:gd name="T33" fmla="*/ 15 h 117"/>
                    <a:gd name="T34" fmla="*/ 34 w 261"/>
                    <a:gd name="T35" fmla="*/ 16 h 117"/>
                    <a:gd name="T36" fmla="*/ 37 w 261"/>
                    <a:gd name="T37" fmla="*/ 17 h 117"/>
                    <a:gd name="T38" fmla="*/ 40 w 261"/>
                    <a:gd name="T39" fmla="*/ 18 h 117"/>
                    <a:gd name="T40" fmla="*/ 43 w 261"/>
                    <a:gd name="T41" fmla="*/ 19 h 117"/>
                    <a:gd name="T42" fmla="*/ 45 w 261"/>
                    <a:gd name="T43" fmla="*/ 20 h 117"/>
                    <a:gd name="T44" fmla="*/ 49 w 261"/>
                    <a:gd name="T45" fmla="*/ 22 h 117"/>
                    <a:gd name="T46" fmla="*/ 52 w 261"/>
                    <a:gd name="T47" fmla="*/ 23 h 117"/>
                    <a:gd name="T48" fmla="*/ 55 w 261"/>
                    <a:gd name="T49" fmla="*/ 25 h 117"/>
                    <a:gd name="T50" fmla="*/ 58 w 261"/>
                    <a:gd name="T51" fmla="*/ 26 h 117"/>
                    <a:gd name="T52" fmla="*/ 62 w 261"/>
                    <a:gd name="T53" fmla="*/ 28 h 117"/>
                    <a:gd name="T54" fmla="*/ 65 w 261"/>
                    <a:gd name="T55" fmla="*/ 30 h 117"/>
                    <a:gd name="T56" fmla="*/ 65 w 261"/>
                    <a:gd name="T57" fmla="*/ 19 h 117"/>
                    <a:gd name="T58" fmla="*/ 64 w 261"/>
                    <a:gd name="T59" fmla="*/ 19 h 117"/>
                    <a:gd name="T60" fmla="*/ 62 w 261"/>
                    <a:gd name="T61" fmla="*/ 17 h 117"/>
                    <a:gd name="T62" fmla="*/ 60 w 261"/>
                    <a:gd name="T63" fmla="*/ 16 h 117"/>
                    <a:gd name="T64" fmla="*/ 57 w 261"/>
                    <a:gd name="T65" fmla="*/ 16 h 117"/>
                    <a:gd name="T66" fmla="*/ 55 w 261"/>
                    <a:gd name="T67" fmla="*/ 15 h 117"/>
                    <a:gd name="T68" fmla="*/ 52 w 261"/>
                    <a:gd name="T69" fmla="*/ 13 h 117"/>
                    <a:gd name="T70" fmla="*/ 50 w 261"/>
                    <a:gd name="T71" fmla="*/ 12 h 117"/>
                    <a:gd name="T72" fmla="*/ 48 w 261"/>
                    <a:gd name="T73" fmla="*/ 12 h 117"/>
                    <a:gd name="T74" fmla="*/ 46 w 261"/>
                    <a:gd name="T75" fmla="*/ 11 h 117"/>
                    <a:gd name="T76" fmla="*/ 44 w 261"/>
                    <a:gd name="T77" fmla="*/ 10 h 117"/>
                    <a:gd name="T78" fmla="*/ 42 w 261"/>
                    <a:gd name="T79" fmla="*/ 9 h 117"/>
                    <a:gd name="T80" fmla="*/ 39 w 261"/>
                    <a:gd name="T81" fmla="*/ 9 h 117"/>
                    <a:gd name="T82" fmla="*/ 37 w 261"/>
                    <a:gd name="T83" fmla="*/ 8 h 117"/>
                    <a:gd name="T84" fmla="*/ 35 w 261"/>
                    <a:gd name="T85" fmla="*/ 7 h 117"/>
                    <a:gd name="T86" fmla="*/ 32 w 261"/>
                    <a:gd name="T87" fmla="*/ 6 h 117"/>
                    <a:gd name="T88" fmla="*/ 29 w 261"/>
                    <a:gd name="T89" fmla="*/ 5 h 117"/>
                    <a:gd name="T90" fmla="*/ 26 w 261"/>
                    <a:gd name="T91" fmla="*/ 5 h 117"/>
                    <a:gd name="T92" fmla="*/ 23 w 261"/>
                    <a:gd name="T93" fmla="*/ 4 h 117"/>
                    <a:gd name="T94" fmla="*/ 22 w 261"/>
                    <a:gd name="T95" fmla="*/ 3 h 117"/>
                    <a:gd name="T96" fmla="*/ 20 w 261"/>
                    <a:gd name="T97" fmla="*/ 3 h 117"/>
                    <a:gd name="T98" fmla="*/ 18 w 261"/>
                    <a:gd name="T99" fmla="*/ 2 h 117"/>
                    <a:gd name="T100" fmla="*/ 17 w 261"/>
                    <a:gd name="T101" fmla="*/ 2 h 117"/>
                    <a:gd name="T102" fmla="*/ 15 w 261"/>
                    <a:gd name="T103" fmla="*/ 1 h 117"/>
                    <a:gd name="T104" fmla="*/ 13 w 261"/>
                    <a:gd name="T105" fmla="*/ 1 h 117"/>
                    <a:gd name="T106" fmla="*/ 12 w 261"/>
                    <a:gd name="T107" fmla="*/ 0 h 117"/>
                    <a:gd name="T108" fmla="*/ 10 w 261"/>
                    <a:gd name="T109" fmla="*/ 0 h 117"/>
                    <a:gd name="T110" fmla="*/ 0 w 261"/>
                    <a:gd name="T111" fmla="*/ 7 h 117"/>
                    <a:gd name="T112" fmla="*/ 0 w 261"/>
                    <a:gd name="T113" fmla="*/ 7 h 11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1"/>
                    <a:gd name="T172" fmla="*/ 0 h 117"/>
                    <a:gd name="T173" fmla="*/ 261 w 261"/>
                    <a:gd name="T174" fmla="*/ 117 h 11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1" h="117">
                      <a:moveTo>
                        <a:pt x="0" y="28"/>
                      </a:moveTo>
                      <a:lnTo>
                        <a:pt x="4" y="28"/>
                      </a:lnTo>
                      <a:lnTo>
                        <a:pt x="10" y="28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31" y="34"/>
                      </a:lnTo>
                      <a:lnTo>
                        <a:pt x="38" y="34"/>
                      </a:lnTo>
                      <a:lnTo>
                        <a:pt x="44" y="36"/>
                      </a:lnTo>
                      <a:lnTo>
                        <a:pt x="52" y="38"/>
                      </a:lnTo>
                      <a:lnTo>
                        <a:pt x="59" y="39"/>
                      </a:lnTo>
                      <a:lnTo>
                        <a:pt x="69" y="41"/>
                      </a:lnTo>
                      <a:lnTo>
                        <a:pt x="78" y="45"/>
                      </a:lnTo>
                      <a:lnTo>
                        <a:pt x="86" y="47"/>
                      </a:lnTo>
                      <a:lnTo>
                        <a:pt x="95" y="49"/>
                      </a:lnTo>
                      <a:lnTo>
                        <a:pt x="105" y="53"/>
                      </a:lnTo>
                      <a:lnTo>
                        <a:pt x="116" y="57"/>
                      </a:lnTo>
                      <a:lnTo>
                        <a:pt x="126" y="58"/>
                      </a:lnTo>
                      <a:lnTo>
                        <a:pt x="137" y="62"/>
                      </a:lnTo>
                      <a:lnTo>
                        <a:pt x="149" y="68"/>
                      </a:lnTo>
                      <a:lnTo>
                        <a:pt x="162" y="72"/>
                      </a:lnTo>
                      <a:lnTo>
                        <a:pt x="173" y="76"/>
                      </a:lnTo>
                      <a:lnTo>
                        <a:pt x="183" y="79"/>
                      </a:lnTo>
                      <a:lnTo>
                        <a:pt x="196" y="85"/>
                      </a:lnTo>
                      <a:lnTo>
                        <a:pt x="209" y="91"/>
                      </a:lnTo>
                      <a:lnTo>
                        <a:pt x="221" y="97"/>
                      </a:lnTo>
                      <a:lnTo>
                        <a:pt x="234" y="102"/>
                      </a:lnTo>
                      <a:lnTo>
                        <a:pt x="248" y="110"/>
                      </a:lnTo>
                      <a:lnTo>
                        <a:pt x="261" y="117"/>
                      </a:lnTo>
                      <a:lnTo>
                        <a:pt x="261" y="76"/>
                      </a:lnTo>
                      <a:lnTo>
                        <a:pt x="257" y="74"/>
                      </a:lnTo>
                      <a:lnTo>
                        <a:pt x="248" y="68"/>
                      </a:lnTo>
                      <a:lnTo>
                        <a:pt x="240" y="64"/>
                      </a:lnTo>
                      <a:lnTo>
                        <a:pt x="230" y="62"/>
                      </a:lnTo>
                      <a:lnTo>
                        <a:pt x="221" y="57"/>
                      </a:lnTo>
                      <a:lnTo>
                        <a:pt x="209" y="51"/>
                      </a:lnTo>
                      <a:lnTo>
                        <a:pt x="200" y="47"/>
                      </a:lnTo>
                      <a:lnTo>
                        <a:pt x="192" y="45"/>
                      </a:lnTo>
                      <a:lnTo>
                        <a:pt x="187" y="41"/>
                      </a:lnTo>
                      <a:lnTo>
                        <a:pt x="179" y="39"/>
                      </a:lnTo>
                      <a:lnTo>
                        <a:pt x="170" y="36"/>
                      </a:lnTo>
                      <a:lnTo>
                        <a:pt x="158" y="34"/>
                      </a:lnTo>
                      <a:lnTo>
                        <a:pt x="149" y="30"/>
                      </a:lnTo>
                      <a:lnTo>
                        <a:pt x="141" y="26"/>
                      </a:lnTo>
                      <a:lnTo>
                        <a:pt x="130" y="24"/>
                      </a:lnTo>
                      <a:lnTo>
                        <a:pt x="118" y="20"/>
                      </a:lnTo>
                      <a:lnTo>
                        <a:pt x="107" y="17"/>
                      </a:lnTo>
                      <a:lnTo>
                        <a:pt x="95" y="13"/>
                      </a:lnTo>
                      <a:lnTo>
                        <a:pt x="88" y="11"/>
                      </a:lnTo>
                      <a:lnTo>
                        <a:pt x="82" y="9"/>
                      </a:lnTo>
                      <a:lnTo>
                        <a:pt x="75" y="7"/>
                      </a:lnTo>
                      <a:lnTo>
                        <a:pt x="69" y="5"/>
                      </a:lnTo>
                      <a:lnTo>
                        <a:pt x="61" y="3"/>
                      </a:lnTo>
                      <a:lnTo>
                        <a:pt x="55" y="1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7" name="Freeform 103"/>
                <p:cNvSpPr>
                  <a:spLocks/>
                </p:cNvSpPr>
                <p:nvPr/>
              </p:nvSpPr>
              <p:spPr bwMode="auto">
                <a:xfrm>
                  <a:off x="990" y="3291"/>
                  <a:ext cx="102" cy="53"/>
                </a:xfrm>
                <a:custGeom>
                  <a:avLst/>
                  <a:gdLst>
                    <a:gd name="T0" fmla="*/ 0 w 203"/>
                    <a:gd name="T1" fmla="*/ 8 h 106"/>
                    <a:gd name="T2" fmla="*/ 1 w 203"/>
                    <a:gd name="T3" fmla="*/ 8 h 106"/>
                    <a:gd name="T4" fmla="*/ 2 w 203"/>
                    <a:gd name="T5" fmla="*/ 8 h 106"/>
                    <a:gd name="T6" fmla="*/ 4 w 203"/>
                    <a:gd name="T7" fmla="*/ 9 h 106"/>
                    <a:gd name="T8" fmla="*/ 6 w 203"/>
                    <a:gd name="T9" fmla="*/ 9 h 106"/>
                    <a:gd name="T10" fmla="*/ 9 w 203"/>
                    <a:gd name="T11" fmla="*/ 10 h 106"/>
                    <a:gd name="T12" fmla="*/ 10 w 203"/>
                    <a:gd name="T13" fmla="*/ 10 h 106"/>
                    <a:gd name="T14" fmla="*/ 12 w 203"/>
                    <a:gd name="T15" fmla="*/ 11 h 106"/>
                    <a:gd name="T16" fmla="*/ 13 w 203"/>
                    <a:gd name="T17" fmla="*/ 11 h 106"/>
                    <a:gd name="T18" fmla="*/ 15 w 203"/>
                    <a:gd name="T19" fmla="*/ 12 h 106"/>
                    <a:gd name="T20" fmla="*/ 17 w 203"/>
                    <a:gd name="T21" fmla="*/ 12 h 106"/>
                    <a:gd name="T22" fmla="*/ 18 w 203"/>
                    <a:gd name="T23" fmla="*/ 13 h 106"/>
                    <a:gd name="T24" fmla="*/ 20 w 203"/>
                    <a:gd name="T25" fmla="*/ 13 h 106"/>
                    <a:gd name="T26" fmla="*/ 23 w 203"/>
                    <a:gd name="T27" fmla="*/ 14 h 106"/>
                    <a:gd name="T28" fmla="*/ 25 w 203"/>
                    <a:gd name="T29" fmla="*/ 15 h 106"/>
                    <a:gd name="T30" fmla="*/ 26 w 203"/>
                    <a:gd name="T31" fmla="*/ 15 h 106"/>
                    <a:gd name="T32" fmla="*/ 29 w 203"/>
                    <a:gd name="T33" fmla="*/ 16 h 106"/>
                    <a:gd name="T34" fmla="*/ 31 w 203"/>
                    <a:gd name="T35" fmla="*/ 17 h 106"/>
                    <a:gd name="T36" fmla="*/ 33 w 203"/>
                    <a:gd name="T37" fmla="*/ 18 h 106"/>
                    <a:gd name="T38" fmla="*/ 36 w 203"/>
                    <a:gd name="T39" fmla="*/ 19 h 106"/>
                    <a:gd name="T40" fmla="*/ 38 w 203"/>
                    <a:gd name="T41" fmla="*/ 20 h 106"/>
                    <a:gd name="T42" fmla="*/ 41 w 203"/>
                    <a:gd name="T43" fmla="*/ 21 h 106"/>
                    <a:gd name="T44" fmla="*/ 43 w 203"/>
                    <a:gd name="T45" fmla="*/ 22 h 106"/>
                    <a:gd name="T46" fmla="*/ 46 w 203"/>
                    <a:gd name="T47" fmla="*/ 24 h 106"/>
                    <a:gd name="T48" fmla="*/ 48 w 203"/>
                    <a:gd name="T49" fmla="*/ 25 h 106"/>
                    <a:gd name="T50" fmla="*/ 51 w 203"/>
                    <a:gd name="T51" fmla="*/ 27 h 106"/>
                    <a:gd name="T52" fmla="*/ 51 w 203"/>
                    <a:gd name="T53" fmla="*/ 16 h 106"/>
                    <a:gd name="T54" fmla="*/ 50 w 203"/>
                    <a:gd name="T55" fmla="*/ 15 h 106"/>
                    <a:gd name="T56" fmla="*/ 47 w 203"/>
                    <a:gd name="T57" fmla="*/ 14 h 106"/>
                    <a:gd name="T58" fmla="*/ 46 w 203"/>
                    <a:gd name="T59" fmla="*/ 13 h 106"/>
                    <a:gd name="T60" fmla="*/ 44 w 203"/>
                    <a:gd name="T61" fmla="*/ 12 h 106"/>
                    <a:gd name="T62" fmla="*/ 41 w 203"/>
                    <a:gd name="T63" fmla="*/ 10 h 106"/>
                    <a:gd name="T64" fmla="*/ 38 w 203"/>
                    <a:gd name="T65" fmla="*/ 9 h 106"/>
                    <a:gd name="T66" fmla="*/ 36 w 203"/>
                    <a:gd name="T67" fmla="*/ 8 h 106"/>
                    <a:gd name="T68" fmla="*/ 35 w 203"/>
                    <a:gd name="T69" fmla="*/ 8 h 106"/>
                    <a:gd name="T70" fmla="*/ 33 w 203"/>
                    <a:gd name="T71" fmla="*/ 7 h 106"/>
                    <a:gd name="T72" fmla="*/ 32 w 203"/>
                    <a:gd name="T73" fmla="*/ 6 h 106"/>
                    <a:gd name="T74" fmla="*/ 29 w 203"/>
                    <a:gd name="T75" fmla="*/ 6 h 106"/>
                    <a:gd name="T76" fmla="*/ 27 w 203"/>
                    <a:gd name="T77" fmla="*/ 5 h 106"/>
                    <a:gd name="T78" fmla="*/ 26 w 203"/>
                    <a:gd name="T79" fmla="*/ 5 h 106"/>
                    <a:gd name="T80" fmla="*/ 23 w 203"/>
                    <a:gd name="T81" fmla="*/ 4 h 106"/>
                    <a:gd name="T82" fmla="*/ 21 w 203"/>
                    <a:gd name="T83" fmla="*/ 3 h 106"/>
                    <a:gd name="T84" fmla="*/ 18 w 203"/>
                    <a:gd name="T85" fmla="*/ 3 h 106"/>
                    <a:gd name="T86" fmla="*/ 16 w 203"/>
                    <a:gd name="T87" fmla="*/ 2 h 106"/>
                    <a:gd name="T88" fmla="*/ 13 w 203"/>
                    <a:gd name="T89" fmla="*/ 2 h 106"/>
                    <a:gd name="T90" fmla="*/ 11 w 203"/>
                    <a:gd name="T91" fmla="*/ 1 h 106"/>
                    <a:gd name="T92" fmla="*/ 8 w 203"/>
                    <a:gd name="T93" fmla="*/ 1 h 106"/>
                    <a:gd name="T94" fmla="*/ 5 w 203"/>
                    <a:gd name="T95" fmla="*/ 0 h 106"/>
                    <a:gd name="T96" fmla="*/ 3 w 203"/>
                    <a:gd name="T97" fmla="*/ 0 h 106"/>
                    <a:gd name="T98" fmla="*/ 0 w 203"/>
                    <a:gd name="T99" fmla="*/ 8 h 106"/>
                    <a:gd name="T100" fmla="*/ 0 w 203"/>
                    <a:gd name="T101" fmla="*/ 8 h 1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03"/>
                    <a:gd name="T154" fmla="*/ 0 h 106"/>
                    <a:gd name="T155" fmla="*/ 203 w 203"/>
                    <a:gd name="T156" fmla="*/ 106 h 1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03" h="106">
                      <a:moveTo>
                        <a:pt x="0" y="32"/>
                      </a:moveTo>
                      <a:lnTo>
                        <a:pt x="4" y="32"/>
                      </a:lnTo>
                      <a:lnTo>
                        <a:pt x="7" y="32"/>
                      </a:lnTo>
                      <a:lnTo>
                        <a:pt x="15" y="36"/>
                      </a:lnTo>
                      <a:lnTo>
                        <a:pt x="23" y="36"/>
                      </a:lnTo>
                      <a:lnTo>
                        <a:pt x="34" y="38"/>
                      </a:lnTo>
                      <a:lnTo>
                        <a:pt x="38" y="38"/>
                      </a:lnTo>
                      <a:lnTo>
                        <a:pt x="46" y="41"/>
                      </a:lnTo>
                      <a:lnTo>
                        <a:pt x="51" y="41"/>
                      </a:lnTo>
                      <a:lnTo>
                        <a:pt x="59" y="45"/>
                      </a:lnTo>
                      <a:lnTo>
                        <a:pt x="66" y="47"/>
                      </a:lnTo>
                      <a:lnTo>
                        <a:pt x="72" y="49"/>
                      </a:lnTo>
                      <a:lnTo>
                        <a:pt x="80" y="51"/>
                      </a:lnTo>
                      <a:lnTo>
                        <a:pt x="89" y="55"/>
                      </a:lnTo>
                      <a:lnTo>
                        <a:pt x="97" y="57"/>
                      </a:lnTo>
                      <a:lnTo>
                        <a:pt x="104" y="60"/>
                      </a:lnTo>
                      <a:lnTo>
                        <a:pt x="114" y="64"/>
                      </a:lnTo>
                      <a:lnTo>
                        <a:pt x="123" y="68"/>
                      </a:lnTo>
                      <a:lnTo>
                        <a:pt x="131" y="72"/>
                      </a:lnTo>
                      <a:lnTo>
                        <a:pt x="142" y="76"/>
                      </a:lnTo>
                      <a:lnTo>
                        <a:pt x="150" y="79"/>
                      </a:lnTo>
                      <a:lnTo>
                        <a:pt x="161" y="83"/>
                      </a:lnTo>
                      <a:lnTo>
                        <a:pt x="171" y="87"/>
                      </a:lnTo>
                      <a:lnTo>
                        <a:pt x="181" y="95"/>
                      </a:lnTo>
                      <a:lnTo>
                        <a:pt x="192" y="98"/>
                      </a:lnTo>
                      <a:lnTo>
                        <a:pt x="203" y="106"/>
                      </a:lnTo>
                      <a:lnTo>
                        <a:pt x="201" y="62"/>
                      </a:lnTo>
                      <a:lnTo>
                        <a:pt x="198" y="60"/>
                      </a:lnTo>
                      <a:lnTo>
                        <a:pt x="188" y="53"/>
                      </a:lnTo>
                      <a:lnTo>
                        <a:pt x="181" y="49"/>
                      </a:lnTo>
                      <a:lnTo>
                        <a:pt x="173" y="45"/>
                      </a:lnTo>
                      <a:lnTo>
                        <a:pt x="163" y="40"/>
                      </a:lnTo>
                      <a:lnTo>
                        <a:pt x="152" y="36"/>
                      </a:lnTo>
                      <a:lnTo>
                        <a:pt x="144" y="32"/>
                      </a:lnTo>
                      <a:lnTo>
                        <a:pt x="139" y="30"/>
                      </a:lnTo>
                      <a:lnTo>
                        <a:pt x="131" y="28"/>
                      </a:lnTo>
                      <a:lnTo>
                        <a:pt x="125" y="24"/>
                      </a:lnTo>
                      <a:lnTo>
                        <a:pt x="116" y="21"/>
                      </a:lnTo>
                      <a:lnTo>
                        <a:pt x="108" y="19"/>
                      </a:lnTo>
                      <a:lnTo>
                        <a:pt x="101" y="17"/>
                      </a:lnTo>
                      <a:lnTo>
                        <a:pt x="91" y="15"/>
                      </a:lnTo>
                      <a:lnTo>
                        <a:pt x="82" y="11"/>
                      </a:lnTo>
                      <a:lnTo>
                        <a:pt x="72" y="11"/>
                      </a:lnTo>
                      <a:lnTo>
                        <a:pt x="63" y="7"/>
                      </a:lnTo>
                      <a:lnTo>
                        <a:pt x="51" y="7"/>
                      </a:lnTo>
                      <a:lnTo>
                        <a:pt x="42" y="3"/>
                      </a:lnTo>
                      <a:lnTo>
                        <a:pt x="30" y="3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8" name="Freeform 104"/>
                <p:cNvSpPr>
                  <a:spLocks/>
                </p:cNvSpPr>
                <p:nvPr/>
              </p:nvSpPr>
              <p:spPr bwMode="auto">
                <a:xfrm>
                  <a:off x="982" y="3156"/>
                  <a:ext cx="118" cy="180"/>
                </a:xfrm>
                <a:custGeom>
                  <a:avLst/>
                  <a:gdLst>
                    <a:gd name="T0" fmla="*/ 59 w 236"/>
                    <a:gd name="T1" fmla="*/ 4 h 361"/>
                    <a:gd name="T2" fmla="*/ 22 w 236"/>
                    <a:gd name="T3" fmla="*/ 44 h 361"/>
                    <a:gd name="T4" fmla="*/ 21 w 236"/>
                    <a:gd name="T5" fmla="*/ 44 h 361"/>
                    <a:gd name="T6" fmla="*/ 21 w 236"/>
                    <a:gd name="T7" fmla="*/ 45 h 361"/>
                    <a:gd name="T8" fmla="*/ 20 w 236"/>
                    <a:gd name="T9" fmla="*/ 46 h 361"/>
                    <a:gd name="T10" fmla="*/ 20 w 236"/>
                    <a:gd name="T11" fmla="*/ 48 h 361"/>
                    <a:gd name="T12" fmla="*/ 19 w 236"/>
                    <a:gd name="T13" fmla="*/ 49 h 361"/>
                    <a:gd name="T14" fmla="*/ 18 w 236"/>
                    <a:gd name="T15" fmla="*/ 51 h 361"/>
                    <a:gd name="T16" fmla="*/ 17 w 236"/>
                    <a:gd name="T17" fmla="*/ 54 h 361"/>
                    <a:gd name="T18" fmla="*/ 16 w 236"/>
                    <a:gd name="T19" fmla="*/ 58 h 361"/>
                    <a:gd name="T20" fmla="*/ 15 w 236"/>
                    <a:gd name="T21" fmla="*/ 59 h 361"/>
                    <a:gd name="T22" fmla="*/ 15 w 236"/>
                    <a:gd name="T23" fmla="*/ 60 h 361"/>
                    <a:gd name="T24" fmla="*/ 14 w 236"/>
                    <a:gd name="T25" fmla="*/ 62 h 361"/>
                    <a:gd name="T26" fmla="*/ 14 w 236"/>
                    <a:gd name="T27" fmla="*/ 64 h 361"/>
                    <a:gd name="T28" fmla="*/ 13 w 236"/>
                    <a:gd name="T29" fmla="*/ 66 h 361"/>
                    <a:gd name="T30" fmla="*/ 13 w 236"/>
                    <a:gd name="T31" fmla="*/ 68 h 361"/>
                    <a:gd name="T32" fmla="*/ 12 w 236"/>
                    <a:gd name="T33" fmla="*/ 70 h 361"/>
                    <a:gd name="T34" fmla="*/ 12 w 236"/>
                    <a:gd name="T35" fmla="*/ 72 h 361"/>
                    <a:gd name="T36" fmla="*/ 12 w 236"/>
                    <a:gd name="T37" fmla="*/ 74 h 361"/>
                    <a:gd name="T38" fmla="*/ 11 w 236"/>
                    <a:gd name="T39" fmla="*/ 76 h 361"/>
                    <a:gd name="T40" fmla="*/ 11 w 236"/>
                    <a:gd name="T41" fmla="*/ 78 h 361"/>
                    <a:gd name="T42" fmla="*/ 11 w 236"/>
                    <a:gd name="T43" fmla="*/ 81 h 361"/>
                    <a:gd name="T44" fmla="*/ 11 w 236"/>
                    <a:gd name="T45" fmla="*/ 83 h 361"/>
                    <a:gd name="T46" fmla="*/ 11 w 236"/>
                    <a:gd name="T47" fmla="*/ 86 h 361"/>
                    <a:gd name="T48" fmla="*/ 11 w 236"/>
                    <a:gd name="T49" fmla="*/ 87 h 361"/>
                    <a:gd name="T50" fmla="*/ 11 w 236"/>
                    <a:gd name="T51" fmla="*/ 90 h 361"/>
                    <a:gd name="T52" fmla="*/ 0 w 236"/>
                    <a:gd name="T53" fmla="*/ 87 h 361"/>
                    <a:gd name="T54" fmla="*/ 0 w 236"/>
                    <a:gd name="T55" fmla="*/ 87 h 361"/>
                    <a:gd name="T56" fmla="*/ 0 w 236"/>
                    <a:gd name="T57" fmla="*/ 86 h 361"/>
                    <a:gd name="T58" fmla="*/ 0 w 236"/>
                    <a:gd name="T59" fmla="*/ 84 h 361"/>
                    <a:gd name="T60" fmla="*/ 1 w 236"/>
                    <a:gd name="T61" fmla="*/ 81 h 361"/>
                    <a:gd name="T62" fmla="*/ 1 w 236"/>
                    <a:gd name="T63" fmla="*/ 80 h 361"/>
                    <a:gd name="T64" fmla="*/ 1 w 236"/>
                    <a:gd name="T65" fmla="*/ 78 h 361"/>
                    <a:gd name="T66" fmla="*/ 2 w 236"/>
                    <a:gd name="T67" fmla="*/ 77 h 361"/>
                    <a:gd name="T68" fmla="*/ 2 w 236"/>
                    <a:gd name="T69" fmla="*/ 75 h 361"/>
                    <a:gd name="T70" fmla="*/ 2 w 236"/>
                    <a:gd name="T71" fmla="*/ 73 h 361"/>
                    <a:gd name="T72" fmla="*/ 3 w 236"/>
                    <a:gd name="T73" fmla="*/ 72 h 361"/>
                    <a:gd name="T74" fmla="*/ 3 w 236"/>
                    <a:gd name="T75" fmla="*/ 70 h 361"/>
                    <a:gd name="T76" fmla="*/ 4 w 236"/>
                    <a:gd name="T77" fmla="*/ 68 h 361"/>
                    <a:gd name="T78" fmla="*/ 5 w 236"/>
                    <a:gd name="T79" fmla="*/ 66 h 361"/>
                    <a:gd name="T80" fmla="*/ 5 w 236"/>
                    <a:gd name="T81" fmla="*/ 64 h 361"/>
                    <a:gd name="T82" fmla="*/ 6 w 236"/>
                    <a:gd name="T83" fmla="*/ 62 h 361"/>
                    <a:gd name="T84" fmla="*/ 6 w 236"/>
                    <a:gd name="T85" fmla="*/ 60 h 361"/>
                    <a:gd name="T86" fmla="*/ 6 w 236"/>
                    <a:gd name="T87" fmla="*/ 58 h 361"/>
                    <a:gd name="T88" fmla="*/ 7 w 236"/>
                    <a:gd name="T89" fmla="*/ 56 h 361"/>
                    <a:gd name="T90" fmla="*/ 8 w 236"/>
                    <a:gd name="T91" fmla="*/ 53 h 361"/>
                    <a:gd name="T92" fmla="*/ 9 w 236"/>
                    <a:gd name="T93" fmla="*/ 52 h 361"/>
                    <a:gd name="T94" fmla="*/ 10 w 236"/>
                    <a:gd name="T95" fmla="*/ 49 h 361"/>
                    <a:gd name="T96" fmla="*/ 11 w 236"/>
                    <a:gd name="T97" fmla="*/ 48 h 361"/>
                    <a:gd name="T98" fmla="*/ 12 w 236"/>
                    <a:gd name="T99" fmla="*/ 46 h 361"/>
                    <a:gd name="T100" fmla="*/ 12 w 236"/>
                    <a:gd name="T101" fmla="*/ 44 h 361"/>
                    <a:gd name="T102" fmla="*/ 13 w 236"/>
                    <a:gd name="T103" fmla="*/ 42 h 361"/>
                    <a:gd name="T104" fmla="*/ 14 w 236"/>
                    <a:gd name="T105" fmla="*/ 40 h 361"/>
                    <a:gd name="T106" fmla="*/ 16 w 236"/>
                    <a:gd name="T107" fmla="*/ 39 h 361"/>
                    <a:gd name="T108" fmla="*/ 17 w 236"/>
                    <a:gd name="T109" fmla="*/ 37 h 361"/>
                    <a:gd name="T110" fmla="*/ 54 w 236"/>
                    <a:gd name="T111" fmla="*/ 0 h 361"/>
                    <a:gd name="T112" fmla="*/ 59 w 236"/>
                    <a:gd name="T113" fmla="*/ 4 h 361"/>
                    <a:gd name="T114" fmla="*/ 59 w 236"/>
                    <a:gd name="T115" fmla="*/ 4 h 3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36"/>
                    <a:gd name="T175" fmla="*/ 0 h 361"/>
                    <a:gd name="T176" fmla="*/ 236 w 236"/>
                    <a:gd name="T177" fmla="*/ 361 h 3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36" h="361">
                      <a:moveTo>
                        <a:pt x="236" y="19"/>
                      </a:moveTo>
                      <a:lnTo>
                        <a:pt x="85" y="177"/>
                      </a:lnTo>
                      <a:lnTo>
                        <a:pt x="83" y="177"/>
                      </a:lnTo>
                      <a:lnTo>
                        <a:pt x="83" y="180"/>
                      </a:lnTo>
                      <a:lnTo>
                        <a:pt x="80" y="184"/>
                      </a:lnTo>
                      <a:lnTo>
                        <a:pt x="78" y="192"/>
                      </a:lnTo>
                      <a:lnTo>
                        <a:pt x="74" y="197"/>
                      </a:lnTo>
                      <a:lnTo>
                        <a:pt x="70" y="207"/>
                      </a:lnTo>
                      <a:lnTo>
                        <a:pt x="66" y="218"/>
                      </a:lnTo>
                      <a:lnTo>
                        <a:pt x="63" y="232"/>
                      </a:lnTo>
                      <a:lnTo>
                        <a:pt x="59" y="237"/>
                      </a:lnTo>
                      <a:lnTo>
                        <a:pt x="59" y="243"/>
                      </a:lnTo>
                      <a:lnTo>
                        <a:pt x="55" y="251"/>
                      </a:lnTo>
                      <a:lnTo>
                        <a:pt x="55" y="258"/>
                      </a:lnTo>
                      <a:lnTo>
                        <a:pt x="51" y="266"/>
                      </a:lnTo>
                      <a:lnTo>
                        <a:pt x="51" y="273"/>
                      </a:lnTo>
                      <a:lnTo>
                        <a:pt x="47" y="281"/>
                      </a:lnTo>
                      <a:lnTo>
                        <a:pt x="47" y="291"/>
                      </a:lnTo>
                      <a:lnTo>
                        <a:pt x="45" y="298"/>
                      </a:lnTo>
                      <a:lnTo>
                        <a:pt x="44" y="306"/>
                      </a:lnTo>
                      <a:lnTo>
                        <a:pt x="42" y="315"/>
                      </a:lnTo>
                      <a:lnTo>
                        <a:pt x="42" y="325"/>
                      </a:lnTo>
                      <a:lnTo>
                        <a:pt x="42" y="332"/>
                      </a:lnTo>
                      <a:lnTo>
                        <a:pt x="42" y="344"/>
                      </a:lnTo>
                      <a:lnTo>
                        <a:pt x="42" y="351"/>
                      </a:lnTo>
                      <a:lnTo>
                        <a:pt x="42" y="361"/>
                      </a:lnTo>
                      <a:lnTo>
                        <a:pt x="0" y="349"/>
                      </a:lnTo>
                      <a:lnTo>
                        <a:pt x="0" y="348"/>
                      </a:lnTo>
                      <a:lnTo>
                        <a:pt x="0" y="344"/>
                      </a:lnTo>
                      <a:lnTo>
                        <a:pt x="0" y="336"/>
                      </a:lnTo>
                      <a:lnTo>
                        <a:pt x="4" y="327"/>
                      </a:lnTo>
                      <a:lnTo>
                        <a:pt x="4" y="321"/>
                      </a:lnTo>
                      <a:lnTo>
                        <a:pt x="4" y="315"/>
                      </a:lnTo>
                      <a:lnTo>
                        <a:pt x="5" y="308"/>
                      </a:lnTo>
                      <a:lnTo>
                        <a:pt x="7" y="302"/>
                      </a:lnTo>
                      <a:lnTo>
                        <a:pt x="7" y="294"/>
                      </a:lnTo>
                      <a:lnTo>
                        <a:pt x="11" y="289"/>
                      </a:lnTo>
                      <a:lnTo>
                        <a:pt x="11" y="281"/>
                      </a:lnTo>
                      <a:lnTo>
                        <a:pt x="15" y="273"/>
                      </a:lnTo>
                      <a:lnTo>
                        <a:pt x="17" y="266"/>
                      </a:lnTo>
                      <a:lnTo>
                        <a:pt x="19" y="256"/>
                      </a:lnTo>
                      <a:lnTo>
                        <a:pt x="21" y="249"/>
                      </a:lnTo>
                      <a:lnTo>
                        <a:pt x="23" y="241"/>
                      </a:lnTo>
                      <a:lnTo>
                        <a:pt x="24" y="234"/>
                      </a:lnTo>
                      <a:lnTo>
                        <a:pt x="28" y="224"/>
                      </a:lnTo>
                      <a:lnTo>
                        <a:pt x="30" y="215"/>
                      </a:lnTo>
                      <a:lnTo>
                        <a:pt x="34" y="209"/>
                      </a:lnTo>
                      <a:lnTo>
                        <a:pt x="38" y="199"/>
                      </a:lnTo>
                      <a:lnTo>
                        <a:pt x="42" y="192"/>
                      </a:lnTo>
                      <a:lnTo>
                        <a:pt x="45" y="184"/>
                      </a:lnTo>
                      <a:lnTo>
                        <a:pt x="47" y="177"/>
                      </a:lnTo>
                      <a:lnTo>
                        <a:pt x="51" y="171"/>
                      </a:lnTo>
                      <a:lnTo>
                        <a:pt x="55" y="163"/>
                      </a:lnTo>
                      <a:lnTo>
                        <a:pt x="61" y="156"/>
                      </a:lnTo>
                      <a:lnTo>
                        <a:pt x="66" y="150"/>
                      </a:lnTo>
                      <a:lnTo>
                        <a:pt x="215" y="0"/>
                      </a:lnTo>
                      <a:lnTo>
                        <a:pt x="23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49" name="Freeform 105"/>
                <p:cNvSpPr>
                  <a:spLocks/>
                </p:cNvSpPr>
                <p:nvPr/>
              </p:nvSpPr>
              <p:spPr bwMode="auto">
                <a:xfrm>
                  <a:off x="701" y="3331"/>
                  <a:ext cx="305" cy="574"/>
                </a:xfrm>
                <a:custGeom>
                  <a:avLst/>
                  <a:gdLst>
                    <a:gd name="T0" fmla="*/ 136 w 610"/>
                    <a:gd name="T1" fmla="*/ 1 h 1148"/>
                    <a:gd name="T2" fmla="*/ 120 w 610"/>
                    <a:gd name="T3" fmla="*/ 4 h 1148"/>
                    <a:gd name="T4" fmla="*/ 109 w 610"/>
                    <a:gd name="T5" fmla="*/ 8 h 1148"/>
                    <a:gd name="T6" fmla="*/ 96 w 610"/>
                    <a:gd name="T7" fmla="*/ 13 h 1148"/>
                    <a:gd name="T8" fmla="*/ 83 w 610"/>
                    <a:gd name="T9" fmla="*/ 20 h 1148"/>
                    <a:gd name="T10" fmla="*/ 69 w 610"/>
                    <a:gd name="T11" fmla="*/ 29 h 1148"/>
                    <a:gd name="T12" fmla="*/ 55 w 610"/>
                    <a:gd name="T13" fmla="*/ 41 h 1148"/>
                    <a:gd name="T14" fmla="*/ 40 w 610"/>
                    <a:gd name="T15" fmla="*/ 56 h 1148"/>
                    <a:gd name="T16" fmla="*/ 27 w 610"/>
                    <a:gd name="T17" fmla="*/ 74 h 1148"/>
                    <a:gd name="T18" fmla="*/ 17 w 610"/>
                    <a:gd name="T19" fmla="*/ 92 h 1148"/>
                    <a:gd name="T20" fmla="*/ 9 w 610"/>
                    <a:gd name="T21" fmla="*/ 109 h 1148"/>
                    <a:gd name="T22" fmla="*/ 3 w 610"/>
                    <a:gd name="T23" fmla="*/ 125 h 1148"/>
                    <a:gd name="T24" fmla="*/ 1 w 610"/>
                    <a:gd name="T25" fmla="*/ 141 h 1148"/>
                    <a:gd name="T26" fmla="*/ 1 w 610"/>
                    <a:gd name="T27" fmla="*/ 156 h 1148"/>
                    <a:gd name="T28" fmla="*/ 2 w 610"/>
                    <a:gd name="T29" fmla="*/ 170 h 1148"/>
                    <a:gd name="T30" fmla="*/ 6 w 610"/>
                    <a:gd name="T31" fmla="*/ 182 h 1148"/>
                    <a:gd name="T32" fmla="*/ 11 w 610"/>
                    <a:gd name="T33" fmla="*/ 193 h 1148"/>
                    <a:gd name="T34" fmla="*/ 25 w 610"/>
                    <a:gd name="T35" fmla="*/ 210 h 1148"/>
                    <a:gd name="T36" fmla="*/ 43 w 610"/>
                    <a:gd name="T37" fmla="*/ 221 h 1148"/>
                    <a:gd name="T38" fmla="*/ 56 w 610"/>
                    <a:gd name="T39" fmla="*/ 228 h 1148"/>
                    <a:gd name="T40" fmla="*/ 66 w 610"/>
                    <a:gd name="T41" fmla="*/ 233 h 1148"/>
                    <a:gd name="T42" fmla="*/ 78 w 610"/>
                    <a:gd name="T43" fmla="*/ 238 h 1148"/>
                    <a:gd name="T44" fmla="*/ 89 w 610"/>
                    <a:gd name="T45" fmla="*/ 244 h 1148"/>
                    <a:gd name="T46" fmla="*/ 101 w 610"/>
                    <a:gd name="T47" fmla="*/ 250 h 1148"/>
                    <a:gd name="T48" fmla="*/ 112 w 610"/>
                    <a:gd name="T49" fmla="*/ 258 h 1148"/>
                    <a:gd name="T50" fmla="*/ 122 w 610"/>
                    <a:gd name="T51" fmla="*/ 267 h 1148"/>
                    <a:gd name="T52" fmla="*/ 133 w 610"/>
                    <a:gd name="T53" fmla="*/ 278 h 1148"/>
                    <a:gd name="T54" fmla="*/ 153 w 610"/>
                    <a:gd name="T55" fmla="*/ 281 h 1148"/>
                    <a:gd name="T56" fmla="*/ 146 w 610"/>
                    <a:gd name="T57" fmla="*/ 271 h 1148"/>
                    <a:gd name="T58" fmla="*/ 136 w 610"/>
                    <a:gd name="T59" fmla="*/ 260 h 1148"/>
                    <a:gd name="T60" fmla="*/ 122 w 610"/>
                    <a:gd name="T61" fmla="*/ 250 h 1148"/>
                    <a:gd name="T62" fmla="*/ 110 w 610"/>
                    <a:gd name="T63" fmla="*/ 243 h 1148"/>
                    <a:gd name="T64" fmla="*/ 96 w 610"/>
                    <a:gd name="T65" fmla="*/ 236 h 1148"/>
                    <a:gd name="T66" fmla="*/ 80 w 610"/>
                    <a:gd name="T67" fmla="*/ 229 h 1148"/>
                    <a:gd name="T68" fmla="*/ 64 w 610"/>
                    <a:gd name="T69" fmla="*/ 221 h 1148"/>
                    <a:gd name="T70" fmla="*/ 50 w 610"/>
                    <a:gd name="T71" fmla="*/ 213 h 1148"/>
                    <a:gd name="T72" fmla="*/ 38 w 610"/>
                    <a:gd name="T73" fmla="*/ 203 h 1148"/>
                    <a:gd name="T74" fmla="*/ 29 w 610"/>
                    <a:gd name="T75" fmla="*/ 193 h 1148"/>
                    <a:gd name="T76" fmla="*/ 22 w 610"/>
                    <a:gd name="T77" fmla="*/ 182 h 1148"/>
                    <a:gd name="T78" fmla="*/ 17 w 610"/>
                    <a:gd name="T79" fmla="*/ 170 h 1148"/>
                    <a:gd name="T80" fmla="*/ 15 w 610"/>
                    <a:gd name="T81" fmla="*/ 156 h 1148"/>
                    <a:gd name="T82" fmla="*/ 15 w 610"/>
                    <a:gd name="T83" fmla="*/ 142 h 1148"/>
                    <a:gd name="T84" fmla="*/ 17 w 610"/>
                    <a:gd name="T85" fmla="*/ 126 h 1148"/>
                    <a:gd name="T86" fmla="*/ 23 w 610"/>
                    <a:gd name="T87" fmla="*/ 110 h 1148"/>
                    <a:gd name="T88" fmla="*/ 30 w 610"/>
                    <a:gd name="T89" fmla="*/ 93 h 1148"/>
                    <a:gd name="T90" fmla="*/ 39 w 610"/>
                    <a:gd name="T91" fmla="*/ 77 h 1148"/>
                    <a:gd name="T92" fmla="*/ 48 w 610"/>
                    <a:gd name="T93" fmla="*/ 63 h 1148"/>
                    <a:gd name="T94" fmla="*/ 58 w 610"/>
                    <a:gd name="T95" fmla="*/ 51 h 1148"/>
                    <a:gd name="T96" fmla="*/ 69 w 610"/>
                    <a:gd name="T97" fmla="*/ 40 h 1148"/>
                    <a:gd name="T98" fmla="*/ 82 w 610"/>
                    <a:gd name="T99" fmla="*/ 32 h 1148"/>
                    <a:gd name="T100" fmla="*/ 93 w 610"/>
                    <a:gd name="T101" fmla="*/ 25 h 1148"/>
                    <a:gd name="T102" fmla="*/ 106 w 610"/>
                    <a:gd name="T103" fmla="*/ 19 h 1148"/>
                    <a:gd name="T104" fmla="*/ 119 w 610"/>
                    <a:gd name="T105" fmla="*/ 14 h 1148"/>
                    <a:gd name="T106" fmla="*/ 132 w 610"/>
                    <a:gd name="T107" fmla="*/ 10 h 1148"/>
                    <a:gd name="T108" fmla="*/ 145 w 610"/>
                    <a:gd name="T109" fmla="*/ 8 h 1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0"/>
                    <a:gd name="T166" fmla="*/ 0 h 1148"/>
                    <a:gd name="T167" fmla="*/ 610 w 610"/>
                    <a:gd name="T168" fmla="*/ 1148 h 1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0" h="1148">
                      <a:moveTo>
                        <a:pt x="578" y="0"/>
                      </a:moveTo>
                      <a:lnTo>
                        <a:pt x="574" y="0"/>
                      </a:lnTo>
                      <a:lnTo>
                        <a:pt x="567" y="0"/>
                      </a:lnTo>
                      <a:lnTo>
                        <a:pt x="559" y="0"/>
                      </a:lnTo>
                      <a:lnTo>
                        <a:pt x="553" y="0"/>
                      </a:lnTo>
                      <a:lnTo>
                        <a:pt x="544" y="2"/>
                      </a:lnTo>
                      <a:lnTo>
                        <a:pt x="536" y="4"/>
                      </a:lnTo>
                      <a:lnTo>
                        <a:pt x="525" y="4"/>
                      </a:lnTo>
                      <a:lnTo>
                        <a:pt x="513" y="8"/>
                      </a:lnTo>
                      <a:lnTo>
                        <a:pt x="500" y="10"/>
                      </a:lnTo>
                      <a:lnTo>
                        <a:pt x="487" y="14"/>
                      </a:lnTo>
                      <a:lnTo>
                        <a:pt x="479" y="16"/>
                      </a:lnTo>
                      <a:lnTo>
                        <a:pt x="473" y="18"/>
                      </a:lnTo>
                      <a:lnTo>
                        <a:pt x="466" y="19"/>
                      </a:lnTo>
                      <a:lnTo>
                        <a:pt x="460" y="21"/>
                      </a:lnTo>
                      <a:lnTo>
                        <a:pt x="451" y="23"/>
                      </a:lnTo>
                      <a:lnTo>
                        <a:pt x="443" y="25"/>
                      </a:lnTo>
                      <a:lnTo>
                        <a:pt x="435" y="29"/>
                      </a:lnTo>
                      <a:lnTo>
                        <a:pt x="428" y="33"/>
                      </a:lnTo>
                      <a:lnTo>
                        <a:pt x="418" y="37"/>
                      </a:lnTo>
                      <a:lnTo>
                        <a:pt x="411" y="38"/>
                      </a:lnTo>
                      <a:lnTo>
                        <a:pt x="401" y="42"/>
                      </a:lnTo>
                      <a:lnTo>
                        <a:pt x="394" y="46"/>
                      </a:lnTo>
                      <a:lnTo>
                        <a:pt x="384" y="50"/>
                      </a:lnTo>
                      <a:lnTo>
                        <a:pt x="376" y="54"/>
                      </a:lnTo>
                      <a:lnTo>
                        <a:pt x="367" y="57"/>
                      </a:lnTo>
                      <a:lnTo>
                        <a:pt x="359" y="63"/>
                      </a:lnTo>
                      <a:lnTo>
                        <a:pt x="348" y="67"/>
                      </a:lnTo>
                      <a:lnTo>
                        <a:pt x="340" y="71"/>
                      </a:lnTo>
                      <a:lnTo>
                        <a:pt x="331" y="77"/>
                      </a:lnTo>
                      <a:lnTo>
                        <a:pt x="321" y="84"/>
                      </a:lnTo>
                      <a:lnTo>
                        <a:pt x="312" y="88"/>
                      </a:lnTo>
                      <a:lnTo>
                        <a:pt x="304" y="96"/>
                      </a:lnTo>
                      <a:lnTo>
                        <a:pt x="293" y="101"/>
                      </a:lnTo>
                      <a:lnTo>
                        <a:pt x="285" y="109"/>
                      </a:lnTo>
                      <a:lnTo>
                        <a:pt x="274" y="116"/>
                      </a:lnTo>
                      <a:lnTo>
                        <a:pt x="266" y="122"/>
                      </a:lnTo>
                      <a:lnTo>
                        <a:pt x="255" y="130"/>
                      </a:lnTo>
                      <a:lnTo>
                        <a:pt x="245" y="139"/>
                      </a:lnTo>
                      <a:lnTo>
                        <a:pt x="236" y="147"/>
                      </a:lnTo>
                      <a:lnTo>
                        <a:pt x="226" y="154"/>
                      </a:lnTo>
                      <a:lnTo>
                        <a:pt x="217" y="164"/>
                      </a:lnTo>
                      <a:lnTo>
                        <a:pt x="207" y="173"/>
                      </a:lnTo>
                      <a:lnTo>
                        <a:pt x="196" y="181"/>
                      </a:lnTo>
                      <a:lnTo>
                        <a:pt x="188" y="192"/>
                      </a:lnTo>
                      <a:lnTo>
                        <a:pt x="179" y="202"/>
                      </a:lnTo>
                      <a:lnTo>
                        <a:pt x="169" y="213"/>
                      </a:lnTo>
                      <a:lnTo>
                        <a:pt x="160" y="223"/>
                      </a:lnTo>
                      <a:lnTo>
                        <a:pt x="152" y="234"/>
                      </a:lnTo>
                      <a:lnTo>
                        <a:pt x="141" y="246"/>
                      </a:lnTo>
                      <a:lnTo>
                        <a:pt x="135" y="259"/>
                      </a:lnTo>
                      <a:lnTo>
                        <a:pt x="124" y="270"/>
                      </a:lnTo>
                      <a:lnTo>
                        <a:pt x="116" y="282"/>
                      </a:lnTo>
                      <a:lnTo>
                        <a:pt x="107" y="293"/>
                      </a:lnTo>
                      <a:lnTo>
                        <a:pt x="99" y="306"/>
                      </a:lnTo>
                      <a:lnTo>
                        <a:pt x="91" y="316"/>
                      </a:lnTo>
                      <a:lnTo>
                        <a:pt x="84" y="329"/>
                      </a:lnTo>
                      <a:lnTo>
                        <a:pt x="78" y="341"/>
                      </a:lnTo>
                      <a:lnTo>
                        <a:pt x="72" y="354"/>
                      </a:lnTo>
                      <a:lnTo>
                        <a:pt x="65" y="365"/>
                      </a:lnTo>
                      <a:lnTo>
                        <a:pt x="59" y="375"/>
                      </a:lnTo>
                      <a:lnTo>
                        <a:pt x="51" y="386"/>
                      </a:lnTo>
                      <a:lnTo>
                        <a:pt x="48" y="400"/>
                      </a:lnTo>
                      <a:lnTo>
                        <a:pt x="42" y="411"/>
                      </a:lnTo>
                      <a:lnTo>
                        <a:pt x="38" y="422"/>
                      </a:lnTo>
                      <a:lnTo>
                        <a:pt x="34" y="434"/>
                      </a:lnTo>
                      <a:lnTo>
                        <a:pt x="30" y="445"/>
                      </a:lnTo>
                      <a:lnTo>
                        <a:pt x="25" y="455"/>
                      </a:lnTo>
                      <a:lnTo>
                        <a:pt x="21" y="466"/>
                      </a:lnTo>
                      <a:lnTo>
                        <a:pt x="17" y="478"/>
                      </a:lnTo>
                      <a:lnTo>
                        <a:pt x="15" y="489"/>
                      </a:lnTo>
                      <a:lnTo>
                        <a:pt x="11" y="498"/>
                      </a:lnTo>
                      <a:lnTo>
                        <a:pt x="10" y="510"/>
                      </a:lnTo>
                      <a:lnTo>
                        <a:pt x="8" y="521"/>
                      </a:lnTo>
                      <a:lnTo>
                        <a:pt x="6" y="533"/>
                      </a:lnTo>
                      <a:lnTo>
                        <a:pt x="4" y="542"/>
                      </a:lnTo>
                      <a:lnTo>
                        <a:pt x="4" y="552"/>
                      </a:lnTo>
                      <a:lnTo>
                        <a:pt x="2" y="563"/>
                      </a:lnTo>
                      <a:lnTo>
                        <a:pt x="2" y="573"/>
                      </a:lnTo>
                      <a:lnTo>
                        <a:pt x="0" y="584"/>
                      </a:lnTo>
                      <a:lnTo>
                        <a:pt x="0" y="593"/>
                      </a:lnTo>
                      <a:lnTo>
                        <a:pt x="0" y="603"/>
                      </a:lnTo>
                      <a:lnTo>
                        <a:pt x="2" y="614"/>
                      </a:lnTo>
                      <a:lnTo>
                        <a:pt x="2" y="622"/>
                      </a:lnTo>
                      <a:lnTo>
                        <a:pt x="2" y="631"/>
                      </a:lnTo>
                      <a:lnTo>
                        <a:pt x="2" y="641"/>
                      </a:lnTo>
                      <a:lnTo>
                        <a:pt x="4" y="650"/>
                      </a:lnTo>
                      <a:lnTo>
                        <a:pt x="4" y="660"/>
                      </a:lnTo>
                      <a:lnTo>
                        <a:pt x="6" y="668"/>
                      </a:lnTo>
                      <a:lnTo>
                        <a:pt x="8" y="677"/>
                      </a:lnTo>
                      <a:lnTo>
                        <a:pt x="10" y="687"/>
                      </a:lnTo>
                      <a:lnTo>
                        <a:pt x="11" y="694"/>
                      </a:lnTo>
                      <a:lnTo>
                        <a:pt x="13" y="702"/>
                      </a:lnTo>
                      <a:lnTo>
                        <a:pt x="15" y="711"/>
                      </a:lnTo>
                      <a:lnTo>
                        <a:pt x="19" y="719"/>
                      </a:lnTo>
                      <a:lnTo>
                        <a:pt x="21" y="726"/>
                      </a:lnTo>
                      <a:lnTo>
                        <a:pt x="25" y="736"/>
                      </a:lnTo>
                      <a:lnTo>
                        <a:pt x="29" y="744"/>
                      </a:lnTo>
                      <a:lnTo>
                        <a:pt x="32" y="753"/>
                      </a:lnTo>
                      <a:lnTo>
                        <a:pt x="34" y="759"/>
                      </a:lnTo>
                      <a:lnTo>
                        <a:pt x="38" y="766"/>
                      </a:lnTo>
                      <a:lnTo>
                        <a:pt x="42" y="772"/>
                      </a:lnTo>
                      <a:lnTo>
                        <a:pt x="46" y="780"/>
                      </a:lnTo>
                      <a:lnTo>
                        <a:pt x="55" y="791"/>
                      </a:lnTo>
                      <a:lnTo>
                        <a:pt x="65" y="806"/>
                      </a:lnTo>
                      <a:lnTo>
                        <a:pt x="74" y="816"/>
                      </a:lnTo>
                      <a:lnTo>
                        <a:pt x="86" y="827"/>
                      </a:lnTo>
                      <a:lnTo>
                        <a:pt x="97" y="837"/>
                      </a:lnTo>
                      <a:lnTo>
                        <a:pt x="108" y="848"/>
                      </a:lnTo>
                      <a:lnTo>
                        <a:pt x="120" y="854"/>
                      </a:lnTo>
                      <a:lnTo>
                        <a:pt x="131" y="861"/>
                      </a:lnTo>
                      <a:lnTo>
                        <a:pt x="145" y="869"/>
                      </a:lnTo>
                      <a:lnTo>
                        <a:pt x="158" y="879"/>
                      </a:lnTo>
                      <a:lnTo>
                        <a:pt x="169" y="884"/>
                      </a:lnTo>
                      <a:lnTo>
                        <a:pt x="183" y="892"/>
                      </a:lnTo>
                      <a:lnTo>
                        <a:pt x="190" y="896"/>
                      </a:lnTo>
                      <a:lnTo>
                        <a:pt x="198" y="899"/>
                      </a:lnTo>
                      <a:lnTo>
                        <a:pt x="205" y="903"/>
                      </a:lnTo>
                      <a:lnTo>
                        <a:pt x="213" y="905"/>
                      </a:lnTo>
                      <a:lnTo>
                        <a:pt x="221" y="909"/>
                      </a:lnTo>
                      <a:lnTo>
                        <a:pt x="228" y="913"/>
                      </a:lnTo>
                      <a:lnTo>
                        <a:pt x="234" y="917"/>
                      </a:lnTo>
                      <a:lnTo>
                        <a:pt x="241" y="920"/>
                      </a:lnTo>
                      <a:lnTo>
                        <a:pt x="249" y="922"/>
                      </a:lnTo>
                      <a:lnTo>
                        <a:pt x="257" y="926"/>
                      </a:lnTo>
                      <a:lnTo>
                        <a:pt x="264" y="930"/>
                      </a:lnTo>
                      <a:lnTo>
                        <a:pt x="272" y="934"/>
                      </a:lnTo>
                      <a:lnTo>
                        <a:pt x="280" y="937"/>
                      </a:lnTo>
                      <a:lnTo>
                        <a:pt x="287" y="941"/>
                      </a:lnTo>
                      <a:lnTo>
                        <a:pt x="293" y="945"/>
                      </a:lnTo>
                      <a:lnTo>
                        <a:pt x="302" y="947"/>
                      </a:lnTo>
                      <a:lnTo>
                        <a:pt x="310" y="951"/>
                      </a:lnTo>
                      <a:lnTo>
                        <a:pt x="318" y="955"/>
                      </a:lnTo>
                      <a:lnTo>
                        <a:pt x="325" y="958"/>
                      </a:lnTo>
                      <a:lnTo>
                        <a:pt x="333" y="964"/>
                      </a:lnTo>
                      <a:lnTo>
                        <a:pt x="340" y="968"/>
                      </a:lnTo>
                      <a:lnTo>
                        <a:pt x="348" y="972"/>
                      </a:lnTo>
                      <a:lnTo>
                        <a:pt x="356" y="975"/>
                      </a:lnTo>
                      <a:lnTo>
                        <a:pt x="363" y="979"/>
                      </a:lnTo>
                      <a:lnTo>
                        <a:pt x="369" y="983"/>
                      </a:lnTo>
                      <a:lnTo>
                        <a:pt x="376" y="987"/>
                      </a:lnTo>
                      <a:lnTo>
                        <a:pt x="384" y="993"/>
                      </a:lnTo>
                      <a:lnTo>
                        <a:pt x="394" y="996"/>
                      </a:lnTo>
                      <a:lnTo>
                        <a:pt x="401" y="1000"/>
                      </a:lnTo>
                      <a:lnTo>
                        <a:pt x="407" y="1006"/>
                      </a:lnTo>
                      <a:lnTo>
                        <a:pt x="414" y="1010"/>
                      </a:lnTo>
                      <a:lnTo>
                        <a:pt x="422" y="1015"/>
                      </a:lnTo>
                      <a:lnTo>
                        <a:pt x="430" y="1021"/>
                      </a:lnTo>
                      <a:lnTo>
                        <a:pt x="437" y="1027"/>
                      </a:lnTo>
                      <a:lnTo>
                        <a:pt x="445" y="1031"/>
                      </a:lnTo>
                      <a:lnTo>
                        <a:pt x="453" y="1038"/>
                      </a:lnTo>
                      <a:lnTo>
                        <a:pt x="460" y="1042"/>
                      </a:lnTo>
                      <a:lnTo>
                        <a:pt x="466" y="1048"/>
                      </a:lnTo>
                      <a:lnTo>
                        <a:pt x="473" y="1053"/>
                      </a:lnTo>
                      <a:lnTo>
                        <a:pt x="481" y="1061"/>
                      </a:lnTo>
                      <a:lnTo>
                        <a:pt x="487" y="1067"/>
                      </a:lnTo>
                      <a:lnTo>
                        <a:pt x="494" y="1072"/>
                      </a:lnTo>
                      <a:lnTo>
                        <a:pt x="502" y="1080"/>
                      </a:lnTo>
                      <a:lnTo>
                        <a:pt x="510" y="1088"/>
                      </a:lnTo>
                      <a:lnTo>
                        <a:pt x="515" y="1093"/>
                      </a:lnTo>
                      <a:lnTo>
                        <a:pt x="523" y="1101"/>
                      </a:lnTo>
                      <a:lnTo>
                        <a:pt x="529" y="1109"/>
                      </a:lnTo>
                      <a:lnTo>
                        <a:pt x="536" y="1116"/>
                      </a:lnTo>
                      <a:lnTo>
                        <a:pt x="542" y="1124"/>
                      </a:lnTo>
                      <a:lnTo>
                        <a:pt x="549" y="1131"/>
                      </a:lnTo>
                      <a:lnTo>
                        <a:pt x="555" y="1139"/>
                      </a:lnTo>
                      <a:lnTo>
                        <a:pt x="563" y="1148"/>
                      </a:lnTo>
                      <a:lnTo>
                        <a:pt x="610" y="1122"/>
                      </a:lnTo>
                      <a:lnTo>
                        <a:pt x="608" y="1118"/>
                      </a:lnTo>
                      <a:lnTo>
                        <a:pt x="608" y="1114"/>
                      </a:lnTo>
                      <a:lnTo>
                        <a:pt x="605" y="1109"/>
                      </a:lnTo>
                      <a:lnTo>
                        <a:pt x="601" y="1103"/>
                      </a:lnTo>
                      <a:lnTo>
                        <a:pt x="593" y="1093"/>
                      </a:lnTo>
                      <a:lnTo>
                        <a:pt x="584" y="1082"/>
                      </a:lnTo>
                      <a:lnTo>
                        <a:pt x="578" y="1076"/>
                      </a:lnTo>
                      <a:lnTo>
                        <a:pt x="574" y="1069"/>
                      </a:lnTo>
                      <a:lnTo>
                        <a:pt x="567" y="1063"/>
                      </a:lnTo>
                      <a:lnTo>
                        <a:pt x="561" y="1055"/>
                      </a:lnTo>
                      <a:lnTo>
                        <a:pt x="551" y="1048"/>
                      </a:lnTo>
                      <a:lnTo>
                        <a:pt x="542" y="1040"/>
                      </a:lnTo>
                      <a:lnTo>
                        <a:pt x="532" y="1031"/>
                      </a:lnTo>
                      <a:lnTo>
                        <a:pt x="523" y="1025"/>
                      </a:lnTo>
                      <a:lnTo>
                        <a:pt x="511" y="1015"/>
                      </a:lnTo>
                      <a:lnTo>
                        <a:pt x="498" y="1006"/>
                      </a:lnTo>
                      <a:lnTo>
                        <a:pt x="491" y="1002"/>
                      </a:lnTo>
                      <a:lnTo>
                        <a:pt x="485" y="998"/>
                      </a:lnTo>
                      <a:lnTo>
                        <a:pt x="477" y="993"/>
                      </a:lnTo>
                      <a:lnTo>
                        <a:pt x="472" y="989"/>
                      </a:lnTo>
                      <a:lnTo>
                        <a:pt x="462" y="983"/>
                      </a:lnTo>
                      <a:lnTo>
                        <a:pt x="456" y="979"/>
                      </a:lnTo>
                      <a:lnTo>
                        <a:pt x="447" y="974"/>
                      </a:lnTo>
                      <a:lnTo>
                        <a:pt x="439" y="970"/>
                      </a:lnTo>
                      <a:lnTo>
                        <a:pt x="428" y="966"/>
                      </a:lnTo>
                      <a:lnTo>
                        <a:pt x="420" y="960"/>
                      </a:lnTo>
                      <a:lnTo>
                        <a:pt x="411" y="955"/>
                      </a:lnTo>
                      <a:lnTo>
                        <a:pt x="403" y="951"/>
                      </a:lnTo>
                      <a:lnTo>
                        <a:pt x="394" y="945"/>
                      </a:lnTo>
                      <a:lnTo>
                        <a:pt x="384" y="941"/>
                      </a:lnTo>
                      <a:lnTo>
                        <a:pt x="373" y="936"/>
                      </a:lnTo>
                      <a:lnTo>
                        <a:pt x="363" y="932"/>
                      </a:lnTo>
                      <a:lnTo>
                        <a:pt x="350" y="928"/>
                      </a:lnTo>
                      <a:lnTo>
                        <a:pt x="338" y="922"/>
                      </a:lnTo>
                      <a:lnTo>
                        <a:pt x="329" y="917"/>
                      </a:lnTo>
                      <a:lnTo>
                        <a:pt x="318" y="913"/>
                      </a:lnTo>
                      <a:lnTo>
                        <a:pt x="304" y="907"/>
                      </a:lnTo>
                      <a:lnTo>
                        <a:pt x="293" y="903"/>
                      </a:lnTo>
                      <a:lnTo>
                        <a:pt x="283" y="898"/>
                      </a:lnTo>
                      <a:lnTo>
                        <a:pt x="272" y="894"/>
                      </a:lnTo>
                      <a:lnTo>
                        <a:pt x="262" y="888"/>
                      </a:lnTo>
                      <a:lnTo>
                        <a:pt x="253" y="882"/>
                      </a:lnTo>
                      <a:lnTo>
                        <a:pt x="243" y="879"/>
                      </a:lnTo>
                      <a:lnTo>
                        <a:pt x="234" y="873"/>
                      </a:lnTo>
                      <a:lnTo>
                        <a:pt x="224" y="867"/>
                      </a:lnTo>
                      <a:lnTo>
                        <a:pt x="215" y="861"/>
                      </a:lnTo>
                      <a:lnTo>
                        <a:pt x="205" y="854"/>
                      </a:lnTo>
                      <a:lnTo>
                        <a:pt x="198" y="850"/>
                      </a:lnTo>
                      <a:lnTo>
                        <a:pt x="190" y="844"/>
                      </a:lnTo>
                      <a:lnTo>
                        <a:pt x="183" y="837"/>
                      </a:lnTo>
                      <a:lnTo>
                        <a:pt x="175" y="831"/>
                      </a:lnTo>
                      <a:lnTo>
                        <a:pt x="167" y="827"/>
                      </a:lnTo>
                      <a:lnTo>
                        <a:pt x="160" y="820"/>
                      </a:lnTo>
                      <a:lnTo>
                        <a:pt x="152" y="812"/>
                      </a:lnTo>
                      <a:lnTo>
                        <a:pt x="145" y="806"/>
                      </a:lnTo>
                      <a:lnTo>
                        <a:pt x="139" y="799"/>
                      </a:lnTo>
                      <a:lnTo>
                        <a:pt x="131" y="791"/>
                      </a:lnTo>
                      <a:lnTo>
                        <a:pt x="127" y="785"/>
                      </a:lnTo>
                      <a:lnTo>
                        <a:pt x="122" y="778"/>
                      </a:lnTo>
                      <a:lnTo>
                        <a:pt x="116" y="772"/>
                      </a:lnTo>
                      <a:lnTo>
                        <a:pt x="110" y="765"/>
                      </a:lnTo>
                      <a:lnTo>
                        <a:pt x="105" y="757"/>
                      </a:lnTo>
                      <a:lnTo>
                        <a:pt x="99" y="749"/>
                      </a:lnTo>
                      <a:lnTo>
                        <a:pt x="97" y="742"/>
                      </a:lnTo>
                      <a:lnTo>
                        <a:pt x="91" y="732"/>
                      </a:lnTo>
                      <a:lnTo>
                        <a:pt x="88" y="726"/>
                      </a:lnTo>
                      <a:lnTo>
                        <a:pt x="84" y="719"/>
                      </a:lnTo>
                      <a:lnTo>
                        <a:pt x="82" y="711"/>
                      </a:lnTo>
                      <a:lnTo>
                        <a:pt x="78" y="702"/>
                      </a:lnTo>
                      <a:lnTo>
                        <a:pt x="74" y="694"/>
                      </a:lnTo>
                      <a:lnTo>
                        <a:pt x="70" y="685"/>
                      </a:lnTo>
                      <a:lnTo>
                        <a:pt x="68" y="677"/>
                      </a:lnTo>
                      <a:lnTo>
                        <a:pt x="65" y="668"/>
                      </a:lnTo>
                      <a:lnTo>
                        <a:pt x="65" y="658"/>
                      </a:lnTo>
                      <a:lnTo>
                        <a:pt x="61" y="650"/>
                      </a:lnTo>
                      <a:lnTo>
                        <a:pt x="61" y="641"/>
                      </a:lnTo>
                      <a:lnTo>
                        <a:pt x="59" y="631"/>
                      </a:lnTo>
                      <a:lnTo>
                        <a:pt x="59" y="622"/>
                      </a:lnTo>
                      <a:lnTo>
                        <a:pt x="59" y="612"/>
                      </a:lnTo>
                      <a:lnTo>
                        <a:pt x="59" y="605"/>
                      </a:lnTo>
                      <a:lnTo>
                        <a:pt x="57" y="593"/>
                      </a:lnTo>
                      <a:lnTo>
                        <a:pt x="57" y="584"/>
                      </a:lnTo>
                      <a:lnTo>
                        <a:pt x="59" y="574"/>
                      </a:lnTo>
                      <a:lnTo>
                        <a:pt x="59" y="567"/>
                      </a:lnTo>
                      <a:lnTo>
                        <a:pt x="59" y="555"/>
                      </a:lnTo>
                      <a:lnTo>
                        <a:pt x="61" y="546"/>
                      </a:lnTo>
                      <a:lnTo>
                        <a:pt x="61" y="535"/>
                      </a:lnTo>
                      <a:lnTo>
                        <a:pt x="65" y="525"/>
                      </a:lnTo>
                      <a:lnTo>
                        <a:pt x="65" y="514"/>
                      </a:lnTo>
                      <a:lnTo>
                        <a:pt x="68" y="504"/>
                      </a:lnTo>
                      <a:lnTo>
                        <a:pt x="70" y="493"/>
                      </a:lnTo>
                      <a:lnTo>
                        <a:pt x="74" y="483"/>
                      </a:lnTo>
                      <a:lnTo>
                        <a:pt x="76" y="474"/>
                      </a:lnTo>
                      <a:lnTo>
                        <a:pt x="80" y="462"/>
                      </a:lnTo>
                      <a:lnTo>
                        <a:pt x="84" y="451"/>
                      </a:lnTo>
                      <a:lnTo>
                        <a:pt x="89" y="440"/>
                      </a:lnTo>
                      <a:lnTo>
                        <a:pt x="93" y="428"/>
                      </a:lnTo>
                      <a:lnTo>
                        <a:pt x="97" y="417"/>
                      </a:lnTo>
                      <a:lnTo>
                        <a:pt x="103" y="407"/>
                      </a:lnTo>
                      <a:lnTo>
                        <a:pt x="108" y="396"/>
                      </a:lnTo>
                      <a:lnTo>
                        <a:pt x="112" y="382"/>
                      </a:lnTo>
                      <a:lnTo>
                        <a:pt x="118" y="371"/>
                      </a:lnTo>
                      <a:lnTo>
                        <a:pt x="124" y="360"/>
                      </a:lnTo>
                      <a:lnTo>
                        <a:pt x="129" y="350"/>
                      </a:lnTo>
                      <a:lnTo>
                        <a:pt x="135" y="339"/>
                      </a:lnTo>
                      <a:lnTo>
                        <a:pt x="141" y="327"/>
                      </a:lnTo>
                      <a:lnTo>
                        <a:pt x="146" y="318"/>
                      </a:lnTo>
                      <a:lnTo>
                        <a:pt x="154" y="308"/>
                      </a:lnTo>
                      <a:lnTo>
                        <a:pt x="158" y="297"/>
                      </a:lnTo>
                      <a:lnTo>
                        <a:pt x="165" y="287"/>
                      </a:lnTo>
                      <a:lnTo>
                        <a:pt x="171" y="278"/>
                      </a:lnTo>
                      <a:lnTo>
                        <a:pt x="179" y="270"/>
                      </a:lnTo>
                      <a:lnTo>
                        <a:pt x="184" y="261"/>
                      </a:lnTo>
                      <a:lnTo>
                        <a:pt x="190" y="251"/>
                      </a:lnTo>
                      <a:lnTo>
                        <a:pt x="198" y="244"/>
                      </a:lnTo>
                      <a:lnTo>
                        <a:pt x="205" y="236"/>
                      </a:lnTo>
                      <a:lnTo>
                        <a:pt x="211" y="227"/>
                      </a:lnTo>
                      <a:lnTo>
                        <a:pt x="219" y="219"/>
                      </a:lnTo>
                      <a:lnTo>
                        <a:pt x="224" y="211"/>
                      </a:lnTo>
                      <a:lnTo>
                        <a:pt x="232" y="204"/>
                      </a:lnTo>
                      <a:lnTo>
                        <a:pt x="240" y="196"/>
                      </a:lnTo>
                      <a:lnTo>
                        <a:pt x="247" y="189"/>
                      </a:lnTo>
                      <a:lnTo>
                        <a:pt x="255" y="181"/>
                      </a:lnTo>
                      <a:lnTo>
                        <a:pt x="262" y="175"/>
                      </a:lnTo>
                      <a:lnTo>
                        <a:pt x="268" y="168"/>
                      </a:lnTo>
                      <a:lnTo>
                        <a:pt x="276" y="160"/>
                      </a:lnTo>
                      <a:lnTo>
                        <a:pt x="283" y="154"/>
                      </a:lnTo>
                      <a:lnTo>
                        <a:pt x="291" y="151"/>
                      </a:lnTo>
                      <a:lnTo>
                        <a:pt x="299" y="143"/>
                      </a:lnTo>
                      <a:lnTo>
                        <a:pt x="308" y="137"/>
                      </a:lnTo>
                      <a:lnTo>
                        <a:pt x="316" y="132"/>
                      </a:lnTo>
                      <a:lnTo>
                        <a:pt x="325" y="128"/>
                      </a:lnTo>
                      <a:lnTo>
                        <a:pt x="331" y="122"/>
                      </a:lnTo>
                      <a:lnTo>
                        <a:pt x="338" y="116"/>
                      </a:lnTo>
                      <a:lnTo>
                        <a:pt x="346" y="111"/>
                      </a:lnTo>
                      <a:lnTo>
                        <a:pt x="356" y="107"/>
                      </a:lnTo>
                      <a:lnTo>
                        <a:pt x="363" y="101"/>
                      </a:lnTo>
                      <a:lnTo>
                        <a:pt x="371" y="97"/>
                      </a:lnTo>
                      <a:lnTo>
                        <a:pt x="380" y="94"/>
                      </a:lnTo>
                      <a:lnTo>
                        <a:pt x="388" y="90"/>
                      </a:lnTo>
                      <a:lnTo>
                        <a:pt x="395" y="84"/>
                      </a:lnTo>
                      <a:lnTo>
                        <a:pt x="403" y="80"/>
                      </a:lnTo>
                      <a:lnTo>
                        <a:pt x="413" y="78"/>
                      </a:lnTo>
                      <a:lnTo>
                        <a:pt x="422" y="75"/>
                      </a:lnTo>
                      <a:lnTo>
                        <a:pt x="430" y="71"/>
                      </a:lnTo>
                      <a:lnTo>
                        <a:pt x="439" y="67"/>
                      </a:lnTo>
                      <a:lnTo>
                        <a:pt x="447" y="63"/>
                      </a:lnTo>
                      <a:lnTo>
                        <a:pt x="456" y="61"/>
                      </a:lnTo>
                      <a:lnTo>
                        <a:pt x="464" y="57"/>
                      </a:lnTo>
                      <a:lnTo>
                        <a:pt x="473" y="54"/>
                      </a:lnTo>
                      <a:lnTo>
                        <a:pt x="481" y="50"/>
                      </a:lnTo>
                      <a:lnTo>
                        <a:pt x="491" y="48"/>
                      </a:lnTo>
                      <a:lnTo>
                        <a:pt x="498" y="46"/>
                      </a:lnTo>
                      <a:lnTo>
                        <a:pt x="508" y="42"/>
                      </a:lnTo>
                      <a:lnTo>
                        <a:pt x="515" y="40"/>
                      </a:lnTo>
                      <a:lnTo>
                        <a:pt x="525" y="40"/>
                      </a:lnTo>
                      <a:lnTo>
                        <a:pt x="534" y="37"/>
                      </a:lnTo>
                      <a:lnTo>
                        <a:pt x="544" y="37"/>
                      </a:lnTo>
                      <a:lnTo>
                        <a:pt x="553" y="33"/>
                      </a:lnTo>
                      <a:lnTo>
                        <a:pt x="563" y="33"/>
                      </a:lnTo>
                      <a:lnTo>
                        <a:pt x="570" y="29"/>
                      </a:lnTo>
                      <a:lnTo>
                        <a:pt x="580" y="29"/>
                      </a:lnTo>
                      <a:lnTo>
                        <a:pt x="589" y="27"/>
                      </a:lnTo>
                      <a:lnTo>
                        <a:pt x="599" y="27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0" name="Freeform 106"/>
                <p:cNvSpPr>
                  <a:spLocks/>
                </p:cNvSpPr>
                <p:nvPr/>
              </p:nvSpPr>
              <p:spPr bwMode="auto">
                <a:xfrm>
                  <a:off x="851" y="3322"/>
                  <a:ext cx="201" cy="612"/>
                </a:xfrm>
                <a:custGeom>
                  <a:avLst/>
                  <a:gdLst>
                    <a:gd name="T0" fmla="*/ 7 w 403"/>
                    <a:gd name="T1" fmla="*/ 13 h 1224"/>
                    <a:gd name="T2" fmla="*/ 19 w 403"/>
                    <a:gd name="T3" fmla="*/ 19 h 1224"/>
                    <a:gd name="T4" fmla="*/ 31 w 403"/>
                    <a:gd name="T5" fmla="*/ 26 h 1224"/>
                    <a:gd name="T6" fmla="*/ 41 w 403"/>
                    <a:gd name="T7" fmla="*/ 33 h 1224"/>
                    <a:gd name="T8" fmla="*/ 55 w 403"/>
                    <a:gd name="T9" fmla="*/ 47 h 1224"/>
                    <a:gd name="T10" fmla="*/ 63 w 403"/>
                    <a:gd name="T11" fmla="*/ 61 h 1224"/>
                    <a:gd name="T12" fmla="*/ 63 w 403"/>
                    <a:gd name="T13" fmla="*/ 70 h 1224"/>
                    <a:gd name="T14" fmla="*/ 62 w 403"/>
                    <a:gd name="T15" fmla="*/ 79 h 1224"/>
                    <a:gd name="T16" fmla="*/ 57 w 403"/>
                    <a:gd name="T17" fmla="*/ 87 h 1224"/>
                    <a:gd name="T18" fmla="*/ 50 w 403"/>
                    <a:gd name="T19" fmla="*/ 98 h 1224"/>
                    <a:gd name="T20" fmla="*/ 37 w 403"/>
                    <a:gd name="T21" fmla="*/ 114 h 1224"/>
                    <a:gd name="T22" fmla="*/ 24 w 403"/>
                    <a:gd name="T23" fmla="*/ 128 h 1224"/>
                    <a:gd name="T24" fmla="*/ 13 w 403"/>
                    <a:gd name="T25" fmla="*/ 142 h 1224"/>
                    <a:gd name="T26" fmla="*/ 6 w 403"/>
                    <a:gd name="T27" fmla="*/ 155 h 1224"/>
                    <a:gd name="T28" fmla="*/ 5 w 403"/>
                    <a:gd name="T29" fmla="*/ 168 h 1224"/>
                    <a:gd name="T30" fmla="*/ 11 w 403"/>
                    <a:gd name="T31" fmla="*/ 181 h 1224"/>
                    <a:gd name="T32" fmla="*/ 23 w 403"/>
                    <a:gd name="T33" fmla="*/ 193 h 1224"/>
                    <a:gd name="T34" fmla="*/ 32 w 403"/>
                    <a:gd name="T35" fmla="*/ 201 h 1224"/>
                    <a:gd name="T36" fmla="*/ 41 w 403"/>
                    <a:gd name="T37" fmla="*/ 209 h 1224"/>
                    <a:gd name="T38" fmla="*/ 50 w 403"/>
                    <a:gd name="T39" fmla="*/ 218 h 1224"/>
                    <a:gd name="T40" fmla="*/ 60 w 403"/>
                    <a:gd name="T41" fmla="*/ 227 h 1224"/>
                    <a:gd name="T42" fmla="*/ 69 w 403"/>
                    <a:gd name="T43" fmla="*/ 237 h 1224"/>
                    <a:gd name="T44" fmla="*/ 76 w 403"/>
                    <a:gd name="T45" fmla="*/ 246 h 1224"/>
                    <a:gd name="T46" fmla="*/ 82 w 403"/>
                    <a:gd name="T47" fmla="*/ 256 h 1224"/>
                    <a:gd name="T48" fmla="*/ 86 w 403"/>
                    <a:gd name="T49" fmla="*/ 267 h 1224"/>
                    <a:gd name="T50" fmla="*/ 87 w 403"/>
                    <a:gd name="T51" fmla="*/ 277 h 1224"/>
                    <a:gd name="T52" fmla="*/ 86 w 403"/>
                    <a:gd name="T53" fmla="*/ 289 h 1224"/>
                    <a:gd name="T54" fmla="*/ 93 w 403"/>
                    <a:gd name="T55" fmla="*/ 306 h 1224"/>
                    <a:gd name="T56" fmla="*/ 97 w 403"/>
                    <a:gd name="T57" fmla="*/ 298 h 1224"/>
                    <a:gd name="T58" fmla="*/ 100 w 403"/>
                    <a:gd name="T59" fmla="*/ 287 h 1224"/>
                    <a:gd name="T60" fmla="*/ 100 w 403"/>
                    <a:gd name="T61" fmla="*/ 273 h 1224"/>
                    <a:gd name="T62" fmla="*/ 98 w 403"/>
                    <a:gd name="T63" fmla="*/ 263 h 1224"/>
                    <a:gd name="T64" fmla="*/ 94 w 403"/>
                    <a:gd name="T65" fmla="*/ 254 h 1224"/>
                    <a:gd name="T66" fmla="*/ 89 w 403"/>
                    <a:gd name="T67" fmla="*/ 245 h 1224"/>
                    <a:gd name="T68" fmla="*/ 81 w 403"/>
                    <a:gd name="T69" fmla="*/ 234 h 1224"/>
                    <a:gd name="T70" fmla="*/ 71 w 403"/>
                    <a:gd name="T71" fmla="*/ 224 h 1224"/>
                    <a:gd name="T72" fmla="*/ 60 w 403"/>
                    <a:gd name="T73" fmla="*/ 214 h 1224"/>
                    <a:gd name="T74" fmla="*/ 50 w 403"/>
                    <a:gd name="T75" fmla="*/ 205 h 1224"/>
                    <a:gd name="T76" fmla="*/ 42 w 403"/>
                    <a:gd name="T77" fmla="*/ 197 h 1224"/>
                    <a:gd name="T78" fmla="*/ 30 w 403"/>
                    <a:gd name="T79" fmla="*/ 184 h 1224"/>
                    <a:gd name="T80" fmla="*/ 21 w 403"/>
                    <a:gd name="T81" fmla="*/ 172 h 1224"/>
                    <a:gd name="T82" fmla="*/ 19 w 403"/>
                    <a:gd name="T83" fmla="*/ 159 h 1224"/>
                    <a:gd name="T84" fmla="*/ 23 w 403"/>
                    <a:gd name="T85" fmla="*/ 146 h 1224"/>
                    <a:gd name="T86" fmla="*/ 35 w 403"/>
                    <a:gd name="T87" fmla="*/ 132 h 1224"/>
                    <a:gd name="T88" fmla="*/ 43 w 403"/>
                    <a:gd name="T89" fmla="*/ 121 h 1224"/>
                    <a:gd name="T90" fmla="*/ 55 w 403"/>
                    <a:gd name="T91" fmla="*/ 108 h 1224"/>
                    <a:gd name="T92" fmla="*/ 64 w 403"/>
                    <a:gd name="T93" fmla="*/ 98 h 1224"/>
                    <a:gd name="T94" fmla="*/ 71 w 403"/>
                    <a:gd name="T95" fmla="*/ 88 h 1224"/>
                    <a:gd name="T96" fmla="*/ 74 w 403"/>
                    <a:gd name="T97" fmla="*/ 79 h 1224"/>
                    <a:gd name="T98" fmla="*/ 75 w 403"/>
                    <a:gd name="T99" fmla="*/ 70 h 1224"/>
                    <a:gd name="T100" fmla="*/ 74 w 403"/>
                    <a:gd name="T101" fmla="*/ 58 h 1224"/>
                    <a:gd name="T102" fmla="*/ 67 w 403"/>
                    <a:gd name="T103" fmla="*/ 44 h 1224"/>
                    <a:gd name="T104" fmla="*/ 56 w 403"/>
                    <a:gd name="T105" fmla="*/ 32 h 1224"/>
                    <a:gd name="T106" fmla="*/ 43 w 403"/>
                    <a:gd name="T107" fmla="*/ 21 h 1224"/>
                    <a:gd name="T108" fmla="*/ 29 w 403"/>
                    <a:gd name="T109" fmla="*/ 11 h 1224"/>
                    <a:gd name="T110" fmla="*/ 17 w 403"/>
                    <a:gd name="T111" fmla="*/ 4 h 1224"/>
                    <a:gd name="T112" fmla="*/ 0 w 403"/>
                    <a:gd name="T113" fmla="*/ 10 h 12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3"/>
                    <a:gd name="T172" fmla="*/ 0 h 1224"/>
                    <a:gd name="T173" fmla="*/ 403 w 403"/>
                    <a:gd name="T174" fmla="*/ 1224 h 12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3" h="1224">
                      <a:moveTo>
                        <a:pt x="0" y="40"/>
                      </a:moveTo>
                      <a:lnTo>
                        <a:pt x="4" y="40"/>
                      </a:lnTo>
                      <a:lnTo>
                        <a:pt x="14" y="46"/>
                      </a:lnTo>
                      <a:lnTo>
                        <a:pt x="21" y="48"/>
                      </a:lnTo>
                      <a:lnTo>
                        <a:pt x="29" y="52"/>
                      </a:lnTo>
                      <a:lnTo>
                        <a:pt x="38" y="55"/>
                      </a:lnTo>
                      <a:lnTo>
                        <a:pt x="50" y="61"/>
                      </a:lnTo>
                      <a:lnTo>
                        <a:pt x="61" y="67"/>
                      </a:lnTo>
                      <a:lnTo>
                        <a:pt x="73" y="73"/>
                      </a:lnTo>
                      <a:lnTo>
                        <a:pt x="78" y="76"/>
                      </a:lnTo>
                      <a:lnTo>
                        <a:pt x="84" y="80"/>
                      </a:lnTo>
                      <a:lnTo>
                        <a:pt x="92" y="84"/>
                      </a:lnTo>
                      <a:lnTo>
                        <a:pt x="99" y="88"/>
                      </a:lnTo>
                      <a:lnTo>
                        <a:pt x="111" y="95"/>
                      </a:lnTo>
                      <a:lnTo>
                        <a:pt x="124" y="103"/>
                      </a:lnTo>
                      <a:lnTo>
                        <a:pt x="132" y="107"/>
                      </a:lnTo>
                      <a:lnTo>
                        <a:pt x="139" y="113"/>
                      </a:lnTo>
                      <a:lnTo>
                        <a:pt x="145" y="116"/>
                      </a:lnTo>
                      <a:lnTo>
                        <a:pt x="153" y="122"/>
                      </a:lnTo>
                      <a:lnTo>
                        <a:pt x="166" y="132"/>
                      </a:lnTo>
                      <a:lnTo>
                        <a:pt x="177" y="141"/>
                      </a:lnTo>
                      <a:lnTo>
                        <a:pt x="191" y="152"/>
                      </a:lnTo>
                      <a:lnTo>
                        <a:pt x="202" y="164"/>
                      </a:lnTo>
                      <a:lnTo>
                        <a:pt x="211" y="175"/>
                      </a:lnTo>
                      <a:lnTo>
                        <a:pt x="223" y="185"/>
                      </a:lnTo>
                      <a:lnTo>
                        <a:pt x="232" y="198"/>
                      </a:lnTo>
                      <a:lnTo>
                        <a:pt x="240" y="211"/>
                      </a:lnTo>
                      <a:lnTo>
                        <a:pt x="246" y="223"/>
                      </a:lnTo>
                      <a:lnTo>
                        <a:pt x="251" y="236"/>
                      </a:lnTo>
                      <a:lnTo>
                        <a:pt x="253" y="244"/>
                      </a:lnTo>
                      <a:lnTo>
                        <a:pt x="255" y="249"/>
                      </a:lnTo>
                      <a:lnTo>
                        <a:pt x="255" y="257"/>
                      </a:lnTo>
                      <a:lnTo>
                        <a:pt x="257" y="265"/>
                      </a:lnTo>
                      <a:lnTo>
                        <a:pt x="255" y="270"/>
                      </a:lnTo>
                      <a:lnTo>
                        <a:pt x="255" y="278"/>
                      </a:lnTo>
                      <a:lnTo>
                        <a:pt x="255" y="285"/>
                      </a:lnTo>
                      <a:lnTo>
                        <a:pt x="255" y="291"/>
                      </a:lnTo>
                      <a:lnTo>
                        <a:pt x="253" y="299"/>
                      </a:lnTo>
                      <a:lnTo>
                        <a:pt x="251" y="306"/>
                      </a:lnTo>
                      <a:lnTo>
                        <a:pt x="249" y="314"/>
                      </a:lnTo>
                      <a:lnTo>
                        <a:pt x="246" y="322"/>
                      </a:lnTo>
                      <a:lnTo>
                        <a:pt x="242" y="327"/>
                      </a:lnTo>
                      <a:lnTo>
                        <a:pt x="238" y="335"/>
                      </a:lnTo>
                      <a:lnTo>
                        <a:pt x="232" y="341"/>
                      </a:lnTo>
                      <a:lnTo>
                        <a:pt x="229" y="348"/>
                      </a:lnTo>
                      <a:lnTo>
                        <a:pt x="225" y="356"/>
                      </a:lnTo>
                      <a:lnTo>
                        <a:pt x="221" y="361"/>
                      </a:lnTo>
                      <a:lnTo>
                        <a:pt x="215" y="369"/>
                      </a:lnTo>
                      <a:lnTo>
                        <a:pt x="211" y="377"/>
                      </a:lnTo>
                      <a:lnTo>
                        <a:pt x="200" y="390"/>
                      </a:lnTo>
                      <a:lnTo>
                        <a:pt x="191" y="403"/>
                      </a:lnTo>
                      <a:lnTo>
                        <a:pt x="181" y="415"/>
                      </a:lnTo>
                      <a:lnTo>
                        <a:pt x="172" y="428"/>
                      </a:lnTo>
                      <a:lnTo>
                        <a:pt x="160" y="439"/>
                      </a:lnTo>
                      <a:lnTo>
                        <a:pt x="149" y="453"/>
                      </a:lnTo>
                      <a:lnTo>
                        <a:pt x="139" y="464"/>
                      </a:lnTo>
                      <a:lnTo>
                        <a:pt x="128" y="476"/>
                      </a:lnTo>
                      <a:lnTo>
                        <a:pt x="118" y="487"/>
                      </a:lnTo>
                      <a:lnTo>
                        <a:pt x="107" y="500"/>
                      </a:lnTo>
                      <a:lnTo>
                        <a:pt x="97" y="510"/>
                      </a:lnTo>
                      <a:lnTo>
                        <a:pt x="90" y="523"/>
                      </a:lnTo>
                      <a:lnTo>
                        <a:pt x="78" y="533"/>
                      </a:lnTo>
                      <a:lnTo>
                        <a:pt x="69" y="544"/>
                      </a:lnTo>
                      <a:lnTo>
                        <a:pt x="61" y="555"/>
                      </a:lnTo>
                      <a:lnTo>
                        <a:pt x="54" y="567"/>
                      </a:lnTo>
                      <a:lnTo>
                        <a:pt x="46" y="576"/>
                      </a:lnTo>
                      <a:lnTo>
                        <a:pt x="40" y="588"/>
                      </a:lnTo>
                      <a:lnTo>
                        <a:pt x="35" y="597"/>
                      </a:lnTo>
                      <a:lnTo>
                        <a:pt x="31" y="609"/>
                      </a:lnTo>
                      <a:lnTo>
                        <a:pt x="25" y="618"/>
                      </a:lnTo>
                      <a:lnTo>
                        <a:pt x="23" y="629"/>
                      </a:lnTo>
                      <a:lnTo>
                        <a:pt x="19" y="639"/>
                      </a:lnTo>
                      <a:lnTo>
                        <a:pt x="19" y="650"/>
                      </a:lnTo>
                      <a:lnTo>
                        <a:pt x="19" y="660"/>
                      </a:lnTo>
                      <a:lnTo>
                        <a:pt x="21" y="671"/>
                      </a:lnTo>
                      <a:lnTo>
                        <a:pt x="23" y="681"/>
                      </a:lnTo>
                      <a:lnTo>
                        <a:pt x="29" y="692"/>
                      </a:lnTo>
                      <a:lnTo>
                        <a:pt x="31" y="702"/>
                      </a:lnTo>
                      <a:lnTo>
                        <a:pt x="38" y="711"/>
                      </a:lnTo>
                      <a:lnTo>
                        <a:pt x="46" y="723"/>
                      </a:lnTo>
                      <a:lnTo>
                        <a:pt x="57" y="734"/>
                      </a:lnTo>
                      <a:lnTo>
                        <a:pt x="67" y="745"/>
                      </a:lnTo>
                      <a:lnTo>
                        <a:pt x="80" y="757"/>
                      </a:lnTo>
                      <a:lnTo>
                        <a:pt x="86" y="764"/>
                      </a:lnTo>
                      <a:lnTo>
                        <a:pt x="92" y="770"/>
                      </a:lnTo>
                      <a:lnTo>
                        <a:pt x="99" y="776"/>
                      </a:lnTo>
                      <a:lnTo>
                        <a:pt x="107" y="783"/>
                      </a:lnTo>
                      <a:lnTo>
                        <a:pt x="113" y="787"/>
                      </a:lnTo>
                      <a:lnTo>
                        <a:pt x="120" y="795"/>
                      </a:lnTo>
                      <a:lnTo>
                        <a:pt x="128" y="801"/>
                      </a:lnTo>
                      <a:lnTo>
                        <a:pt x="135" y="808"/>
                      </a:lnTo>
                      <a:lnTo>
                        <a:pt x="141" y="814"/>
                      </a:lnTo>
                      <a:lnTo>
                        <a:pt x="149" y="820"/>
                      </a:lnTo>
                      <a:lnTo>
                        <a:pt x="156" y="827"/>
                      </a:lnTo>
                      <a:lnTo>
                        <a:pt x="164" y="835"/>
                      </a:lnTo>
                      <a:lnTo>
                        <a:pt x="172" y="840"/>
                      </a:lnTo>
                      <a:lnTo>
                        <a:pt x="179" y="848"/>
                      </a:lnTo>
                      <a:lnTo>
                        <a:pt x="187" y="856"/>
                      </a:lnTo>
                      <a:lnTo>
                        <a:pt x="194" y="863"/>
                      </a:lnTo>
                      <a:lnTo>
                        <a:pt x="202" y="871"/>
                      </a:lnTo>
                      <a:lnTo>
                        <a:pt x="211" y="878"/>
                      </a:lnTo>
                      <a:lnTo>
                        <a:pt x="217" y="884"/>
                      </a:lnTo>
                      <a:lnTo>
                        <a:pt x="227" y="892"/>
                      </a:lnTo>
                      <a:lnTo>
                        <a:pt x="232" y="899"/>
                      </a:lnTo>
                      <a:lnTo>
                        <a:pt x="240" y="907"/>
                      </a:lnTo>
                      <a:lnTo>
                        <a:pt x="248" y="915"/>
                      </a:lnTo>
                      <a:lnTo>
                        <a:pt x="255" y="922"/>
                      </a:lnTo>
                      <a:lnTo>
                        <a:pt x="261" y="930"/>
                      </a:lnTo>
                      <a:lnTo>
                        <a:pt x="268" y="937"/>
                      </a:lnTo>
                      <a:lnTo>
                        <a:pt x="276" y="945"/>
                      </a:lnTo>
                      <a:lnTo>
                        <a:pt x="284" y="953"/>
                      </a:lnTo>
                      <a:lnTo>
                        <a:pt x="287" y="960"/>
                      </a:lnTo>
                      <a:lnTo>
                        <a:pt x="293" y="968"/>
                      </a:lnTo>
                      <a:lnTo>
                        <a:pt x="301" y="975"/>
                      </a:lnTo>
                      <a:lnTo>
                        <a:pt x="307" y="983"/>
                      </a:lnTo>
                      <a:lnTo>
                        <a:pt x="310" y="991"/>
                      </a:lnTo>
                      <a:lnTo>
                        <a:pt x="316" y="1000"/>
                      </a:lnTo>
                      <a:lnTo>
                        <a:pt x="322" y="1008"/>
                      </a:lnTo>
                      <a:lnTo>
                        <a:pt x="327" y="1017"/>
                      </a:lnTo>
                      <a:lnTo>
                        <a:pt x="329" y="1023"/>
                      </a:lnTo>
                      <a:lnTo>
                        <a:pt x="333" y="1032"/>
                      </a:lnTo>
                      <a:lnTo>
                        <a:pt x="337" y="1042"/>
                      </a:lnTo>
                      <a:lnTo>
                        <a:pt x="341" y="1049"/>
                      </a:lnTo>
                      <a:lnTo>
                        <a:pt x="343" y="1057"/>
                      </a:lnTo>
                      <a:lnTo>
                        <a:pt x="346" y="1065"/>
                      </a:lnTo>
                      <a:lnTo>
                        <a:pt x="346" y="1074"/>
                      </a:lnTo>
                      <a:lnTo>
                        <a:pt x="348" y="1084"/>
                      </a:lnTo>
                      <a:lnTo>
                        <a:pt x="348" y="1091"/>
                      </a:lnTo>
                      <a:lnTo>
                        <a:pt x="350" y="1101"/>
                      </a:lnTo>
                      <a:lnTo>
                        <a:pt x="350" y="1108"/>
                      </a:lnTo>
                      <a:lnTo>
                        <a:pt x="350" y="1118"/>
                      </a:lnTo>
                      <a:lnTo>
                        <a:pt x="348" y="1127"/>
                      </a:lnTo>
                      <a:lnTo>
                        <a:pt x="348" y="1137"/>
                      </a:lnTo>
                      <a:lnTo>
                        <a:pt x="346" y="1145"/>
                      </a:lnTo>
                      <a:lnTo>
                        <a:pt x="345" y="1156"/>
                      </a:lnTo>
                      <a:lnTo>
                        <a:pt x="339" y="1164"/>
                      </a:lnTo>
                      <a:lnTo>
                        <a:pt x="335" y="1173"/>
                      </a:lnTo>
                      <a:lnTo>
                        <a:pt x="331" y="1179"/>
                      </a:lnTo>
                      <a:lnTo>
                        <a:pt x="329" y="1181"/>
                      </a:lnTo>
                      <a:lnTo>
                        <a:pt x="373" y="1224"/>
                      </a:lnTo>
                      <a:lnTo>
                        <a:pt x="373" y="1222"/>
                      </a:lnTo>
                      <a:lnTo>
                        <a:pt x="377" y="1219"/>
                      </a:lnTo>
                      <a:lnTo>
                        <a:pt x="381" y="1209"/>
                      </a:lnTo>
                      <a:lnTo>
                        <a:pt x="386" y="1198"/>
                      </a:lnTo>
                      <a:lnTo>
                        <a:pt x="390" y="1190"/>
                      </a:lnTo>
                      <a:lnTo>
                        <a:pt x="392" y="1183"/>
                      </a:lnTo>
                      <a:lnTo>
                        <a:pt x="394" y="1175"/>
                      </a:lnTo>
                      <a:lnTo>
                        <a:pt x="398" y="1167"/>
                      </a:lnTo>
                      <a:lnTo>
                        <a:pt x="398" y="1158"/>
                      </a:lnTo>
                      <a:lnTo>
                        <a:pt x="400" y="1148"/>
                      </a:lnTo>
                      <a:lnTo>
                        <a:pt x="402" y="1139"/>
                      </a:lnTo>
                      <a:lnTo>
                        <a:pt x="403" y="1127"/>
                      </a:lnTo>
                      <a:lnTo>
                        <a:pt x="402" y="1116"/>
                      </a:lnTo>
                      <a:lnTo>
                        <a:pt x="402" y="1103"/>
                      </a:lnTo>
                      <a:lnTo>
                        <a:pt x="402" y="1091"/>
                      </a:lnTo>
                      <a:lnTo>
                        <a:pt x="400" y="1080"/>
                      </a:lnTo>
                      <a:lnTo>
                        <a:pt x="398" y="1072"/>
                      </a:lnTo>
                      <a:lnTo>
                        <a:pt x="396" y="1065"/>
                      </a:lnTo>
                      <a:lnTo>
                        <a:pt x="394" y="1059"/>
                      </a:lnTo>
                      <a:lnTo>
                        <a:pt x="392" y="1051"/>
                      </a:lnTo>
                      <a:lnTo>
                        <a:pt x="390" y="1044"/>
                      </a:lnTo>
                      <a:lnTo>
                        <a:pt x="386" y="1038"/>
                      </a:lnTo>
                      <a:lnTo>
                        <a:pt x="384" y="1030"/>
                      </a:lnTo>
                      <a:lnTo>
                        <a:pt x="383" y="1023"/>
                      </a:lnTo>
                      <a:lnTo>
                        <a:pt x="377" y="1015"/>
                      </a:lnTo>
                      <a:lnTo>
                        <a:pt x="373" y="1008"/>
                      </a:lnTo>
                      <a:lnTo>
                        <a:pt x="369" y="1000"/>
                      </a:lnTo>
                      <a:lnTo>
                        <a:pt x="367" y="992"/>
                      </a:lnTo>
                      <a:lnTo>
                        <a:pt x="360" y="985"/>
                      </a:lnTo>
                      <a:lnTo>
                        <a:pt x="356" y="977"/>
                      </a:lnTo>
                      <a:lnTo>
                        <a:pt x="350" y="968"/>
                      </a:lnTo>
                      <a:lnTo>
                        <a:pt x="346" y="962"/>
                      </a:lnTo>
                      <a:lnTo>
                        <a:pt x="339" y="953"/>
                      </a:lnTo>
                      <a:lnTo>
                        <a:pt x="333" y="945"/>
                      </a:lnTo>
                      <a:lnTo>
                        <a:pt x="326" y="935"/>
                      </a:lnTo>
                      <a:lnTo>
                        <a:pt x="320" y="928"/>
                      </a:lnTo>
                      <a:lnTo>
                        <a:pt x="310" y="920"/>
                      </a:lnTo>
                      <a:lnTo>
                        <a:pt x="305" y="913"/>
                      </a:lnTo>
                      <a:lnTo>
                        <a:pt x="295" y="903"/>
                      </a:lnTo>
                      <a:lnTo>
                        <a:pt x="287" y="896"/>
                      </a:lnTo>
                      <a:lnTo>
                        <a:pt x="276" y="886"/>
                      </a:lnTo>
                      <a:lnTo>
                        <a:pt x="268" y="878"/>
                      </a:lnTo>
                      <a:lnTo>
                        <a:pt x="259" y="869"/>
                      </a:lnTo>
                      <a:lnTo>
                        <a:pt x="251" y="861"/>
                      </a:lnTo>
                      <a:lnTo>
                        <a:pt x="242" y="854"/>
                      </a:lnTo>
                      <a:lnTo>
                        <a:pt x="232" y="846"/>
                      </a:lnTo>
                      <a:lnTo>
                        <a:pt x="225" y="840"/>
                      </a:lnTo>
                      <a:lnTo>
                        <a:pt x="217" y="833"/>
                      </a:lnTo>
                      <a:lnTo>
                        <a:pt x="210" y="825"/>
                      </a:lnTo>
                      <a:lnTo>
                        <a:pt x="202" y="818"/>
                      </a:lnTo>
                      <a:lnTo>
                        <a:pt x="194" y="812"/>
                      </a:lnTo>
                      <a:lnTo>
                        <a:pt x="189" y="806"/>
                      </a:lnTo>
                      <a:lnTo>
                        <a:pt x="181" y="799"/>
                      </a:lnTo>
                      <a:lnTo>
                        <a:pt x="173" y="791"/>
                      </a:lnTo>
                      <a:lnTo>
                        <a:pt x="168" y="785"/>
                      </a:lnTo>
                      <a:lnTo>
                        <a:pt x="162" y="782"/>
                      </a:lnTo>
                      <a:lnTo>
                        <a:pt x="149" y="768"/>
                      </a:lnTo>
                      <a:lnTo>
                        <a:pt x="139" y="757"/>
                      </a:lnTo>
                      <a:lnTo>
                        <a:pt x="128" y="745"/>
                      </a:lnTo>
                      <a:lnTo>
                        <a:pt x="120" y="734"/>
                      </a:lnTo>
                      <a:lnTo>
                        <a:pt x="111" y="723"/>
                      </a:lnTo>
                      <a:lnTo>
                        <a:pt x="103" y="713"/>
                      </a:lnTo>
                      <a:lnTo>
                        <a:pt x="95" y="704"/>
                      </a:lnTo>
                      <a:lnTo>
                        <a:pt x="92" y="694"/>
                      </a:lnTo>
                      <a:lnTo>
                        <a:pt x="86" y="685"/>
                      </a:lnTo>
                      <a:lnTo>
                        <a:pt x="82" y="675"/>
                      </a:lnTo>
                      <a:lnTo>
                        <a:pt x="78" y="664"/>
                      </a:lnTo>
                      <a:lnTo>
                        <a:pt x="76" y="656"/>
                      </a:lnTo>
                      <a:lnTo>
                        <a:pt x="76" y="647"/>
                      </a:lnTo>
                      <a:lnTo>
                        <a:pt x="76" y="635"/>
                      </a:lnTo>
                      <a:lnTo>
                        <a:pt x="76" y="626"/>
                      </a:lnTo>
                      <a:lnTo>
                        <a:pt x="80" y="616"/>
                      </a:lnTo>
                      <a:lnTo>
                        <a:pt x="84" y="605"/>
                      </a:lnTo>
                      <a:lnTo>
                        <a:pt x="88" y="593"/>
                      </a:lnTo>
                      <a:lnTo>
                        <a:pt x="94" y="584"/>
                      </a:lnTo>
                      <a:lnTo>
                        <a:pt x="101" y="572"/>
                      </a:lnTo>
                      <a:lnTo>
                        <a:pt x="109" y="561"/>
                      </a:lnTo>
                      <a:lnTo>
                        <a:pt x="118" y="550"/>
                      </a:lnTo>
                      <a:lnTo>
                        <a:pt x="128" y="536"/>
                      </a:lnTo>
                      <a:lnTo>
                        <a:pt x="141" y="525"/>
                      </a:lnTo>
                      <a:lnTo>
                        <a:pt x="145" y="517"/>
                      </a:lnTo>
                      <a:lnTo>
                        <a:pt x="153" y="510"/>
                      </a:lnTo>
                      <a:lnTo>
                        <a:pt x="156" y="502"/>
                      </a:lnTo>
                      <a:lnTo>
                        <a:pt x="162" y="496"/>
                      </a:lnTo>
                      <a:lnTo>
                        <a:pt x="173" y="483"/>
                      </a:lnTo>
                      <a:lnTo>
                        <a:pt x="185" y="472"/>
                      </a:lnTo>
                      <a:lnTo>
                        <a:pt x="194" y="462"/>
                      </a:lnTo>
                      <a:lnTo>
                        <a:pt x="204" y="451"/>
                      </a:lnTo>
                      <a:lnTo>
                        <a:pt x="213" y="441"/>
                      </a:lnTo>
                      <a:lnTo>
                        <a:pt x="223" y="432"/>
                      </a:lnTo>
                      <a:lnTo>
                        <a:pt x="230" y="420"/>
                      </a:lnTo>
                      <a:lnTo>
                        <a:pt x="238" y="413"/>
                      </a:lnTo>
                      <a:lnTo>
                        <a:pt x="246" y="403"/>
                      </a:lnTo>
                      <a:lnTo>
                        <a:pt x="253" y="396"/>
                      </a:lnTo>
                      <a:lnTo>
                        <a:pt x="257" y="390"/>
                      </a:lnTo>
                      <a:lnTo>
                        <a:pt x="263" y="382"/>
                      </a:lnTo>
                      <a:lnTo>
                        <a:pt x="270" y="375"/>
                      </a:lnTo>
                      <a:lnTo>
                        <a:pt x="276" y="367"/>
                      </a:lnTo>
                      <a:lnTo>
                        <a:pt x="280" y="360"/>
                      </a:lnTo>
                      <a:lnTo>
                        <a:pt x="284" y="352"/>
                      </a:lnTo>
                      <a:lnTo>
                        <a:pt x="287" y="344"/>
                      </a:lnTo>
                      <a:lnTo>
                        <a:pt x="291" y="337"/>
                      </a:lnTo>
                      <a:lnTo>
                        <a:pt x="293" y="331"/>
                      </a:lnTo>
                      <a:lnTo>
                        <a:pt x="295" y="323"/>
                      </a:lnTo>
                      <a:lnTo>
                        <a:pt x="297" y="316"/>
                      </a:lnTo>
                      <a:lnTo>
                        <a:pt x="301" y="310"/>
                      </a:lnTo>
                      <a:lnTo>
                        <a:pt x="301" y="301"/>
                      </a:lnTo>
                      <a:lnTo>
                        <a:pt x="301" y="293"/>
                      </a:lnTo>
                      <a:lnTo>
                        <a:pt x="301" y="285"/>
                      </a:lnTo>
                      <a:lnTo>
                        <a:pt x="303" y="278"/>
                      </a:lnTo>
                      <a:lnTo>
                        <a:pt x="301" y="268"/>
                      </a:lnTo>
                      <a:lnTo>
                        <a:pt x="301" y="259"/>
                      </a:lnTo>
                      <a:lnTo>
                        <a:pt x="301" y="249"/>
                      </a:lnTo>
                      <a:lnTo>
                        <a:pt x="301" y="240"/>
                      </a:lnTo>
                      <a:lnTo>
                        <a:pt x="297" y="230"/>
                      </a:lnTo>
                      <a:lnTo>
                        <a:pt x="293" y="219"/>
                      </a:lnTo>
                      <a:lnTo>
                        <a:pt x="289" y="208"/>
                      </a:lnTo>
                      <a:lnTo>
                        <a:pt x="284" y="198"/>
                      </a:lnTo>
                      <a:lnTo>
                        <a:pt x="276" y="187"/>
                      </a:lnTo>
                      <a:lnTo>
                        <a:pt x="270" y="175"/>
                      </a:lnTo>
                      <a:lnTo>
                        <a:pt x="263" y="166"/>
                      </a:lnTo>
                      <a:lnTo>
                        <a:pt x="255" y="156"/>
                      </a:lnTo>
                      <a:lnTo>
                        <a:pt x="246" y="145"/>
                      </a:lnTo>
                      <a:lnTo>
                        <a:pt x="236" y="135"/>
                      </a:lnTo>
                      <a:lnTo>
                        <a:pt x="225" y="126"/>
                      </a:lnTo>
                      <a:lnTo>
                        <a:pt x="215" y="116"/>
                      </a:lnTo>
                      <a:lnTo>
                        <a:pt x="204" y="107"/>
                      </a:lnTo>
                      <a:lnTo>
                        <a:pt x="194" y="97"/>
                      </a:lnTo>
                      <a:lnTo>
                        <a:pt x="183" y="90"/>
                      </a:lnTo>
                      <a:lnTo>
                        <a:pt x="173" y="82"/>
                      </a:lnTo>
                      <a:lnTo>
                        <a:pt x="162" y="74"/>
                      </a:lnTo>
                      <a:lnTo>
                        <a:pt x="151" y="65"/>
                      </a:lnTo>
                      <a:lnTo>
                        <a:pt x="139" y="57"/>
                      </a:lnTo>
                      <a:lnTo>
                        <a:pt x="130" y="50"/>
                      </a:lnTo>
                      <a:lnTo>
                        <a:pt x="118" y="42"/>
                      </a:lnTo>
                      <a:lnTo>
                        <a:pt x="107" y="36"/>
                      </a:lnTo>
                      <a:lnTo>
                        <a:pt x="97" y="31"/>
                      </a:lnTo>
                      <a:lnTo>
                        <a:pt x="90" y="27"/>
                      </a:lnTo>
                      <a:lnTo>
                        <a:pt x="80" y="21"/>
                      </a:lnTo>
                      <a:lnTo>
                        <a:pt x="71" y="16"/>
                      </a:lnTo>
                      <a:lnTo>
                        <a:pt x="63" y="12"/>
                      </a:lnTo>
                      <a:lnTo>
                        <a:pt x="56" y="8"/>
                      </a:lnTo>
                      <a:lnTo>
                        <a:pt x="46" y="4"/>
                      </a:lnTo>
                      <a:lnTo>
                        <a:pt x="38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1" name="Freeform 107"/>
                <p:cNvSpPr>
                  <a:spLocks/>
                </p:cNvSpPr>
                <p:nvPr/>
              </p:nvSpPr>
              <p:spPr bwMode="auto">
                <a:xfrm>
                  <a:off x="1117" y="3592"/>
                  <a:ext cx="120" cy="231"/>
                </a:xfrm>
                <a:custGeom>
                  <a:avLst/>
                  <a:gdLst>
                    <a:gd name="T0" fmla="*/ 21 w 239"/>
                    <a:gd name="T1" fmla="*/ 19 h 462"/>
                    <a:gd name="T2" fmla="*/ 25 w 239"/>
                    <a:gd name="T3" fmla="*/ 20 h 462"/>
                    <a:gd name="T4" fmla="*/ 29 w 239"/>
                    <a:gd name="T5" fmla="*/ 21 h 462"/>
                    <a:gd name="T6" fmla="*/ 35 w 239"/>
                    <a:gd name="T7" fmla="*/ 23 h 462"/>
                    <a:gd name="T8" fmla="*/ 40 w 239"/>
                    <a:gd name="T9" fmla="*/ 26 h 462"/>
                    <a:gd name="T10" fmla="*/ 45 w 239"/>
                    <a:gd name="T11" fmla="*/ 31 h 462"/>
                    <a:gd name="T12" fmla="*/ 46 w 239"/>
                    <a:gd name="T13" fmla="*/ 34 h 462"/>
                    <a:gd name="T14" fmla="*/ 48 w 239"/>
                    <a:gd name="T15" fmla="*/ 37 h 462"/>
                    <a:gd name="T16" fmla="*/ 49 w 239"/>
                    <a:gd name="T17" fmla="*/ 41 h 462"/>
                    <a:gd name="T18" fmla="*/ 50 w 239"/>
                    <a:gd name="T19" fmla="*/ 46 h 462"/>
                    <a:gd name="T20" fmla="*/ 49 w 239"/>
                    <a:gd name="T21" fmla="*/ 51 h 462"/>
                    <a:gd name="T22" fmla="*/ 47 w 239"/>
                    <a:gd name="T23" fmla="*/ 56 h 462"/>
                    <a:gd name="T24" fmla="*/ 45 w 239"/>
                    <a:gd name="T25" fmla="*/ 61 h 462"/>
                    <a:gd name="T26" fmla="*/ 42 w 239"/>
                    <a:gd name="T27" fmla="*/ 66 h 462"/>
                    <a:gd name="T28" fmla="*/ 37 w 239"/>
                    <a:gd name="T29" fmla="*/ 70 h 462"/>
                    <a:gd name="T30" fmla="*/ 34 w 239"/>
                    <a:gd name="T31" fmla="*/ 75 h 462"/>
                    <a:gd name="T32" fmla="*/ 29 w 239"/>
                    <a:gd name="T33" fmla="*/ 79 h 462"/>
                    <a:gd name="T34" fmla="*/ 25 w 239"/>
                    <a:gd name="T35" fmla="*/ 84 h 462"/>
                    <a:gd name="T36" fmla="*/ 20 w 239"/>
                    <a:gd name="T37" fmla="*/ 87 h 462"/>
                    <a:gd name="T38" fmla="*/ 16 w 239"/>
                    <a:gd name="T39" fmla="*/ 91 h 462"/>
                    <a:gd name="T40" fmla="*/ 11 w 239"/>
                    <a:gd name="T41" fmla="*/ 94 h 462"/>
                    <a:gd name="T42" fmla="*/ 8 w 239"/>
                    <a:gd name="T43" fmla="*/ 97 h 462"/>
                    <a:gd name="T44" fmla="*/ 5 w 239"/>
                    <a:gd name="T45" fmla="*/ 99 h 462"/>
                    <a:gd name="T46" fmla="*/ 2 w 239"/>
                    <a:gd name="T47" fmla="*/ 101 h 462"/>
                    <a:gd name="T48" fmla="*/ 0 w 239"/>
                    <a:gd name="T49" fmla="*/ 102 h 462"/>
                    <a:gd name="T50" fmla="*/ 6 w 239"/>
                    <a:gd name="T51" fmla="*/ 115 h 462"/>
                    <a:gd name="T52" fmla="*/ 9 w 239"/>
                    <a:gd name="T53" fmla="*/ 113 h 462"/>
                    <a:gd name="T54" fmla="*/ 12 w 239"/>
                    <a:gd name="T55" fmla="*/ 112 h 462"/>
                    <a:gd name="T56" fmla="*/ 16 w 239"/>
                    <a:gd name="T57" fmla="*/ 109 h 462"/>
                    <a:gd name="T58" fmla="*/ 20 w 239"/>
                    <a:gd name="T59" fmla="*/ 106 h 462"/>
                    <a:gd name="T60" fmla="*/ 26 w 239"/>
                    <a:gd name="T61" fmla="*/ 102 h 462"/>
                    <a:gd name="T62" fmla="*/ 30 w 239"/>
                    <a:gd name="T63" fmla="*/ 98 h 462"/>
                    <a:gd name="T64" fmla="*/ 35 w 239"/>
                    <a:gd name="T65" fmla="*/ 94 h 462"/>
                    <a:gd name="T66" fmla="*/ 40 w 239"/>
                    <a:gd name="T67" fmla="*/ 88 h 462"/>
                    <a:gd name="T68" fmla="*/ 45 w 239"/>
                    <a:gd name="T69" fmla="*/ 83 h 462"/>
                    <a:gd name="T70" fmla="*/ 49 w 239"/>
                    <a:gd name="T71" fmla="*/ 77 h 462"/>
                    <a:gd name="T72" fmla="*/ 52 w 239"/>
                    <a:gd name="T73" fmla="*/ 73 h 462"/>
                    <a:gd name="T74" fmla="*/ 54 w 239"/>
                    <a:gd name="T75" fmla="*/ 69 h 462"/>
                    <a:gd name="T76" fmla="*/ 56 w 239"/>
                    <a:gd name="T77" fmla="*/ 64 h 462"/>
                    <a:gd name="T78" fmla="*/ 58 w 239"/>
                    <a:gd name="T79" fmla="*/ 59 h 462"/>
                    <a:gd name="T80" fmla="*/ 59 w 239"/>
                    <a:gd name="T81" fmla="*/ 56 h 462"/>
                    <a:gd name="T82" fmla="*/ 60 w 239"/>
                    <a:gd name="T83" fmla="*/ 52 h 462"/>
                    <a:gd name="T84" fmla="*/ 60 w 239"/>
                    <a:gd name="T85" fmla="*/ 48 h 462"/>
                    <a:gd name="T86" fmla="*/ 60 w 239"/>
                    <a:gd name="T87" fmla="*/ 45 h 462"/>
                    <a:gd name="T88" fmla="*/ 60 w 239"/>
                    <a:gd name="T89" fmla="*/ 41 h 462"/>
                    <a:gd name="T90" fmla="*/ 59 w 239"/>
                    <a:gd name="T91" fmla="*/ 38 h 462"/>
                    <a:gd name="T92" fmla="*/ 59 w 239"/>
                    <a:gd name="T93" fmla="*/ 35 h 462"/>
                    <a:gd name="T94" fmla="*/ 57 w 239"/>
                    <a:gd name="T95" fmla="*/ 30 h 462"/>
                    <a:gd name="T96" fmla="*/ 55 w 239"/>
                    <a:gd name="T97" fmla="*/ 25 h 462"/>
                    <a:gd name="T98" fmla="*/ 53 w 239"/>
                    <a:gd name="T99" fmla="*/ 20 h 462"/>
                    <a:gd name="T100" fmla="*/ 50 w 239"/>
                    <a:gd name="T101" fmla="*/ 17 h 462"/>
                    <a:gd name="T102" fmla="*/ 47 w 239"/>
                    <a:gd name="T103" fmla="*/ 13 h 462"/>
                    <a:gd name="T104" fmla="*/ 44 w 239"/>
                    <a:gd name="T105" fmla="*/ 9 h 462"/>
                    <a:gd name="T106" fmla="*/ 40 w 239"/>
                    <a:gd name="T107" fmla="*/ 7 h 462"/>
                    <a:gd name="T108" fmla="*/ 36 w 239"/>
                    <a:gd name="T109" fmla="*/ 5 h 462"/>
                    <a:gd name="T110" fmla="*/ 32 w 239"/>
                    <a:gd name="T111" fmla="*/ 3 h 462"/>
                    <a:gd name="T112" fmla="*/ 26 w 239"/>
                    <a:gd name="T113" fmla="*/ 1 h 462"/>
                    <a:gd name="T114" fmla="*/ 24 w 239"/>
                    <a:gd name="T115" fmla="*/ 0 h 462"/>
                    <a:gd name="T116" fmla="*/ 20 w 239"/>
                    <a:gd name="T117" fmla="*/ 19 h 4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39"/>
                    <a:gd name="T178" fmla="*/ 0 h 462"/>
                    <a:gd name="T179" fmla="*/ 239 w 239"/>
                    <a:gd name="T180" fmla="*/ 462 h 4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39" h="462">
                      <a:moveTo>
                        <a:pt x="80" y="76"/>
                      </a:moveTo>
                      <a:lnTo>
                        <a:pt x="83" y="76"/>
                      </a:lnTo>
                      <a:lnTo>
                        <a:pt x="89" y="76"/>
                      </a:lnTo>
                      <a:lnTo>
                        <a:pt x="97" y="78"/>
                      </a:lnTo>
                      <a:lnTo>
                        <a:pt x="104" y="78"/>
                      </a:lnTo>
                      <a:lnTo>
                        <a:pt x="116" y="82"/>
                      </a:lnTo>
                      <a:lnTo>
                        <a:pt x="127" y="86"/>
                      </a:lnTo>
                      <a:lnTo>
                        <a:pt x="139" y="91"/>
                      </a:lnTo>
                      <a:lnTo>
                        <a:pt x="148" y="95"/>
                      </a:lnTo>
                      <a:lnTo>
                        <a:pt x="159" y="103"/>
                      </a:lnTo>
                      <a:lnTo>
                        <a:pt x="169" y="110"/>
                      </a:lnTo>
                      <a:lnTo>
                        <a:pt x="178" y="122"/>
                      </a:lnTo>
                      <a:lnTo>
                        <a:pt x="180" y="127"/>
                      </a:lnTo>
                      <a:lnTo>
                        <a:pt x="184" y="133"/>
                      </a:lnTo>
                      <a:lnTo>
                        <a:pt x="186" y="141"/>
                      </a:lnTo>
                      <a:lnTo>
                        <a:pt x="190" y="148"/>
                      </a:lnTo>
                      <a:lnTo>
                        <a:pt x="192" y="156"/>
                      </a:lnTo>
                      <a:lnTo>
                        <a:pt x="194" y="164"/>
                      </a:lnTo>
                      <a:lnTo>
                        <a:pt x="196" y="171"/>
                      </a:lnTo>
                      <a:lnTo>
                        <a:pt x="197" y="183"/>
                      </a:lnTo>
                      <a:lnTo>
                        <a:pt x="196" y="192"/>
                      </a:lnTo>
                      <a:lnTo>
                        <a:pt x="194" y="202"/>
                      </a:lnTo>
                      <a:lnTo>
                        <a:pt x="190" y="211"/>
                      </a:lnTo>
                      <a:lnTo>
                        <a:pt x="186" y="222"/>
                      </a:lnTo>
                      <a:lnTo>
                        <a:pt x="182" y="230"/>
                      </a:lnTo>
                      <a:lnTo>
                        <a:pt x="177" y="242"/>
                      </a:lnTo>
                      <a:lnTo>
                        <a:pt x="171" y="251"/>
                      </a:lnTo>
                      <a:lnTo>
                        <a:pt x="165" y="262"/>
                      </a:lnTo>
                      <a:lnTo>
                        <a:pt x="156" y="270"/>
                      </a:lnTo>
                      <a:lnTo>
                        <a:pt x="148" y="280"/>
                      </a:lnTo>
                      <a:lnTo>
                        <a:pt x="140" y="289"/>
                      </a:lnTo>
                      <a:lnTo>
                        <a:pt x="133" y="299"/>
                      </a:lnTo>
                      <a:lnTo>
                        <a:pt x="123" y="306"/>
                      </a:lnTo>
                      <a:lnTo>
                        <a:pt x="114" y="316"/>
                      </a:lnTo>
                      <a:lnTo>
                        <a:pt x="106" y="325"/>
                      </a:lnTo>
                      <a:lnTo>
                        <a:pt x="97" y="335"/>
                      </a:lnTo>
                      <a:lnTo>
                        <a:pt x="87" y="340"/>
                      </a:lnTo>
                      <a:lnTo>
                        <a:pt x="80" y="348"/>
                      </a:lnTo>
                      <a:lnTo>
                        <a:pt x="68" y="356"/>
                      </a:lnTo>
                      <a:lnTo>
                        <a:pt x="61" y="363"/>
                      </a:lnTo>
                      <a:lnTo>
                        <a:pt x="51" y="369"/>
                      </a:lnTo>
                      <a:lnTo>
                        <a:pt x="43" y="375"/>
                      </a:lnTo>
                      <a:lnTo>
                        <a:pt x="36" y="380"/>
                      </a:lnTo>
                      <a:lnTo>
                        <a:pt x="30" y="386"/>
                      </a:lnTo>
                      <a:lnTo>
                        <a:pt x="23" y="390"/>
                      </a:lnTo>
                      <a:lnTo>
                        <a:pt x="17" y="394"/>
                      </a:lnTo>
                      <a:lnTo>
                        <a:pt x="9" y="397"/>
                      </a:lnTo>
                      <a:lnTo>
                        <a:pt x="7" y="401"/>
                      </a:lnTo>
                      <a:lnTo>
                        <a:pt x="0" y="405"/>
                      </a:lnTo>
                      <a:lnTo>
                        <a:pt x="0" y="407"/>
                      </a:lnTo>
                      <a:lnTo>
                        <a:pt x="23" y="462"/>
                      </a:lnTo>
                      <a:lnTo>
                        <a:pt x="23" y="460"/>
                      </a:lnTo>
                      <a:lnTo>
                        <a:pt x="30" y="456"/>
                      </a:lnTo>
                      <a:lnTo>
                        <a:pt x="34" y="452"/>
                      </a:lnTo>
                      <a:lnTo>
                        <a:pt x="42" y="449"/>
                      </a:lnTo>
                      <a:lnTo>
                        <a:pt x="47" y="445"/>
                      </a:lnTo>
                      <a:lnTo>
                        <a:pt x="55" y="441"/>
                      </a:lnTo>
                      <a:lnTo>
                        <a:pt x="62" y="435"/>
                      </a:lnTo>
                      <a:lnTo>
                        <a:pt x="72" y="428"/>
                      </a:lnTo>
                      <a:lnTo>
                        <a:pt x="80" y="422"/>
                      </a:lnTo>
                      <a:lnTo>
                        <a:pt x="89" y="414"/>
                      </a:lnTo>
                      <a:lnTo>
                        <a:pt x="101" y="407"/>
                      </a:lnTo>
                      <a:lnTo>
                        <a:pt x="110" y="401"/>
                      </a:lnTo>
                      <a:lnTo>
                        <a:pt x="120" y="392"/>
                      </a:lnTo>
                      <a:lnTo>
                        <a:pt x="131" y="382"/>
                      </a:lnTo>
                      <a:lnTo>
                        <a:pt x="140" y="373"/>
                      </a:lnTo>
                      <a:lnTo>
                        <a:pt x="150" y="363"/>
                      </a:lnTo>
                      <a:lnTo>
                        <a:pt x="159" y="352"/>
                      </a:lnTo>
                      <a:lnTo>
                        <a:pt x="169" y="342"/>
                      </a:lnTo>
                      <a:lnTo>
                        <a:pt x="178" y="331"/>
                      </a:lnTo>
                      <a:lnTo>
                        <a:pt x="186" y="319"/>
                      </a:lnTo>
                      <a:lnTo>
                        <a:pt x="196" y="306"/>
                      </a:lnTo>
                      <a:lnTo>
                        <a:pt x="205" y="297"/>
                      </a:lnTo>
                      <a:lnTo>
                        <a:pt x="207" y="289"/>
                      </a:lnTo>
                      <a:lnTo>
                        <a:pt x="211" y="283"/>
                      </a:lnTo>
                      <a:lnTo>
                        <a:pt x="215" y="276"/>
                      </a:lnTo>
                      <a:lnTo>
                        <a:pt x="218" y="268"/>
                      </a:lnTo>
                      <a:lnTo>
                        <a:pt x="224" y="255"/>
                      </a:lnTo>
                      <a:lnTo>
                        <a:pt x="230" y="243"/>
                      </a:lnTo>
                      <a:lnTo>
                        <a:pt x="232" y="236"/>
                      </a:lnTo>
                      <a:lnTo>
                        <a:pt x="232" y="228"/>
                      </a:lnTo>
                      <a:lnTo>
                        <a:pt x="234" y="221"/>
                      </a:lnTo>
                      <a:lnTo>
                        <a:pt x="235" y="215"/>
                      </a:lnTo>
                      <a:lnTo>
                        <a:pt x="237" y="207"/>
                      </a:lnTo>
                      <a:lnTo>
                        <a:pt x="237" y="200"/>
                      </a:lnTo>
                      <a:lnTo>
                        <a:pt x="237" y="192"/>
                      </a:lnTo>
                      <a:lnTo>
                        <a:pt x="239" y="186"/>
                      </a:lnTo>
                      <a:lnTo>
                        <a:pt x="237" y="179"/>
                      </a:lnTo>
                      <a:lnTo>
                        <a:pt x="237" y="171"/>
                      </a:lnTo>
                      <a:lnTo>
                        <a:pt x="237" y="164"/>
                      </a:lnTo>
                      <a:lnTo>
                        <a:pt x="237" y="158"/>
                      </a:lnTo>
                      <a:lnTo>
                        <a:pt x="235" y="150"/>
                      </a:lnTo>
                      <a:lnTo>
                        <a:pt x="234" y="143"/>
                      </a:lnTo>
                      <a:lnTo>
                        <a:pt x="234" y="137"/>
                      </a:lnTo>
                      <a:lnTo>
                        <a:pt x="232" y="131"/>
                      </a:lnTo>
                      <a:lnTo>
                        <a:pt x="228" y="120"/>
                      </a:lnTo>
                      <a:lnTo>
                        <a:pt x="224" y="108"/>
                      </a:lnTo>
                      <a:lnTo>
                        <a:pt x="220" y="99"/>
                      </a:lnTo>
                      <a:lnTo>
                        <a:pt x="216" y="89"/>
                      </a:lnTo>
                      <a:lnTo>
                        <a:pt x="211" y="80"/>
                      </a:lnTo>
                      <a:lnTo>
                        <a:pt x="203" y="70"/>
                      </a:lnTo>
                      <a:lnTo>
                        <a:pt x="197" y="65"/>
                      </a:lnTo>
                      <a:lnTo>
                        <a:pt x="194" y="57"/>
                      </a:lnTo>
                      <a:lnTo>
                        <a:pt x="186" y="50"/>
                      </a:lnTo>
                      <a:lnTo>
                        <a:pt x="178" y="44"/>
                      </a:lnTo>
                      <a:lnTo>
                        <a:pt x="173" y="36"/>
                      </a:lnTo>
                      <a:lnTo>
                        <a:pt x="165" y="32"/>
                      </a:lnTo>
                      <a:lnTo>
                        <a:pt x="159" y="27"/>
                      </a:lnTo>
                      <a:lnTo>
                        <a:pt x="152" y="23"/>
                      </a:lnTo>
                      <a:lnTo>
                        <a:pt x="144" y="19"/>
                      </a:lnTo>
                      <a:lnTo>
                        <a:pt x="139" y="15"/>
                      </a:lnTo>
                      <a:lnTo>
                        <a:pt x="125" y="10"/>
                      </a:lnTo>
                      <a:lnTo>
                        <a:pt x="114" y="6"/>
                      </a:lnTo>
                      <a:lnTo>
                        <a:pt x="104" y="2"/>
                      </a:lnTo>
                      <a:lnTo>
                        <a:pt x="97" y="2"/>
                      </a:lnTo>
                      <a:lnTo>
                        <a:pt x="93" y="0"/>
                      </a:lnTo>
                      <a:lnTo>
                        <a:pt x="8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2" name="Freeform 108"/>
                <p:cNvSpPr>
                  <a:spLocks/>
                </p:cNvSpPr>
                <p:nvPr/>
              </p:nvSpPr>
              <p:spPr bwMode="auto">
                <a:xfrm>
                  <a:off x="955" y="3654"/>
                  <a:ext cx="70" cy="119"/>
                </a:xfrm>
                <a:custGeom>
                  <a:avLst/>
                  <a:gdLst>
                    <a:gd name="T0" fmla="*/ 36 w 138"/>
                    <a:gd name="T1" fmla="*/ 7 h 237"/>
                    <a:gd name="T2" fmla="*/ 12 w 138"/>
                    <a:gd name="T3" fmla="*/ 60 h 237"/>
                    <a:gd name="T4" fmla="*/ 0 w 138"/>
                    <a:gd name="T5" fmla="*/ 51 h 237"/>
                    <a:gd name="T6" fmla="*/ 23 w 138"/>
                    <a:gd name="T7" fmla="*/ 0 h 237"/>
                    <a:gd name="T8" fmla="*/ 36 w 138"/>
                    <a:gd name="T9" fmla="*/ 7 h 237"/>
                    <a:gd name="T10" fmla="*/ 36 w 138"/>
                    <a:gd name="T11" fmla="*/ 7 h 2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237"/>
                    <a:gd name="T20" fmla="*/ 138 w 138"/>
                    <a:gd name="T21" fmla="*/ 237 h 2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237">
                      <a:moveTo>
                        <a:pt x="138" y="26"/>
                      </a:moveTo>
                      <a:lnTo>
                        <a:pt x="47" y="237"/>
                      </a:lnTo>
                      <a:lnTo>
                        <a:pt x="0" y="201"/>
                      </a:lnTo>
                      <a:lnTo>
                        <a:pt x="91" y="0"/>
                      </a:lnTo>
                      <a:lnTo>
                        <a:pt x="13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3" name="Freeform 109"/>
                <p:cNvSpPr>
                  <a:spLocks/>
                </p:cNvSpPr>
                <p:nvPr/>
              </p:nvSpPr>
              <p:spPr bwMode="auto">
                <a:xfrm>
                  <a:off x="876" y="3829"/>
                  <a:ext cx="70" cy="118"/>
                </a:xfrm>
                <a:custGeom>
                  <a:avLst/>
                  <a:gdLst>
                    <a:gd name="T0" fmla="*/ 35 w 139"/>
                    <a:gd name="T1" fmla="*/ 8 h 236"/>
                    <a:gd name="T2" fmla="*/ 13 w 139"/>
                    <a:gd name="T3" fmla="*/ 59 h 236"/>
                    <a:gd name="T4" fmla="*/ 0 w 139"/>
                    <a:gd name="T5" fmla="*/ 55 h 236"/>
                    <a:gd name="T6" fmla="*/ 24 w 139"/>
                    <a:gd name="T7" fmla="*/ 0 h 236"/>
                    <a:gd name="T8" fmla="*/ 35 w 139"/>
                    <a:gd name="T9" fmla="*/ 8 h 236"/>
                    <a:gd name="T10" fmla="*/ 35 w 139"/>
                    <a:gd name="T11" fmla="*/ 8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236"/>
                    <a:gd name="T20" fmla="*/ 139 w 139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236">
                      <a:moveTo>
                        <a:pt x="139" y="29"/>
                      </a:moveTo>
                      <a:lnTo>
                        <a:pt x="49" y="236"/>
                      </a:lnTo>
                      <a:lnTo>
                        <a:pt x="0" y="219"/>
                      </a:lnTo>
                      <a:lnTo>
                        <a:pt x="93" y="0"/>
                      </a:lnTo>
                      <a:lnTo>
                        <a:pt x="13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4" name="Freeform 110"/>
                <p:cNvSpPr>
                  <a:spLocks/>
                </p:cNvSpPr>
                <p:nvPr/>
              </p:nvSpPr>
              <p:spPr bwMode="auto">
                <a:xfrm>
                  <a:off x="971" y="3642"/>
                  <a:ext cx="235" cy="113"/>
                </a:xfrm>
                <a:custGeom>
                  <a:avLst/>
                  <a:gdLst>
                    <a:gd name="T0" fmla="*/ 0 w 469"/>
                    <a:gd name="T1" fmla="*/ 11 h 224"/>
                    <a:gd name="T2" fmla="*/ 109 w 469"/>
                    <a:gd name="T3" fmla="*/ 57 h 224"/>
                    <a:gd name="T4" fmla="*/ 118 w 469"/>
                    <a:gd name="T5" fmla="*/ 48 h 224"/>
                    <a:gd name="T6" fmla="*/ 5 w 469"/>
                    <a:gd name="T7" fmla="*/ 0 h 224"/>
                    <a:gd name="T8" fmla="*/ 0 w 469"/>
                    <a:gd name="T9" fmla="*/ 11 h 224"/>
                    <a:gd name="T10" fmla="*/ 0 w 469"/>
                    <a:gd name="T11" fmla="*/ 11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9"/>
                    <a:gd name="T19" fmla="*/ 0 h 224"/>
                    <a:gd name="T20" fmla="*/ 469 w 469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9" h="224">
                      <a:moveTo>
                        <a:pt x="0" y="44"/>
                      </a:moveTo>
                      <a:lnTo>
                        <a:pt x="435" y="224"/>
                      </a:lnTo>
                      <a:lnTo>
                        <a:pt x="469" y="188"/>
                      </a:lnTo>
                      <a:lnTo>
                        <a:pt x="1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5" name="Freeform 111"/>
                <p:cNvSpPr>
                  <a:spLocks/>
                </p:cNvSpPr>
                <p:nvPr/>
              </p:nvSpPr>
              <p:spPr bwMode="auto">
                <a:xfrm>
                  <a:off x="1059" y="3852"/>
                  <a:ext cx="87" cy="152"/>
                </a:xfrm>
                <a:custGeom>
                  <a:avLst/>
                  <a:gdLst>
                    <a:gd name="T0" fmla="*/ 29 w 175"/>
                    <a:gd name="T1" fmla="*/ 1 h 302"/>
                    <a:gd name="T2" fmla="*/ 0 w 175"/>
                    <a:gd name="T3" fmla="*/ 72 h 302"/>
                    <a:gd name="T4" fmla="*/ 11 w 175"/>
                    <a:gd name="T5" fmla="*/ 77 h 302"/>
                    <a:gd name="T6" fmla="*/ 43 w 175"/>
                    <a:gd name="T7" fmla="*/ 0 h 302"/>
                    <a:gd name="T8" fmla="*/ 29 w 175"/>
                    <a:gd name="T9" fmla="*/ 1 h 302"/>
                    <a:gd name="T10" fmla="*/ 29 w 175"/>
                    <a:gd name="T11" fmla="*/ 1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5"/>
                    <a:gd name="T19" fmla="*/ 0 h 302"/>
                    <a:gd name="T20" fmla="*/ 175 w 175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5" h="302">
                      <a:moveTo>
                        <a:pt x="116" y="4"/>
                      </a:moveTo>
                      <a:lnTo>
                        <a:pt x="0" y="287"/>
                      </a:lnTo>
                      <a:lnTo>
                        <a:pt x="45" y="302"/>
                      </a:lnTo>
                      <a:lnTo>
                        <a:pt x="175" y="0"/>
                      </a:lnTo>
                      <a:lnTo>
                        <a:pt x="1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6" name="Freeform 112"/>
                <p:cNvSpPr>
                  <a:spLocks/>
                </p:cNvSpPr>
                <p:nvPr/>
              </p:nvSpPr>
              <p:spPr bwMode="auto">
                <a:xfrm>
                  <a:off x="850" y="3890"/>
                  <a:ext cx="267" cy="112"/>
                </a:xfrm>
                <a:custGeom>
                  <a:avLst/>
                  <a:gdLst>
                    <a:gd name="T0" fmla="*/ 0 w 534"/>
                    <a:gd name="T1" fmla="*/ 11 h 224"/>
                    <a:gd name="T2" fmla="*/ 131 w 534"/>
                    <a:gd name="T3" fmla="*/ 56 h 224"/>
                    <a:gd name="T4" fmla="*/ 134 w 534"/>
                    <a:gd name="T5" fmla="*/ 46 h 224"/>
                    <a:gd name="T6" fmla="*/ 5 w 534"/>
                    <a:gd name="T7" fmla="*/ 0 h 224"/>
                    <a:gd name="T8" fmla="*/ 0 w 534"/>
                    <a:gd name="T9" fmla="*/ 11 h 224"/>
                    <a:gd name="T10" fmla="*/ 0 w 534"/>
                    <a:gd name="T11" fmla="*/ 11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224"/>
                    <a:gd name="T20" fmla="*/ 534 w 534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224">
                      <a:moveTo>
                        <a:pt x="0" y="44"/>
                      </a:moveTo>
                      <a:lnTo>
                        <a:pt x="522" y="224"/>
                      </a:lnTo>
                      <a:lnTo>
                        <a:pt x="534" y="184"/>
                      </a:lnTo>
                      <a:lnTo>
                        <a:pt x="2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7" name="Freeform 113"/>
                <p:cNvSpPr>
                  <a:spLocks/>
                </p:cNvSpPr>
                <p:nvPr/>
              </p:nvSpPr>
              <p:spPr bwMode="auto">
                <a:xfrm>
                  <a:off x="1066" y="3207"/>
                  <a:ext cx="22" cy="24"/>
                </a:xfrm>
                <a:custGeom>
                  <a:avLst/>
                  <a:gdLst>
                    <a:gd name="T0" fmla="*/ 8 w 44"/>
                    <a:gd name="T1" fmla="*/ 0 h 48"/>
                    <a:gd name="T2" fmla="*/ 8 w 44"/>
                    <a:gd name="T3" fmla="*/ 1 h 48"/>
                    <a:gd name="T4" fmla="*/ 5 w 44"/>
                    <a:gd name="T5" fmla="*/ 3 h 48"/>
                    <a:gd name="T6" fmla="*/ 4 w 44"/>
                    <a:gd name="T7" fmla="*/ 4 h 48"/>
                    <a:gd name="T8" fmla="*/ 2 w 44"/>
                    <a:gd name="T9" fmla="*/ 6 h 48"/>
                    <a:gd name="T10" fmla="*/ 1 w 44"/>
                    <a:gd name="T11" fmla="*/ 7 h 48"/>
                    <a:gd name="T12" fmla="*/ 0 w 44"/>
                    <a:gd name="T13" fmla="*/ 10 h 48"/>
                    <a:gd name="T14" fmla="*/ 3 w 44"/>
                    <a:gd name="T15" fmla="*/ 12 h 48"/>
                    <a:gd name="T16" fmla="*/ 4 w 44"/>
                    <a:gd name="T17" fmla="*/ 11 h 48"/>
                    <a:gd name="T18" fmla="*/ 6 w 44"/>
                    <a:gd name="T19" fmla="*/ 9 h 48"/>
                    <a:gd name="T20" fmla="*/ 8 w 44"/>
                    <a:gd name="T21" fmla="*/ 7 h 48"/>
                    <a:gd name="T22" fmla="*/ 11 w 44"/>
                    <a:gd name="T23" fmla="*/ 5 h 48"/>
                    <a:gd name="T24" fmla="*/ 8 w 44"/>
                    <a:gd name="T25" fmla="*/ 0 h 48"/>
                    <a:gd name="T26" fmla="*/ 8 w 44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48"/>
                    <a:gd name="T44" fmla="*/ 44 w 44"/>
                    <a:gd name="T45" fmla="*/ 48 h 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48">
                      <a:moveTo>
                        <a:pt x="32" y="0"/>
                      </a:moveTo>
                      <a:lnTo>
                        <a:pt x="29" y="2"/>
                      </a:lnTo>
                      <a:lnTo>
                        <a:pt x="19" y="10"/>
                      </a:lnTo>
                      <a:lnTo>
                        <a:pt x="13" y="14"/>
                      </a:lnTo>
                      <a:lnTo>
                        <a:pt x="8" y="21"/>
                      </a:lnTo>
                      <a:lnTo>
                        <a:pt x="4" y="27"/>
                      </a:lnTo>
                      <a:lnTo>
                        <a:pt x="0" y="37"/>
                      </a:lnTo>
                      <a:lnTo>
                        <a:pt x="11" y="48"/>
                      </a:lnTo>
                      <a:lnTo>
                        <a:pt x="13" y="42"/>
                      </a:lnTo>
                      <a:lnTo>
                        <a:pt x="23" y="33"/>
                      </a:lnTo>
                      <a:lnTo>
                        <a:pt x="32" y="25"/>
                      </a:lnTo>
                      <a:lnTo>
                        <a:pt x="44" y="1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8" name="Freeform 114"/>
                <p:cNvSpPr>
                  <a:spLocks/>
                </p:cNvSpPr>
                <p:nvPr/>
              </p:nvSpPr>
              <p:spPr bwMode="auto">
                <a:xfrm>
                  <a:off x="1107" y="3492"/>
                  <a:ext cx="87" cy="228"/>
                </a:xfrm>
                <a:custGeom>
                  <a:avLst/>
                  <a:gdLst>
                    <a:gd name="T0" fmla="*/ 43 w 173"/>
                    <a:gd name="T1" fmla="*/ 0 h 456"/>
                    <a:gd name="T2" fmla="*/ 43 w 173"/>
                    <a:gd name="T3" fmla="*/ 3 h 456"/>
                    <a:gd name="T4" fmla="*/ 43 w 173"/>
                    <a:gd name="T5" fmla="*/ 6 h 456"/>
                    <a:gd name="T6" fmla="*/ 43 w 173"/>
                    <a:gd name="T7" fmla="*/ 10 h 456"/>
                    <a:gd name="T8" fmla="*/ 43 w 173"/>
                    <a:gd name="T9" fmla="*/ 14 h 456"/>
                    <a:gd name="T10" fmla="*/ 44 w 173"/>
                    <a:gd name="T11" fmla="*/ 19 h 456"/>
                    <a:gd name="T12" fmla="*/ 44 w 173"/>
                    <a:gd name="T13" fmla="*/ 25 h 456"/>
                    <a:gd name="T14" fmla="*/ 43 w 173"/>
                    <a:gd name="T15" fmla="*/ 30 h 456"/>
                    <a:gd name="T16" fmla="*/ 43 w 173"/>
                    <a:gd name="T17" fmla="*/ 35 h 456"/>
                    <a:gd name="T18" fmla="*/ 42 w 173"/>
                    <a:gd name="T19" fmla="*/ 41 h 456"/>
                    <a:gd name="T20" fmla="*/ 41 w 173"/>
                    <a:gd name="T21" fmla="*/ 47 h 456"/>
                    <a:gd name="T22" fmla="*/ 40 w 173"/>
                    <a:gd name="T23" fmla="*/ 53 h 456"/>
                    <a:gd name="T24" fmla="*/ 38 w 173"/>
                    <a:gd name="T25" fmla="*/ 58 h 456"/>
                    <a:gd name="T26" fmla="*/ 36 w 173"/>
                    <a:gd name="T27" fmla="*/ 63 h 456"/>
                    <a:gd name="T28" fmla="*/ 34 w 173"/>
                    <a:gd name="T29" fmla="*/ 68 h 456"/>
                    <a:gd name="T30" fmla="*/ 31 w 173"/>
                    <a:gd name="T31" fmla="*/ 72 h 456"/>
                    <a:gd name="T32" fmla="*/ 28 w 173"/>
                    <a:gd name="T33" fmla="*/ 75 h 456"/>
                    <a:gd name="T34" fmla="*/ 25 w 173"/>
                    <a:gd name="T35" fmla="*/ 80 h 456"/>
                    <a:gd name="T36" fmla="*/ 21 w 173"/>
                    <a:gd name="T37" fmla="*/ 85 h 456"/>
                    <a:gd name="T38" fmla="*/ 18 w 173"/>
                    <a:gd name="T39" fmla="*/ 89 h 456"/>
                    <a:gd name="T40" fmla="*/ 16 w 173"/>
                    <a:gd name="T41" fmla="*/ 93 h 456"/>
                    <a:gd name="T42" fmla="*/ 14 w 173"/>
                    <a:gd name="T43" fmla="*/ 97 h 456"/>
                    <a:gd name="T44" fmla="*/ 12 w 173"/>
                    <a:gd name="T45" fmla="*/ 101 h 456"/>
                    <a:gd name="T46" fmla="*/ 11 w 173"/>
                    <a:gd name="T47" fmla="*/ 106 h 456"/>
                    <a:gd name="T48" fmla="*/ 10 w 173"/>
                    <a:gd name="T49" fmla="*/ 110 h 456"/>
                    <a:gd name="T50" fmla="*/ 9 w 173"/>
                    <a:gd name="T51" fmla="*/ 113 h 456"/>
                    <a:gd name="T52" fmla="*/ 7 w 173"/>
                    <a:gd name="T53" fmla="*/ 114 h 456"/>
                    <a:gd name="T54" fmla="*/ 2 w 173"/>
                    <a:gd name="T55" fmla="*/ 112 h 456"/>
                    <a:gd name="T56" fmla="*/ 1 w 173"/>
                    <a:gd name="T57" fmla="*/ 111 h 456"/>
                    <a:gd name="T58" fmla="*/ 0 w 173"/>
                    <a:gd name="T59" fmla="*/ 107 h 456"/>
                    <a:gd name="T60" fmla="*/ 0 w 173"/>
                    <a:gd name="T61" fmla="*/ 103 h 456"/>
                    <a:gd name="T62" fmla="*/ 1 w 173"/>
                    <a:gd name="T63" fmla="*/ 99 h 456"/>
                    <a:gd name="T64" fmla="*/ 2 w 173"/>
                    <a:gd name="T65" fmla="*/ 93 h 456"/>
                    <a:gd name="T66" fmla="*/ 5 w 173"/>
                    <a:gd name="T67" fmla="*/ 87 h 456"/>
                    <a:gd name="T68" fmla="*/ 8 w 173"/>
                    <a:gd name="T69" fmla="*/ 82 h 456"/>
                    <a:gd name="T70" fmla="*/ 10 w 173"/>
                    <a:gd name="T71" fmla="*/ 79 h 456"/>
                    <a:gd name="T72" fmla="*/ 14 w 173"/>
                    <a:gd name="T73" fmla="*/ 75 h 456"/>
                    <a:gd name="T74" fmla="*/ 16 w 173"/>
                    <a:gd name="T75" fmla="*/ 72 h 456"/>
                    <a:gd name="T76" fmla="*/ 19 w 173"/>
                    <a:gd name="T77" fmla="*/ 67 h 456"/>
                    <a:gd name="T78" fmla="*/ 21 w 173"/>
                    <a:gd name="T79" fmla="*/ 63 h 456"/>
                    <a:gd name="T80" fmla="*/ 23 w 173"/>
                    <a:gd name="T81" fmla="*/ 60 h 456"/>
                    <a:gd name="T82" fmla="*/ 25 w 173"/>
                    <a:gd name="T83" fmla="*/ 55 h 456"/>
                    <a:gd name="T84" fmla="*/ 26 w 173"/>
                    <a:gd name="T85" fmla="*/ 52 h 456"/>
                    <a:gd name="T86" fmla="*/ 28 w 173"/>
                    <a:gd name="T87" fmla="*/ 47 h 456"/>
                    <a:gd name="T88" fmla="*/ 29 w 173"/>
                    <a:gd name="T89" fmla="*/ 43 h 456"/>
                    <a:gd name="T90" fmla="*/ 30 w 173"/>
                    <a:gd name="T91" fmla="*/ 38 h 456"/>
                    <a:gd name="T92" fmla="*/ 31 w 173"/>
                    <a:gd name="T93" fmla="*/ 33 h 456"/>
                    <a:gd name="T94" fmla="*/ 31 w 173"/>
                    <a:gd name="T95" fmla="*/ 28 h 456"/>
                    <a:gd name="T96" fmla="*/ 31 w 173"/>
                    <a:gd name="T97" fmla="*/ 23 h 456"/>
                    <a:gd name="T98" fmla="*/ 31 w 173"/>
                    <a:gd name="T99" fmla="*/ 17 h 456"/>
                    <a:gd name="T100" fmla="*/ 31 w 173"/>
                    <a:gd name="T101" fmla="*/ 11 h 456"/>
                    <a:gd name="T102" fmla="*/ 30 w 173"/>
                    <a:gd name="T103" fmla="*/ 5 h 456"/>
                    <a:gd name="T104" fmla="*/ 43 w 173"/>
                    <a:gd name="T105" fmla="*/ 0 h 4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3"/>
                    <a:gd name="T160" fmla="*/ 0 h 456"/>
                    <a:gd name="T161" fmla="*/ 173 w 173"/>
                    <a:gd name="T162" fmla="*/ 456 h 4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3" h="456">
                      <a:moveTo>
                        <a:pt x="169" y="0"/>
                      </a:moveTo>
                      <a:lnTo>
                        <a:pt x="169" y="0"/>
                      </a:lnTo>
                      <a:lnTo>
                        <a:pt x="169" y="7"/>
                      </a:lnTo>
                      <a:lnTo>
                        <a:pt x="169" y="11"/>
                      </a:lnTo>
                      <a:lnTo>
                        <a:pt x="171" y="17"/>
                      </a:lnTo>
                      <a:lnTo>
                        <a:pt x="171" y="24"/>
                      </a:lnTo>
                      <a:lnTo>
                        <a:pt x="171" y="32"/>
                      </a:lnTo>
                      <a:lnTo>
                        <a:pt x="171" y="38"/>
                      </a:lnTo>
                      <a:lnTo>
                        <a:pt x="171" y="45"/>
                      </a:lnTo>
                      <a:lnTo>
                        <a:pt x="171" y="55"/>
                      </a:lnTo>
                      <a:lnTo>
                        <a:pt x="173" y="66"/>
                      </a:lnTo>
                      <a:lnTo>
                        <a:pt x="173" y="74"/>
                      </a:lnTo>
                      <a:lnTo>
                        <a:pt x="173" y="85"/>
                      </a:lnTo>
                      <a:lnTo>
                        <a:pt x="173" y="97"/>
                      </a:lnTo>
                      <a:lnTo>
                        <a:pt x="173" y="108"/>
                      </a:lnTo>
                      <a:lnTo>
                        <a:pt x="171" y="117"/>
                      </a:lnTo>
                      <a:lnTo>
                        <a:pt x="171" y="129"/>
                      </a:lnTo>
                      <a:lnTo>
                        <a:pt x="169" y="140"/>
                      </a:lnTo>
                      <a:lnTo>
                        <a:pt x="169" y="152"/>
                      </a:lnTo>
                      <a:lnTo>
                        <a:pt x="167" y="163"/>
                      </a:lnTo>
                      <a:lnTo>
                        <a:pt x="165" y="176"/>
                      </a:lnTo>
                      <a:lnTo>
                        <a:pt x="163" y="188"/>
                      </a:lnTo>
                      <a:lnTo>
                        <a:pt x="161" y="199"/>
                      </a:lnTo>
                      <a:lnTo>
                        <a:pt x="158" y="209"/>
                      </a:lnTo>
                      <a:lnTo>
                        <a:pt x="156" y="220"/>
                      </a:lnTo>
                      <a:lnTo>
                        <a:pt x="152" y="231"/>
                      </a:lnTo>
                      <a:lnTo>
                        <a:pt x="148" y="243"/>
                      </a:lnTo>
                      <a:lnTo>
                        <a:pt x="142" y="252"/>
                      </a:lnTo>
                      <a:lnTo>
                        <a:pt x="139" y="262"/>
                      </a:lnTo>
                      <a:lnTo>
                        <a:pt x="133" y="269"/>
                      </a:lnTo>
                      <a:lnTo>
                        <a:pt x="129" y="281"/>
                      </a:lnTo>
                      <a:lnTo>
                        <a:pt x="121" y="287"/>
                      </a:lnTo>
                      <a:lnTo>
                        <a:pt x="116" y="294"/>
                      </a:lnTo>
                      <a:lnTo>
                        <a:pt x="110" y="300"/>
                      </a:lnTo>
                      <a:lnTo>
                        <a:pt x="104" y="307"/>
                      </a:lnTo>
                      <a:lnTo>
                        <a:pt x="97" y="319"/>
                      </a:lnTo>
                      <a:lnTo>
                        <a:pt x="89" y="330"/>
                      </a:lnTo>
                      <a:lnTo>
                        <a:pt x="81" y="338"/>
                      </a:lnTo>
                      <a:lnTo>
                        <a:pt x="76" y="347"/>
                      </a:lnTo>
                      <a:lnTo>
                        <a:pt x="70" y="353"/>
                      </a:lnTo>
                      <a:lnTo>
                        <a:pt x="66" y="363"/>
                      </a:lnTo>
                      <a:lnTo>
                        <a:pt x="61" y="370"/>
                      </a:lnTo>
                      <a:lnTo>
                        <a:pt x="57" y="378"/>
                      </a:lnTo>
                      <a:lnTo>
                        <a:pt x="53" y="385"/>
                      </a:lnTo>
                      <a:lnTo>
                        <a:pt x="51" y="395"/>
                      </a:lnTo>
                      <a:lnTo>
                        <a:pt x="47" y="404"/>
                      </a:lnTo>
                      <a:lnTo>
                        <a:pt x="45" y="416"/>
                      </a:lnTo>
                      <a:lnTo>
                        <a:pt x="42" y="423"/>
                      </a:lnTo>
                      <a:lnTo>
                        <a:pt x="42" y="429"/>
                      </a:lnTo>
                      <a:lnTo>
                        <a:pt x="40" y="437"/>
                      </a:lnTo>
                      <a:lnTo>
                        <a:pt x="40" y="446"/>
                      </a:lnTo>
                      <a:lnTo>
                        <a:pt x="36" y="452"/>
                      </a:lnTo>
                      <a:lnTo>
                        <a:pt x="32" y="456"/>
                      </a:lnTo>
                      <a:lnTo>
                        <a:pt x="26" y="456"/>
                      </a:lnTo>
                      <a:lnTo>
                        <a:pt x="19" y="454"/>
                      </a:lnTo>
                      <a:lnTo>
                        <a:pt x="7" y="448"/>
                      </a:lnTo>
                      <a:lnTo>
                        <a:pt x="4" y="446"/>
                      </a:lnTo>
                      <a:lnTo>
                        <a:pt x="2" y="442"/>
                      </a:lnTo>
                      <a:lnTo>
                        <a:pt x="2" y="435"/>
                      </a:lnTo>
                      <a:lnTo>
                        <a:pt x="0" y="427"/>
                      </a:lnTo>
                      <a:lnTo>
                        <a:pt x="0" y="421"/>
                      </a:lnTo>
                      <a:lnTo>
                        <a:pt x="0" y="412"/>
                      </a:lnTo>
                      <a:lnTo>
                        <a:pt x="2" y="404"/>
                      </a:lnTo>
                      <a:lnTo>
                        <a:pt x="2" y="395"/>
                      </a:lnTo>
                      <a:lnTo>
                        <a:pt x="5" y="383"/>
                      </a:lnTo>
                      <a:lnTo>
                        <a:pt x="7" y="370"/>
                      </a:lnTo>
                      <a:lnTo>
                        <a:pt x="13" y="361"/>
                      </a:lnTo>
                      <a:lnTo>
                        <a:pt x="19" y="347"/>
                      </a:lnTo>
                      <a:lnTo>
                        <a:pt x="26" y="334"/>
                      </a:lnTo>
                      <a:lnTo>
                        <a:pt x="30" y="326"/>
                      </a:lnTo>
                      <a:lnTo>
                        <a:pt x="36" y="321"/>
                      </a:lnTo>
                      <a:lnTo>
                        <a:pt x="40" y="313"/>
                      </a:lnTo>
                      <a:lnTo>
                        <a:pt x="47" y="307"/>
                      </a:lnTo>
                      <a:lnTo>
                        <a:pt x="53" y="298"/>
                      </a:lnTo>
                      <a:lnTo>
                        <a:pt x="59" y="290"/>
                      </a:lnTo>
                      <a:lnTo>
                        <a:pt x="64" y="285"/>
                      </a:lnTo>
                      <a:lnTo>
                        <a:pt x="70" y="277"/>
                      </a:lnTo>
                      <a:lnTo>
                        <a:pt x="74" y="268"/>
                      </a:lnTo>
                      <a:lnTo>
                        <a:pt x="78" y="260"/>
                      </a:lnTo>
                      <a:lnTo>
                        <a:pt x="83" y="252"/>
                      </a:lnTo>
                      <a:lnTo>
                        <a:pt x="87" y="247"/>
                      </a:lnTo>
                      <a:lnTo>
                        <a:pt x="91" y="237"/>
                      </a:lnTo>
                      <a:lnTo>
                        <a:pt x="95" y="228"/>
                      </a:lnTo>
                      <a:lnTo>
                        <a:pt x="99" y="220"/>
                      </a:lnTo>
                      <a:lnTo>
                        <a:pt x="102" y="212"/>
                      </a:lnTo>
                      <a:lnTo>
                        <a:pt x="104" y="205"/>
                      </a:lnTo>
                      <a:lnTo>
                        <a:pt x="108" y="195"/>
                      </a:lnTo>
                      <a:lnTo>
                        <a:pt x="110" y="188"/>
                      </a:lnTo>
                      <a:lnTo>
                        <a:pt x="114" y="180"/>
                      </a:lnTo>
                      <a:lnTo>
                        <a:pt x="116" y="169"/>
                      </a:lnTo>
                      <a:lnTo>
                        <a:pt x="116" y="159"/>
                      </a:lnTo>
                      <a:lnTo>
                        <a:pt x="118" y="150"/>
                      </a:lnTo>
                      <a:lnTo>
                        <a:pt x="120" y="142"/>
                      </a:lnTo>
                      <a:lnTo>
                        <a:pt x="121" y="131"/>
                      </a:lnTo>
                      <a:lnTo>
                        <a:pt x="121" y="121"/>
                      </a:lnTo>
                      <a:lnTo>
                        <a:pt x="121" y="112"/>
                      </a:lnTo>
                      <a:lnTo>
                        <a:pt x="123" y="100"/>
                      </a:lnTo>
                      <a:lnTo>
                        <a:pt x="121" y="89"/>
                      </a:lnTo>
                      <a:lnTo>
                        <a:pt x="121" y="77"/>
                      </a:lnTo>
                      <a:lnTo>
                        <a:pt x="121" y="66"/>
                      </a:lnTo>
                      <a:lnTo>
                        <a:pt x="121" y="55"/>
                      </a:lnTo>
                      <a:lnTo>
                        <a:pt x="121" y="43"/>
                      </a:lnTo>
                      <a:lnTo>
                        <a:pt x="120" y="32"/>
                      </a:lnTo>
                      <a:lnTo>
                        <a:pt x="120" y="19"/>
                      </a:lnTo>
                      <a:lnTo>
                        <a:pt x="118" y="7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59" name="Freeform 115"/>
                <p:cNvSpPr>
                  <a:spLocks/>
                </p:cNvSpPr>
                <p:nvPr/>
              </p:nvSpPr>
              <p:spPr bwMode="auto">
                <a:xfrm>
                  <a:off x="1028" y="3272"/>
                  <a:ext cx="94" cy="421"/>
                </a:xfrm>
                <a:custGeom>
                  <a:avLst/>
                  <a:gdLst>
                    <a:gd name="T0" fmla="*/ 29 w 186"/>
                    <a:gd name="T1" fmla="*/ 3 h 842"/>
                    <a:gd name="T2" fmla="*/ 31 w 186"/>
                    <a:gd name="T3" fmla="*/ 8 h 842"/>
                    <a:gd name="T4" fmla="*/ 33 w 186"/>
                    <a:gd name="T5" fmla="*/ 17 h 842"/>
                    <a:gd name="T6" fmla="*/ 33 w 186"/>
                    <a:gd name="T7" fmla="*/ 21 h 842"/>
                    <a:gd name="T8" fmla="*/ 35 w 186"/>
                    <a:gd name="T9" fmla="*/ 27 h 842"/>
                    <a:gd name="T10" fmla="*/ 36 w 186"/>
                    <a:gd name="T11" fmla="*/ 33 h 842"/>
                    <a:gd name="T12" fmla="*/ 38 w 186"/>
                    <a:gd name="T13" fmla="*/ 39 h 842"/>
                    <a:gd name="T14" fmla="*/ 39 w 186"/>
                    <a:gd name="T15" fmla="*/ 45 h 842"/>
                    <a:gd name="T16" fmla="*/ 40 w 186"/>
                    <a:gd name="T17" fmla="*/ 53 h 842"/>
                    <a:gd name="T18" fmla="*/ 41 w 186"/>
                    <a:gd name="T19" fmla="*/ 60 h 842"/>
                    <a:gd name="T20" fmla="*/ 42 w 186"/>
                    <a:gd name="T21" fmla="*/ 67 h 842"/>
                    <a:gd name="T22" fmla="*/ 44 w 186"/>
                    <a:gd name="T23" fmla="*/ 74 h 842"/>
                    <a:gd name="T24" fmla="*/ 45 w 186"/>
                    <a:gd name="T25" fmla="*/ 82 h 842"/>
                    <a:gd name="T26" fmla="*/ 46 w 186"/>
                    <a:gd name="T27" fmla="*/ 90 h 842"/>
                    <a:gd name="T28" fmla="*/ 47 w 186"/>
                    <a:gd name="T29" fmla="*/ 98 h 842"/>
                    <a:gd name="T30" fmla="*/ 47 w 186"/>
                    <a:gd name="T31" fmla="*/ 106 h 842"/>
                    <a:gd name="T32" fmla="*/ 48 w 186"/>
                    <a:gd name="T33" fmla="*/ 114 h 842"/>
                    <a:gd name="T34" fmla="*/ 48 w 186"/>
                    <a:gd name="T35" fmla="*/ 121 h 842"/>
                    <a:gd name="T36" fmla="*/ 48 w 186"/>
                    <a:gd name="T37" fmla="*/ 127 h 842"/>
                    <a:gd name="T38" fmla="*/ 47 w 186"/>
                    <a:gd name="T39" fmla="*/ 132 h 842"/>
                    <a:gd name="T40" fmla="*/ 46 w 186"/>
                    <a:gd name="T41" fmla="*/ 139 h 842"/>
                    <a:gd name="T42" fmla="*/ 44 w 186"/>
                    <a:gd name="T43" fmla="*/ 146 h 842"/>
                    <a:gd name="T44" fmla="*/ 42 w 186"/>
                    <a:gd name="T45" fmla="*/ 151 h 842"/>
                    <a:gd name="T46" fmla="*/ 37 w 186"/>
                    <a:gd name="T47" fmla="*/ 160 h 842"/>
                    <a:gd name="T48" fmla="*/ 32 w 186"/>
                    <a:gd name="T49" fmla="*/ 169 h 842"/>
                    <a:gd name="T50" fmla="*/ 25 w 186"/>
                    <a:gd name="T51" fmla="*/ 177 h 842"/>
                    <a:gd name="T52" fmla="*/ 19 w 186"/>
                    <a:gd name="T53" fmla="*/ 183 h 842"/>
                    <a:gd name="T54" fmla="*/ 16 w 186"/>
                    <a:gd name="T55" fmla="*/ 191 h 842"/>
                    <a:gd name="T56" fmla="*/ 16 w 186"/>
                    <a:gd name="T57" fmla="*/ 199 h 842"/>
                    <a:gd name="T58" fmla="*/ 17 w 186"/>
                    <a:gd name="T59" fmla="*/ 205 h 842"/>
                    <a:gd name="T60" fmla="*/ 18 w 186"/>
                    <a:gd name="T61" fmla="*/ 211 h 842"/>
                    <a:gd name="T62" fmla="*/ 1 w 186"/>
                    <a:gd name="T63" fmla="*/ 203 h 842"/>
                    <a:gd name="T64" fmla="*/ 0 w 186"/>
                    <a:gd name="T65" fmla="*/ 198 h 842"/>
                    <a:gd name="T66" fmla="*/ 2 w 186"/>
                    <a:gd name="T67" fmla="*/ 190 h 842"/>
                    <a:gd name="T68" fmla="*/ 4 w 186"/>
                    <a:gd name="T69" fmla="*/ 185 h 842"/>
                    <a:gd name="T70" fmla="*/ 7 w 186"/>
                    <a:gd name="T71" fmla="*/ 179 h 842"/>
                    <a:gd name="T72" fmla="*/ 13 w 186"/>
                    <a:gd name="T73" fmla="*/ 172 h 842"/>
                    <a:gd name="T74" fmla="*/ 20 w 186"/>
                    <a:gd name="T75" fmla="*/ 164 h 842"/>
                    <a:gd name="T76" fmla="*/ 24 w 186"/>
                    <a:gd name="T77" fmla="*/ 157 h 842"/>
                    <a:gd name="T78" fmla="*/ 28 w 186"/>
                    <a:gd name="T79" fmla="*/ 149 h 842"/>
                    <a:gd name="T80" fmla="*/ 31 w 186"/>
                    <a:gd name="T81" fmla="*/ 141 h 842"/>
                    <a:gd name="T82" fmla="*/ 33 w 186"/>
                    <a:gd name="T83" fmla="*/ 133 h 842"/>
                    <a:gd name="T84" fmla="*/ 34 w 186"/>
                    <a:gd name="T85" fmla="*/ 124 h 842"/>
                    <a:gd name="T86" fmla="*/ 35 w 186"/>
                    <a:gd name="T87" fmla="*/ 117 h 842"/>
                    <a:gd name="T88" fmla="*/ 35 w 186"/>
                    <a:gd name="T89" fmla="*/ 108 h 842"/>
                    <a:gd name="T90" fmla="*/ 35 w 186"/>
                    <a:gd name="T91" fmla="*/ 99 h 842"/>
                    <a:gd name="T92" fmla="*/ 34 w 186"/>
                    <a:gd name="T93" fmla="*/ 93 h 842"/>
                    <a:gd name="T94" fmla="*/ 34 w 186"/>
                    <a:gd name="T95" fmla="*/ 88 h 842"/>
                    <a:gd name="T96" fmla="*/ 33 w 186"/>
                    <a:gd name="T97" fmla="*/ 83 h 842"/>
                    <a:gd name="T98" fmla="*/ 33 w 186"/>
                    <a:gd name="T99" fmla="*/ 77 h 842"/>
                    <a:gd name="T100" fmla="*/ 32 w 186"/>
                    <a:gd name="T101" fmla="*/ 71 h 842"/>
                    <a:gd name="T102" fmla="*/ 31 w 186"/>
                    <a:gd name="T103" fmla="*/ 64 h 842"/>
                    <a:gd name="T104" fmla="*/ 30 w 186"/>
                    <a:gd name="T105" fmla="*/ 59 h 842"/>
                    <a:gd name="T106" fmla="*/ 30 w 186"/>
                    <a:gd name="T107" fmla="*/ 54 h 842"/>
                    <a:gd name="T108" fmla="*/ 28 w 186"/>
                    <a:gd name="T109" fmla="*/ 48 h 842"/>
                    <a:gd name="T110" fmla="*/ 27 w 186"/>
                    <a:gd name="T111" fmla="*/ 40 h 842"/>
                    <a:gd name="T112" fmla="*/ 26 w 186"/>
                    <a:gd name="T113" fmla="*/ 30 h 842"/>
                    <a:gd name="T114" fmla="*/ 24 w 186"/>
                    <a:gd name="T115" fmla="*/ 22 h 842"/>
                    <a:gd name="T116" fmla="*/ 23 w 186"/>
                    <a:gd name="T117" fmla="*/ 15 h 842"/>
                    <a:gd name="T118" fmla="*/ 21 w 186"/>
                    <a:gd name="T119" fmla="*/ 10 h 842"/>
                    <a:gd name="T120" fmla="*/ 19 w 186"/>
                    <a:gd name="T121" fmla="*/ 2 h 842"/>
                    <a:gd name="T122" fmla="*/ 29 w 186"/>
                    <a:gd name="T123" fmla="*/ 1 h 8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6"/>
                    <a:gd name="T187" fmla="*/ 0 h 842"/>
                    <a:gd name="T188" fmla="*/ 186 w 186"/>
                    <a:gd name="T189" fmla="*/ 842 h 8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6" h="842">
                      <a:moveTo>
                        <a:pt x="112" y="2"/>
                      </a:moveTo>
                      <a:lnTo>
                        <a:pt x="112" y="3"/>
                      </a:lnTo>
                      <a:lnTo>
                        <a:pt x="114" y="11"/>
                      </a:lnTo>
                      <a:lnTo>
                        <a:pt x="114" y="17"/>
                      </a:lnTo>
                      <a:lnTo>
                        <a:pt x="118" y="24"/>
                      </a:lnTo>
                      <a:lnTo>
                        <a:pt x="120" y="32"/>
                      </a:lnTo>
                      <a:lnTo>
                        <a:pt x="124" y="43"/>
                      </a:lnTo>
                      <a:lnTo>
                        <a:pt x="125" y="53"/>
                      </a:lnTo>
                      <a:lnTo>
                        <a:pt x="129" y="66"/>
                      </a:lnTo>
                      <a:lnTo>
                        <a:pt x="129" y="70"/>
                      </a:lnTo>
                      <a:lnTo>
                        <a:pt x="131" y="76"/>
                      </a:lnTo>
                      <a:lnTo>
                        <a:pt x="131" y="83"/>
                      </a:lnTo>
                      <a:lnTo>
                        <a:pt x="135" y="91"/>
                      </a:lnTo>
                      <a:lnTo>
                        <a:pt x="135" y="98"/>
                      </a:lnTo>
                      <a:lnTo>
                        <a:pt x="139" y="106"/>
                      </a:lnTo>
                      <a:lnTo>
                        <a:pt x="139" y="114"/>
                      </a:lnTo>
                      <a:lnTo>
                        <a:pt x="143" y="121"/>
                      </a:lnTo>
                      <a:lnTo>
                        <a:pt x="143" y="129"/>
                      </a:lnTo>
                      <a:lnTo>
                        <a:pt x="144" y="136"/>
                      </a:lnTo>
                      <a:lnTo>
                        <a:pt x="146" y="146"/>
                      </a:lnTo>
                      <a:lnTo>
                        <a:pt x="148" y="155"/>
                      </a:lnTo>
                      <a:lnTo>
                        <a:pt x="148" y="163"/>
                      </a:lnTo>
                      <a:lnTo>
                        <a:pt x="152" y="171"/>
                      </a:lnTo>
                      <a:lnTo>
                        <a:pt x="152" y="180"/>
                      </a:lnTo>
                      <a:lnTo>
                        <a:pt x="156" y="190"/>
                      </a:lnTo>
                      <a:lnTo>
                        <a:pt x="156" y="197"/>
                      </a:lnTo>
                      <a:lnTo>
                        <a:pt x="158" y="209"/>
                      </a:lnTo>
                      <a:lnTo>
                        <a:pt x="160" y="216"/>
                      </a:lnTo>
                      <a:lnTo>
                        <a:pt x="162" y="228"/>
                      </a:lnTo>
                      <a:lnTo>
                        <a:pt x="163" y="237"/>
                      </a:lnTo>
                      <a:lnTo>
                        <a:pt x="163" y="247"/>
                      </a:lnTo>
                      <a:lnTo>
                        <a:pt x="165" y="254"/>
                      </a:lnTo>
                      <a:lnTo>
                        <a:pt x="167" y="266"/>
                      </a:lnTo>
                      <a:lnTo>
                        <a:pt x="169" y="275"/>
                      </a:lnTo>
                      <a:lnTo>
                        <a:pt x="171" y="285"/>
                      </a:lnTo>
                      <a:lnTo>
                        <a:pt x="173" y="296"/>
                      </a:lnTo>
                      <a:lnTo>
                        <a:pt x="175" y="308"/>
                      </a:lnTo>
                      <a:lnTo>
                        <a:pt x="175" y="317"/>
                      </a:lnTo>
                      <a:lnTo>
                        <a:pt x="177" y="327"/>
                      </a:lnTo>
                      <a:lnTo>
                        <a:pt x="177" y="336"/>
                      </a:lnTo>
                      <a:lnTo>
                        <a:pt x="179" y="347"/>
                      </a:lnTo>
                      <a:lnTo>
                        <a:pt x="181" y="357"/>
                      </a:lnTo>
                      <a:lnTo>
                        <a:pt x="181" y="368"/>
                      </a:lnTo>
                      <a:lnTo>
                        <a:pt x="182" y="380"/>
                      </a:lnTo>
                      <a:lnTo>
                        <a:pt x="184" y="391"/>
                      </a:lnTo>
                      <a:lnTo>
                        <a:pt x="184" y="401"/>
                      </a:lnTo>
                      <a:lnTo>
                        <a:pt x="184" y="412"/>
                      </a:lnTo>
                      <a:lnTo>
                        <a:pt x="184" y="422"/>
                      </a:lnTo>
                      <a:lnTo>
                        <a:pt x="186" y="433"/>
                      </a:lnTo>
                      <a:lnTo>
                        <a:pt x="186" y="442"/>
                      </a:lnTo>
                      <a:lnTo>
                        <a:pt x="186" y="454"/>
                      </a:lnTo>
                      <a:lnTo>
                        <a:pt x="186" y="465"/>
                      </a:lnTo>
                      <a:lnTo>
                        <a:pt x="186" y="475"/>
                      </a:lnTo>
                      <a:lnTo>
                        <a:pt x="186" y="482"/>
                      </a:lnTo>
                      <a:lnTo>
                        <a:pt x="186" y="490"/>
                      </a:lnTo>
                      <a:lnTo>
                        <a:pt x="186" y="498"/>
                      </a:lnTo>
                      <a:lnTo>
                        <a:pt x="186" y="507"/>
                      </a:lnTo>
                      <a:lnTo>
                        <a:pt x="184" y="513"/>
                      </a:lnTo>
                      <a:lnTo>
                        <a:pt x="184" y="520"/>
                      </a:lnTo>
                      <a:lnTo>
                        <a:pt x="184" y="526"/>
                      </a:lnTo>
                      <a:lnTo>
                        <a:pt x="184" y="534"/>
                      </a:lnTo>
                      <a:lnTo>
                        <a:pt x="181" y="545"/>
                      </a:lnTo>
                      <a:lnTo>
                        <a:pt x="181" y="555"/>
                      </a:lnTo>
                      <a:lnTo>
                        <a:pt x="177" y="566"/>
                      </a:lnTo>
                      <a:lnTo>
                        <a:pt x="177" y="576"/>
                      </a:lnTo>
                      <a:lnTo>
                        <a:pt x="173" y="583"/>
                      </a:lnTo>
                      <a:lnTo>
                        <a:pt x="169" y="591"/>
                      </a:lnTo>
                      <a:lnTo>
                        <a:pt x="167" y="596"/>
                      </a:lnTo>
                      <a:lnTo>
                        <a:pt x="165" y="604"/>
                      </a:lnTo>
                      <a:lnTo>
                        <a:pt x="160" y="617"/>
                      </a:lnTo>
                      <a:lnTo>
                        <a:pt x="154" y="629"/>
                      </a:lnTo>
                      <a:lnTo>
                        <a:pt x="146" y="640"/>
                      </a:lnTo>
                      <a:lnTo>
                        <a:pt x="139" y="652"/>
                      </a:lnTo>
                      <a:lnTo>
                        <a:pt x="131" y="663"/>
                      </a:lnTo>
                      <a:lnTo>
                        <a:pt x="124" y="676"/>
                      </a:lnTo>
                      <a:lnTo>
                        <a:pt x="114" y="688"/>
                      </a:lnTo>
                      <a:lnTo>
                        <a:pt x="105" y="697"/>
                      </a:lnTo>
                      <a:lnTo>
                        <a:pt x="97" y="707"/>
                      </a:lnTo>
                      <a:lnTo>
                        <a:pt x="89" y="716"/>
                      </a:lnTo>
                      <a:lnTo>
                        <a:pt x="80" y="724"/>
                      </a:lnTo>
                      <a:lnTo>
                        <a:pt x="74" y="731"/>
                      </a:lnTo>
                      <a:lnTo>
                        <a:pt x="68" y="743"/>
                      </a:lnTo>
                      <a:lnTo>
                        <a:pt x="66" y="752"/>
                      </a:lnTo>
                      <a:lnTo>
                        <a:pt x="63" y="764"/>
                      </a:lnTo>
                      <a:lnTo>
                        <a:pt x="63" y="773"/>
                      </a:lnTo>
                      <a:lnTo>
                        <a:pt x="63" y="785"/>
                      </a:lnTo>
                      <a:lnTo>
                        <a:pt x="63" y="794"/>
                      </a:lnTo>
                      <a:lnTo>
                        <a:pt x="63" y="804"/>
                      </a:lnTo>
                      <a:lnTo>
                        <a:pt x="63" y="811"/>
                      </a:lnTo>
                      <a:lnTo>
                        <a:pt x="65" y="819"/>
                      </a:lnTo>
                      <a:lnTo>
                        <a:pt x="66" y="826"/>
                      </a:lnTo>
                      <a:lnTo>
                        <a:pt x="68" y="836"/>
                      </a:lnTo>
                      <a:lnTo>
                        <a:pt x="70" y="842"/>
                      </a:lnTo>
                      <a:lnTo>
                        <a:pt x="11" y="823"/>
                      </a:lnTo>
                      <a:lnTo>
                        <a:pt x="8" y="819"/>
                      </a:lnTo>
                      <a:lnTo>
                        <a:pt x="4" y="811"/>
                      </a:lnTo>
                      <a:lnTo>
                        <a:pt x="2" y="805"/>
                      </a:lnTo>
                      <a:lnTo>
                        <a:pt x="0" y="800"/>
                      </a:lnTo>
                      <a:lnTo>
                        <a:pt x="0" y="792"/>
                      </a:lnTo>
                      <a:lnTo>
                        <a:pt x="2" y="785"/>
                      </a:lnTo>
                      <a:lnTo>
                        <a:pt x="2" y="771"/>
                      </a:lnTo>
                      <a:lnTo>
                        <a:pt x="8" y="760"/>
                      </a:lnTo>
                      <a:lnTo>
                        <a:pt x="8" y="752"/>
                      </a:lnTo>
                      <a:lnTo>
                        <a:pt x="11" y="747"/>
                      </a:lnTo>
                      <a:lnTo>
                        <a:pt x="13" y="739"/>
                      </a:lnTo>
                      <a:lnTo>
                        <a:pt x="19" y="731"/>
                      </a:lnTo>
                      <a:lnTo>
                        <a:pt x="23" y="724"/>
                      </a:lnTo>
                      <a:lnTo>
                        <a:pt x="28" y="714"/>
                      </a:lnTo>
                      <a:lnTo>
                        <a:pt x="34" y="705"/>
                      </a:lnTo>
                      <a:lnTo>
                        <a:pt x="42" y="697"/>
                      </a:lnTo>
                      <a:lnTo>
                        <a:pt x="49" y="686"/>
                      </a:lnTo>
                      <a:lnTo>
                        <a:pt x="59" y="676"/>
                      </a:lnTo>
                      <a:lnTo>
                        <a:pt x="66" y="665"/>
                      </a:lnTo>
                      <a:lnTo>
                        <a:pt x="78" y="655"/>
                      </a:lnTo>
                      <a:lnTo>
                        <a:pt x="84" y="646"/>
                      </a:lnTo>
                      <a:lnTo>
                        <a:pt x="91" y="636"/>
                      </a:lnTo>
                      <a:lnTo>
                        <a:pt x="95" y="627"/>
                      </a:lnTo>
                      <a:lnTo>
                        <a:pt x="101" y="617"/>
                      </a:lnTo>
                      <a:lnTo>
                        <a:pt x="106" y="608"/>
                      </a:lnTo>
                      <a:lnTo>
                        <a:pt x="110" y="596"/>
                      </a:lnTo>
                      <a:lnTo>
                        <a:pt x="114" y="585"/>
                      </a:lnTo>
                      <a:lnTo>
                        <a:pt x="120" y="576"/>
                      </a:lnTo>
                      <a:lnTo>
                        <a:pt x="122" y="562"/>
                      </a:lnTo>
                      <a:lnTo>
                        <a:pt x="125" y="553"/>
                      </a:lnTo>
                      <a:lnTo>
                        <a:pt x="129" y="541"/>
                      </a:lnTo>
                      <a:lnTo>
                        <a:pt x="131" y="530"/>
                      </a:lnTo>
                      <a:lnTo>
                        <a:pt x="131" y="518"/>
                      </a:lnTo>
                      <a:lnTo>
                        <a:pt x="135" y="507"/>
                      </a:lnTo>
                      <a:lnTo>
                        <a:pt x="135" y="496"/>
                      </a:lnTo>
                      <a:lnTo>
                        <a:pt x="139" y="488"/>
                      </a:lnTo>
                      <a:lnTo>
                        <a:pt x="139" y="477"/>
                      </a:lnTo>
                      <a:lnTo>
                        <a:pt x="139" y="465"/>
                      </a:lnTo>
                      <a:lnTo>
                        <a:pt x="139" y="456"/>
                      </a:lnTo>
                      <a:lnTo>
                        <a:pt x="139" y="444"/>
                      </a:lnTo>
                      <a:lnTo>
                        <a:pt x="139" y="431"/>
                      </a:lnTo>
                      <a:lnTo>
                        <a:pt x="139" y="420"/>
                      </a:lnTo>
                      <a:lnTo>
                        <a:pt x="139" y="406"/>
                      </a:lnTo>
                      <a:lnTo>
                        <a:pt x="139" y="395"/>
                      </a:lnTo>
                      <a:lnTo>
                        <a:pt x="137" y="387"/>
                      </a:lnTo>
                      <a:lnTo>
                        <a:pt x="135" y="380"/>
                      </a:lnTo>
                      <a:lnTo>
                        <a:pt x="135" y="372"/>
                      </a:lnTo>
                      <a:lnTo>
                        <a:pt x="135" y="366"/>
                      </a:lnTo>
                      <a:lnTo>
                        <a:pt x="133" y="359"/>
                      </a:lnTo>
                      <a:lnTo>
                        <a:pt x="133" y="351"/>
                      </a:lnTo>
                      <a:lnTo>
                        <a:pt x="131" y="344"/>
                      </a:lnTo>
                      <a:lnTo>
                        <a:pt x="131" y="338"/>
                      </a:lnTo>
                      <a:lnTo>
                        <a:pt x="131" y="330"/>
                      </a:lnTo>
                      <a:lnTo>
                        <a:pt x="129" y="323"/>
                      </a:lnTo>
                      <a:lnTo>
                        <a:pt x="129" y="315"/>
                      </a:lnTo>
                      <a:lnTo>
                        <a:pt x="129" y="308"/>
                      </a:lnTo>
                      <a:lnTo>
                        <a:pt x="127" y="298"/>
                      </a:lnTo>
                      <a:lnTo>
                        <a:pt x="127" y="292"/>
                      </a:lnTo>
                      <a:lnTo>
                        <a:pt x="125" y="283"/>
                      </a:lnTo>
                      <a:lnTo>
                        <a:pt x="125" y="275"/>
                      </a:lnTo>
                      <a:lnTo>
                        <a:pt x="124" y="266"/>
                      </a:lnTo>
                      <a:lnTo>
                        <a:pt x="122" y="256"/>
                      </a:lnTo>
                      <a:lnTo>
                        <a:pt x="122" y="249"/>
                      </a:lnTo>
                      <a:lnTo>
                        <a:pt x="122" y="241"/>
                      </a:lnTo>
                      <a:lnTo>
                        <a:pt x="118" y="233"/>
                      </a:lnTo>
                      <a:lnTo>
                        <a:pt x="118" y="226"/>
                      </a:lnTo>
                      <a:lnTo>
                        <a:pt x="116" y="218"/>
                      </a:lnTo>
                      <a:lnTo>
                        <a:pt x="116" y="213"/>
                      </a:lnTo>
                      <a:lnTo>
                        <a:pt x="114" y="205"/>
                      </a:lnTo>
                      <a:lnTo>
                        <a:pt x="114" y="197"/>
                      </a:lnTo>
                      <a:lnTo>
                        <a:pt x="110" y="190"/>
                      </a:lnTo>
                      <a:lnTo>
                        <a:pt x="110" y="182"/>
                      </a:lnTo>
                      <a:lnTo>
                        <a:pt x="108" y="169"/>
                      </a:lnTo>
                      <a:lnTo>
                        <a:pt x="106" y="157"/>
                      </a:lnTo>
                      <a:lnTo>
                        <a:pt x="105" y="142"/>
                      </a:lnTo>
                      <a:lnTo>
                        <a:pt x="103" y="131"/>
                      </a:lnTo>
                      <a:lnTo>
                        <a:pt x="101" y="119"/>
                      </a:lnTo>
                      <a:lnTo>
                        <a:pt x="99" y="108"/>
                      </a:lnTo>
                      <a:lnTo>
                        <a:pt x="97" y="98"/>
                      </a:lnTo>
                      <a:lnTo>
                        <a:pt x="95" y="87"/>
                      </a:lnTo>
                      <a:lnTo>
                        <a:pt x="93" y="78"/>
                      </a:lnTo>
                      <a:lnTo>
                        <a:pt x="91" y="70"/>
                      </a:lnTo>
                      <a:lnTo>
                        <a:pt x="89" y="60"/>
                      </a:lnTo>
                      <a:lnTo>
                        <a:pt x="87" y="53"/>
                      </a:lnTo>
                      <a:lnTo>
                        <a:pt x="85" y="45"/>
                      </a:lnTo>
                      <a:lnTo>
                        <a:pt x="84" y="38"/>
                      </a:lnTo>
                      <a:lnTo>
                        <a:pt x="80" y="26"/>
                      </a:lnTo>
                      <a:lnTo>
                        <a:pt x="80" y="17"/>
                      </a:lnTo>
                      <a:lnTo>
                        <a:pt x="76" y="7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1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0" name="Freeform 116"/>
                <p:cNvSpPr>
                  <a:spLocks/>
                </p:cNvSpPr>
                <p:nvPr/>
              </p:nvSpPr>
              <p:spPr bwMode="auto">
                <a:xfrm>
                  <a:off x="937" y="3237"/>
                  <a:ext cx="78" cy="115"/>
                </a:xfrm>
                <a:custGeom>
                  <a:avLst/>
                  <a:gdLst>
                    <a:gd name="T0" fmla="*/ 39 w 156"/>
                    <a:gd name="T1" fmla="*/ 8 h 230"/>
                    <a:gd name="T2" fmla="*/ 39 w 156"/>
                    <a:gd name="T3" fmla="*/ 8 h 230"/>
                    <a:gd name="T4" fmla="*/ 38 w 156"/>
                    <a:gd name="T5" fmla="*/ 9 h 230"/>
                    <a:gd name="T6" fmla="*/ 36 w 156"/>
                    <a:gd name="T7" fmla="*/ 9 h 230"/>
                    <a:gd name="T8" fmla="*/ 34 w 156"/>
                    <a:gd name="T9" fmla="*/ 10 h 230"/>
                    <a:gd name="T10" fmla="*/ 32 w 156"/>
                    <a:gd name="T11" fmla="*/ 12 h 230"/>
                    <a:gd name="T12" fmla="*/ 29 w 156"/>
                    <a:gd name="T13" fmla="*/ 14 h 230"/>
                    <a:gd name="T14" fmla="*/ 27 w 156"/>
                    <a:gd name="T15" fmla="*/ 17 h 230"/>
                    <a:gd name="T16" fmla="*/ 24 w 156"/>
                    <a:gd name="T17" fmla="*/ 20 h 230"/>
                    <a:gd name="T18" fmla="*/ 22 w 156"/>
                    <a:gd name="T19" fmla="*/ 22 h 230"/>
                    <a:gd name="T20" fmla="*/ 21 w 156"/>
                    <a:gd name="T21" fmla="*/ 23 h 230"/>
                    <a:gd name="T22" fmla="*/ 19 w 156"/>
                    <a:gd name="T23" fmla="*/ 25 h 230"/>
                    <a:gd name="T24" fmla="*/ 18 w 156"/>
                    <a:gd name="T25" fmla="*/ 27 h 230"/>
                    <a:gd name="T26" fmla="*/ 17 w 156"/>
                    <a:gd name="T27" fmla="*/ 29 h 230"/>
                    <a:gd name="T28" fmla="*/ 15 w 156"/>
                    <a:gd name="T29" fmla="*/ 31 h 230"/>
                    <a:gd name="T30" fmla="*/ 14 w 156"/>
                    <a:gd name="T31" fmla="*/ 33 h 230"/>
                    <a:gd name="T32" fmla="*/ 13 w 156"/>
                    <a:gd name="T33" fmla="*/ 36 h 230"/>
                    <a:gd name="T34" fmla="*/ 12 w 156"/>
                    <a:gd name="T35" fmla="*/ 38 h 230"/>
                    <a:gd name="T36" fmla="*/ 11 w 156"/>
                    <a:gd name="T37" fmla="*/ 40 h 230"/>
                    <a:gd name="T38" fmla="*/ 10 w 156"/>
                    <a:gd name="T39" fmla="*/ 43 h 230"/>
                    <a:gd name="T40" fmla="*/ 10 w 156"/>
                    <a:gd name="T41" fmla="*/ 46 h 230"/>
                    <a:gd name="T42" fmla="*/ 9 w 156"/>
                    <a:gd name="T43" fmla="*/ 48 h 230"/>
                    <a:gd name="T44" fmla="*/ 8 w 156"/>
                    <a:gd name="T45" fmla="*/ 51 h 230"/>
                    <a:gd name="T46" fmla="*/ 8 w 156"/>
                    <a:gd name="T47" fmla="*/ 54 h 230"/>
                    <a:gd name="T48" fmla="*/ 8 w 156"/>
                    <a:gd name="T49" fmla="*/ 57 h 230"/>
                    <a:gd name="T50" fmla="*/ 0 w 156"/>
                    <a:gd name="T51" fmla="*/ 58 h 230"/>
                    <a:gd name="T52" fmla="*/ 0 w 156"/>
                    <a:gd name="T53" fmla="*/ 57 h 230"/>
                    <a:gd name="T54" fmla="*/ 0 w 156"/>
                    <a:gd name="T55" fmla="*/ 56 h 230"/>
                    <a:gd name="T56" fmla="*/ 0 w 156"/>
                    <a:gd name="T57" fmla="*/ 54 h 230"/>
                    <a:gd name="T58" fmla="*/ 0 w 156"/>
                    <a:gd name="T59" fmla="*/ 51 h 230"/>
                    <a:gd name="T60" fmla="*/ 0 w 156"/>
                    <a:gd name="T61" fmla="*/ 49 h 230"/>
                    <a:gd name="T62" fmla="*/ 1 w 156"/>
                    <a:gd name="T63" fmla="*/ 47 h 230"/>
                    <a:gd name="T64" fmla="*/ 1 w 156"/>
                    <a:gd name="T65" fmla="*/ 46 h 230"/>
                    <a:gd name="T66" fmla="*/ 2 w 156"/>
                    <a:gd name="T67" fmla="*/ 44 h 230"/>
                    <a:gd name="T68" fmla="*/ 2 w 156"/>
                    <a:gd name="T69" fmla="*/ 42 h 230"/>
                    <a:gd name="T70" fmla="*/ 3 w 156"/>
                    <a:gd name="T71" fmla="*/ 40 h 230"/>
                    <a:gd name="T72" fmla="*/ 4 w 156"/>
                    <a:gd name="T73" fmla="*/ 38 h 230"/>
                    <a:gd name="T74" fmla="*/ 5 w 156"/>
                    <a:gd name="T75" fmla="*/ 36 h 230"/>
                    <a:gd name="T76" fmla="*/ 6 w 156"/>
                    <a:gd name="T77" fmla="*/ 33 h 230"/>
                    <a:gd name="T78" fmla="*/ 7 w 156"/>
                    <a:gd name="T79" fmla="*/ 31 h 230"/>
                    <a:gd name="T80" fmla="*/ 8 w 156"/>
                    <a:gd name="T81" fmla="*/ 28 h 230"/>
                    <a:gd name="T82" fmla="*/ 9 w 156"/>
                    <a:gd name="T83" fmla="*/ 26 h 230"/>
                    <a:gd name="T84" fmla="*/ 10 w 156"/>
                    <a:gd name="T85" fmla="*/ 24 h 230"/>
                    <a:gd name="T86" fmla="*/ 11 w 156"/>
                    <a:gd name="T87" fmla="*/ 21 h 230"/>
                    <a:gd name="T88" fmla="*/ 13 w 156"/>
                    <a:gd name="T89" fmla="*/ 19 h 230"/>
                    <a:gd name="T90" fmla="*/ 16 w 156"/>
                    <a:gd name="T91" fmla="*/ 17 h 230"/>
                    <a:gd name="T92" fmla="*/ 18 w 156"/>
                    <a:gd name="T93" fmla="*/ 14 h 230"/>
                    <a:gd name="T94" fmla="*/ 19 w 156"/>
                    <a:gd name="T95" fmla="*/ 12 h 230"/>
                    <a:gd name="T96" fmla="*/ 22 w 156"/>
                    <a:gd name="T97" fmla="*/ 9 h 230"/>
                    <a:gd name="T98" fmla="*/ 25 w 156"/>
                    <a:gd name="T99" fmla="*/ 8 h 230"/>
                    <a:gd name="T100" fmla="*/ 28 w 156"/>
                    <a:gd name="T101" fmla="*/ 6 h 230"/>
                    <a:gd name="T102" fmla="*/ 30 w 156"/>
                    <a:gd name="T103" fmla="*/ 4 h 230"/>
                    <a:gd name="T104" fmla="*/ 32 w 156"/>
                    <a:gd name="T105" fmla="*/ 3 h 230"/>
                    <a:gd name="T106" fmla="*/ 34 w 156"/>
                    <a:gd name="T107" fmla="*/ 2 h 230"/>
                    <a:gd name="T108" fmla="*/ 36 w 156"/>
                    <a:gd name="T109" fmla="*/ 1 h 230"/>
                    <a:gd name="T110" fmla="*/ 38 w 156"/>
                    <a:gd name="T111" fmla="*/ 0 h 230"/>
                    <a:gd name="T112" fmla="*/ 39 w 156"/>
                    <a:gd name="T113" fmla="*/ 8 h 230"/>
                    <a:gd name="T114" fmla="*/ 39 w 156"/>
                    <a:gd name="T115" fmla="*/ 8 h 23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6"/>
                    <a:gd name="T175" fmla="*/ 0 h 230"/>
                    <a:gd name="T176" fmla="*/ 156 w 156"/>
                    <a:gd name="T177" fmla="*/ 230 h 23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6" h="230">
                      <a:moveTo>
                        <a:pt x="156" y="31"/>
                      </a:moveTo>
                      <a:lnTo>
                        <a:pt x="153" y="31"/>
                      </a:lnTo>
                      <a:lnTo>
                        <a:pt x="149" y="33"/>
                      </a:lnTo>
                      <a:lnTo>
                        <a:pt x="141" y="35"/>
                      </a:lnTo>
                      <a:lnTo>
                        <a:pt x="135" y="40"/>
                      </a:lnTo>
                      <a:lnTo>
                        <a:pt x="126" y="48"/>
                      </a:lnTo>
                      <a:lnTo>
                        <a:pt x="116" y="55"/>
                      </a:lnTo>
                      <a:lnTo>
                        <a:pt x="105" y="67"/>
                      </a:lnTo>
                      <a:lnTo>
                        <a:pt x="94" y="78"/>
                      </a:lnTo>
                      <a:lnTo>
                        <a:pt x="86" y="86"/>
                      </a:lnTo>
                      <a:lnTo>
                        <a:pt x="82" y="92"/>
                      </a:lnTo>
                      <a:lnTo>
                        <a:pt x="76" y="99"/>
                      </a:lnTo>
                      <a:lnTo>
                        <a:pt x="71" y="107"/>
                      </a:lnTo>
                      <a:lnTo>
                        <a:pt x="65" y="114"/>
                      </a:lnTo>
                      <a:lnTo>
                        <a:pt x="59" y="124"/>
                      </a:lnTo>
                      <a:lnTo>
                        <a:pt x="56" y="131"/>
                      </a:lnTo>
                      <a:lnTo>
                        <a:pt x="52" y="141"/>
                      </a:lnTo>
                      <a:lnTo>
                        <a:pt x="46" y="150"/>
                      </a:lnTo>
                      <a:lnTo>
                        <a:pt x="42" y="160"/>
                      </a:lnTo>
                      <a:lnTo>
                        <a:pt x="38" y="169"/>
                      </a:lnTo>
                      <a:lnTo>
                        <a:pt x="37" y="181"/>
                      </a:lnTo>
                      <a:lnTo>
                        <a:pt x="33" y="192"/>
                      </a:lnTo>
                      <a:lnTo>
                        <a:pt x="31" y="204"/>
                      </a:lnTo>
                      <a:lnTo>
                        <a:pt x="31" y="215"/>
                      </a:lnTo>
                      <a:lnTo>
                        <a:pt x="31" y="228"/>
                      </a:lnTo>
                      <a:lnTo>
                        <a:pt x="0" y="230"/>
                      </a:lnTo>
                      <a:lnTo>
                        <a:pt x="0" y="228"/>
                      </a:lnTo>
                      <a:lnTo>
                        <a:pt x="0" y="223"/>
                      </a:lnTo>
                      <a:lnTo>
                        <a:pt x="0" y="213"/>
                      </a:lnTo>
                      <a:lnTo>
                        <a:pt x="0" y="204"/>
                      </a:lnTo>
                      <a:lnTo>
                        <a:pt x="0" y="196"/>
                      </a:lnTo>
                      <a:lnTo>
                        <a:pt x="2" y="188"/>
                      </a:lnTo>
                      <a:lnTo>
                        <a:pt x="4" y="183"/>
                      </a:lnTo>
                      <a:lnTo>
                        <a:pt x="6" y="175"/>
                      </a:lnTo>
                      <a:lnTo>
                        <a:pt x="8" y="168"/>
                      </a:lnTo>
                      <a:lnTo>
                        <a:pt x="10" y="158"/>
                      </a:lnTo>
                      <a:lnTo>
                        <a:pt x="14" y="150"/>
                      </a:lnTo>
                      <a:lnTo>
                        <a:pt x="18" y="141"/>
                      </a:lnTo>
                      <a:lnTo>
                        <a:pt x="21" y="131"/>
                      </a:lnTo>
                      <a:lnTo>
                        <a:pt x="25" y="122"/>
                      </a:lnTo>
                      <a:lnTo>
                        <a:pt x="29" y="112"/>
                      </a:lnTo>
                      <a:lnTo>
                        <a:pt x="35" y="103"/>
                      </a:lnTo>
                      <a:lnTo>
                        <a:pt x="38" y="93"/>
                      </a:lnTo>
                      <a:lnTo>
                        <a:pt x="44" y="84"/>
                      </a:lnTo>
                      <a:lnTo>
                        <a:pt x="52" y="74"/>
                      </a:lnTo>
                      <a:lnTo>
                        <a:pt x="61" y="65"/>
                      </a:lnTo>
                      <a:lnTo>
                        <a:pt x="69" y="55"/>
                      </a:lnTo>
                      <a:lnTo>
                        <a:pt x="76" y="48"/>
                      </a:lnTo>
                      <a:lnTo>
                        <a:pt x="86" y="36"/>
                      </a:lnTo>
                      <a:lnTo>
                        <a:pt x="97" y="31"/>
                      </a:lnTo>
                      <a:lnTo>
                        <a:pt x="109" y="21"/>
                      </a:lnTo>
                      <a:lnTo>
                        <a:pt x="120" y="14"/>
                      </a:lnTo>
                      <a:lnTo>
                        <a:pt x="126" y="10"/>
                      </a:lnTo>
                      <a:lnTo>
                        <a:pt x="134" y="6"/>
                      </a:lnTo>
                      <a:lnTo>
                        <a:pt x="141" y="2"/>
                      </a:lnTo>
                      <a:lnTo>
                        <a:pt x="149" y="0"/>
                      </a:lnTo>
                      <a:lnTo>
                        <a:pt x="156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1" name="Freeform 117"/>
                <p:cNvSpPr>
                  <a:spLocks/>
                </p:cNvSpPr>
                <p:nvPr/>
              </p:nvSpPr>
              <p:spPr bwMode="auto">
                <a:xfrm>
                  <a:off x="426" y="3172"/>
                  <a:ext cx="160" cy="245"/>
                </a:xfrm>
                <a:custGeom>
                  <a:avLst/>
                  <a:gdLst>
                    <a:gd name="T0" fmla="*/ 64 w 319"/>
                    <a:gd name="T1" fmla="*/ 1 h 490"/>
                    <a:gd name="T2" fmla="*/ 66 w 319"/>
                    <a:gd name="T3" fmla="*/ 5 h 490"/>
                    <a:gd name="T4" fmla="*/ 69 w 319"/>
                    <a:gd name="T5" fmla="*/ 9 h 490"/>
                    <a:gd name="T6" fmla="*/ 71 w 319"/>
                    <a:gd name="T7" fmla="*/ 12 h 490"/>
                    <a:gd name="T8" fmla="*/ 73 w 319"/>
                    <a:gd name="T9" fmla="*/ 16 h 490"/>
                    <a:gd name="T10" fmla="*/ 74 w 319"/>
                    <a:gd name="T11" fmla="*/ 19 h 490"/>
                    <a:gd name="T12" fmla="*/ 75 w 319"/>
                    <a:gd name="T13" fmla="*/ 23 h 490"/>
                    <a:gd name="T14" fmla="*/ 77 w 319"/>
                    <a:gd name="T15" fmla="*/ 27 h 490"/>
                    <a:gd name="T16" fmla="*/ 78 w 319"/>
                    <a:gd name="T17" fmla="*/ 32 h 490"/>
                    <a:gd name="T18" fmla="*/ 79 w 319"/>
                    <a:gd name="T19" fmla="*/ 37 h 490"/>
                    <a:gd name="T20" fmla="*/ 80 w 319"/>
                    <a:gd name="T21" fmla="*/ 41 h 490"/>
                    <a:gd name="T22" fmla="*/ 80 w 319"/>
                    <a:gd name="T23" fmla="*/ 46 h 490"/>
                    <a:gd name="T24" fmla="*/ 80 w 319"/>
                    <a:gd name="T25" fmla="*/ 52 h 490"/>
                    <a:gd name="T26" fmla="*/ 79 w 319"/>
                    <a:gd name="T27" fmla="*/ 54 h 490"/>
                    <a:gd name="T28" fmla="*/ 74 w 319"/>
                    <a:gd name="T29" fmla="*/ 55 h 490"/>
                    <a:gd name="T30" fmla="*/ 72 w 319"/>
                    <a:gd name="T31" fmla="*/ 56 h 490"/>
                    <a:gd name="T32" fmla="*/ 68 w 319"/>
                    <a:gd name="T33" fmla="*/ 56 h 490"/>
                    <a:gd name="T34" fmla="*/ 64 w 319"/>
                    <a:gd name="T35" fmla="*/ 56 h 490"/>
                    <a:gd name="T36" fmla="*/ 61 w 319"/>
                    <a:gd name="T37" fmla="*/ 57 h 490"/>
                    <a:gd name="T38" fmla="*/ 62 w 319"/>
                    <a:gd name="T39" fmla="*/ 59 h 490"/>
                    <a:gd name="T40" fmla="*/ 63 w 319"/>
                    <a:gd name="T41" fmla="*/ 63 h 490"/>
                    <a:gd name="T42" fmla="*/ 63 w 319"/>
                    <a:gd name="T43" fmla="*/ 67 h 490"/>
                    <a:gd name="T44" fmla="*/ 64 w 319"/>
                    <a:gd name="T45" fmla="*/ 73 h 490"/>
                    <a:gd name="T46" fmla="*/ 64 w 319"/>
                    <a:gd name="T47" fmla="*/ 76 h 490"/>
                    <a:gd name="T48" fmla="*/ 64 w 319"/>
                    <a:gd name="T49" fmla="*/ 80 h 490"/>
                    <a:gd name="T50" fmla="*/ 64 w 319"/>
                    <a:gd name="T51" fmla="*/ 84 h 490"/>
                    <a:gd name="T52" fmla="*/ 64 w 319"/>
                    <a:gd name="T53" fmla="*/ 87 h 490"/>
                    <a:gd name="T54" fmla="*/ 64 w 319"/>
                    <a:gd name="T55" fmla="*/ 92 h 490"/>
                    <a:gd name="T56" fmla="*/ 63 w 319"/>
                    <a:gd name="T57" fmla="*/ 96 h 490"/>
                    <a:gd name="T58" fmla="*/ 0 w 319"/>
                    <a:gd name="T59" fmla="*/ 106 h 490"/>
                    <a:gd name="T60" fmla="*/ 1 w 319"/>
                    <a:gd name="T61" fmla="*/ 104 h 490"/>
                    <a:gd name="T62" fmla="*/ 5 w 319"/>
                    <a:gd name="T63" fmla="*/ 99 h 490"/>
                    <a:gd name="T64" fmla="*/ 6 w 319"/>
                    <a:gd name="T65" fmla="*/ 95 h 490"/>
                    <a:gd name="T66" fmla="*/ 9 w 319"/>
                    <a:gd name="T67" fmla="*/ 91 h 490"/>
                    <a:gd name="T68" fmla="*/ 12 w 319"/>
                    <a:gd name="T69" fmla="*/ 87 h 490"/>
                    <a:gd name="T70" fmla="*/ 15 w 319"/>
                    <a:gd name="T71" fmla="*/ 82 h 490"/>
                    <a:gd name="T72" fmla="*/ 17 w 319"/>
                    <a:gd name="T73" fmla="*/ 76 h 490"/>
                    <a:gd name="T74" fmla="*/ 20 w 319"/>
                    <a:gd name="T75" fmla="*/ 71 h 490"/>
                    <a:gd name="T76" fmla="*/ 23 w 319"/>
                    <a:gd name="T77" fmla="*/ 65 h 490"/>
                    <a:gd name="T78" fmla="*/ 25 w 319"/>
                    <a:gd name="T79" fmla="*/ 59 h 490"/>
                    <a:gd name="T80" fmla="*/ 27 w 319"/>
                    <a:gd name="T81" fmla="*/ 53 h 490"/>
                    <a:gd name="T82" fmla="*/ 29 w 319"/>
                    <a:gd name="T83" fmla="*/ 46 h 490"/>
                    <a:gd name="T84" fmla="*/ 30 w 319"/>
                    <a:gd name="T85" fmla="*/ 40 h 490"/>
                    <a:gd name="T86" fmla="*/ 31 w 319"/>
                    <a:gd name="T87" fmla="*/ 35 h 490"/>
                    <a:gd name="T88" fmla="*/ 31 w 319"/>
                    <a:gd name="T89" fmla="*/ 29 h 490"/>
                    <a:gd name="T90" fmla="*/ 33 w 319"/>
                    <a:gd name="T91" fmla="*/ 24 h 490"/>
                    <a:gd name="T92" fmla="*/ 34 w 319"/>
                    <a:gd name="T93" fmla="*/ 19 h 490"/>
                    <a:gd name="T94" fmla="*/ 36 w 319"/>
                    <a:gd name="T95" fmla="*/ 16 h 490"/>
                    <a:gd name="T96" fmla="*/ 39 w 319"/>
                    <a:gd name="T97" fmla="*/ 12 h 490"/>
                    <a:gd name="T98" fmla="*/ 42 w 319"/>
                    <a:gd name="T99" fmla="*/ 9 h 490"/>
                    <a:gd name="T100" fmla="*/ 48 w 319"/>
                    <a:gd name="T101" fmla="*/ 6 h 490"/>
                    <a:gd name="T102" fmla="*/ 54 w 319"/>
                    <a:gd name="T103" fmla="*/ 2 h 490"/>
                    <a:gd name="T104" fmla="*/ 59 w 319"/>
                    <a:gd name="T105" fmla="*/ 1 h 490"/>
                    <a:gd name="T106" fmla="*/ 63 w 319"/>
                    <a:gd name="T107" fmla="*/ 0 h 490"/>
                    <a:gd name="T108" fmla="*/ 64 w 319"/>
                    <a:gd name="T109" fmla="*/ 0 h 4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9"/>
                    <a:gd name="T166" fmla="*/ 0 h 490"/>
                    <a:gd name="T167" fmla="*/ 319 w 319"/>
                    <a:gd name="T168" fmla="*/ 490 h 4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9" h="490">
                      <a:moveTo>
                        <a:pt x="254" y="0"/>
                      </a:moveTo>
                      <a:lnTo>
                        <a:pt x="256" y="4"/>
                      </a:lnTo>
                      <a:lnTo>
                        <a:pt x="258" y="8"/>
                      </a:lnTo>
                      <a:lnTo>
                        <a:pt x="264" y="17"/>
                      </a:lnTo>
                      <a:lnTo>
                        <a:pt x="270" y="25"/>
                      </a:lnTo>
                      <a:lnTo>
                        <a:pt x="275" y="34"/>
                      </a:lnTo>
                      <a:lnTo>
                        <a:pt x="277" y="40"/>
                      </a:lnTo>
                      <a:lnTo>
                        <a:pt x="281" y="46"/>
                      </a:lnTo>
                      <a:lnTo>
                        <a:pt x="285" y="53"/>
                      </a:lnTo>
                      <a:lnTo>
                        <a:pt x="289" y="61"/>
                      </a:lnTo>
                      <a:lnTo>
                        <a:pt x="291" y="67"/>
                      </a:lnTo>
                      <a:lnTo>
                        <a:pt x="294" y="74"/>
                      </a:lnTo>
                      <a:lnTo>
                        <a:pt x="296" y="82"/>
                      </a:lnTo>
                      <a:lnTo>
                        <a:pt x="300" y="89"/>
                      </a:lnTo>
                      <a:lnTo>
                        <a:pt x="304" y="97"/>
                      </a:lnTo>
                      <a:lnTo>
                        <a:pt x="306" y="107"/>
                      </a:lnTo>
                      <a:lnTo>
                        <a:pt x="308" y="116"/>
                      </a:lnTo>
                      <a:lnTo>
                        <a:pt x="310" y="126"/>
                      </a:lnTo>
                      <a:lnTo>
                        <a:pt x="311" y="135"/>
                      </a:lnTo>
                      <a:lnTo>
                        <a:pt x="313" y="145"/>
                      </a:lnTo>
                      <a:lnTo>
                        <a:pt x="313" y="152"/>
                      </a:lnTo>
                      <a:lnTo>
                        <a:pt x="317" y="164"/>
                      </a:lnTo>
                      <a:lnTo>
                        <a:pt x="317" y="173"/>
                      </a:lnTo>
                      <a:lnTo>
                        <a:pt x="317" y="183"/>
                      </a:lnTo>
                      <a:lnTo>
                        <a:pt x="317" y="194"/>
                      </a:lnTo>
                      <a:lnTo>
                        <a:pt x="319" y="205"/>
                      </a:lnTo>
                      <a:lnTo>
                        <a:pt x="317" y="211"/>
                      </a:lnTo>
                      <a:lnTo>
                        <a:pt x="313" y="215"/>
                      </a:lnTo>
                      <a:lnTo>
                        <a:pt x="306" y="217"/>
                      </a:lnTo>
                      <a:lnTo>
                        <a:pt x="296" y="219"/>
                      </a:lnTo>
                      <a:lnTo>
                        <a:pt x="291" y="219"/>
                      </a:lnTo>
                      <a:lnTo>
                        <a:pt x="285" y="221"/>
                      </a:lnTo>
                      <a:lnTo>
                        <a:pt x="277" y="221"/>
                      </a:lnTo>
                      <a:lnTo>
                        <a:pt x="271" y="221"/>
                      </a:lnTo>
                      <a:lnTo>
                        <a:pt x="264" y="221"/>
                      </a:lnTo>
                      <a:lnTo>
                        <a:pt x="256" y="222"/>
                      </a:lnTo>
                      <a:lnTo>
                        <a:pt x="249" y="224"/>
                      </a:lnTo>
                      <a:lnTo>
                        <a:pt x="241" y="226"/>
                      </a:lnTo>
                      <a:lnTo>
                        <a:pt x="241" y="228"/>
                      </a:lnTo>
                      <a:lnTo>
                        <a:pt x="245" y="236"/>
                      </a:lnTo>
                      <a:lnTo>
                        <a:pt x="245" y="241"/>
                      </a:lnTo>
                      <a:lnTo>
                        <a:pt x="249" y="249"/>
                      </a:lnTo>
                      <a:lnTo>
                        <a:pt x="251" y="257"/>
                      </a:lnTo>
                      <a:lnTo>
                        <a:pt x="252" y="268"/>
                      </a:lnTo>
                      <a:lnTo>
                        <a:pt x="254" y="278"/>
                      </a:lnTo>
                      <a:lnTo>
                        <a:pt x="254" y="291"/>
                      </a:lnTo>
                      <a:lnTo>
                        <a:pt x="254" y="295"/>
                      </a:lnTo>
                      <a:lnTo>
                        <a:pt x="254" y="302"/>
                      </a:lnTo>
                      <a:lnTo>
                        <a:pt x="254" y="310"/>
                      </a:lnTo>
                      <a:lnTo>
                        <a:pt x="256" y="317"/>
                      </a:lnTo>
                      <a:lnTo>
                        <a:pt x="256" y="325"/>
                      </a:lnTo>
                      <a:lnTo>
                        <a:pt x="256" y="333"/>
                      </a:lnTo>
                      <a:lnTo>
                        <a:pt x="256" y="340"/>
                      </a:lnTo>
                      <a:lnTo>
                        <a:pt x="256" y="348"/>
                      </a:lnTo>
                      <a:lnTo>
                        <a:pt x="254" y="355"/>
                      </a:lnTo>
                      <a:lnTo>
                        <a:pt x="254" y="365"/>
                      </a:lnTo>
                      <a:lnTo>
                        <a:pt x="252" y="374"/>
                      </a:lnTo>
                      <a:lnTo>
                        <a:pt x="252" y="384"/>
                      </a:lnTo>
                      <a:lnTo>
                        <a:pt x="176" y="490"/>
                      </a:lnTo>
                      <a:lnTo>
                        <a:pt x="0" y="422"/>
                      </a:lnTo>
                      <a:lnTo>
                        <a:pt x="0" y="418"/>
                      </a:lnTo>
                      <a:lnTo>
                        <a:pt x="3" y="414"/>
                      </a:lnTo>
                      <a:lnTo>
                        <a:pt x="7" y="405"/>
                      </a:lnTo>
                      <a:lnTo>
                        <a:pt x="17" y="395"/>
                      </a:lnTo>
                      <a:lnTo>
                        <a:pt x="21" y="388"/>
                      </a:lnTo>
                      <a:lnTo>
                        <a:pt x="22" y="380"/>
                      </a:lnTo>
                      <a:lnTo>
                        <a:pt x="28" y="371"/>
                      </a:lnTo>
                      <a:lnTo>
                        <a:pt x="34" y="363"/>
                      </a:lnTo>
                      <a:lnTo>
                        <a:pt x="40" y="354"/>
                      </a:lnTo>
                      <a:lnTo>
                        <a:pt x="45" y="346"/>
                      </a:lnTo>
                      <a:lnTo>
                        <a:pt x="51" y="336"/>
                      </a:lnTo>
                      <a:lnTo>
                        <a:pt x="59" y="327"/>
                      </a:lnTo>
                      <a:lnTo>
                        <a:pt x="62" y="316"/>
                      </a:lnTo>
                      <a:lnTo>
                        <a:pt x="68" y="304"/>
                      </a:lnTo>
                      <a:lnTo>
                        <a:pt x="72" y="293"/>
                      </a:lnTo>
                      <a:lnTo>
                        <a:pt x="78" y="281"/>
                      </a:lnTo>
                      <a:lnTo>
                        <a:pt x="83" y="270"/>
                      </a:lnTo>
                      <a:lnTo>
                        <a:pt x="89" y="259"/>
                      </a:lnTo>
                      <a:lnTo>
                        <a:pt x="93" y="245"/>
                      </a:lnTo>
                      <a:lnTo>
                        <a:pt x="98" y="236"/>
                      </a:lnTo>
                      <a:lnTo>
                        <a:pt x="102" y="221"/>
                      </a:lnTo>
                      <a:lnTo>
                        <a:pt x="106" y="209"/>
                      </a:lnTo>
                      <a:lnTo>
                        <a:pt x="110" y="198"/>
                      </a:lnTo>
                      <a:lnTo>
                        <a:pt x="114" y="184"/>
                      </a:lnTo>
                      <a:lnTo>
                        <a:pt x="116" y="173"/>
                      </a:lnTo>
                      <a:lnTo>
                        <a:pt x="119" y="160"/>
                      </a:lnTo>
                      <a:lnTo>
                        <a:pt x="119" y="148"/>
                      </a:lnTo>
                      <a:lnTo>
                        <a:pt x="123" y="137"/>
                      </a:lnTo>
                      <a:lnTo>
                        <a:pt x="123" y="124"/>
                      </a:lnTo>
                      <a:lnTo>
                        <a:pt x="123" y="114"/>
                      </a:lnTo>
                      <a:lnTo>
                        <a:pt x="125" y="103"/>
                      </a:lnTo>
                      <a:lnTo>
                        <a:pt x="129" y="93"/>
                      </a:lnTo>
                      <a:lnTo>
                        <a:pt x="131" y="84"/>
                      </a:lnTo>
                      <a:lnTo>
                        <a:pt x="135" y="76"/>
                      </a:lnTo>
                      <a:lnTo>
                        <a:pt x="140" y="69"/>
                      </a:lnTo>
                      <a:lnTo>
                        <a:pt x="144" y="61"/>
                      </a:lnTo>
                      <a:lnTo>
                        <a:pt x="148" y="53"/>
                      </a:lnTo>
                      <a:lnTo>
                        <a:pt x="154" y="48"/>
                      </a:lnTo>
                      <a:lnTo>
                        <a:pt x="159" y="42"/>
                      </a:lnTo>
                      <a:lnTo>
                        <a:pt x="165" y="36"/>
                      </a:lnTo>
                      <a:lnTo>
                        <a:pt x="178" y="27"/>
                      </a:lnTo>
                      <a:lnTo>
                        <a:pt x="190" y="21"/>
                      </a:lnTo>
                      <a:lnTo>
                        <a:pt x="201" y="13"/>
                      </a:lnTo>
                      <a:lnTo>
                        <a:pt x="214" y="8"/>
                      </a:lnTo>
                      <a:lnTo>
                        <a:pt x="224" y="4"/>
                      </a:lnTo>
                      <a:lnTo>
                        <a:pt x="233" y="2"/>
                      </a:lnTo>
                      <a:lnTo>
                        <a:pt x="241" y="0"/>
                      </a:lnTo>
                      <a:lnTo>
                        <a:pt x="249" y="0"/>
                      </a:lnTo>
                      <a:lnTo>
                        <a:pt x="252" y="0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2" name="Freeform 118"/>
                <p:cNvSpPr>
                  <a:spLocks/>
                </p:cNvSpPr>
                <p:nvPr/>
              </p:nvSpPr>
              <p:spPr bwMode="auto">
                <a:xfrm>
                  <a:off x="258" y="3330"/>
                  <a:ext cx="392" cy="453"/>
                </a:xfrm>
                <a:custGeom>
                  <a:avLst/>
                  <a:gdLst>
                    <a:gd name="T0" fmla="*/ 99 w 785"/>
                    <a:gd name="T1" fmla="*/ 1 h 906"/>
                    <a:gd name="T2" fmla="*/ 91 w 785"/>
                    <a:gd name="T3" fmla="*/ 3 h 906"/>
                    <a:gd name="T4" fmla="*/ 85 w 785"/>
                    <a:gd name="T5" fmla="*/ 5 h 906"/>
                    <a:gd name="T6" fmla="*/ 80 w 785"/>
                    <a:gd name="T7" fmla="*/ 6 h 906"/>
                    <a:gd name="T8" fmla="*/ 74 w 785"/>
                    <a:gd name="T9" fmla="*/ 7 h 906"/>
                    <a:gd name="T10" fmla="*/ 69 w 785"/>
                    <a:gd name="T11" fmla="*/ 9 h 906"/>
                    <a:gd name="T12" fmla="*/ 63 w 785"/>
                    <a:gd name="T13" fmla="*/ 11 h 906"/>
                    <a:gd name="T14" fmla="*/ 58 w 785"/>
                    <a:gd name="T15" fmla="*/ 14 h 906"/>
                    <a:gd name="T16" fmla="*/ 54 w 785"/>
                    <a:gd name="T17" fmla="*/ 16 h 906"/>
                    <a:gd name="T18" fmla="*/ 51 w 785"/>
                    <a:gd name="T19" fmla="*/ 22 h 906"/>
                    <a:gd name="T20" fmla="*/ 47 w 785"/>
                    <a:gd name="T21" fmla="*/ 28 h 906"/>
                    <a:gd name="T22" fmla="*/ 45 w 785"/>
                    <a:gd name="T23" fmla="*/ 33 h 906"/>
                    <a:gd name="T24" fmla="*/ 41 w 785"/>
                    <a:gd name="T25" fmla="*/ 39 h 906"/>
                    <a:gd name="T26" fmla="*/ 38 w 785"/>
                    <a:gd name="T27" fmla="*/ 44 h 906"/>
                    <a:gd name="T28" fmla="*/ 35 w 785"/>
                    <a:gd name="T29" fmla="*/ 51 h 906"/>
                    <a:gd name="T30" fmla="*/ 32 w 785"/>
                    <a:gd name="T31" fmla="*/ 58 h 906"/>
                    <a:gd name="T32" fmla="*/ 28 w 785"/>
                    <a:gd name="T33" fmla="*/ 65 h 906"/>
                    <a:gd name="T34" fmla="*/ 25 w 785"/>
                    <a:gd name="T35" fmla="*/ 71 h 906"/>
                    <a:gd name="T36" fmla="*/ 22 w 785"/>
                    <a:gd name="T37" fmla="*/ 78 h 906"/>
                    <a:gd name="T38" fmla="*/ 18 w 785"/>
                    <a:gd name="T39" fmla="*/ 84 h 906"/>
                    <a:gd name="T40" fmla="*/ 15 w 785"/>
                    <a:gd name="T41" fmla="*/ 91 h 906"/>
                    <a:gd name="T42" fmla="*/ 13 w 785"/>
                    <a:gd name="T43" fmla="*/ 96 h 906"/>
                    <a:gd name="T44" fmla="*/ 9 w 785"/>
                    <a:gd name="T45" fmla="*/ 104 h 906"/>
                    <a:gd name="T46" fmla="*/ 6 w 785"/>
                    <a:gd name="T47" fmla="*/ 110 h 906"/>
                    <a:gd name="T48" fmla="*/ 5 w 785"/>
                    <a:gd name="T49" fmla="*/ 113 h 906"/>
                    <a:gd name="T50" fmla="*/ 156 w 785"/>
                    <a:gd name="T51" fmla="*/ 221 h 906"/>
                    <a:gd name="T52" fmla="*/ 158 w 785"/>
                    <a:gd name="T53" fmla="*/ 215 h 906"/>
                    <a:gd name="T54" fmla="*/ 162 w 785"/>
                    <a:gd name="T55" fmla="*/ 208 h 906"/>
                    <a:gd name="T56" fmla="*/ 166 w 785"/>
                    <a:gd name="T57" fmla="*/ 200 h 906"/>
                    <a:gd name="T58" fmla="*/ 169 w 785"/>
                    <a:gd name="T59" fmla="*/ 195 h 906"/>
                    <a:gd name="T60" fmla="*/ 172 w 785"/>
                    <a:gd name="T61" fmla="*/ 188 h 906"/>
                    <a:gd name="T62" fmla="*/ 175 w 785"/>
                    <a:gd name="T63" fmla="*/ 182 h 906"/>
                    <a:gd name="T64" fmla="*/ 178 w 785"/>
                    <a:gd name="T65" fmla="*/ 174 h 906"/>
                    <a:gd name="T66" fmla="*/ 181 w 785"/>
                    <a:gd name="T67" fmla="*/ 167 h 906"/>
                    <a:gd name="T68" fmla="*/ 184 w 785"/>
                    <a:gd name="T69" fmla="*/ 159 h 906"/>
                    <a:gd name="T70" fmla="*/ 186 w 785"/>
                    <a:gd name="T71" fmla="*/ 151 h 906"/>
                    <a:gd name="T72" fmla="*/ 189 w 785"/>
                    <a:gd name="T73" fmla="*/ 142 h 906"/>
                    <a:gd name="T74" fmla="*/ 192 w 785"/>
                    <a:gd name="T75" fmla="*/ 134 h 906"/>
                    <a:gd name="T76" fmla="*/ 193 w 785"/>
                    <a:gd name="T77" fmla="*/ 125 h 906"/>
                    <a:gd name="T78" fmla="*/ 194 w 785"/>
                    <a:gd name="T79" fmla="*/ 117 h 906"/>
                    <a:gd name="T80" fmla="*/ 195 w 785"/>
                    <a:gd name="T81" fmla="*/ 108 h 906"/>
                    <a:gd name="T82" fmla="*/ 196 w 785"/>
                    <a:gd name="T83" fmla="*/ 99 h 906"/>
                    <a:gd name="T84" fmla="*/ 195 w 785"/>
                    <a:gd name="T85" fmla="*/ 91 h 906"/>
                    <a:gd name="T86" fmla="*/ 195 w 785"/>
                    <a:gd name="T87" fmla="*/ 82 h 906"/>
                    <a:gd name="T88" fmla="*/ 193 w 785"/>
                    <a:gd name="T89" fmla="*/ 74 h 906"/>
                    <a:gd name="T90" fmla="*/ 192 w 785"/>
                    <a:gd name="T91" fmla="*/ 66 h 906"/>
                    <a:gd name="T92" fmla="*/ 189 w 785"/>
                    <a:gd name="T93" fmla="*/ 58 h 906"/>
                    <a:gd name="T94" fmla="*/ 187 w 785"/>
                    <a:gd name="T95" fmla="*/ 52 h 906"/>
                    <a:gd name="T96" fmla="*/ 185 w 785"/>
                    <a:gd name="T97" fmla="*/ 45 h 906"/>
                    <a:gd name="T98" fmla="*/ 182 w 785"/>
                    <a:gd name="T99" fmla="*/ 40 h 906"/>
                    <a:gd name="T100" fmla="*/ 180 w 785"/>
                    <a:gd name="T101" fmla="*/ 34 h 906"/>
                    <a:gd name="T102" fmla="*/ 177 w 785"/>
                    <a:gd name="T103" fmla="*/ 29 h 906"/>
                    <a:gd name="T104" fmla="*/ 174 w 785"/>
                    <a:gd name="T105" fmla="*/ 23 h 906"/>
                    <a:gd name="T106" fmla="*/ 168 w 785"/>
                    <a:gd name="T107" fmla="*/ 15 h 906"/>
                    <a:gd name="T108" fmla="*/ 162 w 785"/>
                    <a:gd name="T109" fmla="*/ 9 h 906"/>
                    <a:gd name="T110" fmla="*/ 158 w 785"/>
                    <a:gd name="T111" fmla="*/ 5 h 906"/>
                    <a:gd name="T112" fmla="*/ 153 w 785"/>
                    <a:gd name="T113" fmla="*/ 0 h 906"/>
                    <a:gd name="T114" fmla="*/ 100 w 785"/>
                    <a:gd name="T115" fmla="*/ 1 h 9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5"/>
                    <a:gd name="T175" fmla="*/ 0 h 906"/>
                    <a:gd name="T176" fmla="*/ 785 w 785"/>
                    <a:gd name="T177" fmla="*/ 906 h 90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5" h="906">
                      <a:moveTo>
                        <a:pt x="401" y="1"/>
                      </a:moveTo>
                      <a:lnTo>
                        <a:pt x="397" y="1"/>
                      </a:lnTo>
                      <a:lnTo>
                        <a:pt x="396" y="1"/>
                      </a:lnTo>
                      <a:lnTo>
                        <a:pt x="388" y="3"/>
                      </a:lnTo>
                      <a:lnTo>
                        <a:pt x="378" y="7"/>
                      </a:lnTo>
                      <a:lnTo>
                        <a:pt x="367" y="9"/>
                      </a:lnTo>
                      <a:lnTo>
                        <a:pt x="356" y="13"/>
                      </a:lnTo>
                      <a:lnTo>
                        <a:pt x="348" y="13"/>
                      </a:lnTo>
                      <a:lnTo>
                        <a:pt x="342" y="17"/>
                      </a:lnTo>
                      <a:lnTo>
                        <a:pt x="335" y="17"/>
                      </a:lnTo>
                      <a:lnTo>
                        <a:pt x="329" y="20"/>
                      </a:lnTo>
                      <a:lnTo>
                        <a:pt x="320" y="22"/>
                      </a:lnTo>
                      <a:lnTo>
                        <a:pt x="312" y="24"/>
                      </a:lnTo>
                      <a:lnTo>
                        <a:pt x="304" y="26"/>
                      </a:lnTo>
                      <a:lnTo>
                        <a:pt x="299" y="28"/>
                      </a:lnTo>
                      <a:lnTo>
                        <a:pt x="291" y="30"/>
                      </a:lnTo>
                      <a:lnTo>
                        <a:pt x="283" y="34"/>
                      </a:lnTo>
                      <a:lnTo>
                        <a:pt x="276" y="36"/>
                      </a:lnTo>
                      <a:lnTo>
                        <a:pt x="270" y="39"/>
                      </a:lnTo>
                      <a:lnTo>
                        <a:pt x="262" y="41"/>
                      </a:lnTo>
                      <a:lnTo>
                        <a:pt x="255" y="43"/>
                      </a:lnTo>
                      <a:lnTo>
                        <a:pt x="249" y="45"/>
                      </a:lnTo>
                      <a:lnTo>
                        <a:pt x="243" y="47"/>
                      </a:lnTo>
                      <a:lnTo>
                        <a:pt x="234" y="53"/>
                      </a:lnTo>
                      <a:lnTo>
                        <a:pt x="226" y="58"/>
                      </a:lnTo>
                      <a:lnTo>
                        <a:pt x="223" y="58"/>
                      </a:lnTo>
                      <a:lnTo>
                        <a:pt x="219" y="62"/>
                      </a:lnTo>
                      <a:lnTo>
                        <a:pt x="215" y="68"/>
                      </a:lnTo>
                      <a:lnTo>
                        <a:pt x="211" y="78"/>
                      </a:lnTo>
                      <a:lnTo>
                        <a:pt x="205" y="85"/>
                      </a:lnTo>
                      <a:lnTo>
                        <a:pt x="198" y="97"/>
                      </a:lnTo>
                      <a:lnTo>
                        <a:pt x="194" y="102"/>
                      </a:lnTo>
                      <a:lnTo>
                        <a:pt x="190" y="110"/>
                      </a:lnTo>
                      <a:lnTo>
                        <a:pt x="188" y="117"/>
                      </a:lnTo>
                      <a:lnTo>
                        <a:pt x="185" y="123"/>
                      </a:lnTo>
                      <a:lnTo>
                        <a:pt x="181" y="131"/>
                      </a:lnTo>
                      <a:lnTo>
                        <a:pt x="177" y="138"/>
                      </a:lnTo>
                      <a:lnTo>
                        <a:pt x="171" y="144"/>
                      </a:lnTo>
                      <a:lnTo>
                        <a:pt x="167" y="154"/>
                      </a:lnTo>
                      <a:lnTo>
                        <a:pt x="164" y="161"/>
                      </a:lnTo>
                      <a:lnTo>
                        <a:pt x="160" y="169"/>
                      </a:lnTo>
                      <a:lnTo>
                        <a:pt x="154" y="176"/>
                      </a:lnTo>
                      <a:lnTo>
                        <a:pt x="150" y="186"/>
                      </a:lnTo>
                      <a:lnTo>
                        <a:pt x="147" y="193"/>
                      </a:lnTo>
                      <a:lnTo>
                        <a:pt x="141" y="203"/>
                      </a:lnTo>
                      <a:lnTo>
                        <a:pt x="135" y="212"/>
                      </a:lnTo>
                      <a:lnTo>
                        <a:pt x="133" y="222"/>
                      </a:lnTo>
                      <a:lnTo>
                        <a:pt x="128" y="231"/>
                      </a:lnTo>
                      <a:lnTo>
                        <a:pt x="124" y="241"/>
                      </a:lnTo>
                      <a:lnTo>
                        <a:pt x="118" y="249"/>
                      </a:lnTo>
                      <a:lnTo>
                        <a:pt x="114" y="258"/>
                      </a:lnTo>
                      <a:lnTo>
                        <a:pt x="110" y="266"/>
                      </a:lnTo>
                      <a:lnTo>
                        <a:pt x="105" y="275"/>
                      </a:lnTo>
                      <a:lnTo>
                        <a:pt x="101" y="283"/>
                      </a:lnTo>
                      <a:lnTo>
                        <a:pt x="97" y="294"/>
                      </a:lnTo>
                      <a:lnTo>
                        <a:pt x="91" y="302"/>
                      </a:lnTo>
                      <a:lnTo>
                        <a:pt x="88" y="311"/>
                      </a:lnTo>
                      <a:lnTo>
                        <a:pt x="84" y="319"/>
                      </a:lnTo>
                      <a:lnTo>
                        <a:pt x="80" y="328"/>
                      </a:lnTo>
                      <a:lnTo>
                        <a:pt x="74" y="336"/>
                      </a:lnTo>
                      <a:lnTo>
                        <a:pt x="70" y="345"/>
                      </a:lnTo>
                      <a:lnTo>
                        <a:pt x="67" y="353"/>
                      </a:lnTo>
                      <a:lnTo>
                        <a:pt x="63" y="361"/>
                      </a:lnTo>
                      <a:lnTo>
                        <a:pt x="59" y="368"/>
                      </a:lnTo>
                      <a:lnTo>
                        <a:pt x="57" y="376"/>
                      </a:lnTo>
                      <a:lnTo>
                        <a:pt x="53" y="383"/>
                      </a:lnTo>
                      <a:lnTo>
                        <a:pt x="50" y="391"/>
                      </a:lnTo>
                      <a:lnTo>
                        <a:pt x="42" y="401"/>
                      </a:lnTo>
                      <a:lnTo>
                        <a:pt x="38" y="414"/>
                      </a:lnTo>
                      <a:lnTo>
                        <a:pt x="32" y="423"/>
                      </a:lnTo>
                      <a:lnTo>
                        <a:pt x="29" y="433"/>
                      </a:lnTo>
                      <a:lnTo>
                        <a:pt x="25" y="439"/>
                      </a:lnTo>
                      <a:lnTo>
                        <a:pt x="23" y="446"/>
                      </a:lnTo>
                      <a:lnTo>
                        <a:pt x="21" y="448"/>
                      </a:lnTo>
                      <a:lnTo>
                        <a:pt x="21" y="450"/>
                      </a:lnTo>
                      <a:lnTo>
                        <a:pt x="0" y="678"/>
                      </a:lnTo>
                      <a:lnTo>
                        <a:pt x="282" y="906"/>
                      </a:lnTo>
                      <a:lnTo>
                        <a:pt x="624" y="881"/>
                      </a:lnTo>
                      <a:lnTo>
                        <a:pt x="624" y="878"/>
                      </a:lnTo>
                      <a:lnTo>
                        <a:pt x="629" y="868"/>
                      </a:lnTo>
                      <a:lnTo>
                        <a:pt x="633" y="859"/>
                      </a:lnTo>
                      <a:lnTo>
                        <a:pt x="637" y="851"/>
                      </a:lnTo>
                      <a:lnTo>
                        <a:pt x="643" y="842"/>
                      </a:lnTo>
                      <a:lnTo>
                        <a:pt x="650" y="832"/>
                      </a:lnTo>
                      <a:lnTo>
                        <a:pt x="656" y="819"/>
                      </a:lnTo>
                      <a:lnTo>
                        <a:pt x="664" y="807"/>
                      </a:lnTo>
                      <a:lnTo>
                        <a:pt x="667" y="800"/>
                      </a:lnTo>
                      <a:lnTo>
                        <a:pt x="671" y="792"/>
                      </a:lnTo>
                      <a:lnTo>
                        <a:pt x="675" y="785"/>
                      </a:lnTo>
                      <a:lnTo>
                        <a:pt x="679" y="777"/>
                      </a:lnTo>
                      <a:lnTo>
                        <a:pt x="683" y="769"/>
                      </a:lnTo>
                      <a:lnTo>
                        <a:pt x="685" y="760"/>
                      </a:lnTo>
                      <a:lnTo>
                        <a:pt x="688" y="752"/>
                      </a:lnTo>
                      <a:lnTo>
                        <a:pt x="694" y="745"/>
                      </a:lnTo>
                      <a:lnTo>
                        <a:pt x="698" y="733"/>
                      </a:lnTo>
                      <a:lnTo>
                        <a:pt x="702" y="726"/>
                      </a:lnTo>
                      <a:lnTo>
                        <a:pt x="705" y="716"/>
                      </a:lnTo>
                      <a:lnTo>
                        <a:pt x="711" y="707"/>
                      </a:lnTo>
                      <a:lnTo>
                        <a:pt x="715" y="695"/>
                      </a:lnTo>
                      <a:lnTo>
                        <a:pt x="719" y="686"/>
                      </a:lnTo>
                      <a:lnTo>
                        <a:pt x="723" y="676"/>
                      </a:lnTo>
                      <a:lnTo>
                        <a:pt x="726" y="667"/>
                      </a:lnTo>
                      <a:lnTo>
                        <a:pt x="730" y="655"/>
                      </a:lnTo>
                      <a:lnTo>
                        <a:pt x="734" y="646"/>
                      </a:lnTo>
                      <a:lnTo>
                        <a:pt x="738" y="634"/>
                      </a:lnTo>
                      <a:lnTo>
                        <a:pt x="740" y="625"/>
                      </a:lnTo>
                      <a:lnTo>
                        <a:pt x="743" y="613"/>
                      </a:lnTo>
                      <a:lnTo>
                        <a:pt x="747" y="602"/>
                      </a:lnTo>
                      <a:lnTo>
                        <a:pt x="751" y="591"/>
                      </a:lnTo>
                      <a:lnTo>
                        <a:pt x="755" y="579"/>
                      </a:lnTo>
                      <a:lnTo>
                        <a:pt x="757" y="568"/>
                      </a:lnTo>
                      <a:lnTo>
                        <a:pt x="761" y="556"/>
                      </a:lnTo>
                      <a:lnTo>
                        <a:pt x="764" y="547"/>
                      </a:lnTo>
                      <a:lnTo>
                        <a:pt x="768" y="536"/>
                      </a:lnTo>
                      <a:lnTo>
                        <a:pt x="768" y="522"/>
                      </a:lnTo>
                      <a:lnTo>
                        <a:pt x="772" y="513"/>
                      </a:lnTo>
                      <a:lnTo>
                        <a:pt x="772" y="499"/>
                      </a:lnTo>
                      <a:lnTo>
                        <a:pt x="776" y="488"/>
                      </a:lnTo>
                      <a:lnTo>
                        <a:pt x="776" y="477"/>
                      </a:lnTo>
                      <a:lnTo>
                        <a:pt x="778" y="465"/>
                      </a:lnTo>
                      <a:lnTo>
                        <a:pt x="780" y="454"/>
                      </a:lnTo>
                      <a:lnTo>
                        <a:pt x="781" y="442"/>
                      </a:lnTo>
                      <a:lnTo>
                        <a:pt x="781" y="429"/>
                      </a:lnTo>
                      <a:lnTo>
                        <a:pt x="783" y="418"/>
                      </a:lnTo>
                      <a:lnTo>
                        <a:pt x="783" y="406"/>
                      </a:lnTo>
                      <a:lnTo>
                        <a:pt x="785" y="395"/>
                      </a:lnTo>
                      <a:lnTo>
                        <a:pt x="783" y="383"/>
                      </a:lnTo>
                      <a:lnTo>
                        <a:pt x="783" y="372"/>
                      </a:lnTo>
                      <a:lnTo>
                        <a:pt x="783" y="361"/>
                      </a:lnTo>
                      <a:lnTo>
                        <a:pt x="783" y="349"/>
                      </a:lnTo>
                      <a:lnTo>
                        <a:pt x="781" y="338"/>
                      </a:lnTo>
                      <a:lnTo>
                        <a:pt x="780" y="325"/>
                      </a:lnTo>
                      <a:lnTo>
                        <a:pt x="778" y="315"/>
                      </a:lnTo>
                      <a:lnTo>
                        <a:pt x="776" y="304"/>
                      </a:lnTo>
                      <a:lnTo>
                        <a:pt x="774" y="294"/>
                      </a:lnTo>
                      <a:lnTo>
                        <a:pt x="772" y="283"/>
                      </a:lnTo>
                      <a:lnTo>
                        <a:pt x="768" y="273"/>
                      </a:lnTo>
                      <a:lnTo>
                        <a:pt x="768" y="262"/>
                      </a:lnTo>
                      <a:lnTo>
                        <a:pt x="764" y="252"/>
                      </a:lnTo>
                      <a:lnTo>
                        <a:pt x="761" y="241"/>
                      </a:lnTo>
                      <a:lnTo>
                        <a:pt x="759" y="231"/>
                      </a:lnTo>
                      <a:lnTo>
                        <a:pt x="757" y="224"/>
                      </a:lnTo>
                      <a:lnTo>
                        <a:pt x="753" y="214"/>
                      </a:lnTo>
                      <a:lnTo>
                        <a:pt x="751" y="205"/>
                      </a:lnTo>
                      <a:lnTo>
                        <a:pt x="747" y="197"/>
                      </a:lnTo>
                      <a:lnTo>
                        <a:pt x="745" y="190"/>
                      </a:lnTo>
                      <a:lnTo>
                        <a:pt x="742" y="180"/>
                      </a:lnTo>
                      <a:lnTo>
                        <a:pt x="738" y="173"/>
                      </a:lnTo>
                      <a:lnTo>
                        <a:pt x="734" y="165"/>
                      </a:lnTo>
                      <a:lnTo>
                        <a:pt x="730" y="157"/>
                      </a:lnTo>
                      <a:lnTo>
                        <a:pt x="726" y="148"/>
                      </a:lnTo>
                      <a:lnTo>
                        <a:pt x="723" y="140"/>
                      </a:lnTo>
                      <a:lnTo>
                        <a:pt x="721" y="135"/>
                      </a:lnTo>
                      <a:lnTo>
                        <a:pt x="717" y="129"/>
                      </a:lnTo>
                      <a:lnTo>
                        <a:pt x="713" y="121"/>
                      </a:lnTo>
                      <a:lnTo>
                        <a:pt x="709" y="114"/>
                      </a:lnTo>
                      <a:lnTo>
                        <a:pt x="705" y="108"/>
                      </a:lnTo>
                      <a:lnTo>
                        <a:pt x="702" y="102"/>
                      </a:lnTo>
                      <a:lnTo>
                        <a:pt x="696" y="91"/>
                      </a:lnTo>
                      <a:lnTo>
                        <a:pt x="688" y="81"/>
                      </a:lnTo>
                      <a:lnTo>
                        <a:pt x="681" y="70"/>
                      </a:lnTo>
                      <a:lnTo>
                        <a:pt x="673" y="60"/>
                      </a:lnTo>
                      <a:lnTo>
                        <a:pt x="666" y="51"/>
                      </a:lnTo>
                      <a:lnTo>
                        <a:pt x="658" y="43"/>
                      </a:lnTo>
                      <a:lnTo>
                        <a:pt x="650" y="36"/>
                      </a:lnTo>
                      <a:lnTo>
                        <a:pt x="645" y="30"/>
                      </a:lnTo>
                      <a:lnTo>
                        <a:pt x="639" y="22"/>
                      </a:lnTo>
                      <a:lnTo>
                        <a:pt x="635" y="19"/>
                      </a:lnTo>
                      <a:lnTo>
                        <a:pt x="624" y="9"/>
                      </a:lnTo>
                      <a:lnTo>
                        <a:pt x="618" y="1"/>
                      </a:lnTo>
                      <a:lnTo>
                        <a:pt x="612" y="0"/>
                      </a:ln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3" name="Freeform 119"/>
                <p:cNvSpPr>
                  <a:spLocks/>
                </p:cNvSpPr>
                <p:nvPr/>
              </p:nvSpPr>
              <p:spPr bwMode="auto">
                <a:xfrm>
                  <a:off x="452" y="3137"/>
                  <a:ext cx="105" cy="99"/>
                </a:xfrm>
                <a:custGeom>
                  <a:avLst/>
                  <a:gdLst>
                    <a:gd name="T0" fmla="*/ 53 w 209"/>
                    <a:gd name="T1" fmla="*/ 22 h 197"/>
                    <a:gd name="T2" fmla="*/ 18 w 209"/>
                    <a:gd name="T3" fmla="*/ 50 h 197"/>
                    <a:gd name="T4" fmla="*/ 0 w 209"/>
                    <a:gd name="T5" fmla="*/ 38 h 197"/>
                    <a:gd name="T6" fmla="*/ 29 w 209"/>
                    <a:gd name="T7" fmla="*/ 0 h 197"/>
                    <a:gd name="T8" fmla="*/ 53 w 209"/>
                    <a:gd name="T9" fmla="*/ 22 h 197"/>
                    <a:gd name="T10" fmla="*/ 53 w 209"/>
                    <a:gd name="T11" fmla="*/ 22 h 1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9"/>
                    <a:gd name="T19" fmla="*/ 0 h 197"/>
                    <a:gd name="T20" fmla="*/ 209 w 209"/>
                    <a:gd name="T21" fmla="*/ 197 h 1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9" h="197">
                      <a:moveTo>
                        <a:pt x="209" y="87"/>
                      </a:moveTo>
                      <a:lnTo>
                        <a:pt x="72" y="197"/>
                      </a:lnTo>
                      <a:lnTo>
                        <a:pt x="0" y="150"/>
                      </a:lnTo>
                      <a:lnTo>
                        <a:pt x="116" y="0"/>
                      </a:lnTo>
                      <a:lnTo>
                        <a:pt x="209" y="87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4" name="Freeform 120"/>
                <p:cNvSpPr>
                  <a:spLocks/>
                </p:cNvSpPr>
                <p:nvPr/>
              </p:nvSpPr>
              <p:spPr bwMode="auto">
                <a:xfrm>
                  <a:off x="365" y="3668"/>
                  <a:ext cx="294" cy="309"/>
                </a:xfrm>
                <a:custGeom>
                  <a:avLst/>
                  <a:gdLst>
                    <a:gd name="T0" fmla="*/ 55 w 587"/>
                    <a:gd name="T1" fmla="*/ 0 h 618"/>
                    <a:gd name="T2" fmla="*/ 0 w 587"/>
                    <a:gd name="T3" fmla="*/ 125 h 618"/>
                    <a:gd name="T4" fmla="*/ 95 w 587"/>
                    <a:gd name="T5" fmla="*/ 155 h 618"/>
                    <a:gd name="T6" fmla="*/ 147 w 587"/>
                    <a:gd name="T7" fmla="*/ 37 h 618"/>
                    <a:gd name="T8" fmla="*/ 55 w 587"/>
                    <a:gd name="T9" fmla="*/ 0 h 618"/>
                    <a:gd name="T10" fmla="*/ 55 w 587"/>
                    <a:gd name="T11" fmla="*/ 0 h 6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7"/>
                    <a:gd name="T19" fmla="*/ 0 h 618"/>
                    <a:gd name="T20" fmla="*/ 587 w 587"/>
                    <a:gd name="T21" fmla="*/ 618 h 6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7" h="618">
                      <a:moveTo>
                        <a:pt x="219" y="0"/>
                      </a:moveTo>
                      <a:lnTo>
                        <a:pt x="0" y="500"/>
                      </a:lnTo>
                      <a:lnTo>
                        <a:pt x="378" y="618"/>
                      </a:lnTo>
                      <a:lnTo>
                        <a:pt x="587" y="145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33BA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5" name="Freeform 121"/>
                <p:cNvSpPr>
                  <a:spLocks/>
                </p:cNvSpPr>
                <p:nvPr/>
              </p:nvSpPr>
              <p:spPr bwMode="auto">
                <a:xfrm>
                  <a:off x="194" y="3343"/>
                  <a:ext cx="302" cy="543"/>
                </a:xfrm>
                <a:custGeom>
                  <a:avLst/>
                  <a:gdLst>
                    <a:gd name="T0" fmla="*/ 95 w 604"/>
                    <a:gd name="T1" fmla="*/ 4 h 1085"/>
                    <a:gd name="T2" fmla="*/ 85 w 604"/>
                    <a:gd name="T3" fmla="*/ 8 h 1085"/>
                    <a:gd name="T4" fmla="*/ 73 w 604"/>
                    <a:gd name="T5" fmla="*/ 16 h 1085"/>
                    <a:gd name="T6" fmla="*/ 58 w 604"/>
                    <a:gd name="T7" fmla="*/ 27 h 1085"/>
                    <a:gd name="T8" fmla="*/ 43 w 604"/>
                    <a:gd name="T9" fmla="*/ 42 h 1085"/>
                    <a:gd name="T10" fmla="*/ 35 w 604"/>
                    <a:gd name="T11" fmla="*/ 50 h 1085"/>
                    <a:gd name="T12" fmla="*/ 27 w 604"/>
                    <a:gd name="T13" fmla="*/ 60 h 1085"/>
                    <a:gd name="T14" fmla="*/ 20 w 604"/>
                    <a:gd name="T15" fmla="*/ 71 h 1085"/>
                    <a:gd name="T16" fmla="*/ 14 w 604"/>
                    <a:gd name="T17" fmla="*/ 83 h 1085"/>
                    <a:gd name="T18" fmla="*/ 10 w 604"/>
                    <a:gd name="T19" fmla="*/ 95 h 1085"/>
                    <a:gd name="T20" fmla="*/ 6 w 604"/>
                    <a:gd name="T21" fmla="*/ 107 h 1085"/>
                    <a:gd name="T22" fmla="*/ 3 w 604"/>
                    <a:gd name="T23" fmla="*/ 120 h 1085"/>
                    <a:gd name="T24" fmla="*/ 1 w 604"/>
                    <a:gd name="T25" fmla="*/ 134 h 1085"/>
                    <a:gd name="T26" fmla="*/ 0 w 604"/>
                    <a:gd name="T27" fmla="*/ 146 h 1085"/>
                    <a:gd name="T28" fmla="*/ 0 w 604"/>
                    <a:gd name="T29" fmla="*/ 158 h 1085"/>
                    <a:gd name="T30" fmla="*/ 2 w 604"/>
                    <a:gd name="T31" fmla="*/ 169 h 1085"/>
                    <a:gd name="T32" fmla="*/ 6 w 604"/>
                    <a:gd name="T33" fmla="*/ 180 h 1085"/>
                    <a:gd name="T34" fmla="*/ 11 w 604"/>
                    <a:gd name="T35" fmla="*/ 190 h 1085"/>
                    <a:gd name="T36" fmla="*/ 24 w 604"/>
                    <a:gd name="T37" fmla="*/ 203 h 1085"/>
                    <a:gd name="T38" fmla="*/ 38 w 604"/>
                    <a:gd name="T39" fmla="*/ 213 h 1085"/>
                    <a:gd name="T40" fmla="*/ 47 w 604"/>
                    <a:gd name="T41" fmla="*/ 218 h 1085"/>
                    <a:gd name="T42" fmla="*/ 56 w 604"/>
                    <a:gd name="T43" fmla="*/ 224 h 1085"/>
                    <a:gd name="T44" fmla="*/ 65 w 604"/>
                    <a:gd name="T45" fmla="*/ 229 h 1085"/>
                    <a:gd name="T46" fmla="*/ 74 w 604"/>
                    <a:gd name="T47" fmla="*/ 235 h 1085"/>
                    <a:gd name="T48" fmla="*/ 83 w 604"/>
                    <a:gd name="T49" fmla="*/ 240 h 1085"/>
                    <a:gd name="T50" fmla="*/ 96 w 604"/>
                    <a:gd name="T51" fmla="*/ 250 h 1085"/>
                    <a:gd name="T52" fmla="*/ 110 w 604"/>
                    <a:gd name="T53" fmla="*/ 261 h 1085"/>
                    <a:gd name="T54" fmla="*/ 151 w 604"/>
                    <a:gd name="T55" fmla="*/ 261 h 1085"/>
                    <a:gd name="T56" fmla="*/ 149 w 604"/>
                    <a:gd name="T57" fmla="*/ 254 h 1085"/>
                    <a:gd name="T58" fmla="*/ 144 w 604"/>
                    <a:gd name="T59" fmla="*/ 242 h 1085"/>
                    <a:gd name="T60" fmla="*/ 136 w 604"/>
                    <a:gd name="T61" fmla="*/ 227 h 1085"/>
                    <a:gd name="T62" fmla="*/ 124 w 604"/>
                    <a:gd name="T63" fmla="*/ 212 h 1085"/>
                    <a:gd name="T64" fmla="*/ 112 w 604"/>
                    <a:gd name="T65" fmla="*/ 202 h 1085"/>
                    <a:gd name="T66" fmla="*/ 103 w 604"/>
                    <a:gd name="T67" fmla="*/ 197 h 1085"/>
                    <a:gd name="T68" fmla="*/ 93 w 604"/>
                    <a:gd name="T69" fmla="*/ 192 h 1085"/>
                    <a:gd name="T70" fmla="*/ 81 w 604"/>
                    <a:gd name="T71" fmla="*/ 189 h 1085"/>
                    <a:gd name="T72" fmla="*/ 73 w 604"/>
                    <a:gd name="T73" fmla="*/ 184 h 1085"/>
                    <a:gd name="T74" fmla="*/ 66 w 604"/>
                    <a:gd name="T75" fmla="*/ 172 h 1085"/>
                    <a:gd name="T76" fmla="*/ 69 w 604"/>
                    <a:gd name="T77" fmla="*/ 158 h 1085"/>
                    <a:gd name="T78" fmla="*/ 73 w 604"/>
                    <a:gd name="T79" fmla="*/ 150 h 1085"/>
                    <a:gd name="T80" fmla="*/ 79 w 604"/>
                    <a:gd name="T81" fmla="*/ 141 h 1085"/>
                    <a:gd name="T82" fmla="*/ 86 w 604"/>
                    <a:gd name="T83" fmla="*/ 132 h 1085"/>
                    <a:gd name="T84" fmla="*/ 94 w 604"/>
                    <a:gd name="T85" fmla="*/ 121 h 1085"/>
                    <a:gd name="T86" fmla="*/ 103 w 604"/>
                    <a:gd name="T87" fmla="*/ 111 h 1085"/>
                    <a:gd name="T88" fmla="*/ 115 w 604"/>
                    <a:gd name="T89" fmla="*/ 97 h 1085"/>
                    <a:gd name="T90" fmla="*/ 123 w 604"/>
                    <a:gd name="T91" fmla="*/ 83 h 1085"/>
                    <a:gd name="T92" fmla="*/ 125 w 604"/>
                    <a:gd name="T93" fmla="*/ 74 h 1085"/>
                    <a:gd name="T94" fmla="*/ 126 w 604"/>
                    <a:gd name="T95" fmla="*/ 65 h 1085"/>
                    <a:gd name="T96" fmla="*/ 127 w 604"/>
                    <a:gd name="T97" fmla="*/ 54 h 1085"/>
                    <a:gd name="T98" fmla="*/ 127 w 604"/>
                    <a:gd name="T99" fmla="*/ 43 h 1085"/>
                    <a:gd name="T100" fmla="*/ 125 w 604"/>
                    <a:gd name="T101" fmla="*/ 33 h 1085"/>
                    <a:gd name="T102" fmla="*/ 123 w 604"/>
                    <a:gd name="T103" fmla="*/ 23 h 1085"/>
                    <a:gd name="T104" fmla="*/ 121 w 604"/>
                    <a:gd name="T105" fmla="*/ 15 h 1085"/>
                    <a:gd name="T106" fmla="*/ 114 w 604"/>
                    <a:gd name="T107" fmla="*/ 4 h 1085"/>
                    <a:gd name="T108" fmla="*/ 104 w 604"/>
                    <a:gd name="T109" fmla="*/ 0 h 10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4"/>
                    <a:gd name="T166" fmla="*/ 0 h 1085"/>
                    <a:gd name="T167" fmla="*/ 604 w 604"/>
                    <a:gd name="T168" fmla="*/ 1085 h 10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4" h="1085">
                      <a:moveTo>
                        <a:pt x="407" y="4"/>
                      </a:moveTo>
                      <a:lnTo>
                        <a:pt x="405" y="4"/>
                      </a:lnTo>
                      <a:lnTo>
                        <a:pt x="399" y="6"/>
                      </a:lnTo>
                      <a:lnTo>
                        <a:pt x="391" y="10"/>
                      </a:lnTo>
                      <a:lnTo>
                        <a:pt x="380" y="15"/>
                      </a:lnTo>
                      <a:lnTo>
                        <a:pt x="372" y="17"/>
                      </a:lnTo>
                      <a:lnTo>
                        <a:pt x="365" y="21"/>
                      </a:lnTo>
                      <a:lnTo>
                        <a:pt x="355" y="25"/>
                      </a:lnTo>
                      <a:lnTo>
                        <a:pt x="350" y="29"/>
                      </a:lnTo>
                      <a:lnTo>
                        <a:pt x="338" y="32"/>
                      </a:lnTo>
                      <a:lnTo>
                        <a:pt x="331" y="38"/>
                      </a:lnTo>
                      <a:lnTo>
                        <a:pt x="321" y="44"/>
                      </a:lnTo>
                      <a:lnTo>
                        <a:pt x="312" y="52"/>
                      </a:lnTo>
                      <a:lnTo>
                        <a:pt x="300" y="55"/>
                      </a:lnTo>
                      <a:lnTo>
                        <a:pt x="289" y="63"/>
                      </a:lnTo>
                      <a:lnTo>
                        <a:pt x="277" y="71"/>
                      </a:lnTo>
                      <a:lnTo>
                        <a:pt x="266" y="80"/>
                      </a:lnTo>
                      <a:lnTo>
                        <a:pt x="255" y="88"/>
                      </a:lnTo>
                      <a:lnTo>
                        <a:pt x="243" y="97"/>
                      </a:lnTo>
                      <a:lnTo>
                        <a:pt x="232" y="107"/>
                      </a:lnTo>
                      <a:lnTo>
                        <a:pt x="220" y="118"/>
                      </a:lnTo>
                      <a:lnTo>
                        <a:pt x="207" y="129"/>
                      </a:lnTo>
                      <a:lnTo>
                        <a:pt x="194" y="139"/>
                      </a:lnTo>
                      <a:lnTo>
                        <a:pt x="180" y="152"/>
                      </a:lnTo>
                      <a:lnTo>
                        <a:pt x="169" y="166"/>
                      </a:lnTo>
                      <a:lnTo>
                        <a:pt x="163" y="171"/>
                      </a:lnTo>
                      <a:lnTo>
                        <a:pt x="156" y="177"/>
                      </a:lnTo>
                      <a:lnTo>
                        <a:pt x="150" y="185"/>
                      </a:lnTo>
                      <a:lnTo>
                        <a:pt x="144" y="192"/>
                      </a:lnTo>
                      <a:lnTo>
                        <a:pt x="139" y="200"/>
                      </a:lnTo>
                      <a:lnTo>
                        <a:pt x="131" y="207"/>
                      </a:lnTo>
                      <a:lnTo>
                        <a:pt x="125" y="215"/>
                      </a:lnTo>
                      <a:lnTo>
                        <a:pt x="121" y="224"/>
                      </a:lnTo>
                      <a:lnTo>
                        <a:pt x="114" y="232"/>
                      </a:lnTo>
                      <a:lnTo>
                        <a:pt x="108" y="240"/>
                      </a:lnTo>
                      <a:lnTo>
                        <a:pt x="101" y="247"/>
                      </a:lnTo>
                      <a:lnTo>
                        <a:pt x="97" y="257"/>
                      </a:lnTo>
                      <a:lnTo>
                        <a:pt x="89" y="264"/>
                      </a:lnTo>
                      <a:lnTo>
                        <a:pt x="85" y="274"/>
                      </a:lnTo>
                      <a:lnTo>
                        <a:pt x="80" y="281"/>
                      </a:lnTo>
                      <a:lnTo>
                        <a:pt x="76" y="291"/>
                      </a:lnTo>
                      <a:lnTo>
                        <a:pt x="70" y="300"/>
                      </a:lnTo>
                      <a:lnTo>
                        <a:pt x="64" y="310"/>
                      </a:lnTo>
                      <a:lnTo>
                        <a:pt x="59" y="319"/>
                      </a:lnTo>
                      <a:lnTo>
                        <a:pt x="55" y="329"/>
                      </a:lnTo>
                      <a:lnTo>
                        <a:pt x="53" y="338"/>
                      </a:lnTo>
                      <a:lnTo>
                        <a:pt x="49" y="348"/>
                      </a:lnTo>
                      <a:lnTo>
                        <a:pt x="45" y="357"/>
                      </a:lnTo>
                      <a:lnTo>
                        <a:pt x="42" y="369"/>
                      </a:lnTo>
                      <a:lnTo>
                        <a:pt x="38" y="378"/>
                      </a:lnTo>
                      <a:lnTo>
                        <a:pt x="34" y="388"/>
                      </a:lnTo>
                      <a:lnTo>
                        <a:pt x="30" y="397"/>
                      </a:lnTo>
                      <a:lnTo>
                        <a:pt x="26" y="409"/>
                      </a:lnTo>
                      <a:lnTo>
                        <a:pt x="23" y="418"/>
                      </a:lnTo>
                      <a:lnTo>
                        <a:pt x="21" y="428"/>
                      </a:lnTo>
                      <a:lnTo>
                        <a:pt x="17" y="439"/>
                      </a:lnTo>
                      <a:lnTo>
                        <a:pt x="17" y="451"/>
                      </a:lnTo>
                      <a:lnTo>
                        <a:pt x="13" y="460"/>
                      </a:lnTo>
                      <a:lnTo>
                        <a:pt x="11" y="470"/>
                      </a:lnTo>
                      <a:lnTo>
                        <a:pt x="9" y="479"/>
                      </a:lnTo>
                      <a:lnTo>
                        <a:pt x="7" y="491"/>
                      </a:lnTo>
                      <a:lnTo>
                        <a:pt x="7" y="500"/>
                      </a:lnTo>
                      <a:lnTo>
                        <a:pt x="5" y="511"/>
                      </a:lnTo>
                      <a:lnTo>
                        <a:pt x="4" y="523"/>
                      </a:lnTo>
                      <a:lnTo>
                        <a:pt x="4" y="534"/>
                      </a:lnTo>
                      <a:lnTo>
                        <a:pt x="2" y="542"/>
                      </a:lnTo>
                      <a:lnTo>
                        <a:pt x="0" y="553"/>
                      </a:lnTo>
                      <a:lnTo>
                        <a:pt x="0" y="563"/>
                      </a:lnTo>
                      <a:lnTo>
                        <a:pt x="0" y="572"/>
                      </a:lnTo>
                      <a:lnTo>
                        <a:pt x="0" y="582"/>
                      </a:lnTo>
                      <a:lnTo>
                        <a:pt x="0" y="593"/>
                      </a:lnTo>
                      <a:lnTo>
                        <a:pt x="0" y="601"/>
                      </a:lnTo>
                      <a:lnTo>
                        <a:pt x="0" y="612"/>
                      </a:lnTo>
                      <a:lnTo>
                        <a:pt x="0" y="622"/>
                      </a:lnTo>
                      <a:lnTo>
                        <a:pt x="0" y="631"/>
                      </a:lnTo>
                      <a:lnTo>
                        <a:pt x="2" y="639"/>
                      </a:lnTo>
                      <a:lnTo>
                        <a:pt x="4" y="648"/>
                      </a:lnTo>
                      <a:lnTo>
                        <a:pt x="4" y="658"/>
                      </a:lnTo>
                      <a:lnTo>
                        <a:pt x="7" y="665"/>
                      </a:lnTo>
                      <a:lnTo>
                        <a:pt x="7" y="675"/>
                      </a:lnTo>
                      <a:lnTo>
                        <a:pt x="11" y="684"/>
                      </a:lnTo>
                      <a:lnTo>
                        <a:pt x="13" y="692"/>
                      </a:lnTo>
                      <a:lnTo>
                        <a:pt x="15" y="701"/>
                      </a:lnTo>
                      <a:lnTo>
                        <a:pt x="17" y="707"/>
                      </a:lnTo>
                      <a:lnTo>
                        <a:pt x="21" y="717"/>
                      </a:lnTo>
                      <a:lnTo>
                        <a:pt x="23" y="724"/>
                      </a:lnTo>
                      <a:lnTo>
                        <a:pt x="26" y="732"/>
                      </a:lnTo>
                      <a:lnTo>
                        <a:pt x="30" y="740"/>
                      </a:lnTo>
                      <a:lnTo>
                        <a:pt x="34" y="745"/>
                      </a:lnTo>
                      <a:lnTo>
                        <a:pt x="42" y="759"/>
                      </a:lnTo>
                      <a:lnTo>
                        <a:pt x="51" y="770"/>
                      </a:lnTo>
                      <a:lnTo>
                        <a:pt x="61" y="781"/>
                      </a:lnTo>
                      <a:lnTo>
                        <a:pt x="72" y="793"/>
                      </a:lnTo>
                      <a:lnTo>
                        <a:pt x="82" y="802"/>
                      </a:lnTo>
                      <a:lnTo>
                        <a:pt x="93" y="810"/>
                      </a:lnTo>
                      <a:lnTo>
                        <a:pt x="104" y="819"/>
                      </a:lnTo>
                      <a:lnTo>
                        <a:pt x="118" y="829"/>
                      </a:lnTo>
                      <a:lnTo>
                        <a:pt x="131" y="836"/>
                      </a:lnTo>
                      <a:lnTo>
                        <a:pt x="144" y="846"/>
                      </a:lnTo>
                      <a:lnTo>
                        <a:pt x="150" y="850"/>
                      </a:lnTo>
                      <a:lnTo>
                        <a:pt x="158" y="854"/>
                      </a:lnTo>
                      <a:lnTo>
                        <a:pt x="165" y="859"/>
                      </a:lnTo>
                      <a:lnTo>
                        <a:pt x="173" y="863"/>
                      </a:lnTo>
                      <a:lnTo>
                        <a:pt x="178" y="867"/>
                      </a:lnTo>
                      <a:lnTo>
                        <a:pt x="186" y="871"/>
                      </a:lnTo>
                      <a:lnTo>
                        <a:pt x="194" y="876"/>
                      </a:lnTo>
                      <a:lnTo>
                        <a:pt x="201" y="880"/>
                      </a:lnTo>
                      <a:lnTo>
                        <a:pt x="207" y="884"/>
                      </a:lnTo>
                      <a:lnTo>
                        <a:pt x="215" y="888"/>
                      </a:lnTo>
                      <a:lnTo>
                        <a:pt x="222" y="893"/>
                      </a:lnTo>
                      <a:lnTo>
                        <a:pt x="230" y="899"/>
                      </a:lnTo>
                      <a:lnTo>
                        <a:pt x="237" y="903"/>
                      </a:lnTo>
                      <a:lnTo>
                        <a:pt x="245" y="907"/>
                      </a:lnTo>
                      <a:lnTo>
                        <a:pt x="253" y="912"/>
                      </a:lnTo>
                      <a:lnTo>
                        <a:pt x="260" y="916"/>
                      </a:lnTo>
                      <a:lnTo>
                        <a:pt x="266" y="920"/>
                      </a:lnTo>
                      <a:lnTo>
                        <a:pt x="274" y="926"/>
                      </a:lnTo>
                      <a:lnTo>
                        <a:pt x="281" y="930"/>
                      </a:lnTo>
                      <a:lnTo>
                        <a:pt x="289" y="935"/>
                      </a:lnTo>
                      <a:lnTo>
                        <a:pt x="294" y="939"/>
                      </a:lnTo>
                      <a:lnTo>
                        <a:pt x="302" y="943"/>
                      </a:lnTo>
                      <a:lnTo>
                        <a:pt x="308" y="947"/>
                      </a:lnTo>
                      <a:lnTo>
                        <a:pt x="315" y="952"/>
                      </a:lnTo>
                      <a:lnTo>
                        <a:pt x="321" y="956"/>
                      </a:lnTo>
                      <a:lnTo>
                        <a:pt x="329" y="960"/>
                      </a:lnTo>
                      <a:lnTo>
                        <a:pt x="336" y="966"/>
                      </a:lnTo>
                      <a:lnTo>
                        <a:pt x="344" y="971"/>
                      </a:lnTo>
                      <a:lnTo>
                        <a:pt x="355" y="979"/>
                      </a:lnTo>
                      <a:lnTo>
                        <a:pt x="370" y="988"/>
                      </a:lnTo>
                      <a:lnTo>
                        <a:pt x="382" y="998"/>
                      </a:lnTo>
                      <a:lnTo>
                        <a:pt x="395" y="1007"/>
                      </a:lnTo>
                      <a:lnTo>
                        <a:pt x="407" y="1017"/>
                      </a:lnTo>
                      <a:lnTo>
                        <a:pt x="418" y="1026"/>
                      </a:lnTo>
                      <a:lnTo>
                        <a:pt x="429" y="1034"/>
                      </a:lnTo>
                      <a:lnTo>
                        <a:pt x="439" y="1044"/>
                      </a:lnTo>
                      <a:lnTo>
                        <a:pt x="448" y="1055"/>
                      </a:lnTo>
                      <a:lnTo>
                        <a:pt x="458" y="1064"/>
                      </a:lnTo>
                      <a:lnTo>
                        <a:pt x="466" y="1074"/>
                      </a:lnTo>
                      <a:lnTo>
                        <a:pt x="473" y="1085"/>
                      </a:lnTo>
                      <a:lnTo>
                        <a:pt x="604" y="1042"/>
                      </a:lnTo>
                      <a:lnTo>
                        <a:pt x="604" y="1038"/>
                      </a:lnTo>
                      <a:lnTo>
                        <a:pt x="602" y="1030"/>
                      </a:lnTo>
                      <a:lnTo>
                        <a:pt x="599" y="1025"/>
                      </a:lnTo>
                      <a:lnTo>
                        <a:pt x="599" y="1019"/>
                      </a:lnTo>
                      <a:lnTo>
                        <a:pt x="595" y="1013"/>
                      </a:lnTo>
                      <a:lnTo>
                        <a:pt x="593" y="1006"/>
                      </a:lnTo>
                      <a:lnTo>
                        <a:pt x="587" y="996"/>
                      </a:lnTo>
                      <a:lnTo>
                        <a:pt x="583" y="985"/>
                      </a:lnTo>
                      <a:lnTo>
                        <a:pt x="580" y="975"/>
                      </a:lnTo>
                      <a:lnTo>
                        <a:pt x="576" y="966"/>
                      </a:lnTo>
                      <a:lnTo>
                        <a:pt x="570" y="954"/>
                      </a:lnTo>
                      <a:lnTo>
                        <a:pt x="564" y="943"/>
                      </a:lnTo>
                      <a:lnTo>
                        <a:pt x="559" y="931"/>
                      </a:lnTo>
                      <a:lnTo>
                        <a:pt x="553" y="920"/>
                      </a:lnTo>
                      <a:lnTo>
                        <a:pt x="543" y="907"/>
                      </a:lnTo>
                      <a:lnTo>
                        <a:pt x="536" y="895"/>
                      </a:lnTo>
                      <a:lnTo>
                        <a:pt x="524" y="882"/>
                      </a:lnTo>
                      <a:lnTo>
                        <a:pt x="517" y="871"/>
                      </a:lnTo>
                      <a:lnTo>
                        <a:pt x="505" y="859"/>
                      </a:lnTo>
                      <a:lnTo>
                        <a:pt x="494" y="848"/>
                      </a:lnTo>
                      <a:lnTo>
                        <a:pt x="483" y="836"/>
                      </a:lnTo>
                      <a:lnTo>
                        <a:pt x="471" y="825"/>
                      </a:lnTo>
                      <a:lnTo>
                        <a:pt x="464" y="819"/>
                      </a:lnTo>
                      <a:lnTo>
                        <a:pt x="456" y="816"/>
                      </a:lnTo>
                      <a:lnTo>
                        <a:pt x="448" y="808"/>
                      </a:lnTo>
                      <a:lnTo>
                        <a:pt x="443" y="804"/>
                      </a:lnTo>
                      <a:lnTo>
                        <a:pt x="435" y="798"/>
                      </a:lnTo>
                      <a:lnTo>
                        <a:pt x="428" y="795"/>
                      </a:lnTo>
                      <a:lnTo>
                        <a:pt x="420" y="791"/>
                      </a:lnTo>
                      <a:lnTo>
                        <a:pt x="412" y="787"/>
                      </a:lnTo>
                      <a:lnTo>
                        <a:pt x="405" y="781"/>
                      </a:lnTo>
                      <a:lnTo>
                        <a:pt x="395" y="778"/>
                      </a:lnTo>
                      <a:lnTo>
                        <a:pt x="388" y="774"/>
                      </a:lnTo>
                      <a:lnTo>
                        <a:pt x="380" y="770"/>
                      </a:lnTo>
                      <a:lnTo>
                        <a:pt x="370" y="766"/>
                      </a:lnTo>
                      <a:lnTo>
                        <a:pt x="361" y="764"/>
                      </a:lnTo>
                      <a:lnTo>
                        <a:pt x="351" y="760"/>
                      </a:lnTo>
                      <a:lnTo>
                        <a:pt x="342" y="760"/>
                      </a:lnTo>
                      <a:lnTo>
                        <a:pt x="332" y="757"/>
                      </a:lnTo>
                      <a:lnTo>
                        <a:pt x="323" y="753"/>
                      </a:lnTo>
                      <a:lnTo>
                        <a:pt x="315" y="749"/>
                      </a:lnTo>
                      <a:lnTo>
                        <a:pt x="308" y="745"/>
                      </a:lnTo>
                      <a:lnTo>
                        <a:pt x="300" y="741"/>
                      </a:lnTo>
                      <a:lnTo>
                        <a:pt x="294" y="738"/>
                      </a:lnTo>
                      <a:lnTo>
                        <a:pt x="289" y="734"/>
                      </a:lnTo>
                      <a:lnTo>
                        <a:pt x="285" y="730"/>
                      </a:lnTo>
                      <a:lnTo>
                        <a:pt x="275" y="720"/>
                      </a:lnTo>
                      <a:lnTo>
                        <a:pt x="270" y="711"/>
                      </a:lnTo>
                      <a:lnTo>
                        <a:pt x="266" y="700"/>
                      </a:lnTo>
                      <a:lnTo>
                        <a:pt x="264" y="688"/>
                      </a:lnTo>
                      <a:lnTo>
                        <a:pt x="262" y="675"/>
                      </a:lnTo>
                      <a:lnTo>
                        <a:pt x="264" y="663"/>
                      </a:lnTo>
                      <a:lnTo>
                        <a:pt x="266" y="650"/>
                      </a:lnTo>
                      <a:lnTo>
                        <a:pt x="272" y="639"/>
                      </a:lnTo>
                      <a:lnTo>
                        <a:pt x="274" y="631"/>
                      </a:lnTo>
                      <a:lnTo>
                        <a:pt x="277" y="624"/>
                      </a:lnTo>
                      <a:lnTo>
                        <a:pt x="279" y="616"/>
                      </a:lnTo>
                      <a:lnTo>
                        <a:pt x="283" y="610"/>
                      </a:lnTo>
                      <a:lnTo>
                        <a:pt x="287" y="603"/>
                      </a:lnTo>
                      <a:lnTo>
                        <a:pt x="291" y="597"/>
                      </a:lnTo>
                      <a:lnTo>
                        <a:pt x="296" y="589"/>
                      </a:lnTo>
                      <a:lnTo>
                        <a:pt x="300" y="584"/>
                      </a:lnTo>
                      <a:lnTo>
                        <a:pt x="304" y="576"/>
                      </a:lnTo>
                      <a:lnTo>
                        <a:pt x="308" y="568"/>
                      </a:lnTo>
                      <a:lnTo>
                        <a:pt x="313" y="561"/>
                      </a:lnTo>
                      <a:lnTo>
                        <a:pt x="319" y="553"/>
                      </a:lnTo>
                      <a:lnTo>
                        <a:pt x="325" y="546"/>
                      </a:lnTo>
                      <a:lnTo>
                        <a:pt x="331" y="538"/>
                      </a:lnTo>
                      <a:lnTo>
                        <a:pt x="334" y="530"/>
                      </a:lnTo>
                      <a:lnTo>
                        <a:pt x="342" y="525"/>
                      </a:lnTo>
                      <a:lnTo>
                        <a:pt x="346" y="517"/>
                      </a:lnTo>
                      <a:lnTo>
                        <a:pt x="353" y="510"/>
                      </a:lnTo>
                      <a:lnTo>
                        <a:pt x="357" y="502"/>
                      </a:lnTo>
                      <a:lnTo>
                        <a:pt x="365" y="494"/>
                      </a:lnTo>
                      <a:lnTo>
                        <a:pt x="376" y="481"/>
                      </a:lnTo>
                      <a:lnTo>
                        <a:pt x="389" y="468"/>
                      </a:lnTo>
                      <a:lnTo>
                        <a:pt x="393" y="462"/>
                      </a:lnTo>
                      <a:lnTo>
                        <a:pt x="401" y="454"/>
                      </a:lnTo>
                      <a:lnTo>
                        <a:pt x="405" y="449"/>
                      </a:lnTo>
                      <a:lnTo>
                        <a:pt x="410" y="441"/>
                      </a:lnTo>
                      <a:lnTo>
                        <a:pt x="422" y="430"/>
                      </a:lnTo>
                      <a:lnTo>
                        <a:pt x="433" y="418"/>
                      </a:lnTo>
                      <a:lnTo>
                        <a:pt x="443" y="407"/>
                      </a:lnTo>
                      <a:lnTo>
                        <a:pt x="452" y="396"/>
                      </a:lnTo>
                      <a:lnTo>
                        <a:pt x="460" y="386"/>
                      </a:lnTo>
                      <a:lnTo>
                        <a:pt x="469" y="378"/>
                      </a:lnTo>
                      <a:lnTo>
                        <a:pt x="473" y="367"/>
                      </a:lnTo>
                      <a:lnTo>
                        <a:pt x="481" y="356"/>
                      </a:lnTo>
                      <a:lnTo>
                        <a:pt x="485" y="344"/>
                      </a:lnTo>
                      <a:lnTo>
                        <a:pt x="490" y="331"/>
                      </a:lnTo>
                      <a:lnTo>
                        <a:pt x="490" y="323"/>
                      </a:lnTo>
                      <a:lnTo>
                        <a:pt x="492" y="316"/>
                      </a:lnTo>
                      <a:lnTo>
                        <a:pt x="494" y="310"/>
                      </a:lnTo>
                      <a:lnTo>
                        <a:pt x="496" y="302"/>
                      </a:lnTo>
                      <a:lnTo>
                        <a:pt x="498" y="295"/>
                      </a:lnTo>
                      <a:lnTo>
                        <a:pt x="498" y="289"/>
                      </a:lnTo>
                      <a:lnTo>
                        <a:pt x="500" y="281"/>
                      </a:lnTo>
                      <a:lnTo>
                        <a:pt x="502" y="274"/>
                      </a:lnTo>
                      <a:lnTo>
                        <a:pt x="502" y="264"/>
                      </a:lnTo>
                      <a:lnTo>
                        <a:pt x="504" y="257"/>
                      </a:lnTo>
                      <a:lnTo>
                        <a:pt x="504" y="247"/>
                      </a:lnTo>
                      <a:lnTo>
                        <a:pt x="505" y="240"/>
                      </a:lnTo>
                      <a:lnTo>
                        <a:pt x="505" y="230"/>
                      </a:lnTo>
                      <a:lnTo>
                        <a:pt x="505" y="223"/>
                      </a:lnTo>
                      <a:lnTo>
                        <a:pt x="505" y="213"/>
                      </a:lnTo>
                      <a:lnTo>
                        <a:pt x="505" y="205"/>
                      </a:lnTo>
                      <a:lnTo>
                        <a:pt x="505" y="196"/>
                      </a:lnTo>
                      <a:lnTo>
                        <a:pt x="505" y="188"/>
                      </a:lnTo>
                      <a:lnTo>
                        <a:pt x="505" y="179"/>
                      </a:lnTo>
                      <a:lnTo>
                        <a:pt x="505" y="171"/>
                      </a:lnTo>
                      <a:lnTo>
                        <a:pt x="504" y="164"/>
                      </a:lnTo>
                      <a:lnTo>
                        <a:pt x="504" y="154"/>
                      </a:lnTo>
                      <a:lnTo>
                        <a:pt x="502" y="147"/>
                      </a:lnTo>
                      <a:lnTo>
                        <a:pt x="502" y="139"/>
                      </a:lnTo>
                      <a:lnTo>
                        <a:pt x="500" y="131"/>
                      </a:lnTo>
                      <a:lnTo>
                        <a:pt x="498" y="122"/>
                      </a:lnTo>
                      <a:lnTo>
                        <a:pt x="498" y="114"/>
                      </a:lnTo>
                      <a:lnTo>
                        <a:pt x="496" y="107"/>
                      </a:lnTo>
                      <a:lnTo>
                        <a:pt x="494" y="99"/>
                      </a:lnTo>
                      <a:lnTo>
                        <a:pt x="492" y="91"/>
                      </a:lnTo>
                      <a:lnTo>
                        <a:pt x="490" y="84"/>
                      </a:lnTo>
                      <a:lnTo>
                        <a:pt x="488" y="78"/>
                      </a:lnTo>
                      <a:lnTo>
                        <a:pt x="486" y="71"/>
                      </a:lnTo>
                      <a:lnTo>
                        <a:pt x="485" y="63"/>
                      </a:lnTo>
                      <a:lnTo>
                        <a:pt x="481" y="57"/>
                      </a:lnTo>
                      <a:lnTo>
                        <a:pt x="479" y="53"/>
                      </a:lnTo>
                      <a:lnTo>
                        <a:pt x="473" y="40"/>
                      </a:lnTo>
                      <a:lnTo>
                        <a:pt x="469" y="32"/>
                      </a:lnTo>
                      <a:lnTo>
                        <a:pt x="462" y="21"/>
                      </a:lnTo>
                      <a:lnTo>
                        <a:pt x="456" y="15"/>
                      </a:lnTo>
                      <a:lnTo>
                        <a:pt x="448" y="8"/>
                      </a:lnTo>
                      <a:lnTo>
                        <a:pt x="441" y="4"/>
                      </a:lnTo>
                      <a:lnTo>
                        <a:pt x="431" y="0"/>
                      </a:lnTo>
                      <a:lnTo>
                        <a:pt x="424" y="0"/>
                      </a:lnTo>
                      <a:lnTo>
                        <a:pt x="414" y="0"/>
                      </a:lnTo>
                      <a:lnTo>
                        <a:pt x="407" y="4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6" name="Freeform 122"/>
                <p:cNvSpPr>
                  <a:spLocks/>
                </p:cNvSpPr>
                <p:nvPr/>
              </p:nvSpPr>
              <p:spPr bwMode="auto">
                <a:xfrm>
                  <a:off x="534" y="3345"/>
                  <a:ext cx="295" cy="490"/>
                </a:xfrm>
                <a:custGeom>
                  <a:avLst/>
                  <a:gdLst>
                    <a:gd name="T0" fmla="*/ 16 w 590"/>
                    <a:gd name="T1" fmla="*/ 0 h 981"/>
                    <a:gd name="T2" fmla="*/ 25 w 590"/>
                    <a:gd name="T3" fmla="*/ 2 h 981"/>
                    <a:gd name="T4" fmla="*/ 31 w 590"/>
                    <a:gd name="T5" fmla="*/ 3 h 981"/>
                    <a:gd name="T6" fmla="*/ 39 w 590"/>
                    <a:gd name="T7" fmla="*/ 6 h 981"/>
                    <a:gd name="T8" fmla="*/ 47 w 590"/>
                    <a:gd name="T9" fmla="*/ 9 h 981"/>
                    <a:gd name="T10" fmla="*/ 56 w 590"/>
                    <a:gd name="T11" fmla="*/ 12 h 981"/>
                    <a:gd name="T12" fmla="*/ 65 w 590"/>
                    <a:gd name="T13" fmla="*/ 17 h 981"/>
                    <a:gd name="T14" fmla="*/ 75 w 590"/>
                    <a:gd name="T15" fmla="*/ 22 h 981"/>
                    <a:gd name="T16" fmla="*/ 85 w 590"/>
                    <a:gd name="T17" fmla="*/ 29 h 981"/>
                    <a:gd name="T18" fmla="*/ 95 w 590"/>
                    <a:gd name="T19" fmla="*/ 37 h 981"/>
                    <a:gd name="T20" fmla="*/ 104 w 590"/>
                    <a:gd name="T21" fmla="*/ 46 h 981"/>
                    <a:gd name="T22" fmla="*/ 113 w 590"/>
                    <a:gd name="T23" fmla="*/ 56 h 981"/>
                    <a:gd name="T24" fmla="*/ 122 w 590"/>
                    <a:gd name="T25" fmla="*/ 68 h 981"/>
                    <a:gd name="T26" fmla="*/ 129 w 590"/>
                    <a:gd name="T27" fmla="*/ 81 h 981"/>
                    <a:gd name="T28" fmla="*/ 136 w 590"/>
                    <a:gd name="T29" fmla="*/ 95 h 981"/>
                    <a:gd name="T30" fmla="*/ 141 w 590"/>
                    <a:gd name="T31" fmla="*/ 108 h 981"/>
                    <a:gd name="T32" fmla="*/ 145 w 590"/>
                    <a:gd name="T33" fmla="*/ 122 h 981"/>
                    <a:gd name="T34" fmla="*/ 147 w 590"/>
                    <a:gd name="T35" fmla="*/ 136 h 981"/>
                    <a:gd name="T36" fmla="*/ 148 w 590"/>
                    <a:gd name="T37" fmla="*/ 148 h 981"/>
                    <a:gd name="T38" fmla="*/ 147 w 590"/>
                    <a:gd name="T39" fmla="*/ 161 h 981"/>
                    <a:gd name="T40" fmla="*/ 145 w 590"/>
                    <a:gd name="T41" fmla="*/ 173 h 981"/>
                    <a:gd name="T42" fmla="*/ 142 w 590"/>
                    <a:gd name="T43" fmla="*/ 184 h 981"/>
                    <a:gd name="T44" fmla="*/ 136 w 590"/>
                    <a:gd name="T45" fmla="*/ 195 h 981"/>
                    <a:gd name="T46" fmla="*/ 129 w 590"/>
                    <a:gd name="T47" fmla="*/ 205 h 981"/>
                    <a:gd name="T48" fmla="*/ 121 w 590"/>
                    <a:gd name="T49" fmla="*/ 214 h 981"/>
                    <a:gd name="T50" fmla="*/ 110 w 590"/>
                    <a:gd name="T51" fmla="*/ 223 h 981"/>
                    <a:gd name="T52" fmla="*/ 98 w 590"/>
                    <a:gd name="T53" fmla="*/ 230 h 981"/>
                    <a:gd name="T54" fmla="*/ 85 w 590"/>
                    <a:gd name="T55" fmla="*/ 237 h 981"/>
                    <a:gd name="T56" fmla="*/ 70 w 590"/>
                    <a:gd name="T57" fmla="*/ 241 h 981"/>
                    <a:gd name="T58" fmla="*/ 57 w 590"/>
                    <a:gd name="T59" fmla="*/ 244 h 981"/>
                    <a:gd name="T60" fmla="*/ 51 w 590"/>
                    <a:gd name="T61" fmla="*/ 239 h 981"/>
                    <a:gd name="T62" fmla="*/ 44 w 590"/>
                    <a:gd name="T63" fmla="*/ 229 h 981"/>
                    <a:gd name="T64" fmla="*/ 39 w 590"/>
                    <a:gd name="T65" fmla="*/ 220 h 981"/>
                    <a:gd name="T66" fmla="*/ 40 w 590"/>
                    <a:gd name="T67" fmla="*/ 217 h 981"/>
                    <a:gd name="T68" fmla="*/ 46 w 590"/>
                    <a:gd name="T69" fmla="*/ 214 h 981"/>
                    <a:gd name="T70" fmla="*/ 54 w 590"/>
                    <a:gd name="T71" fmla="*/ 209 h 981"/>
                    <a:gd name="T72" fmla="*/ 63 w 590"/>
                    <a:gd name="T73" fmla="*/ 203 h 981"/>
                    <a:gd name="T74" fmla="*/ 71 w 590"/>
                    <a:gd name="T75" fmla="*/ 195 h 981"/>
                    <a:gd name="T76" fmla="*/ 77 w 590"/>
                    <a:gd name="T77" fmla="*/ 187 h 981"/>
                    <a:gd name="T78" fmla="*/ 81 w 590"/>
                    <a:gd name="T79" fmla="*/ 176 h 981"/>
                    <a:gd name="T80" fmla="*/ 81 w 590"/>
                    <a:gd name="T81" fmla="*/ 165 h 981"/>
                    <a:gd name="T82" fmla="*/ 78 w 590"/>
                    <a:gd name="T83" fmla="*/ 158 h 981"/>
                    <a:gd name="T84" fmla="*/ 74 w 590"/>
                    <a:gd name="T85" fmla="*/ 151 h 981"/>
                    <a:gd name="T86" fmla="*/ 70 w 590"/>
                    <a:gd name="T87" fmla="*/ 144 h 981"/>
                    <a:gd name="T88" fmla="*/ 64 w 590"/>
                    <a:gd name="T89" fmla="*/ 136 h 981"/>
                    <a:gd name="T90" fmla="*/ 57 w 590"/>
                    <a:gd name="T91" fmla="*/ 128 h 981"/>
                    <a:gd name="T92" fmla="*/ 51 w 590"/>
                    <a:gd name="T93" fmla="*/ 120 h 981"/>
                    <a:gd name="T94" fmla="*/ 44 w 590"/>
                    <a:gd name="T95" fmla="*/ 113 h 981"/>
                    <a:gd name="T96" fmla="*/ 37 w 590"/>
                    <a:gd name="T97" fmla="*/ 106 h 981"/>
                    <a:gd name="T98" fmla="*/ 29 w 590"/>
                    <a:gd name="T99" fmla="*/ 98 h 981"/>
                    <a:gd name="T100" fmla="*/ 17 w 590"/>
                    <a:gd name="T101" fmla="*/ 86 h 981"/>
                    <a:gd name="T102" fmla="*/ 7 w 590"/>
                    <a:gd name="T103" fmla="*/ 77 h 981"/>
                    <a:gd name="T104" fmla="*/ 0 w 590"/>
                    <a:gd name="T105" fmla="*/ 71 h 9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0"/>
                    <a:gd name="T160" fmla="*/ 0 h 981"/>
                    <a:gd name="T161" fmla="*/ 590 w 590"/>
                    <a:gd name="T162" fmla="*/ 981 h 9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0" h="981">
                      <a:moveTo>
                        <a:pt x="44" y="0"/>
                      </a:moveTo>
                      <a:lnTo>
                        <a:pt x="46" y="0"/>
                      </a:lnTo>
                      <a:lnTo>
                        <a:pt x="55" y="2"/>
                      </a:lnTo>
                      <a:lnTo>
                        <a:pt x="63" y="2"/>
                      </a:lnTo>
                      <a:lnTo>
                        <a:pt x="71" y="4"/>
                      </a:lnTo>
                      <a:lnTo>
                        <a:pt x="80" y="4"/>
                      </a:lnTo>
                      <a:lnTo>
                        <a:pt x="94" y="8"/>
                      </a:lnTo>
                      <a:lnTo>
                        <a:pt x="97" y="8"/>
                      </a:lnTo>
                      <a:lnTo>
                        <a:pt x="105" y="9"/>
                      </a:lnTo>
                      <a:lnTo>
                        <a:pt x="111" y="11"/>
                      </a:lnTo>
                      <a:lnTo>
                        <a:pt x="118" y="13"/>
                      </a:lnTo>
                      <a:lnTo>
                        <a:pt x="124" y="13"/>
                      </a:lnTo>
                      <a:lnTo>
                        <a:pt x="132" y="17"/>
                      </a:lnTo>
                      <a:lnTo>
                        <a:pt x="139" y="17"/>
                      </a:lnTo>
                      <a:lnTo>
                        <a:pt x="147" y="21"/>
                      </a:lnTo>
                      <a:lnTo>
                        <a:pt x="154" y="25"/>
                      </a:lnTo>
                      <a:lnTo>
                        <a:pt x="162" y="27"/>
                      </a:lnTo>
                      <a:lnTo>
                        <a:pt x="170" y="28"/>
                      </a:lnTo>
                      <a:lnTo>
                        <a:pt x="179" y="32"/>
                      </a:lnTo>
                      <a:lnTo>
                        <a:pt x="187" y="36"/>
                      </a:lnTo>
                      <a:lnTo>
                        <a:pt x="196" y="40"/>
                      </a:lnTo>
                      <a:lnTo>
                        <a:pt x="206" y="44"/>
                      </a:lnTo>
                      <a:lnTo>
                        <a:pt x="215" y="49"/>
                      </a:lnTo>
                      <a:lnTo>
                        <a:pt x="223" y="51"/>
                      </a:lnTo>
                      <a:lnTo>
                        <a:pt x="232" y="55"/>
                      </a:lnTo>
                      <a:lnTo>
                        <a:pt x="240" y="59"/>
                      </a:lnTo>
                      <a:lnTo>
                        <a:pt x="249" y="65"/>
                      </a:lnTo>
                      <a:lnTo>
                        <a:pt x="259" y="68"/>
                      </a:lnTo>
                      <a:lnTo>
                        <a:pt x="270" y="74"/>
                      </a:lnTo>
                      <a:lnTo>
                        <a:pt x="278" y="80"/>
                      </a:lnTo>
                      <a:lnTo>
                        <a:pt x="289" y="87"/>
                      </a:lnTo>
                      <a:lnTo>
                        <a:pt x="299" y="91"/>
                      </a:lnTo>
                      <a:lnTo>
                        <a:pt x="308" y="97"/>
                      </a:lnTo>
                      <a:lnTo>
                        <a:pt x="318" y="105"/>
                      </a:lnTo>
                      <a:lnTo>
                        <a:pt x="329" y="110"/>
                      </a:lnTo>
                      <a:lnTo>
                        <a:pt x="337" y="118"/>
                      </a:lnTo>
                      <a:lnTo>
                        <a:pt x="346" y="125"/>
                      </a:lnTo>
                      <a:lnTo>
                        <a:pt x="356" y="133"/>
                      </a:lnTo>
                      <a:lnTo>
                        <a:pt x="367" y="143"/>
                      </a:lnTo>
                      <a:lnTo>
                        <a:pt x="377" y="148"/>
                      </a:lnTo>
                      <a:lnTo>
                        <a:pt x="386" y="156"/>
                      </a:lnTo>
                      <a:lnTo>
                        <a:pt x="394" y="165"/>
                      </a:lnTo>
                      <a:lnTo>
                        <a:pt x="405" y="175"/>
                      </a:lnTo>
                      <a:lnTo>
                        <a:pt x="413" y="184"/>
                      </a:lnTo>
                      <a:lnTo>
                        <a:pt x="422" y="194"/>
                      </a:lnTo>
                      <a:lnTo>
                        <a:pt x="432" y="205"/>
                      </a:lnTo>
                      <a:lnTo>
                        <a:pt x="443" y="217"/>
                      </a:lnTo>
                      <a:lnTo>
                        <a:pt x="451" y="226"/>
                      </a:lnTo>
                      <a:lnTo>
                        <a:pt x="460" y="238"/>
                      </a:lnTo>
                      <a:lnTo>
                        <a:pt x="468" y="249"/>
                      </a:lnTo>
                      <a:lnTo>
                        <a:pt x="478" y="262"/>
                      </a:lnTo>
                      <a:lnTo>
                        <a:pt x="485" y="274"/>
                      </a:lnTo>
                      <a:lnTo>
                        <a:pt x="493" y="287"/>
                      </a:lnTo>
                      <a:lnTo>
                        <a:pt x="502" y="300"/>
                      </a:lnTo>
                      <a:lnTo>
                        <a:pt x="510" y="315"/>
                      </a:lnTo>
                      <a:lnTo>
                        <a:pt x="516" y="327"/>
                      </a:lnTo>
                      <a:lnTo>
                        <a:pt x="523" y="340"/>
                      </a:lnTo>
                      <a:lnTo>
                        <a:pt x="529" y="353"/>
                      </a:lnTo>
                      <a:lnTo>
                        <a:pt x="536" y="369"/>
                      </a:lnTo>
                      <a:lnTo>
                        <a:pt x="542" y="382"/>
                      </a:lnTo>
                      <a:lnTo>
                        <a:pt x="548" y="395"/>
                      </a:lnTo>
                      <a:lnTo>
                        <a:pt x="554" y="409"/>
                      </a:lnTo>
                      <a:lnTo>
                        <a:pt x="559" y="424"/>
                      </a:lnTo>
                      <a:lnTo>
                        <a:pt x="563" y="435"/>
                      </a:lnTo>
                      <a:lnTo>
                        <a:pt x="567" y="449"/>
                      </a:lnTo>
                      <a:lnTo>
                        <a:pt x="571" y="462"/>
                      </a:lnTo>
                      <a:lnTo>
                        <a:pt x="574" y="477"/>
                      </a:lnTo>
                      <a:lnTo>
                        <a:pt x="578" y="488"/>
                      </a:lnTo>
                      <a:lnTo>
                        <a:pt x="582" y="504"/>
                      </a:lnTo>
                      <a:lnTo>
                        <a:pt x="584" y="517"/>
                      </a:lnTo>
                      <a:lnTo>
                        <a:pt x="586" y="530"/>
                      </a:lnTo>
                      <a:lnTo>
                        <a:pt x="588" y="544"/>
                      </a:lnTo>
                      <a:lnTo>
                        <a:pt x="588" y="555"/>
                      </a:lnTo>
                      <a:lnTo>
                        <a:pt x="588" y="568"/>
                      </a:lnTo>
                      <a:lnTo>
                        <a:pt x="590" y="582"/>
                      </a:lnTo>
                      <a:lnTo>
                        <a:pt x="590" y="593"/>
                      </a:lnTo>
                      <a:lnTo>
                        <a:pt x="590" y="606"/>
                      </a:lnTo>
                      <a:lnTo>
                        <a:pt x="590" y="620"/>
                      </a:lnTo>
                      <a:lnTo>
                        <a:pt x="590" y="633"/>
                      </a:lnTo>
                      <a:lnTo>
                        <a:pt x="588" y="644"/>
                      </a:lnTo>
                      <a:lnTo>
                        <a:pt x="586" y="658"/>
                      </a:lnTo>
                      <a:lnTo>
                        <a:pt x="584" y="669"/>
                      </a:lnTo>
                      <a:lnTo>
                        <a:pt x="582" y="682"/>
                      </a:lnTo>
                      <a:lnTo>
                        <a:pt x="578" y="694"/>
                      </a:lnTo>
                      <a:lnTo>
                        <a:pt x="576" y="705"/>
                      </a:lnTo>
                      <a:lnTo>
                        <a:pt x="573" y="718"/>
                      </a:lnTo>
                      <a:lnTo>
                        <a:pt x="571" y="730"/>
                      </a:lnTo>
                      <a:lnTo>
                        <a:pt x="565" y="739"/>
                      </a:lnTo>
                      <a:lnTo>
                        <a:pt x="561" y="751"/>
                      </a:lnTo>
                      <a:lnTo>
                        <a:pt x="554" y="762"/>
                      </a:lnTo>
                      <a:lnTo>
                        <a:pt x="550" y="774"/>
                      </a:lnTo>
                      <a:lnTo>
                        <a:pt x="544" y="783"/>
                      </a:lnTo>
                      <a:lnTo>
                        <a:pt x="536" y="794"/>
                      </a:lnTo>
                      <a:lnTo>
                        <a:pt x="529" y="804"/>
                      </a:lnTo>
                      <a:lnTo>
                        <a:pt x="523" y="815"/>
                      </a:lnTo>
                      <a:lnTo>
                        <a:pt x="516" y="823"/>
                      </a:lnTo>
                      <a:lnTo>
                        <a:pt x="508" y="832"/>
                      </a:lnTo>
                      <a:lnTo>
                        <a:pt x="498" y="842"/>
                      </a:lnTo>
                      <a:lnTo>
                        <a:pt x="491" y="851"/>
                      </a:lnTo>
                      <a:lnTo>
                        <a:pt x="481" y="859"/>
                      </a:lnTo>
                      <a:lnTo>
                        <a:pt x="472" y="869"/>
                      </a:lnTo>
                      <a:lnTo>
                        <a:pt x="462" y="876"/>
                      </a:lnTo>
                      <a:lnTo>
                        <a:pt x="453" y="888"/>
                      </a:lnTo>
                      <a:lnTo>
                        <a:pt x="440" y="895"/>
                      </a:lnTo>
                      <a:lnTo>
                        <a:pt x="430" y="901"/>
                      </a:lnTo>
                      <a:lnTo>
                        <a:pt x="417" y="908"/>
                      </a:lnTo>
                      <a:lnTo>
                        <a:pt x="405" y="916"/>
                      </a:lnTo>
                      <a:lnTo>
                        <a:pt x="392" y="922"/>
                      </a:lnTo>
                      <a:lnTo>
                        <a:pt x="381" y="929"/>
                      </a:lnTo>
                      <a:lnTo>
                        <a:pt x="367" y="937"/>
                      </a:lnTo>
                      <a:lnTo>
                        <a:pt x="354" y="943"/>
                      </a:lnTo>
                      <a:lnTo>
                        <a:pt x="339" y="948"/>
                      </a:lnTo>
                      <a:lnTo>
                        <a:pt x="325" y="954"/>
                      </a:lnTo>
                      <a:lnTo>
                        <a:pt x="310" y="958"/>
                      </a:lnTo>
                      <a:lnTo>
                        <a:pt x="295" y="964"/>
                      </a:lnTo>
                      <a:lnTo>
                        <a:pt x="278" y="967"/>
                      </a:lnTo>
                      <a:lnTo>
                        <a:pt x="263" y="973"/>
                      </a:lnTo>
                      <a:lnTo>
                        <a:pt x="246" y="977"/>
                      </a:lnTo>
                      <a:lnTo>
                        <a:pt x="228" y="981"/>
                      </a:lnTo>
                      <a:lnTo>
                        <a:pt x="225" y="979"/>
                      </a:lnTo>
                      <a:lnTo>
                        <a:pt x="219" y="977"/>
                      </a:lnTo>
                      <a:lnTo>
                        <a:pt x="213" y="971"/>
                      </a:lnTo>
                      <a:lnTo>
                        <a:pt x="208" y="965"/>
                      </a:lnTo>
                      <a:lnTo>
                        <a:pt x="202" y="956"/>
                      </a:lnTo>
                      <a:lnTo>
                        <a:pt x="194" y="948"/>
                      </a:lnTo>
                      <a:lnTo>
                        <a:pt x="189" y="939"/>
                      </a:lnTo>
                      <a:lnTo>
                        <a:pt x="183" y="929"/>
                      </a:lnTo>
                      <a:lnTo>
                        <a:pt x="175" y="918"/>
                      </a:lnTo>
                      <a:lnTo>
                        <a:pt x="170" y="907"/>
                      </a:lnTo>
                      <a:lnTo>
                        <a:pt x="164" y="897"/>
                      </a:lnTo>
                      <a:lnTo>
                        <a:pt x="160" y="889"/>
                      </a:lnTo>
                      <a:lnTo>
                        <a:pt x="156" y="882"/>
                      </a:lnTo>
                      <a:lnTo>
                        <a:pt x="152" y="876"/>
                      </a:lnTo>
                      <a:lnTo>
                        <a:pt x="151" y="874"/>
                      </a:lnTo>
                      <a:lnTo>
                        <a:pt x="152" y="870"/>
                      </a:lnTo>
                      <a:lnTo>
                        <a:pt x="158" y="869"/>
                      </a:lnTo>
                      <a:lnTo>
                        <a:pt x="162" y="867"/>
                      </a:lnTo>
                      <a:lnTo>
                        <a:pt x="168" y="863"/>
                      </a:lnTo>
                      <a:lnTo>
                        <a:pt x="173" y="859"/>
                      </a:lnTo>
                      <a:lnTo>
                        <a:pt x="181" y="857"/>
                      </a:lnTo>
                      <a:lnTo>
                        <a:pt x="189" y="853"/>
                      </a:lnTo>
                      <a:lnTo>
                        <a:pt x="196" y="850"/>
                      </a:lnTo>
                      <a:lnTo>
                        <a:pt x="206" y="844"/>
                      </a:lnTo>
                      <a:lnTo>
                        <a:pt x="213" y="838"/>
                      </a:lnTo>
                      <a:lnTo>
                        <a:pt x="221" y="832"/>
                      </a:lnTo>
                      <a:lnTo>
                        <a:pt x="230" y="829"/>
                      </a:lnTo>
                      <a:lnTo>
                        <a:pt x="240" y="821"/>
                      </a:lnTo>
                      <a:lnTo>
                        <a:pt x="249" y="815"/>
                      </a:lnTo>
                      <a:lnTo>
                        <a:pt x="257" y="808"/>
                      </a:lnTo>
                      <a:lnTo>
                        <a:pt x="265" y="800"/>
                      </a:lnTo>
                      <a:lnTo>
                        <a:pt x="274" y="791"/>
                      </a:lnTo>
                      <a:lnTo>
                        <a:pt x="282" y="783"/>
                      </a:lnTo>
                      <a:lnTo>
                        <a:pt x="289" y="774"/>
                      </a:lnTo>
                      <a:lnTo>
                        <a:pt x="297" y="766"/>
                      </a:lnTo>
                      <a:lnTo>
                        <a:pt x="303" y="756"/>
                      </a:lnTo>
                      <a:lnTo>
                        <a:pt x="308" y="749"/>
                      </a:lnTo>
                      <a:lnTo>
                        <a:pt x="312" y="737"/>
                      </a:lnTo>
                      <a:lnTo>
                        <a:pt x="318" y="728"/>
                      </a:lnTo>
                      <a:lnTo>
                        <a:pt x="320" y="716"/>
                      </a:lnTo>
                      <a:lnTo>
                        <a:pt x="324" y="707"/>
                      </a:lnTo>
                      <a:lnTo>
                        <a:pt x="324" y="694"/>
                      </a:lnTo>
                      <a:lnTo>
                        <a:pt x="324" y="682"/>
                      </a:lnTo>
                      <a:lnTo>
                        <a:pt x="322" y="673"/>
                      </a:lnTo>
                      <a:lnTo>
                        <a:pt x="322" y="661"/>
                      </a:lnTo>
                      <a:lnTo>
                        <a:pt x="318" y="654"/>
                      </a:lnTo>
                      <a:lnTo>
                        <a:pt x="316" y="648"/>
                      </a:lnTo>
                      <a:lnTo>
                        <a:pt x="312" y="640"/>
                      </a:lnTo>
                      <a:lnTo>
                        <a:pt x="310" y="635"/>
                      </a:lnTo>
                      <a:lnTo>
                        <a:pt x="306" y="627"/>
                      </a:lnTo>
                      <a:lnTo>
                        <a:pt x="303" y="621"/>
                      </a:lnTo>
                      <a:lnTo>
                        <a:pt x="299" y="614"/>
                      </a:lnTo>
                      <a:lnTo>
                        <a:pt x="295" y="606"/>
                      </a:lnTo>
                      <a:lnTo>
                        <a:pt x="291" y="599"/>
                      </a:lnTo>
                      <a:lnTo>
                        <a:pt x="286" y="591"/>
                      </a:lnTo>
                      <a:lnTo>
                        <a:pt x="282" y="583"/>
                      </a:lnTo>
                      <a:lnTo>
                        <a:pt x="278" y="576"/>
                      </a:lnTo>
                      <a:lnTo>
                        <a:pt x="270" y="568"/>
                      </a:lnTo>
                      <a:lnTo>
                        <a:pt x="267" y="561"/>
                      </a:lnTo>
                      <a:lnTo>
                        <a:pt x="261" y="555"/>
                      </a:lnTo>
                      <a:lnTo>
                        <a:pt x="255" y="547"/>
                      </a:lnTo>
                      <a:lnTo>
                        <a:pt x="248" y="538"/>
                      </a:lnTo>
                      <a:lnTo>
                        <a:pt x="242" y="530"/>
                      </a:lnTo>
                      <a:lnTo>
                        <a:pt x="236" y="523"/>
                      </a:lnTo>
                      <a:lnTo>
                        <a:pt x="228" y="515"/>
                      </a:lnTo>
                      <a:lnTo>
                        <a:pt x="223" y="506"/>
                      </a:lnTo>
                      <a:lnTo>
                        <a:pt x="215" y="498"/>
                      </a:lnTo>
                      <a:lnTo>
                        <a:pt x="208" y="490"/>
                      </a:lnTo>
                      <a:lnTo>
                        <a:pt x="202" y="483"/>
                      </a:lnTo>
                      <a:lnTo>
                        <a:pt x="194" y="475"/>
                      </a:lnTo>
                      <a:lnTo>
                        <a:pt x="187" y="468"/>
                      </a:lnTo>
                      <a:lnTo>
                        <a:pt x="181" y="460"/>
                      </a:lnTo>
                      <a:lnTo>
                        <a:pt x="173" y="452"/>
                      </a:lnTo>
                      <a:lnTo>
                        <a:pt x="168" y="445"/>
                      </a:lnTo>
                      <a:lnTo>
                        <a:pt x="160" y="437"/>
                      </a:lnTo>
                      <a:lnTo>
                        <a:pt x="152" y="430"/>
                      </a:lnTo>
                      <a:lnTo>
                        <a:pt x="147" y="424"/>
                      </a:lnTo>
                      <a:lnTo>
                        <a:pt x="139" y="416"/>
                      </a:lnTo>
                      <a:lnTo>
                        <a:pt x="132" y="409"/>
                      </a:lnTo>
                      <a:lnTo>
                        <a:pt x="124" y="403"/>
                      </a:lnTo>
                      <a:lnTo>
                        <a:pt x="116" y="395"/>
                      </a:lnTo>
                      <a:lnTo>
                        <a:pt x="103" y="382"/>
                      </a:lnTo>
                      <a:lnTo>
                        <a:pt x="92" y="369"/>
                      </a:lnTo>
                      <a:lnTo>
                        <a:pt x="76" y="357"/>
                      </a:lnTo>
                      <a:lnTo>
                        <a:pt x="65" y="346"/>
                      </a:lnTo>
                      <a:lnTo>
                        <a:pt x="54" y="334"/>
                      </a:lnTo>
                      <a:lnTo>
                        <a:pt x="44" y="327"/>
                      </a:lnTo>
                      <a:lnTo>
                        <a:pt x="33" y="315"/>
                      </a:lnTo>
                      <a:lnTo>
                        <a:pt x="25" y="310"/>
                      </a:lnTo>
                      <a:lnTo>
                        <a:pt x="17" y="302"/>
                      </a:lnTo>
                      <a:lnTo>
                        <a:pt x="12" y="296"/>
                      </a:lnTo>
                      <a:lnTo>
                        <a:pt x="2" y="289"/>
                      </a:lnTo>
                      <a:lnTo>
                        <a:pt x="0" y="287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7" name="Freeform 123"/>
                <p:cNvSpPr>
                  <a:spLocks/>
                </p:cNvSpPr>
                <p:nvPr/>
              </p:nvSpPr>
              <p:spPr bwMode="auto">
                <a:xfrm>
                  <a:off x="394" y="3813"/>
                  <a:ext cx="108" cy="111"/>
                </a:xfrm>
                <a:custGeom>
                  <a:avLst/>
                  <a:gdLst>
                    <a:gd name="T0" fmla="*/ 43 w 215"/>
                    <a:gd name="T1" fmla="*/ 0 h 220"/>
                    <a:gd name="T2" fmla="*/ 43 w 215"/>
                    <a:gd name="T3" fmla="*/ 0 h 220"/>
                    <a:gd name="T4" fmla="*/ 44 w 215"/>
                    <a:gd name="T5" fmla="*/ 2 h 220"/>
                    <a:gd name="T6" fmla="*/ 45 w 215"/>
                    <a:gd name="T7" fmla="*/ 4 h 220"/>
                    <a:gd name="T8" fmla="*/ 46 w 215"/>
                    <a:gd name="T9" fmla="*/ 7 h 220"/>
                    <a:gd name="T10" fmla="*/ 47 w 215"/>
                    <a:gd name="T11" fmla="*/ 8 h 220"/>
                    <a:gd name="T12" fmla="*/ 48 w 215"/>
                    <a:gd name="T13" fmla="*/ 10 h 220"/>
                    <a:gd name="T14" fmla="*/ 48 w 215"/>
                    <a:gd name="T15" fmla="*/ 12 h 220"/>
                    <a:gd name="T16" fmla="*/ 49 w 215"/>
                    <a:gd name="T17" fmla="*/ 14 h 220"/>
                    <a:gd name="T18" fmla="*/ 50 w 215"/>
                    <a:gd name="T19" fmla="*/ 16 h 220"/>
                    <a:gd name="T20" fmla="*/ 51 w 215"/>
                    <a:gd name="T21" fmla="*/ 18 h 220"/>
                    <a:gd name="T22" fmla="*/ 52 w 215"/>
                    <a:gd name="T23" fmla="*/ 20 h 220"/>
                    <a:gd name="T24" fmla="*/ 53 w 215"/>
                    <a:gd name="T25" fmla="*/ 23 h 220"/>
                    <a:gd name="T26" fmla="*/ 53 w 215"/>
                    <a:gd name="T27" fmla="*/ 25 h 220"/>
                    <a:gd name="T28" fmla="*/ 53 w 215"/>
                    <a:gd name="T29" fmla="*/ 27 h 220"/>
                    <a:gd name="T30" fmla="*/ 54 w 215"/>
                    <a:gd name="T31" fmla="*/ 30 h 220"/>
                    <a:gd name="T32" fmla="*/ 54 w 215"/>
                    <a:gd name="T33" fmla="*/ 32 h 220"/>
                    <a:gd name="T34" fmla="*/ 54 w 215"/>
                    <a:gd name="T35" fmla="*/ 34 h 220"/>
                    <a:gd name="T36" fmla="*/ 54 w 215"/>
                    <a:gd name="T37" fmla="*/ 37 h 220"/>
                    <a:gd name="T38" fmla="*/ 54 w 215"/>
                    <a:gd name="T39" fmla="*/ 39 h 220"/>
                    <a:gd name="T40" fmla="*/ 54 w 215"/>
                    <a:gd name="T41" fmla="*/ 41 h 220"/>
                    <a:gd name="T42" fmla="*/ 54 w 215"/>
                    <a:gd name="T43" fmla="*/ 43 h 220"/>
                    <a:gd name="T44" fmla="*/ 53 w 215"/>
                    <a:gd name="T45" fmla="*/ 45 h 220"/>
                    <a:gd name="T46" fmla="*/ 52 w 215"/>
                    <a:gd name="T47" fmla="*/ 47 h 220"/>
                    <a:gd name="T48" fmla="*/ 51 w 215"/>
                    <a:gd name="T49" fmla="*/ 50 h 220"/>
                    <a:gd name="T50" fmla="*/ 50 w 215"/>
                    <a:gd name="T51" fmla="*/ 51 h 220"/>
                    <a:gd name="T52" fmla="*/ 48 w 215"/>
                    <a:gd name="T53" fmla="*/ 53 h 220"/>
                    <a:gd name="T54" fmla="*/ 46 w 215"/>
                    <a:gd name="T55" fmla="*/ 54 h 220"/>
                    <a:gd name="T56" fmla="*/ 45 w 215"/>
                    <a:gd name="T57" fmla="*/ 56 h 220"/>
                    <a:gd name="T58" fmla="*/ 0 w 215"/>
                    <a:gd name="T59" fmla="*/ 17 h 220"/>
                    <a:gd name="T60" fmla="*/ 43 w 215"/>
                    <a:gd name="T61" fmla="*/ 0 h 220"/>
                    <a:gd name="T62" fmla="*/ 43 w 215"/>
                    <a:gd name="T63" fmla="*/ 0 h 22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5"/>
                    <a:gd name="T97" fmla="*/ 0 h 220"/>
                    <a:gd name="T98" fmla="*/ 215 w 215"/>
                    <a:gd name="T99" fmla="*/ 220 h 22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5" h="220">
                      <a:moveTo>
                        <a:pt x="169" y="0"/>
                      </a:moveTo>
                      <a:lnTo>
                        <a:pt x="169" y="0"/>
                      </a:lnTo>
                      <a:lnTo>
                        <a:pt x="173" y="6"/>
                      </a:lnTo>
                      <a:lnTo>
                        <a:pt x="177" y="13"/>
                      </a:lnTo>
                      <a:lnTo>
                        <a:pt x="182" y="27"/>
                      </a:lnTo>
                      <a:lnTo>
                        <a:pt x="186" y="30"/>
                      </a:lnTo>
                      <a:lnTo>
                        <a:pt x="190" y="38"/>
                      </a:lnTo>
                      <a:lnTo>
                        <a:pt x="192" y="46"/>
                      </a:lnTo>
                      <a:lnTo>
                        <a:pt x="196" y="55"/>
                      </a:lnTo>
                      <a:lnTo>
                        <a:pt x="198" y="61"/>
                      </a:lnTo>
                      <a:lnTo>
                        <a:pt x="201" y="72"/>
                      </a:lnTo>
                      <a:lnTo>
                        <a:pt x="205" y="80"/>
                      </a:lnTo>
                      <a:lnTo>
                        <a:pt x="209" y="89"/>
                      </a:lnTo>
                      <a:lnTo>
                        <a:pt x="211" y="99"/>
                      </a:lnTo>
                      <a:lnTo>
                        <a:pt x="211" y="108"/>
                      </a:lnTo>
                      <a:lnTo>
                        <a:pt x="213" y="118"/>
                      </a:lnTo>
                      <a:lnTo>
                        <a:pt x="215" y="127"/>
                      </a:lnTo>
                      <a:lnTo>
                        <a:pt x="215" y="135"/>
                      </a:lnTo>
                      <a:lnTo>
                        <a:pt x="215" y="144"/>
                      </a:lnTo>
                      <a:lnTo>
                        <a:pt x="215" y="154"/>
                      </a:lnTo>
                      <a:lnTo>
                        <a:pt x="215" y="163"/>
                      </a:lnTo>
                      <a:lnTo>
                        <a:pt x="213" y="171"/>
                      </a:lnTo>
                      <a:lnTo>
                        <a:pt x="211" y="179"/>
                      </a:lnTo>
                      <a:lnTo>
                        <a:pt x="207" y="186"/>
                      </a:lnTo>
                      <a:lnTo>
                        <a:pt x="203" y="196"/>
                      </a:lnTo>
                      <a:lnTo>
                        <a:pt x="198" y="201"/>
                      </a:lnTo>
                      <a:lnTo>
                        <a:pt x="192" y="209"/>
                      </a:lnTo>
                      <a:lnTo>
                        <a:pt x="184" y="215"/>
                      </a:lnTo>
                      <a:lnTo>
                        <a:pt x="177" y="220"/>
                      </a:lnTo>
                      <a:lnTo>
                        <a:pt x="0" y="66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8" name="Freeform 124"/>
                <p:cNvSpPr>
                  <a:spLocks/>
                </p:cNvSpPr>
                <p:nvPr/>
              </p:nvSpPr>
              <p:spPr bwMode="auto">
                <a:xfrm>
                  <a:off x="720" y="3473"/>
                  <a:ext cx="126" cy="288"/>
                </a:xfrm>
                <a:custGeom>
                  <a:avLst/>
                  <a:gdLst>
                    <a:gd name="T0" fmla="*/ 28 w 251"/>
                    <a:gd name="T1" fmla="*/ 0 h 575"/>
                    <a:gd name="T2" fmla="*/ 26 w 251"/>
                    <a:gd name="T3" fmla="*/ 3 h 575"/>
                    <a:gd name="T4" fmla="*/ 24 w 251"/>
                    <a:gd name="T5" fmla="*/ 6 h 575"/>
                    <a:gd name="T6" fmla="*/ 21 w 251"/>
                    <a:gd name="T7" fmla="*/ 10 h 575"/>
                    <a:gd name="T8" fmla="*/ 19 w 251"/>
                    <a:gd name="T9" fmla="*/ 14 h 575"/>
                    <a:gd name="T10" fmla="*/ 16 w 251"/>
                    <a:gd name="T11" fmla="*/ 19 h 575"/>
                    <a:gd name="T12" fmla="*/ 13 w 251"/>
                    <a:gd name="T13" fmla="*/ 25 h 575"/>
                    <a:gd name="T14" fmla="*/ 10 w 251"/>
                    <a:gd name="T15" fmla="*/ 32 h 575"/>
                    <a:gd name="T16" fmla="*/ 8 w 251"/>
                    <a:gd name="T17" fmla="*/ 36 h 575"/>
                    <a:gd name="T18" fmla="*/ 7 w 251"/>
                    <a:gd name="T19" fmla="*/ 40 h 575"/>
                    <a:gd name="T20" fmla="*/ 5 w 251"/>
                    <a:gd name="T21" fmla="*/ 44 h 575"/>
                    <a:gd name="T22" fmla="*/ 4 w 251"/>
                    <a:gd name="T23" fmla="*/ 47 h 575"/>
                    <a:gd name="T24" fmla="*/ 3 w 251"/>
                    <a:gd name="T25" fmla="*/ 51 h 575"/>
                    <a:gd name="T26" fmla="*/ 2 w 251"/>
                    <a:gd name="T27" fmla="*/ 55 h 575"/>
                    <a:gd name="T28" fmla="*/ 1 w 251"/>
                    <a:gd name="T29" fmla="*/ 59 h 575"/>
                    <a:gd name="T30" fmla="*/ 1 w 251"/>
                    <a:gd name="T31" fmla="*/ 63 h 575"/>
                    <a:gd name="T32" fmla="*/ 1 w 251"/>
                    <a:gd name="T33" fmla="*/ 67 h 575"/>
                    <a:gd name="T34" fmla="*/ 0 w 251"/>
                    <a:gd name="T35" fmla="*/ 72 h 575"/>
                    <a:gd name="T36" fmla="*/ 0 w 251"/>
                    <a:gd name="T37" fmla="*/ 75 h 575"/>
                    <a:gd name="T38" fmla="*/ 0 w 251"/>
                    <a:gd name="T39" fmla="*/ 80 h 575"/>
                    <a:gd name="T40" fmla="*/ 1 w 251"/>
                    <a:gd name="T41" fmla="*/ 83 h 575"/>
                    <a:gd name="T42" fmla="*/ 1 w 251"/>
                    <a:gd name="T43" fmla="*/ 88 h 575"/>
                    <a:gd name="T44" fmla="*/ 2 w 251"/>
                    <a:gd name="T45" fmla="*/ 92 h 575"/>
                    <a:gd name="T46" fmla="*/ 3 w 251"/>
                    <a:gd name="T47" fmla="*/ 96 h 575"/>
                    <a:gd name="T48" fmla="*/ 4 w 251"/>
                    <a:gd name="T49" fmla="*/ 100 h 575"/>
                    <a:gd name="T50" fmla="*/ 5 w 251"/>
                    <a:gd name="T51" fmla="*/ 103 h 575"/>
                    <a:gd name="T52" fmla="*/ 7 w 251"/>
                    <a:gd name="T53" fmla="*/ 108 h 575"/>
                    <a:gd name="T54" fmla="*/ 10 w 251"/>
                    <a:gd name="T55" fmla="*/ 114 h 575"/>
                    <a:gd name="T56" fmla="*/ 13 w 251"/>
                    <a:gd name="T57" fmla="*/ 120 h 575"/>
                    <a:gd name="T58" fmla="*/ 17 w 251"/>
                    <a:gd name="T59" fmla="*/ 124 h 575"/>
                    <a:gd name="T60" fmla="*/ 21 w 251"/>
                    <a:gd name="T61" fmla="*/ 129 h 575"/>
                    <a:gd name="T62" fmla="*/ 24 w 251"/>
                    <a:gd name="T63" fmla="*/ 132 h 575"/>
                    <a:gd name="T64" fmla="*/ 27 w 251"/>
                    <a:gd name="T65" fmla="*/ 135 h 575"/>
                    <a:gd name="T66" fmla="*/ 31 w 251"/>
                    <a:gd name="T67" fmla="*/ 138 h 575"/>
                    <a:gd name="T68" fmla="*/ 36 w 251"/>
                    <a:gd name="T69" fmla="*/ 140 h 575"/>
                    <a:gd name="T70" fmla="*/ 41 w 251"/>
                    <a:gd name="T71" fmla="*/ 143 h 575"/>
                    <a:gd name="T72" fmla="*/ 44 w 251"/>
                    <a:gd name="T73" fmla="*/ 144 h 575"/>
                    <a:gd name="T74" fmla="*/ 63 w 251"/>
                    <a:gd name="T75" fmla="*/ 91 h 575"/>
                    <a:gd name="T76" fmla="*/ 28 w 251"/>
                    <a:gd name="T77" fmla="*/ 0 h 57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1"/>
                    <a:gd name="T118" fmla="*/ 0 h 575"/>
                    <a:gd name="T119" fmla="*/ 251 w 251"/>
                    <a:gd name="T120" fmla="*/ 575 h 57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1" h="575">
                      <a:moveTo>
                        <a:pt x="112" y="0"/>
                      </a:moveTo>
                      <a:lnTo>
                        <a:pt x="110" y="0"/>
                      </a:lnTo>
                      <a:lnTo>
                        <a:pt x="105" y="7"/>
                      </a:lnTo>
                      <a:lnTo>
                        <a:pt x="101" y="11"/>
                      </a:lnTo>
                      <a:lnTo>
                        <a:pt x="97" y="17"/>
                      </a:lnTo>
                      <a:lnTo>
                        <a:pt x="95" y="22"/>
                      </a:lnTo>
                      <a:lnTo>
                        <a:pt x="91" y="30"/>
                      </a:lnTo>
                      <a:lnTo>
                        <a:pt x="84" y="38"/>
                      </a:lnTo>
                      <a:lnTo>
                        <a:pt x="80" y="45"/>
                      </a:lnTo>
                      <a:lnTo>
                        <a:pt x="74" y="55"/>
                      </a:lnTo>
                      <a:lnTo>
                        <a:pt x="68" y="66"/>
                      </a:lnTo>
                      <a:lnTo>
                        <a:pt x="63" y="76"/>
                      </a:lnTo>
                      <a:lnTo>
                        <a:pt x="57" y="87"/>
                      </a:lnTo>
                      <a:lnTo>
                        <a:pt x="51" y="98"/>
                      </a:lnTo>
                      <a:lnTo>
                        <a:pt x="46" y="112"/>
                      </a:lnTo>
                      <a:lnTo>
                        <a:pt x="40" y="125"/>
                      </a:lnTo>
                      <a:lnTo>
                        <a:pt x="34" y="138"/>
                      </a:lnTo>
                      <a:lnTo>
                        <a:pt x="30" y="144"/>
                      </a:lnTo>
                      <a:lnTo>
                        <a:pt x="28" y="152"/>
                      </a:lnTo>
                      <a:lnTo>
                        <a:pt x="25" y="159"/>
                      </a:lnTo>
                      <a:lnTo>
                        <a:pt x="23" y="167"/>
                      </a:lnTo>
                      <a:lnTo>
                        <a:pt x="19" y="173"/>
                      </a:lnTo>
                      <a:lnTo>
                        <a:pt x="19" y="180"/>
                      </a:lnTo>
                      <a:lnTo>
                        <a:pt x="15" y="188"/>
                      </a:lnTo>
                      <a:lnTo>
                        <a:pt x="13" y="195"/>
                      </a:lnTo>
                      <a:lnTo>
                        <a:pt x="11" y="203"/>
                      </a:lnTo>
                      <a:lnTo>
                        <a:pt x="9" y="211"/>
                      </a:lnTo>
                      <a:lnTo>
                        <a:pt x="8" y="218"/>
                      </a:lnTo>
                      <a:lnTo>
                        <a:pt x="8" y="228"/>
                      </a:lnTo>
                      <a:lnTo>
                        <a:pt x="4" y="235"/>
                      </a:lnTo>
                      <a:lnTo>
                        <a:pt x="4" y="243"/>
                      </a:lnTo>
                      <a:lnTo>
                        <a:pt x="2" y="250"/>
                      </a:lnTo>
                      <a:lnTo>
                        <a:pt x="2" y="260"/>
                      </a:lnTo>
                      <a:lnTo>
                        <a:pt x="2" y="266"/>
                      </a:lnTo>
                      <a:lnTo>
                        <a:pt x="0" y="275"/>
                      </a:lnTo>
                      <a:lnTo>
                        <a:pt x="0" y="285"/>
                      </a:lnTo>
                      <a:lnTo>
                        <a:pt x="0" y="292"/>
                      </a:lnTo>
                      <a:lnTo>
                        <a:pt x="0" y="300"/>
                      </a:lnTo>
                      <a:lnTo>
                        <a:pt x="0" y="307"/>
                      </a:lnTo>
                      <a:lnTo>
                        <a:pt x="0" y="317"/>
                      </a:lnTo>
                      <a:lnTo>
                        <a:pt x="2" y="326"/>
                      </a:lnTo>
                      <a:lnTo>
                        <a:pt x="2" y="332"/>
                      </a:lnTo>
                      <a:lnTo>
                        <a:pt x="2" y="342"/>
                      </a:lnTo>
                      <a:lnTo>
                        <a:pt x="4" y="349"/>
                      </a:lnTo>
                      <a:lnTo>
                        <a:pt x="6" y="361"/>
                      </a:lnTo>
                      <a:lnTo>
                        <a:pt x="6" y="368"/>
                      </a:lnTo>
                      <a:lnTo>
                        <a:pt x="8" y="374"/>
                      </a:lnTo>
                      <a:lnTo>
                        <a:pt x="9" y="382"/>
                      </a:lnTo>
                      <a:lnTo>
                        <a:pt x="11" y="391"/>
                      </a:lnTo>
                      <a:lnTo>
                        <a:pt x="13" y="397"/>
                      </a:lnTo>
                      <a:lnTo>
                        <a:pt x="15" y="404"/>
                      </a:lnTo>
                      <a:lnTo>
                        <a:pt x="19" y="412"/>
                      </a:lnTo>
                      <a:lnTo>
                        <a:pt x="21" y="420"/>
                      </a:lnTo>
                      <a:lnTo>
                        <a:pt x="25" y="431"/>
                      </a:lnTo>
                      <a:lnTo>
                        <a:pt x="32" y="444"/>
                      </a:lnTo>
                      <a:lnTo>
                        <a:pt x="38" y="456"/>
                      </a:lnTo>
                      <a:lnTo>
                        <a:pt x="46" y="467"/>
                      </a:lnTo>
                      <a:lnTo>
                        <a:pt x="51" y="477"/>
                      </a:lnTo>
                      <a:lnTo>
                        <a:pt x="59" y="486"/>
                      </a:lnTo>
                      <a:lnTo>
                        <a:pt x="67" y="496"/>
                      </a:lnTo>
                      <a:lnTo>
                        <a:pt x="74" y="505"/>
                      </a:lnTo>
                      <a:lnTo>
                        <a:pt x="82" y="513"/>
                      </a:lnTo>
                      <a:lnTo>
                        <a:pt x="87" y="520"/>
                      </a:lnTo>
                      <a:lnTo>
                        <a:pt x="95" y="526"/>
                      </a:lnTo>
                      <a:lnTo>
                        <a:pt x="103" y="534"/>
                      </a:lnTo>
                      <a:lnTo>
                        <a:pt x="108" y="539"/>
                      </a:lnTo>
                      <a:lnTo>
                        <a:pt x="116" y="543"/>
                      </a:lnTo>
                      <a:lnTo>
                        <a:pt x="122" y="549"/>
                      </a:lnTo>
                      <a:lnTo>
                        <a:pt x="129" y="555"/>
                      </a:lnTo>
                      <a:lnTo>
                        <a:pt x="141" y="560"/>
                      </a:lnTo>
                      <a:lnTo>
                        <a:pt x="152" y="566"/>
                      </a:lnTo>
                      <a:lnTo>
                        <a:pt x="162" y="570"/>
                      </a:lnTo>
                      <a:lnTo>
                        <a:pt x="169" y="574"/>
                      </a:lnTo>
                      <a:lnTo>
                        <a:pt x="173" y="575"/>
                      </a:lnTo>
                      <a:lnTo>
                        <a:pt x="175" y="575"/>
                      </a:lnTo>
                      <a:lnTo>
                        <a:pt x="251" y="361"/>
                      </a:lnTo>
                      <a:lnTo>
                        <a:pt x="209" y="14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87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69" name="Freeform 125"/>
                <p:cNvSpPr>
                  <a:spLocks/>
                </p:cNvSpPr>
                <p:nvPr/>
              </p:nvSpPr>
              <p:spPr bwMode="auto">
                <a:xfrm>
                  <a:off x="1249" y="3469"/>
                  <a:ext cx="118" cy="288"/>
                </a:xfrm>
                <a:custGeom>
                  <a:avLst/>
                  <a:gdLst>
                    <a:gd name="T0" fmla="*/ 32 w 236"/>
                    <a:gd name="T1" fmla="*/ 1 h 576"/>
                    <a:gd name="T2" fmla="*/ 29 w 236"/>
                    <a:gd name="T3" fmla="*/ 4 h 576"/>
                    <a:gd name="T4" fmla="*/ 26 w 236"/>
                    <a:gd name="T5" fmla="*/ 8 h 576"/>
                    <a:gd name="T6" fmla="*/ 24 w 236"/>
                    <a:gd name="T7" fmla="*/ 12 h 576"/>
                    <a:gd name="T8" fmla="*/ 21 w 236"/>
                    <a:gd name="T9" fmla="*/ 16 h 576"/>
                    <a:gd name="T10" fmla="*/ 18 w 236"/>
                    <a:gd name="T11" fmla="*/ 21 h 576"/>
                    <a:gd name="T12" fmla="*/ 15 w 236"/>
                    <a:gd name="T13" fmla="*/ 26 h 576"/>
                    <a:gd name="T14" fmla="*/ 12 w 236"/>
                    <a:gd name="T15" fmla="*/ 32 h 576"/>
                    <a:gd name="T16" fmla="*/ 9 w 236"/>
                    <a:gd name="T17" fmla="*/ 38 h 576"/>
                    <a:gd name="T18" fmla="*/ 8 w 236"/>
                    <a:gd name="T19" fmla="*/ 43 h 576"/>
                    <a:gd name="T20" fmla="*/ 6 w 236"/>
                    <a:gd name="T21" fmla="*/ 46 h 576"/>
                    <a:gd name="T22" fmla="*/ 5 w 236"/>
                    <a:gd name="T23" fmla="*/ 50 h 576"/>
                    <a:gd name="T24" fmla="*/ 4 w 236"/>
                    <a:gd name="T25" fmla="*/ 53 h 576"/>
                    <a:gd name="T26" fmla="*/ 3 w 236"/>
                    <a:gd name="T27" fmla="*/ 57 h 576"/>
                    <a:gd name="T28" fmla="*/ 2 w 236"/>
                    <a:gd name="T29" fmla="*/ 60 h 576"/>
                    <a:gd name="T30" fmla="*/ 1 w 236"/>
                    <a:gd name="T31" fmla="*/ 64 h 576"/>
                    <a:gd name="T32" fmla="*/ 1 w 236"/>
                    <a:gd name="T33" fmla="*/ 68 h 576"/>
                    <a:gd name="T34" fmla="*/ 1 w 236"/>
                    <a:gd name="T35" fmla="*/ 72 h 576"/>
                    <a:gd name="T36" fmla="*/ 1 w 236"/>
                    <a:gd name="T37" fmla="*/ 75 h 576"/>
                    <a:gd name="T38" fmla="*/ 0 w 236"/>
                    <a:gd name="T39" fmla="*/ 79 h 576"/>
                    <a:gd name="T40" fmla="*/ 0 w 236"/>
                    <a:gd name="T41" fmla="*/ 83 h 576"/>
                    <a:gd name="T42" fmla="*/ 1 w 236"/>
                    <a:gd name="T43" fmla="*/ 86 h 576"/>
                    <a:gd name="T44" fmla="*/ 1 w 236"/>
                    <a:gd name="T45" fmla="*/ 90 h 576"/>
                    <a:gd name="T46" fmla="*/ 2 w 236"/>
                    <a:gd name="T47" fmla="*/ 94 h 576"/>
                    <a:gd name="T48" fmla="*/ 4 w 236"/>
                    <a:gd name="T49" fmla="*/ 101 h 576"/>
                    <a:gd name="T50" fmla="*/ 7 w 236"/>
                    <a:gd name="T51" fmla="*/ 107 h 576"/>
                    <a:gd name="T52" fmla="*/ 9 w 236"/>
                    <a:gd name="T53" fmla="*/ 112 h 576"/>
                    <a:gd name="T54" fmla="*/ 13 w 236"/>
                    <a:gd name="T55" fmla="*/ 118 h 576"/>
                    <a:gd name="T56" fmla="*/ 17 w 236"/>
                    <a:gd name="T57" fmla="*/ 122 h 576"/>
                    <a:gd name="T58" fmla="*/ 20 w 236"/>
                    <a:gd name="T59" fmla="*/ 127 h 576"/>
                    <a:gd name="T60" fmla="*/ 23 w 236"/>
                    <a:gd name="T61" fmla="*/ 131 h 576"/>
                    <a:gd name="T62" fmla="*/ 27 w 236"/>
                    <a:gd name="T63" fmla="*/ 134 h 576"/>
                    <a:gd name="T64" fmla="*/ 30 w 236"/>
                    <a:gd name="T65" fmla="*/ 137 h 576"/>
                    <a:gd name="T66" fmla="*/ 35 w 236"/>
                    <a:gd name="T67" fmla="*/ 140 h 576"/>
                    <a:gd name="T68" fmla="*/ 40 w 236"/>
                    <a:gd name="T69" fmla="*/ 143 h 576"/>
                    <a:gd name="T70" fmla="*/ 42 w 236"/>
                    <a:gd name="T71" fmla="*/ 144 h 576"/>
                    <a:gd name="T72" fmla="*/ 44 w 236"/>
                    <a:gd name="T73" fmla="*/ 141 h 576"/>
                    <a:gd name="T74" fmla="*/ 46 w 236"/>
                    <a:gd name="T75" fmla="*/ 137 h 576"/>
                    <a:gd name="T76" fmla="*/ 49 w 236"/>
                    <a:gd name="T77" fmla="*/ 132 h 576"/>
                    <a:gd name="T78" fmla="*/ 53 w 236"/>
                    <a:gd name="T79" fmla="*/ 126 h 576"/>
                    <a:gd name="T80" fmla="*/ 55 w 236"/>
                    <a:gd name="T81" fmla="*/ 120 h 576"/>
                    <a:gd name="T82" fmla="*/ 57 w 236"/>
                    <a:gd name="T83" fmla="*/ 116 h 576"/>
                    <a:gd name="T84" fmla="*/ 59 w 236"/>
                    <a:gd name="T85" fmla="*/ 113 h 576"/>
                    <a:gd name="T86" fmla="*/ 59 w 236"/>
                    <a:gd name="T87" fmla="*/ 81 h 576"/>
                    <a:gd name="T88" fmla="*/ 33 w 236"/>
                    <a:gd name="T89" fmla="*/ 0 h 57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6"/>
                    <a:gd name="T136" fmla="*/ 0 h 576"/>
                    <a:gd name="T137" fmla="*/ 236 w 236"/>
                    <a:gd name="T138" fmla="*/ 576 h 57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6" h="576">
                      <a:moveTo>
                        <a:pt x="129" y="0"/>
                      </a:moveTo>
                      <a:lnTo>
                        <a:pt x="125" y="2"/>
                      </a:lnTo>
                      <a:lnTo>
                        <a:pt x="122" y="8"/>
                      </a:lnTo>
                      <a:lnTo>
                        <a:pt x="116" y="15"/>
                      </a:lnTo>
                      <a:lnTo>
                        <a:pt x="108" y="25"/>
                      </a:lnTo>
                      <a:lnTo>
                        <a:pt x="103" y="30"/>
                      </a:lnTo>
                      <a:lnTo>
                        <a:pt x="99" y="38"/>
                      </a:lnTo>
                      <a:lnTo>
                        <a:pt x="93" y="46"/>
                      </a:lnTo>
                      <a:lnTo>
                        <a:pt x="87" y="53"/>
                      </a:lnTo>
                      <a:lnTo>
                        <a:pt x="82" y="63"/>
                      </a:lnTo>
                      <a:lnTo>
                        <a:pt x="78" y="72"/>
                      </a:lnTo>
                      <a:lnTo>
                        <a:pt x="70" y="82"/>
                      </a:lnTo>
                      <a:lnTo>
                        <a:pt x="67" y="93"/>
                      </a:lnTo>
                      <a:lnTo>
                        <a:pt x="59" y="103"/>
                      </a:lnTo>
                      <a:lnTo>
                        <a:pt x="53" y="114"/>
                      </a:lnTo>
                      <a:lnTo>
                        <a:pt x="46" y="125"/>
                      </a:lnTo>
                      <a:lnTo>
                        <a:pt x="42" y="139"/>
                      </a:lnTo>
                      <a:lnTo>
                        <a:pt x="36" y="150"/>
                      </a:lnTo>
                      <a:lnTo>
                        <a:pt x="30" y="163"/>
                      </a:lnTo>
                      <a:lnTo>
                        <a:pt x="29" y="169"/>
                      </a:lnTo>
                      <a:lnTo>
                        <a:pt x="27" y="177"/>
                      </a:lnTo>
                      <a:lnTo>
                        <a:pt x="23" y="184"/>
                      </a:lnTo>
                      <a:lnTo>
                        <a:pt x="23" y="192"/>
                      </a:lnTo>
                      <a:lnTo>
                        <a:pt x="19" y="198"/>
                      </a:lnTo>
                      <a:lnTo>
                        <a:pt x="17" y="203"/>
                      </a:lnTo>
                      <a:lnTo>
                        <a:pt x="13" y="211"/>
                      </a:lnTo>
                      <a:lnTo>
                        <a:pt x="11" y="219"/>
                      </a:lnTo>
                      <a:lnTo>
                        <a:pt x="10" y="226"/>
                      </a:lnTo>
                      <a:lnTo>
                        <a:pt x="8" y="234"/>
                      </a:lnTo>
                      <a:lnTo>
                        <a:pt x="6" y="239"/>
                      </a:lnTo>
                      <a:lnTo>
                        <a:pt x="6" y="247"/>
                      </a:lnTo>
                      <a:lnTo>
                        <a:pt x="4" y="255"/>
                      </a:lnTo>
                      <a:lnTo>
                        <a:pt x="2" y="262"/>
                      </a:lnTo>
                      <a:lnTo>
                        <a:pt x="2" y="270"/>
                      </a:lnTo>
                      <a:lnTo>
                        <a:pt x="2" y="277"/>
                      </a:lnTo>
                      <a:lnTo>
                        <a:pt x="2" y="285"/>
                      </a:lnTo>
                      <a:lnTo>
                        <a:pt x="2" y="293"/>
                      </a:lnTo>
                      <a:lnTo>
                        <a:pt x="2" y="298"/>
                      </a:lnTo>
                      <a:lnTo>
                        <a:pt x="2" y="308"/>
                      </a:lnTo>
                      <a:lnTo>
                        <a:pt x="0" y="314"/>
                      </a:lnTo>
                      <a:lnTo>
                        <a:pt x="0" y="321"/>
                      </a:lnTo>
                      <a:lnTo>
                        <a:pt x="0" y="329"/>
                      </a:lnTo>
                      <a:lnTo>
                        <a:pt x="2" y="336"/>
                      </a:lnTo>
                      <a:lnTo>
                        <a:pt x="2" y="342"/>
                      </a:lnTo>
                      <a:lnTo>
                        <a:pt x="2" y="350"/>
                      </a:lnTo>
                      <a:lnTo>
                        <a:pt x="4" y="357"/>
                      </a:lnTo>
                      <a:lnTo>
                        <a:pt x="6" y="365"/>
                      </a:lnTo>
                      <a:lnTo>
                        <a:pt x="8" y="376"/>
                      </a:lnTo>
                      <a:lnTo>
                        <a:pt x="11" y="390"/>
                      </a:lnTo>
                      <a:lnTo>
                        <a:pt x="15" y="403"/>
                      </a:lnTo>
                      <a:lnTo>
                        <a:pt x="23" y="416"/>
                      </a:lnTo>
                      <a:lnTo>
                        <a:pt x="27" y="428"/>
                      </a:lnTo>
                      <a:lnTo>
                        <a:pt x="32" y="437"/>
                      </a:lnTo>
                      <a:lnTo>
                        <a:pt x="36" y="448"/>
                      </a:lnTo>
                      <a:lnTo>
                        <a:pt x="44" y="460"/>
                      </a:lnTo>
                      <a:lnTo>
                        <a:pt x="49" y="469"/>
                      </a:lnTo>
                      <a:lnTo>
                        <a:pt x="57" y="479"/>
                      </a:lnTo>
                      <a:lnTo>
                        <a:pt x="65" y="488"/>
                      </a:lnTo>
                      <a:lnTo>
                        <a:pt x="72" y="498"/>
                      </a:lnTo>
                      <a:lnTo>
                        <a:pt x="78" y="506"/>
                      </a:lnTo>
                      <a:lnTo>
                        <a:pt x="86" y="513"/>
                      </a:lnTo>
                      <a:lnTo>
                        <a:pt x="91" y="521"/>
                      </a:lnTo>
                      <a:lnTo>
                        <a:pt x="99" y="528"/>
                      </a:lnTo>
                      <a:lnTo>
                        <a:pt x="105" y="534"/>
                      </a:lnTo>
                      <a:lnTo>
                        <a:pt x="112" y="540"/>
                      </a:lnTo>
                      <a:lnTo>
                        <a:pt x="120" y="545"/>
                      </a:lnTo>
                      <a:lnTo>
                        <a:pt x="127" y="551"/>
                      </a:lnTo>
                      <a:lnTo>
                        <a:pt x="139" y="559"/>
                      </a:lnTo>
                      <a:lnTo>
                        <a:pt x="150" y="566"/>
                      </a:lnTo>
                      <a:lnTo>
                        <a:pt x="158" y="572"/>
                      </a:lnTo>
                      <a:lnTo>
                        <a:pt x="165" y="576"/>
                      </a:lnTo>
                      <a:lnTo>
                        <a:pt x="165" y="574"/>
                      </a:lnTo>
                      <a:lnTo>
                        <a:pt x="169" y="570"/>
                      </a:lnTo>
                      <a:lnTo>
                        <a:pt x="173" y="564"/>
                      </a:lnTo>
                      <a:lnTo>
                        <a:pt x="179" y="557"/>
                      </a:lnTo>
                      <a:lnTo>
                        <a:pt x="184" y="547"/>
                      </a:lnTo>
                      <a:lnTo>
                        <a:pt x="190" y="538"/>
                      </a:lnTo>
                      <a:lnTo>
                        <a:pt x="196" y="525"/>
                      </a:lnTo>
                      <a:lnTo>
                        <a:pt x="203" y="513"/>
                      </a:lnTo>
                      <a:lnTo>
                        <a:pt x="209" y="502"/>
                      </a:lnTo>
                      <a:lnTo>
                        <a:pt x="215" y="490"/>
                      </a:lnTo>
                      <a:lnTo>
                        <a:pt x="219" y="479"/>
                      </a:lnTo>
                      <a:lnTo>
                        <a:pt x="224" y="469"/>
                      </a:lnTo>
                      <a:lnTo>
                        <a:pt x="228" y="462"/>
                      </a:lnTo>
                      <a:lnTo>
                        <a:pt x="232" y="454"/>
                      </a:lnTo>
                      <a:lnTo>
                        <a:pt x="234" y="450"/>
                      </a:lnTo>
                      <a:lnTo>
                        <a:pt x="236" y="450"/>
                      </a:lnTo>
                      <a:lnTo>
                        <a:pt x="236" y="323"/>
                      </a:lnTo>
                      <a:lnTo>
                        <a:pt x="226" y="186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0087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0" name="Freeform 126"/>
                <p:cNvSpPr>
                  <a:spLocks/>
                </p:cNvSpPr>
                <p:nvPr/>
              </p:nvSpPr>
              <p:spPr bwMode="auto">
                <a:xfrm>
                  <a:off x="566" y="3789"/>
                  <a:ext cx="112" cy="57"/>
                </a:xfrm>
                <a:custGeom>
                  <a:avLst/>
                  <a:gdLst>
                    <a:gd name="T0" fmla="*/ 34 w 224"/>
                    <a:gd name="T1" fmla="*/ 0 h 114"/>
                    <a:gd name="T2" fmla="*/ 0 w 224"/>
                    <a:gd name="T3" fmla="*/ 19 h 114"/>
                    <a:gd name="T4" fmla="*/ 1 w 224"/>
                    <a:gd name="T5" fmla="*/ 20 h 114"/>
                    <a:gd name="T6" fmla="*/ 2 w 224"/>
                    <a:gd name="T7" fmla="*/ 22 h 114"/>
                    <a:gd name="T8" fmla="*/ 4 w 224"/>
                    <a:gd name="T9" fmla="*/ 23 h 114"/>
                    <a:gd name="T10" fmla="*/ 6 w 224"/>
                    <a:gd name="T11" fmla="*/ 24 h 114"/>
                    <a:gd name="T12" fmla="*/ 8 w 224"/>
                    <a:gd name="T13" fmla="*/ 25 h 114"/>
                    <a:gd name="T14" fmla="*/ 11 w 224"/>
                    <a:gd name="T15" fmla="*/ 27 h 114"/>
                    <a:gd name="T16" fmla="*/ 12 w 224"/>
                    <a:gd name="T17" fmla="*/ 27 h 114"/>
                    <a:gd name="T18" fmla="*/ 14 w 224"/>
                    <a:gd name="T19" fmla="*/ 28 h 114"/>
                    <a:gd name="T20" fmla="*/ 16 w 224"/>
                    <a:gd name="T21" fmla="*/ 28 h 114"/>
                    <a:gd name="T22" fmla="*/ 18 w 224"/>
                    <a:gd name="T23" fmla="*/ 29 h 114"/>
                    <a:gd name="T24" fmla="*/ 19 w 224"/>
                    <a:gd name="T25" fmla="*/ 29 h 114"/>
                    <a:gd name="T26" fmla="*/ 22 w 224"/>
                    <a:gd name="T27" fmla="*/ 29 h 114"/>
                    <a:gd name="T28" fmla="*/ 25 w 224"/>
                    <a:gd name="T29" fmla="*/ 29 h 114"/>
                    <a:gd name="T30" fmla="*/ 28 w 224"/>
                    <a:gd name="T31" fmla="*/ 29 h 114"/>
                    <a:gd name="T32" fmla="*/ 31 w 224"/>
                    <a:gd name="T33" fmla="*/ 28 h 114"/>
                    <a:gd name="T34" fmla="*/ 34 w 224"/>
                    <a:gd name="T35" fmla="*/ 28 h 114"/>
                    <a:gd name="T36" fmla="*/ 35 w 224"/>
                    <a:gd name="T37" fmla="*/ 28 h 114"/>
                    <a:gd name="T38" fmla="*/ 37 w 224"/>
                    <a:gd name="T39" fmla="*/ 27 h 114"/>
                    <a:gd name="T40" fmla="*/ 38 w 224"/>
                    <a:gd name="T41" fmla="*/ 27 h 114"/>
                    <a:gd name="T42" fmla="*/ 40 w 224"/>
                    <a:gd name="T43" fmla="*/ 27 h 114"/>
                    <a:gd name="T44" fmla="*/ 42 w 224"/>
                    <a:gd name="T45" fmla="*/ 26 h 114"/>
                    <a:gd name="T46" fmla="*/ 44 w 224"/>
                    <a:gd name="T47" fmla="*/ 26 h 114"/>
                    <a:gd name="T48" fmla="*/ 46 w 224"/>
                    <a:gd name="T49" fmla="*/ 25 h 114"/>
                    <a:gd name="T50" fmla="*/ 48 w 224"/>
                    <a:gd name="T51" fmla="*/ 25 h 114"/>
                    <a:gd name="T52" fmla="*/ 50 w 224"/>
                    <a:gd name="T53" fmla="*/ 24 h 114"/>
                    <a:gd name="T54" fmla="*/ 52 w 224"/>
                    <a:gd name="T55" fmla="*/ 24 h 114"/>
                    <a:gd name="T56" fmla="*/ 54 w 224"/>
                    <a:gd name="T57" fmla="*/ 23 h 114"/>
                    <a:gd name="T58" fmla="*/ 56 w 224"/>
                    <a:gd name="T59" fmla="*/ 22 h 114"/>
                    <a:gd name="T60" fmla="*/ 34 w 224"/>
                    <a:gd name="T61" fmla="*/ 0 h 114"/>
                    <a:gd name="T62" fmla="*/ 34 w 224"/>
                    <a:gd name="T63" fmla="*/ 0 h 1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4"/>
                    <a:gd name="T97" fmla="*/ 0 h 114"/>
                    <a:gd name="T98" fmla="*/ 224 w 224"/>
                    <a:gd name="T99" fmla="*/ 114 h 11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4" h="114">
                      <a:moveTo>
                        <a:pt x="133" y="0"/>
                      </a:moveTo>
                      <a:lnTo>
                        <a:pt x="0" y="76"/>
                      </a:lnTo>
                      <a:lnTo>
                        <a:pt x="2" y="77"/>
                      </a:lnTo>
                      <a:lnTo>
                        <a:pt x="8" y="87"/>
                      </a:lnTo>
                      <a:lnTo>
                        <a:pt x="13" y="89"/>
                      </a:lnTo>
                      <a:lnTo>
                        <a:pt x="21" y="96"/>
                      </a:lnTo>
                      <a:lnTo>
                        <a:pt x="29" y="100"/>
                      </a:lnTo>
                      <a:lnTo>
                        <a:pt x="42" y="108"/>
                      </a:lnTo>
                      <a:lnTo>
                        <a:pt x="46" y="108"/>
                      </a:lnTo>
                      <a:lnTo>
                        <a:pt x="53" y="110"/>
                      </a:lnTo>
                      <a:lnTo>
                        <a:pt x="61" y="110"/>
                      </a:lnTo>
                      <a:lnTo>
                        <a:pt x="69" y="114"/>
                      </a:lnTo>
                      <a:lnTo>
                        <a:pt x="76" y="114"/>
                      </a:lnTo>
                      <a:lnTo>
                        <a:pt x="88" y="114"/>
                      </a:lnTo>
                      <a:lnTo>
                        <a:pt x="97" y="114"/>
                      </a:lnTo>
                      <a:lnTo>
                        <a:pt x="110" y="114"/>
                      </a:lnTo>
                      <a:lnTo>
                        <a:pt x="122" y="112"/>
                      </a:lnTo>
                      <a:lnTo>
                        <a:pt x="133" y="110"/>
                      </a:lnTo>
                      <a:lnTo>
                        <a:pt x="139" y="110"/>
                      </a:lnTo>
                      <a:lnTo>
                        <a:pt x="145" y="108"/>
                      </a:lnTo>
                      <a:lnTo>
                        <a:pt x="152" y="108"/>
                      </a:lnTo>
                      <a:lnTo>
                        <a:pt x="160" y="106"/>
                      </a:lnTo>
                      <a:lnTo>
                        <a:pt x="167" y="104"/>
                      </a:lnTo>
                      <a:lnTo>
                        <a:pt x="175" y="102"/>
                      </a:lnTo>
                      <a:lnTo>
                        <a:pt x="183" y="100"/>
                      </a:lnTo>
                      <a:lnTo>
                        <a:pt x="190" y="98"/>
                      </a:lnTo>
                      <a:lnTo>
                        <a:pt x="198" y="95"/>
                      </a:lnTo>
                      <a:lnTo>
                        <a:pt x="207" y="93"/>
                      </a:lnTo>
                      <a:lnTo>
                        <a:pt x="215" y="89"/>
                      </a:lnTo>
                      <a:lnTo>
                        <a:pt x="224" y="87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1" name="Freeform 127"/>
                <p:cNvSpPr>
                  <a:spLocks/>
                </p:cNvSpPr>
                <p:nvPr/>
              </p:nvSpPr>
              <p:spPr bwMode="auto">
                <a:xfrm>
                  <a:off x="385" y="3087"/>
                  <a:ext cx="175" cy="158"/>
                </a:xfrm>
                <a:custGeom>
                  <a:avLst/>
                  <a:gdLst>
                    <a:gd name="T0" fmla="*/ 31 w 350"/>
                    <a:gd name="T1" fmla="*/ 79 h 315"/>
                    <a:gd name="T2" fmla="*/ 88 w 350"/>
                    <a:gd name="T3" fmla="*/ 19 h 315"/>
                    <a:gd name="T4" fmla="*/ 44 w 350"/>
                    <a:gd name="T5" fmla="*/ 0 h 315"/>
                    <a:gd name="T6" fmla="*/ 0 w 350"/>
                    <a:gd name="T7" fmla="*/ 47 h 315"/>
                    <a:gd name="T8" fmla="*/ 31 w 350"/>
                    <a:gd name="T9" fmla="*/ 79 h 315"/>
                    <a:gd name="T10" fmla="*/ 31 w 350"/>
                    <a:gd name="T11" fmla="*/ 79 h 3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0"/>
                    <a:gd name="T19" fmla="*/ 0 h 315"/>
                    <a:gd name="T20" fmla="*/ 350 w 350"/>
                    <a:gd name="T21" fmla="*/ 315 h 3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0" h="315">
                      <a:moveTo>
                        <a:pt x="122" y="315"/>
                      </a:moveTo>
                      <a:lnTo>
                        <a:pt x="350" y="76"/>
                      </a:lnTo>
                      <a:lnTo>
                        <a:pt x="175" y="0"/>
                      </a:lnTo>
                      <a:lnTo>
                        <a:pt x="0" y="188"/>
                      </a:lnTo>
                      <a:lnTo>
                        <a:pt x="122" y="315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2" name="Freeform 128"/>
                <p:cNvSpPr>
                  <a:spLocks/>
                </p:cNvSpPr>
                <p:nvPr/>
              </p:nvSpPr>
              <p:spPr bwMode="auto">
                <a:xfrm>
                  <a:off x="422" y="3102"/>
                  <a:ext cx="159" cy="166"/>
                </a:xfrm>
                <a:custGeom>
                  <a:avLst/>
                  <a:gdLst>
                    <a:gd name="T0" fmla="*/ 74 w 318"/>
                    <a:gd name="T1" fmla="*/ 0 h 333"/>
                    <a:gd name="T2" fmla="*/ 0 w 318"/>
                    <a:gd name="T3" fmla="*/ 77 h 333"/>
                    <a:gd name="T4" fmla="*/ 6 w 318"/>
                    <a:gd name="T5" fmla="*/ 83 h 333"/>
                    <a:gd name="T6" fmla="*/ 80 w 318"/>
                    <a:gd name="T7" fmla="*/ 5 h 333"/>
                    <a:gd name="T8" fmla="*/ 74 w 318"/>
                    <a:gd name="T9" fmla="*/ 0 h 333"/>
                    <a:gd name="T10" fmla="*/ 74 w 318"/>
                    <a:gd name="T11" fmla="*/ 0 h 3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8"/>
                    <a:gd name="T19" fmla="*/ 0 h 333"/>
                    <a:gd name="T20" fmla="*/ 318 w 318"/>
                    <a:gd name="T21" fmla="*/ 333 h 3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8" h="333">
                      <a:moveTo>
                        <a:pt x="295" y="0"/>
                      </a:moveTo>
                      <a:lnTo>
                        <a:pt x="0" y="310"/>
                      </a:lnTo>
                      <a:lnTo>
                        <a:pt x="21" y="333"/>
                      </a:lnTo>
                      <a:lnTo>
                        <a:pt x="318" y="23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3" name="Freeform 129"/>
                <p:cNvSpPr>
                  <a:spLocks/>
                </p:cNvSpPr>
                <p:nvPr/>
              </p:nvSpPr>
              <p:spPr bwMode="auto">
                <a:xfrm>
                  <a:off x="456" y="3074"/>
                  <a:ext cx="114" cy="58"/>
                </a:xfrm>
                <a:custGeom>
                  <a:avLst/>
                  <a:gdLst>
                    <a:gd name="T0" fmla="*/ 0 w 229"/>
                    <a:gd name="T1" fmla="*/ 5 h 116"/>
                    <a:gd name="T2" fmla="*/ 50 w 229"/>
                    <a:gd name="T3" fmla="*/ 29 h 116"/>
                    <a:gd name="T4" fmla="*/ 57 w 229"/>
                    <a:gd name="T5" fmla="*/ 23 h 116"/>
                    <a:gd name="T6" fmla="*/ 3 w 229"/>
                    <a:gd name="T7" fmla="*/ 0 h 116"/>
                    <a:gd name="T8" fmla="*/ 0 w 229"/>
                    <a:gd name="T9" fmla="*/ 5 h 116"/>
                    <a:gd name="T10" fmla="*/ 0 w 229"/>
                    <a:gd name="T11" fmla="*/ 5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9"/>
                    <a:gd name="T19" fmla="*/ 0 h 116"/>
                    <a:gd name="T20" fmla="*/ 229 w 229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9" h="116">
                      <a:moveTo>
                        <a:pt x="0" y="19"/>
                      </a:moveTo>
                      <a:lnTo>
                        <a:pt x="200" y="116"/>
                      </a:lnTo>
                      <a:lnTo>
                        <a:pt x="229" y="92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4" name="Freeform 130"/>
                <p:cNvSpPr>
                  <a:spLocks/>
                </p:cNvSpPr>
                <p:nvPr/>
              </p:nvSpPr>
              <p:spPr bwMode="auto">
                <a:xfrm>
                  <a:off x="381" y="3084"/>
                  <a:ext cx="99" cy="105"/>
                </a:xfrm>
                <a:custGeom>
                  <a:avLst/>
                  <a:gdLst>
                    <a:gd name="T0" fmla="*/ 50 w 198"/>
                    <a:gd name="T1" fmla="*/ 4 h 211"/>
                    <a:gd name="T2" fmla="*/ 5 w 198"/>
                    <a:gd name="T3" fmla="*/ 52 h 211"/>
                    <a:gd name="T4" fmla="*/ 0 w 198"/>
                    <a:gd name="T5" fmla="*/ 45 h 211"/>
                    <a:gd name="T6" fmla="*/ 42 w 198"/>
                    <a:gd name="T7" fmla="*/ 0 h 211"/>
                    <a:gd name="T8" fmla="*/ 50 w 198"/>
                    <a:gd name="T9" fmla="*/ 4 h 211"/>
                    <a:gd name="T10" fmla="*/ 50 w 198"/>
                    <a:gd name="T11" fmla="*/ 4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211"/>
                    <a:gd name="T20" fmla="*/ 198 w 198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211">
                      <a:moveTo>
                        <a:pt x="198" y="17"/>
                      </a:moveTo>
                      <a:lnTo>
                        <a:pt x="17" y="211"/>
                      </a:lnTo>
                      <a:lnTo>
                        <a:pt x="0" y="181"/>
                      </a:lnTo>
                      <a:lnTo>
                        <a:pt x="168" y="0"/>
                      </a:lnTo>
                      <a:lnTo>
                        <a:pt x="19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5" name="Freeform 131"/>
                <p:cNvSpPr>
                  <a:spLocks/>
                </p:cNvSpPr>
                <p:nvPr/>
              </p:nvSpPr>
              <p:spPr bwMode="auto">
                <a:xfrm>
                  <a:off x="363" y="3158"/>
                  <a:ext cx="91" cy="95"/>
                </a:xfrm>
                <a:custGeom>
                  <a:avLst/>
                  <a:gdLst>
                    <a:gd name="T0" fmla="*/ 0 w 183"/>
                    <a:gd name="T1" fmla="*/ 5 h 190"/>
                    <a:gd name="T2" fmla="*/ 38 w 183"/>
                    <a:gd name="T3" fmla="*/ 48 h 190"/>
                    <a:gd name="T4" fmla="*/ 45 w 183"/>
                    <a:gd name="T5" fmla="*/ 41 h 190"/>
                    <a:gd name="T6" fmla="*/ 4 w 183"/>
                    <a:gd name="T7" fmla="*/ 0 h 190"/>
                    <a:gd name="T8" fmla="*/ 0 w 183"/>
                    <a:gd name="T9" fmla="*/ 5 h 190"/>
                    <a:gd name="T10" fmla="*/ 0 w 183"/>
                    <a:gd name="T11" fmla="*/ 5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3"/>
                    <a:gd name="T19" fmla="*/ 0 h 190"/>
                    <a:gd name="T20" fmla="*/ 183 w 183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3" h="190">
                      <a:moveTo>
                        <a:pt x="0" y="20"/>
                      </a:moveTo>
                      <a:lnTo>
                        <a:pt x="154" y="190"/>
                      </a:lnTo>
                      <a:lnTo>
                        <a:pt x="183" y="163"/>
                      </a:lnTo>
                      <a:lnTo>
                        <a:pt x="19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6" name="Freeform 132"/>
                <p:cNvSpPr>
                  <a:spLocks/>
                </p:cNvSpPr>
                <p:nvPr/>
              </p:nvSpPr>
              <p:spPr bwMode="auto">
                <a:xfrm>
                  <a:off x="516" y="3261"/>
                  <a:ext cx="75" cy="27"/>
                </a:xfrm>
                <a:custGeom>
                  <a:avLst/>
                  <a:gdLst>
                    <a:gd name="T0" fmla="*/ 4 w 150"/>
                    <a:gd name="T1" fmla="*/ 0 h 53"/>
                    <a:gd name="T2" fmla="*/ 4 w 150"/>
                    <a:gd name="T3" fmla="*/ 0 h 53"/>
                    <a:gd name="T4" fmla="*/ 6 w 150"/>
                    <a:gd name="T5" fmla="*/ 1 h 53"/>
                    <a:gd name="T6" fmla="*/ 7 w 150"/>
                    <a:gd name="T7" fmla="*/ 1 h 53"/>
                    <a:gd name="T8" fmla="*/ 9 w 150"/>
                    <a:gd name="T9" fmla="*/ 2 h 53"/>
                    <a:gd name="T10" fmla="*/ 11 w 150"/>
                    <a:gd name="T11" fmla="*/ 3 h 53"/>
                    <a:gd name="T12" fmla="*/ 13 w 150"/>
                    <a:gd name="T13" fmla="*/ 3 h 53"/>
                    <a:gd name="T14" fmla="*/ 15 w 150"/>
                    <a:gd name="T15" fmla="*/ 4 h 53"/>
                    <a:gd name="T16" fmla="*/ 18 w 150"/>
                    <a:gd name="T17" fmla="*/ 4 h 53"/>
                    <a:gd name="T18" fmla="*/ 20 w 150"/>
                    <a:gd name="T19" fmla="*/ 5 h 53"/>
                    <a:gd name="T20" fmla="*/ 23 w 150"/>
                    <a:gd name="T21" fmla="*/ 5 h 53"/>
                    <a:gd name="T22" fmla="*/ 26 w 150"/>
                    <a:gd name="T23" fmla="*/ 5 h 53"/>
                    <a:gd name="T24" fmla="*/ 29 w 150"/>
                    <a:gd name="T25" fmla="*/ 5 h 53"/>
                    <a:gd name="T26" fmla="*/ 32 w 150"/>
                    <a:gd name="T27" fmla="*/ 5 h 53"/>
                    <a:gd name="T28" fmla="*/ 36 w 150"/>
                    <a:gd name="T29" fmla="*/ 5 h 53"/>
                    <a:gd name="T30" fmla="*/ 38 w 150"/>
                    <a:gd name="T31" fmla="*/ 13 h 53"/>
                    <a:gd name="T32" fmla="*/ 37 w 150"/>
                    <a:gd name="T33" fmla="*/ 13 h 53"/>
                    <a:gd name="T34" fmla="*/ 35 w 150"/>
                    <a:gd name="T35" fmla="*/ 13 h 53"/>
                    <a:gd name="T36" fmla="*/ 33 w 150"/>
                    <a:gd name="T37" fmla="*/ 13 h 53"/>
                    <a:gd name="T38" fmla="*/ 31 w 150"/>
                    <a:gd name="T39" fmla="*/ 13 h 53"/>
                    <a:gd name="T40" fmla="*/ 28 w 150"/>
                    <a:gd name="T41" fmla="*/ 14 h 53"/>
                    <a:gd name="T42" fmla="*/ 27 w 150"/>
                    <a:gd name="T43" fmla="*/ 14 h 53"/>
                    <a:gd name="T44" fmla="*/ 24 w 150"/>
                    <a:gd name="T45" fmla="*/ 14 h 53"/>
                    <a:gd name="T46" fmla="*/ 21 w 150"/>
                    <a:gd name="T47" fmla="*/ 14 h 53"/>
                    <a:gd name="T48" fmla="*/ 18 w 150"/>
                    <a:gd name="T49" fmla="*/ 13 h 53"/>
                    <a:gd name="T50" fmla="*/ 15 w 150"/>
                    <a:gd name="T51" fmla="*/ 13 h 53"/>
                    <a:gd name="T52" fmla="*/ 13 w 150"/>
                    <a:gd name="T53" fmla="*/ 13 h 53"/>
                    <a:gd name="T54" fmla="*/ 11 w 150"/>
                    <a:gd name="T55" fmla="*/ 13 h 53"/>
                    <a:gd name="T56" fmla="*/ 9 w 150"/>
                    <a:gd name="T57" fmla="*/ 12 h 53"/>
                    <a:gd name="T58" fmla="*/ 8 w 150"/>
                    <a:gd name="T59" fmla="*/ 12 h 53"/>
                    <a:gd name="T60" fmla="*/ 6 w 150"/>
                    <a:gd name="T61" fmla="*/ 11 h 53"/>
                    <a:gd name="T62" fmla="*/ 4 w 150"/>
                    <a:gd name="T63" fmla="*/ 11 h 53"/>
                    <a:gd name="T64" fmla="*/ 2 w 150"/>
                    <a:gd name="T65" fmla="*/ 10 h 53"/>
                    <a:gd name="T66" fmla="*/ 0 w 150"/>
                    <a:gd name="T67" fmla="*/ 10 h 53"/>
                    <a:gd name="T68" fmla="*/ 4 w 150"/>
                    <a:gd name="T69" fmla="*/ 0 h 53"/>
                    <a:gd name="T70" fmla="*/ 4 w 150"/>
                    <a:gd name="T71" fmla="*/ 0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0"/>
                    <a:gd name="T109" fmla="*/ 0 h 53"/>
                    <a:gd name="T110" fmla="*/ 150 w 15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0" h="53">
                      <a:moveTo>
                        <a:pt x="14" y="0"/>
                      </a:moveTo>
                      <a:lnTo>
                        <a:pt x="15" y="0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4" y="7"/>
                      </a:lnTo>
                      <a:lnTo>
                        <a:pt x="42" y="9"/>
                      </a:lnTo>
                      <a:lnTo>
                        <a:pt x="52" y="11"/>
                      </a:lnTo>
                      <a:lnTo>
                        <a:pt x="59" y="13"/>
                      </a:lnTo>
                      <a:lnTo>
                        <a:pt x="71" y="15"/>
                      </a:lnTo>
                      <a:lnTo>
                        <a:pt x="80" y="17"/>
                      </a:lnTo>
                      <a:lnTo>
                        <a:pt x="91" y="19"/>
                      </a:lnTo>
                      <a:lnTo>
                        <a:pt x="103" y="19"/>
                      </a:lnTo>
                      <a:lnTo>
                        <a:pt x="116" y="19"/>
                      </a:lnTo>
                      <a:lnTo>
                        <a:pt x="128" y="19"/>
                      </a:lnTo>
                      <a:lnTo>
                        <a:pt x="141" y="19"/>
                      </a:lnTo>
                      <a:lnTo>
                        <a:pt x="150" y="49"/>
                      </a:lnTo>
                      <a:lnTo>
                        <a:pt x="147" y="49"/>
                      </a:lnTo>
                      <a:lnTo>
                        <a:pt x="137" y="49"/>
                      </a:lnTo>
                      <a:lnTo>
                        <a:pt x="130" y="49"/>
                      </a:lnTo>
                      <a:lnTo>
                        <a:pt x="124" y="51"/>
                      </a:lnTo>
                      <a:lnTo>
                        <a:pt x="112" y="53"/>
                      </a:lnTo>
                      <a:lnTo>
                        <a:pt x="105" y="53"/>
                      </a:lnTo>
                      <a:lnTo>
                        <a:pt x="93" y="53"/>
                      </a:lnTo>
                      <a:lnTo>
                        <a:pt x="82" y="53"/>
                      </a:lnTo>
                      <a:lnTo>
                        <a:pt x="69" y="51"/>
                      </a:lnTo>
                      <a:lnTo>
                        <a:pt x="57" y="51"/>
                      </a:lnTo>
                      <a:lnTo>
                        <a:pt x="50" y="49"/>
                      </a:lnTo>
                      <a:lnTo>
                        <a:pt x="42" y="49"/>
                      </a:lnTo>
                      <a:lnTo>
                        <a:pt x="34" y="45"/>
                      </a:lnTo>
                      <a:lnTo>
                        <a:pt x="29" y="45"/>
                      </a:lnTo>
                      <a:lnTo>
                        <a:pt x="21" y="43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0" y="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7" name="Freeform 133"/>
                <p:cNvSpPr>
                  <a:spLocks/>
                </p:cNvSpPr>
                <p:nvPr/>
              </p:nvSpPr>
              <p:spPr bwMode="auto">
                <a:xfrm>
                  <a:off x="459" y="3309"/>
                  <a:ext cx="100" cy="65"/>
                </a:xfrm>
                <a:custGeom>
                  <a:avLst/>
                  <a:gdLst>
                    <a:gd name="T0" fmla="*/ 4 w 200"/>
                    <a:gd name="T1" fmla="*/ 0 h 129"/>
                    <a:gd name="T2" fmla="*/ 5 w 200"/>
                    <a:gd name="T3" fmla="*/ 0 h 129"/>
                    <a:gd name="T4" fmla="*/ 8 w 200"/>
                    <a:gd name="T5" fmla="*/ 0 h 129"/>
                    <a:gd name="T6" fmla="*/ 9 w 200"/>
                    <a:gd name="T7" fmla="*/ 0 h 129"/>
                    <a:gd name="T8" fmla="*/ 11 w 200"/>
                    <a:gd name="T9" fmla="*/ 0 h 129"/>
                    <a:gd name="T10" fmla="*/ 14 w 200"/>
                    <a:gd name="T11" fmla="*/ 0 h 129"/>
                    <a:gd name="T12" fmla="*/ 17 w 200"/>
                    <a:gd name="T13" fmla="*/ 1 h 129"/>
                    <a:gd name="T14" fmla="*/ 18 w 200"/>
                    <a:gd name="T15" fmla="*/ 1 h 129"/>
                    <a:gd name="T16" fmla="*/ 20 w 200"/>
                    <a:gd name="T17" fmla="*/ 1 h 129"/>
                    <a:gd name="T18" fmla="*/ 21 w 200"/>
                    <a:gd name="T19" fmla="*/ 1 h 129"/>
                    <a:gd name="T20" fmla="*/ 23 w 200"/>
                    <a:gd name="T21" fmla="*/ 2 h 129"/>
                    <a:gd name="T22" fmla="*/ 25 w 200"/>
                    <a:gd name="T23" fmla="*/ 2 h 129"/>
                    <a:gd name="T24" fmla="*/ 27 w 200"/>
                    <a:gd name="T25" fmla="*/ 3 h 129"/>
                    <a:gd name="T26" fmla="*/ 28 w 200"/>
                    <a:gd name="T27" fmla="*/ 3 h 129"/>
                    <a:gd name="T28" fmla="*/ 30 w 200"/>
                    <a:gd name="T29" fmla="*/ 4 h 129"/>
                    <a:gd name="T30" fmla="*/ 32 w 200"/>
                    <a:gd name="T31" fmla="*/ 4 h 129"/>
                    <a:gd name="T32" fmla="*/ 34 w 200"/>
                    <a:gd name="T33" fmla="*/ 5 h 129"/>
                    <a:gd name="T34" fmla="*/ 36 w 200"/>
                    <a:gd name="T35" fmla="*/ 5 h 129"/>
                    <a:gd name="T36" fmla="*/ 38 w 200"/>
                    <a:gd name="T37" fmla="*/ 6 h 129"/>
                    <a:gd name="T38" fmla="*/ 40 w 200"/>
                    <a:gd name="T39" fmla="*/ 6 h 129"/>
                    <a:gd name="T40" fmla="*/ 42 w 200"/>
                    <a:gd name="T41" fmla="*/ 7 h 129"/>
                    <a:gd name="T42" fmla="*/ 45 w 200"/>
                    <a:gd name="T43" fmla="*/ 8 h 129"/>
                    <a:gd name="T44" fmla="*/ 47 w 200"/>
                    <a:gd name="T45" fmla="*/ 9 h 129"/>
                    <a:gd name="T46" fmla="*/ 50 w 200"/>
                    <a:gd name="T47" fmla="*/ 33 h 129"/>
                    <a:gd name="T48" fmla="*/ 49 w 200"/>
                    <a:gd name="T49" fmla="*/ 32 h 129"/>
                    <a:gd name="T50" fmla="*/ 48 w 200"/>
                    <a:gd name="T51" fmla="*/ 32 h 129"/>
                    <a:gd name="T52" fmla="*/ 47 w 200"/>
                    <a:gd name="T53" fmla="*/ 31 h 129"/>
                    <a:gd name="T54" fmla="*/ 45 w 200"/>
                    <a:gd name="T55" fmla="*/ 30 h 129"/>
                    <a:gd name="T56" fmla="*/ 43 w 200"/>
                    <a:gd name="T57" fmla="*/ 29 h 129"/>
                    <a:gd name="T58" fmla="*/ 42 w 200"/>
                    <a:gd name="T59" fmla="*/ 28 h 129"/>
                    <a:gd name="T60" fmla="*/ 40 w 200"/>
                    <a:gd name="T61" fmla="*/ 27 h 129"/>
                    <a:gd name="T62" fmla="*/ 38 w 200"/>
                    <a:gd name="T63" fmla="*/ 27 h 129"/>
                    <a:gd name="T64" fmla="*/ 37 w 200"/>
                    <a:gd name="T65" fmla="*/ 26 h 129"/>
                    <a:gd name="T66" fmla="*/ 35 w 200"/>
                    <a:gd name="T67" fmla="*/ 25 h 129"/>
                    <a:gd name="T68" fmla="*/ 33 w 200"/>
                    <a:gd name="T69" fmla="*/ 25 h 129"/>
                    <a:gd name="T70" fmla="*/ 32 w 200"/>
                    <a:gd name="T71" fmla="*/ 24 h 129"/>
                    <a:gd name="T72" fmla="*/ 29 w 200"/>
                    <a:gd name="T73" fmla="*/ 23 h 129"/>
                    <a:gd name="T74" fmla="*/ 28 w 200"/>
                    <a:gd name="T75" fmla="*/ 22 h 129"/>
                    <a:gd name="T76" fmla="*/ 25 w 200"/>
                    <a:gd name="T77" fmla="*/ 21 h 129"/>
                    <a:gd name="T78" fmla="*/ 23 w 200"/>
                    <a:gd name="T79" fmla="*/ 20 h 129"/>
                    <a:gd name="T80" fmla="*/ 21 w 200"/>
                    <a:gd name="T81" fmla="*/ 19 h 129"/>
                    <a:gd name="T82" fmla="*/ 19 w 200"/>
                    <a:gd name="T83" fmla="*/ 19 h 129"/>
                    <a:gd name="T84" fmla="*/ 18 w 200"/>
                    <a:gd name="T85" fmla="*/ 18 h 129"/>
                    <a:gd name="T86" fmla="*/ 16 w 200"/>
                    <a:gd name="T87" fmla="*/ 17 h 129"/>
                    <a:gd name="T88" fmla="*/ 13 w 200"/>
                    <a:gd name="T89" fmla="*/ 17 h 129"/>
                    <a:gd name="T90" fmla="*/ 11 w 200"/>
                    <a:gd name="T91" fmla="*/ 16 h 129"/>
                    <a:gd name="T92" fmla="*/ 9 w 200"/>
                    <a:gd name="T93" fmla="*/ 16 h 129"/>
                    <a:gd name="T94" fmla="*/ 8 w 200"/>
                    <a:gd name="T95" fmla="*/ 16 h 129"/>
                    <a:gd name="T96" fmla="*/ 5 w 200"/>
                    <a:gd name="T97" fmla="*/ 15 h 129"/>
                    <a:gd name="T98" fmla="*/ 3 w 200"/>
                    <a:gd name="T99" fmla="*/ 15 h 129"/>
                    <a:gd name="T100" fmla="*/ 2 w 200"/>
                    <a:gd name="T101" fmla="*/ 15 h 129"/>
                    <a:gd name="T102" fmla="*/ 0 w 200"/>
                    <a:gd name="T103" fmla="*/ 15 h 129"/>
                    <a:gd name="T104" fmla="*/ 4 w 200"/>
                    <a:gd name="T105" fmla="*/ 0 h 129"/>
                    <a:gd name="T106" fmla="*/ 4 w 200"/>
                    <a:gd name="T107" fmla="*/ 0 h 12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0"/>
                    <a:gd name="T163" fmla="*/ 0 h 129"/>
                    <a:gd name="T164" fmla="*/ 200 w 200"/>
                    <a:gd name="T165" fmla="*/ 129 h 12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0" h="129">
                      <a:moveTo>
                        <a:pt x="15" y="0"/>
                      </a:move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7" y="2"/>
                      </a:lnTo>
                      <a:lnTo>
                        <a:pt x="72" y="2"/>
                      </a:lnTo>
                      <a:lnTo>
                        <a:pt x="78" y="2"/>
                      </a:lnTo>
                      <a:lnTo>
                        <a:pt x="84" y="4"/>
                      </a:lnTo>
                      <a:lnTo>
                        <a:pt x="91" y="5"/>
                      </a:lnTo>
                      <a:lnTo>
                        <a:pt x="97" y="5"/>
                      </a:lnTo>
                      <a:lnTo>
                        <a:pt x="105" y="9"/>
                      </a:lnTo>
                      <a:lnTo>
                        <a:pt x="112" y="9"/>
                      </a:lnTo>
                      <a:lnTo>
                        <a:pt x="120" y="13"/>
                      </a:lnTo>
                      <a:lnTo>
                        <a:pt x="128" y="13"/>
                      </a:lnTo>
                      <a:lnTo>
                        <a:pt x="135" y="17"/>
                      </a:lnTo>
                      <a:lnTo>
                        <a:pt x="143" y="17"/>
                      </a:lnTo>
                      <a:lnTo>
                        <a:pt x="150" y="21"/>
                      </a:lnTo>
                      <a:lnTo>
                        <a:pt x="160" y="23"/>
                      </a:lnTo>
                      <a:lnTo>
                        <a:pt x="167" y="26"/>
                      </a:lnTo>
                      <a:lnTo>
                        <a:pt x="177" y="30"/>
                      </a:lnTo>
                      <a:lnTo>
                        <a:pt x="186" y="34"/>
                      </a:lnTo>
                      <a:lnTo>
                        <a:pt x="200" y="129"/>
                      </a:lnTo>
                      <a:lnTo>
                        <a:pt x="196" y="127"/>
                      </a:lnTo>
                      <a:lnTo>
                        <a:pt x="192" y="125"/>
                      </a:lnTo>
                      <a:lnTo>
                        <a:pt x="186" y="121"/>
                      </a:lnTo>
                      <a:lnTo>
                        <a:pt x="177" y="118"/>
                      </a:lnTo>
                      <a:lnTo>
                        <a:pt x="171" y="114"/>
                      </a:lnTo>
                      <a:lnTo>
                        <a:pt x="166" y="110"/>
                      </a:lnTo>
                      <a:lnTo>
                        <a:pt x="158" y="108"/>
                      </a:lnTo>
                      <a:lnTo>
                        <a:pt x="152" y="106"/>
                      </a:lnTo>
                      <a:lnTo>
                        <a:pt x="145" y="102"/>
                      </a:lnTo>
                      <a:lnTo>
                        <a:pt x="139" y="100"/>
                      </a:lnTo>
                      <a:lnTo>
                        <a:pt x="131" y="97"/>
                      </a:lnTo>
                      <a:lnTo>
                        <a:pt x="126" y="93"/>
                      </a:lnTo>
                      <a:lnTo>
                        <a:pt x="116" y="89"/>
                      </a:lnTo>
                      <a:lnTo>
                        <a:pt x="109" y="85"/>
                      </a:lnTo>
                      <a:lnTo>
                        <a:pt x="99" y="83"/>
                      </a:lnTo>
                      <a:lnTo>
                        <a:pt x="91" y="80"/>
                      </a:lnTo>
                      <a:lnTo>
                        <a:pt x="84" y="76"/>
                      </a:lnTo>
                      <a:lnTo>
                        <a:pt x="76" y="74"/>
                      </a:lnTo>
                      <a:lnTo>
                        <a:pt x="69" y="72"/>
                      </a:lnTo>
                      <a:lnTo>
                        <a:pt x="61" y="68"/>
                      </a:lnTo>
                      <a:lnTo>
                        <a:pt x="52" y="66"/>
                      </a:lnTo>
                      <a:lnTo>
                        <a:pt x="44" y="64"/>
                      </a:lnTo>
                      <a:lnTo>
                        <a:pt x="36" y="62"/>
                      </a:lnTo>
                      <a:lnTo>
                        <a:pt x="29" y="62"/>
                      </a:lnTo>
                      <a:lnTo>
                        <a:pt x="19" y="59"/>
                      </a:lnTo>
                      <a:lnTo>
                        <a:pt x="12" y="59"/>
                      </a:lnTo>
                      <a:lnTo>
                        <a:pt x="6" y="59"/>
                      </a:lnTo>
                      <a:lnTo>
                        <a:pt x="0" y="5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8" name="Freeform 134"/>
                <p:cNvSpPr>
                  <a:spLocks/>
                </p:cNvSpPr>
                <p:nvPr/>
              </p:nvSpPr>
              <p:spPr bwMode="auto">
                <a:xfrm>
                  <a:off x="434" y="3332"/>
                  <a:ext cx="136" cy="58"/>
                </a:xfrm>
                <a:custGeom>
                  <a:avLst/>
                  <a:gdLst>
                    <a:gd name="T0" fmla="*/ 0 w 272"/>
                    <a:gd name="T1" fmla="*/ 8 h 116"/>
                    <a:gd name="T2" fmla="*/ 2 w 272"/>
                    <a:gd name="T3" fmla="*/ 8 h 116"/>
                    <a:gd name="T4" fmla="*/ 3 w 272"/>
                    <a:gd name="T5" fmla="*/ 8 h 116"/>
                    <a:gd name="T6" fmla="*/ 6 w 272"/>
                    <a:gd name="T7" fmla="*/ 8 h 116"/>
                    <a:gd name="T8" fmla="*/ 6 w 272"/>
                    <a:gd name="T9" fmla="*/ 8 h 116"/>
                    <a:gd name="T10" fmla="*/ 8 w 272"/>
                    <a:gd name="T11" fmla="*/ 9 h 116"/>
                    <a:gd name="T12" fmla="*/ 10 w 272"/>
                    <a:gd name="T13" fmla="*/ 9 h 116"/>
                    <a:gd name="T14" fmla="*/ 12 w 272"/>
                    <a:gd name="T15" fmla="*/ 9 h 116"/>
                    <a:gd name="T16" fmla="*/ 14 w 272"/>
                    <a:gd name="T17" fmla="*/ 10 h 116"/>
                    <a:gd name="T18" fmla="*/ 16 w 272"/>
                    <a:gd name="T19" fmla="*/ 10 h 116"/>
                    <a:gd name="T20" fmla="*/ 18 w 272"/>
                    <a:gd name="T21" fmla="*/ 11 h 116"/>
                    <a:gd name="T22" fmla="*/ 20 w 272"/>
                    <a:gd name="T23" fmla="*/ 12 h 116"/>
                    <a:gd name="T24" fmla="*/ 23 w 272"/>
                    <a:gd name="T25" fmla="*/ 12 h 116"/>
                    <a:gd name="T26" fmla="*/ 25 w 272"/>
                    <a:gd name="T27" fmla="*/ 13 h 116"/>
                    <a:gd name="T28" fmla="*/ 27 w 272"/>
                    <a:gd name="T29" fmla="*/ 14 h 116"/>
                    <a:gd name="T30" fmla="*/ 30 w 272"/>
                    <a:gd name="T31" fmla="*/ 15 h 116"/>
                    <a:gd name="T32" fmla="*/ 33 w 272"/>
                    <a:gd name="T33" fmla="*/ 15 h 116"/>
                    <a:gd name="T34" fmla="*/ 35 w 272"/>
                    <a:gd name="T35" fmla="*/ 16 h 116"/>
                    <a:gd name="T36" fmla="*/ 38 w 272"/>
                    <a:gd name="T37" fmla="*/ 18 h 116"/>
                    <a:gd name="T38" fmla="*/ 41 w 272"/>
                    <a:gd name="T39" fmla="*/ 19 h 116"/>
                    <a:gd name="T40" fmla="*/ 44 w 272"/>
                    <a:gd name="T41" fmla="*/ 19 h 116"/>
                    <a:gd name="T42" fmla="*/ 47 w 272"/>
                    <a:gd name="T43" fmla="*/ 20 h 116"/>
                    <a:gd name="T44" fmla="*/ 50 w 272"/>
                    <a:gd name="T45" fmla="*/ 22 h 116"/>
                    <a:gd name="T46" fmla="*/ 53 w 272"/>
                    <a:gd name="T47" fmla="*/ 23 h 116"/>
                    <a:gd name="T48" fmla="*/ 56 w 272"/>
                    <a:gd name="T49" fmla="*/ 24 h 116"/>
                    <a:gd name="T50" fmla="*/ 60 w 272"/>
                    <a:gd name="T51" fmla="*/ 26 h 116"/>
                    <a:gd name="T52" fmla="*/ 63 w 272"/>
                    <a:gd name="T53" fmla="*/ 28 h 116"/>
                    <a:gd name="T54" fmla="*/ 66 w 272"/>
                    <a:gd name="T55" fmla="*/ 29 h 116"/>
                    <a:gd name="T56" fmla="*/ 68 w 272"/>
                    <a:gd name="T57" fmla="*/ 22 h 116"/>
                    <a:gd name="T58" fmla="*/ 68 w 272"/>
                    <a:gd name="T59" fmla="*/ 22 h 116"/>
                    <a:gd name="T60" fmla="*/ 68 w 272"/>
                    <a:gd name="T61" fmla="*/ 21 h 116"/>
                    <a:gd name="T62" fmla="*/ 66 w 272"/>
                    <a:gd name="T63" fmla="*/ 20 h 116"/>
                    <a:gd name="T64" fmla="*/ 65 w 272"/>
                    <a:gd name="T65" fmla="*/ 20 h 116"/>
                    <a:gd name="T66" fmla="*/ 63 w 272"/>
                    <a:gd name="T67" fmla="*/ 19 h 116"/>
                    <a:gd name="T68" fmla="*/ 61 w 272"/>
                    <a:gd name="T69" fmla="*/ 18 h 116"/>
                    <a:gd name="T70" fmla="*/ 57 w 272"/>
                    <a:gd name="T71" fmla="*/ 16 h 116"/>
                    <a:gd name="T72" fmla="*/ 54 w 272"/>
                    <a:gd name="T73" fmla="*/ 15 h 116"/>
                    <a:gd name="T74" fmla="*/ 52 w 272"/>
                    <a:gd name="T75" fmla="*/ 14 h 116"/>
                    <a:gd name="T76" fmla="*/ 50 w 272"/>
                    <a:gd name="T77" fmla="*/ 13 h 116"/>
                    <a:gd name="T78" fmla="*/ 48 w 272"/>
                    <a:gd name="T79" fmla="*/ 12 h 116"/>
                    <a:gd name="T80" fmla="*/ 46 w 272"/>
                    <a:gd name="T81" fmla="*/ 11 h 116"/>
                    <a:gd name="T82" fmla="*/ 44 w 272"/>
                    <a:gd name="T83" fmla="*/ 10 h 116"/>
                    <a:gd name="T84" fmla="*/ 41 w 272"/>
                    <a:gd name="T85" fmla="*/ 9 h 116"/>
                    <a:gd name="T86" fmla="*/ 39 w 272"/>
                    <a:gd name="T87" fmla="*/ 8 h 116"/>
                    <a:gd name="T88" fmla="*/ 36 w 272"/>
                    <a:gd name="T89" fmla="*/ 8 h 116"/>
                    <a:gd name="T90" fmla="*/ 33 w 272"/>
                    <a:gd name="T91" fmla="*/ 7 h 116"/>
                    <a:gd name="T92" fmla="*/ 31 w 272"/>
                    <a:gd name="T93" fmla="*/ 6 h 116"/>
                    <a:gd name="T94" fmla="*/ 27 w 272"/>
                    <a:gd name="T95" fmla="*/ 5 h 116"/>
                    <a:gd name="T96" fmla="*/ 25 w 272"/>
                    <a:gd name="T97" fmla="*/ 4 h 116"/>
                    <a:gd name="T98" fmla="*/ 23 w 272"/>
                    <a:gd name="T99" fmla="*/ 3 h 116"/>
                    <a:gd name="T100" fmla="*/ 21 w 272"/>
                    <a:gd name="T101" fmla="*/ 3 h 116"/>
                    <a:gd name="T102" fmla="*/ 19 w 272"/>
                    <a:gd name="T103" fmla="*/ 2 h 116"/>
                    <a:gd name="T104" fmla="*/ 18 w 272"/>
                    <a:gd name="T105" fmla="*/ 2 h 116"/>
                    <a:gd name="T106" fmla="*/ 16 w 272"/>
                    <a:gd name="T107" fmla="*/ 1 h 116"/>
                    <a:gd name="T108" fmla="*/ 15 w 272"/>
                    <a:gd name="T109" fmla="*/ 1 h 116"/>
                    <a:gd name="T110" fmla="*/ 13 w 272"/>
                    <a:gd name="T111" fmla="*/ 0 h 116"/>
                    <a:gd name="T112" fmla="*/ 11 w 272"/>
                    <a:gd name="T113" fmla="*/ 0 h 116"/>
                    <a:gd name="T114" fmla="*/ 0 w 272"/>
                    <a:gd name="T115" fmla="*/ 8 h 116"/>
                    <a:gd name="T116" fmla="*/ 0 w 272"/>
                    <a:gd name="T117" fmla="*/ 8 h 11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72"/>
                    <a:gd name="T178" fmla="*/ 0 h 116"/>
                    <a:gd name="T179" fmla="*/ 272 w 272"/>
                    <a:gd name="T180" fmla="*/ 116 h 11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72" h="116">
                      <a:moveTo>
                        <a:pt x="0" y="29"/>
                      </a:moveTo>
                      <a:lnTo>
                        <a:pt x="5" y="29"/>
                      </a:lnTo>
                      <a:lnTo>
                        <a:pt x="11" y="29"/>
                      </a:lnTo>
                      <a:lnTo>
                        <a:pt x="21" y="31"/>
                      </a:lnTo>
                      <a:lnTo>
                        <a:pt x="24" y="31"/>
                      </a:lnTo>
                      <a:lnTo>
                        <a:pt x="30" y="35"/>
                      </a:lnTo>
                      <a:lnTo>
                        <a:pt x="38" y="35"/>
                      </a:lnTo>
                      <a:lnTo>
                        <a:pt x="45" y="36"/>
                      </a:lnTo>
                      <a:lnTo>
                        <a:pt x="53" y="38"/>
                      </a:lnTo>
                      <a:lnTo>
                        <a:pt x="61" y="40"/>
                      </a:lnTo>
                      <a:lnTo>
                        <a:pt x="70" y="42"/>
                      </a:lnTo>
                      <a:lnTo>
                        <a:pt x="80" y="46"/>
                      </a:lnTo>
                      <a:lnTo>
                        <a:pt x="89" y="48"/>
                      </a:lnTo>
                      <a:lnTo>
                        <a:pt x="99" y="50"/>
                      </a:lnTo>
                      <a:lnTo>
                        <a:pt x="108" y="54"/>
                      </a:lnTo>
                      <a:lnTo>
                        <a:pt x="120" y="57"/>
                      </a:lnTo>
                      <a:lnTo>
                        <a:pt x="129" y="59"/>
                      </a:lnTo>
                      <a:lnTo>
                        <a:pt x="140" y="63"/>
                      </a:lnTo>
                      <a:lnTo>
                        <a:pt x="152" y="69"/>
                      </a:lnTo>
                      <a:lnTo>
                        <a:pt x="163" y="73"/>
                      </a:lnTo>
                      <a:lnTo>
                        <a:pt x="175" y="76"/>
                      </a:lnTo>
                      <a:lnTo>
                        <a:pt x="186" y="80"/>
                      </a:lnTo>
                      <a:lnTo>
                        <a:pt x="197" y="86"/>
                      </a:lnTo>
                      <a:lnTo>
                        <a:pt x="211" y="92"/>
                      </a:lnTo>
                      <a:lnTo>
                        <a:pt x="224" y="95"/>
                      </a:lnTo>
                      <a:lnTo>
                        <a:pt x="237" y="103"/>
                      </a:lnTo>
                      <a:lnTo>
                        <a:pt x="249" y="109"/>
                      </a:lnTo>
                      <a:lnTo>
                        <a:pt x="262" y="116"/>
                      </a:lnTo>
                      <a:lnTo>
                        <a:pt x="272" y="86"/>
                      </a:lnTo>
                      <a:lnTo>
                        <a:pt x="270" y="84"/>
                      </a:lnTo>
                      <a:lnTo>
                        <a:pt x="264" y="80"/>
                      </a:lnTo>
                      <a:lnTo>
                        <a:pt x="258" y="78"/>
                      </a:lnTo>
                      <a:lnTo>
                        <a:pt x="249" y="73"/>
                      </a:lnTo>
                      <a:lnTo>
                        <a:pt x="241" y="69"/>
                      </a:lnTo>
                      <a:lnTo>
                        <a:pt x="228" y="61"/>
                      </a:lnTo>
                      <a:lnTo>
                        <a:pt x="216" y="57"/>
                      </a:lnTo>
                      <a:lnTo>
                        <a:pt x="207" y="54"/>
                      </a:lnTo>
                      <a:lnTo>
                        <a:pt x="199" y="50"/>
                      </a:lnTo>
                      <a:lnTo>
                        <a:pt x="192" y="46"/>
                      </a:lnTo>
                      <a:lnTo>
                        <a:pt x="182" y="42"/>
                      </a:lnTo>
                      <a:lnTo>
                        <a:pt x="173" y="38"/>
                      </a:lnTo>
                      <a:lnTo>
                        <a:pt x="163" y="35"/>
                      </a:lnTo>
                      <a:lnTo>
                        <a:pt x="154" y="31"/>
                      </a:lnTo>
                      <a:lnTo>
                        <a:pt x="144" y="29"/>
                      </a:lnTo>
                      <a:lnTo>
                        <a:pt x="131" y="25"/>
                      </a:lnTo>
                      <a:lnTo>
                        <a:pt x="121" y="21"/>
                      </a:lnTo>
                      <a:lnTo>
                        <a:pt x="108" y="17"/>
                      </a:lnTo>
                      <a:lnTo>
                        <a:pt x="97" y="14"/>
                      </a:lnTo>
                      <a:lnTo>
                        <a:pt x="89" y="12"/>
                      </a:lnTo>
                      <a:lnTo>
                        <a:pt x="83" y="10"/>
                      </a:lnTo>
                      <a:lnTo>
                        <a:pt x="76" y="8"/>
                      </a:lnTo>
                      <a:lnTo>
                        <a:pt x="70" y="6"/>
                      </a:lnTo>
                      <a:lnTo>
                        <a:pt x="62" y="4"/>
                      </a:lnTo>
                      <a:lnTo>
                        <a:pt x="57" y="2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79" name="Freeform 135"/>
                <p:cNvSpPr>
                  <a:spLocks/>
                </p:cNvSpPr>
                <p:nvPr/>
              </p:nvSpPr>
              <p:spPr bwMode="auto">
                <a:xfrm>
                  <a:off x="460" y="3293"/>
                  <a:ext cx="104" cy="53"/>
                </a:xfrm>
                <a:custGeom>
                  <a:avLst/>
                  <a:gdLst>
                    <a:gd name="T0" fmla="*/ 0 w 207"/>
                    <a:gd name="T1" fmla="*/ 8 h 107"/>
                    <a:gd name="T2" fmla="*/ 1 w 207"/>
                    <a:gd name="T3" fmla="*/ 8 h 107"/>
                    <a:gd name="T4" fmla="*/ 2 w 207"/>
                    <a:gd name="T5" fmla="*/ 8 h 107"/>
                    <a:gd name="T6" fmla="*/ 4 w 207"/>
                    <a:gd name="T7" fmla="*/ 8 h 107"/>
                    <a:gd name="T8" fmla="*/ 6 w 207"/>
                    <a:gd name="T9" fmla="*/ 8 h 107"/>
                    <a:gd name="T10" fmla="*/ 8 w 207"/>
                    <a:gd name="T11" fmla="*/ 9 h 107"/>
                    <a:gd name="T12" fmla="*/ 10 w 207"/>
                    <a:gd name="T13" fmla="*/ 9 h 107"/>
                    <a:gd name="T14" fmla="*/ 11 w 207"/>
                    <a:gd name="T15" fmla="*/ 10 h 107"/>
                    <a:gd name="T16" fmla="*/ 13 w 207"/>
                    <a:gd name="T17" fmla="*/ 10 h 107"/>
                    <a:gd name="T18" fmla="*/ 15 w 207"/>
                    <a:gd name="T19" fmla="*/ 11 h 107"/>
                    <a:gd name="T20" fmla="*/ 17 w 207"/>
                    <a:gd name="T21" fmla="*/ 12 h 107"/>
                    <a:gd name="T22" fmla="*/ 18 w 207"/>
                    <a:gd name="T23" fmla="*/ 12 h 107"/>
                    <a:gd name="T24" fmla="*/ 20 w 207"/>
                    <a:gd name="T25" fmla="*/ 13 h 107"/>
                    <a:gd name="T26" fmla="*/ 22 w 207"/>
                    <a:gd name="T27" fmla="*/ 14 h 107"/>
                    <a:gd name="T28" fmla="*/ 24 w 207"/>
                    <a:gd name="T29" fmla="*/ 14 h 107"/>
                    <a:gd name="T30" fmla="*/ 27 w 207"/>
                    <a:gd name="T31" fmla="*/ 15 h 107"/>
                    <a:gd name="T32" fmla="*/ 29 w 207"/>
                    <a:gd name="T33" fmla="*/ 16 h 107"/>
                    <a:gd name="T34" fmla="*/ 31 w 207"/>
                    <a:gd name="T35" fmla="*/ 17 h 107"/>
                    <a:gd name="T36" fmla="*/ 33 w 207"/>
                    <a:gd name="T37" fmla="*/ 18 h 107"/>
                    <a:gd name="T38" fmla="*/ 36 w 207"/>
                    <a:gd name="T39" fmla="*/ 19 h 107"/>
                    <a:gd name="T40" fmla="*/ 38 w 207"/>
                    <a:gd name="T41" fmla="*/ 20 h 107"/>
                    <a:gd name="T42" fmla="*/ 41 w 207"/>
                    <a:gd name="T43" fmla="*/ 21 h 107"/>
                    <a:gd name="T44" fmla="*/ 43 w 207"/>
                    <a:gd name="T45" fmla="*/ 22 h 107"/>
                    <a:gd name="T46" fmla="*/ 46 w 207"/>
                    <a:gd name="T47" fmla="*/ 23 h 107"/>
                    <a:gd name="T48" fmla="*/ 48 w 207"/>
                    <a:gd name="T49" fmla="*/ 24 h 107"/>
                    <a:gd name="T50" fmla="*/ 51 w 207"/>
                    <a:gd name="T51" fmla="*/ 26 h 107"/>
                    <a:gd name="T52" fmla="*/ 52 w 207"/>
                    <a:gd name="T53" fmla="*/ 15 h 107"/>
                    <a:gd name="T54" fmla="*/ 51 w 207"/>
                    <a:gd name="T55" fmla="*/ 14 h 107"/>
                    <a:gd name="T56" fmla="*/ 49 w 207"/>
                    <a:gd name="T57" fmla="*/ 13 h 107"/>
                    <a:gd name="T58" fmla="*/ 46 w 207"/>
                    <a:gd name="T59" fmla="*/ 12 h 107"/>
                    <a:gd name="T60" fmla="*/ 45 w 207"/>
                    <a:gd name="T61" fmla="*/ 11 h 107"/>
                    <a:gd name="T62" fmla="*/ 42 w 207"/>
                    <a:gd name="T63" fmla="*/ 10 h 107"/>
                    <a:gd name="T64" fmla="*/ 39 w 207"/>
                    <a:gd name="T65" fmla="*/ 9 h 107"/>
                    <a:gd name="T66" fmla="*/ 37 w 207"/>
                    <a:gd name="T67" fmla="*/ 8 h 107"/>
                    <a:gd name="T68" fmla="*/ 35 w 207"/>
                    <a:gd name="T69" fmla="*/ 7 h 107"/>
                    <a:gd name="T70" fmla="*/ 33 w 207"/>
                    <a:gd name="T71" fmla="*/ 7 h 107"/>
                    <a:gd name="T72" fmla="*/ 31 w 207"/>
                    <a:gd name="T73" fmla="*/ 6 h 107"/>
                    <a:gd name="T74" fmla="*/ 29 w 207"/>
                    <a:gd name="T75" fmla="*/ 5 h 107"/>
                    <a:gd name="T76" fmla="*/ 27 w 207"/>
                    <a:gd name="T77" fmla="*/ 4 h 107"/>
                    <a:gd name="T78" fmla="*/ 26 w 207"/>
                    <a:gd name="T79" fmla="*/ 4 h 107"/>
                    <a:gd name="T80" fmla="*/ 23 w 207"/>
                    <a:gd name="T81" fmla="*/ 4 h 107"/>
                    <a:gd name="T82" fmla="*/ 21 w 207"/>
                    <a:gd name="T83" fmla="*/ 3 h 107"/>
                    <a:gd name="T84" fmla="*/ 18 w 207"/>
                    <a:gd name="T85" fmla="*/ 2 h 107"/>
                    <a:gd name="T86" fmla="*/ 16 w 207"/>
                    <a:gd name="T87" fmla="*/ 2 h 107"/>
                    <a:gd name="T88" fmla="*/ 13 w 207"/>
                    <a:gd name="T89" fmla="*/ 1 h 107"/>
                    <a:gd name="T90" fmla="*/ 11 w 207"/>
                    <a:gd name="T91" fmla="*/ 1 h 107"/>
                    <a:gd name="T92" fmla="*/ 8 w 207"/>
                    <a:gd name="T93" fmla="*/ 0 h 107"/>
                    <a:gd name="T94" fmla="*/ 5 w 207"/>
                    <a:gd name="T95" fmla="*/ 0 h 107"/>
                    <a:gd name="T96" fmla="*/ 3 w 207"/>
                    <a:gd name="T97" fmla="*/ 0 h 107"/>
                    <a:gd name="T98" fmla="*/ 0 w 207"/>
                    <a:gd name="T99" fmla="*/ 8 h 107"/>
                    <a:gd name="T100" fmla="*/ 0 w 207"/>
                    <a:gd name="T101" fmla="*/ 8 h 1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07"/>
                    <a:gd name="T154" fmla="*/ 0 h 107"/>
                    <a:gd name="T155" fmla="*/ 207 w 207"/>
                    <a:gd name="T156" fmla="*/ 107 h 1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07" h="107">
                      <a:moveTo>
                        <a:pt x="0" y="33"/>
                      </a:moveTo>
                      <a:lnTo>
                        <a:pt x="4" y="33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1" y="35"/>
                      </a:lnTo>
                      <a:lnTo>
                        <a:pt x="32" y="38"/>
                      </a:lnTo>
                      <a:lnTo>
                        <a:pt x="38" y="38"/>
                      </a:lnTo>
                      <a:lnTo>
                        <a:pt x="44" y="42"/>
                      </a:lnTo>
                      <a:lnTo>
                        <a:pt x="51" y="42"/>
                      </a:lnTo>
                      <a:lnTo>
                        <a:pt x="59" y="46"/>
                      </a:lnTo>
                      <a:lnTo>
                        <a:pt x="65" y="48"/>
                      </a:lnTo>
                      <a:lnTo>
                        <a:pt x="72" y="50"/>
                      </a:lnTo>
                      <a:lnTo>
                        <a:pt x="80" y="52"/>
                      </a:lnTo>
                      <a:lnTo>
                        <a:pt x="88" y="56"/>
                      </a:lnTo>
                      <a:lnTo>
                        <a:pt x="95" y="57"/>
                      </a:lnTo>
                      <a:lnTo>
                        <a:pt x="105" y="61"/>
                      </a:lnTo>
                      <a:lnTo>
                        <a:pt x="114" y="65"/>
                      </a:lnTo>
                      <a:lnTo>
                        <a:pt x="124" y="69"/>
                      </a:lnTo>
                      <a:lnTo>
                        <a:pt x="131" y="73"/>
                      </a:lnTo>
                      <a:lnTo>
                        <a:pt x="143" y="76"/>
                      </a:lnTo>
                      <a:lnTo>
                        <a:pt x="150" y="80"/>
                      </a:lnTo>
                      <a:lnTo>
                        <a:pt x="162" y="84"/>
                      </a:lnTo>
                      <a:lnTo>
                        <a:pt x="171" y="88"/>
                      </a:lnTo>
                      <a:lnTo>
                        <a:pt x="181" y="95"/>
                      </a:lnTo>
                      <a:lnTo>
                        <a:pt x="192" y="99"/>
                      </a:lnTo>
                      <a:lnTo>
                        <a:pt x="203" y="107"/>
                      </a:lnTo>
                      <a:lnTo>
                        <a:pt x="207" y="63"/>
                      </a:lnTo>
                      <a:lnTo>
                        <a:pt x="203" y="59"/>
                      </a:lnTo>
                      <a:lnTo>
                        <a:pt x="194" y="54"/>
                      </a:lnTo>
                      <a:lnTo>
                        <a:pt x="184" y="50"/>
                      </a:lnTo>
                      <a:lnTo>
                        <a:pt x="177" y="46"/>
                      </a:lnTo>
                      <a:lnTo>
                        <a:pt x="165" y="40"/>
                      </a:lnTo>
                      <a:lnTo>
                        <a:pt x="154" y="37"/>
                      </a:lnTo>
                      <a:lnTo>
                        <a:pt x="146" y="33"/>
                      </a:lnTo>
                      <a:lnTo>
                        <a:pt x="139" y="31"/>
                      </a:lnTo>
                      <a:lnTo>
                        <a:pt x="131" y="29"/>
                      </a:lnTo>
                      <a:lnTo>
                        <a:pt x="124" y="25"/>
                      </a:lnTo>
                      <a:lnTo>
                        <a:pt x="116" y="21"/>
                      </a:lnTo>
                      <a:lnTo>
                        <a:pt x="108" y="19"/>
                      </a:lnTo>
                      <a:lnTo>
                        <a:pt x="101" y="18"/>
                      </a:lnTo>
                      <a:lnTo>
                        <a:pt x="91" y="16"/>
                      </a:lnTo>
                      <a:lnTo>
                        <a:pt x="82" y="12"/>
                      </a:lnTo>
                      <a:lnTo>
                        <a:pt x="72" y="10"/>
                      </a:lnTo>
                      <a:lnTo>
                        <a:pt x="63" y="8"/>
                      </a:lnTo>
                      <a:lnTo>
                        <a:pt x="51" y="6"/>
                      </a:lnTo>
                      <a:lnTo>
                        <a:pt x="42" y="4"/>
                      </a:lnTo>
                      <a:lnTo>
                        <a:pt x="30" y="2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0" name="Freeform 136"/>
                <p:cNvSpPr>
                  <a:spLocks/>
                </p:cNvSpPr>
                <p:nvPr/>
              </p:nvSpPr>
              <p:spPr bwMode="auto">
                <a:xfrm>
                  <a:off x="451" y="3163"/>
                  <a:ext cx="115" cy="175"/>
                </a:xfrm>
                <a:custGeom>
                  <a:avLst/>
                  <a:gdLst>
                    <a:gd name="T0" fmla="*/ 58 w 228"/>
                    <a:gd name="T1" fmla="*/ 6 h 350"/>
                    <a:gd name="T2" fmla="*/ 21 w 228"/>
                    <a:gd name="T3" fmla="*/ 42 h 350"/>
                    <a:gd name="T4" fmla="*/ 21 w 228"/>
                    <a:gd name="T5" fmla="*/ 42 h 350"/>
                    <a:gd name="T6" fmla="*/ 20 w 228"/>
                    <a:gd name="T7" fmla="*/ 43 h 350"/>
                    <a:gd name="T8" fmla="*/ 20 w 228"/>
                    <a:gd name="T9" fmla="*/ 44 h 350"/>
                    <a:gd name="T10" fmla="*/ 19 w 228"/>
                    <a:gd name="T11" fmla="*/ 45 h 350"/>
                    <a:gd name="T12" fmla="*/ 18 w 228"/>
                    <a:gd name="T13" fmla="*/ 47 h 350"/>
                    <a:gd name="T14" fmla="*/ 17 w 228"/>
                    <a:gd name="T15" fmla="*/ 49 h 350"/>
                    <a:gd name="T16" fmla="*/ 17 w 228"/>
                    <a:gd name="T17" fmla="*/ 52 h 350"/>
                    <a:gd name="T18" fmla="*/ 16 w 228"/>
                    <a:gd name="T19" fmla="*/ 55 h 350"/>
                    <a:gd name="T20" fmla="*/ 15 w 228"/>
                    <a:gd name="T21" fmla="*/ 57 h 350"/>
                    <a:gd name="T22" fmla="*/ 15 w 228"/>
                    <a:gd name="T23" fmla="*/ 58 h 350"/>
                    <a:gd name="T24" fmla="*/ 14 w 228"/>
                    <a:gd name="T25" fmla="*/ 60 h 350"/>
                    <a:gd name="T26" fmla="*/ 14 w 228"/>
                    <a:gd name="T27" fmla="*/ 62 h 350"/>
                    <a:gd name="T28" fmla="*/ 13 w 228"/>
                    <a:gd name="T29" fmla="*/ 64 h 350"/>
                    <a:gd name="T30" fmla="*/ 13 w 228"/>
                    <a:gd name="T31" fmla="*/ 66 h 350"/>
                    <a:gd name="T32" fmla="*/ 12 w 228"/>
                    <a:gd name="T33" fmla="*/ 68 h 350"/>
                    <a:gd name="T34" fmla="*/ 12 w 228"/>
                    <a:gd name="T35" fmla="*/ 70 h 350"/>
                    <a:gd name="T36" fmla="*/ 12 w 228"/>
                    <a:gd name="T37" fmla="*/ 72 h 350"/>
                    <a:gd name="T38" fmla="*/ 11 w 228"/>
                    <a:gd name="T39" fmla="*/ 74 h 350"/>
                    <a:gd name="T40" fmla="*/ 11 w 228"/>
                    <a:gd name="T41" fmla="*/ 76 h 350"/>
                    <a:gd name="T42" fmla="*/ 11 w 228"/>
                    <a:gd name="T43" fmla="*/ 79 h 350"/>
                    <a:gd name="T44" fmla="*/ 11 w 228"/>
                    <a:gd name="T45" fmla="*/ 81 h 350"/>
                    <a:gd name="T46" fmla="*/ 11 w 228"/>
                    <a:gd name="T47" fmla="*/ 84 h 350"/>
                    <a:gd name="T48" fmla="*/ 11 w 228"/>
                    <a:gd name="T49" fmla="*/ 85 h 350"/>
                    <a:gd name="T50" fmla="*/ 11 w 228"/>
                    <a:gd name="T51" fmla="*/ 88 h 350"/>
                    <a:gd name="T52" fmla="*/ 0 w 228"/>
                    <a:gd name="T53" fmla="*/ 85 h 350"/>
                    <a:gd name="T54" fmla="*/ 0 w 228"/>
                    <a:gd name="T55" fmla="*/ 84 h 350"/>
                    <a:gd name="T56" fmla="*/ 0 w 228"/>
                    <a:gd name="T57" fmla="*/ 84 h 350"/>
                    <a:gd name="T58" fmla="*/ 0 w 228"/>
                    <a:gd name="T59" fmla="*/ 82 h 350"/>
                    <a:gd name="T60" fmla="*/ 1 w 228"/>
                    <a:gd name="T61" fmla="*/ 79 h 350"/>
                    <a:gd name="T62" fmla="*/ 1 w 228"/>
                    <a:gd name="T63" fmla="*/ 78 h 350"/>
                    <a:gd name="T64" fmla="*/ 1 w 228"/>
                    <a:gd name="T65" fmla="*/ 76 h 350"/>
                    <a:gd name="T66" fmla="*/ 2 w 228"/>
                    <a:gd name="T67" fmla="*/ 74 h 350"/>
                    <a:gd name="T68" fmla="*/ 2 w 228"/>
                    <a:gd name="T69" fmla="*/ 73 h 350"/>
                    <a:gd name="T70" fmla="*/ 2 w 228"/>
                    <a:gd name="T71" fmla="*/ 71 h 350"/>
                    <a:gd name="T72" fmla="*/ 3 w 228"/>
                    <a:gd name="T73" fmla="*/ 69 h 350"/>
                    <a:gd name="T74" fmla="*/ 3 w 228"/>
                    <a:gd name="T75" fmla="*/ 68 h 350"/>
                    <a:gd name="T76" fmla="*/ 4 w 228"/>
                    <a:gd name="T77" fmla="*/ 66 h 350"/>
                    <a:gd name="T78" fmla="*/ 4 w 228"/>
                    <a:gd name="T79" fmla="*/ 64 h 350"/>
                    <a:gd name="T80" fmla="*/ 5 w 228"/>
                    <a:gd name="T81" fmla="*/ 62 h 350"/>
                    <a:gd name="T82" fmla="*/ 5 w 228"/>
                    <a:gd name="T83" fmla="*/ 60 h 350"/>
                    <a:gd name="T84" fmla="*/ 6 w 228"/>
                    <a:gd name="T85" fmla="*/ 58 h 350"/>
                    <a:gd name="T86" fmla="*/ 7 w 228"/>
                    <a:gd name="T87" fmla="*/ 55 h 350"/>
                    <a:gd name="T88" fmla="*/ 7 w 228"/>
                    <a:gd name="T89" fmla="*/ 54 h 350"/>
                    <a:gd name="T90" fmla="*/ 8 w 228"/>
                    <a:gd name="T91" fmla="*/ 51 h 350"/>
                    <a:gd name="T92" fmla="*/ 9 w 228"/>
                    <a:gd name="T93" fmla="*/ 49 h 350"/>
                    <a:gd name="T94" fmla="*/ 9 w 228"/>
                    <a:gd name="T95" fmla="*/ 47 h 350"/>
                    <a:gd name="T96" fmla="*/ 10 w 228"/>
                    <a:gd name="T97" fmla="*/ 46 h 350"/>
                    <a:gd name="T98" fmla="*/ 11 w 228"/>
                    <a:gd name="T99" fmla="*/ 44 h 350"/>
                    <a:gd name="T100" fmla="*/ 12 w 228"/>
                    <a:gd name="T101" fmla="*/ 42 h 350"/>
                    <a:gd name="T102" fmla="*/ 13 w 228"/>
                    <a:gd name="T103" fmla="*/ 40 h 350"/>
                    <a:gd name="T104" fmla="*/ 14 w 228"/>
                    <a:gd name="T105" fmla="*/ 38 h 350"/>
                    <a:gd name="T106" fmla="*/ 15 w 228"/>
                    <a:gd name="T107" fmla="*/ 36 h 350"/>
                    <a:gd name="T108" fmla="*/ 16 w 228"/>
                    <a:gd name="T109" fmla="*/ 35 h 350"/>
                    <a:gd name="T110" fmla="*/ 51 w 228"/>
                    <a:gd name="T111" fmla="*/ 0 h 350"/>
                    <a:gd name="T112" fmla="*/ 58 w 228"/>
                    <a:gd name="T113" fmla="*/ 6 h 350"/>
                    <a:gd name="T114" fmla="*/ 58 w 228"/>
                    <a:gd name="T115" fmla="*/ 6 h 3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8"/>
                    <a:gd name="T175" fmla="*/ 0 h 350"/>
                    <a:gd name="T176" fmla="*/ 228 w 228"/>
                    <a:gd name="T177" fmla="*/ 350 h 3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8" h="350">
                      <a:moveTo>
                        <a:pt x="228" y="21"/>
                      </a:moveTo>
                      <a:lnTo>
                        <a:pt x="84" y="165"/>
                      </a:lnTo>
                      <a:lnTo>
                        <a:pt x="82" y="165"/>
                      </a:lnTo>
                      <a:lnTo>
                        <a:pt x="80" y="169"/>
                      </a:lnTo>
                      <a:lnTo>
                        <a:pt x="78" y="173"/>
                      </a:lnTo>
                      <a:lnTo>
                        <a:pt x="76" y="179"/>
                      </a:lnTo>
                      <a:lnTo>
                        <a:pt x="72" y="186"/>
                      </a:lnTo>
                      <a:lnTo>
                        <a:pt x="68" y="196"/>
                      </a:lnTo>
                      <a:lnTo>
                        <a:pt x="65" y="207"/>
                      </a:lnTo>
                      <a:lnTo>
                        <a:pt x="63" y="220"/>
                      </a:lnTo>
                      <a:lnTo>
                        <a:pt x="59" y="226"/>
                      </a:lnTo>
                      <a:lnTo>
                        <a:pt x="57" y="232"/>
                      </a:lnTo>
                      <a:lnTo>
                        <a:pt x="55" y="239"/>
                      </a:lnTo>
                      <a:lnTo>
                        <a:pt x="53" y="247"/>
                      </a:lnTo>
                      <a:lnTo>
                        <a:pt x="51" y="255"/>
                      </a:lnTo>
                      <a:lnTo>
                        <a:pt x="49" y="262"/>
                      </a:lnTo>
                      <a:lnTo>
                        <a:pt x="47" y="270"/>
                      </a:lnTo>
                      <a:lnTo>
                        <a:pt x="47" y="279"/>
                      </a:lnTo>
                      <a:lnTo>
                        <a:pt x="46" y="287"/>
                      </a:lnTo>
                      <a:lnTo>
                        <a:pt x="44" y="295"/>
                      </a:lnTo>
                      <a:lnTo>
                        <a:pt x="42" y="304"/>
                      </a:lnTo>
                      <a:lnTo>
                        <a:pt x="42" y="314"/>
                      </a:lnTo>
                      <a:lnTo>
                        <a:pt x="42" y="321"/>
                      </a:lnTo>
                      <a:lnTo>
                        <a:pt x="42" y="333"/>
                      </a:lnTo>
                      <a:lnTo>
                        <a:pt x="42" y="340"/>
                      </a:lnTo>
                      <a:lnTo>
                        <a:pt x="42" y="350"/>
                      </a:lnTo>
                      <a:lnTo>
                        <a:pt x="0" y="338"/>
                      </a:lnTo>
                      <a:lnTo>
                        <a:pt x="0" y="336"/>
                      </a:lnTo>
                      <a:lnTo>
                        <a:pt x="0" y="333"/>
                      </a:lnTo>
                      <a:lnTo>
                        <a:pt x="0" y="325"/>
                      </a:lnTo>
                      <a:lnTo>
                        <a:pt x="4" y="315"/>
                      </a:lnTo>
                      <a:lnTo>
                        <a:pt x="4" y="310"/>
                      </a:lnTo>
                      <a:lnTo>
                        <a:pt x="4" y="304"/>
                      </a:lnTo>
                      <a:lnTo>
                        <a:pt x="6" y="296"/>
                      </a:lnTo>
                      <a:lnTo>
                        <a:pt x="8" y="291"/>
                      </a:lnTo>
                      <a:lnTo>
                        <a:pt x="8" y="283"/>
                      </a:lnTo>
                      <a:lnTo>
                        <a:pt x="9" y="276"/>
                      </a:lnTo>
                      <a:lnTo>
                        <a:pt x="11" y="270"/>
                      </a:lnTo>
                      <a:lnTo>
                        <a:pt x="13" y="262"/>
                      </a:lnTo>
                      <a:lnTo>
                        <a:pt x="15" y="255"/>
                      </a:lnTo>
                      <a:lnTo>
                        <a:pt x="17" y="245"/>
                      </a:lnTo>
                      <a:lnTo>
                        <a:pt x="19" y="238"/>
                      </a:lnTo>
                      <a:lnTo>
                        <a:pt x="23" y="230"/>
                      </a:lnTo>
                      <a:lnTo>
                        <a:pt x="25" y="220"/>
                      </a:lnTo>
                      <a:lnTo>
                        <a:pt x="27" y="213"/>
                      </a:lnTo>
                      <a:lnTo>
                        <a:pt x="30" y="203"/>
                      </a:lnTo>
                      <a:lnTo>
                        <a:pt x="34" y="196"/>
                      </a:lnTo>
                      <a:lnTo>
                        <a:pt x="36" y="188"/>
                      </a:lnTo>
                      <a:lnTo>
                        <a:pt x="40" y="181"/>
                      </a:lnTo>
                      <a:lnTo>
                        <a:pt x="44" y="173"/>
                      </a:lnTo>
                      <a:lnTo>
                        <a:pt x="47" y="165"/>
                      </a:lnTo>
                      <a:lnTo>
                        <a:pt x="51" y="158"/>
                      </a:lnTo>
                      <a:lnTo>
                        <a:pt x="55" y="152"/>
                      </a:lnTo>
                      <a:lnTo>
                        <a:pt x="59" y="144"/>
                      </a:lnTo>
                      <a:lnTo>
                        <a:pt x="63" y="139"/>
                      </a:lnTo>
                      <a:lnTo>
                        <a:pt x="201" y="0"/>
                      </a:lnTo>
                      <a:lnTo>
                        <a:pt x="2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1" name="Freeform 137"/>
                <p:cNvSpPr>
                  <a:spLocks/>
                </p:cNvSpPr>
                <p:nvPr/>
              </p:nvSpPr>
              <p:spPr bwMode="auto">
                <a:xfrm>
                  <a:off x="170" y="3333"/>
                  <a:ext cx="304" cy="574"/>
                </a:xfrm>
                <a:custGeom>
                  <a:avLst/>
                  <a:gdLst>
                    <a:gd name="T0" fmla="*/ 135 w 609"/>
                    <a:gd name="T1" fmla="*/ 1 h 1148"/>
                    <a:gd name="T2" fmla="*/ 119 w 609"/>
                    <a:gd name="T3" fmla="*/ 4 h 1148"/>
                    <a:gd name="T4" fmla="*/ 109 w 609"/>
                    <a:gd name="T5" fmla="*/ 8 h 1148"/>
                    <a:gd name="T6" fmla="*/ 95 w 609"/>
                    <a:gd name="T7" fmla="*/ 13 h 1148"/>
                    <a:gd name="T8" fmla="*/ 82 w 609"/>
                    <a:gd name="T9" fmla="*/ 19 h 1148"/>
                    <a:gd name="T10" fmla="*/ 68 w 609"/>
                    <a:gd name="T11" fmla="*/ 29 h 1148"/>
                    <a:gd name="T12" fmla="*/ 54 w 609"/>
                    <a:gd name="T13" fmla="*/ 41 h 1148"/>
                    <a:gd name="T14" fmla="*/ 40 w 609"/>
                    <a:gd name="T15" fmla="*/ 56 h 1148"/>
                    <a:gd name="T16" fmla="*/ 26 w 609"/>
                    <a:gd name="T17" fmla="*/ 73 h 1148"/>
                    <a:gd name="T18" fmla="*/ 15 w 609"/>
                    <a:gd name="T19" fmla="*/ 91 h 1148"/>
                    <a:gd name="T20" fmla="*/ 8 w 609"/>
                    <a:gd name="T21" fmla="*/ 108 h 1148"/>
                    <a:gd name="T22" fmla="*/ 3 w 609"/>
                    <a:gd name="T23" fmla="*/ 124 h 1148"/>
                    <a:gd name="T24" fmla="*/ 0 w 609"/>
                    <a:gd name="T25" fmla="*/ 141 h 1148"/>
                    <a:gd name="T26" fmla="*/ 0 w 609"/>
                    <a:gd name="T27" fmla="*/ 156 h 1148"/>
                    <a:gd name="T28" fmla="*/ 2 w 609"/>
                    <a:gd name="T29" fmla="*/ 169 h 1148"/>
                    <a:gd name="T30" fmla="*/ 5 w 609"/>
                    <a:gd name="T31" fmla="*/ 181 h 1148"/>
                    <a:gd name="T32" fmla="*/ 10 w 609"/>
                    <a:gd name="T33" fmla="*/ 193 h 1148"/>
                    <a:gd name="T34" fmla="*/ 24 w 609"/>
                    <a:gd name="T35" fmla="*/ 209 h 1148"/>
                    <a:gd name="T36" fmla="*/ 42 w 609"/>
                    <a:gd name="T37" fmla="*/ 221 h 1148"/>
                    <a:gd name="T38" fmla="*/ 54 w 609"/>
                    <a:gd name="T39" fmla="*/ 227 h 1148"/>
                    <a:gd name="T40" fmla="*/ 65 w 609"/>
                    <a:gd name="T41" fmla="*/ 232 h 1148"/>
                    <a:gd name="T42" fmla="*/ 77 w 609"/>
                    <a:gd name="T43" fmla="*/ 238 h 1148"/>
                    <a:gd name="T44" fmla="*/ 88 w 609"/>
                    <a:gd name="T45" fmla="*/ 244 h 1148"/>
                    <a:gd name="T46" fmla="*/ 99 w 609"/>
                    <a:gd name="T47" fmla="*/ 250 h 1148"/>
                    <a:gd name="T48" fmla="*/ 110 w 609"/>
                    <a:gd name="T49" fmla="*/ 258 h 1148"/>
                    <a:gd name="T50" fmla="*/ 121 w 609"/>
                    <a:gd name="T51" fmla="*/ 267 h 1148"/>
                    <a:gd name="T52" fmla="*/ 132 w 609"/>
                    <a:gd name="T53" fmla="*/ 277 h 1148"/>
                    <a:gd name="T54" fmla="*/ 152 w 609"/>
                    <a:gd name="T55" fmla="*/ 280 h 1148"/>
                    <a:gd name="T56" fmla="*/ 146 w 609"/>
                    <a:gd name="T57" fmla="*/ 271 h 1148"/>
                    <a:gd name="T58" fmla="*/ 135 w 609"/>
                    <a:gd name="T59" fmla="*/ 260 h 1148"/>
                    <a:gd name="T60" fmla="*/ 121 w 609"/>
                    <a:gd name="T61" fmla="*/ 249 h 1148"/>
                    <a:gd name="T62" fmla="*/ 109 w 609"/>
                    <a:gd name="T63" fmla="*/ 243 h 1148"/>
                    <a:gd name="T64" fmla="*/ 95 w 609"/>
                    <a:gd name="T65" fmla="*/ 236 h 1148"/>
                    <a:gd name="T66" fmla="*/ 79 w 609"/>
                    <a:gd name="T67" fmla="*/ 229 h 1148"/>
                    <a:gd name="T68" fmla="*/ 62 w 609"/>
                    <a:gd name="T69" fmla="*/ 221 h 1148"/>
                    <a:gd name="T70" fmla="*/ 49 w 609"/>
                    <a:gd name="T71" fmla="*/ 213 h 1148"/>
                    <a:gd name="T72" fmla="*/ 38 w 609"/>
                    <a:gd name="T73" fmla="*/ 203 h 1148"/>
                    <a:gd name="T74" fmla="*/ 28 w 609"/>
                    <a:gd name="T75" fmla="*/ 193 h 1148"/>
                    <a:gd name="T76" fmla="*/ 21 w 609"/>
                    <a:gd name="T77" fmla="*/ 181 h 1148"/>
                    <a:gd name="T78" fmla="*/ 17 w 609"/>
                    <a:gd name="T79" fmla="*/ 170 h 1148"/>
                    <a:gd name="T80" fmla="*/ 14 w 609"/>
                    <a:gd name="T81" fmla="*/ 156 h 1148"/>
                    <a:gd name="T82" fmla="*/ 14 w 609"/>
                    <a:gd name="T83" fmla="*/ 142 h 1148"/>
                    <a:gd name="T84" fmla="*/ 16 w 609"/>
                    <a:gd name="T85" fmla="*/ 126 h 1148"/>
                    <a:gd name="T86" fmla="*/ 22 w 609"/>
                    <a:gd name="T87" fmla="*/ 110 h 1148"/>
                    <a:gd name="T88" fmla="*/ 29 w 609"/>
                    <a:gd name="T89" fmla="*/ 93 h 1148"/>
                    <a:gd name="T90" fmla="*/ 38 w 609"/>
                    <a:gd name="T91" fmla="*/ 77 h 1148"/>
                    <a:gd name="T92" fmla="*/ 47 w 609"/>
                    <a:gd name="T93" fmla="*/ 63 h 1148"/>
                    <a:gd name="T94" fmla="*/ 58 w 609"/>
                    <a:gd name="T95" fmla="*/ 51 h 1148"/>
                    <a:gd name="T96" fmla="*/ 69 w 609"/>
                    <a:gd name="T97" fmla="*/ 40 h 1148"/>
                    <a:gd name="T98" fmla="*/ 80 w 609"/>
                    <a:gd name="T99" fmla="*/ 32 h 1148"/>
                    <a:gd name="T100" fmla="*/ 92 w 609"/>
                    <a:gd name="T101" fmla="*/ 24 h 1148"/>
                    <a:gd name="T102" fmla="*/ 104 w 609"/>
                    <a:gd name="T103" fmla="*/ 19 h 1148"/>
                    <a:gd name="T104" fmla="*/ 117 w 609"/>
                    <a:gd name="T105" fmla="*/ 14 h 1148"/>
                    <a:gd name="T106" fmla="*/ 130 w 609"/>
                    <a:gd name="T107" fmla="*/ 10 h 1148"/>
                    <a:gd name="T108" fmla="*/ 144 w 609"/>
                    <a:gd name="T109" fmla="*/ 8 h 1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9"/>
                    <a:gd name="T166" fmla="*/ 0 h 1148"/>
                    <a:gd name="T167" fmla="*/ 609 w 609"/>
                    <a:gd name="T168" fmla="*/ 1148 h 1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9" h="1148">
                      <a:moveTo>
                        <a:pt x="576" y="0"/>
                      </a:moveTo>
                      <a:lnTo>
                        <a:pt x="572" y="0"/>
                      </a:lnTo>
                      <a:lnTo>
                        <a:pt x="563" y="0"/>
                      </a:lnTo>
                      <a:lnTo>
                        <a:pt x="555" y="0"/>
                      </a:lnTo>
                      <a:lnTo>
                        <a:pt x="550" y="0"/>
                      </a:lnTo>
                      <a:lnTo>
                        <a:pt x="542" y="2"/>
                      </a:lnTo>
                      <a:lnTo>
                        <a:pt x="533" y="4"/>
                      </a:lnTo>
                      <a:lnTo>
                        <a:pt x="521" y="4"/>
                      </a:lnTo>
                      <a:lnTo>
                        <a:pt x="512" y="8"/>
                      </a:lnTo>
                      <a:lnTo>
                        <a:pt x="498" y="10"/>
                      </a:lnTo>
                      <a:lnTo>
                        <a:pt x="487" y="14"/>
                      </a:lnTo>
                      <a:lnTo>
                        <a:pt x="479" y="15"/>
                      </a:lnTo>
                      <a:lnTo>
                        <a:pt x="472" y="17"/>
                      </a:lnTo>
                      <a:lnTo>
                        <a:pt x="464" y="19"/>
                      </a:lnTo>
                      <a:lnTo>
                        <a:pt x="457" y="21"/>
                      </a:lnTo>
                      <a:lnTo>
                        <a:pt x="449" y="23"/>
                      </a:lnTo>
                      <a:lnTo>
                        <a:pt x="441" y="25"/>
                      </a:lnTo>
                      <a:lnTo>
                        <a:pt x="436" y="29"/>
                      </a:lnTo>
                      <a:lnTo>
                        <a:pt x="428" y="33"/>
                      </a:lnTo>
                      <a:lnTo>
                        <a:pt x="418" y="36"/>
                      </a:lnTo>
                      <a:lnTo>
                        <a:pt x="411" y="38"/>
                      </a:lnTo>
                      <a:lnTo>
                        <a:pt x="401" y="42"/>
                      </a:lnTo>
                      <a:lnTo>
                        <a:pt x="394" y="46"/>
                      </a:lnTo>
                      <a:lnTo>
                        <a:pt x="382" y="50"/>
                      </a:lnTo>
                      <a:lnTo>
                        <a:pt x="377" y="53"/>
                      </a:lnTo>
                      <a:lnTo>
                        <a:pt x="365" y="57"/>
                      </a:lnTo>
                      <a:lnTo>
                        <a:pt x="360" y="63"/>
                      </a:lnTo>
                      <a:lnTo>
                        <a:pt x="348" y="67"/>
                      </a:lnTo>
                      <a:lnTo>
                        <a:pt x="339" y="71"/>
                      </a:lnTo>
                      <a:lnTo>
                        <a:pt x="329" y="76"/>
                      </a:lnTo>
                      <a:lnTo>
                        <a:pt x="322" y="82"/>
                      </a:lnTo>
                      <a:lnTo>
                        <a:pt x="310" y="88"/>
                      </a:lnTo>
                      <a:lnTo>
                        <a:pt x="303" y="93"/>
                      </a:lnTo>
                      <a:lnTo>
                        <a:pt x="293" y="101"/>
                      </a:lnTo>
                      <a:lnTo>
                        <a:pt x="284" y="109"/>
                      </a:lnTo>
                      <a:lnTo>
                        <a:pt x="272" y="114"/>
                      </a:lnTo>
                      <a:lnTo>
                        <a:pt x="264" y="122"/>
                      </a:lnTo>
                      <a:lnTo>
                        <a:pt x="253" y="130"/>
                      </a:lnTo>
                      <a:lnTo>
                        <a:pt x="245" y="137"/>
                      </a:lnTo>
                      <a:lnTo>
                        <a:pt x="234" y="145"/>
                      </a:lnTo>
                      <a:lnTo>
                        <a:pt x="226" y="154"/>
                      </a:lnTo>
                      <a:lnTo>
                        <a:pt x="217" y="162"/>
                      </a:lnTo>
                      <a:lnTo>
                        <a:pt x="207" y="171"/>
                      </a:lnTo>
                      <a:lnTo>
                        <a:pt x="196" y="181"/>
                      </a:lnTo>
                      <a:lnTo>
                        <a:pt x="188" y="190"/>
                      </a:lnTo>
                      <a:lnTo>
                        <a:pt x="179" y="200"/>
                      </a:lnTo>
                      <a:lnTo>
                        <a:pt x="169" y="211"/>
                      </a:lnTo>
                      <a:lnTo>
                        <a:pt x="160" y="221"/>
                      </a:lnTo>
                      <a:lnTo>
                        <a:pt x="152" y="232"/>
                      </a:lnTo>
                      <a:lnTo>
                        <a:pt x="141" y="244"/>
                      </a:lnTo>
                      <a:lnTo>
                        <a:pt x="135" y="257"/>
                      </a:lnTo>
                      <a:lnTo>
                        <a:pt x="124" y="268"/>
                      </a:lnTo>
                      <a:lnTo>
                        <a:pt x="116" y="280"/>
                      </a:lnTo>
                      <a:lnTo>
                        <a:pt x="107" y="291"/>
                      </a:lnTo>
                      <a:lnTo>
                        <a:pt x="101" y="302"/>
                      </a:lnTo>
                      <a:lnTo>
                        <a:pt x="91" y="314"/>
                      </a:lnTo>
                      <a:lnTo>
                        <a:pt x="84" y="327"/>
                      </a:lnTo>
                      <a:lnTo>
                        <a:pt x="76" y="339"/>
                      </a:lnTo>
                      <a:lnTo>
                        <a:pt x="71" y="352"/>
                      </a:lnTo>
                      <a:lnTo>
                        <a:pt x="63" y="361"/>
                      </a:lnTo>
                      <a:lnTo>
                        <a:pt x="57" y="375"/>
                      </a:lnTo>
                      <a:lnTo>
                        <a:pt x="52" y="386"/>
                      </a:lnTo>
                      <a:lnTo>
                        <a:pt x="48" y="397"/>
                      </a:lnTo>
                      <a:lnTo>
                        <a:pt x="40" y="409"/>
                      </a:lnTo>
                      <a:lnTo>
                        <a:pt x="38" y="420"/>
                      </a:lnTo>
                      <a:lnTo>
                        <a:pt x="34" y="432"/>
                      </a:lnTo>
                      <a:lnTo>
                        <a:pt x="31" y="443"/>
                      </a:lnTo>
                      <a:lnTo>
                        <a:pt x="25" y="453"/>
                      </a:lnTo>
                      <a:lnTo>
                        <a:pt x="21" y="464"/>
                      </a:lnTo>
                      <a:lnTo>
                        <a:pt x="17" y="475"/>
                      </a:lnTo>
                      <a:lnTo>
                        <a:pt x="15" y="487"/>
                      </a:lnTo>
                      <a:lnTo>
                        <a:pt x="12" y="496"/>
                      </a:lnTo>
                      <a:lnTo>
                        <a:pt x="10" y="508"/>
                      </a:lnTo>
                      <a:lnTo>
                        <a:pt x="8" y="519"/>
                      </a:lnTo>
                      <a:lnTo>
                        <a:pt x="6" y="531"/>
                      </a:lnTo>
                      <a:lnTo>
                        <a:pt x="4" y="540"/>
                      </a:lnTo>
                      <a:lnTo>
                        <a:pt x="2" y="551"/>
                      </a:lnTo>
                      <a:lnTo>
                        <a:pt x="2" y="561"/>
                      </a:lnTo>
                      <a:lnTo>
                        <a:pt x="2" y="572"/>
                      </a:lnTo>
                      <a:lnTo>
                        <a:pt x="0" y="582"/>
                      </a:lnTo>
                      <a:lnTo>
                        <a:pt x="0" y="591"/>
                      </a:lnTo>
                      <a:lnTo>
                        <a:pt x="0" y="601"/>
                      </a:lnTo>
                      <a:lnTo>
                        <a:pt x="2" y="612"/>
                      </a:lnTo>
                      <a:lnTo>
                        <a:pt x="2" y="622"/>
                      </a:lnTo>
                      <a:lnTo>
                        <a:pt x="2" y="631"/>
                      </a:lnTo>
                      <a:lnTo>
                        <a:pt x="2" y="639"/>
                      </a:lnTo>
                      <a:lnTo>
                        <a:pt x="4" y="650"/>
                      </a:lnTo>
                      <a:lnTo>
                        <a:pt x="4" y="658"/>
                      </a:lnTo>
                      <a:lnTo>
                        <a:pt x="6" y="667"/>
                      </a:lnTo>
                      <a:lnTo>
                        <a:pt x="8" y="675"/>
                      </a:lnTo>
                      <a:lnTo>
                        <a:pt x="10" y="684"/>
                      </a:lnTo>
                      <a:lnTo>
                        <a:pt x="12" y="692"/>
                      </a:lnTo>
                      <a:lnTo>
                        <a:pt x="14" y="702"/>
                      </a:lnTo>
                      <a:lnTo>
                        <a:pt x="15" y="709"/>
                      </a:lnTo>
                      <a:lnTo>
                        <a:pt x="19" y="719"/>
                      </a:lnTo>
                      <a:lnTo>
                        <a:pt x="21" y="724"/>
                      </a:lnTo>
                      <a:lnTo>
                        <a:pt x="25" y="734"/>
                      </a:lnTo>
                      <a:lnTo>
                        <a:pt x="29" y="741"/>
                      </a:lnTo>
                      <a:lnTo>
                        <a:pt x="33" y="749"/>
                      </a:lnTo>
                      <a:lnTo>
                        <a:pt x="34" y="757"/>
                      </a:lnTo>
                      <a:lnTo>
                        <a:pt x="38" y="764"/>
                      </a:lnTo>
                      <a:lnTo>
                        <a:pt x="42" y="770"/>
                      </a:lnTo>
                      <a:lnTo>
                        <a:pt x="46" y="778"/>
                      </a:lnTo>
                      <a:lnTo>
                        <a:pt x="55" y="789"/>
                      </a:lnTo>
                      <a:lnTo>
                        <a:pt x="65" y="802"/>
                      </a:lnTo>
                      <a:lnTo>
                        <a:pt x="74" y="814"/>
                      </a:lnTo>
                      <a:lnTo>
                        <a:pt x="86" y="825"/>
                      </a:lnTo>
                      <a:lnTo>
                        <a:pt x="97" y="835"/>
                      </a:lnTo>
                      <a:lnTo>
                        <a:pt x="109" y="844"/>
                      </a:lnTo>
                      <a:lnTo>
                        <a:pt x="120" y="852"/>
                      </a:lnTo>
                      <a:lnTo>
                        <a:pt x="131" y="859"/>
                      </a:lnTo>
                      <a:lnTo>
                        <a:pt x="145" y="867"/>
                      </a:lnTo>
                      <a:lnTo>
                        <a:pt x="158" y="875"/>
                      </a:lnTo>
                      <a:lnTo>
                        <a:pt x="169" y="882"/>
                      </a:lnTo>
                      <a:lnTo>
                        <a:pt x="183" y="890"/>
                      </a:lnTo>
                      <a:lnTo>
                        <a:pt x="190" y="894"/>
                      </a:lnTo>
                      <a:lnTo>
                        <a:pt x="198" y="897"/>
                      </a:lnTo>
                      <a:lnTo>
                        <a:pt x="206" y="901"/>
                      </a:lnTo>
                      <a:lnTo>
                        <a:pt x="213" y="905"/>
                      </a:lnTo>
                      <a:lnTo>
                        <a:pt x="219" y="907"/>
                      </a:lnTo>
                      <a:lnTo>
                        <a:pt x="226" y="911"/>
                      </a:lnTo>
                      <a:lnTo>
                        <a:pt x="234" y="914"/>
                      </a:lnTo>
                      <a:lnTo>
                        <a:pt x="242" y="918"/>
                      </a:lnTo>
                      <a:lnTo>
                        <a:pt x="249" y="920"/>
                      </a:lnTo>
                      <a:lnTo>
                        <a:pt x="255" y="924"/>
                      </a:lnTo>
                      <a:lnTo>
                        <a:pt x="263" y="928"/>
                      </a:lnTo>
                      <a:lnTo>
                        <a:pt x="270" y="932"/>
                      </a:lnTo>
                      <a:lnTo>
                        <a:pt x="278" y="935"/>
                      </a:lnTo>
                      <a:lnTo>
                        <a:pt x="285" y="939"/>
                      </a:lnTo>
                      <a:lnTo>
                        <a:pt x="293" y="943"/>
                      </a:lnTo>
                      <a:lnTo>
                        <a:pt x="301" y="947"/>
                      </a:lnTo>
                      <a:lnTo>
                        <a:pt x="308" y="951"/>
                      </a:lnTo>
                      <a:lnTo>
                        <a:pt x="316" y="954"/>
                      </a:lnTo>
                      <a:lnTo>
                        <a:pt x="323" y="958"/>
                      </a:lnTo>
                      <a:lnTo>
                        <a:pt x="331" y="962"/>
                      </a:lnTo>
                      <a:lnTo>
                        <a:pt x="339" y="966"/>
                      </a:lnTo>
                      <a:lnTo>
                        <a:pt x="346" y="970"/>
                      </a:lnTo>
                      <a:lnTo>
                        <a:pt x="354" y="973"/>
                      </a:lnTo>
                      <a:lnTo>
                        <a:pt x="361" y="977"/>
                      </a:lnTo>
                      <a:lnTo>
                        <a:pt x="369" y="981"/>
                      </a:lnTo>
                      <a:lnTo>
                        <a:pt x="377" y="985"/>
                      </a:lnTo>
                      <a:lnTo>
                        <a:pt x="382" y="990"/>
                      </a:lnTo>
                      <a:lnTo>
                        <a:pt x="392" y="996"/>
                      </a:lnTo>
                      <a:lnTo>
                        <a:pt x="399" y="1000"/>
                      </a:lnTo>
                      <a:lnTo>
                        <a:pt x="407" y="1004"/>
                      </a:lnTo>
                      <a:lnTo>
                        <a:pt x="415" y="1009"/>
                      </a:lnTo>
                      <a:lnTo>
                        <a:pt x="420" y="1013"/>
                      </a:lnTo>
                      <a:lnTo>
                        <a:pt x="428" y="1019"/>
                      </a:lnTo>
                      <a:lnTo>
                        <a:pt x="436" y="1025"/>
                      </a:lnTo>
                      <a:lnTo>
                        <a:pt x="443" y="1030"/>
                      </a:lnTo>
                      <a:lnTo>
                        <a:pt x="453" y="1038"/>
                      </a:lnTo>
                      <a:lnTo>
                        <a:pt x="458" y="1042"/>
                      </a:lnTo>
                      <a:lnTo>
                        <a:pt x="466" y="1047"/>
                      </a:lnTo>
                      <a:lnTo>
                        <a:pt x="474" y="1053"/>
                      </a:lnTo>
                      <a:lnTo>
                        <a:pt x="479" y="1059"/>
                      </a:lnTo>
                      <a:lnTo>
                        <a:pt x="487" y="1065"/>
                      </a:lnTo>
                      <a:lnTo>
                        <a:pt x="495" y="1072"/>
                      </a:lnTo>
                      <a:lnTo>
                        <a:pt x="500" y="1080"/>
                      </a:lnTo>
                      <a:lnTo>
                        <a:pt x="508" y="1085"/>
                      </a:lnTo>
                      <a:lnTo>
                        <a:pt x="515" y="1093"/>
                      </a:lnTo>
                      <a:lnTo>
                        <a:pt x="521" y="1101"/>
                      </a:lnTo>
                      <a:lnTo>
                        <a:pt x="529" y="1106"/>
                      </a:lnTo>
                      <a:lnTo>
                        <a:pt x="534" y="1116"/>
                      </a:lnTo>
                      <a:lnTo>
                        <a:pt x="542" y="1124"/>
                      </a:lnTo>
                      <a:lnTo>
                        <a:pt x="550" y="1131"/>
                      </a:lnTo>
                      <a:lnTo>
                        <a:pt x="555" y="1139"/>
                      </a:lnTo>
                      <a:lnTo>
                        <a:pt x="563" y="1148"/>
                      </a:lnTo>
                      <a:lnTo>
                        <a:pt x="609" y="1120"/>
                      </a:lnTo>
                      <a:lnTo>
                        <a:pt x="609" y="1118"/>
                      </a:lnTo>
                      <a:lnTo>
                        <a:pt x="607" y="1114"/>
                      </a:lnTo>
                      <a:lnTo>
                        <a:pt x="603" y="1108"/>
                      </a:lnTo>
                      <a:lnTo>
                        <a:pt x="599" y="1103"/>
                      </a:lnTo>
                      <a:lnTo>
                        <a:pt x="591" y="1093"/>
                      </a:lnTo>
                      <a:lnTo>
                        <a:pt x="584" y="1082"/>
                      </a:lnTo>
                      <a:lnTo>
                        <a:pt x="576" y="1076"/>
                      </a:lnTo>
                      <a:lnTo>
                        <a:pt x="572" y="1068"/>
                      </a:lnTo>
                      <a:lnTo>
                        <a:pt x="567" y="1063"/>
                      </a:lnTo>
                      <a:lnTo>
                        <a:pt x="559" y="1055"/>
                      </a:lnTo>
                      <a:lnTo>
                        <a:pt x="550" y="1047"/>
                      </a:lnTo>
                      <a:lnTo>
                        <a:pt x="542" y="1040"/>
                      </a:lnTo>
                      <a:lnTo>
                        <a:pt x="533" y="1030"/>
                      </a:lnTo>
                      <a:lnTo>
                        <a:pt x="521" y="1023"/>
                      </a:lnTo>
                      <a:lnTo>
                        <a:pt x="510" y="1013"/>
                      </a:lnTo>
                      <a:lnTo>
                        <a:pt x="498" y="1006"/>
                      </a:lnTo>
                      <a:lnTo>
                        <a:pt x="491" y="1000"/>
                      </a:lnTo>
                      <a:lnTo>
                        <a:pt x="485" y="996"/>
                      </a:lnTo>
                      <a:lnTo>
                        <a:pt x="477" y="992"/>
                      </a:lnTo>
                      <a:lnTo>
                        <a:pt x="472" y="989"/>
                      </a:lnTo>
                      <a:lnTo>
                        <a:pt x="462" y="983"/>
                      </a:lnTo>
                      <a:lnTo>
                        <a:pt x="455" y="979"/>
                      </a:lnTo>
                      <a:lnTo>
                        <a:pt x="445" y="973"/>
                      </a:lnTo>
                      <a:lnTo>
                        <a:pt x="439" y="970"/>
                      </a:lnTo>
                      <a:lnTo>
                        <a:pt x="428" y="964"/>
                      </a:lnTo>
                      <a:lnTo>
                        <a:pt x="420" y="960"/>
                      </a:lnTo>
                      <a:lnTo>
                        <a:pt x="411" y="954"/>
                      </a:lnTo>
                      <a:lnTo>
                        <a:pt x="403" y="951"/>
                      </a:lnTo>
                      <a:lnTo>
                        <a:pt x="392" y="945"/>
                      </a:lnTo>
                      <a:lnTo>
                        <a:pt x="382" y="941"/>
                      </a:lnTo>
                      <a:lnTo>
                        <a:pt x="371" y="935"/>
                      </a:lnTo>
                      <a:lnTo>
                        <a:pt x="361" y="932"/>
                      </a:lnTo>
                      <a:lnTo>
                        <a:pt x="350" y="926"/>
                      </a:lnTo>
                      <a:lnTo>
                        <a:pt x="339" y="922"/>
                      </a:lnTo>
                      <a:lnTo>
                        <a:pt x="327" y="916"/>
                      </a:lnTo>
                      <a:lnTo>
                        <a:pt x="318" y="913"/>
                      </a:lnTo>
                      <a:lnTo>
                        <a:pt x="304" y="907"/>
                      </a:lnTo>
                      <a:lnTo>
                        <a:pt x="293" y="903"/>
                      </a:lnTo>
                      <a:lnTo>
                        <a:pt x="284" y="897"/>
                      </a:lnTo>
                      <a:lnTo>
                        <a:pt x="272" y="894"/>
                      </a:lnTo>
                      <a:lnTo>
                        <a:pt x="263" y="888"/>
                      </a:lnTo>
                      <a:lnTo>
                        <a:pt x="251" y="882"/>
                      </a:lnTo>
                      <a:lnTo>
                        <a:pt x="242" y="878"/>
                      </a:lnTo>
                      <a:lnTo>
                        <a:pt x="234" y="873"/>
                      </a:lnTo>
                      <a:lnTo>
                        <a:pt x="225" y="867"/>
                      </a:lnTo>
                      <a:lnTo>
                        <a:pt x="215" y="861"/>
                      </a:lnTo>
                      <a:lnTo>
                        <a:pt x="206" y="854"/>
                      </a:lnTo>
                      <a:lnTo>
                        <a:pt x="198" y="850"/>
                      </a:lnTo>
                      <a:lnTo>
                        <a:pt x="190" y="844"/>
                      </a:lnTo>
                      <a:lnTo>
                        <a:pt x="183" y="837"/>
                      </a:lnTo>
                      <a:lnTo>
                        <a:pt x="175" y="831"/>
                      </a:lnTo>
                      <a:lnTo>
                        <a:pt x="168" y="825"/>
                      </a:lnTo>
                      <a:lnTo>
                        <a:pt x="158" y="819"/>
                      </a:lnTo>
                      <a:lnTo>
                        <a:pt x="152" y="812"/>
                      </a:lnTo>
                      <a:lnTo>
                        <a:pt x="145" y="804"/>
                      </a:lnTo>
                      <a:lnTo>
                        <a:pt x="137" y="799"/>
                      </a:lnTo>
                      <a:lnTo>
                        <a:pt x="131" y="791"/>
                      </a:lnTo>
                      <a:lnTo>
                        <a:pt x="126" y="785"/>
                      </a:lnTo>
                      <a:lnTo>
                        <a:pt x="120" y="778"/>
                      </a:lnTo>
                      <a:lnTo>
                        <a:pt x="114" y="772"/>
                      </a:lnTo>
                      <a:lnTo>
                        <a:pt x="109" y="764"/>
                      </a:lnTo>
                      <a:lnTo>
                        <a:pt x="103" y="757"/>
                      </a:lnTo>
                      <a:lnTo>
                        <a:pt x="99" y="749"/>
                      </a:lnTo>
                      <a:lnTo>
                        <a:pt x="95" y="741"/>
                      </a:lnTo>
                      <a:lnTo>
                        <a:pt x="90" y="732"/>
                      </a:lnTo>
                      <a:lnTo>
                        <a:pt x="86" y="724"/>
                      </a:lnTo>
                      <a:lnTo>
                        <a:pt x="82" y="719"/>
                      </a:lnTo>
                      <a:lnTo>
                        <a:pt x="80" y="711"/>
                      </a:lnTo>
                      <a:lnTo>
                        <a:pt x="76" y="702"/>
                      </a:lnTo>
                      <a:lnTo>
                        <a:pt x="72" y="694"/>
                      </a:lnTo>
                      <a:lnTo>
                        <a:pt x="69" y="684"/>
                      </a:lnTo>
                      <a:lnTo>
                        <a:pt x="69" y="677"/>
                      </a:lnTo>
                      <a:lnTo>
                        <a:pt x="65" y="667"/>
                      </a:lnTo>
                      <a:lnTo>
                        <a:pt x="63" y="658"/>
                      </a:lnTo>
                      <a:lnTo>
                        <a:pt x="61" y="650"/>
                      </a:lnTo>
                      <a:lnTo>
                        <a:pt x="61" y="641"/>
                      </a:lnTo>
                      <a:lnTo>
                        <a:pt x="59" y="631"/>
                      </a:lnTo>
                      <a:lnTo>
                        <a:pt x="57" y="622"/>
                      </a:lnTo>
                      <a:lnTo>
                        <a:pt x="57" y="612"/>
                      </a:lnTo>
                      <a:lnTo>
                        <a:pt x="57" y="605"/>
                      </a:lnTo>
                      <a:lnTo>
                        <a:pt x="57" y="593"/>
                      </a:lnTo>
                      <a:lnTo>
                        <a:pt x="57" y="584"/>
                      </a:lnTo>
                      <a:lnTo>
                        <a:pt x="59" y="574"/>
                      </a:lnTo>
                      <a:lnTo>
                        <a:pt x="59" y="567"/>
                      </a:lnTo>
                      <a:lnTo>
                        <a:pt x="59" y="555"/>
                      </a:lnTo>
                      <a:lnTo>
                        <a:pt x="59" y="546"/>
                      </a:lnTo>
                      <a:lnTo>
                        <a:pt x="61" y="534"/>
                      </a:lnTo>
                      <a:lnTo>
                        <a:pt x="63" y="525"/>
                      </a:lnTo>
                      <a:lnTo>
                        <a:pt x="65" y="513"/>
                      </a:lnTo>
                      <a:lnTo>
                        <a:pt x="67" y="504"/>
                      </a:lnTo>
                      <a:lnTo>
                        <a:pt x="71" y="493"/>
                      </a:lnTo>
                      <a:lnTo>
                        <a:pt x="74" y="483"/>
                      </a:lnTo>
                      <a:lnTo>
                        <a:pt x="76" y="472"/>
                      </a:lnTo>
                      <a:lnTo>
                        <a:pt x="80" y="460"/>
                      </a:lnTo>
                      <a:lnTo>
                        <a:pt x="84" y="449"/>
                      </a:lnTo>
                      <a:lnTo>
                        <a:pt x="90" y="437"/>
                      </a:lnTo>
                      <a:lnTo>
                        <a:pt x="93" y="428"/>
                      </a:lnTo>
                      <a:lnTo>
                        <a:pt x="97" y="417"/>
                      </a:lnTo>
                      <a:lnTo>
                        <a:pt x="103" y="405"/>
                      </a:lnTo>
                      <a:lnTo>
                        <a:pt x="109" y="394"/>
                      </a:lnTo>
                      <a:lnTo>
                        <a:pt x="112" y="382"/>
                      </a:lnTo>
                      <a:lnTo>
                        <a:pt x="118" y="369"/>
                      </a:lnTo>
                      <a:lnTo>
                        <a:pt x="124" y="358"/>
                      </a:lnTo>
                      <a:lnTo>
                        <a:pt x="130" y="348"/>
                      </a:lnTo>
                      <a:lnTo>
                        <a:pt x="135" y="337"/>
                      </a:lnTo>
                      <a:lnTo>
                        <a:pt x="141" y="327"/>
                      </a:lnTo>
                      <a:lnTo>
                        <a:pt x="145" y="316"/>
                      </a:lnTo>
                      <a:lnTo>
                        <a:pt x="152" y="306"/>
                      </a:lnTo>
                      <a:lnTo>
                        <a:pt x="158" y="295"/>
                      </a:lnTo>
                      <a:lnTo>
                        <a:pt x="164" y="287"/>
                      </a:lnTo>
                      <a:lnTo>
                        <a:pt x="169" y="278"/>
                      </a:lnTo>
                      <a:lnTo>
                        <a:pt x="177" y="268"/>
                      </a:lnTo>
                      <a:lnTo>
                        <a:pt x="183" y="261"/>
                      </a:lnTo>
                      <a:lnTo>
                        <a:pt x="190" y="251"/>
                      </a:lnTo>
                      <a:lnTo>
                        <a:pt x="196" y="244"/>
                      </a:lnTo>
                      <a:lnTo>
                        <a:pt x="204" y="236"/>
                      </a:lnTo>
                      <a:lnTo>
                        <a:pt x="211" y="226"/>
                      </a:lnTo>
                      <a:lnTo>
                        <a:pt x="217" y="219"/>
                      </a:lnTo>
                      <a:lnTo>
                        <a:pt x="225" y="211"/>
                      </a:lnTo>
                      <a:lnTo>
                        <a:pt x="232" y="204"/>
                      </a:lnTo>
                      <a:lnTo>
                        <a:pt x="238" y="196"/>
                      </a:lnTo>
                      <a:lnTo>
                        <a:pt x="245" y="188"/>
                      </a:lnTo>
                      <a:lnTo>
                        <a:pt x="253" y="181"/>
                      </a:lnTo>
                      <a:lnTo>
                        <a:pt x="261" y="175"/>
                      </a:lnTo>
                      <a:lnTo>
                        <a:pt x="268" y="168"/>
                      </a:lnTo>
                      <a:lnTo>
                        <a:pt x="276" y="160"/>
                      </a:lnTo>
                      <a:lnTo>
                        <a:pt x="284" y="154"/>
                      </a:lnTo>
                      <a:lnTo>
                        <a:pt x="289" y="150"/>
                      </a:lnTo>
                      <a:lnTo>
                        <a:pt x="297" y="143"/>
                      </a:lnTo>
                      <a:lnTo>
                        <a:pt x="306" y="137"/>
                      </a:lnTo>
                      <a:lnTo>
                        <a:pt x="314" y="131"/>
                      </a:lnTo>
                      <a:lnTo>
                        <a:pt x="322" y="128"/>
                      </a:lnTo>
                      <a:lnTo>
                        <a:pt x="329" y="122"/>
                      </a:lnTo>
                      <a:lnTo>
                        <a:pt x="337" y="116"/>
                      </a:lnTo>
                      <a:lnTo>
                        <a:pt x="344" y="111"/>
                      </a:lnTo>
                      <a:lnTo>
                        <a:pt x="352" y="105"/>
                      </a:lnTo>
                      <a:lnTo>
                        <a:pt x="360" y="101"/>
                      </a:lnTo>
                      <a:lnTo>
                        <a:pt x="369" y="95"/>
                      </a:lnTo>
                      <a:lnTo>
                        <a:pt x="377" y="92"/>
                      </a:lnTo>
                      <a:lnTo>
                        <a:pt x="386" y="88"/>
                      </a:lnTo>
                      <a:lnTo>
                        <a:pt x="394" y="84"/>
                      </a:lnTo>
                      <a:lnTo>
                        <a:pt x="401" y="80"/>
                      </a:lnTo>
                      <a:lnTo>
                        <a:pt x="411" y="76"/>
                      </a:lnTo>
                      <a:lnTo>
                        <a:pt x="418" y="73"/>
                      </a:lnTo>
                      <a:lnTo>
                        <a:pt x="428" y="69"/>
                      </a:lnTo>
                      <a:lnTo>
                        <a:pt x="436" y="65"/>
                      </a:lnTo>
                      <a:lnTo>
                        <a:pt x="445" y="63"/>
                      </a:lnTo>
                      <a:lnTo>
                        <a:pt x="455" y="59"/>
                      </a:lnTo>
                      <a:lnTo>
                        <a:pt x="462" y="57"/>
                      </a:lnTo>
                      <a:lnTo>
                        <a:pt x="470" y="53"/>
                      </a:lnTo>
                      <a:lnTo>
                        <a:pt x="479" y="50"/>
                      </a:lnTo>
                      <a:lnTo>
                        <a:pt x="487" y="48"/>
                      </a:lnTo>
                      <a:lnTo>
                        <a:pt x="496" y="44"/>
                      </a:lnTo>
                      <a:lnTo>
                        <a:pt x="504" y="42"/>
                      </a:lnTo>
                      <a:lnTo>
                        <a:pt x="514" y="40"/>
                      </a:lnTo>
                      <a:lnTo>
                        <a:pt x="523" y="38"/>
                      </a:lnTo>
                      <a:lnTo>
                        <a:pt x="533" y="36"/>
                      </a:lnTo>
                      <a:lnTo>
                        <a:pt x="542" y="34"/>
                      </a:lnTo>
                      <a:lnTo>
                        <a:pt x="550" y="33"/>
                      </a:lnTo>
                      <a:lnTo>
                        <a:pt x="559" y="31"/>
                      </a:lnTo>
                      <a:lnTo>
                        <a:pt x="569" y="29"/>
                      </a:lnTo>
                      <a:lnTo>
                        <a:pt x="578" y="29"/>
                      </a:lnTo>
                      <a:lnTo>
                        <a:pt x="588" y="27"/>
                      </a:lnTo>
                      <a:lnTo>
                        <a:pt x="597" y="27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2" name="Freeform 138"/>
                <p:cNvSpPr>
                  <a:spLocks/>
                </p:cNvSpPr>
                <p:nvPr/>
              </p:nvSpPr>
              <p:spPr bwMode="auto">
                <a:xfrm>
                  <a:off x="330" y="3336"/>
                  <a:ext cx="191" cy="600"/>
                </a:xfrm>
                <a:custGeom>
                  <a:avLst/>
                  <a:gdLst>
                    <a:gd name="T0" fmla="*/ 7 w 382"/>
                    <a:gd name="T1" fmla="*/ 14 h 1199"/>
                    <a:gd name="T2" fmla="*/ 20 w 382"/>
                    <a:gd name="T3" fmla="*/ 19 h 1199"/>
                    <a:gd name="T4" fmla="*/ 36 w 382"/>
                    <a:gd name="T5" fmla="*/ 28 h 1199"/>
                    <a:gd name="T6" fmla="*/ 49 w 382"/>
                    <a:gd name="T7" fmla="*/ 39 h 1199"/>
                    <a:gd name="T8" fmla="*/ 58 w 382"/>
                    <a:gd name="T9" fmla="*/ 54 h 1199"/>
                    <a:gd name="T10" fmla="*/ 59 w 382"/>
                    <a:gd name="T11" fmla="*/ 65 h 1199"/>
                    <a:gd name="T12" fmla="*/ 56 w 382"/>
                    <a:gd name="T13" fmla="*/ 74 h 1199"/>
                    <a:gd name="T14" fmla="*/ 51 w 382"/>
                    <a:gd name="T15" fmla="*/ 83 h 1199"/>
                    <a:gd name="T16" fmla="*/ 43 w 382"/>
                    <a:gd name="T17" fmla="*/ 94 h 1199"/>
                    <a:gd name="T18" fmla="*/ 30 w 382"/>
                    <a:gd name="T19" fmla="*/ 110 h 1199"/>
                    <a:gd name="T20" fmla="*/ 17 w 382"/>
                    <a:gd name="T21" fmla="*/ 125 h 1199"/>
                    <a:gd name="T22" fmla="*/ 7 w 382"/>
                    <a:gd name="T23" fmla="*/ 138 h 1199"/>
                    <a:gd name="T24" fmla="*/ 1 w 382"/>
                    <a:gd name="T25" fmla="*/ 151 h 1199"/>
                    <a:gd name="T26" fmla="*/ 1 w 382"/>
                    <a:gd name="T27" fmla="*/ 164 h 1199"/>
                    <a:gd name="T28" fmla="*/ 9 w 382"/>
                    <a:gd name="T29" fmla="*/ 178 h 1199"/>
                    <a:gd name="T30" fmla="*/ 20 w 382"/>
                    <a:gd name="T31" fmla="*/ 188 h 1199"/>
                    <a:gd name="T32" fmla="*/ 29 w 382"/>
                    <a:gd name="T33" fmla="*/ 196 h 1199"/>
                    <a:gd name="T34" fmla="*/ 38 w 382"/>
                    <a:gd name="T35" fmla="*/ 204 h 1199"/>
                    <a:gd name="T36" fmla="*/ 48 w 382"/>
                    <a:gd name="T37" fmla="*/ 214 h 1199"/>
                    <a:gd name="T38" fmla="*/ 57 w 382"/>
                    <a:gd name="T39" fmla="*/ 223 h 1199"/>
                    <a:gd name="T40" fmla="*/ 66 w 382"/>
                    <a:gd name="T41" fmla="*/ 232 h 1199"/>
                    <a:gd name="T42" fmla="*/ 73 w 382"/>
                    <a:gd name="T43" fmla="*/ 242 h 1199"/>
                    <a:gd name="T44" fmla="*/ 78 w 382"/>
                    <a:gd name="T45" fmla="*/ 252 h 1199"/>
                    <a:gd name="T46" fmla="*/ 82 w 382"/>
                    <a:gd name="T47" fmla="*/ 263 h 1199"/>
                    <a:gd name="T48" fmla="*/ 83 w 382"/>
                    <a:gd name="T49" fmla="*/ 274 h 1199"/>
                    <a:gd name="T50" fmla="*/ 80 w 382"/>
                    <a:gd name="T51" fmla="*/ 285 h 1199"/>
                    <a:gd name="T52" fmla="*/ 88 w 382"/>
                    <a:gd name="T53" fmla="*/ 300 h 1199"/>
                    <a:gd name="T54" fmla="*/ 93 w 382"/>
                    <a:gd name="T55" fmla="*/ 290 h 1199"/>
                    <a:gd name="T56" fmla="*/ 95 w 382"/>
                    <a:gd name="T57" fmla="*/ 278 h 1199"/>
                    <a:gd name="T58" fmla="*/ 95 w 382"/>
                    <a:gd name="T59" fmla="*/ 264 h 1199"/>
                    <a:gd name="T60" fmla="*/ 92 w 382"/>
                    <a:gd name="T61" fmla="*/ 255 h 1199"/>
                    <a:gd name="T62" fmla="*/ 89 w 382"/>
                    <a:gd name="T63" fmla="*/ 246 h 1199"/>
                    <a:gd name="T64" fmla="*/ 83 w 382"/>
                    <a:gd name="T65" fmla="*/ 236 h 1199"/>
                    <a:gd name="T66" fmla="*/ 75 w 382"/>
                    <a:gd name="T67" fmla="*/ 226 h 1199"/>
                    <a:gd name="T68" fmla="*/ 64 w 382"/>
                    <a:gd name="T69" fmla="*/ 216 h 1199"/>
                    <a:gd name="T70" fmla="*/ 54 w 382"/>
                    <a:gd name="T71" fmla="*/ 206 h 1199"/>
                    <a:gd name="T72" fmla="*/ 44 w 382"/>
                    <a:gd name="T73" fmla="*/ 197 h 1199"/>
                    <a:gd name="T74" fmla="*/ 36 w 382"/>
                    <a:gd name="T75" fmla="*/ 189 h 1199"/>
                    <a:gd name="T76" fmla="*/ 23 w 382"/>
                    <a:gd name="T77" fmla="*/ 175 h 1199"/>
                    <a:gd name="T78" fmla="*/ 15 w 382"/>
                    <a:gd name="T79" fmla="*/ 163 h 1199"/>
                    <a:gd name="T80" fmla="*/ 15 w 382"/>
                    <a:gd name="T81" fmla="*/ 150 h 1199"/>
                    <a:gd name="T82" fmla="*/ 21 w 382"/>
                    <a:gd name="T83" fmla="*/ 137 h 1199"/>
                    <a:gd name="T84" fmla="*/ 32 w 382"/>
                    <a:gd name="T85" fmla="*/ 122 h 1199"/>
                    <a:gd name="T86" fmla="*/ 42 w 382"/>
                    <a:gd name="T87" fmla="*/ 112 h 1199"/>
                    <a:gd name="T88" fmla="*/ 53 w 382"/>
                    <a:gd name="T89" fmla="*/ 99 h 1199"/>
                    <a:gd name="T90" fmla="*/ 61 w 382"/>
                    <a:gd name="T91" fmla="*/ 89 h 1199"/>
                    <a:gd name="T92" fmla="*/ 67 w 382"/>
                    <a:gd name="T93" fmla="*/ 80 h 1199"/>
                    <a:gd name="T94" fmla="*/ 70 w 382"/>
                    <a:gd name="T95" fmla="*/ 71 h 1199"/>
                    <a:gd name="T96" fmla="*/ 71 w 382"/>
                    <a:gd name="T97" fmla="*/ 60 h 1199"/>
                    <a:gd name="T98" fmla="*/ 69 w 382"/>
                    <a:gd name="T99" fmla="*/ 48 h 1199"/>
                    <a:gd name="T100" fmla="*/ 62 w 382"/>
                    <a:gd name="T101" fmla="*/ 36 h 1199"/>
                    <a:gd name="T102" fmla="*/ 52 w 382"/>
                    <a:gd name="T103" fmla="*/ 25 h 1199"/>
                    <a:gd name="T104" fmla="*/ 40 w 382"/>
                    <a:gd name="T105" fmla="*/ 16 h 1199"/>
                    <a:gd name="T106" fmla="*/ 29 w 382"/>
                    <a:gd name="T107" fmla="*/ 8 h 1199"/>
                    <a:gd name="T108" fmla="*/ 19 w 382"/>
                    <a:gd name="T109" fmla="*/ 3 h 1199"/>
                    <a:gd name="T110" fmla="*/ 1 w 382"/>
                    <a:gd name="T111" fmla="*/ 12 h 119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2"/>
                    <a:gd name="T169" fmla="*/ 0 h 1199"/>
                    <a:gd name="T170" fmla="*/ 382 w 382"/>
                    <a:gd name="T171" fmla="*/ 1199 h 119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2" h="1199">
                      <a:moveTo>
                        <a:pt x="2" y="45"/>
                      </a:moveTo>
                      <a:lnTo>
                        <a:pt x="3" y="45"/>
                      </a:lnTo>
                      <a:lnTo>
                        <a:pt x="13" y="49"/>
                      </a:lnTo>
                      <a:lnTo>
                        <a:pt x="19" y="49"/>
                      </a:lnTo>
                      <a:lnTo>
                        <a:pt x="26" y="53"/>
                      </a:lnTo>
                      <a:lnTo>
                        <a:pt x="36" y="57"/>
                      </a:lnTo>
                      <a:lnTo>
                        <a:pt x="45" y="63"/>
                      </a:lnTo>
                      <a:lnTo>
                        <a:pt x="57" y="66"/>
                      </a:lnTo>
                      <a:lnTo>
                        <a:pt x="66" y="70"/>
                      </a:lnTo>
                      <a:lnTo>
                        <a:pt x="78" y="76"/>
                      </a:lnTo>
                      <a:lnTo>
                        <a:pt x="91" y="84"/>
                      </a:lnTo>
                      <a:lnTo>
                        <a:pt x="102" y="89"/>
                      </a:lnTo>
                      <a:lnTo>
                        <a:pt x="116" y="97"/>
                      </a:lnTo>
                      <a:lnTo>
                        <a:pt x="129" y="104"/>
                      </a:lnTo>
                      <a:lnTo>
                        <a:pt x="142" y="112"/>
                      </a:lnTo>
                      <a:lnTo>
                        <a:pt x="154" y="120"/>
                      </a:lnTo>
                      <a:lnTo>
                        <a:pt x="165" y="127"/>
                      </a:lnTo>
                      <a:lnTo>
                        <a:pt x="176" y="137"/>
                      </a:lnTo>
                      <a:lnTo>
                        <a:pt x="188" y="148"/>
                      </a:lnTo>
                      <a:lnTo>
                        <a:pt x="195" y="156"/>
                      </a:lnTo>
                      <a:lnTo>
                        <a:pt x="205" y="167"/>
                      </a:lnTo>
                      <a:lnTo>
                        <a:pt x="213" y="179"/>
                      </a:lnTo>
                      <a:lnTo>
                        <a:pt x="222" y="190"/>
                      </a:lnTo>
                      <a:lnTo>
                        <a:pt x="226" y="201"/>
                      </a:lnTo>
                      <a:lnTo>
                        <a:pt x="232" y="213"/>
                      </a:lnTo>
                      <a:lnTo>
                        <a:pt x="233" y="224"/>
                      </a:lnTo>
                      <a:lnTo>
                        <a:pt x="235" y="239"/>
                      </a:lnTo>
                      <a:lnTo>
                        <a:pt x="235" y="245"/>
                      </a:lnTo>
                      <a:lnTo>
                        <a:pt x="235" y="253"/>
                      </a:lnTo>
                      <a:lnTo>
                        <a:pt x="233" y="258"/>
                      </a:lnTo>
                      <a:lnTo>
                        <a:pt x="233" y="266"/>
                      </a:lnTo>
                      <a:lnTo>
                        <a:pt x="232" y="274"/>
                      </a:lnTo>
                      <a:lnTo>
                        <a:pt x="230" y="281"/>
                      </a:lnTo>
                      <a:lnTo>
                        <a:pt x="226" y="287"/>
                      </a:lnTo>
                      <a:lnTo>
                        <a:pt x="224" y="294"/>
                      </a:lnTo>
                      <a:lnTo>
                        <a:pt x="218" y="302"/>
                      </a:lnTo>
                      <a:lnTo>
                        <a:pt x="214" y="308"/>
                      </a:lnTo>
                      <a:lnTo>
                        <a:pt x="211" y="315"/>
                      </a:lnTo>
                      <a:lnTo>
                        <a:pt x="207" y="323"/>
                      </a:lnTo>
                      <a:lnTo>
                        <a:pt x="201" y="329"/>
                      </a:lnTo>
                      <a:lnTo>
                        <a:pt x="197" y="336"/>
                      </a:lnTo>
                      <a:lnTo>
                        <a:pt x="194" y="344"/>
                      </a:lnTo>
                      <a:lnTo>
                        <a:pt x="190" y="350"/>
                      </a:lnTo>
                      <a:lnTo>
                        <a:pt x="178" y="363"/>
                      </a:lnTo>
                      <a:lnTo>
                        <a:pt x="169" y="376"/>
                      </a:lnTo>
                      <a:lnTo>
                        <a:pt x="159" y="388"/>
                      </a:lnTo>
                      <a:lnTo>
                        <a:pt x="150" y="401"/>
                      </a:lnTo>
                      <a:lnTo>
                        <a:pt x="138" y="414"/>
                      </a:lnTo>
                      <a:lnTo>
                        <a:pt x="129" y="426"/>
                      </a:lnTo>
                      <a:lnTo>
                        <a:pt x="117" y="439"/>
                      </a:lnTo>
                      <a:lnTo>
                        <a:pt x="108" y="450"/>
                      </a:lnTo>
                      <a:lnTo>
                        <a:pt x="97" y="462"/>
                      </a:lnTo>
                      <a:lnTo>
                        <a:pt x="87" y="475"/>
                      </a:lnTo>
                      <a:lnTo>
                        <a:pt x="78" y="485"/>
                      </a:lnTo>
                      <a:lnTo>
                        <a:pt x="68" y="498"/>
                      </a:lnTo>
                      <a:lnTo>
                        <a:pt x="57" y="507"/>
                      </a:lnTo>
                      <a:lnTo>
                        <a:pt x="49" y="519"/>
                      </a:lnTo>
                      <a:lnTo>
                        <a:pt x="40" y="530"/>
                      </a:lnTo>
                      <a:lnTo>
                        <a:pt x="32" y="540"/>
                      </a:lnTo>
                      <a:lnTo>
                        <a:pt x="26" y="551"/>
                      </a:lnTo>
                      <a:lnTo>
                        <a:pt x="19" y="561"/>
                      </a:lnTo>
                      <a:lnTo>
                        <a:pt x="13" y="572"/>
                      </a:lnTo>
                      <a:lnTo>
                        <a:pt x="9" y="583"/>
                      </a:lnTo>
                      <a:lnTo>
                        <a:pt x="5" y="593"/>
                      </a:lnTo>
                      <a:lnTo>
                        <a:pt x="2" y="602"/>
                      </a:lnTo>
                      <a:lnTo>
                        <a:pt x="0" y="614"/>
                      </a:lnTo>
                      <a:lnTo>
                        <a:pt x="0" y="625"/>
                      </a:lnTo>
                      <a:lnTo>
                        <a:pt x="0" y="635"/>
                      </a:lnTo>
                      <a:lnTo>
                        <a:pt x="2" y="644"/>
                      </a:lnTo>
                      <a:lnTo>
                        <a:pt x="3" y="656"/>
                      </a:lnTo>
                      <a:lnTo>
                        <a:pt x="7" y="667"/>
                      </a:lnTo>
                      <a:lnTo>
                        <a:pt x="11" y="676"/>
                      </a:lnTo>
                      <a:lnTo>
                        <a:pt x="19" y="686"/>
                      </a:lnTo>
                      <a:lnTo>
                        <a:pt x="26" y="697"/>
                      </a:lnTo>
                      <a:lnTo>
                        <a:pt x="36" y="709"/>
                      </a:lnTo>
                      <a:lnTo>
                        <a:pt x="45" y="720"/>
                      </a:lnTo>
                      <a:lnTo>
                        <a:pt x="59" y="732"/>
                      </a:lnTo>
                      <a:lnTo>
                        <a:pt x="64" y="739"/>
                      </a:lnTo>
                      <a:lnTo>
                        <a:pt x="70" y="745"/>
                      </a:lnTo>
                      <a:lnTo>
                        <a:pt x="78" y="751"/>
                      </a:lnTo>
                      <a:lnTo>
                        <a:pt x="85" y="758"/>
                      </a:lnTo>
                      <a:lnTo>
                        <a:pt x="91" y="762"/>
                      </a:lnTo>
                      <a:lnTo>
                        <a:pt x="98" y="770"/>
                      </a:lnTo>
                      <a:lnTo>
                        <a:pt x="106" y="775"/>
                      </a:lnTo>
                      <a:lnTo>
                        <a:pt x="114" y="783"/>
                      </a:lnTo>
                      <a:lnTo>
                        <a:pt x="121" y="789"/>
                      </a:lnTo>
                      <a:lnTo>
                        <a:pt x="129" y="794"/>
                      </a:lnTo>
                      <a:lnTo>
                        <a:pt x="137" y="802"/>
                      </a:lnTo>
                      <a:lnTo>
                        <a:pt x="142" y="810"/>
                      </a:lnTo>
                      <a:lnTo>
                        <a:pt x="150" y="815"/>
                      </a:lnTo>
                      <a:lnTo>
                        <a:pt x="157" y="823"/>
                      </a:lnTo>
                      <a:lnTo>
                        <a:pt x="165" y="830"/>
                      </a:lnTo>
                      <a:lnTo>
                        <a:pt x="175" y="838"/>
                      </a:lnTo>
                      <a:lnTo>
                        <a:pt x="180" y="846"/>
                      </a:lnTo>
                      <a:lnTo>
                        <a:pt x="190" y="853"/>
                      </a:lnTo>
                      <a:lnTo>
                        <a:pt x="197" y="859"/>
                      </a:lnTo>
                      <a:lnTo>
                        <a:pt x="205" y="867"/>
                      </a:lnTo>
                      <a:lnTo>
                        <a:pt x="213" y="874"/>
                      </a:lnTo>
                      <a:lnTo>
                        <a:pt x="218" y="882"/>
                      </a:lnTo>
                      <a:lnTo>
                        <a:pt x="226" y="889"/>
                      </a:lnTo>
                      <a:lnTo>
                        <a:pt x="233" y="897"/>
                      </a:lnTo>
                      <a:lnTo>
                        <a:pt x="239" y="905"/>
                      </a:lnTo>
                      <a:lnTo>
                        <a:pt x="247" y="912"/>
                      </a:lnTo>
                      <a:lnTo>
                        <a:pt x="254" y="918"/>
                      </a:lnTo>
                      <a:lnTo>
                        <a:pt x="262" y="927"/>
                      </a:lnTo>
                      <a:lnTo>
                        <a:pt x="268" y="935"/>
                      </a:lnTo>
                      <a:lnTo>
                        <a:pt x="273" y="943"/>
                      </a:lnTo>
                      <a:lnTo>
                        <a:pt x="279" y="950"/>
                      </a:lnTo>
                      <a:lnTo>
                        <a:pt x="285" y="958"/>
                      </a:lnTo>
                      <a:lnTo>
                        <a:pt x="290" y="965"/>
                      </a:lnTo>
                      <a:lnTo>
                        <a:pt x="294" y="973"/>
                      </a:lnTo>
                      <a:lnTo>
                        <a:pt x="300" y="982"/>
                      </a:lnTo>
                      <a:lnTo>
                        <a:pt x="306" y="992"/>
                      </a:lnTo>
                      <a:lnTo>
                        <a:pt x="308" y="998"/>
                      </a:lnTo>
                      <a:lnTo>
                        <a:pt x="311" y="1007"/>
                      </a:lnTo>
                      <a:lnTo>
                        <a:pt x="315" y="1015"/>
                      </a:lnTo>
                      <a:lnTo>
                        <a:pt x="319" y="1024"/>
                      </a:lnTo>
                      <a:lnTo>
                        <a:pt x="323" y="1032"/>
                      </a:lnTo>
                      <a:lnTo>
                        <a:pt x="325" y="1039"/>
                      </a:lnTo>
                      <a:lnTo>
                        <a:pt x="327" y="1049"/>
                      </a:lnTo>
                      <a:lnTo>
                        <a:pt x="330" y="1058"/>
                      </a:lnTo>
                      <a:lnTo>
                        <a:pt x="330" y="1066"/>
                      </a:lnTo>
                      <a:lnTo>
                        <a:pt x="330" y="1076"/>
                      </a:lnTo>
                      <a:lnTo>
                        <a:pt x="330" y="1083"/>
                      </a:lnTo>
                      <a:lnTo>
                        <a:pt x="330" y="1093"/>
                      </a:lnTo>
                      <a:lnTo>
                        <a:pt x="330" y="1102"/>
                      </a:lnTo>
                      <a:lnTo>
                        <a:pt x="329" y="1112"/>
                      </a:lnTo>
                      <a:lnTo>
                        <a:pt x="327" y="1119"/>
                      </a:lnTo>
                      <a:lnTo>
                        <a:pt x="325" y="1131"/>
                      </a:lnTo>
                      <a:lnTo>
                        <a:pt x="319" y="1138"/>
                      </a:lnTo>
                      <a:lnTo>
                        <a:pt x="315" y="1148"/>
                      </a:lnTo>
                      <a:lnTo>
                        <a:pt x="311" y="1154"/>
                      </a:lnTo>
                      <a:lnTo>
                        <a:pt x="310" y="1155"/>
                      </a:lnTo>
                      <a:lnTo>
                        <a:pt x="351" y="1199"/>
                      </a:lnTo>
                      <a:lnTo>
                        <a:pt x="351" y="1197"/>
                      </a:lnTo>
                      <a:lnTo>
                        <a:pt x="355" y="1192"/>
                      </a:lnTo>
                      <a:lnTo>
                        <a:pt x="359" y="1184"/>
                      </a:lnTo>
                      <a:lnTo>
                        <a:pt x="365" y="1173"/>
                      </a:lnTo>
                      <a:lnTo>
                        <a:pt x="368" y="1165"/>
                      </a:lnTo>
                      <a:lnTo>
                        <a:pt x="370" y="1157"/>
                      </a:lnTo>
                      <a:lnTo>
                        <a:pt x="372" y="1150"/>
                      </a:lnTo>
                      <a:lnTo>
                        <a:pt x="374" y="1142"/>
                      </a:lnTo>
                      <a:lnTo>
                        <a:pt x="376" y="1133"/>
                      </a:lnTo>
                      <a:lnTo>
                        <a:pt x="378" y="1123"/>
                      </a:lnTo>
                      <a:lnTo>
                        <a:pt x="380" y="1112"/>
                      </a:lnTo>
                      <a:lnTo>
                        <a:pt x="382" y="1102"/>
                      </a:lnTo>
                      <a:lnTo>
                        <a:pt x="382" y="1091"/>
                      </a:lnTo>
                      <a:lnTo>
                        <a:pt x="382" y="1077"/>
                      </a:lnTo>
                      <a:lnTo>
                        <a:pt x="380" y="1066"/>
                      </a:lnTo>
                      <a:lnTo>
                        <a:pt x="378" y="1055"/>
                      </a:lnTo>
                      <a:lnTo>
                        <a:pt x="376" y="1047"/>
                      </a:lnTo>
                      <a:lnTo>
                        <a:pt x="374" y="1039"/>
                      </a:lnTo>
                      <a:lnTo>
                        <a:pt x="372" y="1032"/>
                      </a:lnTo>
                      <a:lnTo>
                        <a:pt x="370" y="1026"/>
                      </a:lnTo>
                      <a:lnTo>
                        <a:pt x="368" y="1019"/>
                      </a:lnTo>
                      <a:lnTo>
                        <a:pt x="367" y="1013"/>
                      </a:lnTo>
                      <a:lnTo>
                        <a:pt x="365" y="1005"/>
                      </a:lnTo>
                      <a:lnTo>
                        <a:pt x="361" y="998"/>
                      </a:lnTo>
                      <a:lnTo>
                        <a:pt x="357" y="990"/>
                      </a:lnTo>
                      <a:lnTo>
                        <a:pt x="353" y="982"/>
                      </a:lnTo>
                      <a:lnTo>
                        <a:pt x="349" y="975"/>
                      </a:lnTo>
                      <a:lnTo>
                        <a:pt x="346" y="967"/>
                      </a:lnTo>
                      <a:lnTo>
                        <a:pt x="340" y="960"/>
                      </a:lnTo>
                      <a:lnTo>
                        <a:pt x="334" y="952"/>
                      </a:lnTo>
                      <a:lnTo>
                        <a:pt x="330" y="943"/>
                      </a:lnTo>
                      <a:lnTo>
                        <a:pt x="325" y="935"/>
                      </a:lnTo>
                      <a:lnTo>
                        <a:pt x="319" y="927"/>
                      </a:lnTo>
                      <a:lnTo>
                        <a:pt x="311" y="918"/>
                      </a:lnTo>
                      <a:lnTo>
                        <a:pt x="306" y="910"/>
                      </a:lnTo>
                      <a:lnTo>
                        <a:pt x="298" y="903"/>
                      </a:lnTo>
                      <a:lnTo>
                        <a:pt x="290" y="893"/>
                      </a:lnTo>
                      <a:lnTo>
                        <a:pt x="283" y="887"/>
                      </a:lnTo>
                      <a:lnTo>
                        <a:pt x="273" y="878"/>
                      </a:lnTo>
                      <a:lnTo>
                        <a:pt x="266" y="870"/>
                      </a:lnTo>
                      <a:lnTo>
                        <a:pt x="256" y="861"/>
                      </a:lnTo>
                      <a:lnTo>
                        <a:pt x="247" y="853"/>
                      </a:lnTo>
                      <a:lnTo>
                        <a:pt x="237" y="844"/>
                      </a:lnTo>
                      <a:lnTo>
                        <a:pt x="230" y="836"/>
                      </a:lnTo>
                      <a:lnTo>
                        <a:pt x="220" y="829"/>
                      </a:lnTo>
                      <a:lnTo>
                        <a:pt x="213" y="821"/>
                      </a:lnTo>
                      <a:lnTo>
                        <a:pt x="205" y="815"/>
                      </a:lnTo>
                      <a:lnTo>
                        <a:pt x="197" y="808"/>
                      </a:lnTo>
                      <a:lnTo>
                        <a:pt x="188" y="800"/>
                      </a:lnTo>
                      <a:lnTo>
                        <a:pt x="180" y="792"/>
                      </a:lnTo>
                      <a:lnTo>
                        <a:pt x="175" y="787"/>
                      </a:lnTo>
                      <a:lnTo>
                        <a:pt x="167" y="779"/>
                      </a:lnTo>
                      <a:lnTo>
                        <a:pt x="159" y="773"/>
                      </a:lnTo>
                      <a:lnTo>
                        <a:pt x="154" y="766"/>
                      </a:lnTo>
                      <a:lnTo>
                        <a:pt x="146" y="760"/>
                      </a:lnTo>
                      <a:lnTo>
                        <a:pt x="142" y="756"/>
                      </a:lnTo>
                      <a:lnTo>
                        <a:pt x="129" y="741"/>
                      </a:lnTo>
                      <a:lnTo>
                        <a:pt x="117" y="732"/>
                      </a:lnTo>
                      <a:lnTo>
                        <a:pt x="106" y="720"/>
                      </a:lnTo>
                      <a:lnTo>
                        <a:pt x="98" y="709"/>
                      </a:lnTo>
                      <a:lnTo>
                        <a:pt x="89" y="697"/>
                      </a:lnTo>
                      <a:lnTo>
                        <a:pt x="81" y="688"/>
                      </a:lnTo>
                      <a:lnTo>
                        <a:pt x="74" y="678"/>
                      </a:lnTo>
                      <a:lnTo>
                        <a:pt x="70" y="669"/>
                      </a:lnTo>
                      <a:lnTo>
                        <a:pt x="64" y="659"/>
                      </a:lnTo>
                      <a:lnTo>
                        <a:pt x="60" y="650"/>
                      </a:lnTo>
                      <a:lnTo>
                        <a:pt x="57" y="638"/>
                      </a:lnTo>
                      <a:lnTo>
                        <a:pt x="57" y="631"/>
                      </a:lnTo>
                      <a:lnTo>
                        <a:pt x="55" y="619"/>
                      </a:lnTo>
                      <a:lnTo>
                        <a:pt x="57" y="610"/>
                      </a:lnTo>
                      <a:lnTo>
                        <a:pt x="57" y="600"/>
                      </a:lnTo>
                      <a:lnTo>
                        <a:pt x="60" y="591"/>
                      </a:lnTo>
                      <a:lnTo>
                        <a:pt x="62" y="580"/>
                      </a:lnTo>
                      <a:lnTo>
                        <a:pt x="68" y="568"/>
                      </a:lnTo>
                      <a:lnTo>
                        <a:pt x="74" y="559"/>
                      </a:lnTo>
                      <a:lnTo>
                        <a:pt x="81" y="547"/>
                      </a:lnTo>
                      <a:lnTo>
                        <a:pt x="87" y="534"/>
                      </a:lnTo>
                      <a:lnTo>
                        <a:pt x="98" y="523"/>
                      </a:lnTo>
                      <a:lnTo>
                        <a:pt x="108" y="509"/>
                      </a:lnTo>
                      <a:lnTo>
                        <a:pt x="121" y="496"/>
                      </a:lnTo>
                      <a:lnTo>
                        <a:pt x="125" y="488"/>
                      </a:lnTo>
                      <a:lnTo>
                        <a:pt x="133" y="481"/>
                      </a:lnTo>
                      <a:lnTo>
                        <a:pt x="137" y="475"/>
                      </a:lnTo>
                      <a:lnTo>
                        <a:pt x="142" y="469"/>
                      </a:lnTo>
                      <a:lnTo>
                        <a:pt x="154" y="458"/>
                      </a:lnTo>
                      <a:lnTo>
                        <a:pt x="165" y="447"/>
                      </a:lnTo>
                      <a:lnTo>
                        <a:pt x="175" y="435"/>
                      </a:lnTo>
                      <a:lnTo>
                        <a:pt x="184" y="424"/>
                      </a:lnTo>
                      <a:lnTo>
                        <a:pt x="192" y="414"/>
                      </a:lnTo>
                      <a:lnTo>
                        <a:pt x="201" y="405"/>
                      </a:lnTo>
                      <a:lnTo>
                        <a:pt x="209" y="395"/>
                      </a:lnTo>
                      <a:lnTo>
                        <a:pt x="216" y="388"/>
                      </a:lnTo>
                      <a:lnTo>
                        <a:pt x="224" y="378"/>
                      </a:lnTo>
                      <a:lnTo>
                        <a:pt x="232" y="370"/>
                      </a:lnTo>
                      <a:lnTo>
                        <a:pt x="235" y="363"/>
                      </a:lnTo>
                      <a:lnTo>
                        <a:pt x="243" y="355"/>
                      </a:lnTo>
                      <a:lnTo>
                        <a:pt x="249" y="348"/>
                      </a:lnTo>
                      <a:lnTo>
                        <a:pt x="254" y="342"/>
                      </a:lnTo>
                      <a:lnTo>
                        <a:pt x="258" y="334"/>
                      </a:lnTo>
                      <a:lnTo>
                        <a:pt x="262" y="327"/>
                      </a:lnTo>
                      <a:lnTo>
                        <a:pt x="266" y="319"/>
                      </a:lnTo>
                      <a:lnTo>
                        <a:pt x="270" y="312"/>
                      </a:lnTo>
                      <a:lnTo>
                        <a:pt x="271" y="304"/>
                      </a:lnTo>
                      <a:lnTo>
                        <a:pt x="273" y="298"/>
                      </a:lnTo>
                      <a:lnTo>
                        <a:pt x="277" y="291"/>
                      </a:lnTo>
                      <a:lnTo>
                        <a:pt x="279" y="283"/>
                      </a:lnTo>
                      <a:lnTo>
                        <a:pt x="281" y="274"/>
                      </a:lnTo>
                      <a:lnTo>
                        <a:pt x="281" y="266"/>
                      </a:lnTo>
                      <a:lnTo>
                        <a:pt x="281" y="256"/>
                      </a:lnTo>
                      <a:lnTo>
                        <a:pt x="283" y="249"/>
                      </a:lnTo>
                      <a:lnTo>
                        <a:pt x="281" y="239"/>
                      </a:lnTo>
                      <a:lnTo>
                        <a:pt x="281" y="232"/>
                      </a:lnTo>
                      <a:lnTo>
                        <a:pt x="281" y="222"/>
                      </a:lnTo>
                      <a:lnTo>
                        <a:pt x="281" y="213"/>
                      </a:lnTo>
                      <a:lnTo>
                        <a:pt x="277" y="201"/>
                      </a:lnTo>
                      <a:lnTo>
                        <a:pt x="273" y="190"/>
                      </a:lnTo>
                      <a:lnTo>
                        <a:pt x="270" y="180"/>
                      </a:lnTo>
                      <a:lnTo>
                        <a:pt x="266" y="171"/>
                      </a:lnTo>
                      <a:lnTo>
                        <a:pt x="260" y="161"/>
                      </a:lnTo>
                      <a:lnTo>
                        <a:pt x="252" y="152"/>
                      </a:lnTo>
                      <a:lnTo>
                        <a:pt x="247" y="142"/>
                      </a:lnTo>
                      <a:lnTo>
                        <a:pt x="239" y="135"/>
                      </a:lnTo>
                      <a:lnTo>
                        <a:pt x="232" y="125"/>
                      </a:lnTo>
                      <a:lnTo>
                        <a:pt x="224" y="116"/>
                      </a:lnTo>
                      <a:lnTo>
                        <a:pt x="214" y="106"/>
                      </a:lnTo>
                      <a:lnTo>
                        <a:pt x="207" y="99"/>
                      </a:lnTo>
                      <a:lnTo>
                        <a:pt x="197" y="89"/>
                      </a:lnTo>
                      <a:lnTo>
                        <a:pt x="188" y="84"/>
                      </a:lnTo>
                      <a:lnTo>
                        <a:pt x="180" y="76"/>
                      </a:lnTo>
                      <a:lnTo>
                        <a:pt x="171" y="68"/>
                      </a:lnTo>
                      <a:lnTo>
                        <a:pt x="159" y="63"/>
                      </a:lnTo>
                      <a:lnTo>
                        <a:pt x="150" y="55"/>
                      </a:lnTo>
                      <a:lnTo>
                        <a:pt x="140" y="47"/>
                      </a:lnTo>
                      <a:lnTo>
                        <a:pt x="133" y="42"/>
                      </a:lnTo>
                      <a:lnTo>
                        <a:pt x="121" y="34"/>
                      </a:lnTo>
                      <a:lnTo>
                        <a:pt x="114" y="30"/>
                      </a:lnTo>
                      <a:lnTo>
                        <a:pt x="104" y="25"/>
                      </a:lnTo>
                      <a:lnTo>
                        <a:pt x="98" y="21"/>
                      </a:lnTo>
                      <a:lnTo>
                        <a:pt x="89" y="17"/>
                      </a:lnTo>
                      <a:lnTo>
                        <a:pt x="81" y="13"/>
                      </a:lnTo>
                      <a:lnTo>
                        <a:pt x="74" y="9"/>
                      </a:lnTo>
                      <a:lnTo>
                        <a:pt x="68" y="7"/>
                      </a:lnTo>
                      <a:lnTo>
                        <a:pt x="57" y="4"/>
                      </a:lnTo>
                      <a:lnTo>
                        <a:pt x="51" y="0"/>
                      </a:lnTo>
                      <a:lnTo>
                        <a:pt x="2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3" name="Freeform 139"/>
                <p:cNvSpPr>
                  <a:spLocks/>
                </p:cNvSpPr>
                <p:nvPr/>
              </p:nvSpPr>
              <p:spPr bwMode="auto">
                <a:xfrm>
                  <a:off x="599" y="3485"/>
                  <a:ext cx="47" cy="241"/>
                </a:xfrm>
                <a:custGeom>
                  <a:avLst/>
                  <a:gdLst>
                    <a:gd name="T0" fmla="*/ 22 w 95"/>
                    <a:gd name="T1" fmla="*/ 1 h 483"/>
                    <a:gd name="T2" fmla="*/ 22 w 95"/>
                    <a:gd name="T3" fmla="*/ 4 h 483"/>
                    <a:gd name="T4" fmla="*/ 22 w 95"/>
                    <a:gd name="T5" fmla="*/ 7 h 483"/>
                    <a:gd name="T6" fmla="*/ 23 w 95"/>
                    <a:gd name="T7" fmla="*/ 12 h 483"/>
                    <a:gd name="T8" fmla="*/ 23 w 95"/>
                    <a:gd name="T9" fmla="*/ 17 h 483"/>
                    <a:gd name="T10" fmla="*/ 23 w 95"/>
                    <a:gd name="T11" fmla="*/ 22 h 483"/>
                    <a:gd name="T12" fmla="*/ 23 w 95"/>
                    <a:gd name="T13" fmla="*/ 25 h 483"/>
                    <a:gd name="T14" fmla="*/ 23 w 95"/>
                    <a:gd name="T15" fmla="*/ 29 h 483"/>
                    <a:gd name="T16" fmla="*/ 23 w 95"/>
                    <a:gd name="T17" fmla="*/ 33 h 483"/>
                    <a:gd name="T18" fmla="*/ 23 w 95"/>
                    <a:gd name="T19" fmla="*/ 37 h 483"/>
                    <a:gd name="T20" fmla="*/ 23 w 95"/>
                    <a:gd name="T21" fmla="*/ 41 h 483"/>
                    <a:gd name="T22" fmla="*/ 22 w 95"/>
                    <a:gd name="T23" fmla="*/ 45 h 483"/>
                    <a:gd name="T24" fmla="*/ 22 w 95"/>
                    <a:gd name="T25" fmla="*/ 50 h 483"/>
                    <a:gd name="T26" fmla="*/ 22 w 95"/>
                    <a:gd name="T27" fmla="*/ 55 h 483"/>
                    <a:gd name="T28" fmla="*/ 21 w 95"/>
                    <a:gd name="T29" fmla="*/ 60 h 483"/>
                    <a:gd name="T30" fmla="*/ 21 w 95"/>
                    <a:gd name="T31" fmla="*/ 65 h 483"/>
                    <a:gd name="T32" fmla="*/ 20 w 95"/>
                    <a:gd name="T33" fmla="*/ 70 h 483"/>
                    <a:gd name="T34" fmla="*/ 20 w 95"/>
                    <a:gd name="T35" fmla="*/ 76 h 483"/>
                    <a:gd name="T36" fmla="*/ 19 w 95"/>
                    <a:gd name="T37" fmla="*/ 81 h 483"/>
                    <a:gd name="T38" fmla="*/ 19 w 95"/>
                    <a:gd name="T39" fmla="*/ 87 h 483"/>
                    <a:gd name="T40" fmla="*/ 18 w 95"/>
                    <a:gd name="T41" fmla="*/ 93 h 483"/>
                    <a:gd name="T42" fmla="*/ 16 w 95"/>
                    <a:gd name="T43" fmla="*/ 99 h 483"/>
                    <a:gd name="T44" fmla="*/ 15 w 95"/>
                    <a:gd name="T45" fmla="*/ 105 h 483"/>
                    <a:gd name="T46" fmla="*/ 14 w 95"/>
                    <a:gd name="T47" fmla="*/ 111 h 483"/>
                    <a:gd name="T48" fmla="*/ 12 w 95"/>
                    <a:gd name="T49" fmla="*/ 117 h 483"/>
                    <a:gd name="T50" fmla="*/ 0 w 95"/>
                    <a:gd name="T51" fmla="*/ 119 h 483"/>
                    <a:gd name="T52" fmla="*/ 0 w 95"/>
                    <a:gd name="T53" fmla="*/ 115 h 483"/>
                    <a:gd name="T54" fmla="*/ 1 w 95"/>
                    <a:gd name="T55" fmla="*/ 111 h 483"/>
                    <a:gd name="T56" fmla="*/ 2 w 95"/>
                    <a:gd name="T57" fmla="*/ 107 h 483"/>
                    <a:gd name="T58" fmla="*/ 3 w 95"/>
                    <a:gd name="T59" fmla="*/ 100 h 483"/>
                    <a:gd name="T60" fmla="*/ 4 w 95"/>
                    <a:gd name="T61" fmla="*/ 97 h 483"/>
                    <a:gd name="T62" fmla="*/ 4 w 95"/>
                    <a:gd name="T63" fmla="*/ 94 h 483"/>
                    <a:gd name="T64" fmla="*/ 5 w 95"/>
                    <a:gd name="T65" fmla="*/ 90 h 483"/>
                    <a:gd name="T66" fmla="*/ 6 w 95"/>
                    <a:gd name="T67" fmla="*/ 86 h 483"/>
                    <a:gd name="T68" fmla="*/ 7 w 95"/>
                    <a:gd name="T69" fmla="*/ 81 h 483"/>
                    <a:gd name="T70" fmla="*/ 8 w 95"/>
                    <a:gd name="T71" fmla="*/ 78 h 483"/>
                    <a:gd name="T72" fmla="*/ 8 w 95"/>
                    <a:gd name="T73" fmla="*/ 73 h 483"/>
                    <a:gd name="T74" fmla="*/ 9 w 95"/>
                    <a:gd name="T75" fmla="*/ 68 h 483"/>
                    <a:gd name="T76" fmla="*/ 9 w 95"/>
                    <a:gd name="T77" fmla="*/ 63 h 483"/>
                    <a:gd name="T78" fmla="*/ 10 w 95"/>
                    <a:gd name="T79" fmla="*/ 59 h 483"/>
                    <a:gd name="T80" fmla="*/ 10 w 95"/>
                    <a:gd name="T81" fmla="*/ 54 h 483"/>
                    <a:gd name="T82" fmla="*/ 10 w 95"/>
                    <a:gd name="T83" fmla="*/ 49 h 483"/>
                    <a:gd name="T84" fmla="*/ 10 w 95"/>
                    <a:gd name="T85" fmla="*/ 44 h 483"/>
                    <a:gd name="T86" fmla="*/ 11 w 95"/>
                    <a:gd name="T87" fmla="*/ 39 h 483"/>
                    <a:gd name="T88" fmla="*/ 10 w 95"/>
                    <a:gd name="T89" fmla="*/ 34 h 483"/>
                    <a:gd name="T90" fmla="*/ 10 w 95"/>
                    <a:gd name="T91" fmla="*/ 29 h 483"/>
                    <a:gd name="T92" fmla="*/ 10 w 95"/>
                    <a:gd name="T93" fmla="*/ 23 h 483"/>
                    <a:gd name="T94" fmla="*/ 10 w 95"/>
                    <a:gd name="T95" fmla="*/ 19 h 483"/>
                    <a:gd name="T96" fmla="*/ 10 w 95"/>
                    <a:gd name="T97" fmla="*/ 14 h 483"/>
                    <a:gd name="T98" fmla="*/ 9 w 95"/>
                    <a:gd name="T99" fmla="*/ 9 h 483"/>
                    <a:gd name="T100" fmla="*/ 8 w 95"/>
                    <a:gd name="T101" fmla="*/ 4 h 483"/>
                    <a:gd name="T102" fmla="*/ 7 w 95"/>
                    <a:gd name="T103" fmla="*/ 0 h 483"/>
                    <a:gd name="T104" fmla="*/ 22 w 95"/>
                    <a:gd name="T105" fmla="*/ 0 h 4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5"/>
                    <a:gd name="T160" fmla="*/ 0 h 483"/>
                    <a:gd name="T161" fmla="*/ 95 w 95"/>
                    <a:gd name="T162" fmla="*/ 483 h 4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5" h="483">
                      <a:moveTo>
                        <a:pt x="89" y="2"/>
                      </a:moveTo>
                      <a:lnTo>
                        <a:pt x="89" y="4"/>
                      </a:lnTo>
                      <a:lnTo>
                        <a:pt x="89" y="12"/>
                      </a:lnTo>
                      <a:lnTo>
                        <a:pt x="89" y="16"/>
                      </a:lnTo>
                      <a:lnTo>
                        <a:pt x="91" y="23"/>
                      </a:lnTo>
                      <a:lnTo>
                        <a:pt x="91" y="31"/>
                      </a:lnTo>
                      <a:lnTo>
                        <a:pt x="93" y="40"/>
                      </a:lnTo>
                      <a:lnTo>
                        <a:pt x="93" y="48"/>
                      </a:lnTo>
                      <a:lnTo>
                        <a:pt x="93" y="57"/>
                      </a:lnTo>
                      <a:lnTo>
                        <a:pt x="93" y="69"/>
                      </a:lnTo>
                      <a:lnTo>
                        <a:pt x="93" y="82"/>
                      </a:lnTo>
                      <a:lnTo>
                        <a:pt x="93" y="88"/>
                      </a:lnTo>
                      <a:lnTo>
                        <a:pt x="93" y="95"/>
                      </a:lnTo>
                      <a:lnTo>
                        <a:pt x="93" y="103"/>
                      </a:lnTo>
                      <a:lnTo>
                        <a:pt x="93" y="109"/>
                      </a:lnTo>
                      <a:lnTo>
                        <a:pt x="93" y="116"/>
                      </a:lnTo>
                      <a:lnTo>
                        <a:pt x="93" y="124"/>
                      </a:lnTo>
                      <a:lnTo>
                        <a:pt x="93" y="133"/>
                      </a:lnTo>
                      <a:lnTo>
                        <a:pt x="95" y="141"/>
                      </a:lnTo>
                      <a:lnTo>
                        <a:pt x="93" y="149"/>
                      </a:lnTo>
                      <a:lnTo>
                        <a:pt x="93" y="156"/>
                      </a:lnTo>
                      <a:lnTo>
                        <a:pt x="93" y="166"/>
                      </a:lnTo>
                      <a:lnTo>
                        <a:pt x="93" y="175"/>
                      </a:lnTo>
                      <a:lnTo>
                        <a:pt x="91" y="183"/>
                      </a:lnTo>
                      <a:lnTo>
                        <a:pt x="91" y="192"/>
                      </a:lnTo>
                      <a:lnTo>
                        <a:pt x="91" y="200"/>
                      </a:lnTo>
                      <a:lnTo>
                        <a:pt x="91" y="211"/>
                      </a:lnTo>
                      <a:lnTo>
                        <a:pt x="89" y="221"/>
                      </a:lnTo>
                      <a:lnTo>
                        <a:pt x="89" y="230"/>
                      </a:lnTo>
                      <a:lnTo>
                        <a:pt x="87" y="240"/>
                      </a:lnTo>
                      <a:lnTo>
                        <a:pt x="87" y="251"/>
                      </a:lnTo>
                      <a:lnTo>
                        <a:pt x="85" y="261"/>
                      </a:lnTo>
                      <a:lnTo>
                        <a:pt x="85" y="272"/>
                      </a:lnTo>
                      <a:lnTo>
                        <a:pt x="83" y="282"/>
                      </a:lnTo>
                      <a:lnTo>
                        <a:pt x="83" y="293"/>
                      </a:lnTo>
                      <a:lnTo>
                        <a:pt x="81" y="304"/>
                      </a:lnTo>
                      <a:lnTo>
                        <a:pt x="79" y="316"/>
                      </a:lnTo>
                      <a:lnTo>
                        <a:pt x="78" y="327"/>
                      </a:lnTo>
                      <a:lnTo>
                        <a:pt x="78" y="339"/>
                      </a:lnTo>
                      <a:lnTo>
                        <a:pt x="76" y="348"/>
                      </a:lnTo>
                      <a:lnTo>
                        <a:pt x="74" y="361"/>
                      </a:lnTo>
                      <a:lnTo>
                        <a:pt x="72" y="373"/>
                      </a:lnTo>
                      <a:lnTo>
                        <a:pt x="70" y="384"/>
                      </a:lnTo>
                      <a:lnTo>
                        <a:pt x="66" y="396"/>
                      </a:lnTo>
                      <a:lnTo>
                        <a:pt x="64" y="407"/>
                      </a:lnTo>
                      <a:lnTo>
                        <a:pt x="60" y="420"/>
                      </a:lnTo>
                      <a:lnTo>
                        <a:pt x="60" y="432"/>
                      </a:lnTo>
                      <a:lnTo>
                        <a:pt x="57" y="445"/>
                      </a:lnTo>
                      <a:lnTo>
                        <a:pt x="55" y="458"/>
                      </a:lnTo>
                      <a:lnTo>
                        <a:pt x="51" y="470"/>
                      </a:lnTo>
                      <a:lnTo>
                        <a:pt x="49" y="483"/>
                      </a:lnTo>
                      <a:lnTo>
                        <a:pt x="0" y="477"/>
                      </a:lnTo>
                      <a:lnTo>
                        <a:pt x="0" y="474"/>
                      </a:lnTo>
                      <a:lnTo>
                        <a:pt x="2" y="462"/>
                      </a:lnTo>
                      <a:lnTo>
                        <a:pt x="2" y="455"/>
                      </a:lnTo>
                      <a:lnTo>
                        <a:pt x="5" y="447"/>
                      </a:lnTo>
                      <a:lnTo>
                        <a:pt x="5" y="439"/>
                      </a:lnTo>
                      <a:lnTo>
                        <a:pt x="9" y="428"/>
                      </a:lnTo>
                      <a:lnTo>
                        <a:pt x="11" y="417"/>
                      </a:lnTo>
                      <a:lnTo>
                        <a:pt x="13" y="403"/>
                      </a:lnTo>
                      <a:lnTo>
                        <a:pt x="15" y="398"/>
                      </a:lnTo>
                      <a:lnTo>
                        <a:pt x="17" y="390"/>
                      </a:lnTo>
                      <a:lnTo>
                        <a:pt x="17" y="382"/>
                      </a:lnTo>
                      <a:lnTo>
                        <a:pt x="19" y="377"/>
                      </a:lnTo>
                      <a:lnTo>
                        <a:pt x="19" y="369"/>
                      </a:lnTo>
                      <a:lnTo>
                        <a:pt x="22" y="361"/>
                      </a:lnTo>
                      <a:lnTo>
                        <a:pt x="22" y="352"/>
                      </a:lnTo>
                      <a:lnTo>
                        <a:pt x="26" y="346"/>
                      </a:lnTo>
                      <a:lnTo>
                        <a:pt x="26" y="337"/>
                      </a:lnTo>
                      <a:lnTo>
                        <a:pt x="28" y="327"/>
                      </a:lnTo>
                      <a:lnTo>
                        <a:pt x="30" y="320"/>
                      </a:lnTo>
                      <a:lnTo>
                        <a:pt x="32" y="312"/>
                      </a:lnTo>
                      <a:lnTo>
                        <a:pt x="32" y="303"/>
                      </a:lnTo>
                      <a:lnTo>
                        <a:pt x="34" y="293"/>
                      </a:lnTo>
                      <a:lnTo>
                        <a:pt x="34" y="282"/>
                      </a:lnTo>
                      <a:lnTo>
                        <a:pt x="36" y="274"/>
                      </a:lnTo>
                      <a:lnTo>
                        <a:pt x="38" y="265"/>
                      </a:lnTo>
                      <a:lnTo>
                        <a:pt x="38" y="255"/>
                      </a:lnTo>
                      <a:lnTo>
                        <a:pt x="40" y="244"/>
                      </a:lnTo>
                      <a:lnTo>
                        <a:pt x="40" y="236"/>
                      </a:lnTo>
                      <a:lnTo>
                        <a:pt x="40" y="225"/>
                      </a:lnTo>
                      <a:lnTo>
                        <a:pt x="41" y="217"/>
                      </a:lnTo>
                      <a:lnTo>
                        <a:pt x="41" y="206"/>
                      </a:lnTo>
                      <a:lnTo>
                        <a:pt x="43" y="196"/>
                      </a:lnTo>
                      <a:lnTo>
                        <a:pt x="43" y="185"/>
                      </a:lnTo>
                      <a:lnTo>
                        <a:pt x="43" y="177"/>
                      </a:lnTo>
                      <a:lnTo>
                        <a:pt x="43" y="166"/>
                      </a:lnTo>
                      <a:lnTo>
                        <a:pt x="45" y="158"/>
                      </a:lnTo>
                      <a:lnTo>
                        <a:pt x="43" y="147"/>
                      </a:lnTo>
                      <a:lnTo>
                        <a:pt x="43" y="137"/>
                      </a:lnTo>
                      <a:lnTo>
                        <a:pt x="43" y="128"/>
                      </a:lnTo>
                      <a:lnTo>
                        <a:pt x="43" y="116"/>
                      </a:lnTo>
                      <a:lnTo>
                        <a:pt x="43" y="105"/>
                      </a:lnTo>
                      <a:lnTo>
                        <a:pt x="43" y="95"/>
                      </a:lnTo>
                      <a:lnTo>
                        <a:pt x="41" y="86"/>
                      </a:lnTo>
                      <a:lnTo>
                        <a:pt x="41" y="76"/>
                      </a:lnTo>
                      <a:lnTo>
                        <a:pt x="40" y="65"/>
                      </a:lnTo>
                      <a:lnTo>
                        <a:pt x="40" y="57"/>
                      </a:lnTo>
                      <a:lnTo>
                        <a:pt x="38" y="46"/>
                      </a:lnTo>
                      <a:lnTo>
                        <a:pt x="38" y="36"/>
                      </a:lnTo>
                      <a:lnTo>
                        <a:pt x="34" y="27"/>
                      </a:lnTo>
                      <a:lnTo>
                        <a:pt x="34" y="19"/>
                      </a:lnTo>
                      <a:lnTo>
                        <a:pt x="32" y="8"/>
                      </a:lnTo>
                      <a:lnTo>
                        <a:pt x="30" y="0"/>
                      </a:lnTo>
                      <a:lnTo>
                        <a:pt x="8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4" name="Freeform 140"/>
                <p:cNvSpPr>
                  <a:spLocks/>
                </p:cNvSpPr>
                <p:nvPr/>
              </p:nvSpPr>
              <p:spPr bwMode="auto">
                <a:xfrm>
                  <a:off x="557" y="3333"/>
                  <a:ext cx="297" cy="538"/>
                </a:xfrm>
                <a:custGeom>
                  <a:avLst/>
                  <a:gdLst>
                    <a:gd name="T0" fmla="*/ 9 w 593"/>
                    <a:gd name="T1" fmla="*/ 2 h 1078"/>
                    <a:gd name="T2" fmla="*/ 19 w 593"/>
                    <a:gd name="T3" fmla="*/ 5 h 1078"/>
                    <a:gd name="T4" fmla="*/ 32 w 593"/>
                    <a:gd name="T5" fmla="*/ 10 h 1078"/>
                    <a:gd name="T6" fmla="*/ 47 w 593"/>
                    <a:gd name="T7" fmla="*/ 16 h 1078"/>
                    <a:gd name="T8" fmla="*/ 63 w 593"/>
                    <a:gd name="T9" fmla="*/ 25 h 1078"/>
                    <a:gd name="T10" fmla="*/ 80 w 593"/>
                    <a:gd name="T11" fmla="*/ 35 h 1078"/>
                    <a:gd name="T12" fmla="*/ 96 w 593"/>
                    <a:gd name="T13" fmla="*/ 49 h 1078"/>
                    <a:gd name="T14" fmla="*/ 112 w 593"/>
                    <a:gd name="T15" fmla="*/ 65 h 1078"/>
                    <a:gd name="T16" fmla="*/ 126 w 593"/>
                    <a:gd name="T17" fmla="*/ 84 h 1078"/>
                    <a:gd name="T18" fmla="*/ 136 w 593"/>
                    <a:gd name="T19" fmla="*/ 102 h 1078"/>
                    <a:gd name="T20" fmla="*/ 140 w 593"/>
                    <a:gd name="T21" fmla="*/ 112 h 1078"/>
                    <a:gd name="T22" fmla="*/ 143 w 593"/>
                    <a:gd name="T23" fmla="*/ 123 h 1078"/>
                    <a:gd name="T24" fmla="*/ 147 w 593"/>
                    <a:gd name="T25" fmla="*/ 136 h 1078"/>
                    <a:gd name="T26" fmla="*/ 148 w 593"/>
                    <a:gd name="T27" fmla="*/ 146 h 1078"/>
                    <a:gd name="T28" fmla="*/ 148 w 593"/>
                    <a:gd name="T29" fmla="*/ 159 h 1078"/>
                    <a:gd name="T30" fmla="*/ 145 w 593"/>
                    <a:gd name="T31" fmla="*/ 179 h 1078"/>
                    <a:gd name="T32" fmla="*/ 138 w 593"/>
                    <a:gd name="T33" fmla="*/ 197 h 1078"/>
                    <a:gd name="T34" fmla="*/ 129 w 593"/>
                    <a:gd name="T35" fmla="*/ 211 h 1078"/>
                    <a:gd name="T36" fmla="*/ 120 w 593"/>
                    <a:gd name="T37" fmla="*/ 221 h 1078"/>
                    <a:gd name="T38" fmla="*/ 109 w 593"/>
                    <a:gd name="T39" fmla="*/ 232 h 1078"/>
                    <a:gd name="T40" fmla="*/ 97 w 593"/>
                    <a:gd name="T41" fmla="*/ 241 h 1078"/>
                    <a:gd name="T42" fmla="*/ 84 w 593"/>
                    <a:gd name="T43" fmla="*/ 250 h 1078"/>
                    <a:gd name="T44" fmla="*/ 72 w 593"/>
                    <a:gd name="T45" fmla="*/ 257 h 1078"/>
                    <a:gd name="T46" fmla="*/ 58 w 593"/>
                    <a:gd name="T47" fmla="*/ 263 h 1078"/>
                    <a:gd name="T48" fmla="*/ 45 w 593"/>
                    <a:gd name="T49" fmla="*/ 266 h 1078"/>
                    <a:gd name="T50" fmla="*/ 33 w 593"/>
                    <a:gd name="T51" fmla="*/ 268 h 1078"/>
                    <a:gd name="T52" fmla="*/ 21 w 593"/>
                    <a:gd name="T53" fmla="*/ 268 h 1078"/>
                    <a:gd name="T54" fmla="*/ 6 w 593"/>
                    <a:gd name="T55" fmla="*/ 264 h 1078"/>
                    <a:gd name="T56" fmla="*/ 12 w 593"/>
                    <a:gd name="T57" fmla="*/ 253 h 1078"/>
                    <a:gd name="T58" fmla="*/ 25 w 593"/>
                    <a:gd name="T59" fmla="*/ 255 h 1078"/>
                    <a:gd name="T60" fmla="*/ 39 w 593"/>
                    <a:gd name="T61" fmla="*/ 253 h 1078"/>
                    <a:gd name="T62" fmla="*/ 51 w 593"/>
                    <a:gd name="T63" fmla="*/ 250 h 1078"/>
                    <a:gd name="T64" fmla="*/ 63 w 593"/>
                    <a:gd name="T65" fmla="*/ 247 h 1078"/>
                    <a:gd name="T66" fmla="*/ 76 w 593"/>
                    <a:gd name="T67" fmla="*/ 240 h 1078"/>
                    <a:gd name="T68" fmla="*/ 90 w 593"/>
                    <a:gd name="T69" fmla="*/ 231 h 1078"/>
                    <a:gd name="T70" fmla="*/ 104 w 593"/>
                    <a:gd name="T71" fmla="*/ 220 h 1078"/>
                    <a:gd name="T72" fmla="*/ 116 w 593"/>
                    <a:gd name="T73" fmla="*/ 208 h 1078"/>
                    <a:gd name="T74" fmla="*/ 125 w 593"/>
                    <a:gd name="T75" fmla="*/ 195 h 1078"/>
                    <a:gd name="T76" fmla="*/ 130 w 593"/>
                    <a:gd name="T77" fmla="*/ 183 h 1078"/>
                    <a:gd name="T78" fmla="*/ 133 w 593"/>
                    <a:gd name="T79" fmla="*/ 170 h 1078"/>
                    <a:gd name="T80" fmla="*/ 135 w 593"/>
                    <a:gd name="T81" fmla="*/ 159 h 1078"/>
                    <a:gd name="T82" fmla="*/ 135 w 593"/>
                    <a:gd name="T83" fmla="*/ 149 h 1078"/>
                    <a:gd name="T84" fmla="*/ 133 w 593"/>
                    <a:gd name="T85" fmla="*/ 138 h 1078"/>
                    <a:gd name="T86" fmla="*/ 131 w 593"/>
                    <a:gd name="T87" fmla="*/ 126 h 1078"/>
                    <a:gd name="T88" fmla="*/ 126 w 593"/>
                    <a:gd name="T89" fmla="*/ 112 h 1078"/>
                    <a:gd name="T90" fmla="*/ 120 w 593"/>
                    <a:gd name="T91" fmla="*/ 99 h 1078"/>
                    <a:gd name="T92" fmla="*/ 113 w 593"/>
                    <a:gd name="T93" fmla="*/ 85 h 1078"/>
                    <a:gd name="T94" fmla="*/ 103 w 593"/>
                    <a:gd name="T95" fmla="*/ 72 h 1078"/>
                    <a:gd name="T96" fmla="*/ 92 w 593"/>
                    <a:gd name="T97" fmla="*/ 59 h 1078"/>
                    <a:gd name="T98" fmla="*/ 79 w 593"/>
                    <a:gd name="T99" fmla="*/ 47 h 1078"/>
                    <a:gd name="T100" fmla="*/ 64 w 593"/>
                    <a:gd name="T101" fmla="*/ 36 h 1078"/>
                    <a:gd name="T102" fmla="*/ 46 w 593"/>
                    <a:gd name="T103" fmla="*/ 26 h 1078"/>
                    <a:gd name="T104" fmla="*/ 27 w 593"/>
                    <a:gd name="T105" fmla="*/ 17 h 1078"/>
                    <a:gd name="T106" fmla="*/ 6 w 593"/>
                    <a:gd name="T107" fmla="*/ 11 h 10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93"/>
                    <a:gd name="T163" fmla="*/ 0 h 1078"/>
                    <a:gd name="T164" fmla="*/ 593 w 593"/>
                    <a:gd name="T165" fmla="*/ 1078 h 10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93" h="107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23" y="4"/>
                      </a:lnTo>
                      <a:lnTo>
                        <a:pt x="34" y="8"/>
                      </a:lnTo>
                      <a:lnTo>
                        <a:pt x="40" y="10"/>
                      </a:lnTo>
                      <a:lnTo>
                        <a:pt x="46" y="12"/>
                      </a:lnTo>
                      <a:lnTo>
                        <a:pt x="53" y="14"/>
                      </a:lnTo>
                      <a:lnTo>
                        <a:pt x="61" y="17"/>
                      </a:lnTo>
                      <a:lnTo>
                        <a:pt x="67" y="19"/>
                      </a:lnTo>
                      <a:lnTo>
                        <a:pt x="74" y="21"/>
                      </a:lnTo>
                      <a:lnTo>
                        <a:pt x="82" y="23"/>
                      </a:lnTo>
                      <a:lnTo>
                        <a:pt x="89" y="27"/>
                      </a:lnTo>
                      <a:lnTo>
                        <a:pt x="97" y="29"/>
                      </a:lnTo>
                      <a:lnTo>
                        <a:pt x="106" y="33"/>
                      </a:lnTo>
                      <a:lnTo>
                        <a:pt x="116" y="36"/>
                      </a:lnTo>
                      <a:lnTo>
                        <a:pt x="127" y="40"/>
                      </a:lnTo>
                      <a:lnTo>
                        <a:pt x="135" y="44"/>
                      </a:lnTo>
                      <a:lnTo>
                        <a:pt x="144" y="48"/>
                      </a:lnTo>
                      <a:lnTo>
                        <a:pt x="154" y="52"/>
                      </a:lnTo>
                      <a:lnTo>
                        <a:pt x="165" y="57"/>
                      </a:lnTo>
                      <a:lnTo>
                        <a:pt x="175" y="59"/>
                      </a:lnTo>
                      <a:lnTo>
                        <a:pt x="186" y="67"/>
                      </a:lnTo>
                      <a:lnTo>
                        <a:pt x="198" y="71"/>
                      </a:lnTo>
                      <a:lnTo>
                        <a:pt x="207" y="76"/>
                      </a:lnTo>
                      <a:lnTo>
                        <a:pt x="217" y="82"/>
                      </a:lnTo>
                      <a:lnTo>
                        <a:pt x="228" y="88"/>
                      </a:lnTo>
                      <a:lnTo>
                        <a:pt x="240" y="93"/>
                      </a:lnTo>
                      <a:lnTo>
                        <a:pt x="251" y="101"/>
                      </a:lnTo>
                      <a:lnTo>
                        <a:pt x="262" y="107"/>
                      </a:lnTo>
                      <a:lnTo>
                        <a:pt x="272" y="114"/>
                      </a:lnTo>
                      <a:lnTo>
                        <a:pt x="283" y="122"/>
                      </a:lnTo>
                      <a:lnTo>
                        <a:pt x="297" y="130"/>
                      </a:lnTo>
                      <a:lnTo>
                        <a:pt x="308" y="135"/>
                      </a:lnTo>
                      <a:lnTo>
                        <a:pt x="317" y="143"/>
                      </a:lnTo>
                      <a:lnTo>
                        <a:pt x="329" y="150"/>
                      </a:lnTo>
                      <a:lnTo>
                        <a:pt x="340" y="160"/>
                      </a:lnTo>
                      <a:lnTo>
                        <a:pt x="352" y="168"/>
                      </a:lnTo>
                      <a:lnTo>
                        <a:pt x="363" y="177"/>
                      </a:lnTo>
                      <a:lnTo>
                        <a:pt x="373" y="188"/>
                      </a:lnTo>
                      <a:lnTo>
                        <a:pt x="384" y="198"/>
                      </a:lnTo>
                      <a:lnTo>
                        <a:pt x="394" y="207"/>
                      </a:lnTo>
                      <a:lnTo>
                        <a:pt x="405" y="217"/>
                      </a:lnTo>
                      <a:lnTo>
                        <a:pt x="414" y="228"/>
                      </a:lnTo>
                      <a:lnTo>
                        <a:pt x="426" y="240"/>
                      </a:lnTo>
                      <a:lnTo>
                        <a:pt x="435" y="251"/>
                      </a:lnTo>
                      <a:lnTo>
                        <a:pt x="445" y="261"/>
                      </a:lnTo>
                      <a:lnTo>
                        <a:pt x="456" y="274"/>
                      </a:lnTo>
                      <a:lnTo>
                        <a:pt x="466" y="287"/>
                      </a:lnTo>
                      <a:lnTo>
                        <a:pt x="475" y="299"/>
                      </a:lnTo>
                      <a:lnTo>
                        <a:pt x="485" y="312"/>
                      </a:lnTo>
                      <a:lnTo>
                        <a:pt x="494" y="323"/>
                      </a:lnTo>
                      <a:lnTo>
                        <a:pt x="504" y="339"/>
                      </a:lnTo>
                      <a:lnTo>
                        <a:pt x="511" y="352"/>
                      </a:lnTo>
                      <a:lnTo>
                        <a:pt x="519" y="367"/>
                      </a:lnTo>
                      <a:lnTo>
                        <a:pt x="528" y="382"/>
                      </a:lnTo>
                      <a:lnTo>
                        <a:pt x="536" y="397"/>
                      </a:lnTo>
                      <a:lnTo>
                        <a:pt x="540" y="403"/>
                      </a:lnTo>
                      <a:lnTo>
                        <a:pt x="542" y="409"/>
                      </a:lnTo>
                      <a:lnTo>
                        <a:pt x="544" y="417"/>
                      </a:lnTo>
                      <a:lnTo>
                        <a:pt x="548" y="424"/>
                      </a:lnTo>
                      <a:lnTo>
                        <a:pt x="549" y="432"/>
                      </a:lnTo>
                      <a:lnTo>
                        <a:pt x="553" y="437"/>
                      </a:lnTo>
                      <a:lnTo>
                        <a:pt x="555" y="445"/>
                      </a:lnTo>
                      <a:lnTo>
                        <a:pt x="559" y="451"/>
                      </a:lnTo>
                      <a:lnTo>
                        <a:pt x="559" y="458"/>
                      </a:lnTo>
                      <a:lnTo>
                        <a:pt x="563" y="466"/>
                      </a:lnTo>
                      <a:lnTo>
                        <a:pt x="565" y="472"/>
                      </a:lnTo>
                      <a:lnTo>
                        <a:pt x="568" y="479"/>
                      </a:lnTo>
                      <a:lnTo>
                        <a:pt x="570" y="485"/>
                      </a:lnTo>
                      <a:lnTo>
                        <a:pt x="572" y="493"/>
                      </a:lnTo>
                      <a:lnTo>
                        <a:pt x="574" y="500"/>
                      </a:lnTo>
                      <a:lnTo>
                        <a:pt x="578" y="508"/>
                      </a:lnTo>
                      <a:lnTo>
                        <a:pt x="580" y="519"/>
                      </a:lnTo>
                      <a:lnTo>
                        <a:pt x="584" y="532"/>
                      </a:lnTo>
                      <a:lnTo>
                        <a:pt x="584" y="538"/>
                      </a:lnTo>
                      <a:lnTo>
                        <a:pt x="586" y="546"/>
                      </a:lnTo>
                      <a:lnTo>
                        <a:pt x="586" y="551"/>
                      </a:lnTo>
                      <a:lnTo>
                        <a:pt x="587" y="559"/>
                      </a:lnTo>
                      <a:lnTo>
                        <a:pt x="587" y="567"/>
                      </a:lnTo>
                      <a:lnTo>
                        <a:pt x="589" y="572"/>
                      </a:lnTo>
                      <a:lnTo>
                        <a:pt x="589" y="580"/>
                      </a:lnTo>
                      <a:lnTo>
                        <a:pt x="591" y="586"/>
                      </a:lnTo>
                      <a:lnTo>
                        <a:pt x="591" y="593"/>
                      </a:lnTo>
                      <a:lnTo>
                        <a:pt x="591" y="599"/>
                      </a:lnTo>
                      <a:lnTo>
                        <a:pt x="591" y="607"/>
                      </a:lnTo>
                      <a:lnTo>
                        <a:pt x="593" y="614"/>
                      </a:lnTo>
                      <a:lnTo>
                        <a:pt x="591" y="626"/>
                      </a:lnTo>
                      <a:lnTo>
                        <a:pt x="591" y="639"/>
                      </a:lnTo>
                      <a:lnTo>
                        <a:pt x="591" y="652"/>
                      </a:lnTo>
                      <a:lnTo>
                        <a:pt x="589" y="665"/>
                      </a:lnTo>
                      <a:lnTo>
                        <a:pt x="587" y="677"/>
                      </a:lnTo>
                      <a:lnTo>
                        <a:pt x="584" y="690"/>
                      </a:lnTo>
                      <a:lnTo>
                        <a:pt x="582" y="703"/>
                      </a:lnTo>
                      <a:lnTo>
                        <a:pt x="580" y="717"/>
                      </a:lnTo>
                      <a:lnTo>
                        <a:pt x="574" y="728"/>
                      </a:lnTo>
                      <a:lnTo>
                        <a:pt x="570" y="741"/>
                      </a:lnTo>
                      <a:lnTo>
                        <a:pt x="567" y="753"/>
                      </a:lnTo>
                      <a:lnTo>
                        <a:pt x="561" y="766"/>
                      </a:lnTo>
                      <a:lnTo>
                        <a:pt x="555" y="780"/>
                      </a:lnTo>
                      <a:lnTo>
                        <a:pt x="549" y="791"/>
                      </a:lnTo>
                      <a:lnTo>
                        <a:pt x="542" y="804"/>
                      </a:lnTo>
                      <a:lnTo>
                        <a:pt x="536" y="818"/>
                      </a:lnTo>
                      <a:lnTo>
                        <a:pt x="530" y="823"/>
                      </a:lnTo>
                      <a:lnTo>
                        <a:pt x="525" y="831"/>
                      </a:lnTo>
                      <a:lnTo>
                        <a:pt x="519" y="838"/>
                      </a:lnTo>
                      <a:lnTo>
                        <a:pt x="515" y="846"/>
                      </a:lnTo>
                      <a:lnTo>
                        <a:pt x="508" y="854"/>
                      </a:lnTo>
                      <a:lnTo>
                        <a:pt x="502" y="861"/>
                      </a:lnTo>
                      <a:lnTo>
                        <a:pt x="496" y="867"/>
                      </a:lnTo>
                      <a:lnTo>
                        <a:pt x="490" y="875"/>
                      </a:lnTo>
                      <a:lnTo>
                        <a:pt x="483" y="882"/>
                      </a:lnTo>
                      <a:lnTo>
                        <a:pt x="477" y="888"/>
                      </a:lnTo>
                      <a:lnTo>
                        <a:pt x="470" y="895"/>
                      </a:lnTo>
                      <a:lnTo>
                        <a:pt x="464" y="903"/>
                      </a:lnTo>
                      <a:lnTo>
                        <a:pt x="456" y="909"/>
                      </a:lnTo>
                      <a:lnTo>
                        <a:pt x="449" y="916"/>
                      </a:lnTo>
                      <a:lnTo>
                        <a:pt x="443" y="924"/>
                      </a:lnTo>
                      <a:lnTo>
                        <a:pt x="435" y="930"/>
                      </a:lnTo>
                      <a:lnTo>
                        <a:pt x="428" y="937"/>
                      </a:lnTo>
                      <a:lnTo>
                        <a:pt x="420" y="943"/>
                      </a:lnTo>
                      <a:lnTo>
                        <a:pt x="411" y="949"/>
                      </a:lnTo>
                      <a:lnTo>
                        <a:pt x="405" y="954"/>
                      </a:lnTo>
                      <a:lnTo>
                        <a:pt x="395" y="962"/>
                      </a:lnTo>
                      <a:lnTo>
                        <a:pt x="386" y="968"/>
                      </a:lnTo>
                      <a:lnTo>
                        <a:pt x="378" y="973"/>
                      </a:lnTo>
                      <a:lnTo>
                        <a:pt x="371" y="979"/>
                      </a:lnTo>
                      <a:lnTo>
                        <a:pt x="363" y="985"/>
                      </a:lnTo>
                      <a:lnTo>
                        <a:pt x="354" y="990"/>
                      </a:lnTo>
                      <a:lnTo>
                        <a:pt x="346" y="996"/>
                      </a:lnTo>
                      <a:lnTo>
                        <a:pt x="336" y="1002"/>
                      </a:lnTo>
                      <a:lnTo>
                        <a:pt x="329" y="1006"/>
                      </a:lnTo>
                      <a:lnTo>
                        <a:pt x="319" y="1011"/>
                      </a:lnTo>
                      <a:lnTo>
                        <a:pt x="310" y="1017"/>
                      </a:lnTo>
                      <a:lnTo>
                        <a:pt x="304" y="1023"/>
                      </a:lnTo>
                      <a:lnTo>
                        <a:pt x="293" y="1027"/>
                      </a:lnTo>
                      <a:lnTo>
                        <a:pt x="285" y="1030"/>
                      </a:lnTo>
                      <a:lnTo>
                        <a:pt x="276" y="1034"/>
                      </a:lnTo>
                      <a:lnTo>
                        <a:pt x="268" y="1038"/>
                      </a:lnTo>
                      <a:lnTo>
                        <a:pt x="259" y="1042"/>
                      </a:lnTo>
                      <a:lnTo>
                        <a:pt x="249" y="1046"/>
                      </a:lnTo>
                      <a:lnTo>
                        <a:pt x="240" y="1049"/>
                      </a:lnTo>
                      <a:lnTo>
                        <a:pt x="232" y="1053"/>
                      </a:lnTo>
                      <a:lnTo>
                        <a:pt x="222" y="1055"/>
                      </a:lnTo>
                      <a:lnTo>
                        <a:pt x="215" y="1059"/>
                      </a:lnTo>
                      <a:lnTo>
                        <a:pt x="205" y="1061"/>
                      </a:lnTo>
                      <a:lnTo>
                        <a:pt x="198" y="1065"/>
                      </a:lnTo>
                      <a:lnTo>
                        <a:pt x="188" y="1065"/>
                      </a:lnTo>
                      <a:lnTo>
                        <a:pt x="179" y="1068"/>
                      </a:lnTo>
                      <a:lnTo>
                        <a:pt x="171" y="1070"/>
                      </a:lnTo>
                      <a:lnTo>
                        <a:pt x="163" y="1072"/>
                      </a:lnTo>
                      <a:lnTo>
                        <a:pt x="154" y="1072"/>
                      </a:lnTo>
                      <a:lnTo>
                        <a:pt x="144" y="1074"/>
                      </a:lnTo>
                      <a:lnTo>
                        <a:pt x="137" y="1076"/>
                      </a:lnTo>
                      <a:lnTo>
                        <a:pt x="129" y="1076"/>
                      </a:lnTo>
                      <a:lnTo>
                        <a:pt x="122" y="1076"/>
                      </a:lnTo>
                      <a:lnTo>
                        <a:pt x="114" y="1076"/>
                      </a:lnTo>
                      <a:lnTo>
                        <a:pt x="106" y="1076"/>
                      </a:lnTo>
                      <a:lnTo>
                        <a:pt x="99" y="1078"/>
                      </a:lnTo>
                      <a:lnTo>
                        <a:pt x="89" y="1076"/>
                      </a:lnTo>
                      <a:lnTo>
                        <a:pt x="84" y="1076"/>
                      </a:lnTo>
                      <a:lnTo>
                        <a:pt x="76" y="1074"/>
                      </a:lnTo>
                      <a:lnTo>
                        <a:pt x="68" y="1074"/>
                      </a:lnTo>
                      <a:lnTo>
                        <a:pt x="55" y="1070"/>
                      </a:lnTo>
                      <a:lnTo>
                        <a:pt x="42" y="1066"/>
                      </a:lnTo>
                      <a:lnTo>
                        <a:pt x="30" y="1063"/>
                      </a:lnTo>
                      <a:lnTo>
                        <a:pt x="21" y="1057"/>
                      </a:lnTo>
                      <a:lnTo>
                        <a:pt x="9" y="1053"/>
                      </a:lnTo>
                      <a:lnTo>
                        <a:pt x="8" y="1051"/>
                      </a:lnTo>
                      <a:lnTo>
                        <a:pt x="34" y="1006"/>
                      </a:lnTo>
                      <a:lnTo>
                        <a:pt x="34" y="1008"/>
                      </a:lnTo>
                      <a:lnTo>
                        <a:pt x="42" y="1011"/>
                      </a:lnTo>
                      <a:lnTo>
                        <a:pt x="48" y="1013"/>
                      </a:lnTo>
                      <a:lnTo>
                        <a:pt x="55" y="1017"/>
                      </a:lnTo>
                      <a:lnTo>
                        <a:pt x="65" y="1019"/>
                      </a:lnTo>
                      <a:lnTo>
                        <a:pt x="76" y="1021"/>
                      </a:lnTo>
                      <a:lnTo>
                        <a:pt x="82" y="1021"/>
                      </a:lnTo>
                      <a:lnTo>
                        <a:pt x="89" y="1021"/>
                      </a:lnTo>
                      <a:lnTo>
                        <a:pt x="97" y="1021"/>
                      </a:lnTo>
                      <a:lnTo>
                        <a:pt x="105" y="1021"/>
                      </a:lnTo>
                      <a:lnTo>
                        <a:pt x="112" y="1021"/>
                      </a:lnTo>
                      <a:lnTo>
                        <a:pt x="124" y="1021"/>
                      </a:lnTo>
                      <a:lnTo>
                        <a:pt x="133" y="1019"/>
                      </a:lnTo>
                      <a:lnTo>
                        <a:pt x="144" y="1017"/>
                      </a:lnTo>
                      <a:lnTo>
                        <a:pt x="156" y="1015"/>
                      </a:lnTo>
                      <a:lnTo>
                        <a:pt x="167" y="1013"/>
                      </a:lnTo>
                      <a:lnTo>
                        <a:pt x="173" y="1009"/>
                      </a:lnTo>
                      <a:lnTo>
                        <a:pt x="179" y="1009"/>
                      </a:lnTo>
                      <a:lnTo>
                        <a:pt x="186" y="1006"/>
                      </a:lnTo>
                      <a:lnTo>
                        <a:pt x="194" y="1006"/>
                      </a:lnTo>
                      <a:lnTo>
                        <a:pt x="202" y="1002"/>
                      </a:lnTo>
                      <a:lnTo>
                        <a:pt x="209" y="1000"/>
                      </a:lnTo>
                      <a:lnTo>
                        <a:pt x="217" y="998"/>
                      </a:lnTo>
                      <a:lnTo>
                        <a:pt x="224" y="996"/>
                      </a:lnTo>
                      <a:lnTo>
                        <a:pt x="232" y="992"/>
                      </a:lnTo>
                      <a:lnTo>
                        <a:pt x="240" y="990"/>
                      </a:lnTo>
                      <a:lnTo>
                        <a:pt x="249" y="989"/>
                      </a:lnTo>
                      <a:lnTo>
                        <a:pt x="259" y="985"/>
                      </a:lnTo>
                      <a:lnTo>
                        <a:pt x="266" y="981"/>
                      </a:lnTo>
                      <a:lnTo>
                        <a:pt x="276" y="977"/>
                      </a:lnTo>
                      <a:lnTo>
                        <a:pt x="283" y="971"/>
                      </a:lnTo>
                      <a:lnTo>
                        <a:pt x="293" y="968"/>
                      </a:lnTo>
                      <a:lnTo>
                        <a:pt x="302" y="962"/>
                      </a:lnTo>
                      <a:lnTo>
                        <a:pt x="314" y="958"/>
                      </a:lnTo>
                      <a:lnTo>
                        <a:pt x="321" y="952"/>
                      </a:lnTo>
                      <a:lnTo>
                        <a:pt x="333" y="947"/>
                      </a:lnTo>
                      <a:lnTo>
                        <a:pt x="342" y="941"/>
                      </a:lnTo>
                      <a:lnTo>
                        <a:pt x="352" y="933"/>
                      </a:lnTo>
                      <a:lnTo>
                        <a:pt x="359" y="928"/>
                      </a:lnTo>
                      <a:lnTo>
                        <a:pt x="369" y="922"/>
                      </a:lnTo>
                      <a:lnTo>
                        <a:pt x="378" y="914"/>
                      </a:lnTo>
                      <a:lnTo>
                        <a:pt x="388" y="907"/>
                      </a:lnTo>
                      <a:lnTo>
                        <a:pt x="397" y="899"/>
                      </a:lnTo>
                      <a:lnTo>
                        <a:pt x="409" y="894"/>
                      </a:lnTo>
                      <a:lnTo>
                        <a:pt x="414" y="884"/>
                      </a:lnTo>
                      <a:lnTo>
                        <a:pt x="424" y="876"/>
                      </a:lnTo>
                      <a:lnTo>
                        <a:pt x="432" y="867"/>
                      </a:lnTo>
                      <a:lnTo>
                        <a:pt x="441" y="861"/>
                      </a:lnTo>
                      <a:lnTo>
                        <a:pt x="449" y="852"/>
                      </a:lnTo>
                      <a:lnTo>
                        <a:pt x="456" y="844"/>
                      </a:lnTo>
                      <a:lnTo>
                        <a:pt x="462" y="835"/>
                      </a:lnTo>
                      <a:lnTo>
                        <a:pt x="470" y="827"/>
                      </a:lnTo>
                      <a:lnTo>
                        <a:pt x="477" y="818"/>
                      </a:lnTo>
                      <a:lnTo>
                        <a:pt x="483" y="808"/>
                      </a:lnTo>
                      <a:lnTo>
                        <a:pt x="489" y="799"/>
                      </a:lnTo>
                      <a:lnTo>
                        <a:pt x="494" y="791"/>
                      </a:lnTo>
                      <a:lnTo>
                        <a:pt x="500" y="781"/>
                      </a:lnTo>
                      <a:lnTo>
                        <a:pt x="504" y="772"/>
                      </a:lnTo>
                      <a:lnTo>
                        <a:pt x="509" y="764"/>
                      </a:lnTo>
                      <a:lnTo>
                        <a:pt x="515" y="755"/>
                      </a:lnTo>
                      <a:lnTo>
                        <a:pt x="515" y="747"/>
                      </a:lnTo>
                      <a:lnTo>
                        <a:pt x="517" y="741"/>
                      </a:lnTo>
                      <a:lnTo>
                        <a:pt x="519" y="734"/>
                      </a:lnTo>
                      <a:lnTo>
                        <a:pt x="521" y="728"/>
                      </a:lnTo>
                      <a:lnTo>
                        <a:pt x="525" y="715"/>
                      </a:lnTo>
                      <a:lnTo>
                        <a:pt x="530" y="702"/>
                      </a:lnTo>
                      <a:lnTo>
                        <a:pt x="530" y="694"/>
                      </a:lnTo>
                      <a:lnTo>
                        <a:pt x="532" y="686"/>
                      </a:lnTo>
                      <a:lnTo>
                        <a:pt x="532" y="681"/>
                      </a:lnTo>
                      <a:lnTo>
                        <a:pt x="534" y="673"/>
                      </a:lnTo>
                      <a:lnTo>
                        <a:pt x="536" y="667"/>
                      </a:lnTo>
                      <a:lnTo>
                        <a:pt x="536" y="660"/>
                      </a:lnTo>
                      <a:lnTo>
                        <a:pt x="538" y="652"/>
                      </a:lnTo>
                      <a:lnTo>
                        <a:pt x="540" y="646"/>
                      </a:lnTo>
                      <a:lnTo>
                        <a:pt x="540" y="639"/>
                      </a:lnTo>
                      <a:lnTo>
                        <a:pt x="540" y="631"/>
                      </a:lnTo>
                      <a:lnTo>
                        <a:pt x="540" y="626"/>
                      </a:lnTo>
                      <a:lnTo>
                        <a:pt x="540" y="618"/>
                      </a:lnTo>
                      <a:lnTo>
                        <a:pt x="538" y="610"/>
                      </a:lnTo>
                      <a:lnTo>
                        <a:pt x="538" y="605"/>
                      </a:lnTo>
                      <a:lnTo>
                        <a:pt x="538" y="597"/>
                      </a:lnTo>
                      <a:lnTo>
                        <a:pt x="538" y="589"/>
                      </a:lnTo>
                      <a:lnTo>
                        <a:pt x="536" y="584"/>
                      </a:lnTo>
                      <a:lnTo>
                        <a:pt x="536" y="576"/>
                      </a:lnTo>
                      <a:lnTo>
                        <a:pt x="534" y="569"/>
                      </a:lnTo>
                      <a:lnTo>
                        <a:pt x="534" y="561"/>
                      </a:lnTo>
                      <a:lnTo>
                        <a:pt x="532" y="553"/>
                      </a:lnTo>
                      <a:lnTo>
                        <a:pt x="532" y="546"/>
                      </a:lnTo>
                      <a:lnTo>
                        <a:pt x="530" y="538"/>
                      </a:lnTo>
                      <a:lnTo>
                        <a:pt x="530" y="532"/>
                      </a:lnTo>
                      <a:lnTo>
                        <a:pt x="527" y="523"/>
                      </a:lnTo>
                      <a:lnTo>
                        <a:pt x="525" y="513"/>
                      </a:lnTo>
                      <a:lnTo>
                        <a:pt x="521" y="504"/>
                      </a:lnTo>
                      <a:lnTo>
                        <a:pt x="519" y="496"/>
                      </a:lnTo>
                      <a:lnTo>
                        <a:pt x="515" y="487"/>
                      </a:lnTo>
                      <a:lnTo>
                        <a:pt x="513" y="477"/>
                      </a:lnTo>
                      <a:lnTo>
                        <a:pt x="511" y="468"/>
                      </a:lnTo>
                      <a:lnTo>
                        <a:pt x="508" y="460"/>
                      </a:lnTo>
                      <a:lnTo>
                        <a:pt x="504" y="451"/>
                      </a:lnTo>
                      <a:lnTo>
                        <a:pt x="502" y="441"/>
                      </a:lnTo>
                      <a:lnTo>
                        <a:pt x="498" y="432"/>
                      </a:lnTo>
                      <a:lnTo>
                        <a:pt x="494" y="424"/>
                      </a:lnTo>
                      <a:lnTo>
                        <a:pt x="489" y="413"/>
                      </a:lnTo>
                      <a:lnTo>
                        <a:pt x="485" y="405"/>
                      </a:lnTo>
                      <a:lnTo>
                        <a:pt x="479" y="396"/>
                      </a:lnTo>
                      <a:lnTo>
                        <a:pt x="477" y="388"/>
                      </a:lnTo>
                      <a:lnTo>
                        <a:pt x="470" y="378"/>
                      </a:lnTo>
                      <a:lnTo>
                        <a:pt x="466" y="369"/>
                      </a:lnTo>
                      <a:lnTo>
                        <a:pt x="460" y="359"/>
                      </a:lnTo>
                      <a:lnTo>
                        <a:pt x="454" y="352"/>
                      </a:lnTo>
                      <a:lnTo>
                        <a:pt x="449" y="340"/>
                      </a:lnTo>
                      <a:lnTo>
                        <a:pt x="443" y="333"/>
                      </a:lnTo>
                      <a:lnTo>
                        <a:pt x="435" y="323"/>
                      </a:lnTo>
                      <a:lnTo>
                        <a:pt x="432" y="316"/>
                      </a:lnTo>
                      <a:lnTo>
                        <a:pt x="424" y="306"/>
                      </a:lnTo>
                      <a:lnTo>
                        <a:pt x="418" y="297"/>
                      </a:lnTo>
                      <a:lnTo>
                        <a:pt x="411" y="289"/>
                      </a:lnTo>
                      <a:lnTo>
                        <a:pt x="405" y="282"/>
                      </a:lnTo>
                      <a:lnTo>
                        <a:pt x="397" y="272"/>
                      </a:lnTo>
                      <a:lnTo>
                        <a:pt x="390" y="264"/>
                      </a:lnTo>
                      <a:lnTo>
                        <a:pt x="384" y="255"/>
                      </a:lnTo>
                      <a:lnTo>
                        <a:pt x="376" y="247"/>
                      </a:lnTo>
                      <a:lnTo>
                        <a:pt x="367" y="238"/>
                      </a:lnTo>
                      <a:lnTo>
                        <a:pt x="359" y="230"/>
                      </a:lnTo>
                      <a:lnTo>
                        <a:pt x="348" y="221"/>
                      </a:lnTo>
                      <a:lnTo>
                        <a:pt x="342" y="213"/>
                      </a:lnTo>
                      <a:lnTo>
                        <a:pt x="331" y="206"/>
                      </a:lnTo>
                      <a:lnTo>
                        <a:pt x="323" y="198"/>
                      </a:lnTo>
                      <a:lnTo>
                        <a:pt x="314" y="190"/>
                      </a:lnTo>
                      <a:lnTo>
                        <a:pt x="304" y="183"/>
                      </a:lnTo>
                      <a:lnTo>
                        <a:pt x="293" y="175"/>
                      </a:lnTo>
                      <a:lnTo>
                        <a:pt x="283" y="168"/>
                      </a:lnTo>
                      <a:lnTo>
                        <a:pt x="274" y="160"/>
                      </a:lnTo>
                      <a:lnTo>
                        <a:pt x="264" y="154"/>
                      </a:lnTo>
                      <a:lnTo>
                        <a:pt x="253" y="147"/>
                      </a:lnTo>
                      <a:lnTo>
                        <a:pt x="241" y="139"/>
                      </a:lnTo>
                      <a:lnTo>
                        <a:pt x="232" y="133"/>
                      </a:lnTo>
                      <a:lnTo>
                        <a:pt x="221" y="126"/>
                      </a:lnTo>
                      <a:lnTo>
                        <a:pt x="207" y="118"/>
                      </a:lnTo>
                      <a:lnTo>
                        <a:pt x="196" y="112"/>
                      </a:lnTo>
                      <a:lnTo>
                        <a:pt x="182" y="105"/>
                      </a:lnTo>
                      <a:lnTo>
                        <a:pt x="173" y="99"/>
                      </a:lnTo>
                      <a:lnTo>
                        <a:pt x="160" y="93"/>
                      </a:lnTo>
                      <a:lnTo>
                        <a:pt x="146" y="88"/>
                      </a:lnTo>
                      <a:lnTo>
                        <a:pt x="133" y="82"/>
                      </a:lnTo>
                      <a:lnTo>
                        <a:pt x="122" y="76"/>
                      </a:lnTo>
                      <a:lnTo>
                        <a:pt x="106" y="71"/>
                      </a:lnTo>
                      <a:lnTo>
                        <a:pt x="93" y="67"/>
                      </a:lnTo>
                      <a:lnTo>
                        <a:pt x="80" y="59"/>
                      </a:lnTo>
                      <a:lnTo>
                        <a:pt x="65" y="57"/>
                      </a:lnTo>
                      <a:lnTo>
                        <a:pt x="51" y="52"/>
                      </a:lnTo>
                      <a:lnTo>
                        <a:pt x="36" y="48"/>
                      </a:lnTo>
                      <a:lnTo>
                        <a:pt x="21" y="44"/>
                      </a:lnTo>
                      <a:lnTo>
                        <a:pt x="8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5" name="Freeform 141"/>
                <p:cNvSpPr>
                  <a:spLocks/>
                </p:cNvSpPr>
                <p:nvPr/>
              </p:nvSpPr>
              <p:spPr bwMode="auto">
                <a:xfrm>
                  <a:off x="585" y="3594"/>
                  <a:ext cx="120" cy="229"/>
                </a:xfrm>
                <a:custGeom>
                  <a:avLst/>
                  <a:gdLst>
                    <a:gd name="T0" fmla="*/ 21 w 242"/>
                    <a:gd name="T1" fmla="*/ 19 h 458"/>
                    <a:gd name="T2" fmla="*/ 25 w 242"/>
                    <a:gd name="T3" fmla="*/ 19 h 458"/>
                    <a:gd name="T4" fmla="*/ 29 w 242"/>
                    <a:gd name="T5" fmla="*/ 20 h 458"/>
                    <a:gd name="T6" fmla="*/ 35 w 242"/>
                    <a:gd name="T7" fmla="*/ 23 h 458"/>
                    <a:gd name="T8" fmla="*/ 40 w 242"/>
                    <a:gd name="T9" fmla="*/ 26 h 458"/>
                    <a:gd name="T10" fmla="*/ 45 w 242"/>
                    <a:gd name="T11" fmla="*/ 31 h 458"/>
                    <a:gd name="T12" fmla="*/ 46 w 242"/>
                    <a:gd name="T13" fmla="*/ 34 h 458"/>
                    <a:gd name="T14" fmla="*/ 48 w 242"/>
                    <a:gd name="T15" fmla="*/ 37 h 458"/>
                    <a:gd name="T16" fmla="*/ 49 w 242"/>
                    <a:gd name="T17" fmla="*/ 41 h 458"/>
                    <a:gd name="T18" fmla="*/ 49 w 242"/>
                    <a:gd name="T19" fmla="*/ 46 h 458"/>
                    <a:gd name="T20" fmla="*/ 48 w 242"/>
                    <a:gd name="T21" fmla="*/ 51 h 458"/>
                    <a:gd name="T22" fmla="*/ 47 w 242"/>
                    <a:gd name="T23" fmla="*/ 56 h 458"/>
                    <a:gd name="T24" fmla="*/ 45 w 242"/>
                    <a:gd name="T25" fmla="*/ 61 h 458"/>
                    <a:gd name="T26" fmla="*/ 41 w 242"/>
                    <a:gd name="T27" fmla="*/ 66 h 458"/>
                    <a:gd name="T28" fmla="*/ 37 w 242"/>
                    <a:gd name="T29" fmla="*/ 70 h 458"/>
                    <a:gd name="T30" fmla="*/ 33 w 242"/>
                    <a:gd name="T31" fmla="*/ 75 h 458"/>
                    <a:gd name="T32" fmla="*/ 29 w 242"/>
                    <a:gd name="T33" fmla="*/ 79 h 458"/>
                    <a:gd name="T34" fmla="*/ 25 w 242"/>
                    <a:gd name="T35" fmla="*/ 84 h 458"/>
                    <a:gd name="T36" fmla="*/ 20 w 242"/>
                    <a:gd name="T37" fmla="*/ 87 h 458"/>
                    <a:gd name="T38" fmla="*/ 15 w 242"/>
                    <a:gd name="T39" fmla="*/ 91 h 458"/>
                    <a:gd name="T40" fmla="*/ 11 w 242"/>
                    <a:gd name="T41" fmla="*/ 94 h 458"/>
                    <a:gd name="T42" fmla="*/ 7 w 242"/>
                    <a:gd name="T43" fmla="*/ 97 h 458"/>
                    <a:gd name="T44" fmla="*/ 4 w 242"/>
                    <a:gd name="T45" fmla="*/ 99 h 458"/>
                    <a:gd name="T46" fmla="*/ 2 w 242"/>
                    <a:gd name="T47" fmla="*/ 101 h 458"/>
                    <a:gd name="T48" fmla="*/ 0 w 242"/>
                    <a:gd name="T49" fmla="*/ 102 h 458"/>
                    <a:gd name="T50" fmla="*/ 7 w 242"/>
                    <a:gd name="T51" fmla="*/ 114 h 458"/>
                    <a:gd name="T52" fmla="*/ 9 w 242"/>
                    <a:gd name="T53" fmla="*/ 112 h 458"/>
                    <a:gd name="T54" fmla="*/ 12 w 242"/>
                    <a:gd name="T55" fmla="*/ 111 h 458"/>
                    <a:gd name="T56" fmla="*/ 16 w 242"/>
                    <a:gd name="T57" fmla="*/ 108 h 458"/>
                    <a:gd name="T58" fmla="*/ 21 w 242"/>
                    <a:gd name="T59" fmla="*/ 105 h 458"/>
                    <a:gd name="T60" fmla="*/ 26 w 242"/>
                    <a:gd name="T61" fmla="*/ 102 h 458"/>
                    <a:gd name="T62" fmla="*/ 30 w 242"/>
                    <a:gd name="T63" fmla="*/ 98 h 458"/>
                    <a:gd name="T64" fmla="*/ 36 w 242"/>
                    <a:gd name="T65" fmla="*/ 93 h 458"/>
                    <a:gd name="T66" fmla="*/ 40 w 242"/>
                    <a:gd name="T67" fmla="*/ 88 h 458"/>
                    <a:gd name="T68" fmla="*/ 45 w 242"/>
                    <a:gd name="T69" fmla="*/ 83 h 458"/>
                    <a:gd name="T70" fmla="*/ 49 w 242"/>
                    <a:gd name="T71" fmla="*/ 77 h 458"/>
                    <a:gd name="T72" fmla="*/ 52 w 242"/>
                    <a:gd name="T73" fmla="*/ 72 h 458"/>
                    <a:gd name="T74" fmla="*/ 54 w 242"/>
                    <a:gd name="T75" fmla="*/ 69 h 458"/>
                    <a:gd name="T76" fmla="*/ 56 w 242"/>
                    <a:gd name="T77" fmla="*/ 64 h 458"/>
                    <a:gd name="T78" fmla="*/ 58 w 242"/>
                    <a:gd name="T79" fmla="*/ 59 h 458"/>
                    <a:gd name="T80" fmla="*/ 58 w 242"/>
                    <a:gd name="T81" fmla="*/ 55 h 458"/>
                    <a:gd name="T82" fmla="*/ 59 w 242"/>
                    <a:gd name="T83" fmla="*/ 52 h 458"/>
                    <a:gd name="T84" fmla="*/ 60 w 242"/>
                    <a:gd name="T85" fmla="*/ 48 h 458"/>
                    <a:gd name="T86" fmla="*/ 60 w 242"/>
                    <a:gd name="T87" fmla="*/ 45 h 458"/>
                    <a:gd name="T88" fmla="*/ 59 w 242"/>
                    <a:gd name="T89" fmla="*/ 41 h 458"/>
                    <a:gd name="T90" fmla="*/ 59 w 242"/>
                    <a:gd name="T91" fmla="*/ 36 h 458"/>
                    <a:gd name="T92" fmla="*/ 57 w 242"/>
                    <a:gd name="T93" fmla="*/ 30 h 458"/>
                    <a:gd name="T94" fmla="*/ 55 w 242"/>
                    <a:gd name="T95" fmla="*/ 25 h 458"/>
                    <a:gd name="T96" fmla="*/ 53 w 242"/>
                    <a:gd name="T97" fmla="*/ 20 h 458"/>
                    <a:gd name="T98" fmla="*/ 49 w 242"/>
                    <a:gd name="T99" fmla="*/ 16 h 458"/>
                    <a:gd name="T100" fmla="*/ 46 w 242"/>
                    <a:gd name="T101" fmla="*/ 13 h 458"/>
                    <a:gd name="T102" fmla="*/ 43 w 242"/>
                    <a:gd name="T103" fmla="*/ 9 h 458"/>
                    <a:gd name="T104" fmla="*/ 40 w 242"/>
                    <a:gd name="T105" fmla="*/ 7 h 458"/>
                    <a:gd name="T106" fmla="*/ 36 w 242"/>
                    <a:gd name="T107" fmla="*/ 5 h 458"/>
                    <a:gd name="T108" fmla="*/ 31 w 242"/>
                    <a:gd name="T109" fmla="*/ 3 h 458"/>
                    <a:gd name="T110" fmla="*/ 27 w 242"/>
                    <a:gd name="T111" fmla="*/ 1 h 458"/>
                    <a:gd name="T112" fmla="*/ 24 w 242"/>
                    <a:gd name="T113" fmla="*/ 0 h 458"/>
                    <a:gd name="T114" fmla="*/ 20 w 242"/>
                    <a:gd name="T115" fmla="*/ 19 h 4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2"/>
                    <a:gd name="T175" fmla="*/ 0 h 458"/>
                    <a:gd name="T176" fmla="*/ 242 w 242"/>
                    <a:gd name="T177" fmla="*/ 458 h 4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2" h="458">
                      <a:moveTo>
                        <a:pt x="82" y="74"/>
                      </a:moveTo>
                      <a:lnTo>
                        <a:pt x="86" y="74"/>
                      </a:lnTo>
                      <a:lnTo>
                        <a:pt x="91" y="74"/>
                      </a:lnTo>
                      <a:lnTo>
                        <a:pt x="101" y="76"/>
                      </a:lnTo>
                      <a:lnTo>
                        <a:pt x="107" y="76"/>
                      </a:lnTo>
                      <a:lnTo>
                        <a:pt x="118" y="80"/>
                      </a:lnTo>
                      <a:lnTo>
                        <a:pt x="129" y="84"/>
                      </a:lnTo>
                      <a:lnTo>
                        <a:pt x="141" y="89"/>
                      </a:lnTo>
                      <a:lnTo>
                        <a:pt x="150" y="95"/>
                      </a:lnTo>
                      <a:lnTo>
                        <a:pt x="162" y="103"/>
                      </a:lnTo>
                      <a:lnTo>
                        <a:pt x="171" y="110"/>
                      </a:lnTo>
                      <a:lnTo>
                        <a:pt x="181" y="122"/>
                      </a:lnTo>
                      <a:lnTo>
                        <a:pt x="183" y="127"/>
                      </a:lnTo>
                      <a:lnTo>
                        <a:pt x="186" y="133"/>
                      </a:lnTo>
                      <a:lnTo>
                        <a:pt x="190" y="141"/>
                      </a:lnTo>
                      <a:lnTo>
                        <a:pt x="194" y="146"/>
                      </a:lnTo>
                      <a:lnTo>
                        <a:pt x="194" y="154"/>
                      </a:lnTo>
                      <a:lnTo>
                        <a:pt x="198" y="163"/>
                      </a:lnTo>
                      <a:lnTo>
                        <a:pt x="198" y="171"/>
                      </a:lnTo>
                      <a:lnTo>
                        <a:pt x="200" y="182"/>
                      </a:lnTo>
                      <a:lnTo>
                        <a:pt x="198" y="192"/>
                      </a:lnTo>
                      <a:lnTo>
                        <a:pt x="196" y="201"/>
                      </a:lnTo>
                      <a:lnTo>
                        <a:pt x="192" y="211"/>
                      </a:lnTo>
                      <a:lnTo>
                        <a:pt x="190" y="222"/>
                      </a:lnTo>
                      <a:lnTo>
                        <a:pt x="185" y="230"/>
                      </a:lnTo>
                      <a:lnTo>
                        <a:pt x="181" y="241"/>
                      </a:lnTo>
                      <a:lnTo>
                        <a:pt x="173" y="251"/>
                      </a:lnTo>
                      <a:lnTo>
                        <a:pt x="167" y="262"/>
                      </a:lnTo>
                      <a:lnTo>
                        <a:pt x="160" y="270"/>
                      </a:lnTo>
                      <a:lnTo>
                        <a:pt x="152" y="279"/>
                      </a:lnTo>
                      <a:lnTo>
                        <a:pt x="143" y="289"/>
                      </a:lnTo>
                      <a:lnTo>
                        <a:pt x="135" y="298"/>
                      </a:lnTo>
                      <a:lnTo>
                        <a:pt x="126" y="306"/>
                      </a:lnTo>
                      <a:lnTo>
                        <a:pt x="118" y="315"/>
                      </a:lnTo>
                      <a:lnTo>
                        <a:pt x="108" y="323"/>
                      </a:lnTo>
                      <a:lnTo>
                        <a:pt x="101" y="334"/>
                      </a:lnTo>
                      <a:lnTo>
                        <a:pt x="89" y="340"/>
                      </a:lnTo>
                      <a:lnTo>
                        <a:pt x="80" y="348"/>
                      </a:lnTo>
                      <a:lnTo>
                        <a:pt x="70" y="355"/>
                      </a:lnTo>
                      <a:lnTo>
                        <a:pt x="63" y="361"/>
                      </a:lnTo>
                      <a:lnTo>
                        <a:pt x="53" y="369"/>
                      </a:lnTo>
                      <a:lnTo>
                        <a:pt x="46" y="374"/>
                      </a:lnTo>
                      <a:lnTo>
                        <a:pt x="38" y="380"/>
                      </a:lnTo>
                      <a:lnTo>
                        <a:pt x="31" y="386"/>
                      </a:lnTo>
                      <a:lnTo>
                        <a:pt x="25" y="390"/>
                      </a:lnTo>
                      <a:lnTo>
                        <a:pt x="17" y="393"/>
                      </a:lnTo>
                      <a:lnTo>
                        <a:pt x="12" y="397"/>
                      </a:lnTo>
                      <a:lnTo>
                        <a:pt x="8" y="401"/>
                      </a:lnTo>
                      <a:lnTo>
                        <a:pt x="2" y="405"/>
                      </a:lnTo>
                      <a:lnTo>
                        <a:pt x="0" y="407"/>
                      </a:lnTo>
                      <a:lnTo>
                        <a:pt x="27" y="458"/>
                      </a:lnTo>
                      <a:lnTo>
                        <a:pt x="29" y="456"/>
                      </a:lnTo>
                      <a:lnTo>
                        <a:pt x="34" y="452"/>
                      </a:lnTo>
                      <a:lnTo>
                        <a:pt x="38" y="448"/>
                      </a:lnTo>
                      <a:lnTo>
                        <a:pt x="46" y="445"/>
                      </a:lnTo>
                      <a:lnTo>
                        <a:pt x="51" y="441"/>
                      </a:lnTo>
                      <a:lnTo>
                        <a:pt x="59" y="439"/>
                      </a:lnTo>
                      <a:lnTo>
                        <a:pt x="67" y="431"/>
                      </a:lnTo>
                      <a:lnTo>
                        <a:pt x="76" y="426"/>
                      </a:lnTo>
                      <a:lnTo>
                        <a:pt x="84" y="420"/>
                      </a:lnTo>
                      <a:lnTo>
                        <a:pt x="93" y="414"/>
                      </a:lnTo>
                      <a:lnTo>
                        <a:pt x="105" y="405"/>
                      </a:lnTo>
                      <a:lnTo>
                        <a:pt x="114" y="397"/>
                      </a:lnTo>
                      <a:lnTo>
                        <a:pt x="124" y="390"/>
                      </a:lnTo>
                      <a:lnTo>
                        <a:pt x="135" y="382"/>
                      </a:lnTo>
                      <a:lnTo>
                        <a:pt x="145" y="372"/>
                      </a:lnTo>
                      <a:lnTo>
                        <a:pt x="154" y="361"/>
                      </a:lnTo>
                      <a:lnTo>
                        <a:pt x="164" y="352"/>
                      </a:lnTo>
                      <a:lnTo>
                        <a:pt x="173" y="340"/>
                      </a:lnTo>
                      <a:lnTo>
                        <a:pt x="183" y="329"/>
                      </a:lnTo>
                      <a:lnTo>
                        <a:pt x="190" y="317"/>
                      </a:lnTo>
                      <a:lnTo>
                        <a:pt x="200" y="306"/>
                      </a:lnTo>
                      <a:lnTo>
                        <a:pt x="207" y="295"/>
                      </a:lnTo>
                      <a:lnTo>
                        <a:pt x="211" y="287"/>
                      </a:lnTo>
                      <a:lnTo>
                        <a:pt x="215" y="281"/>
                      </a:lnTo>
                      <a:lnTo>
                        <a:pt x="217" y="274"/>
                      </a:lnTo>
                      <a:lnTo>
                        <a:pt x="221" y="268"/>
                      </a:lnTo>
                      <a:lnTo>
                        <a:pt x="226" y="255"/>
                      </a:lnTo>
                      <a:lnTo>
                        <a:pt x="232" y="241"/>
                      </a:lnTo>
                      <a:lnTo>
                        <a:pt x="234" y="234"/>
                      </a:lnTo>
                      <a:lnTo>
                        <a:pt x="236" y="226"/>
                      </a:lnTo>
                      <a:lnTo>
                        <a:pt x="236" y="220"/>
                      </a:lnTo>
                      <a:lnTo>
                        <a:pt x="238" y="213"/>
                      </a:lnTo>
                      <a:lnTo>
                        <a:pt x="240" y="205"/>
                      </a:lnTo>
                      <a:lnTo>
                        <a:pt x="242" y="199"/>
                      </a:lnTo>
                      <a:lnTo>
                        <a:pt x="242" y="192"/>
                      </a:lnTo>
                      <a:lnTo>
                        <a:pt x="242" y="184"/>
                      </a:lnTo>
                      <a:lnTo>
                        <a:pt x="242" y="179"/>
                      </a:lnTo>
                      <a:lnTo>
                        <a:pt x="242" y="171"/>
                      </a:lnTo>
                      <a:lnTo>
                        <a:pt x="240" y="163"/>
                      </a:lnTo>
                      <a:lnTo>
                        <a:pt x="240" y="156"/>
                      </a:lnTo>
                      <a:lnTo>
                        <a:pt x="238" y="142"/>
                      </a:lnTo>
                      <a:lnTo>
                        <a:pt x="236" y="131"/>
                      </a:lnTo>
                      <a:lnTo>
                        <a:pt x="232" y="120"/>
                      </a:lnTo>
                      <a:lnTo>
                        <a:pt x="228" y="108"/>
                      </a:lnTo>
                      <a:lnTo>
                        <a:pt x="223" y="99"/>
                      </a:lnTo>
                      <a:lnTo>
                        <a:pt x="219" y="89"/>
                      </a:lnTo>
                      <a:lnTo>
                        <a:pt x="213" y="80"/>
                      </a:lnTo>
                      <a:lnTo>
                        <a:pt x="207" y="70"/>
                      </a:lnTo>
                      <a:lnTo>
                        <a:pt x="200" y="63"/>
                      </a:lnTo>
                      <a:lnTo>
                        <a:pt x="196" y="57"/>
                      </a:lnTo>
                      <a:lnTo>
                        <a:pt x="188" y="49"/>
                      </a:lnTo>
                      <a:lnTo>
                        <a:pt x="183" y="44"/>
                      </a:lnTo>
                      <a:lnTo>
                        <a:pt x="175" y="36"/>
                      </a:lnTo>
                      <a:lnTo>
                        <a:pt x="169" y="32"/>
                      </a:lnTo>
                      <a:lnTo>
                        <a:pt x="162" y="27"/>
                      </a:lnTo>
                      <a:lnTo>
                        <a:pt x="154" y="23"/>
                      </a:lnTo>
                      <a:lnTo>
                        <a:pt x="148" y="19"/>
                      </a:lnTo>
                      <a:lnTo>
                        <a:pt x="143" y="15"/>
                      </a:lnTo>
                      <a:lnTo>
                        <a:pt x="127" y="9"/>
                      </a:lnTo>
                      <a:lnTo>
                        <a:pt x="118" y="6"/>
                      </a:lnTo>
                      <a:lnTo>
                        <a:pt x="108" y="2"/>
                      </a:lnTo>
                      <a:lnTo>
                        <a:pt x="101" y="2"/>
                      </a:lnTo>
                      <a:lnTo>
                        <a:pt x="97" y="0"/>
                      </a:lnTo>
                      <a:lnTo>
                        <a:pt x="82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6" name="Freeform 142"/>
                <p:cNvSpPr>
                  <a:spLocks/>
                </p:cNvSpPr>
                <p:nvPr/>
              </p:nvSpPr>
              <p:spPr bwMode="auto">
                <a:xfrm>
                  <a:off x="425" y="3656"/>
                  <a:ext cx="68" cy="119"/>
                </a:xfrm>
                <a:custGeom>
                  <a:avLst/>
                  <a:gdLst>
                    <a:gd name="T0" fmla="*/ 34 w 137"/>
                    <a:gd name="T1" fmla="*/ 7 h 238"/>
                    <a:gd name="T2" fmla="*/ 11 w 137"/>
                    <a:gd name="T3" fmla="*/ 60 h 238"/>
                    <a:gd name="T4" fmla="*/ 0 w 137"/>
                    <a:gd name="T5" fmla="*/ 50 h 238"/>
                    <a:gd name="T6" fmla="*/ 22 w 137"/>
                    <a:gd name="T7" fmla="*/ 0 h 238"/>
                    <a:gd name="T8" fmla="*/ 34 w 137"/>
                    <a:gd name="T9" fmla="*/ 7 h 238"/>
                    <a:gd name="T10" fmla="*/ 34 w 137"/>
                    <a:gd name="T11" fmla="*/ 7 h 2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7"/>
                    <a:gd name="T19" fmla="*/ 0 h 238"/>
                    <a:gd name="T20" fmla="*/ 137 w 137"/>
                    <a:gd name="T21" fmla="*/ 238 h 2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7" h="238">
                      <a:moveTo>
                        <a:pt x="137" y="27"/>
                      </a:moveTo>
                      <a:lnTo>
                        <a:pt x="45" y="238"/>
                      </a:lnTo>
                      <a:lnTo>
                        <a:pt x="0" y="200"/>
                      </a:lnTo>
                      <a:lnTo>
                        <a:pt x="91" y="0"/>
                      </a:lnTo>
                      <a:lnTo>
                        <a:pt x="13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7" name="Freeform 143"/>
                <p:cNvSpPr>
                  <a:spLocks/>
                </p:cNvSpPr>
                <p:nvPr/>
              </p:nvSpPr>
              <p:spPr bwMode="auto">
                <a:xfrm>
                  <a:off x="349" y="3823"/>
                  <a:ext cx="69" cy="119"/>
                </a:xfrm>
                <a:custGeom>
                  <a:avLst/>
                  <a:gdLst>
                    <a:gd name="T0" fmla="*/ 35 w 138"/>
                    <a:gd name="T1" fmla="*/ 7 h 238"/>
                    <a:gd name="T2" fmla="*/ 13 w 138"/>
                    <a:gd name="T3" fmla="*/ 60 h 238"/>
                    <a:gd name="T4" fmla="*/ 0 w 138"/>
                    <a:gd name="T5" fmla="*/ 55 h 238"/>
                    <a:gd name="T6" fmla="*/ 24 w 138"/>
                    <a:gd name="T7" fmla="*/ 0 h 238"/>
                    <a:gd name="T8" fmla="*/ 35 w 138"/>
                    <a:gd name="T9" fmla="*/ 7 h 238"/>
                    <a:gd name="T10" fmla="*/ 35 w 138"/>
                    <a:gd name="T11" fmla="*/ 7 h 2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238"/>
                    <a:gd name="T20" fmla="*/ 138 w 138"/>
                    <a:gd name="T21" fmla="*/ 238 h 2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238">
                      <a:moveTo>
                        <a:pt x="138" y="28"/>
                      </a:moveTo>
                      <a:lnTo>
                        <a:pt x="49" y="238"/>
                      </a:lnTo>
                      <a:lnTo>
                        <a:pt x="0" y="219"/>
                      </a:lnTo>
                      <a:lnTo>
                        <a:pt x="95" y="0"/>
                      </a:lnTo>
                      <a:lnTo>
                        <a:pt x="138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8" name="Freeform 144"/>
                <p:cNvSpPr>
                  <a:spLocks/>
                </p:cNvSpPr>
                <p:nvPr/>
              </p:nvSpPr>
              <p:spPr bwMode="auto">
                <a:xfrm>
                  <a:off x="440" y="3644"/>
                  <a:ext cx="236" cy="112"/>
                </a:xfrm>
                <a:custGeom>
                  <a:avLst/>
                  <a:gdLst>
                    <a:gd name="T0" fmla="*/ 0 w 472"/>
                    <a:gd name="T1" fmla="*/ 11 h 222"/>
                    <a:gd name="T2" fmla="*/ 110 w 472"/>
                    <a:gd name="T3" fmla="*/ 57 h 222"/>
                    <a:gd name="T4" fmla="*/ 118 w 472"/>
                    <a:gd name="T5" fmla="*/ 48 h 222"/>
                    <a:gd name="T6" fmla="*/ 5 w 472"/>
                    <a:gd name="T7" fmla="*/ 0 h 222"/>
                    <a:gd name="T8" fmla="*/ 0 w 472"/>
                    <a:gd name="T9" fmla="*/ 11 h 222"/>
                    <a:gd name="T10" fmla="*/ 0 w 472"/>
                    <a:gd name="T11" fmla="*/ 11 h 2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22"/>
                    <a:gd name="T20" fmla="*/ 472 w 472"/>
                    <a:gd name="T21" fmla="*/ 222 h 2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22">
                      <a:moveTo>
                        <a:pt x="0" y="41"/>
                      </a:moveTo>
                      <a:lnTo>
                        <a:pt x="437" y="222"/>
                      </a:lnTo>
                      <a:lnTo>
                        <a:pt x="472" y="188"/>
                      </a:lnTo>
                      <a:lnTo>
                        <a:pt x="19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89" name="Freeform 145"/>
                <p:cNvSpPr>
                  <a:spLocks/>
                </p:cNvSpPr>
                <p:nvPr/>
              </p:nvSpPr>
              <p:spPr bwMode="auto">
                <a:xfrm>
                  <a:off x="528" y="3854"/>
                  <a:ext cx="88" cy="151"/>
                </a:xfrm>
                <a:custGeom>
                  <a:avLst/>
                  <a:gdLst>
                    <a:gd name="T0" fmla="*/ 29 w 175"/>
                    <a:gd name="T1" fmla="*/ 1 h 302"/>
                    <a:gd name="T2" fmla="*/ 0 w 175"/>
                    <a:gd name="T3" fmla="*/ 72 h 302"/>
                    <a:gd name="T4" fmla="*/ 12 w 175"/>
                    <a:gd name="T5" fmla="*/ 76 h 302"/>
                    <a:gd name="T6" fmla="*/ 44 w 175"/>
                    <a:gd name="T7" fmla="*/ 0 h 302"/>
                    <a:gd name="T8" fmla="*/ 29 w 175"/>
                    <a:gd name="T9" fmla="*/ 1 h 302"/>
                    <a:gd name="T10" fmla="*/ 29 w 175"/>
                    <a:gd name="T11" fmla="*/ 1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5"/>
                    <a:gd name="T19" fmla="*/ 0 h 302"/>
                    <a:gd name="T20" fmla="*/ 175 w 175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5" h="302">
                      <a:moveTo>
                        <a:pt x="116" y="3"/>
                      </a:moveTo>
                      <a:lnTo>
                        <a:pt x="0" y="285"/>
                      </a:lnTo>
                      <a:lnTo>
                        <a:pt x="46" y="302"/>
                      </a:lnTo>
                      <a:lnTo>
                        <a:pt x="175" y="0"/>
                      </a:lnTo>
                      <a:lnTo>
                        <a:pt x="1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90" name="Freeform 146"/>
                <p:cNvSpPr>
                  <a:spLocks/>
                </p:cNvSpPr>
                <p:nvPr/>
              </p:nvSpPr>
              <p:spPr bwMode="auto">
                <a:xfrm>
                  <a:off x="318" y="3891"/>
                  <a:ext cx="268" cy="113"/>
                </a:xfrm>
                <a:custGeom>
                  <a:avLst/>
                  <a:gdLst>
                    <a:gd name="T0" fmla="*/ 0 w 534"/>
                    <a:gd name="T1" fmla="*/ 11 h 224"/>
                    <a:gd name="T2" fmla="*/ 131 w 534"/>
                    <a:gd name="T3" fmla="*/ 57 h 224"/>
                    <a:gd name="T4" fmla="*/ 135 w 534"/>
                    <a:gd name="T5" fmla="*/ 47 h 224"/>
                    <a:gd name="T6" fmla="*/ 6 w 534"/>
                    <a:gd name="T7" fmla="*/ 0 h 224"/>
                    <a:gd name="T8" fmla="*/ 0 w 534"/>
                    <a:gd name="T9" fmla="*/ 11 h 224"/>
                    <a:gd name="T10" fmla="*/ 0 w 534"/>
                    <a:gd name="T11" fmla="*/ 11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224"/>
                    <a:gd name="T20" fmla="*/ 534 w 534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224">
                      <a:moveTo>
                        <a:pt x="0" y="44"/>
                      </a:moveTo>
                      <a:lnTo>
                        <a:pt x="523" y="224"/>
                      </a:lnTo>
                      <a:lnTo>
                        <a:pt x="534" y="184"/>
                      </a:lnTo>
                      <a:lnTo>
                        <a:pt x="21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91" name="Freeform 147"/>
                <p:cNvSpPr>
                  <a:spLocks/>
                </p:cNvSpPr>
                <p:nvPr/>
              </p:nvSpPr>
              <p:spPr bwMode="auto">
                <a:xfrm>
                  <a:off x="536" y="3277"/>
                  <a:ext cx="48" cy="415"/>
                </a:xfrm>
                <a:custGeom>
                  <a:avLst/>
                  <a:gdLst>
                    <a:gd name="T0" fmla="*/ 0 w 95"/>
                    <a:gd name="T1" fmla="*/ 1 h 831"/>
                    <a:gd name="T2" fmla="*/ 1 w 95"/>
                    <a:gd name="T3" fmla="*/ 4 h 831"/>
                    <a:gd name="T4" fmla="*/ 3 w 95"/>
                    <a:gd name="T5" fmla="*/ 10 h 831"/>
                    <a:gd name="T6" fmla="*/ 4 w 95"/>
                    <a:gd name="T7" fmla="*/ 17 h 831"/>
                    <a:gd name="T8" fmla="*/ 6 w 95"/>
                    <a:gd name="T9" fmla="*/ 23 h 831"/>
                    <a:gd name="T10" fmla="*/ 7 w 95"/>
                    <a:gd name="T11" fmla="*/ 29 h 831"/>
                    <a:gd name="T12" fmla="*/ 8 w 95"/>
                    <a:gd name="T13" fmla="*/ 34 h 831"/>
                    <a:gd name="T14" fmla="*/ 8 w 95"/>
                    <a:gd name="T15" fmla="*/ 40 h 831"/>
                    <a:gd name="T16" fmla="*/ 9 w 95"/>
                    <a:gd name="T17" fmla="*/ 45 h 831"/>
                    <a:gd name="T18" fmla="*/ 9 w 95"/>
                    <a:gd name="T19" fmla="*/ 52 h 831"/>
                    <a:gd name="T20" fmla="*/ 10 w 95"/>
                    <a:gd name="T21" fmla="*/ 60 h 831"/>
                    <a:gd name="T22" fmla="*/ 10 w 95"/>
                    <a:gd name="T23" fmla="*/ 67 h 831"/>
                    <a:gd name="T24" fmla="*/ 11 w 95"/>
                    <a:gd name="T25" fmla="*/ 75 h 831"/>
                    <a:gd name="T26" fmla="*/ 11 w 95"/>
                    <a:gd name="T27" fmla="*/ 83 h 831"/>
                    <a:gd name="T28" fmla="*/ 11 w 95"/>
                    <a:gd name="T29" fmla="*/ 92 h 831"/>
                    <a:gd name="T30" fmla="*/ 11 w 95"/>
                    <a:gd name="T31" fmla="*/ 101 h 831"/>
                    <a:gd name="T32" fmla="*/ 11 w 95"/>
                    <a:gd name="T33" fmla="*/ 110 h 831"/>
                    <a:gd name="T34" fmla="*/ 11 w 95"/>
                    <a:gd name="T35" fmla="*/ 119 h 831"/>
                    <a:gd name="T36" fmla="*/ 11 w 95"/>
                    <a:gd name="T37" fmla="*/ 127 h 831"/>
                    <a:gd name="T38" fmla="*/ 10 w 95"/>
                    <a:gd name="T39" fmla="*/ 136 h 831"/>
                    <a:gd name="T40" fmla="*/ 9 w 95"/>
                    <a:gd name="T41" fmla="*/ 143 h 831"/>
                    <a:gd name="T42" fmla="*/ 9 w 95"/>
                    <a:gd name="T43" fmla="*/ 150 h 831"/>
                    <a:gd name="T44" fmla="*/ 8 w 95"/>
                    <a:gd name="T45" fmla="*/ 157 h 831"/>
                    <a:gd name="T46" fmla="*/ 8 w 95"/>
                    <a:gd name="T47" fmla="*/ 163 h 831"/>
                    <a:gd name="T48" fmla="*/ 7 w 95"/>
                    <a:gd name="T49" fmla="*/ 169 h 831"/>
                    <a:gd name="T50" fmla="*/ 6 w 95"/>
                    <a:gd name="T51" fmla="*/ 174 h 831"/>
                    <a:gd name="T52" fmla="*/ 6 w 95"/>
                    <a:gd name="T53" fmla="*/ 180 h 831"/>
                    <a:gd name="T54" fmla="*/ 4 w 95"/>
                    <a:gd name="T55" fmla="*/ 187 h 831"/>
                    <a:gd name="T56" fmla="*/ 3 w 95"/>
                    <a:gd name="T57" fmla="*/ 194 h 831"/>
                    <a:gd name="T58" fmla="*/ 1 w 95"/>
                    <a:gd name="T59" fmla="*/ 201 h 831"/>
                    <a:gd name="T60" fmla="*/ 1 w 95"/>
                    <a:gd name="T61" fmla="*/ 204 h 831"/>
                    <a:gd name="T62" fmla="*/ 13 w 95"/>
                    <a:gd name="T63" fmla="*/ 205 h 831"/>
                    <a:gd name="T64" fmla="*/ 14 w 95"/>
                    <a:gd name="T65" fmla="*/ 200 h 831"/>
                    <a:gd name="T66" fmla="*/ 15 w 95"/>
                    <a:gd name="T67" fmla="*/ 194 h 831"/>
                    <a:gd name="T68" fmla="*/ 17 w 95"/>
                    <a:gd name="T69" fmla="*/ 185 h 831"/>
                    <a:gd name="T70" fmla="*/ 18 w 95"/>
                    <a:gd name="T71" fmla="*/ 178 h 831"/>
                    <a:gd name="T72" fmla="*/ 18 w 95"/>
                    <a:gd name="T73" fmla="*/ 173 h 831"/>
                    <a:gd name="T74" fmla="*/ 19 w 95"/>
                    <a:gd name="T75" fmla="*/ 166 h 831"/>
                    <a:gd name="T76" fmla="*/ 20 w 95"/>
                    <a:gd name="T77" fmla="*/ 160 h 831"/>
                    <a:gd name="T78" fmla="*/ 21 w 95"/>
                    <a:gd name="T79" fmla="*/ 153 h 831"/>
                    <a:gd name="T80" fmla="*/ 22 w 95"/>
                    <a:gd name="T81" fmla="*/ 146 h 831"/>
                    <a:gd name="T82" fmla="*/ 23 w 95"/>
                    <a:gd name="T83" fmla="*/ 139 h 831"/>
                    <a:gd name="T84" fmla="*/ 23 w 95"/>
                    <a:gd name="T85" fmla="*/ 130 h 831"/>
                    <a:gd name="T86" fmla="*/ 24 w 95"/>
                    <a:gd name="T87" fmla="*/ 122 h 831"/>
                    <a:gd name="T88" fmla="*/ 24 w 95"/>
                    <a:gd name="T89" fmla="*/ 114 h 831"/>
                    <a:gd name="T90" fmla="*/ 24 w 95"/>
                    <a:gd name="T91" fmla="*/ 105 h 831"/>
                    <a:gd name="T92" fmla="*/ 24 w 95"/>
                    <a:gd name="T93" fmla="*/ 96 h 831"/>
                    <a:gd name="T94" fmla="*/ 24 w 95"/>
                    <a:gd name="T95" fmla="*/ 87 h 831"/>
                    <a:gd name="T96" fmla="*/ 23 w 95"/>
                    <a:gd name="T97" fmla="*/ 78 h 831"/>
                    <a:gd name="T98" fmla="*/ 23 w 95"/>
                    <a:gd name="T99" fmla="*/ 70 h 831"/>
                    <a:gd name="T100" fmla="*/ 22 w 95"/>
                    <a:gd name="T101" fmla="*/ 62 h 831"/>
                    <a:gd name="T102" fmla="*/ 21 w 95"/>
                    <a:gd name="T103" fmla="*/ 55 h 831"/>
                    <a:gd name="T104" fmla="*/ 20 w 95"/>
                    <a:gd name="T105" fmla="*/ 48 h 831"/>
                    <a:gd name="T106" fmla="*/ 20 w 95"/>
                    <a:gd name="T107" fmla="*/ 42 h 831"/>
                    <a:gd name="T108" fmla="*/ 18 w 95"/>
                    <a:gd name="T109" fmla="*/ 36 h 831"/>
                    <a:gd name="T110" fmla="*/ 18 w 95"/>
                    <a:gd name="T111" fmla="*/ 31 h 831"/>
                    <a:gd name="T112" fmla="*/ 17 w 95"/>
                    <a:gd name="T113" fmla="*/ 25 h 831"/>
                    <a:gd name="T114" fmla="*/ 15 w 95"/>
                    <a:gd name="T115" fmla="*/ 16 h 831"/>
                    <a:gd name="T116" fmla="*/ 13 w 95"/>
                    <a:gd name="T117" fmla="*/ 10 h 831"/>
                    <a:gd name="T118" fmla="*/ 11 w 95"/>
                    <a:gd name="T119" fmla="*/ 5 h 831"/>
                    <a:gd name="T120" fmla="*/ 9 w 95"/>
                    <a:gd name="T121" fmla="*/ 1 h 83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5"/>
                    <a:gd name="T184" fmla="*/ 0 h 831"/>
                    <a:gd name="T185" fmla="*/ 95 w 95"/>
                    <a:gd name="T186" fmla="*/ 831 h 83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5" h="831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5"/>
                      </a:lnTo>
                      <a:lnTo>
                        <a:pt x="4" y="19"/>
                      </a:lnTo>
                      <a:lnTo>
                        <a:pt x="8" y="27"/>
                      </a:lnTo>
                      <a:lnTo>
                        <a:pt x="8" y="32"/>
                      </a:lnTo>
                      <a:lnTo>
                        <a:pt x="12" y="42"/>
                      </a:lnTo>
                      <a:lnTo>
                        <a:pt x="12" y="50"/>
                      </a:lnTo>
                      <a:lnTo>
                        <a:pt x="13" y="61"/>
                      </a:lnTo>
                      <a:lnTo>
                        <a:pt x="15" y="70"/>
                      </a:lnTo>
                      <a:lnTo>
                        <a:pt x="19" y="84"/>
                      </a:lnTo>
                      <a:lnTo>
                        <a:pt x="19" y="89"/>
                      </a:lnTo>
                      <a:lnTo>
                        <a:pt x="21" y="95"/>
                      </a:lnTo>
                      <a:lnTo>
                        <a:pt x="21" y="103"/>
                      </a:lnTo>
                      <a:lnTo>
                        <a:pt x="25" y="108"/>
                      </a:lnTo>
                      <a:lnTo>
                        <a:pt x="25" y="116"/>
                      </a:lnTo>
                      <a:lnTo>
                        <a:pt x="25" y="122"/>
                      </a:lnTo>
                      <a:lnTo>
                        <a:pt x="27" y="129"/>
                      </a:lnTo>
                      <a:lnTo>
                        <a:pt x="29" y="137"/>
                      </a:lnTo>
                      <a:lnTo>
                        <a:pt x="29" y="145"/>
                      </a:lnTo>
                      <a:lnTo>
                        <a:pt x="31" y="150"/>
                      </a:lnTo>
                      <a:lnTo>
                        <a:pt x="31" y="160"/>
                      </a:lnTo>
                      <a:lnTo>
                        <a:pt x="32" y="169"/>
                      </a:lnTo>
                      <a:lnTo>
                        <a:pt x="32" y="175"/>
                      </a:lnTo>
                      <a:lnTo>
                        <a:pt x="34" y="183"/>
                      </a:lnTo>
                      <a:lnTo>
                        <a:pt x="34" y="192"/>
                      </a:lnTo>
                      <a:lnTo>
                        <a:pt x="36" y="202"/>
                      </a:lnTo>
                      <a:lnTo>
                        <a:pt x="36" y="209"/>
                      </a:lnTo>
                      <a:lnTo>
                        <a:pt x="38" y="221"/>
                      </a:lnTo>
                      <a:lnTo>
                        <a:pt x="38" y="228"/>
                      </a:lnTo>
                      <a:lnTo>
                        <a:pt x="40" y="240"/>
                      </a:lnTo>
                      <a:lnTo>
                        <a:pt x="40" y="247"/>
                      </a:lnTo>
                      <a:lnTo>
                        <a:pt x="40" y="259"/>
                      </a:lnTo>
                      <a:lnTo>
                        <a:pt x="40" y="268"/>
                      </a:lnTo>
                      <a:lnTo>
                        <a:pt x="42" y="280"/>
                      </a:lnTo>
                      <a:lnTo>
                        <a:pt x="42" y="289"/>
                      </a:lnTo>
                      <a:lnTo>
                        <a:pt x="42" y="300"/>
                      </a:lnTo>
                      <a:lnTo>
                        <a:pt x="42" y="312"/>
                      </a:lnTo>
                      <a:lnTo>
                        <a:pt x="44" y="323"/>
                      </a:lnTo>
                      <a:lnTo>
                        <a:pt x="44" y="335"/>
                      </a:lnTo>
                      <a:lnTo>
                        <a:pt x="44" y="344"/>
                      </a:lnTo>
                      <a:lnTo>
                        <a:pt x="44" y="356"/>
                      </a:lnTo>
                      <a:lnTo>
                        <a:pt x="44" y="369"/>
                      </a:lnTo>
                      <a:lnTo>
                        <a:pt x="44" y="380"/>
                      </a:lnTo>
                      <a:lnTo>
                        <a:pt x="44" y="394"/>
                      </a:lnTo>
                      <a:lnTo>
                        <a:pt x="44" y="405"/>
                      </a:lnTo>
                      <a:lnTo>
                        <a:pt x="46" y="418"/>
                      </a:lnTo>
                      <a:lnTo>
                        <a:pt x="44" y="430"/>
                      </a:lnTo>
                      <a:lnTo>
                        <a:pt x="44" y="443"/>
                      </a:lnTo>
                      <a:lnTo>
                        <a:pt x="42" y="454"/>
                      </a:lnTo>
                      <a:lnTo>
                        <a:pt x="42" y="466"/>
                      </a:lnTo>
                      <a:lnTo>
                        <a:pt x="42" y="477"/>
                      </a:lnTo>
                      <a:lnTo>
                        <a:pt x="42" y="489"/>
                      </a:lnTo>
                      <a:lnTo>
                        <a:pt x="42" y="500"/>
                      </a:lnTo>
                      <a:lnTo>
                        <a:pt x="42" y="511"/>
                      </a:lnTo>
                      <a:lnTo>
                        <a:pt x="40" y="521"/>
                      </a:lnTo>
                      <a:lnTo>
                        <a:pt x="38" y="532"/>
                      </a:lnTo>
                      <a:lnTo>
                        <a:pt x="38" y="544"/>
                      </a:lnTo>
                      <a:lnTo>
                        <a:pt x="38" y="553"/>
                      </a:lnTo>
                      <a:lnTo>
                        <a:pt x="36" y="563"/>
                      </a:lnTo>
                      <a:lnTo>
                        <a:pt x="36" y="574"/>
                      </a:lnTo>
                      <a:lnTo>
                        <a:pt x="34" y="584"/>
                      </a:lnTo>
                      <a:lnTo>
                        <a:pt x="34" y="593"/>
                      </a:lnTo>
                      <a:lnTo>
                        <a:pt x="34" y="601"/>
                      </a:lnTo>
                      <a:lnTo>
                        <a:pt x="32" y="610"/>
                      </a:lnTo>
                      <a:lnTo>
                        <a:pt x="32" y="620"/>
                      </a:lnTo>
                      <a:lnTo>
                        <a:pt x="32" y="629"/>
                      </a:lnTo>
                      <a:lnTo>
                        <a:pt x="31" y="637"/>
                      </a:lnTo>
                      <a:lnTo>
                        <a:pt x="29" y="644"/>
                      </a:lnTo>
                      <a:lnTo>
                        <a:pt x="29" y="654"/>
                      </a:lnTo>
                      <a:lnTo>
                        <a:pt x="29" y="662"/>
                      </a:lnTo>
                      <a:lnTo>
                        <a:pt x="27" y="669"/>
                      </a:lnTo>
                      <a:lnTo>
                        <a:pt x="25" y="677"/>
                      </a:lnTo>
                      <a:lnTo>
                        <a:pt x="25" y="684"/>
                      </a:lnTo>
                      <a:lnTo>
                        <a:pt x="25" y="692"/>
                      </a:lnTo>
                      <a:lnTo>
                        <a:pt x="23" y="698"/>
                      </a:lnTo>
                      <a:lnTo>
                        <a:pt x="23" y="705"/>
                      </a:lnTo>
                      <a:lnTo>
                        <a:pt x="21" y="713"/>
                      </a:lnTo>
                      <a:lnTo>
                        <a:pt x="21" y="720"/>
                      </a:lnTo>
                      <a:lnTo>
                        <a:pt x="19" y="730"/>
                      </a:lnTo>
                      <a:lnTo>
                        <a:pt x="17" y="741"/>
                      </a:lnTo>
                      <a:lnTo>
                        <a:pt x="15" y="751"/>
                      </a:lnTo>
                      <a:lnTo>
                        <a:pt x="13" y="762"/>
                      </a:lnTo>
                      <a:lnTo>
                        <a:pt x="12" y="772"/>
                      </a:lnTo>
                      <a:lnTo>
                        <a:pt x="12" y="779"/>
                      </a:lnTo>
                      <a:lnTo>
                        <a:pt x="8" y="787"/>
                      </a:lnTo>
                      <a:lnTo>
                        <a:pt x="8" y="795"/>
                      </a:lnTo>
                      <a:lnTo>
                        <a:pt x="4" y="806"/>
                      </a:lnTo>
                      <a:lnTo>
                        <a:pt x="4" y="814"/>
                      </a:lnTo>
                      <a:lnTo>
                        <a:pt x="4" y="817"/>
                      </a:lnTo>
                      <a:lnTo>
                        <a:pt x="4" y="819"/>
                      </a:lnTo>
                      <a:lnTo>
                        <a:pt x="50" y="831"/>
                      </a:lnTo>
                      <a:lnTo>
                        <a:pt x="50" y="827"/>
                      </a:lnTo>
                      <a:lnTo>
                        <a:pt x="50" y="821"/>
                      </a:lnTo>
                      <a:lnTo>
                        <a:pt x="50" y="815"/>
                      </a:lnTo>
                      <a:lnTo>
                        <a:pt x="51" y="810"/>
                      </a:lnTo>
                      <a:lnTo>
                        <a:pt x="53" y="802"/>
                      </a:lnTo>
                      <a:lnTo>
                        <a:pt x="55" y="796"/>
                      </a:lnTo>
                      <a:lnTo>
                        <a:pt x="57" y="785"/>
                      </a:lnTo>
                      <a:lnTo>
                        <a:pt x="59" y="777"/>
                      </a:lnTo>
                      <a:lnTo>
                        <a:pt x="61" y="766"/>
                      </a:lnTo>
                      <a:lnTo>
                        <a:pt x="63" y="755"/>
                      </a:lnTo>
                      <a:lnTo>
                        <a:pt x="65" y="741"/>
                      </a:lnTo>
                      <a:lnTo>
                        <a:pt x="69" y="730"/>
                      </a:lnTo>
                      <a:lnTo>
                        <a:pt x="69" y="722"/>
                      </a:lnTo>
                      <a:lnTo>
                        <a:pt x="69" y="715"/>
                      </a:lnTo>
                      <a:lnTo>
                        <a:pt x="71" y="707"/>
                      </a:lnTo>
                      <a:lnTo>
                        <a:pt x="72" y="701"/>
                      </a:lnTo>
                      <a:lnTo>
                        <a:pt x="72" y="692"/>
                      </a:lnTo>
                      <a:lnTo>
                        <a:pt x="74" y="684"/>
                      </a:lnTo>
                      <a:lnTo>
                        <a:pt x="76" y="675"/>
                      </a:lnTo>
                      <a:lnTo>
                        <a:pt x="76" y="667"/>
                      </a:lnTo>
                      <a:lnTo>
                        <a:pt x="76" y="660"/>
                      </a:lnTo>
                      <a:lnTo>
                        <a:pt x="80" y="650"/>
                      </a:lnTo>
                      <a:lnTo>
                        <a:pt x="80" y="643"/>
                      </a:lnTo>
                      <a:lnTo>
                        <a:pt x="82" y="633"/>
                      </a:lnTo>
                      <a:lnTo>
                        <a:pt x="82" y="624"/>
                      </a:lnTo>
                      <a:lnTo>
                        <a:pt x="84" y="614"/>
                      </a:lnTo>
                      <a:lnTo>
                        <a:pt x="84" y="605"/>
                      </a:lnTo>
                      <a:lnTo>
                        <a:pt x="86" y="595"/>
                      </a:lnTo>
                      <a:lnTo>
                        <a:pt x="86" y="584"/>
                      </a:lnTo>
                      <a:lnTo>
                        <a:pt x="88" y="576"/>
                      </a:lnTo>
                      <a:lnTo>
                        <a:pt x="88" y="565"/>
                      </a:lnTo>
                      <a:lnTo>
                        <a:pt x="90" y="557"/>
                      </a:lnTo>
                      <a:lnTo>
                        <a:pt x="90" y="546"/>
                      </a:lnTo>
                      <a:lnTo>
                        <a:pt x="90" y="534"/>
                      </a:lnTo>
                      <a:lnTo>
                        <a:pt x="90" y="523"/>
                      </a:lnTo>
                      <a:lnTo>
                        <a:pt x="91" y="511"/>
                      </a:lnTo>
                      <a:lnTo>
                        <a:pt x="91" y="502"/>
                      </a:lnTo>
                      <a:lnTo>
                        <a:pt x="93" y="490"/>
                      </a:lnTo>
                      <a:lnTo>
                        <a:pt x="93" y="479"/>
                      </a:lnTo>
                      <a:lnTo>
                        <a:pt x="93" y="470"/>
                      </a:lnTo>
                      <a:lnTo>
                        <a:pt x="93" y="456"/>
                      </a:lnTo>
                      <a:lnTo>
                        <a:pt x="93" y="445"/>
                      </a:lnTo>
                      <a:lnTo>
                        <a:pt x="93" y="432"/>
                      </a:lnTo>
                      <a:lnTo>
                        <a:pt x="93" y="422"/>
                      </a:lnTo>
                      <a:lnTo>
                        <a:pt x="93" y="409"/>
                      </a:lnTo>
                      <a:lnTo>
                        <a:pt x="93" y="397"/>
                      </a:lnTo>
                      <a:lnTo>
                        <a:pt x="93" y="386"/>
                      </a:lnTo>
                      <a:lnTo>
                        <a:pt x="95" y="375"/>
                      </a:lnTo>
                      <a:lnTo>
                        <a:pt x="93" y="361"/>
                      </a:lnTo>
                      <a:lnTo>
                        <a:pt x="93" y="348"/>
                      </a:lnTo>
                      <a:lnTo>
                        <a:pt x="93" y="337"/>
                      </a:lnTo>
                      <a:lnTo>
                        <a:pt x="93" y="325"/>
                      </a:lnTo>
                      <a:lnTo>
                        <a:pt x="91" y="314"/>
                      </a:lnTo>
                      <a:lnTo>
                        <a:pt x="91" y="304"/>
                      </a:lnTo>
                      <a:lnTo>
                        <a:pt x="90" y="293"/>
                      </a:lnTo>
                      <a:lnTo>
                        <a:pt x="90" y="281"/>
                      </a:lnTo>
                      <a:lnTo>
                        <a:pt x="90" y="270"/>
                      </a:lnTo>
                      <a:lnTo>
                        <a:pt x="88" y="259"/>
                      </a:lnTo>
                      <a:lnTo>
                        <a:pt x="88" y="249"/>
                      </a:lnTo>
                      <a:lnTo>
                        <a:pt x="88" y="242"/>
                      </a:lnTo>
                      <a:lnTo>
                        <a:pt x="86" y="230"/>
                      </a:lnTo>
                      <a:lnTo>
                        <a:pt x="84" y="221"/>
                      </a:lnTo>
                      <a:lnTo>
                        <a:pt x="84" y="211"/>
                      </a:lnTo>
                      <a:lnTo>
                        <a:pt x="84" y="204"/>
                      </a:lnTo>
                      <a:lnTo>
                        <a:pt x="80" y="194"/>
                      </a:lnTo>
                      <a:lnTo>
                        <a:pt x="80" y="186"/>
                      </a:lnTo>
                      <a:lnTo>
                        <a:pt x="78" y="177"/>
                      </a:lnTo>
                      <a:lnTo>
                        <a:pt x="78" y="169"/>
                      </a:lnTo>
                      <a:lnTo>
                        <a:pt x="76" y="162"/>
                      </a:lnTo>
                      <a:lnTo>
                        <a:pt x="76" y="154"/>
                      </a:lnTo>
                      <a:lnTo>
                        <a:pt x="72" y="146"/>
                      </a:lnTo>
                      <a:lnTo>
                        <a:pt x="72" y="141"/>
                      </a:lnTo>
                      <a:lnTo>
                        <a:pt x="71" y="133"/>
                      </a:lnTo>
                      <a:lnTo>
                        <a:pt x="71" y="126"/>
                      </a:lnTo>
                      <a:lnTo>
                        <a:pt x="69" y="118"/>
                      </a:lnTo>
                      <a:lnTo>
                        <a:pt x="69" y="112"/>
                      </a:lnTo>
                      <a:lnTo>
                        <a:pt x="67" y="101"/>
                      </a:lnTo>
                      <a:lnTo>
                        <a:pt x="63" y="89"/>
                      </a:lnTo>
                      <a:lnTo>
                        <a:pt x="59" y="78"/>
                      </a:lnTo>
                      <a:lnTo>
                        <a:pt x="57" y="67"/>
                      </a:lnTo>
                      <a:lnTo>
                        <a:pt x="55" y="57"/>
                      </a:lnTo>
                      <a:lnTo>
                        <a:pt x="51" y="50"/>
                      </a:lnTo>
                      <a:lnTo>
                        <a:pt x="50" y="42"/>
                      </a:lnTo>
                      <a:lnTo>
                        <a:pt x="48" y="34"/>
                      </a:lnTo>
                      <a:lnTo>
                        <a:pt x="46" y="29"/>
                      </a:lnTo>
                      <a:lnTo>
                        <a:pt x="44" y="23"/>
                      </a:lnTo>
                      <a:lnTo>
                        <a:pt x="40" y="13"/>
                      </a:lnTo>
                      <a:lnTo>
                        <a:pt x="38" y="8"/>
                      </a:lnTo>
                      <a:lnTo>
                        <a:pt x="3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92" name="Freeform 148"/>
                <p:cNvSpPr>
                  <a:spLocks/>
                </p:cNvSpPr>
                <p:nvPr/>
              </p:nvSpPr>
              <p:spPr bwMode="auto">
                <a:xfrm>
                  <a:off x="536" y="3209"/>
                  <a:ext cx="22" cy="24"/>
                </a:xfrm>
                <a:custGeom>
                  <a:avLst/>
                  <a:gdLst>
                    <a:gd name="T0" fmla="*/ 8 w 44"/>
                    <a:gd name="T1" fmla="*/ 0 h 48"/>
                    <a:gd name="T2" fmla="*/ 8 w 44"/>
                    <a:gd name="T3" fmla="*/ 1 h 48"/>
                    <a:gd name="T4" fmla="*/ 5 w 44"/>
                    <a:gd name="T5" fmla="*/ 3 h 48"/>
                    <a:gd name="T6" fmla="*/ 4 w 44"/>
                    <a:gd name="T7" fmla="*/ 4 h 48"/>
                    <a:gd name="T8" fmla="*/ 2 w 44"/>
                    <a:gd name="T9" fmla="*/ 6 h 48"/>
                    <a:gd name="T10" fmla="*/ 1 w 44"/>
                    <a:gd name="T11" fmla="*/ 7 h 48"/>
                    <a:gd name="T12" fmla="*/ 0 w 44"/>
                    <a:gd name="T13" fmla="*/ 9 h 48"/>
                    <a:gd name="T14" fmla="*/ 2 w 44"/>
                    <a:gd name="T15" fmla="*/ 12 h 48"/>
                    <a:gd name="T16" fmla="*/ 3 w 44"/>
                    <a:gd name="T17" fmla="*/ 11 h 48"/>
                    <a:gd name="T18" fmla="*/ 6 w 44"/>
                    <a:gd name="T19" fmla="*/ 9 h 48"/>
                    <a:gd name="T20" fmla="*/ 8 w 44"/>
                    <a:gd name="T21" fmla="*/ 6 h 48"/>
                    <a:gd name="T22" fmla="*/ 11 w 44"/>
                    <a:gd name="T23" fmla="*/ 5 h 48"/>
                    <a:gd name="T24" fmla="*/ 8 w 44"/>
                    <a:gd name="T25" fmla="*/ 0 h 48"/>
                    <a:gd name="T26" fmla="*/ 8 w 44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48"/>
                    <a:gd name="T44" fmla="*/ 44 w 44"/>
                    <a:gd name="T45" fmla="*/ 48 h 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48">
                      <a:moveTo>
                        <a:pt x="32" y="0"/>
                      </a:moveTo>
                      <a:lnTo>
                        <a:pt x="29" y="2"/>
                      </a:lnTo>
                      <a:lnTo>
                        <a:pt x="19" y="10"/>
                      </a:lnTo>
                      <a:lnTo>
                        <a:pt x="13" y="14"/>
                      </a:lnTo>
                      <a:lnTo>
                        <a:pt x="8" y="21"/>
                      </a:lnTo>
                      <a:lnTo>
                        <a:pt x="2" y="27"/>
                      </a:lnTo>
                      <a:lnTo>
                        <a:pt x="0" y="36"/>
                      </a:lnTo>
                      <a:lnTo>
                        <a:pt x="8" y="48"/>
                      </a:lnTo>
                      <a:lnTo>
                        <a:pt x="12" y="42"/>
                      </a:lnTo>
                      <a:lnTo>
                        <a:pt x="21" y="33"/>
                      </a:lnTo>
                      <a:lnTo>
                        <a:pt x="32" y="23"/>
                      </a:lnTo>
                      <a:lnTo>
                        <a:pt x="44" y="1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93" name="Freeform 149"/>
                <p:cNvSpPr>
                  <a:spLocks/>
                </p:cNvSpPr>
                <p:nvPr/>
              </p:nvSpPr>
              <p:spPr bwMode="auto">
                <a:xfrm>
                  <a:off x="1085" y="3283"/>
                  <a:ext cx="39" cy="33"/>
                </a:xfrm>
                <a:custGeom>
                  <a:avLst/>
                  <a:gdLst>
                    <a:gd name="T0" fmla="*/ 20 w 78"/>
                    <a:gd name="T1" fmla="*/ 0 h 65"/>
                    <a:gd name="T2" fmla="*/ 19 w 78"/>
                    <a:gd name="T3" fmla="*/ 0 h 65"/>
                    <a:gd name="T4" fmla="*/ 18 w 78"/>
                    <a:gd name="T5" fmla="*/ 2 h 65"/>
                    <a:gd name="T6" fmla="*/ 17 w 78"/>
                    <a:gd name="T7" fmla="*/ 3 h 65"/>
                    <a:gd name="T8" fmla="*/ 14 w 78"/>
                    <a:gd name="T9" fmla="*/ 5 h 65"/>
                    <a:gd name="T10" fmla="*/ 12 w 78"/>
                    <a:gd name="T11" fmla="*/ 7 h 65"/>
                    <a:gd name="T12" fmla="*/ 9 w 78"/>
                    <a:gd name="T13" fmla="*/ 10 h 65"/>
                    <a:gd name="T14" fmla="*/ 7 w 78"/>
                    <a:gd name="T15" fmla="*/ 13 h 65"/>
                    <a:gd name="T16" fmla="*/ 5 w 78"/>
                    <a:gd name="T17" fmla="*/ 17 h 65"/>
                    <a:gd name="T18" fmla="*/ 0 w 78"/>
                    <a:gd name="T19" fmla="*/ 1 h 65"/>
                    <a:gd name="T20" fmla="*/ 13 w 78"/>
                    <a:gd name="T21" fmla="*/ 0 h 65"/>
                    <a:gd name="T22" fmla="*/ 20 w 78"/>
                    <a:gd name="T23" fmla="*/ 0 h 65"/>
                    <a:gd name="T24" fmla="*/ 20 w 78"/>
                    <a:gd name="T25" fmla="*/ 0 h 6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8"/>
                    <a:gd name="T40" fmla="*/ 0 h 65"/>
                    <a:gd name="T41" fmla="*/ 78 w 78"/>
                    <a:gd name="T42" fmla="*/ 65 h 6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8" h="65">
                      <a:moveTo>
                        <a:pt x="78" y="0"/>
                      </a:moveTo>
                      <a:lnTo>
                        <a:pt x="76" y="0"/>
                      </a:lnTo>
                      <a:lnTo>
                        <a:pt x="72" y="6"/>
                      </a:lnTo>
                      <a:lnTo>
                        <a:pt x="65" y="10"/>
                      </a:lnTo>
                      <a:lnTo>
                        <a:pt x="55" y="19"/>
                      </a:lnTo>
                      <a:lnTo>
                        <a:pt x="46" y="27"/>
                      </a:lnTo>
                      <a:lnTo>
                        <a:pt x="36" y="40"/>
                      </a:lnTo>
                      <a:lnTo>
                        <a:pt x="27" y="52"/>
                      </a:lnTo>
                      <a:lnTo>
                        <a:pt x="19" y="65"/>
                      </a:lnTo>
                      <a:lnTo>
                        <a:pt x="0" y="4"/>
                      </a:lnTo>
                      <a:lnTo>
                        <a:pt x="50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94" name="Freeform 150"/>
                <p:cNvSpPr>
                  <a:spLocks/>
                </p:cNvSpPr>
                <p:nvPr/>
              </p:nvSpPr>
              <p:spPr bwMode="auto">
                <a:xfrm>
                  <a:off x="1088" y="3331"/>
                  <a:ext cx="297" cy="539"/>
                </a:xfrm>
                <a:custGeom>
                  <a:avLst/>
                  <a:gdLst>
                    <a:gd name="T0" fmla="*/ 9 w 593"/>
                    <a:gd name="T1" fmla="*/ 2 h 1078"/>
                    <a:gd name="T2" fmla="*/ 19 w 593"/>
                    <a:gd name="T3" fmla="*/ 6 h 1078"/>
                    <a:gd name="T4" fmla="*/ 32 w 593"/>
                    <a:gd name="T5" fmla="*/ 10 h 1078"/>
                    <a:gd name="T6" fmla="*/ 47 w 593"/>
                    <a:gd name="T7" fmla="*/ 17 h 1078"/>
                    <a:gd name="T8" fmla="*/ 63 w 593"/>
                    <a:gd name="T9" fmla="*/ 26 h 1078"/>
                    <a:gd name="T10" fmla="*/ 80 w 593"/>
                    <a:gd name="T11" fmla="*/ 37 h 1078"/>
                    <a:gd name="T12" fmla="*/ 96 w 593"/>
                    <a:gd name="T13" fmla="*/ 50 h 1078"/>
                    <a:gd name="T14" fmla="*/ 112 w 593"/>
                    <a:gd name="T15" fmla="*/ 66 h 1078"/>
                    <a:gd name="T16" fmla="*/ 126 w 593"/>
                    <a:gd name="T17" fmla="*/ 86 h 1078"/>
                    <a:gd name="T18" fmla="*/ 135 w 593"/>
                    <a:gd name="T19" fmla="*/ 103 h 1078"/>
                    <a:gd name="T20" fmla="*/ 140 w 593"/>
                    <a:gd name="T21" fmla="*/ 114 h 1078"/>
                    <a:gd name="T22" fmla="*/ 143 w 593"/>
                    <a:gd name="T23" fmla="*/ 124 h 1078"/>
                    <a:gd name="T24" fmla="*/ 147 w 593"/>
                    <a:gd name="T25" fmla="*/ 137 h 1078"/>
                    <a:gd name="T26" fmla="*/ 148 w 593"/>
                    <a:gd name="T27" fmla="*/ 147 h 1078"/>
                    <a:gd name="T28" fmla="*/ 149 w 593"/>
                    <a:gd name="T29" fmla="*/ 161 h 1078"/>
                    <a:gd name="T30" fmla="*/ 145 w 593"/>
                    <a:gd name="T31" fmla="*/ 180 h 1078"/>
                    <a:gd name="T32" fmla="*/ 137 w 593"/>
                    <a:gd name="T33" fmla="*/ 198 h 1078"/>
                    <a:gd name="T34" fmla="*/ 129 w 593"/>
                    <a:gd name="T35" fmla="*/ 212 h 1078"/>
                    <a:gd name="T36" fmla="*/ 119 w 593"/>
                    <a:gd name="T37" fmla="*/ 222 h 1078"/>
                    <a:gd name="T38" fmla="*/ 109 w 593"/>
                    <a:gd name="T39" fmla="*/ 233 h 1078"/>
                    <a:gd name="T40" fmla="*/ 97 w 593"/>
                    <a:gd name="T41" fmla="*/ 242 h 1078"/>
                    <a:gd name="T42" fmla="*/ 84 w 593"/>
                    <a:gd name="T43" fmla="*/ 251 h 1078"/>
                    <a:gd name="T44" fmla="*/ 72 w 593"/>
                    <a:gd name="T45" fmla="*/ 258 h 1078"/>
                    <a:gd name="T46" fmla="*/ 59 w 593"/>
                    <a:gd name="T47" fmla="*/ 264 h 1078"/>
                    <a:gd name="T48" fmla="*/ 45 w 593"/>
                    <a:gd name="T49" fmla="*/ 268 h 1078"/>
                    <a:gd name="T50" fmla="*/ 33 w 593"/>
                    <a:gd name="T51" fmla="*/ 269 h 1078"/>
                    <a:gd name="T52" fmla="*/ 21 w 593"/>
                    <a:gd name="T53" fmla="*/ 269 h 1078"/>
                    <a:gd name="T54" fmla="*/ 11 w 593"/>
                    <a:gd name="T55" fmla="*/ 267 h 1078"/>
                    <a:gd name="T56" fmla="*/ 2 w 593"/>
                    <a:gd name="T57" fmla="*/ 263 h 1078"/>
                    <a:gd name="T58" fmla="*/ 16 w 593"/>
                    <a:gd name="T59" fmla="*/ 255 h 1078"/>
                    <a:gd name="T60" fmla="*/ 28 w 593"/>
                    <a:gd name="T61" fmla="*/ 256 h 1078"/>
                    <a:gd name="T62" fmla="*/ 44 w 593"/>
                    <a:gd name="T63" fmla="*/ 253 h 1078"/>
                    <a:gd name="T64" fmla="*/ 54 w 593"/>
                    <a:gd name="T65" fmla="*/ 250 h 1078"/>
                    <a:gd name="T66" fmla="*/ 67 w 593"/>
                    <a:gd name="T67" fmla="*/ 246 h 1078"/>
                    <a:gd name="T68" fmla="*/ 81 w 593"/>
                    <a:gd name="T69" fmla="*/ 239 h 1078"/>
                    <a:gd name="T70" fmla="*/ 95 w 593"/>
                    <a:gd name="T71" fmla="*/ 230 h 1078"/>
                    <a:gd name="T72" fmla="*/ 108 w 593"/>
                    <a:gd name="T73" fmla="*/ 217 h 1078"/>
                    <a:gd name="T74" fmla="*/ 119 w 593"/>
                    <a:gd name="T75" fmla="*/ 205 h 1078"/>
                    <a:gd name="T76" fmla="*/ 127 w 593"/>
                    <a:gd name="T77" fmla="*/ 192 h 1078"/>
                    <a:gd name="T78" fmla="*/ 131 w 593"/>
                    <a:gd name="T79" fmla="*/ 181 h 1078"/>
                    <a:gd name="T80" fmla="*/ 133 w 593"/>
                    <a:gd name="T81" fmla="*/ 171 h 1078"/>
                    <a:gd name="T82" fmla="*/ 134 w 593"/>
                    <a:gd name="T83" fmla="*/ 160 h 1078"/>
                    <a:gd name="T84" fmla="*/ 134 w 593"/>
                    <a:gd name="T85" fmla="*/ 150 h 1078"/>
                    <a:gd name="T86" fmla="*/ 133 w 593"/>
                    <a:gd name="T87" fmla="*/ 139 h 1078"/>
                    <a:gd name="T88" fmla="*/ 131 w 593"/>
                    <a:gd name="T89" fmla="*/ 126 h 1078"/>
                    <a:gd name="T90" fmla="*/ 126 w 593"/>
                    <a:gd name="T91" fmla="*/ 113 h 1078"/>
                    <a:gd name="T92" fmla="*/ 120 w 593"/>
                    <a:gd name="T93" fmla="*/ 99 h 1078"/>
                    <a:gd name="T94" fmla="*/ 112 w 593"/>
                    <a:gd name="T95" fmla="*/ 86 h 1078"/>
                    <a:gd name="T96" fmla="*/ 103 w 593"/>
                    <a:gd name="T97" fmla="*/ 73 h 1078"/>
                    <a:gd name="T98" fmla="*/ 92 w 593"/>
                    <a:gd name="T99" fmla="*/ 60 h 1078"/>
                    <a:gd name="T100" fmla="*/ 78 w 593"/>
                    <a:gd name="T101" fmla="*/ 48 h 1078"/>
                    <a:gd name="T102" fmla="*/ 64 w 593"/>
                    <a:gd name="T103" fmla="*/ 37 h 1078"/>
                    <a:gd name="T104" fmla="*/ 46 w 593"/>
                    <a:gd name="T105" fmla="*/ 27 h 1078"/>
                    <a:gd name="T106" fmla="*/ 26 w 593"/>
                    <a:gd name="T107" fmla="*/ 19 h 1078"/>
                    <a:gd name="T108" fmla="*/ 6 w 593"/>
                    <a:gd name="T109" fmla="*/ 11 h 107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93"/>
                    <a:gd name="T166" fmla="*/ 0 h 1078"/>
                    <a:gd name="T167" fmla="*/ 593 w 593"/>
                    <a:gd name="T168" fmla="*/ 1078 h 107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93" h="107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5" y="4"/>
                      </a:lnTo>
                      <a:lnTo>
                        <a:pt x="23" y="4"/>
                      </a:lnTo>
                      <a:lnTo>
                        <a:pt x="34" y="8"/>
                      </a:lnTo>
                      <a:lnTo>
                        <a:pt x="40" y="10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1" y="18"/>
                      </a:lnTo>
                      <a:lnTo>
                        <a:pt x="66" y="19"/>
                      </a:lnTo>
                      <a:lnTo>
                        <a:pt x="74" y="21"/>
                      </a:lnTo>
                      <a:lnTo>
                        <a:pt x="81" y="23"/>
                      </a:lnTo>
                      <a:lnTo>
                        <a:pt x="91" y="27"/>
                      </a:lnTo>
                      <a:lnTo>
                        <a:pt x="99" y="29"/>
                      </a:lnTo>
                      <a:lnTo>
                        <a:pt x="108" y="33"/>
                      </a:lnTo>
                      <a:lnTo>
                        <a:pt x="116" y="37"/>
                      </a:lnTo>
                      <a:lnTo>
                        <a:pt x="127" y="40"/>
                      </a:lnTo>
                      <a:lnTo>
                        <a:pt x="137" y="44"/>
                      </a:lnTo>
                      <a:lnTo>
                        <a:pt x="146" y="48"/>
                      </a:lnTo>
                      <a:lnTo>
                        <a:pt x="154" y="54"/>
                      </a:lnTo>
                      <a:lnTo>
                        <a:pt x="165" y="57"/>
                      </a:lnTo>
                      <a:lnTo>
                        <a:pt x="175" y="61"/>
                      </a:lnTo>
                      <a:lnTo>
                        <a:pt x="186" y="67"/>
                      </a:lnTo>
                      <a:lnTo>
                        <a:pt x="197" y="73"/>
                      </a:lnTo>
                      <a:lnTo>
                        <a:pt x="209" y="78"/>
                      </a:lnTo>
                      <a:lnTo>
                        <a:pt x="218" y="84"/>
                      </a:lnTo>
                      <a:lnTo>
                        <a:pt x="230" y="90"/>
                      </a:lnTo>
                      <a:lnTo>
                        <a:pt x="239" y="96"/>
                      </a:lnTo>
                      <a:lnTo>
                        <a:pt x="251" y="101"/>
                      </a:lnTo>
                      <a:lnTo>
                        <a:pt x="262" y="109"/>
                      </a:lnTo>
                      <a:lnTo>
                        <a:pt x="273" y="116"/>
                      </a:lnTo>
                      <a:lnTo>
                        <a:pt x="285" y="122"/>
                      </a:lnTo>
                      <a:lnTo>
                        <a:pt x="294" y="130"/>
                      </a:lnTo>
                      <a:lnTo>
                        <a:pt x="306" y="137"/>
                      </a:lnTo>
                      <a:lnTo>
                        <a:pt x="317" y="145"/>
                      </a:lnTo>
                      <a:lnTo>
                        <a:pt x="329" y="153"/>
                      </a:lnTo>
                      <a:lnTo>
                        <a:pt x="340" y="162"/>
                      </a:lnTo>
                      <a:lnTo>
                        <a:pt x="350" y="170"/>
                      </a:lnTo>
                      <a:lnTo>
                        <a:pt x="361" y="179"/>
                      </a:lnTo>
                      <a:lnTo>
                        <a:pt x="372" y="189"/>
                      </a:lnTo>
                      <a:lnTo>
                        <a:pt x="384" y="200"/>
                      </a:lnTo>
                      <a:lnTo>
                        <a:pt x="393" y="210"/>
                      </a:lnTo>
                      <a:lnTo>
                        <a:pt x="405" y="219"/>
                      </a:lnTo>
                      <a:lnTo>
                        <a:pt x="414" y="230"/>
                      </a:lnTo>
                      <a:lnTo>
                        <a:pt x="426" y="240"/>
                      </a:lnTo>
                      <a:lnTo>
                        <a:pt x="435" y="251"/>
                      </a:lnTo>
                      <a:lnTo>
                        <a:pt x="445" y="263"/>
                      </a:lnTo>
                      <a:lnTo>
                        <a:pt x="454" y="274"/>
                      </a:lnTo>
                      <a:lnTo>
                        <a:pt x="465" y="289"/>
                      </a:lnTo>
                      <a:lnTo>
                        <a:pt x="475" y="299"/>
                      </a:lnTo>
                      <a:lnTo>
                        <a:pt x="483" y="314"/>
                      </a:lnTo>
                      <a:lnTo>
                        <a:pt x="492" y="325"/>
                      </a:lnTo>
                      <a:lnTo>
                        <a:pt x="502" y="341"/>
                      </a:lnTo>
                      <a:lnTo>
                        <a:pt x="509" y="354"/>
                      </a:lnTo>
                      <a:lnTo>
                        <a:pt x="519" y="369"/>
                      </a:lnTo>
                      <a:lnTo>
                        <a:pt x="526" y="382"/>
                      </a:lnTo>
                      <a:lnTo>
                        <a:pt x="534" y="400"/>
                      </a:lnTo>
                      <a:lnTo>
                        <a:pt x="536" y="405"/>
                      </a:lnTo>
                      <a:lnTo>
                        <a:pt x="540" y="411"/>
                      </a:lnTo>
                      <a:lnTo>
                        <a:pt x="543" y="419"/>
                      </a:lnTo>
                      <a:lnTo>
                        <a:pt x="547" y="426"/>
                      </a:lnTo>
                      <a:lnTo>
                        <a:pt x="549" y="432"/>
                      </a:lnTo>
                      <a:lnTo>
                        <a:pt x="551" y="438"/>
                      </a:lnTo>
                      <a:lnTo>
                        <a:pt x="555" y="445"/>
                      </a:lnTo>
                      <a:lnTo>
                        <a:pt x="557" y="453"/>
                      </a:lnTo>
                      <a:lnTo>
                        <a:pt x="559" y="459"/>
                      </a:lnTo>
                      <a:lnTo>
                        <a:pt x="562" y="466"/>
                      </a:lnTo>
                      <a:lnTo>
                        <a:pt x="564" y="474"/>
                      </a:lnTo>
                      <a:lnTo>
                        <a:pt x="568" y="479"/>
                      </a:lnTo>
                      <a:lnTo>
                        <a:pt x="568" y="487"/>
                      </a:lnTo>
                      <a:lnTo>
                        <a:pt x="572" y="493"/>
                      </a:lnTo>
                      <a:lnTo>
                        <a:pt x="574" y="500"/>
                      </a:lnTo>
                      <a:lnTo>
                        <a:pt x="576" y="508"/>
                      </a:lnTo>
                      <a:lnTo>
                        <a:pt x="578" y="521"/>
                      </a:lnTo>
                      <a:lnTo>
                        <a:pt x="581" y="535"/>
                      </a:lnTo>
                      <a:lnTo>
                        <a:pt x="583" y="540"/>
                      </a:lnTo>
                      <a:lnTo>
                        <a:pt x="585" y="548"/>
                      </a:lnTo>
                      <a:lnTo>
                        <a:pt x="585" y="554"/>
                      </a:lnTo>
                      <a:lnTo>
                        <a:pt x="589" y="561"/>
                      </a:lnTo>
                      <a:lnTo>
                        <a:pt x="589" y="567"/>
                      </a:lnTo>
                      <a:lnTo>
                        <a:pt x="589" y="573"/>
                      </a:lnTo>
                      <a:lnTo>
                        <a:pt x="589" y="580"/>
                      </a:lnTo>
                      <a:lnTo>
                        <a:pt x="591" y="588"/>
                      </a:lnTo>
                      <a:lnTo>
                        <a:pt x="591" y="593"/>
                      </a:lnTo>
                      <a:lnTo>
                        <a:pt x="593" y="601"/>
                      </a:lnTo>
                      <a:lnTo>
                        <a:pt x="593" y="609"/>
                      </a:lnTo>
                      <a:lnTo>
                        <a:pt x="593" y="614"/>
                      </a:lnTo>
                      <a:lnTo>
                        <a:pt x="593" y="628"/>
                      </a:lnTo>
                      <a:lnTo>
                        <a:pt x="593" y="641"/>
                      </a:lnTo>
                      <a:lnTo>
                        <a:pt x="591" y="654"/>
                      </a:lnTo>
                      <a:lnTo>
                        <a:pt x="589" y="668"/>
                      </a:lnTo>
                      <a:lnTo>
                        <a:pt x="587" y="679"/>
                      </a:lnTo>
                      <a:lnTo>
                        <a:pt x="585" y="692"/>
                      </a:lnTo>
                      <a:lnTo>
                        <a:pt x="581" y="706"/>
                      </a:lnTo>
                      <a:lnTo>
                        <a:pt x="580" y="719"/>
                      </a:lnTo>
                      <a:lnTo>
                        <a:pt x="574" y="728"/>
                      </a:lnTo>
                      <a:lnTo>
                        <a:pt x="572" y="744"/>
                      </a:lnTo>
                      <a:lnTo>
                        <a:pt x="564" y="753"/>
                      </a:lnTo>
                      <a:lnTo>
                        <a:pt x="561" y="768"/>
                      </a:lnTo>
                      <a:lnTo>
                        <a:pt x="555" y="780"/>
                      </a:lnTo>
                      <a:lnTo>
                        <a:pt x="547" y="791"/>
                      </a:lnTo>
                      <a:lnTo>
                        <a:pt x="540" y="804"/>
                      </a:lnTo>
                      <a:lnTo>
                        <a:pt x="534" y="818"/>
                      </a:lnTo>
                      <a:lnTo>
                        <a:pt x="528" y="823"/>
                      </a:lnTo>
                      <a:lnTo>
                        <a:pt x="523" y="831"/>
                      </a:lnTo>
                      <a:lnTo>
                        <a:pt x="517" y="839"/>
                      </a:lnTo>
                      <a:lnTo>
                        <a:pt x="513" y="846"/>
                      </a:lnTo>
                      <a:lnTo>
                        <a:pt x="505" y="854"/>
                      </a:lnTo>
                      <a:lnTo>
                        <a:pt x="500" y="861"/>
                      </a:lnTo>
                      <a:lnTo>
                        <a:pt x="494" y="867"/>
                      </a:lnTo>
                      <a:lnTo>
                        <a:pt x="488" y="875"/>
                      </a:lnTo>
                      <a:lnTo>
                        <a:pt x="481" y="882"/>
                      </a:lnTo>
                      <a:lnTo>
                        <a:pt x="475" y="888"/>
                      </a:lnTo>
                      <a:lnTo>
                        <a:pt x="469" y="896"/>
                      </a:lnTo>
                      <a:lnTo>
                        <a:pt x="464" y="903"/>
                      </a:lnTo>
                      <a:lnTo>
                        <a:pt x="456" y="909"/>
                      </a:lnTo>
                      <a:lnTo>
                        <a:pt x="448" y="917"/>
                      </a:lnTo>
                      <a:lnTo>
                        <a:pt x="441" y="924"/>
                      </a:lnTo>
                      <a:lnTo>
                        <a:pt x="435" y="930"/>
                      </a:lnTo>
                      <a:lnTo>
                        <a:pt x="426" y="937"/>
                      </a:lnTo>
                      <a:lnTo>
                        <a:pt x="420" y="943"/>
                      </a:lnTo>
                      <a:lnTo>
                        <a:pt x="410" y="949"/>
                      </a:lnTo>
                      <a:lnTo>
                        <a:pt x="403" y="955"/>
                      </a:lnTo>
                      <a:lnTo>
                        <a:pt x="395" y="962"/>
                      </a:lnTo>
                      <a:lnTo>
                        <a:pt x="388" y="968"/>
                      </a:lnTo>
                      <a:lnTo>
                        <a:pt x="378" y="974"/>
                      </a:lnTo>
                      <a:lnTo>
                        <a:pt x="370" y="979"/>
                      </a:lnTo>
                      <a:lnTo>
                        <a:pt x="363" y="985"/>
                      </a:lnTo>
                      <a:lnTo>
                        <a:pt x="353" y="991"/>
                      </a:lnTo>
                      <a:lnTo>
                        <a:pt x="346" y="996"/>
                      </a:lnTo>
                      <a:lnTo>
                        <a:pt x="336" y="1002"/>
                      </a:lnTo>
                      <a:lnTo>
                        <a:pt x="329" y="1006"/>
                      </a:lnTo>
                      <a:lnTo>
                        <a:pt x="319" y="1012"/>
                      </a:lnTo>
                      <a:lnTo>
                        <a:pt x="311" y="1017"/>
                      </a:lnTo>
                      <a:lnTo>
                        <a:pt x="304" y="1023"/>
                      </a:lnTo>
                      <a:lnTo>
                        <a:pt x="294" y="1027"/>
                      </a:lnTo>
                      <a:lnTo>
                        <a:pt x="285" y="1031"/>
                      </a:lnTo>
                      <a:lnTo>
                        <a:pt x="275" y="1034"/>
                      </a:lnTo>
                      <a:lnTo>
                        <a:pt x="268" y="1038"/>
                      </a:lnTo>
                      <a:lnTo>
                        <a:pt x="258" y="1042"/>
                      </a:lnTo>
                      <a:lnTo>
                        <a:pt x="251" y="1046"/>
                      </a:lnTo>
                      <a:lnTo>
                        <a:pt x="239" y="1050"/>
                      </a:lnTo>
                      <a:lnTo>
                        <a:pt x="234" y="1053"/>
                      </a:lnTo>
                      <a:lnTo>
                        <a:pt x="222" y="1055"/>
                      </a:lnTo>
                      <a:lnTo>
                        <a:pt x="215" y="1059"/>
                      </a:lnTo>
                      <a:lnTo>
                        <a:pt x="205" y="1061"/>
                      </a:lnTo>
                      <a:lnTo>
                        <a:pt x="197" y="1065"/>
                      </a:lnTo>
                      <a:lnTo>
                        <a:pt x="188" y="1067"/>
                      </a:lnTo>
                      <a:lnTo>
                        <a:pt x="180" y="1069"/>
                      </a:lnTo>
                      <a:lnTo>
                        <a:pt x="171" y="1070"/>
                      </a:lnTo>
                      <a:lnTo>
                        <a:pt x="163" y="1072"/>
                      </a:lnTo>
                      <a:lnTo>
                        <a:pt x="154" y="1072"/>
                      </a:lnTo>
                      <a:lnTo>
                        <a:pt x="146" y="1074"/>
                      </a:lnTo>
                      <a:lnTo>
                        <a:pt x="137" y="1076"/>
                      </a:lnTo>
                      <a:lnTo>
                        <a:pt x="129" y="1076"/>
                      </a:lnTo>
                      <a:lnTo>
                        <a:pt x="121" y="1076"/>
                      </a:lnTo>
                      <a:lnTo>
                        <a:pt x="114" y="1076"/>
                      </a:lnTo>
                      <a:lnTo>
                        <a:pt x="106" y="1076"/>
                      </a:lnTo>
                      <a:lnTo>
                        <a:pt x="99" y="1078"/>
                      </a:lnTo>
                      <a:lnTo>
                        <a:pt x="91" y="1076"/>
                      </a:lnTo>
                      <a:lnTo>
                        <a:pt x="83" y="1076"/>
                      </a:lnTo>
                      <a:lnTo>
                        <a:pt x="76" y="1074"/>
                      </a:lnTo>
                      <a:lnTo>
                        <a:pt x="68" y="1074"/>
                      </a:lnTo>
                      <a:lnTo>
                        <a:pt x="61" y="1072"/>
                      </a:lnTo>
                      <a:lnTo>
                        <a:pt x="53" y="1070"/>
                      </a:lnTo>
                      <a:lnTo>
                        <a:pt x="47" y="1069"/>
                      </a:lnTo>
                      <a:lnTo>
                        <a:pt x="42" y="1067"/>
                      </a:lnTo>
                      <a:lnTo>
                        <a:pt x="36" y="1065"/>
                      </a:lnTo>
                      <a:lnTo>
                        <a:pt x="28" y="1063"/>
                      </a:lnTo>
                      <a:lnTo>
                        <a:pt x="23" y="1059"/>
                      </a:lnTo>
                      <a:lnTo>
                        <a:pt x="19" y="1057"/>
                      </a:lnTo>
                      <a:lnTo>
                        <a:pt x="9" y="1053"/>
                      </a:lnTo>
                      <a:lnTo>
                        <a:pt x="5" y="1051"/>
                      </a:lnTo>
                      <a:lnTo>
                        <a:pt x="32" y="1006"/>
                      </a:lnTo>
                      <a:lnTo>
                        <a:pt x="32" y="1008"/>
                      </a:lnTo>
                      <a:lnTo>
                        <a:pt x="40" y="1012"/>
                      </a:lnTo>
                      <a:lnTo>
                        <a:pt x="45" y="1013"/>
                      </a:lnTo>
                      <a:lnTo>
                        <a:pt x="53" y="1017"/>
                      </a:lnTo>
                      <a:lnTo>
                        <a:pt x="64" y="1019"/>
                      </a:lnTo>
                      <a:lnTo>
                        <a:pt x="76" y="1021"/>
                      </a:lnTo>
                      <a:lnTo>
                        <a:pt x="81" y="1021"/>
                      </a:lnTo>
                      <a:lnTo>
                        <a:pt x="89" y="1021"/>
                      </a:lnTo>
                      <a:lnTo>
                        <a:pt x="97" y="1021"/>
                      </a:lnTo>
                      <a:lnTo>
                        <a:pt x="104" y="1021"/>
                      </a:lnTo>
                      <a:lnTo>
                        <a:pt x="112" y="1021"/>
                      </a:lnTo>
                      <a:lnTo>
                        <a:pt x="121" y="1021"/>
                      </a:lnTo>
                      <a:lnTo>
                        <a:pt x="133" y="1019"/>
                      </a:lnTo>
                      <a:lnTo>
                        <a:pt x="144" y="1017"/>
                      </a:lnTo>
                      <a:lnTo>
                        <a:pt x="156" y="1015"/>
                      </a:lnTo>
                      <a:lnTo>
                        <a:pt x="167" y="1013"/>
                      </a:lnTo>
                      <a:lnTo>
                        <a:pt x="175" y="1010"/>
                      </a:lnTo>
                      <a:lnTo>
                        <a:pt x="180" y="1010"/>
                      </a:lnTo>
                      <a:lnTo>
                        <a:pt x="188" y="1008"/>
                      </a:lnTo>
                      <a:lnTo>
                        <a:pt x="196" y="1006"/>
                      </a:lnTo>
                      <a:lnTo>
                        <a:pt x="201" y="1004"/>
                      </a:lnTo>
                      <a:lnTo>
                        <a:pt x="209" y="1002"/>
                      </a:lnTo>
                      <a:lnTo>
                        <a:pt x="216" y="1000"/>
                      </a:lnTo>
                      <a:lnTo>
                        <a:pt x="224" y="998"/>
                      </a:lnTo>
                      <a:lnTo>
                        <a:pt x="232" y="994"/>
                      </a:lnTo>
                      <a:lnTo>
                        <a:pt x="239" y="993"/>
                      </a:lnTo>
                      <a:lnTo>
                        <a:pt x="247" y="989"/>
                      </a:lnTo>
                      <a:lnTo>
                        <a:pt x="256" y="989"/>
                      </a:lnTo>
                      <a:lnTo>
                        <a:pt x="266" y="983"/>
                      </a:lnTo>
                      <a:lnTo>
                        <a:pt x="275" y="979"/>
                      </a:lnTo>
                      <a:lnTo>
                        <a:pt x="285" y="975"/>
                      </a:lnTo>
                      <a:lnTo>
                        <a:pt x="294" y="970"/>
                      </a:lnTo>
                      <a:lnTo>
                        <a:pt x="302" y="964"/>
                      </a:lnTo>
                      <a:lnTo>
                        <a:pt x="311" y="958"/>
                      </a:lnTo>
                      <a:lnTo>
                        <a:pt x="323" y="955"/>
                      </a:lnTo>
                      <a:lnTo>
                        <a:pt x="332" y="949"/>
                      </a:lnTo>
                      <a:lnTo>
                        <a:pt x="340" y="941"/>
                      </a:lnTo>
                      <a:lnTo>
                        <a:pt x="350" y="936"/>
                      </a:lnTo>
                      <a:lnTo>
                        <a:pt x="361" y="930"/>
                      </a:lnTo>
                      <a:lnTo>
                        <a:pt x="370" y="924"/>
                      </a:lnTo>
                      <a:lnTo>
                        <a:pt x="378" y="917"/>
                      </a:lnTo>
                      <a:lnTo>
                        <a:pt x="388" y="909"/>
                      </a:lnTo>
                      <a:lnTo>
                        <a:pt x="397" y="901"/>
                      </a:lnTo>
                      <a:lnTo>
                        <a:pt x="407" y="894"/>
                      </a:lnTo>
                      <a:lnTo>
                        <a:pt x="414" y="886"/>
                      </a:lnTo>
                      <a:lnTo>
                        <a:pt x="424" y="877"/>
                      </a:lnTo>
                      <a:lnTo>
                        <a:pt x="431" y="867"/>
                      </a:lnTo>
                      <a:lnTo>
                        <a:pt x="441" y="861"/>
                      </a:lnTo>
                      <a:lnTo>
                        <a:pt x="446" y="852"/>
                      </a:lnTo>
                      <a:lnTo>
                        <a:pt x="454" y="844"/>
                      </a:lnTo>
                      <a:lnTo>
                        <a:pt x="462" y="835"/>
                      </a:lnTo>
                      <a:lnTo>
                        <a:pt x="469" y="827"/>
                      </a:lnTo>
                      <a:lnTo>
                        <a:pt x="475" y="818"/>
                      </a:lnTo>
                      <a:lnTo>
                        <a:pt x="481" y="808"/>
                      </a:lnTo>
                      <a:lnTo>
                        <a:pt x="488" y="799"/>
                      </a:lnTo>
                      <a:lnTo>
                        <a:pt x="494" y="791"/>
                      </a:lnTo>
                      <a:lnTo>
                        <a:pt x="498" y="782"/>
                      </a:lnTo>
                      <a:lnTo>
                        <a:pt x="504" y="772"/>
                      </a:lnTo>
                      <a:lnTo>
                        <a:pt x="507" y="765"/>
                      </a:lnTo>
                      <a:lnTo>
                        <a:pt x="513" y="755"/>
                      </a:lnTo>
                      <a:lnTo>
                        <a:pt x="513" y="747"/>
                      </a:lnTo>
                      <a:lnTo>
                        <a:pt x="517" y="742"/>
                      </a:lnTo>
                      <a:lnTo>
                        <a:pt x="519" y="734"/>
                      </a:lnTo>
                      <a:lnTo>
                        <a:pt x="521" y="728"/>
                      </a:lnTo>
                      <a:lnTo>
                        <a:pt x="523" y="721"/>
                      </a:lnTo>
                      <a:lnTo>
                        <a:pt x="524" y="715"/>
                      </a:lnTo>
                      <a:lnTo>
                        <a:pt x="526" y="707"/>
                      </a:lnTo>
                      <a:lnTo>
                        <a:pt x="528" y="702"/>
                      </a:lnTo>
                      <a:lnTo>
                        <a:pt x="528" y="694"/>
                      </a:lnTo>
                      <a:lnTo>
                        <a:pt x="530" y="688"/>
                      </a:lnTo>
                      <a:lnTo>
                        <a:pt x="530" y="681"/>
                      </a:lnTo>
                      <a:lnTo>
                        <a:pt x="534" y="673"/>
                      </a:lnTo>
                      <a:lnTo>
                        <a:pt x="534" y="668"/>
                      </a:lnTo>
                      <a:lnTo>
                        <a:pt x="534" y="660"/>
                      </a:lnTo>
                      <a:lnTo>
                        <a:pt x="536" y="654"/>
                      </a:lnTo>
                      <a:lnTo>
                        <a:pt x="536" y="647"/>
                      </a:lnTo>
                      <a:lnTo>
                        <a:pt x="536" y="639"/>
                      </a:lnTo>
                      <a:lnTo>
                        <a:pt x="536" y="631"/>
                      </a:lnTo>
                      <a:lnTo>
                        <a:pt x="536" y="626"/>
                      </a:lnTo>
                      <a:lnTo>
                        <a:pt x="536" y="618"/>
                      </a:lnTo>
                      <a:lnTo>
                        <a:pt x="536" y="612"/>
                      </a:lnTo>
                      <a:lnTo>
                        <a:pt x="536" y="605"/>
                      </a:lnTo>
                      <a:lnTo>
                        <a:pt x="536" y="597"/>
                      </a:lnTo>
                      <a:lnTo>
                        <a:pt x="536" y="590"/>
                      </a:lnTo>
                      <a:lnTo>
                        <a:pt x="536" y="584"/>
                      </a:lnTo>
                      <a:lnTo>
                        <a:pt x="534" y="576"/>
                      </a:lnTo>
                      <a:lnTo>
                        <a:pt x="534" y="569"/>
                      </a:lnTo>
                      <a:lnTo>
                        <a:pt x="534" y="561"/>
                      </a:lnTo>
                      <a:lnTo>
                        <a:pt x="532" y="554"/>
                      </a:lnTo>
                      <a:lnTo>
                        <a:pt x="530" y="546"/>
                      </a:lnTo>
                      <a:lnTo>
                        <a:pt x="530" y="538"/>
                      </a:lnTo>
                      <a:lnTo>
                        <a:pt x="530" y="533"/>
                      </a:lnTo>
                      <a:lnTo>
                        <a:pt x="526" y="523"/>
                      </a:lnTo>
                      <a:lnTo>
                        <a:pt x="523" y="516"/>
                      </a:lnTo>
                      <a:lnTo>
                        <a:pt x="521" y="504"/>
                      </a:lnTo>
                      <a:lnTo>
                        <a:pt x="519" y="497"/>
                      </a:lnTo>
                      <a:lnTo>
                        <a:pt x="515" y="487"/>
                      </a:lnTo>
                      <a:lnTo>
                        <a:pt x="513" y="478"/>
                      </a:lnTo>
                      <a:lnTo>
                        <a:pt x="509" y="468"/>
                      </a:lnTo>
                      <a:lnTo>
                        <a:pt x="507" y="460"/>
                      </a:lnTo>
                      <a:lnTo>
                        <a:pt x="504" y="451"/>
                      </a:lnTo>
                      <a:lnTo>
                        <a:pt x="500" y="441"/>
                      </a:lnTo>
                      <a:lnTo>
                        <a:pt x="496" y="432"/>
                      </a:lnTo>
                      <a:lnTo>
                        <a:pt x="492" y="424"/>
                      </a:lnTo>
                      <a:lnTo>
                        <a:pt x="488" y="413"/>
                      </a:lnTo>
                      <a:lnTo>
                        <a:pt x="484" y="405"/>
                      </a:lnTo>
                      <a:lnTo>
                        <a:pt x="479" y="396"/>
                      </a:lnTo>
                      <a:lnTo>
                        <a:pt x="475" y="388"/>
                      </a:lnTo>
                      <a:lnTo>
                        <a:pt x="469" y="379"/>
                      </a:lnTo>
                      <a:lnTo>
                        <a:pt x="464" y="369"/>
                      </a:lnTo>
                      <a:lnTo>
                        <a:pt x="458" y="360"/>
                      </a:lnTo>
                      <a:lnTo>
                        <a:pt x="454" y="352"/>
                      </a:lnTo>
                      <a:lnTo>
                        <a:pt x="446" y="341"/>
                      </a:lnTo>
                      <a:lnTo>
                        <a:pt x="441" y="333"/>
                      </a:lnTo>
                      <a:lnTo>
                        <a:pt x="435" y="324"/>
                      </a:lnTo>
                      <a:lnTo>
                        <a:pt x="429" y="316"/>
                      </a:lnTo>
                      <a:lnTo>
                        <a:pt x="424" y="306"/>
                      </a:lnTo>
                      <a:lnTo>
                        <a:pt x="416" y="297"/>
                      </a:lnTo>
                      <a:lnTo>
                        <a:pt x="410" y="289"/>
                      </a:lnTo>
                      <a:lnTo>
                        <a:pt x="405" y="282"/>
                      </a:lnTo>
                      <a:lnTo>
                        <a:pt x="397" y="272"/>
                      </a:lnTo>
                      <a:lnTo>
                        <a:pt x="389" y="265"/>
                      </a:lnTo>
                      <a:lnTo>
                        <a:pt x="382" y="255"/>
                      </a:lnTo>
                      <a:lnTo>
                        <a:pt x="374" y="248"/>
                      </a:lnTo>
                      <a:lnTo>
                        <a:pt x="365" y="240"/>
                      </a:lnTo>
                      <a:lnTo>
                        <a:pt x="357" y="230"/>
                      </a:lnTo>
                      <a:lnTo>
                        <a:pt x="348" y="223"/>
                      </a:lnTo>
                      <a:lnTo>
                        <a:pt x="340" y="215"/>
                      </a:lnTo>
                      <a:lnTo>
                        <a:pt x="331" y="206"/>
                      </a:lnTo>
                      <a:lnTo>
                        <a:pt x="323" y="200"/>
                      </a:lnTo>
                      <a:lnTo>
                        <a:pt x="311" y="192"/>
                      </a:lnTo>
                      <a:lnTo>
                        <a:pt x="304" y="185"/>
                      </a:lnTo>
                      <a:lnTo>
                        <a:pt x="292" y="175"/>
                      </a:lnTo>
                      <a:lnTo>
                        <a:pt x="283" y="168"/>
                      </a:lnTo>
                      <a:lnTo>
                        <a:pt x="273" y="160"/>
                      </a:lnTo>
                      <a:lnTo>
                        <a:pt x="264" y="154"/>
                      </a:lnTo>
                      <a:lnTo>
                        <a:pt x="253" y="147"/>
                      </a:lnTo>
                      <a:lnTo>
                        <a:pt x="241" y="139"/>
                      </a:lnTo>
                      <a:lnTo>
                        <a:pt x="230" y="134"/>
                      </a:lnTo>
                      <a:lnTo>
                        <a:pt x="218" y="128"/>
                      </a:lnTo>
                      <a:lnTo>
                        <a:pt x="207" y="120"/>
                      </a:lnTo>
                      <a:lnTo>
                        <a:pt x="196" y="113"/>
                      </a:lnTo>
                      <a:lnTo>
                        <a:pt x="182" y="107"/>
                      </a:lnTo>
                      <a:lnTo>
                        <a:pt x="171" y="101"/>
                      </a:lnTo>
                      <a:lnTo>
                        <a:pt x="158" y="96"/>
                      </a:lnTo>
                      <a:lnTo>
                        <a:pt x="146" y="90"/>
                      </a:lnTo>
                      <a:lnTo>
                        <a:pt x="133" y="84"/>
                      </a:lnTo>
                      <a:lnTo>
                        <a:pt x="119" y="78"/>
                      </a:lnTo>
                      <a:lnTo>
                        <a:pt x="104" y="73"/>
                      </a:lnTo>
                      <a:lnTo>
                        <a:pt x="91" y="67"/>
                      </a:lnTo>
                      <a:lnTo>
                        <a:pt x="78" y="61"/>
                      </a:lnTo>
                      <a:lnTo>
                        <a:pt x="64" y="57"/>
                      </a:lnTo>
                      <a:lnTo>
                        <a:pt x="49" y="54"/>
                      </a:lnTo>
                      <a:lnTo>
                        <a:pt x="36" y="48"/>
                      </a:lnTo>
                      <a:lnTo>
                        <a:pt x="21" y="44"/>
                      </a:lnTo>
                      <a:lnTo>
                        <a:pt x="5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28" name="Group 443"/>
              <p:cNvGrpSpPr>
                <a:grpSpLocks/>
              </p:cNvGrpSpPr>
              <p:nvPr/>
            </p:nvGrpSpPr>
            <p:grpSpPr bwMode="auto">
              <a:xfrm>
                <a:off x="2181374" y="2894453"/>
                <a:ext cx="637882" cy="988725"/>
                <a:chOff x="2525" y="2866"/>
                <a:chExt cx="554" cy="981"/>
              </a:xfrm>
            </p:grpSpPr>
            <p:sp>
              <p:nvSpPr>
                <p:cNvPr id="138429" name="Freeform 444"/>
                <p:cNvSpPr>
                  <a:spLocks/>
                </p:cNvSpPr>
                <p:nvPr/>
              </p:nvSpPr>
              <p:spPr bwMode="auto">
                <a:xfrm>
                  <a:off x="2896" y="3769"/>
                  <a:ext cx="105" cy="78"/>
                </a:xfrm>
                <a:custGeom>
                  <a:avLst/>
                  <a:gdLst>
                    <a:gd name="T0" fmla="*/ 24 w 209"/>
                    <a:gd name="T1" fmla="*/ 1 h 156"/>
                    <a:gd name="T2" fmla="*/ 23 w 209"/>
                    <a:gd name="T3" fmla="*/ 4 h 156"/>
                    <a:gd name="T4" fmla="*/ 23 w 209"/>
                    <a:gd name="T5" fmla="*/ 6 h 156"/>
                    <a:gd name="T6" fmla="*/ 23 w 209"/>
                    <a:gd name="T7" fmla="*/ 9 h 156"/>
                    <a:gd name="T8" fmla="*/ 22 w 209"/>
                    <a:gd name="T9" fmla="*/ 12 h 156"/>
                    <a:gd name="T10" fmla="*/ 22 w 209"/>
                    <a:gd name="T11" fmla="*/ 14 h 156"/>
                    <a:gd name="T12" fmla="*/ 21 w 209"/>
                    <a:gd name="T13" fmla="*/ 16 h 156"/>
                    <a:gd name="T14" fmla="*/ 19 w 209"/>
                    <a:gd name="T15" fmla="*/ 17 h 156"/>
                    <a:gd name="T16" fmla="*/ 17 w 209"/>
                    <a:gd name="T17" fmla="*/ 18 h 156"/>
                    <a:gd name="T18" fmla="*/ 15 w 209"/>
                    <a:gd name="T19" fmla="*/ 18 h 156"/>
                    <a:gd name="T20" fmla="*/ 13 w 209"/>
                    <a:gd name="T21" fmla="*/ 18 h 156"/>
                    <a:gd name="T22" fmla="*/ 10 w 209"/>
                    <a:gd name="T23" fmla="*/ 19 h 156"/>
                    <a:gd name="T24" fmla="*/ 7 w 209"/>
                    <a:gd name="T25" fmla="*/ 20 h 156"/>
                    <a:gd name="T26" fmla="*/ 5 w 209"/>
                    <a:gd name="T27" fmla="*/ 22 h 156"/>
                    <a:gd name="T28" fmla="*/ 3 w 209"/>
                    <a:gd name="T29" fmla="*/ 25 h 156"/>
                    <a:gd name="T30" fmla="*/ 2 w 209"/>
                    <a:gd name="T31" fmla="*/ 28 h 156"/>
                    <a:gd name="T32" fmla="*/ 1 w 209"/>
                    <a:gd name="T33" fmla="*/ 30 h 156"/>
                    <a:gd name="T34" fmla="*/ 0 w 209"/>
                    <a:gd name="T35" fmla="*/ 32 h 156"/>
                    <a:gd name="T36" fmla="*/ 1 w 209"/>
                    <a:gd name="T37" fmla="*/ 34 h 156"/>
                    <a:gd name="T38" fmla="*/ 2 w 209"/>
                    <a:gd name="T39" fmla="*/ 36 h 156"/>
                    <a:gd name="T40" fmla="*/ 5 w 209"/>
                    <a:gd name="T41" fmla="*/ 37 h 156"/>
                    <a:gd name="T42" fmla="*/ 7 w 209"/>
                    <a:gd name="T43" fmla="*/ 38 h 156"/>
                    <a:gd name="T44" fmla="*/ 9 w 209"/>
                    <a:gd name="T45" fmla="*/ 39 h 156"/>
                    <a:gd name="T46" fmla="*/ 13 w 209"/>
                    <a:gd name="T47" fmla="*/ 39 h 156"/>
                    <a:gd name="T48" fmla="*/ 17 w 209"/>
                    <a:gd name="T49" fmla="*/ 39 h 156"/>
                    <a:gd name="T50" fmla="*/ 20 w 209"/>
                    <a:gd name="T51" fmla="*/ 39 h 156"/>
                    <a:gd name="T52" fmla="*/ 22 w 209"/>
                    <a:gd name="T53" fmla="*/ 39 h 156"/>
                    <a:gd name="T54" fmla="*/ 25 w 209"/>
                    <a:gd name="T55" fmla="*/ 38 h 156"/>
                    <a:gd name="T56" fmla="*/ 28 w 209"/>
                    <a:gd name="T57" fmla="*/ 37 h 156"/>
                    <a:gd name="T58" fmla="*/ 31 w 209"/>
                    <a:gd name="T59" fmla="*/ 37 h 156"/>
                    <a:gd name="T60" fmla="*/ 34 w 209"/>
                    <a:gd name="T61" fmla="*/ 36 h 156"/>
                    <a:gd name="T62" fmla="*/ 35 w 209"/>
                    <a:gd name="T63" fmla="*/ 34 h 156"/>
                    <a:gd name="T64" fmla="*/ 36 w 209"/>
                    <a:gd name="T65" fmla="*/ 33 h 156"/>
                    <a:gd name="T66" fmla="*/ 38 w 209"/>
                    <a:gd name="T67" fmla="*/ 33 h 156"/>
                    <a:gd name="T68" fmla="*/ 40 w 209"/>
                    <a:gd name="T69" fmla="*/ 33 h 156"/>
                    <a:gd name="T70" fmla="*/ 43 w 209"/>
                    <a:gd name="T71" fmla="*/ 33 h 156"/>
                    <a:gd name="T72" fmla="*/ 45 w 209"/>
                    <a:gd name="T73" fmla="*/ 33 h 156"/>
                    <a:gd name="T74" fmla="*/ 47 w 209"/>
                    <a:gd name="T75" fmla="*/ 33 h 156"/>
                    <a:gd name="T76" fmla="*/ 49 w 209"/>
                    <a:gd name="T77" fmla="*/ 32 h 156"/>
                    <a:gd name="T78" fmla="*/ 51 w 209"/>
                    <a:gd name="T79" fmla="*/ 31 h 156"/>
                    <a:gd name="T80" fmla="*/ 52 w 209"/>
                    <a:gd name="T81" fmla="*/ 28 h 156"/>
                    <a:gd name="T82" fmla="*/ 52 w 209"/>
                    <a:gd name="T83" fmla="*/ 25 h 156"/>
                    <a:gd name="T84" fmla="*/ 52 w 209"/>
                    <a:gd name="T85" fmla="*/ 23 h 156"/>
                    <a:gd name="T86" fmla="*/ 51 w 209"/>
                    <a:gd name="T87" fmla="*/ 20 h 156"/>
                    <a:gd name="T88" fmla="*/ 49 w 209"/>
                    <a:gd name="T89" fmla="*/ 17 h 156"/>
                    <a:gd name="T90" fmla="*/ 47 w 209"/>
                    <a:gd name="T91" fmla="*/ 14 h 156"/>
                    <a:gd name="T92" fmla="*/ 46 w 209"/>
                    <a:gd name="T93" fmla="*/ 12 h 156"/>
                    <a:gd name="T94" fmla="*/ 45 w 209"/>
                    <a:gd name="T95" fmla="*/ 9 h 156"/>
                    <a:gd name="T96" fmla="*/ 24 w 209"/>
                    <a:gd name="T97" fmla="*/ 0 h 1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9"/>
                    <a:gd name="T148" fmla="*/ 0 h 156"/>
                    <a:gd name="T149" fmla="*/ 209 w 209"/>
                    <a:gd name="T150" fmla="*/ 156 h 1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9" h="156">
                      <a:moveTo>
                        <a:pt x="93" y="0"/>
                      </a:moveTo>
                      <a:lnTo>
                        <a:pt x="93" y="2"/>
                      </a:lnTo>
                      <a:lnTo>
                        <a:pt x="93" y="10"/>
                      </a:lnTo>
                      <a:lnTo>
                        <a:pt x="91" y="13"/>
                      </a:lnTo>
                      <a:lnTo>
                        <a:pt x="91" y="17"/>
                      </a:lnTo>
                      <a:lnTo>
                        <a:pt x="91" y="23"/>
                      </a:lnTo>
                      <a:lnTo>
                        <a:pt x="91" y="29"/>
                      </a:lnTo>
                      <a:lnTo>
                        <a:pt x="91" y="34"/>
                      </a:lnTo>
                      <a:lnTo>
                        <a:pt x="89" y="40"/>
                      </a:lnTo>
                      <a:lnTo>
                        <a:pt x="87" y="46"/>
                      </a:lnTo>
                      <a:lnTo>
                        <a:pt x="87" y="50"/>
                      </a:lnTo>
                      <a:lnTo>
                        <a:pt x="85" y="53"/>
                      </a:lnTo>
                      <a:lnTo>
                        <a:pt x="84" y="59"/>
                      </a:lnTo>
                      <a:lnTo>
                        <a:pt x="82" y="61"/>
                      </a:lnTo>
                      <a:lnTo>
                        <a:pt x="78" y="65"/>
                      </a:lnTo>
                      <a:lnTo>
                        <a:pt x="74" y="67"/>
                      </a:lnTo>
                      <a:lnTo>
                        <a:pt x="70" y="67"/>
                      </a:lnTo>
                      <a:lnTo>
                        <a:pt x="66" y="69"/>
                      </a:lnTo>
                      <a:lnTo>
                        <a:pt x="63" y="71"/>
                      </a:lnTo>
                      <a:lnTo>
                        <a:pt x="57" y="71"/>
                      </a:lnTo>
                      <a:lnTo>
                        <a:pt x="53" y="72"/>
                      </a:lnTo>
                      <a:lnTo>
                        <a:pt x="49" y="72"/>
                      </a:lnTo>
                      <a:lnTo>
                        <a:pt x="44" y="74"/>
                      </a:lnTo>
                      <a:lnTo>
                        <a:pt x="38" y="76"/>
                      </a:lnTo>
                      <a:lnTo>
                        <a:pt x="34" y="78"/>
                      </a:lnTo>
                      <a:lnTo>
                        <a:pt x="28" y="80"/>
                      </a:lnTo>
                      <a:lnTo>
                        <a:pt x="25" y="84"/>
                      </a:lnTo>
                      <a:lnTo>
                        <a:pt x="19" y="88"/>
                      </a:lnTo>
                      <a:lnTo>
                        <a:pt x="15" y="91"/>
                      </a:lnTo>
                      <a:lnTo>
                        <a:pt x="11" y="97"/>
                      </a:lnTo>
                      <a:lnTo>
                        <a:pt x="9" y="103"/>
                      </a:lnTo>
                      <a:lnTo>
                        <a:pt x="6" y="109"/>
                      </a:lnTo>
                      <a:lnTo>
                        <a:pt x="4" y="114"/>
                      </a:lnTo>
                      <a:lnTo>
                        <a:pt x="2" y="118"/>
                      </a:lnTo>
                      <a:lnTo>
                        <a:pt x="2" y="124"/>
                      </a:lnTo>
                      <a:lnTo>
                        <a:pt x="0" y="128"/>
                      </a:lnTo>
                      <a:lnTo>
                        <a:pt x="2" y="131"/>
                      </a:lnTo>
                      <a:lnTo>
                        <a:pt x="2" y="133"/>
                      </a:lnTo>
                      <a:lnTo>
                        <a:pt x="4" y="137"/>
                      </a:lnTo>
                      <a:lnTo>
                        <a:pt x="8" y="143"/>
                      </a:lnTo>
                      <a:lnTo>
                        <a:pt x="13" y="148"/>
                      </a:lnTo>
                      <a:lnTo>
                        <a:pt x="17" y="148"/>
                      </a:lnTo>
                      <a:lnTo>
                        <a:pt x="21" y="152"/>
                      </a:lnTo>
                      <a:lnTo>
                        <a:pt x="25" y="152"/>
                      </a:lnTo>
                      <a:lnTo>
                        <a:pt x="30" y="156"/>
                      </a:lnTo>
                      <a:lnTo>
                        <a:pt x="36" y="156"/>
                      </a:lnTo>
                      <a:lnTo>
                        <a:pt x="42" y="156"/>
                      </a:lnTo>
                      <a:lnTo>
                        <a:pt x="49" y="156"/>
                      </a:lnTo>
                      <a:lnTo>
                        <a:pt x="57" y="156"/>
                      </a:lnTo>
                      <a:lnTo>
                        <a:pt x="65" y="156"/>
                      </a:lnTo>
                      <a:lnTo>
                        <a:pt x="74" y="156"/>
                      </a:lnTo>
                      <a:lnTo>
                        <a:pt x="78" y="156"/>
                      </a:lnTo>
                      <a:lnTo>
                        <a:pt x="82" y="156"/>
                      </a:lnTo>
                      <a:lnTo>
                        <a:pt x="85" y="154"/>
                      </a:lnTo>
                      <a:lnTo>
                        <a:pt x="91" y="154"/>
                      </a:lnTo>
                      <a:lnTo>
                        <a:pt x="99" y="152"/>
                      </a:lnTo>
                      <a:lnTo>
                        <a:pt x="106" y="152"/>
                      </a:lnTo>
                      <a:lnTo>
                        <a:pt x="112" y="148"/>
                      </a:lnTo>
                      <a:lnTo>
                        <a:pt x="120" y="148"/>
                      </a:lnTo>
                      <a:lnTo>
                        <a:pt x="123" y="145"/>
                      </a:lnTo>
                      <a:lnTo>
                        <a:pt x="129" y="143"/>
                      </a:lnTo>
                      <a:lnTo>
                        <a:pt x="133" y="141"/>
                      </a:lnTo>
                      <a:lnTo>
                        <a:pt x="135" y="139"/>
                      </a:lnTo>
                      <a:lnTo>
                        <a:pt x="139" y="133"/>
                      </a:lnTo>
                      <a:lnTo>
                        <a:pt x="141" y="131"/>
                      </a:lnTo>
                      <a:lnTo>
                        <a:pt x="142" y="129"/>
                      </a:lnTo>
                      <a:lnTo>
                        <a:pt x="148" y="129"/>
                      </a:lnTo>
                      <a:lnTo>
                        <a:pt x="152" y="129"/>
                      </a:lnTo>
                      <a:lnTo>
                        <a:pt x="158" y="129"/>
                      </a:lnTo>
                      <a:lnTo>
                        <a:pt x="160" y="129"/>
                      </a:lnTo>
                      <a:lnTo>
                        <a:pt x="163" y="131"/>
                      </a:lnTo>
                      <a:lnTo>
                        <a:pt x="169" y="131"/>
                      </a:lnTo>
                      <a:lnTo>
                        <a:pt x="175" y="131"/>
                      </a:lnTo>
                      <a:lnTo>
                        <a:pt x="179" y="131"/>
                      </a:lnTo>
                      <a:lnTo>
                        <a:pt x="182" y="131"/>
                      </a:lnTo>
                      <a:lnTo>
                        <a:pt x="186" y="129"/>
                      </a:lnTo>
                      <a:lnTo>
                        <a:pt x="190" y="129"/>
                      </a:lnTo>
                      <a:lnTo>
                        <a:pt x="196" y="128"/>
                      </a:lnTo>
                      <a:lnTo>
                        <a:pt x="201" y="126"/>
                      </a:lnTo>
                      <a:lnTo>
                        <a:pt x="203" y="122"/>
                      </a:lnTo>
                      <a:lnTo>
                        <a:pt x="207" y="118"/>
                      </a:lnTo>
                      <a:lnTo>
                        <a:pt x="207" y="110"/>
                      </a:lnTo>
                      <a:lnTo>
                        <a:pt x="209" y="105"/>
                      </a:lnTo>
                      <a:lnTo>
                        <a:pt x="207" y="99"/>
                      </a:lnTo>
                      <a:lnTo>
                        <a:pt x="207" y="95"/>
                      </a:lnTo>
                      <a:lnTo>
                        <a:pt x="205" y="90"/>
                      </a:lnTo>
                      <a:lnTo>
                        <a:pt x="203" y="84"/>
                      </a:lnTo>
                      <a:lnTo>
                        <a:pt x="201" y="78"/>
                      </a:lnTo>
                      <a:lnTo>
                        <a:pt x="198" y="72"/>
                      </a:lnTo>
                      <a:lnTo>
                        <a:pt x="194" y="67"/>
                      </a:lnTo>
                      <a:lnTo>
                        <a:pt x="192" y="61"/>
                      </a:lnTo>
                      <a:lnTo>
                        <a:pt x="188" y="55"/>
                      </a:lnTo>
                      <a:lnTo>
                        <a:pt x="184" y="52"/>
                      </a:lnTo>
                      <a:lnTo>
                        <a:pt x="182" y="46"/>
                      </a:lnTo>
                      <a:lnTo>
                        <a:pt x="181" y="42"/>
                      </a:lnTo>
                      <a:lnTo>
                        <a:pt x="177" y="36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0" name="Freeform 445"/>
                <p:cNvSpPr>
                  <a:spLocks/>
                </p:cNvSpPr>
                <p:nvPr/>
              </p:nvSpPr>
              <p:spPr bwMode="auto">
                <a:xfrm>
                  <a:off x="2893" y="3787"/>
                  <a:ext cx="107" cy="57"/>
                </a:xfrm>
                <a:custGeom>
                  <a:avLst/>
                  <a:gdLst>
                    <a:gd name="T0" fmla="*/ 22 w 213"/>
                    <a:gd name="T1" fmla="*/ 2 h 114"/>
                    <a:gd name="T2" fmla="*/ 19 w 213"/>
                    <a:gd name="T3" fmla="*/ 7 h 114"/>
                    <a:gd name="T4" fmla="*/ 16 w 213"/>
                    <a:gd name="T5" fmla="*/ 9 h 114"/>
                    <a:gd name="T6" fmla="*/ 10 w 213"/>
                    <a:gd name="T7" fmla="*/ 10 h 114"/>
                    <a:gd name="T8" fmla="*/ 5 w 213"/>
                    <a:gd name="T9" fmla="*/ 13 h 114"/>
                    <a:gd name="T10" fmla="*/ 2 w 213"/>
                    <a:gd name="T11" fmla="*/ 17 h 114"/>
                    <a:gd name="T12" fmla="*/ 0 w 213"/>
                    <a:gd name="T13" fmla="*/ 22 h 114"/>
                    <a:gd name="T14" fmla="*/ 1 w 213"/>
                    <a:gd name="T15" fmla="*/ 26 h 114"/>
                    <a:gd name="T16" fmla="*/ 5 w 213"/>
                    <a:gd name="T17" fmla="*/ 28 h 114"/>
                    <a:gd name="T18" fmla="*/ 8 w 213"/>
                    <a:gd name="T19" fmla="*/ 28 h 114"/>
                    <a:gd name="T20" fmla="*/ 11 w 213"/>
                    <a:gd name="T21" fmla="*/ 28 h 114"/>
                    <a:gd name="T22" fmla="*/ 15 w 213"/>
                    <a:gd name="T23" fmla="*/ 28 h 114"/>
                    <a:gd name="T24" fmla="*/ 20 w 213"/>
                    <a:gd name="T25" fmla="*/ 29 h 114"/>
                    <a:gd name="T26" fmla="*/ 24 w 213"/>
                    <a:gd name="T27" fmla="*/ 28 h 114"/>
                    <a:gd name="T28" fmla="*/ 28 w 213"/>
                    <a:gd name="T29" fmla="*/ 28 h 114"/>
                    <a:gd name="T30" fmla="*/ 31 w 213"/>
                    <a:gd name="T31" fmla="*/ 28 h 114"/>
                    <a:gd name="T32" fmla="*/ 34 w 213"/>
                    <a:gd name="T33" fmla="*/ 27 h 114"/>
                    <a:gd name="T34" fmla="*/ 37 w 213"/>
                    <a:gd name="T35" fmla="*/ 25 h 114"/>
                    <a:gd name="T36" fmla="*/ 38 w 213"/>
                    <a:gd name="T37" fmla="*/ 23 h 114"/>
                    <a:gd name="T38" fmla="*/ 44 w 213"/>
                    <a:gd name="T39" fmla="*/ 25 h 114"/>
                    <a:gd name="T40" fmla="*/ 48 w 213"/>
                    <a:gd name="T41" fmla="*/ 25 h 114"/>
                    <a:gd name="T42" fmla="*/ 51 w 213"/>
                    <a:gd name="T43" fmla="*/ 24 h 114"/>
                    <a:gd name="T44" fmla="*/ 53 w 213"/>
                    <a:gd name="T45" fmla="*/ 21 h 114"/>
                    <a:gd name="T46" fmla="*/ 54 w 213"/>
                    <a:gd name="T47" fmla="*/ 17 h 114"/>
                    <a:gd name="T48" fmla="*/ 52 w 213"/>
                    <a:gd name="T49" fmla="*/ 13 h 114"/>
                    <a:gd name="T50" fmla="*/ 50 w 213"/>
                    <a:gd name="T51" fmla="*/ 15 h 114"/>
                    <a:gd name="T52" fmla="*/ 47 w 213"/>
                    <a:gd name="T53" fmla="*/ 18 h 114"/>
                    <a:gd name="T54" fmla="*/ 43 w 213"/>
                    <a:gd name="T55" fmla="*/ 16 h 114"/>
                    <a:gd name="T56" fmla="*/ 40 w 213"/>
                    <a:gd name="T57" fmla="*/ 15 h 114"/>
                    <a:gd name="T58" fmla="*/ 37 w 213"/>
                    <a:gd name="T59" fmla="*/ 17 h 114"/>
                    <a:gd name="T60" fmla="*/ 33 w 213"/>
                    <a:gd name="T61" fmla="*/ 21 h 114"/>
                    <a:gd name="T62" fmla="*/ 28 w 213"/>
                    <a:gd name="T63" fmla="*/ 23 h 114"/>
                    <a:gd name="T64" fmla="*/ 24 w 213"/>
                    <a:gd name="T65" fmla="*/ 23 h 114"/>
                    <a:gd name="T66" fmla="*/ 19 w 213"/>
                    <a:gd name="T67" fmla="*/ 23 h 114"/>
                    <a:gd name="T68" fmla="*/ 13 w 213"/>
                    <a:gd name="T69" fmla="*/ 23 h 114"/>
                    <a:gd name="T70" fmla="*/ 9 w 213"/>
                    <a:gd name="T71" fmla="*/ 22 h 114"/>
                    <a:gd name="T72" fmla="*/ 7 w 213"/>
                    <a:gd name="T73" fmla="*/ 21 h 114"/>
                    <a:gd name="T74" fmla="*/ 7 w 213"/>
                    <a:gd name="T75" fmla="*/ 18 h 114"/>
                    <a:gd name="T76" fmla="*/ 11 w 213"/>
                    <a:gd name="T77" fmla="*/ 15 h 114"/>
                    <a:gd name="T78" fmla="*/ 16 w 213"/>
                    <a:gd name="T79" fmla="*/ 14 h 114"/>
                    <a:gd name="T80" fmla="*/ 20 w 213"/>
                    <a:gd name="T81" fmla="*/ 15 h 114"/>
                    <a:gd name="T82" fmla="*/ 24 w 213"/>
                    <a:gd name="T83" fmla="*/ 16 h 114"/>
                    <a:gd name="T84" fmla="*/ 27 w 213"/>
                    <a:gd name="T85" fmla="*/ 17 h 114"/>
                    <a:gd name="T86" fmla="*/ 30 w 213"/>
                    <a:gd name="T87" fmla="*/ 17 h 114"/>
                    <a:gd name="T88" fmla="*/ 30 w 213"/>
                    <a:gd name="T89" fmla="*/ 14 h 114"/>
                    <a:gd name="T90" fmla="*/ 28 w 213"/>
                    <a:gd name="T91" fmla="*/ 10 h 114"/>
                    <a:gd name="T92" fmla="*/ 26 w 213"/>
                    <a:gd name="T93" fmla="*/ 7 h 114"/>
                    <a:gd name="T94" fmla="*/ 24 w 213"/>
                    <a:gd name="T95" fmla="*/ 2 h 114"/>
                    <a:gd name="T96" fmla="*/ 22 w 213"/>
                    <a:gd name="T97" fmla="*/ 1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3"/>
                    <a:gd name="T148" fmla="*/ 0 h 114"/>
                    <a:gd name="T149" fmla="*/ 213 w 213"/>
                    <a:gd name="T150" fmla="*/ 114 h 1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3" h="114">
                      <a:moveTo>
                        <a:pt x="88" y="4"/>
                      </a:moveTo>
                      <a:lnTo>
                        <a:pt x="88" y="4"/>
                      </a:lnTo>
                      <a:lnTo>
                        <a:pt x="86" y="8"/>
                      </a:lnTo>
                      <a:lnTo>
                        <a:pt x="84" y="14"/>
                      </a:lnTo>
                      <a:lnTo>
                        <a:pt x="80" y="19"/>
                      </a:lnTo>
                      <a:lnTo>
                        <a:pt x="76" y="25"/>
                      </a:lnTo>
                      <a:lnTo>
                        <a:pt x="72" y="31"/>
                      </a:lnTo>
                      <a:lnTo>
                        <a:pt x="69" y="35"/>
                      </a:lnTo>
                      <a:lnTo>
                        <a:pt x="63" y="36"/>
                      </a:lnTo>
                      <a:lnTo>
                        <a:pt x="55" y="36"/>
                      </a:lnTo>
                      <a:lnTo>
                        <a:pt x="48" y="38"/>
                      </a:lnTo>
                      <a:lnTo>
                        <a:pt x="40" y="38"/>
                      </a:lnTo>
                      <a:lnTo>
                        <a:pt x="34" y="42"/>
                      </a:lnTo>
                      <a:lnTo>
                        <a:pt x="27" y="44"/>
                      </a:lnTo>
                      <a:lnTo>
                        <a:pt x="19" y="50"/>
                      </a:lnTo>
                      <a:lnTo>
                        <a:pt x="14" y="54"/>
                      </a:lnTo>
                      <a:lnTo>
                        <a:pt x="10" y="61"/>
                      </a:lnTo>
                      <a:lnTo>
                        <a:pt x="6" y="67"/>
                      </a:lnTo>
                      <a:lnTo>
                        <a:pt x="4" y="73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2"/>
                      </a:lnTo>
                      <a:lnTo>
                        <a:pt x="2" y="99"/>
                      </a:lnTo>
                      <a:lnTo>
                        <a:pt x="4" y="103"/>
                      </a:lnTo>
                      <a:lnTo>
                        <a:pt x="10" y="107"/>
                      </a:lnTo>
                      <a:lnTo>
                        <a:pt x="14" y="109"/>
                      </a:lnTo>
                      <a:lnTo>
                        <a:pt x="19" y="111"/>
                      </a:lnTo>
                      <a:lnTo>
                        <a:pt x="23" y="111"/>
                      </a:lnTo>
                      <a:lnTo>
                        <a:pt x="27" y="111"/>
                      </a:lnTo>
                      <a:lnTo>
                        <a:pt x="31" y="112"/>
                      </a:lnTo>
                      <a:lnTo>
                        <a:pt x="34" y="112"/>
                      </a:lnTo>
                      <a:lnTo>
                        <a:pt x="40" y="112"/>
                      </a:lnTo>
                      <a:lnTo>
                        <a:pt x="44" y="112"/>
                      </a:lnTo>
                      <a:lnTo>
                        <a:pt x="50" y="112"/>
                      </a:lnTo>
                      <a:lnTo>
                        <a:pt x="55" y="112"/>
                      </a:lnTo>
                      <a:lnTo>
                        <a:pt x="59" y="112"/>
                      </a:lnTo>
                      <a:lnTo>
                        <a:pt x="67" y="112"/>
                      </a:lnTo>
                      <a:lnTo>
                        <a:pt x="72" y="112"/>
                      </a:lnTo>
                      <a:lnTo>
                        <a:pt x="78" y="114"/>
                      </a:lnTo>
                      <a:lnTo>
                        <a:pt x="82" y="112"/>
                      </a:lnTo>
                      <a:lnTo>
                        <a:pt x="88" y="112"/>
                      </a:lnTo>
                      <a:lnTo>
                        <a:pt x="93" y="112"/>
                      </a:lnTo>
                      <a:lnTo>
                        <a:pt x="99" y="112"/>
                      </a:lnTo>
                      <a:lnTo>
                        <a:pt x="105" y="112"/>
                      </a:lnTo>
                      <a:lnTo>
                        <a:pt x="109" y="111"/>
                      </a:lnTo>
                      <a:lnTo>
                        <a:pt x="112" y="111"/>
                      </a:lnTo>
                      <a:lnTo>
                        <a:pt x="118" y="111"/>
                      </a:lnTo>
                      <a:lnTo>
                        <a:pt x="122" y="109"/>
                      </a:lnTo>
                      <a:lnTo>
                        <a:pt x="126" y="107"/>
                      </a:lnTo>
                      <a:lnTo>
                        <a:pt x="129" y="107"/>
                      </a:lnTo>
                      <a:lnTo>
                        <a:pt x="133" y="107"/>
                      </a:lnTo>
                      <a:lnTo>
                        <a:pt x="139" y="103"/>
                      </a:lnTo>
                      <a:lnTo>
                        <a:pt x="141" y="103"/>
                      </a:lnTo>
                      <a:lnTo>
                        <a:pt x="145" y="97"/>
                      </a:lnTo>
                      <a:lnTo>
                        <a:pt x="147" y="93"/>
                      </a:lnTo>
                      <a:lnTo>
                        <a:pt x="148" y="92"/>
                      </a:lnTo>
                      <a:lnTo>
                        <a:pt x="152" y="92"/>
                      </a:lnTo>
                      <a:lnTo>
                        <a:pt x="158" y="93"/>
                      </a:lnTo>
                      <a:lnTo>
                        <a:pt x="166" y="97"/>
                      </a:lnTo>
                      <a:lnTo>
                        <a:pt x="173" y="99"/>
                      </a:lnTo>
                      <a:lnTo>
                        <a:pt x="181" y="101"/>
                      </a:lnTo>
                      <a:lnTo>
                        <a:pt x="185" y="99"/>
                      </a:lnTo>
                      <a:lnTo>
                        <a:pt x="190" y="99"/>
                      </a:lnTo>
                      <a:lnTo>
                        <a:pt x="194" y="99"/>
                      </a:lnTo>
                      <a:lnTo>
                        <a:pt x="200" y="99"/>
                      </a:lnTo>
                      <a:lnTo>
                        <a:pt x="204" y="95"/>
                      </a:lnTo>
                      <a:lnTo>
                        <a:pt x="207" y="93"/>
                      </a:lnTo>
                      <a:lnTo>
                        <a:pt x="209" y="88"/>
                      </a:lnTo>
                      <a:lnTo>
                        <a:pt x="211" y="84"/>
                      </a:lnTo>
                      <a:lnTo>
                        <a:pt x="211" y="78"/>
                      </a:lnTo>
                      <a:lnTo>
                        <a:pt x="213" y="71"/>
                      </a:lnTo>
                      <a:lnTo>
                        <a:pt x="213" y="65"/>
                      </a:lnTo>
                      <a:lnTo>
                        <a:pt x="213" y="59"/>
                      </a:lnTo>
                      <a:lnTo>
                        <a:pt x="209" y="52"/>
                      </a:lnTo>
                      <a:lnTo>
                        <a:pt x="207" y="50"/>
                      </a:lnTo>
                      <a:lnTo>
                        <a:pt x="206" y="50"/>
                      </a:lnTo>
                      <a:lnTo>
                        <a:pt x="202" y="54"/>
                      </a:lnTo>
                      <a:lnTo>
                        <a:pt x="198" y="59"/>
                      </a:lnTo>
                      <a:lnTo>
                        <a:pt x="194" y="63"/>
                      </a:lnTo>
                      <a:lnTo>
                        <a:pt x="190" y="67"/>
                      </a:lnTo>
                      <a:lnTo>
                        <a:pt x="187" y="71"/>
                      </a:lnTo>
                      <a:lnTo>
                        <a:pt x="181" y="71"/>
                      </a:lnTo>
                      <a:lnTo>
                        <a:pt x="175" y="67"/>
                      </a:lnTo>
                      <a:lnTo>
                        <a:pt x="171" y="63"/>
                      </a:lnTo>
                      <a:lnTo>
                        <a:pt x="168" y="61"/>
                      </a:lnTo>
                      <a:lnTo>
                        <a:pt x="164" y="59"/>
                      </a:lnTo>
                      <a:lnTo>
                        <a:pt x="160" y="59"/>
                      </a:lnTo>
                      <a:lnTo>
                        <a:pt x="154" y="59"/>
                      </a:lnTo>
                      <a:lnTo>
                        <a:pt x="150" y="63"/>
                      </a:lnTo>
                      <a:lnTo>
                        <a:pt x="145" y="67"/>
                      </a:lnTo>
                      <a:lnTo>
                        <a:pt x="141" y="74"/>
                      </a:lnTo>
                      <a:lnTo>
                        <a:pt x="135" y="78"/>
                      </a:lnTo>
                      <a:lnTo>
                        <a:pt x="129" y="84"/>
                      </a:lnTo>
                      <a:lnTo>
                        <a:pt x="124" y="88"/>
                      </a:lnTo>
                      <a:lnTo>
                        <a:pt x="118" y="90"/>
                      </a:lnTo>
                      <a:lnTo>
                        <a:pt x="112" y="90"/>
                      </a:lnTo>
                      <a:lnTo>
                        <a:pt x="109" y="90"/>
                      </a:lnTo>
                      <a:lnTo>
                        <a:pt x="101" y="90"/>
                      </a:lnTo>
                      <a:lnTo>
                        <a:pt x="95" y="92"/>
                      </a:lnTo>
                      <a:lnTo>
                        <a:pt x="88" y="92"/>
                      </a:lnTo>
                      <a:lnTo>
                        <a:pt x="80" y="92"/>
                      </a:lnTo>
                      <a:lnTo>
                        <a:pt x="74" y="92"/>
                      </a:lnTo>
                      <a:lnTo>
                        <a:pt x="67" y="92"/>
                      </a:lnTo>
                      <a:lnTo>
                        <a:pt x="59" y="92"/>
                      </a:lnTo>
                      <a:lnTo>
                        <a:pt x="52" y="92"/>
                      </a:lnTo>
                      <a:lnTo>
                        <a:pt x="46" y="92"/>
                      </a:lnTo>
                      <a:lnTo>
                        <a:pt x="40" y="90"/>
                      </a:lnTo>
                      <a:lnTo>
                        <a:pt x="34" y="88"/>
                      </a:lnTo>
                      <a:lnTo>
                        <a:pt x="31" y="88"/>
                      </a:lnTo>
                      <a:lnTo>
                        <a:pt x="27" y="86"/>
                      </a:lnTo>
                      <a:lnTo>
                        <a:pt x="27" y="84"/>
                      </a:lnTo>
                      <a:lnTo>
                        <a:pt x="23" y="78"/>
                      </a:lnTo>
                      <a:lnTo>
                        <a:pt x="25" y="74"/>
                      </a:lnTo>
                      <a:lnTo>
                        <a:pt x="27" y="69"/>
                      </a:lnTo>
                      <a:lnTo>
                        <a:pt x="33" y="65"/>
                      </a:lnTo>
                      <a:lnTo>
                        <a:pt x="36" y="59"/>
                      </a:lnTo>
                      <a:lnTo>
                        <a:pt x="44" y="57"/>
                      </a:lnTo>
                      <a:lnTo>
                        <a:pt x="50" y="54"/>
                      </a:lnTo>
                      <a:lnTo>
                        <a:pt x="57" y="54"/>
                      </a:lnTo>
                      <a:lnTo>
                        <a:pt x="63" y="54"/>
                      </a:lnTo>
                      <a:lnTo>
                        <a:pt x="72" y="57"/>
                      </a:lnTo>
                      <a:lnTo>
                        <a:pt x="76" y="57"/>
                      </a:lnTo>
                      <a:lnTo>
                        <a:pt x="80" y="59"/>
                      </a:lnTo>
                      <a:lnTo>
                        <a:pt x="84" y="61"/>
                      </a:lnTo>
                      <a:lnTo>
                        <a:pt x="90" y="63"/>
                      </a:lnTo>
                      <a:lnTo>
                        <a:pt x="93" y="63"/>
                      </a:lnTo>
                      <a:lnTo>
                        <a:pt x="97" y="65"/>
                      </a:lnTo>
                      <a:lnTo>
                        <a:pt x="101" y="67"/>
                      </a:lnTo>
                      <a:lnTo>
                        <a:pt x="105" y="67"/>
                      </a:lnTo>
                      <a:lnTo>
                        <a:pt x="112" y="69"/>
                      </a:lnTo>
                      <a:lnTo>
                        <a:pt x="118" y="69"/>
                      </a:lnTo>
                      <a:lnTo>
                        <a:pt x="120" y="67"/>
                      </a:lnTo>
                      <a:lnTo>
                        <a:pt x="122" y="63"/>
                      </a:lnTo>
                      <a:lnTo>
                        <a:pt x="120" y="59"/>
                      </a:lnTo>
                      <a:lnTo>
                        <a:pt x="120" y="54"/>
                      </a:lnTo>
                      <a:lnTo>
                        <a:pt x="116" y="48"/>
                      </a:lnTo>
                      <a:lnTo>
                        <a:pt x="114" y="42"/>
                      </a:lnTo>
                      <a:lnTo>
                        <a:pt x="110" y="38"/>
                      </a:lnTo>
                      <a:lnTo>
                        <a:pt x="109" y="35"/>
                      </a:lnTo>
                      <a:lnTo>
                        <a:pt x="105" y="31"/>
                      </a:lnTo>
                      <a:lnTo>
                        <a:pt x="103" y="25"/>
                      </a:lnTo>
                      <a:lnTo>
                        <a:pt x="99" y="17"/>
                      </a:lnTo>
                      <a:lnTo>
                        <a:pt x="97" y="12"/>
                      </a:lnTo>
                      <a:lnTo>
                        <a:pt x="93" y="6"/>
                      </a:lnTo>
                      <a:lnTo>
                        <a:pt x="91" y="2"/>
                      </a:lnTo>
                      <a:lnTo>
                        <a:pt x="90" y="0"/>
                      </a:lnTo>
                      <a:lnTo>
                        <a:pt x="88" y="4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1" name="Freeform 446"/>
                <p:cNvSpPr>
                  <a:spLocks/>
                </p:cNvSpPr>
                <p:nvPr/>
              </p:nvSpPr>
              <p:spPr bwMode="auto">
                <a:xfrm>
                  <a:off x="2729" y="3752"/>
                  <a:ext cx="104" cy="78"/>
                </a:xfrm>
                <a:custGeom>
                  <a:avLst/>
                  <a:gdLst>
                    <a:gd name="T0" fmla="*/ 23 w 210"/>
                    <a:gd name="T1" fmla="*/ 1 h 156"/>
                    <a:gd name="T2" fmla="*/ 23 w 210"/>
                    <a:gd name="T3" fmla="*/ 3 h 156"/>
                    <a:gd name="T4" fmla="*/ 23 w 210"/>
                    <a:gd name="T5" fmla="*/ 6 h 156"/>
                    <a:gd name="T6" fmla="*/ 23 w 210"/>
                    <a:gd name="T7" fmla="*/ 9 h 156"/>
                    <a:gd name="T8" fmla="*/ 22 w 210"/>
                    <a:gd name="T9" fmla="*/ 11 h 156"/>
                    <a:gd name="T10" fmla="*/ 21 w 210"/>
                    <a:gd name="T11" fmla="*/ 14 h 156"/>
                    <a:gd name="T12" fmla="*/ 20 w 210"/>
                    <a:gd name="T13" fmla="*/ 16 h 156"/>
                    <a:gd name="T14" fmla="*/ 19 w 210"/>
                    <a:gd name="T15" fmla="*/ 17 h 156"/>
                    <a:gd name="T16" fmla="*/ 16 w 210"/>
                    <a:gd name="T17" fmla="*/ 17 h 156"/>
                    <a:gd name="T18" fmla="*/ 14 w 210"/>
                    <a:gd name="T19" fmla="*/ 17 h 156"/>
                    <a:gd name="T20" fmla="*/ 12 w 210"/>
                    <a:gd name="T21" fmla="*/ 18 h 156"/>
                    <a:gd name="T22" fmla="*/ 9 w 210"/>
                    <a:gd name="T23" fmla="*/ 19 h 156"/>
                    <a:gd name="T24" fmla="*/ 7 w 210"/>
                    <a:gd name="T25" fmla="*/ 20 h 156"/>
                    <a:gd name="T26" fmla="*/ 4 w 210"/>
                    <a:gd name="T27" fmla="*/ 22 h 156"/>
                    <a:gd name="T28" fmla="*/ 3 w 210"/>
                    <a:gd name="T29" fmla="*/ 24 h 156"/>
                    <a:gd name="T30" fmla="*/ 1 w 210"/>
                    <a:gd name="T31" fmla="*/ 27 h 156"/>
                    <a:gd name="T32" fmla="*/ 0 w 210"/>
                    <a:gd name="T33" fmla="*/ 30 h 156"/>
                    <a:gd name="T34" fmla="*/ 0 w 210"/>
                    <a:gd name="T35" fmla="*/ 32 h 156"/>
                    <a:gd name="T36" fmla="*/ 0 w 210"/>
                    <a:gd name="T37" fmla="*/ 34 h 156"/>
                    <a:gd name="T38" fmla="*/ 1 w 210"/>
                    <a:gd name="T39" fmla="*/ 36 h 156"/>
                    <a:gd name="T40" fmla="*/ 4 w 210"/>
                    <a:gd name="T41" fmla="*/ 37 h 156"/>
                    <a:gd name="T42" fmla="*/ 5 w 210"/>
                    <a:gd name="T43" fmla="*/ 38 h 156"/>
                    <a:gd name="T44" fmla="*/ 8 w 210"/>
                    <a:gd name="T45" fmla="*/ 39 h 156"/>
                    <a:gd name="T46" fmla="*/ 12 w 210"/>
                    <a:gd name="T47" fmla="*/ 39 h 156"/>
                    <a:gd name="T48" fmla="*/ 15 w 210"/>
                    <a:gd name="T49" fmla="*/ 39 h 156"/>
                    <a:gd name="T50" fmla="*/ 19 w 210"/>
                    <a:gd name="T51" fmla="*/ 39 h 156"/>
                    <a:gd name="T52" fmla="*/ 21 w 210"/>
                    <a:gd name="T53" fmla="*/ 39 h 156"/>
                    <a:gd name="T54" fmla="*/ 24 w 210"/>
                    <a:gd name="T55" fmla="*/ 38 h 156"/>
                    <a:gd name="T56" fmla="*/ 27 w 210"/>
                    <a:gd name="T57" fmla="*/ 37 h 156"/>
                    <a:gd name="T58" fmla="*/ 30 w 210"/>
                    <a:gd name="T59" fmla="*/ 36 h 156"/>
                    <a:gd name="T60" fmla="*/ 32 w 210"/>
                    <a:gd name="T61" fmla="*/ 35 h 156"/>
                    <a:gd name="T62" fmla="*/ 34 w 210"/>
                    <a:gd name="T63" fmla="*/ 34 h 156"/>
                    <a:gd name="T64" fmla="*/ 35 w 210"/>
                    <a:gd name="T65" fmla="*/ 33 h 156"/>
                    <a:gd name="T66" fmla="*/ 37 w 210"/>
                    <a:gd name="T67" fmla="*/ 33 h 156"/>
                    <a:gd name="T68" fmla="*/ 39 w 210"/>
                    <a:gd name="T69" fmla="*/ 33 h 156"/>
                    <a:gd name="T70" fmla="*/ 41 w 210"/>
                    <a:gd name="T71" fmla="*/ 33 h 156"/>
                    <a:gd name="T72" fmla="*/ 44 w 210"/>
                    <a:gd name="T73" fmla="*/ 33 h 156"/>
                    <a:gd name="T74" fmla="*/ 46 w 210"/>
                    <a:gd name="T75" fmla="*/ 33 h 156"/>
                    <a:gd name="T76" fmla="*/ 48 w 210"/>
                    <a:gd name="T77" fmla="*/ 32 h 156"/>
                    <a:gd name="T78" fmla="*/ 50 w 210"/>
                    <a:gd name="T79" fmla="*/ 31 h 156"/>
                    <a:gd name="T80" fmla="*/ 51 w 210"/>
                    <a:gd name="T81" fmla="*/ 28 h 156"/>
                    <a:gd name="T82" fmla="*/ 51 w 210"/>
                    <a:gd name="T83" fmla="*/ 25 h 156"/>
                    <a:gd name="T84" fmla="*/ 50 w 210"/>
                    <a:gd name="T85" fmla="*/ 23 h 156"/>
                    <a:gd name="T86" fmla="*/ 49 w 210"/>
                    <a:gd name="T87" fmla="*/ 20 h 156"/>
                    <a:gd name="T88" fmla="*/ 48 w 210"/>
                    <a:gd name="T89" fmla="*/ 17 h 156"/>
                    <a:gd name="T90" fmla="*/ 46 w 210"/>
                    <a:gd name="T91" fmla="*/ 14 h 156"/>
                    <a:gd name="T92" fmla="*/ 45 w 210"/>
                    <a:gd name="T93" fmla="*/ 12 h 156"/>
                    <a:gd name="T94" fmla="*/ 43 w 210"/>
                    <a:gd name="T95" fmla="*/ 9 h 156"/>
                    <a:gd name="T96" fmla="*/ 23 w 210"/>
                    <a:gd name="T97" fmla="*/ 0 h 1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0"/>
                    <a:gd name="T148" fmla="*/ 0 h 156"/>
                    <a:gd name="T149" fmla="*/ 210 w 210"/>
                    <a:gd name="T150" fmla="*/ 156 h 1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0" h="156">
                      <a:moveTo>
                        <a:pt x="94" y="0"/>
                      </a:moveTo>
                      <a:lnTo>
                        <a:pt x="94" y="2"/>
                      </a:lnTo>
                      <a:lnTo>
                        <a:pt x="94" y="7"/>
                      </a:lnTo>
                      <a:lnTo>
                        <a:pt x="92" y="11"/>
                      </a:lnTo>
                      <a:lnTo>
                        <a:pt x="92" y="17"/>
                      </a:lnTo>
                      <a:lnTo>
                        <a:pt x="92" y="23"/>
                      </a:lnTo>
                      <a:lnTo>
                        <a:pt x="92" y="28"/>
                      </a:lnTo>
                      <a:lnTo>
                        <a:pt x="92" y="34"/>
                      </a:lnTo>
                      <a:lnTo>
                        <a:pt x="90" y="40"/>
                      </a:lnTo>
                      <a:lnTo>
                        <a:pt x="88" y="44"/>
                      </a:lnTo>
                      <a:lnTo>
                        <a:pt x="88" y="49"/>
                      </a:lnTo>
                      <a:lnTo>
                        <a:pt x="86" y="53"/>
                      </a:lnTo>
                      <a:lnTo>
                        <a:pt x="84" y="59"/>
                      </a:lnTo>
                      <a:lnTo>
                        <a:pt x="82" y="61"/>
                      </a:lnTo>
                      <a:lnTo>
                        <a:pt x="80" y="65"/>
                      </a:lnTo>
                      <a:lnTo>
                        <a:pt x="76" y="65"/>
                      </a:lnTo>
                      <a:lnTo>
                        <a:pt x="73" y="66"/>
                      </a:lnTo>
                      <a:lnTo>
                        <a:pt x="67" y="66"/>
                      </a:lnTo>
                      <a:lnTo>
                        <a:pt x="63" y="68"/>
                      </a:lnTo>
                      <a:lnTo>
                        <a:pt x="57" y="68"/>
                      </a:lnTo>
                      <a:lnTo>
                        <a:pt x="54" y="70"/>
                      </a:lnTo>
                      <a:lnTo>
                        <a:pt x="48" y="72"/>
                      </a:lnTo>
                      <a:lnTo>
                        <a:pt x="44" y="74"/>
                      </a:lnTo>
                      <a:lnTo>
                        <a:pt x="38" y="76"/>
                      </a:lnTo>
                      <a:lnTo>
                        <a:pt x="35" y="78"/>
                      </a:lnTo>
                      <a:lnTo>
                        <a:pt x="29" y="80"/>
                      </a:lnTo>
                      <a:lnTo>
                        <a:pt x="25" y="84"/>
                      </a:lnTo>
                      <a:lnTo>
                        <a:pt x="19" y="85"/>
                      </a:lnTo>
                      <a:lnTo>
                        <a:pt x="16" y="91"/>
                      </a:lnTo>
                      <a:lnTo>
                        <a:pt x="12" y="95"/>
                      </a:lnTo>
                      <a:lnTo>
                        <a:pt x="10" y="103"/>
                      </a:lnTo>
                      <a:lnTo>
                        <a:pt x="6" y="108"/>
                      </a:lnTo>
                      <a:lnTo>
                        <a:pt x="4" y="114"/>
                      </a:lnTo>
                      <a:lnTo>
                        <a:pt x="2" y="118"/>
                      </a:lnTo>
                      <a:lnTo>
                        <a:pt x="2" y="122"/>
                      </a:lnTo>
                      <a:lnTo>
                        <a:pt x="0" y="127"/>
                      </a:lnTo>
                      <a:lnTo>
                        <a:pt x="0" y="131"/>
                      </a:lnTo>
                      <a:lnTo>
                        <a:pt x="0" y="133"/>
                      </a:lnTo>
                      <a:lnTo>
                        <a:pt x="2" y="137"/>
                      </a:lnTo>
                      <a:lnTo>
                        <a:pt x="6" y="142"/>
                      </a:lnTo>
                      <a:lnTo>
                        <a:pt x="12" y="146"/>
                      </a:lnTo>
                      <a:lnTo>
                        <a:pt x="16" y="148"/>
                      </a:lnTo>
                      <a:lnTo>
                        <a:pt x="19" y="150"/>
                      </a:lnTo>
                      <a:lnTo>
                        <a:pt x="23" y="152"/>
                      </a:lnTo>
                      <a:lnTo>
                        <a:pt x="29" y="154"/>
                      </a:lnTo>
                      <a:lnTo>
                        <a:pt x="35" y="154"/>
                      </a:lnTo>
                      <a:lnTo>
                        <a:pt x="40" y="156"/>
                      </a:lnTo>
                      <a:lnTo>
                        <a:pt x="48" y="156"/>
                      </a:lnTo>
                      <a:lnTo>
                        <a:pt x="56" y="156"/>
                      </a:lnTo>
                      <a:lnTo>
                        <a:pt x="63" y="156"/>
                      </a:lnTo>
                      <a:lnTo>
                        <a:pt x="73" y="156"/>
                      </a:lnTo>
                      <a:lnTo>
                        <a:pt x="76" y="154"/>
                      </a:lnTo>
                      <a:lnTo>
                        <a:pt x="80" y="154"/>
                      </a:lnTo>
                      <a:lnTo>
                        <a:pt x="84" y="154"/>
                      </a:lnTo>
                      <a:lnTo>
                        <a:pt x="88" y="154"/>
                      </a:lnTo>
                      <a:lnTo>
                        <a:pt x="97" y="152"/>
                      </a:lnTo>
                      <a:lnTo>
                        <a:pt x="105" y="150"/>
                      </a:lnTo>
                      <a:lnTo>
                        <a:pt x="111" y="148"/>
                      </a:lnTo>
                      <a:lnTo>
                        <a:pt x="116" y="146"/>
                      </a:lnTo>
                      <a:lnTo>
                        <a:pt x="122" y="144"/>
                      </a:lnTo>
                      <a:lnTo>
                        <a:pt x="128" y="142"/>
                      </a:lnTo>
                      <a:lnTo>
                        <a:pt x="132" y="139"/>
                      </a:lnTo>
                      <a:lnTo>
                        <a:pt x="133" y="137"/>
                      </a:lnTo>
                      <a:lnTo>
                        <a:pt x="137" y="133"/>
                      </a:lnTo>
                      <a:lnTo>
                        <a:pt x="141" y="131"/>
                      </a:lnTo>
                      <a:lnTo>
                        <a:pt x="143" y="129"/>
                      </a:lnTo>
                      <a:lnTo>
                        <a:pt x="147" y="129"/>
                      </a:lnTo>
                      <a:lnTo>
                        <a:pt x="152" y="129"/>
                      </a:lnTo>
                      <a:lnTo>
                        <a:pt x="156" y="131"/>
                      </a:lnTo>
                      <a:lnTo>
                        <a:pt x="160" y="131"/>
                      </a:lnTo>
                      <a:lnTo>
                        <a:pt x="164" y="131"/>
                      </a:lnTo>
                      <a:lnTo>
                        <a:pt x="168" y="131"/>
                      </a:lnTo>
                      <a:lnTo>
                        <a:pt x="173" y="131"/>
                      </a:lnTo>
                      <a:lnTo>
                        <a:pt x="177" y="131"/>
                      </a:lnTo>
                      <a:lnTo>
                        <a:pt x="181" y="131"/>
                      </a:lnTo>
                      <a:lnTo>
                        <a:pt x="185" y="131"/>
                      </a:lnTo>
                      <a:lnTo>
                        <a:pt x="189" y="131"/>
                      </a:lnTo>
                      <a:lnTo>
                        <a:pt x="194" y="127"/>
                      </a:lnTo>
                      <a:lnTo>
                        <a:pt x="200" y="127"/>
                      </a:lnTo>
                      <a:lnTo>
                        <a:pt x="204" y="122"/>
                      </a:lnTo>
                      <a:lnTo>
                        <a:pt x="206" y="118"/>
                      </a:lnTo>
                      <a:lnTo>
                        <a:pt x="208" y="112"/>
                      </a:lnTo>
                      <a:lnTo>
                        <a:pt x="210" y="104"/>
                      </a:lnTo>
                      <a:lnTo>
                        <a:pt x="208" y="99"/>
                      </a:lnTo>
                      <a:lnTo>
                        <a:pt x="206" y="95"/>
                      </a:lnTo>
                      <a:lnTo>
                        <a:pt x="204" y="89"/>
                      </a:lnTo>
                      <a:lnTo>
                        <a:pt x="202" y="84"/>
                      </a:lnTo>
                      <a:lnTo>
                        <a:pt x="200" y="78"/>
                      </a:lnTo>
                      <a:lnTo>
                        <a:pt x="196" y="72"/>
                      </a:lnTo>
                      <a:lnTo>
                        <a:pt x="194" y="65"/>
                      </a:lnTo>
                      <a:lnTo>
                        <a:pt x="190" y="61"/>
                      </a:lnTo>
                      <a:lnTo>
                        <a:pt x="187" y="55"/>
                      </a:lnTo>
                      <a:lnTo>
                        <a:pt x="185" y="49"/>
                      </a:lnTo>
                      <a:lnTo>
                        <a:pt x="181" y="45"/>
                      </a:lnTo>
                      <a:lnTo>
                        <a:pt x="179" y="42"/>
                      </a:lnTo>
                      <a:lnTo>
                        <a:pt x="175" y="36"/>
                      </a:lnTo>
                      <a:lnTo>
                        <a:pt x="173" y="3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CC8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2" name="Freeform 447"/>
                <p:cNvSpPr>
                  <a:spLocks/>
                </p:cNvSpPr>
                <p:nvPr/>
              </p:nvSpPr>
              <p:spPr bwMode="auto">
                <a:xfrm>
                  <a:off x="2725" y="3771"/>
                  <a:ext cx="106" cy="56"/>
                </a:xfrm>
                <a:custGeom>
                  <a:avLst/>
                  <a:gdLst>
                    <a:gd name="T0" fmla="*/ 21 w 213"/>
                    <a:gd name="T1" fmla="*/ 2 h 110"/>
                    <a:gd name="T2" fmla="*/ 19 w 213"/>
                    <a:gd name="T3" fmla="*/ 6 h 110"/>
                    <a:gd name="T4" fmla="*/ 15 w 213"/>
                    <a:gd name="T5" fmla="*/ 9 h 110"/>
                    <a:gd name="T6" fmla="*/ 10 w 213"/>
                    <a:gd name="T7" fmla="*/ 9 h 110"/>
                    <a:gd name="T8" fmla="*/ 5 w 213"/>
                    <a:gd name="T9" fmla="*/ 12 h 110"/>
                    <a:gd name="T10" fmla="*/ 1 w 213"/>
                    <a:gd name="T11" fmla="*/ 16 h 110"/>
                    <a:gd name="T12" fmla="*/ 0 w 213"/>
                    <a:gd name="T13" fmla="*/ 22 h 110"/>
                    <a:gd name="T14" fmla="*/ 1 w 213"/>
                    <a:gd name="T15" fmla="*/ 26 h 110"/>
                    <a:gd name="T16" fmla="*/ 5 w 213"/>
                    <a:gd name="T17" fmla="*/ 27 h 110"/>
                    <a:gd name="T18" fmla="*/ 8 w 213"/>
                    <a:gd name="T19" fmla="*/ 28 h 110"/>
                    <a:gd name="T20" fmla="*/ 11 w 213"/>
                    <a:gd name="T21" fmla="*/ 28 h 110"/>
                    <a:gd name="T22" fmla="*/ 15 w 213"/>
                    <a:gd name="T23" fmla="*/ 29 h 110"/>
                    <a:gd name="T24" fmla="*/ 20 w 213"/>
                    <a:gd name="T25" fmla="*/ 29 h 110"/>
                    <a:gd name="T26" fmla="*/ 23 w 213"/>
                    <a:gd name="T27" fmla="*/ 28 h 110"/>
                    <a:gd name="T28" fmla="*/ 27 w 213"/>
                    <a:gd name="T29" fmla="*/ 28 h 110"/>
                    <a:gd name="T30" fmla="*/ 31 w 213"/>
                    <a:gd name="T31" fmla="*/ 27 h 110"/>
                    <a:gd name="T32" fmla="*/ 35 w 213"/>
                    <a:gd name="T33" fmla="*/ 25 h 110"/>
                    <a:gd name="T34" fmla="*/ 37 w 213"/>
                    <a:gd name="T35" fmla="*/ 23 h 110"/>
                    <a:gd name="T36" fmla="*/ 41 w 213"/>
                    <a:gd name="T37" fmla="*/ 25 h 110"/>
                    <a:gd name="T38" fmla="*/ 46 w 213"/>
                    <a:gd name="T39" fmla="*/ 25 h 110"/>
                    <a:gd name="T40" fmla="*/ 49 w 213"/>
                    <a:gd name="T41" fmla="*/ 25 h 110"/>
                    <a:gd name="T42" fmla="*/ 52 w 213"/>
                    <a:gd name="T43" fmla="*/ 22 h 110"/>
                    <a:gd name="T44" fmla="*/ 53 w 213"/>
                    <a:gd name="T45" fmla="*/ 18 h 110"/>
                    <a:gd name="T46" fmla="*/ 52 w 213"/>
                    <a:gd name="T47" fmla="*/ 13 h 110"/>
                    <a:gd name="T48" fmla="*/ 50 w 213"/>
                    <a:gd name="T49" fmla="*/ 13 h 110"/>
                    <a:gd name="T50" fmla="*/ 47 w 213"/>
                    <a:gd name="T51" fmla="*/ 17 h 110"/>
                    <a:gd name="T52" fmla="*/ 43 w 213"/>
                    <a:gd name="T53" fmla="*/ 17 h 110"/>
                    <a:gd name="T54" fmla="*/ 41 w 213"/>
                    <a:gd name="T55" fmla="*/ 14 h 110"/>
                    <a:gd name="T56" fmla="*/ 38 w 213"/>
                    <a:gd name="T57" fmla="*/ 16 h 110"/>
                    <a:gd name="T58" fmla="*/ 34 w 213"/>
                    <a:gd name="T59" fmla="*/ 20 h 110"/>
                    <a:gd name="T60" fmla="*/ 29 w 213"/>
                    <a:gd name="T61" fmla="*/ 23 h 110"/>
                    <a:gd name="T62" fmla="*/ 25 w 213"/>
                    <a:gd name="T63" fmla="*/ 23 h 110"/>
                    <a:gd name="T64" fmla="*/ 20 w 213"/>
                    <a:gd name="T65" fmla="*/ 23 h 110"/>
                    <a:gd name="T66" fmla="*/ 14 w 213"/>
                    <a:gd name="T67" fmla="*/ 23 h 110"/>
                    <a:gd name="T68" fmla="*/ 10 w 213"/>
                    <a:gd name="T69" fmla="*/ 23 h 110"/>
                    <a:gd name="T70" fmla="*/ 7 w 213"/>
                    <a:gd name="T71" fmla="*/ 22 h 110"/>
                    <a:gd name="T72" fmla="*/ 6 w 213"/>
                    <a:gd name="T73" fmla="*/ 19 h 110"/>
                    <a:gd name="T74" fmla="*/ 9 w 213"/>
                    <a:gd name="T75" fmla="*/ 15 h 110"/>
                    <a:gd name="T76" fmla="*/ 14 w 213"/>
                    <a:gd name="T77" fmla="*/ 13 h 110"/>
                    <a:gd name="T78" fmla="*/ 19 w 213"/>
                    <a:gd name="T79" fmla="*/ 14 h 110"/>
                    <a:gd name="T80" fmla="*/ 22 w 213"/>
                    <a:gd name="T81" fmla="*/ 16 h 110"/>
                    <a:gd name="T82" fmla="*/ 28 w 213"/>
                    <a:gd name="T83" fmla="*/ 17 h 110"/>
                    <a:gd name="T84" fmla="*/ 30 w 213"/>
                    <a:gd name="T85" fmla="*/ 16 h 110"/>
                    <a:gd name="T86" fmla="*/ 29 w 213"/>
                    <a:gd name="T87" fmla="*/ 11 h 110"/>
                    <a:gd name="T88" fmla="*/ 27 w 213"/>
                    <a:gd name="T89" fmla="*/ 8 h 110"/>
                    <a:gd name="T90" fmla="*/ 24 w 213"/>
                    <a:gd name="T91" fmla="*/ 4 h 110"/>
                    <a:gd name="T92" fmla="*/ 22 w 213"/>
                    <a:gd name="T93" fmla="*/ 1 h 110"/>
                    <a:gd name="T94" fmla="*/ 22 w 213"/>
                    <a:gd name="T95" fmla="*/ 1 h 1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3"/>
                    <a:gd name="T145" fmla="*/ 0 h 110"/>
                    <a:gd name="T146" fmla="*/ 213 w 213"/>
                    <a:gd name="T147" fmla="*/ 110 h 1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3" h="110">
                      <a:moveTo>
                        <a:pt x="89" y="2"/>
                      </a:moveTo>
                      <a:lnTo>
                        <a:pt x="89" y="4"/>
                      </a:lnTo>
                      <a:lnTo>
                        <a:pt x="87" y="7"/>
                      </a:lnTo>
                      <a:lnTo>
                        <a:pt x="83" y="11"/>
                      </a:lnTo>
                      <a:lnTo>
                        <a:pt x="82" y="19"/>
                      </a:lnTo>
                      <a:lnTo>
                        <a:pt x="78" y="23"/>
                      </a:lnTo>
                      <a:lnTo>
                        <a:pt x="74" y="28"/>
                      </a:lnTo>
                      <a:lnTo>
                        <a:pt x="68" y="32"/>
                      </a:lnTo>
                      <a:lnTo>
                        <a:pt x="63" y="34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42" y="36"/>
                      </a:lnTo>
                      <a:lnTo>
                        <a:pt x="34" y="40"/>
                      </a:lnTo>
                      <a:lnTo>
                        <a:pt x="26" y="42"/>
                      </a:lnTo>
                      <a:lnTo>
                        <a:pt x="21" y="46"/>
                      </a:lnTo>
                      <a:lnTo>
                        <a:pt x="15" y="51"/>
                      </a:lnTo>
                      <a:lnTo>
                        <a:pt x="11" y="57"/>
                      </a:lnTo>
                      <a:lnTo>
                        <a:pt x="6" y="63"/>
                      </a:lnTo>
                      <a:lnTo>
                        <a:pt x="4" y="70"/>
                      </a:lnTo>
                      <a:lnTo>
                        <a:pt x="2" y="76"/>
                      </a:lnTo>
                      <a:lnTo>
                        <a:pt x="0" y="84"/>
                      </a:lnTo>
                      <a:lnTo>
                        <a:pt x="0" y="89"/>
                      </a:lnTo>
                      <a:lnTo>
                        <a:pt x="2" y="97"/>
                      </a:lnTo>
                      <a:lnTo>
                        <a:pt x="6" y="101"/>
                      </a:lnTo>
                      <a:lnTo>
                        <a:pt x="11" y="104"/>
                      </a:lnTo>
                      <a:lnTo>
                        <a:pt x="13" y="106"/>
                      </a:lnTo>
                      <a:lnTo>
                        <a:pt x="21" y="106"/>
                      </a:lnTo>
                      <a:lnTo>
                        <a:pt x="23" y="106"/>
                      </a:lnTo>
                      <a:lnTo>
                        <a:pt x="26" y="108"/>
                      </a:lnTo>
                      <a:lnTo>
                        <a:pt x="32" y="108"/>
                      </a:lnTo>
                      <a:lnTo>
                        <a:pt x="36" y="108"/>
                      </a:lnTo>
                      <a:lnTo>
                        <a:pt x="42" y="108"/>
                      </a:lnTo>
                      <a:lnTo>
                        <a:pt x="45" y="108"/>
                      </a:lnTo>
                      <a:lnTo>
                        <a:pt x="51" y="108"/>
                      </a:lnTo>
                      <a:lnTo>
                        <a:pt x="57" y="110"/>
                      </a:lnTo>
                      <a:lnTo>
                        <a:pt x="61" y="110"/>
                      </a:lnTo>
                      <a:lnTo>
                        <a:pt x="66" y="110"/>
                      </a:lnTo>
                      <a:lnTo>
                        <a:pt x="72" y="110"/>
                      </a:lnTo>
                      <a:lnTo>
                        <a:pt x="80" y="110"/>
                      </a:lnTo>
                      <a:lnTo>
                        <a:pt x="83" y="110"/>
                      </a:lnTo>
                      <a:lnTo>
                        <a:pt x="89" y="110"/>
                      </a:lnTo>
                      <a:lnTo>
                        <a:pt x="95" y="108"/>
                      </a:lnTo>
                      <a:lnTo>
                        <a:pt x="99" y="108"/>
                      </a:lnTo>
                      <a:lnTo>
                        <a:pt x="104" y="108"/>
                      </a:lnTo>
                      <a:lnTo>
                        <a:pt x="108" y="108"/>
                      </a:lnTo>
                      <a:lnTo>
                        <a:pt x="114" y="106"/>
                      </a:lnTo>
                      <a:lnTo>
                        <a:pt x="120" y="106"/>
                      </a:lnTo>
                      <a:lnTo>
                        <a:pt x="127" y="104"/>
                      </a:lnTo>
                      <a:lnTo>
                        <a:pt x="133" y="103"/>
                      </a:lnTo>
                      <a:lnTo>
                        <a:pt x="139" y="101"/>
                      </a:lnTo>
                      <a:lnTo>
                        <a:pt x="140" y="99"/>
                      </a:lnTo>
                      <a:lnTo>
                        <a:pt x="144" y="95"/>
                      </a:lnTo>
                      <a:lnTo>
                        <a:pt x="148" y="93"/>
                      </a:lnTo>
                      <a:lnTo>
                        <a:pt x="150" y="91"/>
                      </a:lnTo>
                      <a:lnTo>
                        <a:pt x="154" y="91"/>
                      </a:lnTo>
                      <a:lnTo>
                        <a:pt x="159" y="93"/>
                      </a:lnTo>
                      <a:lnTo>
                        <a:pt x="167" y="97"/>
                      </a:lnTo>
                      <a:lnTo>
                        <a:pt x="173" y="97"/>
                      </a:lnTo>
                      <a:lnTo>
                        <a:pt x="180" y="99"/>
                      </a:lnTo>
                      <a:lnTo>
                        <a:pt x="184" y="97"/>
                      </a:lnTo>
                      <a:lnTo>
                        <a:pt x="190" y="97"/>
                      </a:lnTo>
                      <a:lnTo>
                        <a:pt x="194" y="97"/>
                      </a:lnTo>
                      <a:lnTo>
                        <a:pt x="199" y="97"/>
                      </a:lnTo>
                      <a:lnTo>
                        <a:pt x="203" y="95"/>
                      </a:lnTo>
                      <a:lnTo>
                        <a:pt x="207" y="91"/>
                      </a:lnTo>
                      <a:lnTo>
                        <a:pt x="209" y="87"/>
                      </a:lnTo>
                      <a:lnTo>
                        <a:pt x="211" y="82"/>
                      </a:lnTo>
                      <a:lnTo>
                        <a:pt x="213" y="76"/>
                      </a:lnTo>
                      <a:lnTo>
                        <a:pt x="213" y="70"/>
                      </a:lnTo>
                      <a:lnTo>
                        <a:pt x="213" y="63"/>
                      </a:lnTo>
                      <a:lnTo>
                        <a:pt x="213" y="55"/>
                      </a:lnTo>
                      <a:lnTo>
                        <a:pt x="209" y="49"/>
                      </a:lnTo>
                      <a:lnTo>
                        <a:pt x="207" y="47"/>
                      </a:lnTo>
                      <a:lnTo>
                        <a:pt x="205" y="47"/>
                      </a:lnTo>
                      <a:lnTo>
                        <a:pt x="201" y="51"/>
                      </a:lnTo>
                      <a:lnTo>
                        <a:pt x="197" y="55"/>
                      </a:lnTo>
                      <a:lnTo>
                        <a:pt x="194" y="61"/>
                      </a:lnTo>
                      <a:lnTo>
                        <a:pt x="190" y="65"/>
                      </a:lnTo>
                      <a:lnTo>
                        <a:pt x="186" y="68"/>
                      </a:lnTo>
                      <a:lnTo>
                        <a:pt x="180" y="68"/>
                      </a:lnTo>
                      <a:lnTo>
                        <a:pt x="175" y="65"/>
                      </a:lnTo>
                      <a:lnTo>
                        <a:pt x="173" y="61"/>
                      </a:lnTo>
                      <a:lnTo>
                        <a:pt x="169" y="57"/>
                      </a:lnTo>
                      <a:lnTo>
                        <a:pt x="165" y="55"/>
                      </a:lnTo>
                      <a:lnTo>
                        <a:pt x="161" y="55"/>
                      </a:lnTo>
                      <a:lnTo>
                        <a:pt x="156" y="55"/>
                      </a:lnTo>
                      <a:lnTo>
                        <a:pt x="152" y="61"/>
                      </a:lnTo>
                      <a:lnTo>
                        <a:pt x="146" y="65"/>
                      </a:lnTo>
                      <a:lnTo>
                        <a:pt x="140" y="72"/>
                      </a:lnTo>
                      <a:lnTo>
                        <a:pt x="137" y="76"/>
                      </a:lnTo>
                      <a:lnTo>
                        <a:pt x="131" y="84"/>
                      </a:lnTo>
                      <a:lnTo>
                        <a:pt x="123" y="87"/>
                      </a:lnTo>
                      <a:lnTo>
                        <a:pt x="118" y="89"/>
                      </a:lnTo>
                      <a:lnTo>
                        <a:pt x="112" y="89"/>
                      </a:lnTo>
                      <a:lnTo>
                        <a:pt x="108" y="89"/>
                      </a:lnTo>
                      <a:lnTo>
                        <a:pt x="102" y="89"/>
                      </a:lnTo>
                      <a:lnTo>
                        <a:pt x="95" y="89"/>
                      </a:lnTo>
                      <a:lnTo>
                        <a:pt x="87" y="89"/>
                      </a:lnTo>
                      <a:lnTo>
                        <a:pt x="82" y="89"/>
                      </a:lnTo>
                      <a:lnTo>
                        <a:pt x="74" y="89"/>
                      </a:lnTo>
                      <a:lnTo>
                        <a:pt x="66" y="91"/>
                      </a:lnTo>
                      <a:lnTo>
                        <a:pt x="59" y="89"/>
                      </a:lnTo>
                      <a:lnTo>
                        <a:pt x="53" y="89"/>
                      </a:lnTo>
                      <a:lnTo>
                        <a:pt x="45" y="89"/>
                      </a:lnTo>
                      <a:lnTo>
                        <a:pt x="42" y="89"/>
                      </a:lnTo>
                      <a:lnTo>
                        <a:pt x="36" y="87"/>
                      </a:lnTo>
                      <a:lnTo>
                        <a:pt x="32" y="87"/>
                      </a:lnTo>
                      <a:lnTo>
                        <a:pt x="28" y="84"/>
                      </a:lnTo>
                      <a:lnTo>
                        <a:pt x="26" y="76"/>
                      </a:lnTo>
                      <a:lnTo>
                        <a:pt x="26" y="72"/>
                      </a:lnTo>
                      <a:lnTo>
                        <a:pt x="28" y="66"/>
                      </a:lnTo>
                      <a:lnTo>
                        <a:pt x="32" y="61"/>
                      </a:lnTo>
                      <a:lnTo>
                        <a:pt x="38" y="57"/>
                      </a:lnTo>
                      <a:lnTo>
                        <a:pt x="44" y="55"/>
                      </a:lnTo>
                      <a:lnTo>
                        <a:pt x="51" y="51"/>
                      </a:lnTo>
                      <a:lnTo>
                        <a:pt x="57" y="51"/>
                      </a:lnTo>
                      <a:lnTo>
                        <a:pt x="63" y="51"/>
                      </a:lnTo>
                      <a:lnTo>
                        <a:pt x="72" y="55"/>
                      </a:lnTo>
                      <a:lnTo>
                        <a:pt x="76" y="55"/>
                      </a:lnTo>
                      <a:lnTo>
                        <a:pt x="80" y="57"/>
                      </a:lnTo>
                      <a:lnTo>
                        <a:pt x="85" y="59"/>
                      </a:lnTo>
                      <a:lnTo>
                        <a:pt x="89" y="61"/>
                      </a:lnTo>
                      <a:lnTo>
                        <a:pt x="97" y="63"/>
                      </a:lnTo>
                      <a:lnTo>
                        <a:pt x="106" y="65"/>
                      </a:lnTo>
                      <a:lnTo>
                        <a:pt x="112" y="66"/>
                      </a:lnTo>
                      <a:lnTo>
                        <a:pt x="118" y="66"/>
                      </a:lnTo>
                      <a:lnTo>
                        <a:pt x="120" y="65"/>
                      </a:lnTo>
                      <a:lnTo>
                        <a:pt x="121" y="61"/>
                      </a:lnTo>
                      <a:lnTo>
                        <a:pt x="120" y="55"/>
                      </a:lnTo>
                      <a:lnTo>
                        <a:pt x="120" y="51"/>
                      </a:lnTo>
                      <a:lnTo>
                        <a:pt x="116" y="44"/>
                      </a:lnTo>
                      <a:lnTo>
                        <a:pt x="114" y="40"/>
                      </a:lnTo>
                      <a:lnTo>
                        <a:pt x="110" y="36"/>
                      </a:lnTo>
                      <a:lnTo>
                        <a:pt x="108" y="32"/>
                      </a:lnTo>
                      <a:lnTo>
                        <a:pt x="104" y="27"/>
                      </a:lnTo>
                      <a:lnTo>
                        <a:pt x="102" y="23"/>
                      </a:lnTo>
                      <a:lnTo>
                        <a:pt x="99" y="15"/>
                      </a:lnTo>
                      <a:lnTo>
                        <a:pt x="97" y="11"/>
                      </a:lnTo>
                      <a:lnTo>
                        <a:pt x="95" y="6"/>
                      </a:lnTo>
                      <a:lnTo>
                        <a:pt x="91" y="2"/>
                      </a:lnTo>
                      <a:lnTo>
                        <a:pt x="89" y="0"/>
                      </a:lnTo>
                      <a:lnTo>
                        <a:pt x="89" y="2"/>
                      </a:lnTo>
                      <a:close/>
                    </a:path>
                  </a:pathLst>
                </a:custGeom>
                <a:solidFill>
                  <a:srgbClr val="B34D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3" name="Freeform 448"/>
                <p:cNvSpPr>
                  <a:spLocks/>
                </p:cNvSpPr>
                <p:nvPr/>
              </p:nvSpPr>
              <p:spPr bwMode="auto">
                <a:xfrm>
                  <a:off x="2577" y="3109"/>
                  <a:ext cx="73" cy="603"/>
                </a:xfrm>
                <a:custGeom>
                  <a:avLst/>
                  <a:gdLst>
                    <a:gd name="T0" fmla="*/ 23 w 147"/>
                    <a:gd name="T1" fmla="*/ 2 h 1205"/>
                    <a:gd name="T2" fmla="*/ 26 w 147"/>
                    <a:gd name="T3" fmla="*/ 6 h 1205"/>
                    <a:gd name="T4" fmla="*/ 29 w 147"/>
                    <a:gd name="T5" fmla="*/ 11 h 1205"/>
                    <a:gd name="T6" fmla="*/ 30 w 147"/>
                    <a:gd name="T7" fmla="*/ 18 h 1205"/>
                    <a:gd name="T8" fmla="*/ 32 w 147"/>
                    <a:gd name="T9" fmla="*/ 23 h 1205"/>
                    <a:gd name="T10" fmla="*/ 32 w 147"/>
                    <a:gd name="T11" fmla="*/ 28 h 1205"/>
                    <a:gd name="T12" fmla="*/ 33 w 147"/>
                    <a:gd name="T13" fmla="*/ 33 h 1205"/>
                    <a:gd name="T14" fmla="*/ 34 w 147"/>
                    <a:gd name="T15" fmla="*/ 39 h 1205"/>
                    <a:gd name="T16" fmla="*/ 35 w 147"/>
                    <a:gd name="T17" fmla="*/ 45 h 1205"/>
                    <a:gd name="T18" fmla="*/ 36 w 147"/>
                    <a:gd name="T19" fmla="*/ 52 h 1205"/>
                    <a:gd name="T20" fmla="*/ 36 w 147"/>
                    <a:gd name="T21" fmla="*/ 60 h 1205"/>
                    <a:gd name="T22" fmla="*/ 36 w 147"/>
                    <a:gd name="T23" fmla="*/ 71 h 1205"/>
                    <a:gd name="T24" fmla="*/ 36 w 147"/>
                    <a:gd name="T25" fmla="*/ 85 h 1205"/>
                    <a:gd name="T26" fmla="*/ 36 w 147"/>
                    <a:gd name="T27" fmla="*/ 101 h 1205"/>
                    <a:gd name="T28" fmla="*/ 35 w 147"/>
                    <a:gd name="T29" fmla="*/ 120 h 1205"/>
                    <a:gd name="T30" fmla="*/ 34 w 147"/>
                    <a:gd name="T31" fmla="*/ 139 h 1205"/>
                    <a:gd name="T32" fmla="*/ 33 w 147"/>
                    <a:gd name="T33" fmla="*/ 159 h 1205"/>
                    <a:gd name="T34" fmla="*/ 32 w 147"/>
                    <a:gd name="T35" fmla="*/ 179 h 1205"/>
                    <a:gd name="T36" fmla="*/ 30 w 147"/>
                    <a:gd name="T37" fmla="*/ 199 h 1205"/>
                    <a:gd name="T38" fmla="*/ 29 w 147"/>
                    <a:gd name="T39" fmla="*/ 219 h 1205"/>
                    <a:gd name="T40" fmla="*/ 27 w 147"/>
                    <a:gd name="T41" fmla="*/ 237 h 1205"/>
                    <a:gd name="T42" fmla="*/ 26 w 147"/>
                    <a:gd name="T43" fmla="*/ 254 h 1205"/>
                    <a:gd name="T44" fmla="*/ 24 w 147"/>
                    <a:gd name="T45" fmla="*/ 268 h 1205"/>
                    <a:gd name="T46" fmla="*/ 23 w 147"/>
                    <a:gd name="T47" fmla="*/ 280 h 1205"/>
                    <a:gd name="T48" fmla="*/ 22 w 147"/>
                    <a:gd name="T49" fmla="*/ 288 h 1205"/>
                    <a:gd name="T50" fmla="*/ 21 w 147"/>
                    <a:gd name="T51" fmla="*/ 293 h 1205"/>
                    <a:gd name="T52" fmla="*/ 17 w 147"/>
                    <a:gd name="T53" fmla="*/ 298 h 1205"/>
                    <a:gd name="T54" fmla="*/ 11 w 147"/>
                    <a:gd name="T55" fmla="*/ 302 h 1205"/>
                    <a:gd name="T56" fmla="*/ 5 w 147"/>
                    <a:gd name="T57" fmla="*/ 300 h 1205"/>
                    <a:gd name="T58" fmla="*/ 1 w 147"/>
                    <a:gd name="T59" fmla="*/ 295 h 1205"/>
                    <a:gd name="T60" fmla="*/ 0 w 147"/>
                    <a:gd name="T61" fmla="*/ 291 h 1205"/>
                    <a:gd name="T62" fmla="*/ 0 w 147"/>
                    <a:gd name="T63" fmla="*/ 285 h 1205"/>
                    <a:gd name="T64" fmla="*/ 0 w 147"/>
                    <a:gd name="T65" fmla="*/ 275 h 1205"/>
                    <a:gd name="T66" fmla="*/ 0 w 147"/>
                    <a:gd name="T67" fmla="*/ 262 h 1205"/>
                    <a:gd name="T68" fmla="*/ 0 w 147"/>
                    <a:gd name="T69" fmla="*/ 246 h 1205"/>
                    <a:gd name="T70" fmla="*/ 1 w 147"/>
                    <a:gd name="T71" fmla="*/ 227 h 1205"/>
                    <a:gd name="T72" fmla="*/ 2 w 147"/>
                    <a:gd name="T73" fmla="*/ 207 h 1205"/>
                    <a:gd name="T74" fmla="*/ 3 w 147"/>
                    <a:gd name="T75" fmla="*/ 185 h 1205"/>
                    <a:gd name="T76" fmla="*/ 4 w 147"/>
                    <a:gd name="T77" fmla="*/ 163 h 1205"/>
                    <a:gd name="T78" fmla="*/ 4 w 147"/>
                    <a:gd name="T79" fmla="*/ 141 h 1205"/>
                    <a:gd name="T80" fmla="*/ 5 w 147"/>
                    <a:gd name="T81" fmla="*/ 120 h 1205"/>
                    <a:gd name="T82" fmla="*/ 6 w 147"/>
                    <a:gd name="T83" fmla="*/ 99 h 1205"/>
                    <a:gd name="T84" fmla="*/ 7 w 147"/>
                    <a:gd name="T85" fmla="*/ 81 h 1205"/>
                    <a:gd name="T86" fmla="*/ 8 w 147"/>
                    <a:gd name="T87" fmla="*/ 64 h 1205"/>
                    <a:gd name="T88" fmla="*/ 8 w 147"/>
                    <a:gd name="T89" fmla="*/ 52 h 1205"/>
                    <a:gd name="T90" fmla="*/ 9 w 147"/>
                    <a:gd name="T91" fmla="*/ 42 h 1205"/>
                    <a:gd name="T92" fmla="*/ 9 w 147"/>
                    <a:gd name="T93" fmla="*/ 36 h 1205"/>
                    <a:gd name="T94" fmla="*/ 9 w 147"/>
                    <a:gd name="T95" fmla="*/ 31 h 1205"/>
                    <a:gd name="T96" fmla="*/ 9 w 147"/>
                    <a:gd name="T97" fmla="*/ 24 h 1205"/>
                    <a:gd name="T98" fmla="*/ 10 w 147"/>
                    <a:gd name="T99" fmla="*/ 17 h 1205"/>
                    <a:gd name="T100" fmla="*/ 12 w 147"/>
                    <a:gd name="T101" fmla="*/ 11 h 1205"/>
                    <a:gd name="T102" fmla="*/ 13 w 147"/>
                    <a:gd name="T103" fmla="*/ 6 h 1205"/>
                    <a:gd name="T104" fmla="*/ 16 w 147"/>
                    <a:gd name="T105" fmla="*/ 1 h 1205"/>
                    <a:gd name="T106" fmla="*/ 20 w 147"/>
                    <a:gd name="T107" fmla="*/ 0 h 120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7"/>
                    <a:gd name="T163" fmla="*/ 0 h 1205"/>
                    <a:gd name="T164" fmla="*/ 147 w 147"/>
                    <a:gd name="T165" fmla="*/ 1205 h 120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7" h="1205">
                      <a:moveTo>
                        <a:pt x="82" y="0"/>
                      </a:moveTo>
                      <a:lnTo>
                        <a:pt x="86" y="0"/>
                      </a:lnTo>
                      <a:lnTo>
                        <a:pt x="92" y="1"/>
                      </a:lnTo>
                      <a:lnTo>
                        <a:pt x="95" y="5"/>
                      </a:lnTo>
                      <a:lnTo>
                        <a:pt x="99" y="11"/>
                      </a:lnTo>
                      <a:lnTo>
                        <a:pt x="101" y="13"/>
                      </a:lnTo>
                      <a:lnTo>
                        <a:pt x="103" y="17"/>
                      </a:lnTo>
                      <a:lnTo>
                        <a:pt x="107" y="22"/>
                      </a:lnTo>
                      <a:lnTo>
                        <a:pt x="109" y="26"/>
                      </a:lnTo>
                      <a:lnTo>
                        <a:pt x="111" y="30"/>
                      </a:lnTo>
                      <a:lnTo>
                        <a:pt x="112" y="36"/>
                      </a:lnTo>
                      <a:lnTo>
                        <a:pt x="116" y="43"/>
                      </a:lnTo>
                      <a:lnTo>
                        <a:pt x="118" y="49"/>
                      </a:lnTo>
                      <a:lnTo>
                        <a:pt x="120" y="55"/>
                      </a:lnTo>
                      <a:lnTo>
                        <a:pt x="120" y="62"/>
                      </a:lnTo>
                      <a:lnTo>
                        <a:pt x="122" y="70"/>
                      </a:lnTo>
                      <a:lnTo>
                        <a:pt x="124" y="79"/>
                      </a:lnTo>
                      <a:lnTo>
                        <a:pt x="126" y="83"/>
                      </a:lnTo>
                      <a:lnTo>
                        <a:pt x="126" y="87"/>
                      </a:lnTo>
                      <a:lnTo>
                        <a:pt x="128" y="91"/>
                      </a:lnTo>
                      <a:lnTo>
                        <a:pt x="128" y="96"/>
                      </a:lnTo>
                      <a:lnTo>
                        <a:pt x="130" y="100"/>
                      </a:lnTo>
                      <a:lnTo>
                        <a:pt x="130" y="106"/>
                      </a:lnTo>
                      <a:lnTo>
                        <a:pt x="131" y="112"/>
                      </a:lnTo>
                      <a:lnTo>
                        <a:pt x="131" y="116"/>
                      </a:lnTo>
                      <a:lnTo>
                        <a:pt x="131" y="121"/>
                      </a:lnTo>
                      <a:lnTo>
                        <a:pt x="133" y="125"/>
                      </a:lnTo>
                      <a:lnTo>
                        <a:pt x="133" y="131"/>
                      </a:lnTo>
                      <a:lnTo>
                        <a:pt x="135" y="136"/>
                      </a:lnTo>
                      <a:lnTo>
                        <a:pt x="135" y="142"/>
                      </a:lnTo>
                      <a:lnTo>
                        <a:pt x="137" y="148"/>
                      </a:lnTo>
                      <a:lnTo>
                        <a:pt x="137" y="154"/>
                      </a:lnTo>
                      <a:lnTo>
                        <a:pt x="139" y="161"/>
                      </a:lnTo>
                      <a:lnTo>
                        <a:pt x="139" y="165"/>
                      </a:lnTo>
                      <a:lnTo>
                        <a:pt x="141" y="173"/>
                      </a:lnTo>
                      <a:lnTo>
                        <a:pt x="141" y="178"/>
                      </a:lnTo>
                      <a:lnTo>
                        <a:pt x="141" y="186"/>
                      </a:lnTo>
                      <a:lnTo>
                        <a:pt x="143" y="192"/>
                      </a:lnTo>
                      <a:lnTo>
                        <a:pt x="143" y="199"/>
                      </a:lnTo>
                      <a:lnTo>
                        <a:pt x="145" y="207"/>
                      </a:lnTo>
                      <a:lnTo>
                        <a:pt x="145" y="214"/>
                      </a:lnTo>
                      <a:lnTo>
                        <a:pt x="145" y="220"/>
                      </a:lnTo>
                      <a:lnTo>
                        <a:pt x="145" y="230"/>
                      </a:lnTo>
                      <a:lnTo>
                        <a:pt x="145" y="237"/>
                      </a:lnTo>
                      <a:lnTo>
                        <a:pt x="147" y="247"/>
                      </a:lnTo>
                      <a:lnTo>
                        <a:pt x="147" y="258"/>
                      </a:lnTo>
                      <a:lnTo>
                        <a:pt x="147" y="270"/>
                      </a:lnTo>
                      <a:lnTo>
                        <a:pt x="147" y="281"/>
                      </a:lnTo>
                      <a:lnTo>
                        <a:pt x="147" y="296"/>
                      </a:lnTo>
                      <a:lnTo>
                        <a:pt x="147" y="309"/>
                      </a:lnTo>
                      <a:lnTo>
                        <a:pt x="147" y="323"/>
                      </a:lnTo>
                      <a:lnTo>
                        <a:pt x="147" y="338"/>
                      </a:lnTo>
                      <a:lnTo>
                        <a:pt x="147" y="353"/>
                      </a:lnTo>
                      <a:lnTo>
                        <a:pt x="145" y="370"/>
                      </a:lnTo>
                      <a:lnTo>
                        <a:pt x="145" y="387"/>
                      </a:lnTo>
                      <a:lnTo>
                        <a:pt x="145" y="403"/>
                      </a:lnTo>
                      <a:lnTo>
                        <a:pt x="145" y="422"/>
                      </a:lnTo>
                      <a:lnTo>
                        <a:pt x="143" y="439"/>
                      </a:lnTo>
                      <a:lnTo>
                        <a:pt x="143" y="458"/>
                      </a:lnTo>
                      <a:lnTo>
                        <a:pt x="141" y="477"/>
                      </a:lnTo>
                      <a:lnTo>
                        <a:pt x="141" y="496"/>
                      </a:lnTo>
                      <a:lnTo>
                        <a:pt x="139" y="513"/>
                      </a:lnTo>
                      <a:lnTo>
                        <a:pt x="139" y="534"/>
                      </a:lnTo>
                      <a:lnTo>
                        <a:pt x="137" y="553"/>
                      </a:lnTo>
                      <a:lnTo>
                        <a:pt x="137" y="574"/>
                      </a:lnTo>
                      <a:lnTo>
                        <a:pt x="135" y="593"/>
                      </a:lnTo>
                      <a:lnTo>
                        <a:pt x="135" y="614"/>
                      </a:lnTo>
                      <a:lnTo>
                        <a:pt x="133" y="633"/>
                      </a:lnTo>
                      <a:lnTo>
                        <a:pt x="131" y="654"/>
                      </a:lnTo>
                      <a:lnTo>
                        <a:pt x="131" y="675"/>
                      </a:lnTo>
                      <a:lnTo>
                        <a:pt x="130" y="695"/>
                      </a:lnTo>
                      <a:lnTo>
                        <a:pt x="128" y="716"/>
                      </a:lnTo>
                      <a:lnTo>
                        <a:pt x="128" y="737"/>
                      </a:lnTo>
                      <a:lnTo>
                        <a:pt x="126" y="756"/>
                      </a:lnTo>
                      <a:lnTo>
                        <a:pt x="124" y="775"/>
                      </a:lnTo>
                      <a:lnTo>
                        <a:pt x="122" y="796"/>
                      </a:lnTo>
                      <a:lnTo>
                        <a:pt x="122" y="817"/>
                      </a:lnTo>
                      <a:lnTo>
                        <a:pt x="120" y="836"/>
                      </a:lnTo>
                      <a:lnTo>
                        <a:pt x="118" y="855"/>
                      </a:lnTo>
                      <a:lnTo>
                        <a:pt x="116" y="874"/>
                      </a:lnTo>
                      <a:lnTo>
                        <a:pt x="116" y="893"/>
                      </a:lnTo>
                      <a:lnTo>
                        <a:pt x="114" y="912"/>
                      </a:lnTo>
                      <a:lnTo>
                        <a:pt x="112" y="931"/>
                      </a:lnTo>
                      <a:lnTo>
                        <a:pt x="111" y="948"/>
                      </a:lnTo>
                      <a:lnTo>
                        <a:pt x="111" y="965"/>
                      </a:lnTo>
                      <a:lnTo>
                        <a:pt x="109" y="983"/>
                      </a:lnTo>
                      <a:lnTo>
                        <a:pt x="107" y="1000"/>
                      </a:lnTo>
                      <a:lnTo>
                        <a:pt x="105" y="1015"/>
                      </a:lnTo>
                      <a:lnTo>
                        <a:pt x="105" y="1030"/>
                      </a:lnTo>
                      <a:lnTo>
                        <a:pt x="103" y="1045"/>
                      </a:lnTo>
                      <a:lnTo>
                        <a:pt x="101" y="1059"/>
                      </a:lnTo>
                      <a:lnTo>
                        <a:pt x="99" y="1072"/>
                      </a:lnTo>
                      <a:lnTo>
                        <a:pt x="99" y="1085"/>
                      </a:lnTo>
                      <a:lnTo>
                        <a:pt x="97" y="1097"/>
                      </a:lnTo>
                      <a:lnTo>
                        <a:pt x="95" y="1108"/>
                      </a:lnTo>
                      <a:lnTo>
                        <a:pt x="93" y="1120"/>
                      </a:lnTo>
                      <a:lnTo>
                        <a:pt x="93" y="1129"/>
                      </a:lnTo>
                      <a:lnTo>
                        <a:pt x="92" y="1139"/>
                      </a:lnTo>
                      <a:lnTo>
                        <a:pt x="92" y="1146"/>
                      </a:lnTo>
                      <a:lnTo>
                        <a:pt x="90" y="1152"/>
                      </a:lnTo>
                      <a:lnTo>
                        <a:pt x="88" y="1159"/>
                      </a:lnTo>
                      <a:lnTo>
                        <a:pt x="88" y="1163"/>
                      </a:lnTo>
                      <a:lnTo>
                        <a:pt x="86" y="1169"/>
                      </a:lnTo>
                      <a:lnTo>
                        <a:pt x="84" y="1171"/>
                      </a:lnTo>
                      <a:lnTo>
                        <a:pt x="84" y="1175"/>
                      </a:lnTo>
                      <a:lnTo>
                        <a:pt x="78" y="1180"/>
                      </a:lnTo>
                      <a:lnTo>
                        <a:pt x="74" y="1186"/>
                      </a:lnTo>
                      <a:lnTo>
                        <a:pt x="69" y="1192"/>
                      </a:lnTo>
                      <a:lnTo>
                        <a:pt x="63" y="1196"/>
                      </a:lnTo>
                      <a:lnTo>
                        <a:pt x="57" y="1199"/>
                      </a:lnTo>
                      <a:lnTo>
                        <a:pt x="52" y="1203"/>
                      </a:lnTo>
                      <a:lnTo>
                        <a:pt x="46" y="1205"/>
                      </a:lnTo>
                      <a:lnTo>
                        <a:pt x="38" y="1205"/>
                      </a:lnTo>
                      <a:lnTo>
                        <a:pt x="33" y="1205"/>
                      </a:lnTo>
                      <a:lnTo>
                        <a:pt x="27" y="1203"/>
                      </a:lnTo>
                      <a:lnTo>
                        <a:pt x="21" y="1199"/>
                      </a:lnTo>
                      <a:lnTo>
                        <a:pt x="17" y="1196"/>
                      </a:lnTo>
                      <a:lnTo>
                        <a:pt x="12" y="1190"/>
                      </a:lnTo>
                      <a:lnTo>
                        <a:pt x="8" y="1184"/>
                      </a:lnTo>
                      <a:lnTo>
                        <a:pt x="6" y="1180"/>
                      </a:lnTo>
                      <a:lnTo>
                        <a:pt x="4" y="1177"/>
                      </a:lnTo>
                      <a:lnTo>
                        <a:pt x="2" y="1171"/>
                      </a:lnTo>
                      <a:lnTo>
                        <a:pt x="2" y="1169"/>
                      </a:lnTo>
                      <a:lnTo>
                        <a:pt x="2" y="1163"/>
                      </a:lnTo>
                      <a:lnTo>
                        <a:pt x="2" y="1159"/>
                      </a:lnTo>
                      <a:lnTo>
                        <a:pt x="0" y="1154"/>
                      </a:lnTo>
                      <a:lnTo>
                        <a:pt x="0" y="1148"/>
                      </a:lnTo>
                      <a:lnTo>
                        <a:pt x="0" y="1140"/>
                      </a:lnTo>
                      <a:lnTo>
                        <a:pt x="0" y="1131"/>
                      </a:lnTo>
                      <a:lnTo>
                        <a:pt x="0" y="1121"/>
                      </a:lnTo>
                      <a:lnTo>
                        <a:pt x="0" y="1112"/>
                      </a:lnTo>
                      <a:lnTo>
                        <a:pt x="0" y="1099"/>
                      </a:lnTo>
                      <a:lnTo>
                        <a:pt x="0" y="1087"/>
                      </a:lnTo>
                      <a:lnTo>
                        <a:pt x="0" y="1074"/>
                      </a:lnTo>
                      <a:lnTo>
                        <a:pt x="0" y="1061"/>
                      </a:lnTo>
                      <a:lnTo>
                        <a:pt x="0" y="1045"/>
                      </a:lnTo>
                      <a:lnTo>
                        <a:pt x="2" y="1030"/>
                      </a:lnTo>
                      <a:lnTo>
                        <a:pt x="2" y="1015"/>
                      </a:lnTo>
                      <a:lnTo>
                        <a:pt x="2" y="1000"/>
                      </a:lnTo>
                      <a:lnTo>
                        <a:pt x="2" y="981"/>
                      </a:lnTo>
                      <a:lnTo>
                        <a:pt x="2" y="964"/>
                      </a:lnTo>
                      <a:lnTo>
                        <a:pt x="4" y="945"/>
                      </a:lnTo>
                      <a:lnTo>
                        <a:pt x="4" y="926"/>
                      </a:lnTo>
                      <a:lnTo>
                        <a:pt x="4" y="907"/>
                      </a:lnTo>
                      <a:lnTo>
                        <a:pt x="6" y="886"/>
                      </a:lnTo>
                      <a:lnTo>
                        <a:pt x="6" y="867"/>
                      </a:lnTo>
                      <a:lnTo>
                        <a:pt x="8" y="846"/>
                      </a:lnTo>
                      <a:lnTo>
                        <a:pt x="8" y="825"/>
                      </a:lnTo>
                      <a:lnTo>
                        <a:pt x="10" y="804"/>
                      </a:lnTo>
                      <a:lnTo>
                        <a:pt x="10" y="783"/>
                      </a:lnTo>
                      <a:lnTo>
                        <a:pt x="10" y="760"/>
                      </a:lnTo>
                      <a:lnTo>
                        <a:pt x="12" y="739"/>
                      </a:lnTo>
                      <a:lnTo>
                        <a:pt x="14" y="716"/>
                      </a:lnTo>
                      <a:lnTo>
                        <a:pt x="14" y="695"/>
                      </a:lnTo>
                      <a:lnTo>
                        <a:pt x="16" y="673"/>
                      </a:lnTo>
                      <a:lnTo>
                        <a:pt x="16" y="650"/>
                      </a:lnTo>
                      <a:lnTo>
                        <a:pt x="17" y="629"/>
                      </a:lnTo>
                      <a:lnTo>
                        <a:pt x="17" y="606"/>
                      </a:lnTo>
                      <a:lnTo>
                        <a:pt x="19" y="585"/>
                      </a:lnTo>
                      <a:lnTo>
                        <a:pt x="19" y="562"/>
                      </a:lnTo>
                      <a:lnTo>
                        <a:pt x="21" y="541"/>
                      </a:lnTo>
                      <a:lnTo>
                        <a:pt x="21" y="519"/>
                      </a:lnTo>
                      <a:lnTo>
                        <a:pt x="23" y="498"/>
                      </a:lnTo>
                      <a:lnTo>
                        <a:pt x="23" y="477"/>
                      </a:lnTo>
                      <a:lnTo>
                        <a:pt x="25" y="456"/>
                      </a:lnTo>
                      <a:lnTo>
                        <a:pt x="25" y="435"/>
                      </a:lnTo>
                      <a:lnTo>
                        <a:pt x="27" y="416"/>
                      </a:lnTo>
                      <a:lnTo>
                        <a:pt x="27" y="395"/>
                      </a:lnTo>
                      <a:lnTo>
                        <a:pt x="27" y="376"/>
                      </a:lnTo>
                      <a:lnTo>
                        <a:pt x="29" y="359"/>
                      </a:lnTo>
                      <a:lnTo>
                        <a:pt x="31" y="340"/>
                      </a:lnTo>
                      <a:lnTo>
                        <a:pt x="31" y="321"/>
                      </a:lnTo>
                      <a:lnTo>
                        <a:pt x="31" y="304"/>
                      </a:lnTo>
                      <a:lnTo>
                        <a:pt x="31" y="289"/>
                      </a:lnTo>
                      <a:lnTo>
                        <a:pt x="33" y="271"/>
                      </a:lnTo>
                      <a:lnTo>
                        <a:pt x="33" y="256"/>
                      </a:lnTo>
                      <a:lnTo>
                        <a:pt x="35" y="243"/>
                      </a:lnTo>
                      <a:lnTo>
                        <a:pt x="35" y="230"/>
                      </a:lnTo>
                      <a:lnTo>
                        <a:pt x="35" y="216"/>
                      </a:lnTo>
                      <a:lnTo>
                        <a:pt x="35" y="205"/>
                      </a:lnTo>
                      <a:lnTo>
                        <a:pt x="36" y="193"/>
                      </a:lnTo>
                      <a:lnTo>
                        <a:pt x="36" y="182"/>
                      </a:lnTo>
                      <a:lnTo>
                        <a:pt x="36" y="174"/>
                      </a:lnTo>
                      <a:lnTo>
                        <a:pt x="36" y="165"/>
                      </a:lnTo>
                      <a:lnTo>
                        <a:pt x="36" y="159"/>
                      </a:lnTo>
                      <a:lnTo>
                        <a:pt x="36" y="154"/>
                      </a:lnTo>
                      <a:lnTo>
                        <a:pt x="38" y="150"/>
                      </a:lnTo>
                      <a:lnTo>
                        <a:pt x="38" y="144"/>
                      </a:lnTo>
                      <a:lnTo>
                        <a:pt x="38" y="140"/>
                      </a:lnTo>
                      <a:lnTo>
                        <a:pt x="38" y="135"/>
                      </a:lnTo>
                      <a:lnTo>
                        <a:pt x="38" y="131"/>
                      </a:lnTo>
                      <a:lnTo>
                        <a:pt x="38" y="123"/>
                      </a:lnTo>
                      <a:lnTo>
                        <a:pt x="38" y="116"/>
                      </a:lnTo>
                      <a:lnTo>
                        <a:pt x="38" y="106"/>
                      </a:lnTo>
                      <a:lnTo>
                        <a:pt x="38" y="100"/>
                      </a:lnTo>
                      <a:lnTo>
                        <a:pt x="38" y="93"/>
                      </a:lnTo>
                      <a:lnTo>
                        <a:pt x="40" y="85"/>
                      </a:lnTo>
                      <a:lnTo>
                        <a:pt x="40" y="79"/>
                      </a:lnTo>
                      <a:lnTo>
                        <a:pt x="42" y="72"/>
                      </a:lnTo>
                      <a:lnTo>
                        <a:pt x="42" y="66"/>
                      </a:lnTo>
                      <a:lnTo>
                        <a:pt x="44" y="58"/>
                      </a:lnTo>
                      <a:lnTo>
                        <a:pt x="44" y="53"/>
                      </a:lnTo>
                      <a:lnTo>
                        <a:pt x="46" y="47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0" y="34"/>
                      </a:lnTo>
                      <a:lnTo>
                        <a:pt x="52" y="28"/>
                      </a:lnTo>
                      <a:lnTo>
                        <a:pt x="54" y="24"/>
                      </a:lnTo>
                      <a:lnTo>
                        <a:pt x="55" y="20"/>
                      </a:lnTo>
                      <a:lnTo>
                        <a:pt x="59" y="15"/>
                      </a:lnTo>
                      <a:lnTo>
                        <a:pt x="63" y="9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6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BDB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4" name="Freeform 449"/>
                <p:cNvSpPr>
                  <a:spLocks/>
                </p:cNvSpPr>
                <p:nvPr/>
              </p:nvSpPr>
              <p:spPr bwMode="auto">
                <a:xfrm>
                  <a:off x="2575" y="3093"/>
                  <a:ext cx="71" cy="637"/>
                </a:xfrm>
                <a:custGeom>
                  <a:avLst/>
                  <a:gdLst>
                    <a:gd name="T0" fmla="*/ 15 w 142"/>
                    <a:gd name="T1" fmla="*/ 28 h 1274"/>
                    <a:gd name="T2" fmla="*/ 13 w 142"/>
                    <a:gd name="T3" fmla="*/ 47 h 1274"/>
                    <a:gd name="T4" fmla="*/ 12 w 142"/>
                    <a:gd name="T5" fmla="*/ 76 h 1274"/>
                    <a:gd name="T6" fmla="*/ 10 w 142"/>
                    <a:gd name="T7" fmla="*/ 111 h 1274"/>
                    <a:gd name="T8" fmla="*/ 7 w 142"/>
                    <a:gd name="T9" fmla="*/ 150 h 1274"/>
                    <a:gd name="T10" fmla="*/ 5 w 142"/>
                    <a:gd name="T11" fmla="*/ 190 h 1274"/>
                    <a:gd name="T12" fmla="*/ 3 w 142"/>
                    <a:gd name="T13" fmla="*/ 228 h 1274"/>
                    <a:gd name="T14" fmla="*/ 1 w 142"/>
                    <a:gd name="T15" fmla="*/ 262 h 1274"/>
                    <a:gd name="T16" fmla="*/ 0 w 142"/>
                    <a:gd name="T17" fmla="*/ 289 h 1274"/>
                    <a:gd name="T18" fmla="*/ 0 w 142"/>
                    <a:gd name="T19" fmla="*/ 307 h 1274"/>
                    <a:gd name="T20" fmla="*/ 2 w 142"/>
                    <a:gd name="T21" fmla="*/ 315 h 1274"/>
                    <a:gd name="T22" fmla="*/ 11 w 142"/>
                    <a:gd name="T23" fmla="*/ 319 h 1274"/>
                    <a:gd name="T24" fmla="*/ 18 w 142"/>
                    <a:gd name="T25" fmla="*/ 315 h 1274"/>
                    <a:gd name="T26" fmla="*/ 21 w 142"/>
                    <a:gd name="T27" fmla="*/ 306 h 1274"/>
                    <a:gd name="T28" fmla="*/ 23 w 142"/>
                    <a:gd name="T29" fmla="*/ 286 h 1274"/>
                    <a:gd name="T30" fmla="*/ 25 w 142"/>
                    <a:gd name="T31" fmla="*/ 258 h 1274"/>
                    <a:gd name="T32" fmla="*/ 27 w 142"/>
                    <a:gd name="T33" fmla="*/ 222 h 1274"/>
                    <a:gd name="T34" fmla="*/ 30 w 142"/>
                    <a:gd name="T35" fmla="*/ 183 h 1274"/>
                    <a:gd name="T36" fmla="*/ 32 w 142"/>
                    <a:gd name="T37" fmla="*/ 143 h 1274"/>
                    <a:gd name="T38" fmla="*/ 34 w 142"/>
                    <a:gd name="T39" fmla="*/ 104 h 1274"/>
                    <a:gd name="T40" fmla="*/ 35 w 142"/>
                    <a:gd name="T41" fmla="*/ 69 h 1274"/>
                    <a:gd name="T42" fmla="*/ 35 w 142"/>
                    <a:gd name="T43" fmla="*/ 42 h 1274"/>
                    <a:gd name="T44" fmla="*/ 36 w 142"/>
                    <a:gd name="T45" fmla="*/ 24 h 1274"/>
                    <a:gd name="T46" fmla="*/ 34 w 142"/>
                    <a:gd name="T47" fmla="*/ 18 h 1274"/>
                    <a:gd name="T48" fmla="*/ 30 w 142"/>
                    <a:gd name="T49" fmla="*/ 24 h 1274"/>
                    <a:gd name="T50" fmla="*/ 29 w 142"/>
                    <a:gd name="T51" fmla="*/ 33 h 1274"/>
                    <a:gd name="T52" fmla="*/ 29 w 142"/>
                    <a:gd name="T53" fmla="*/ 44 h 1274"/>
                    <a:gd name="T54" fmla="*/ 28 w 142"/>
                    <a:gd name="T55" fmla="*/ 64 h 1274"/>
                    <a:gd name="T56" fmla="*/ 26 w 142"/>
                    <a:gd name="T57" fmla="*/ 93 h 1274"/>
                    <a:gd name="T58" fmla="*/ 25 w 142"/>
                    <a:gd name="T59" fmla="*/ 126 h 1274"/>
                    <a:gd name="T60" fmla="*/ 24 w 142"/>
                    <a:gd name="T61" fmla="*/ 163 h 1274"/>
                    <a:gd name="T62" fmla="*/ 21 w 142"/>
                    <a:gd name="T63" fmla="*/ 200 h 1274"/>
                    <a:gd name="T64" fmla="*/ 19 w 142"/>
                    <a:gd name="T65" fmla="*/ 234 h 1274"/>
                    <a:gd name="T66" fmla="*/ 17 w 142"/>
                    <a:gd name="T67" fmla="*/ 263 h 1274"/>
                    <a:gd name="T68" fmla="*/ 15 w 142"/>
                    <a:gd name="T69" fmla="*/ 286 h 1274"/>
                    <a:gd name="T70" fmla="*/ 14 w 142"/>
                    <a:gd name="T71" fmla="*/ 298 h 1274"/>
                    <a:gd name="T72" fmla="*/ 10 w 142"/>
                    <a:gd name="T73" fmla="*/ 298 h 1274"/>
                    <a:gd name="T74" fmla="*/ 8 w 142"/>
                    <a:gd name="T75" fmla="*/ 289 h 1274"/>
                    <a:gd name="T76" fmla="*/ 7 w 142"/>
                    <a:gd name="T77" fmla="*/ 279 h 1274"/>
                    <a:gd name="T78" fmla="*/ 7 w 142"/>
                    <a:gd name="T79" fmla="*/ 269 h 1274"/>
                    <a:gd name="T80" fmla="*/ 7 w 142"/>
                    <a:gd name="T81" fmla="*/ 260 h 1274"/>
                    <a:gd name="T82" fmla="*/ 8 w 142"/>
                    <a:gd name="T83" fmla="*/ 251 h 1274"/>
                    <a:gd name="T84" fmla="*/ 9 w 142"/>
                    <a:gd name="T85" fmla="*/ 234 h 1274"/>
                    <a:gd name="T86" fmla="*/ 11 w 142"/>
                    <a:gd name="T87" fmla="*/ 211 h 1274"/>
                    <a:gd name="T88" fmla="*/ 13 w 142"/>
                    <a:gd name="T89" fmla="*/ 181 h 1274"/>
                    <a:gd name="T90" fmla="*/ 15 w 142"/>
                    <a:gd name="T91" fmla="*/ 148 h 1274"/>
                    <a:gd name="T92" fmla="*/ 18 w 142"/>
                    <a:gd name="T93" fmla="*/ 115 h 1274"/>
                    <a:gd name="T94" fmla="*/ 20 w 142"/>
                    <a:gd name="T95" fmla="*/ 82 h 1274"/>
                    <a:gd name="T96" fmla="*/ 22 w 142"/>
                    <a:gd name="T97" fmla="*/ 52 h 1274"/>
                    <a:gd name="T98" fmla="*/ 23 w 142"/>
                    <a:gd name="T99" fmla="*/ 28 h 1274"/>
                    <a:gd name="T100" fmla="*/ 24 w 142"/>
                    <a:gd name="T101" fmla="*/ 11 h 1274"/>
                    <a:gd name="T102" fmla="*/ 23 w 142"/>
                    <a:gd name="T103" fmla="*/ 4 h 1274"/>
                    <a:gd name="T104" fmla="*/ 19 w 142"/>
                    <a:gd name="T105" fmla="*/ 0 h 1274"/>
                    <a:gd name="T106" fmla="*/ 16 w 142"/>
                    <a:gd name="T107" fmla="*/ 8 h 1274"/>
                    <a:gd name="T108" fmla="*/ 15 w 142"/>
                    <a:gd name="T109" fmla="*/ 15 h 1274"/>
                    <a:gd name="T110" fmla="*/ 15 w 142"/>
                    <a:gd name="T111" fmla="*/ 21 h 127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2"/>
                    <a:gd name="T169" fmla="*/ 0 h 1274"/>
                    <a:gd name="T170" fmla="*/ 142 w 142"/>
                    <a:gd name="T171" fmla="*/ 1274 h 127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2" h="1274">
                      <a:moveTo>
                        <a:pt x="58" y="82"/>
                      </a:moveTo>
                      <a:lnTo>
                        <a:pt x="57" y="84"/>
                      </a:lnTo>
                      <a:lnTo>
                        <a:pt x="57" y="88"/>
                      </a:lnTo>
                      <a:lnTo>
                        <a:pt x="57" y="95"/>
                      </a:lnTo>
                      <a:lnTo>
                        <a:pt x="57" y="103"/>
                      </a:lnTo>
                      <a:lnTo>
                        <a:pt x="57" y="110"/>
                      </a:lnTo>
                      <a:lnTo>
                        <a:pt x="55" y="122"/>
                      </a:lnTo>
                      <a:lnTo>
                        <a:pt x="55" y="131"/>
                      </a:lnTo>
                      <a:lnTo>
                        <a:pt x="55" y="145"/>
                      </a:lnTo>
                      <a:lnTo>
                        <a:pt x="53" y="158"/>
                      </a:lnTo>
                      <a:lnTo>
                        <a:pt x="53" y="173"/>
                      </a:lnTo>
                      <a:lnTo>
                        <a:pt x="51" y="188"/>
                      </a:lnTo>
                      <a:lnTo>
                        <a:pt x="51" y="206"/>
                      </a:lnTo>
                      <a:lnTo>
                        <a:pt x="49" y="223"/>
                      </a:lnTo>
                      <a:lnTo>
                        <a:pt x="49" y="242"/>
                      </a:lnTo>
                      <a:lnTo>
                        <a:pt x="47" y="263"/>
                      </a:lnTo>
                      <a:lnTo>
                        <a:pt x="47" y="284"/>
                      </a:lnTo>
                      <a:lnTo>
                        <a:pt x="45" y="303"/>
                      </a:lnTo>
                      <a:lnTo>
                        <a:pt x="43" y="325"/>
                      </a:lnTo>
                      <a:lnTo>
                        <a:pt x="41" y="346"/>
                      </a:lnTo>
                      <a:lnTo>
                        <a:pt x="41" y="371"/>
                      </a:lnTo>
                      <a:lnTo>
                        <a:pt x="39" y="394"/>
                      </a:lnTo>
                      <a:lnTo>
                        <a:pt x="38" y="419"/>
                      </a:lnTo>
                      <a:lnTo>
                        <a:pt x="38" y="443"/>
                      </a:lnTo>
                      <a:lnTo>
                        <a:pt x="36" y="468"/>
                      </a:lnTo>
                      <a:lnTo>
                        <a:pt x="34" y="493"/>
                      </a:lnTo>
                      <a:lnTo>
                        <a:pt x="34" y="519"/>
                      </a:lnTo>
                      <a:lnTo>
                        <a:pt x="30" y="546"/>
                      </a:lnTo>
                      <a:lnTo>
                        <a:pt x="30" y="573"/>
                      </a:lnTo>
                      <a:lnTo>
                        <a:pt x="28" y="597"/>
                      </a:lnTo>
                      <a:lnTo>
                        <a:pt x="26" y="624"/>
                      </a:lnTo>
                      <a:lnTo>
                        <a:pt x="26" y="652"/>
                      </a:lnTo>
                      <a:lnTo>
                        <a:pt x="24" y="679"/>
                      </a:lnTo>
                      <a:lnTo>
                        <a:pt x="22" y="706"/>
                      </a:lnTo>
                      <a:lnTo>
                        <a:pt x="20" y="730"/>
                      </a:lnTo>
                      <a:lnTo>
                        <a:pt x="19" y="757"/>
                      </a:lnTo>
                      <a:lnTo>
                        <a:pt x="17" y="784"/>
                      </a:lnTo>
                      <a:lnTo>
                        <a:pt x="17" y="808"/>
                      </a:lnTo>
                      <a:lnTo>
                        <a:pt x="15" y="835"/>
                      </a:lnTo>
                      <a:lnTo>
                        <a:pt x="13" y="862"/>
                      </a:lnTo>
                      <a:lnTo>
                        <a:pt x="13" y="886"/>
                      </a:lnTo>
                      <a:lnTo>
                        <a:pt x="11" y="911"/>
                      </a:lnTo>
                      <a:lnTo>
                        <a:pt x="9" y="934"/>
                      </a:lnTo>
                      <a:lnTo>
                        <a:pt x="9" y="959"/>
                      </a:lnTo>
                      <a:lnTo>
                        <a:pt x="7" y="981"/>
                      </a:lnTo>
                      <a:lnTo>
                        <a:pt x="5" y="1004"/>
                      </a:lnTo>
                      <a:lnTo>
                        <a:pt x="5" y="1025"/>
                      </a:lnTo>
                      <a:lnTo>
                        <a:pt x="3" y="1046"/>
                      </a:lnTo>
                      <a:lnTo>
                        <a:pt x="3" y="1067"/>
                      </a:lnTo>
                      <a:lnTo>
                        <a:pt x="1" y="1086"/>
                      </a:lnTo>
                      <a:lnTo>
                        <a:pt x="1" y="1105"/>
                      </a:lnTo>
                      <a:lnTo>
                        <a:pt x="1" y="1124"/>
                      </a:lnTo>
                      <a:lnTo>
                        <a:pt x="1" y="1139"/>
                      </a:lnTo>
                      <a:lnTo>
                        <a:pt x="0" y="1156"/>
                      </a:lnTo>
                      <a:lnTo>
                        <a:pt x="0" y="1170"/>
                      </a:lnTo>
                      <a:lnTo>
                        <a:pt x="0" y="1185"/>
                      </a:lnTo>
                      <a:lnTo>
                        <a:pt x="0" y="1196"/>
                      </a:lnTo>
                      <a:lnTo>
                        <a:pt x="0" y="1208"/>
                      </a:lnTo>
                      <a:lnTo>
                        <a:pt x="0" y="1217"/>
                      </a:lnTo>
                      <a:lnTo>
                        <a:pt x="0" y="1227"/>
                      </a:lnTo>
                      <a:lnTo>
                        <a:pt x="0" y="1234"/>
                      </a:lnTo>
                      <a:lnTo>
                        <a:pt x="0" y="1240"/>
                      </a:lnTo>
                      <a:lnTo>
                        <a:pt x="0" y="1246"/>
                      </a:lnTo>
                      <a:lnTo>
                        <a:pt x="1" y="1248"/>
                      </a:lnTo>
                      <a:lnTo>
                        <a:pt x="1" y="1249"/>
                      </a:lnTo>
                      <a:lnTo>
                        <a:pt x="7" y="1257"/>
                      </a:lnTo>
                      <a:lnTo>
                        <a:pt x="17" y="1265"/>
                      </a:lnTo>
                      <a:lnTo>
                        <a:pt x="20" y="1267"/>
                      </a:lnTo>
                      <a:lnTo>
                        <a:pt x="26" y="1270"/>
                      </a:lnTo>
                      <a:lnTo>
                        <a:pt x="30" y="1270"/>
                      </a:lnTo>
                      <a:lnTo>
                        <a:pt x="38" y="1274"/>
                      </a:lnTo>
                      <a:lnTo>
                        <a:pt x="41" y="1274"/>
                      </a:lnTo>
                      <a:lnTo>
                        <a:pt x="47" y="1274"/>
                      </a:lnTo>
                      <a:lnTo>
                        <a:pt x="53" y="1272"/>
                      </a:lnTo>
                      <a:lnTo>
                        <a:pt x="57" y="1270"/>
                      </a:lnTo>
                      <a:lnTo>
                        <a:pt x="62" y="1267"/>
                      </a:lnTo>
                      <a:lnTo>
                        <a:pt x="68" y="1263"/>
                      </a:lnTo>
                      <a:lnTo>
                        <a:pt x="72" y="1257"/>
                      </a:lnTo>
                      <a:lnTo>
                        <a:pt x="77" y="1249"/>
                      </a:lnTo>
                      <a:lnTo>
                        <a:pt x="77" y="1246"/>
                      </a:lnTo>
                      <a:lnTo>
                        <a:pt x="79" y="1242"/>
                      </a:lnTo>
                      <a:lnTo>
                        <a:pt x="79" y="1236"/>
                      </a:lnTo>
                      <a:lnTo>
                        <a:pt x="81" y="1229"/>
                      </a:lnTo>
                      <a:lnTo>
                        <a:pt x="81" y="1221"/>
                      </a:lnTo>
                      <a:lnTo>
                        <a:pt x="83" y="1210"/>
                      </a:lnTo>
                      <a:lnTo>
                        <a:pt x="83" y="1198"/>
                      </a:lnTo>
                      <a:lnTo>
                        <a:pt x="87" y="1187"/>
                      </a:lnTo>
                      <a:lnTo>
                        <a:pt x="87" y="1173"/>
                      </a:lnTo>
                      <a:lnTo>
                        <a:pt x="89" y="1158"/>
                      </a:lnTo>
                      <a:lnTo>
                        <a:pt x="91" y="1143"/>
                      </a:lnTo>
                      <a:lnTo>
                        <a:pt x="91" y="1126"/>
                      </a:lnTo>
                      <a:lnTo>
                        <a:pt x="93" y="1107"/>
                      </a:lnTo>
                      <a:lnTo>
                        <a:pt x="95" y="1090"/>
                      </a:lnTo>
                      <a:lnTo>
                        <a:pt x="95" y="1071"/>
                      </a:lnTo>
                      <a:lnTo>
                        <a:pt x="98" y="1050"/>
                      </a:lnTo>
                      <a:lnTo>
                        <a:pt x="98" y="1029"/>
                      </a:lnTo>
                      <a:lnTo>
                        <a:pt x="100" y="1006"/>
                      </a:lnTo>
                      <a:lnTo>
                        <a:pt x="102" y="983"/>
                      </a:lnTo>
                      <a:lnTo>
                        <a:pt x="104" y="960"/>
                      </a:lnTo>
                      <a:lnTo>
                        <a:pt x="104" y="936"/>
                      </a:lnTo>
                      <a:lnTo>
                        <a:pt x="106" y="911"/>
                      </a:lnTo>
                      <a:lnTo>
                        <a:pt x="108" y="886"/>
                      </a:lnTo>
                      <a:lnTo>
                        <a:pt x="110" y="862"/>
                      </a:lnTo>
                      <a:lnTo>
                        <a:pt x="110" y="835"/>
                      </a:lnTo>
                      <a:lnTo>
                        <a:pt x="112" y="808"/>
                      </a:lnTo>
                      <a:lnTo>
                        <a:pt x="114" y="784"/>
                      </a:lnTo>
                      <a:lnTo>
                        <a:pt x="115" y="757"/>
                      </a:lnTo>
                      <a:lnTo>
                        <a:pt x="117" y="730"/>
                      </a:lnTo>
                      <a:lnTo>
                        <a:pt x="119" y="704"/>
                      </a:lnTo>
                      <a:lnTo>
                        <a:pt x="119" y="677"/>
                      </a:lnTo>
                      <a:lnTo>
                        <a:pt x="123" y="651"/>
                      </a:lnTo>
                      <a:lnTo>
                        <a:pt x="123" y="622"/>
                      </a:lnTo>
                      <a:lnTo>
                        <a:pt x="125" y="595"/>
                      </a:lnTo>
                      <a:lnTo>
                        <a:pt x="125" y="569"/>
                      </a:lnTo>
                      <a:lnTo>
                        <a:pt x="127" y="542"/>
                      </a:lnTo>
                      <a:lnTo>
                        <a:pt x="127" y="515"/>
                      </a:lnTo>
                      <a:lnTo>
                        <a:pt x="129" y="489"/>
                      </a:lnTo>
                      <a:lnTo>
                        <a:pt x="131" y="464"/>
                      </a:lnTo>
                      <a:lnTo>
                        <a:pt x="133" y="439"/>
                      </a:lnTo>
                      <a:lnTo>
                        <a:pt x="133" y="413"/>
                      </a:lnTo>
                      <a:lnTo>
                        <a:pt x="134" y="388"/>
                      </a:lnTo>
                      <a:lnTo>
                        <a:pt x="134" y="365"/>
                      </a:lnTo>
                      <a:lnTo>
                        <a:pt x="136" y="342"/>
                      </a:lnTo>
                      <a:lnTo>
                        <a:pt x="136" y="318"/>
                      </a:lnTo>
                      <a:lnTo>
                        <a:pt x="138" y="297"/>
                      </a:lnTo>
                      <a:lnTo>
                        <a:pt x="138" y="276"/>
                      </a:lnTo>
                      <a:lnTo>
                        <a:pt x="138" y="255"/>
                      </a:lnTo>
                      <a:lnTo>
                        <a:pt x="138" y="234"/>
                      </a:lnTo>
                      <a:lnTo>
                        <a:pt x="140" y="215"/>
                      </a:lnTo>
                      <a:lnTo>
                        <a:pt x="140" y="198"/>
                      </a:lnTo>
                      <a:lnTo>
                        <a:pt x="140" y="181"/>
                      </a:lnTo>
                      <a:lnTo>
                        <a:pt x="140" y="166"/>
                      </a:lnTo>
                      <a:lnTo>
                        <a:pt x="142" y="150"/>
                      </a:lnTo>
                      <a:lnTo>
                        <a:pt x="142" y="137"/>
                      </a:lnTo>
                      <a:lnTo>
                        <a:pt x="142" y="124"/>
                      </a:lnTo>
                      <a:lnTo>
                        <a:pt x="142" y="112"/>
                      </a:lnTo>
                      <a:lnTo>
                        <a:pt x="142" y="103"/>
                      </a:lnTo>
                      <a:lnTo>
                        <a:pt x="142" y="93"/>
                      </a:lnTo>
                      <a:lnTo>
                        <a:pt x="142" y="86"/>
                      </a:lnTo>
                      <a:lnTo>
                        <a:pt x="140" y="80"/>
                      </a:lnTo>
                      <a:lnTo>
                        <a:pt x="140" y="76"/>
                      </a:lnTo>
                      <a:lnTo>
                        <a:pt x="140" y="72"/>
                      </a:lnTo>
                      <a:lnTo>
                        <a:pt x="134" y="69"/>
                      </a:lnTo>
                      <a:lnTo>
                        <a:pt x="131" y="69"/>
                      </a:lnTo>
                      <a:lnTo>
                        <a:pt x="125" y="72"/>
                      </a:lnTo>
                      <a:lnTo>
                        <a:pt x="123" y="80"/>
                      </a:lnTo>
                      <a:lnTo>
                        <a:pt x="119" y="84"/>
                      </a:lnTo>
                      <a:lnTo>
                        <a:pt x="119" y="90"/>
                      </a:lnTo>
                      <a:lnTo>
                        <a:pt x="117" y="95"/>
                      </a:lnTo>
                      <a:lnTo>
                        <a:pt x="117" y="103"/>
                      </a:lnTo>
                      <a:lnTo>
                        <a:pt x="115" y="109"/>
                      </a:lnTo>
                      <a:lnTo>
                        <a:pt x="115" y="116"/>
                      </a:lnTo>
                      <a:lnTo>
                        <a:pt x="115" y="122"/>
                      </a:lnTo>
                      <a:lnTo>
                        <a:pt x="115" y="129"/>
                      </a:lnTo>
                      <a:lnTo>
                        <a:pt x="115" y="131"/>
                      </a:lnTo>
                      <a:lnTo>
                        <a:pt x="115" y="135"/>
                      </a:lnTo>
                      <a:lnTo>
                        <a:pt x="115" y="139"/>
                      </a:lnTo>
                      <a:lnTo>
                        <a:pt x="115" y="147"/>
                      </a:lnTo>
                      <a:lnTo>
                        <a:pt x="114" y="152"/>
                      </a:lnTo>
                      <a:lnTo>
                        <a:pt x="114" y="162"/>
                      </a:lnTo>
                      <a:lnTo>
                        <a:pt x="114" y="173"/>
                      </a:lnTo>
                      <a:lnTo>
                        <a:pt x="114" y="185"/>
                      </a:lnTo>
                      <a:lnTo>
                        <a:pt x="112" y="196"/>
                      </a:lnTo>
                      <a:lnTo>
                        <a:pt x="112" y="209"/>
                      </a:lnTo>
                      <a:lnTo>
                        <a:pt x="110" y="223"/>
                      </a:lnTo>
                      <a:lnTo>
                        <a:pt x="110" y="240"/>
                      </a:lnTo>
                      <a:lnTo>
                        <a:pt x="110" y="255"/>
                      </a:lnTo>
                      <a:lnTo>
                        <a:pt x="108" y="272"/>
                      </a:lnTo>
                      <a:lnTo>
                        <a:pt x="108" y="291"/>
                      </a:lnTo>
                      <a:lnTo>
                        <a:pt x="108" y="310"/>
                      </a:lnTo>
                      <a:lnTo>
                        <a:pt x="106" y="329"/>
                      </a:lnTo>
                      <a:lnTo>
                        <a:pt x="106" y="348"/>
                      </a:lnTo>
                      <a:lnTo>
                        <a:pt x="104" y="369"/>
                      </a:lnTo>
                      <a:lnTo>
                        <a:pt x="104" y="390"/>
                      </a:lnTo>
                      <a:lnTo>
                        <a:pt x="102" y="411"/>
                      </a:lnTo>
                      <a:lnTo>
                        <a:pt x="102" y="434"/>
                      </a:lnTo>
                      <a:lnTo>
                        <a:pt x="100" y="457"/>
                      </a:lnTo>
                      <a:lnTo>
                        <a:pt x="100" y="481"/>
                      </a:lnTo>
                      <a:lnTo>
                        <a:pt x="98" y="504"/>
                      </a:lnTo>
                      <a:lnTo>
                        <a:pt x="98" y="527"/>
                      </a:lnTo>
                      <a:lnTo>
                        <a:pt x="96" y="552"/>
                      </a:lnTo>
                      <a:lnTo>
                        <a:pt x="95" y="576"/>
                      </a:lnTo>
                      <a:lnTo>
                        <a:pt x="95" y="599"/>
                      </a:lnTo>
                      <a:lnTo>
                        <a:pt x="93" y="624"/>
                      </a:lnTo>
                      <a:lnTo>
                        <a:pt x="93" y="649"/>
                      </a:lnTo>
                      <a:lnTo>
                        <a:pt x="91" y="675"/>
                      </a:lnTo>
                      <a:lnTo>
                        <a:pt x="89" y="698"/>
                      </a:lnTo>
                      <a:lnTo>
                        <a:pt x="89" y="723"/>
                      </a:lnTo>
                      <a:lnTo>
                        <a:pt x="87" y="747"/>
                      </a:lnTo>
                      <a:lnTo>
                        <a:pt x="85" y="772"/>
                      </a:lnTo>
                      <a:lnTo>
                        <a:pt x="83" y="797"/>
                      </a:lnTo>
                      <a:lnTo>
                        <a:pt x="83" y="820"/>
                      </a:lnTo>
                      <a:lnTo>
                        <a:pt x="81" y="843"/>
                      </a:lnTo>
                      <a:lnTo>
                        <a:pt x="81" y="867"/>
                      </a:lnTo>
                      <a:lnTo>
                        <a:pt x="79" y="890"/>
                      </a:lnTo>
                      <a:lnTo>
                        <a:pt x="77" y="911"/>
                      </a:lnTo>
                      <a:lnTo>
                        <a:pt x="76" y="934"/>
                      </a:lnTo>
                      <a:lnTo>
                        <a:pt x="74" y="955"/>
                      </a:lnTo>
                      <a:lnTo>
                        <a:pt x="74" y="976"/>
                      </a:lnTo>
                      <a:lnTo>
                        <a:pt x="72" y="997"/>
                      </a:lnTo>
                      <a:lnTo>
                        <a:pt x="70" y="1016"/>
                      </a:lnTo>
                      <a:lnTo>
                        <a:pt x="70" y="1035"/>
                      </a:lnTo>
                      <a:lnTo>
                        <a:pt x="68" y="1052"/>
                      </a:lnTo>
                      <a:lnTo>
                        <a:pt x="66" y="1069"/>
                      </a:lnTo>
                      <a:lnTo>
                        <a:pt x="66" y="1086"/>
                      </a:lnTo>
                      <a:lnTo>
                        <a:pt x="64" y="1101"/>
                      </a:lnTo>
                      <a:lnTo>
                        <a:pt x="62" y="1114"/>
                      </a:lnTo>
                      <a:lnTo>
                        <a:pt x="62" y="1130"/>
                      </a:lnTo>
                      <a:lnTo>
                        <a:pt x="60" y="1141"/>
                      </a:lnTo>
                      <a:lnTo>
                        <a:pt x="60" y="1154"/>
                      </a:lnTo>
                      <a:lnTo>
                        <a:pt x="58" y="1164"/>
                      </a:lnTo>
                      <a:lnTo>
                        <a:pt x="57" y="1173"/>
                      </a:lnTo>
                      <a:lnTo>
                        <a:pt x="57" y="1179"/>
                      </a:lnTo>
                      <a:lnTo>
                        <a:pt x="55" y="1187"/>
                      </a:lnTo>
                      <a:lnTo>
                        <a:pt x="55" y="1192"/>
                      </a:lnTo>
                      <a:lnTo>
                        <a:pt x="53" y="1196"/>
                      </a:lnTo>
                      <a:lnTo>
                        <a:pt x="51" y="1198"/>
                      </a:lnTo>
                      <a:lnTo>
                        <a:pt x="51" y="1202"/>
                      </a:lnTo>
                      <a:lnTo>
                        <a:pt x="47" y="1200"/>
                      </a:lnTo>
                      <a:lnTo>
                        <a:pt x="43" y="1196"/>
                      </a:lnTo>
                      <a:lnTo>
                        <a:pt x="39" y="1191"/>
                      </a:lnTo>
                      <a:lnTo>
                        <a:pt x="38" y="1185"/>
                      </a:lnTo>
                      <a:lnTo>
                        <a:pt x="36" y="1179"/>
                      </a:lnTo>
                      <a:lnTo>
                        <a:pt x="36" y="1173"/>
                      </a:lnTo>
                      <a:lnTo>
                        <a:pt x="34" y="1168"/>
                      </a:lnTo>
                      <a:lnTo>
                        <a:pt x="34" y="1164"/>
                      </a:lnTo>
                      <a:lnTo>
                        <a:pt x="32" y="1156"/>
                      </a:lnTo>
                      <a:lnTo>
                        <a:pt x="32" y="1151"/>
                      </a:lnTo>
                      <a:lnTo>
                        <a:pt x="30" y="1145"/>
                      </a:lnTo>
                      <a:lnTo>
                        <a:pt x="30" y="1139"/>
                      </a:lnTo>
                      <a:lnTo>
                        <a:pt x="30" y="1132"/>
                      </a:lnTo>
                      <a:lnTo>
                        <a:pt x="30" y="1124"/>
                      </a:lnTo>
                      <a:lnTo>
                        <a:pt x="28" y="1116"/>
                      </a:lnTo>
                      <a:lnTo>
                        <a:pt x="28" y="1109"/>
                      </a:lnTo>
                      <a:lnTo>
                        <a:pt x="28" y="1101"/>
                      </a:lnTo>
                      <a:lnTo>
                        <a:pt x="28" y="1095"/>
                      </a:lnTo>
                      <a:lnTo>
                        <a:pt x="28" y="1088"/>
                      </a:lnTo>
                      <a:lnTo>
                        <a:pt x="28" y="1080"/>
                      </a:lnTo>
                      <a:lnTo>
                        <a:pt x="28" y="1075"/>
                      </a:lnTo>
                      <a:lnTo>
                        <a:pt x="28" y="1067"/>
                      </a:lnTo>
                      <a:lnTo>
                        <a:pt x="28" y="1059"/>
                      </a:lnTo>
                      <a:lnTo>
                        <a:pt x="28" y="1054"/>
                      </a:lnTo>
                      <a:lnTo>
                        <a:pt x="28" y="1046"/>
                      </a:lnTo>
                      <a:lnTo>
                        <a:pt x="28" y="1042"/>
                      </a:lnTo>
                      <a:lnTo>
                        <a:pt x="28" y="1037"/>
                      </a:lnTo>
                      <a:lnTo>
                        <a:pt x="30" y="1033"/>
                      </a:lnTo>
                      <a:lnTo>
                        <a:pt x="30" y="1029"/>
                      </a:lnTo>
                      <a:lnTo>
                        <a:pt x="30" y="1025"/>
                      </a:lnTo>
                      <a:lnTo>
                        <a:pt x="30" y="1019"/>
                      </a:lnTo>
                      <a:lnTo>
                        <a:pt x="30" y="1012"/>
                      </a:lnTo>
                      <a:lnTo>
                        <a:pt x="30" y="1004"/>
                      </a:lnTo>
                      <a:lnTo>
                        <a:pt x="30" y="997"/>
                      </a:lnTo>
                      <a:lnTo>
                        <a:pt x="32" y="985"/>
                      </a:lnTo>
                      <a:lnTo>
                        <a:pt x="34" y="976"/>
                      </a:lnTo>
                      <a:lnTo>
                        <a:pt x="34" y="964"/>
                      </a:lnTo>
                      <a:lnTo>
                        <a:pt x="34" y="951"/>
                      </a:lnTo>
                      <a:lnTo>
                        <a:pt x="34" y="936"/>
                      </a:lnTo>
                      <a:lnTo>
                        <a:pt x="36" y="922"/>
                      </a:lnTo>
                      <a:lnTo>
                        <a:pt x="38" y="907"/>
                      </a:lnTo>
                      <a:lnTo>
                        <a:pt x="38" y="892"/>
                      </a:lnTo>
                      <a:lnTo>
                        <a:pt x="39" y="875"/>
                      </a:lnTo>
                      <a:lnTo>
                        <a:pt x="41" y="860"/>
                      </a:lnTo>
                      <a:lnTo>
                        <a:pt x="41" y="841"/>
                      </a:lnTo>
                      <a:lnTo>
                        <a:pt x="43" y="822"/>
                      </a:lnTo>
                      <a:lnTo>
                        <a:pt x="45" y="803"/>
                      </a:lnTo>
                      <a:lnTo>
                        <a:pt x="47" y="784"/>
                      </a:lnTo>
                      <a:lnTo>
                        <a:pt x="47" y="763"/>
                      </a:lnTo>
                      <a:lnTo>
                        <a:pt x="51" y="744"/>
                      </a:lnTo>
                      <a:lnTo>
                        <a:pt x="51" y="723"/>
                      </a:lnTo>
                      <a:lnTo>
                        <a:pt x="53" y="702"/>
                      </a:lnTo>
                      <a:lnTo>
                        <a:pt x="55" y="679"/>
                      </a:lnTo>
                      <a:lnTo>
                        <a:pt x="57" y="658"/>
                      </a:lnTo>
                      <a:lnTo>
                        <a:pt x="57" y="635"/>
                      </a:lnTo>
                      <a:lnTo>
                        <a:pt x="58" y="614"/>
                      </a:lnTo>
                      <a:lnTo>
                        <a:pt x="60" y="592"/>
                      </a:lnTo>
                      <a:lnTo>
                        <a:pt x="62" y="571"/>
                      </a:lnTo>
                      <a:lnTo>
                        <a:pt x="64" y="548"/>
                      </a:lnTo>
                      <a:lnTo>
                        <a:pt x="66" y="525"/>
                      </a:lnTo>
                      <a:lnTo>
                        <a:pt x="66" y="502"/>
                      </a:lnTo>
                      <a:lnTo>
                        <a:pt x="68" y="479"/>
                      </a:lnTo>
                      <a:lnTo>
                        <a:pt x="70" y="457"/>
                      </a:lnTo>
                      <a:lnTo>
                        <a:pt x="72" y="434"/>
                      </a:lnTo>
                      <a:lnTo>
                        <a:pt x="72" y="411"/>
                      </a:lnTo>
                      <a:lnTo>
                        <a:pt x="74" y="390"/>
                      </a:lnTo>
                      <a:lnTo>
                        <a:pt x="76" y="367"/>
                      </a:lnTo>
                      <a:lnTo>
                        <a:pt x="77" y="346"/>
                      </a:lnTo>
                      <a:lnTo>
                        <a:pt x="79" y="325"/>
                      </a:lnTo>
                      <a:lnTo>
                        <a:pt x="79" y="304"/>
                      </a:lnTo>
                      <a:lnTo>
                        <a:pt x="81" y="284"/>
                      </a:lnTo>
                      <a:lnTo>
                        <a:pt x="81" y="264"/>
                      </a:lnTo>
                      <a:lnTo>
                        <a:pt x="83" y="244"/>
                      </a:lnTo>
                      <a:lnTo>
                        <a:pt x="85" y="226"/>
                      </a:lnTo>
                      <a:lnTo>
                        <a:pt x="85" y="207"/>
                      </a:lnTo>
                      <a:lnTo>
                        <a:pt x="87" y="190"/>
                      </a:lnTo>
                      <a:lnTo>
                        <a:pt x="87" y="171"/>
                      </a:lnTo>
                      <a:lnTo>
                        <a:pt x="89" y="156"/>
                      </a:lnTo>
                      <a:lnTo>
                        <a:pt x="89" y="139"/>
                      </a:lnTo>
                      <a:lnTo>
                        <a:pt x="91" y="124"/>
                      </a:lnTo>
                      <a:lnTo>
                        <a:pt x="91" y="110"/>
                      </a:lnTo>
                      <a:lnTo>
                        <a:pt x="91" y="97"/>
                      </a:lnTo>
                      <a:lnTo>
                        <a:pt x="91" y="84"/>
                      </a:lnTo>
                      <a:lnTo>
                        <a:pt x="93" y="72"/>
                      </a:lnTo>
                      <a:lnTo>
                        <a:pt x="93" y="61"/>
                      </a:lnTo>
                      <a:lnTo>
                        <a:pt x="93" y="52"/>
                      </a:lnTo>
                      <a:lnTo>
                        <a:pt x="93" y="44"/>
                      </a:lnTo>
                      <a:lnTo>
                        <a:pt x="93" y="36"/>
                      </a:lnTo>
                      <a:lnTo>
                        <a:pt x="91" y="29"/>
                      </a:lnTo>
                      <a:lnTo>
                        <a:pt x="91" y="25"/>
                      </a:lnTo>
                      <a:lnTo>
                        <a:pt x="91" y="19"/>
                      </a:lnTo>
                      <a:lnTo>
                        <a:pt x="91" y="17"/>
                      </a:lnTo>
                      <a:lnTo>
                        <a:pt x="89" y="13"/>
                      </a:lnTo>
                      <a:lnTo>
                        <a:pt x="87" y="10"/>
                      </a:lnTo>
                      <a:lnTo>
                        <a:pt x="87" y="6"/>
                      </a:lnTo>
                      <a:lnTo>
                        <a:pt x="85" y="4"/>
                      </a:ln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2" y="8"/>
                      </a:lnTo>
                      <a:lnTo>
                        <a:pt x="70" y="13"/>
                      </a:lnTo>
                      <a:lnTo>
                        <a:pt x="66" y="19"/>
                      </a:lnTo>
                      <a:lnTo>
                        <a:pt x="64" y="27"/>
                      </a:lnTo>
                      <a:lnTo>
                        <a:pt x="62" y="31"/>
                      </a:lnTo>
                      <a:lnTo>
                        <a:pt x="62" y="34"/>
                      </a:lnTo>
                      <a:lnTo>
                        <a:pt x="62" y="40"/>
                      </a:lnTo>
                      <a:lnTo>
                        <a:pt x="62" y="44"/>
                      </a:lnTo>
                      <a:lnTo>
                        <a:pt x="60" y="50"/>
                      </a:lnTo>
                      <a:lnTo>
                        <a:pt x="58" y="53"/>
                      </a:lnTo>
                      <a:lnTo>
                        <a:pt x="58" y="59"/>
                      </a:lnTo>
                      <a:lnTo>
                        <a:pt x="58" y="63"/>
                      </a:lnTo>
                      <a:lnTo>
                        <a:pt x="58" y="69"/>
                      </a:lnTo>
                      <a:lnTo>
                        <a:pt x="58" y="72"/>
                      </a:lnTo>
                      <a:lnTo>
                        <a:pt x="58" y="76"/>
                      </a:lnTo>
                      <a:lnTo>
                        <a:pt x="58" y="82"/>
                      </a:lnTo>
                      <a:close/>
                    </a:path>
                  </a:pathLst>
                </a:custGeom>
                <a:solidFill>
                  <a:srgbClr val="8F82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5" name="Freeform 450"/>
                <p:cNvSpPr>
                  <a:spLocks/>
                </p:cNvSpPr>
                <p:nvPr/>
              </p:nvSpPr>
              <p:spPr bwMode="auto">
                <a:xfrm>
                  <a:off x="2525" y="2866"/>
                  <a:ext cx="235" cy="269"/>
                </a:xfrm>
                <a:custGeom>
                  <a:avLst/>
                  <a:gdLst>
                    <a:gd name="T0" fmla="*/ 69 w 469"/>
                    <a:gd name="T1" fmla="*/ 130 h 538"/>
                    <a:gd name="T2" fmla="*/ 76 w 469"/>
                    <a:gd name="T3" fmla="*/ 125 h 538"/>
                    <a:gd name="T4" fmla="*/ 84 w 469"/>
                    <a:gd name="T5" fmla="*/ 118 h 538"/>
                    <a:gd name="T6" fmla="*/ 93 w 469"/>
                    <a:gd name="T7" fmla="*/ 111 h 538"/>
                    <a:gd name="T8" fmla="*/ 101 w 469"/>
                    <a:gd name="T9" fmla="*/ 102 h 538"/>
                    <a:gd name="T10" fmla="*/ 108 w 469"/>
                    <a:gd name="T11" fmla="*/ 95 h 538"/>
                    <a:gd name="T12" fmla="*/ 115 w 469"/>
                    <a:gd name="T13" fmla="*/ 85 h 538"/>
                    <a:gd name="T14" fmla="*/ 117 w 469"/>
                    <a:gd name="T15" fmla="*/ 76 h 538"/>
                    <a:gd name="T16" fmla="*/ 115 w 469"/>
                    <a:gd name="T17" fmla="*/ 68 h 538"/>
                    <a:gd name="T18" fmla="*/ 110 w 469"/>
                    <a:gd name="T19" fmla="*/ 57 h 538"/>
                    <a:gd name="T20" fmla="*/ 103 w 469"/>
                    <a:gd name="T21" fmla="*/ 45 h 538"/>
                    <a:gd name="T22" fmla="*/ 95 w 469"/>
                    <a:gd name="T23" fmla="*/ 34 h 538"/>
                    <a:gd name="T24" fmla="*/ 87 w 469"/>
                    <a:gd name="T25" fmla="*/ 22 h 538"/>
                    <a:gd name="T26" fmla="*/ 78 w 469"/>
                    <a:gd name="T27" fmla="*/ 13 h 538"/>
                    <a:gd name="T28" fmla="*/ 72 w 469"/>
                    <a:gd name="T29" fmla="*/ 5 h 538"/>
                    <a:gd name="T30" fmla="*/ 63 w 469"/>
                    <a:gd name="T31" fmla="*/ 1 h 538"/>
                    <a:gd name="T32" fmla="*/ 53 w 469"/>
                    <a:gd name="T33" fmla="*/ 10 h 538"/>
                    <a:gd name="T34" fmla="*/ 44 w 469"/>
                    <a:gd name="T35" fmla="*/ 18 h 538"/>
                    <a:gd name="T36" fmla="*/ 35 w 469"/>
                    <a:gd name="T37" fmla="*/ 28 h 538"/>
                    <a:gd name="T38" fmla="*/ 25 w 469"/>
                    <a:gd name="T39" fmla="*/ 38 h 538"/>
                    <a:gd name="T40" fmla="*/ 15 w 469"/>
                    <a:gd name="T41" fmla="*/ 49 h 538"/>
                    <a:gd name="T42" fmla="*/ 7 w 469"/>
                    <a:gd name="T43" fmla="*/ 58 h 538"/>
                    <a:gd name="T44" fmla="*/ 2 w 469"/>
                    <a:gd name="T45" fmla="*/ 66 h 538"/>
                    <a:gd name="T46" fmla="*/ 1 w 469"/>
                    <a:gd name="T47" fmla="*/ 76 h 538"/>
                    <a:gd name="T48" fmla="*/ 7 w 469"/>
                    <a:gd name="T49" fmla="*/ 86 h 538"/>
                    <a:gd name="T50" fmla="*/ 12 w 469"/>
                    <a:gd name="T51" fmla="*/ 94 h 538"/>
                    <a:gd name="T52" fmla="*/ 19 w 469"/>
                    <a:gd name="T53" fmla="*/ 103 h 538"/>
                    <a:gd name="T54" fmla="*/ 25 w 469"/>
                    <a:gd name="T55" fmla="*/ 112 h 538"/>
                    <a:gd name="T56" fmla="*/ 35 w 469"/>
                    <a:gd name="T57" fmla="*/ 123 h 538"/>
                    <a:gd name="T58" fmla="*/ 44 w 469"/>
                    <a:gd name="T59" fmla="*/ 128 h 538"/>
                    <a:gd name="T60" fmla="*/ 43 w 469"/>
                    <a:gd name="T61" fmla="*/ 121 h 538"/>
                    <a:gd name="T62" fmla="*/ 35 w 469"/>
                    <a:gd name="T63" fmla="*/ 109 h 538"/>
                    <a:gd name="T64" fmla="*/ 27 w 469"/>
                    <a:gd name="T65" fmla="*/ 100 h 538"/>
                    <a:gd name="T66" fmla="*/ 22 w 469"/>
                    <a:gd name="T67" fmla="*/ 92 h 538"/>
                    <a:gd name="T68" fmla="*/ 15 w 469"/>
                    <a:gd name="T69" fmla="*/ 82 h 538"/>
                    <a:gd name="T70" fmla="*/ 12 w 469"/>
                    <a:gd name="T71" fmla="*/ 73 h 538"/>
                    <a:gd name="T72" fmla="*/ 17 w 469"/>
                    <a:gd name="T73" fmla="*/ 63 h 538"/>
                    <a:gd name="T74" fmla="*/ 23 w 469"/>
                    <a:gd name="T75" fmla="*/ 54 h 538"/>
                    <a:gd name="T76" fmla="*/ 29 w 469"/>
                    <a:gd name="T77" fmla="*/ 45 h 538"/>
                    <a:gd name="T78" fmla="*/ 36 w 469"/>
                    <a:gd name="T79" fmla="*/ 36 h 538"/>
                    <a:gd name="T80" fmla="*/ 44 w 469"/>
                    <a:gd name="T81" fmla="*/ 28 h 538"/>
                    <a:gd name="T82" fmla="*/ 52 w 469"/>
                    <a:gd name="T83" fmla="*/ 21 h 538"/>
                    <a:gd name="T84" fmla="*/ 63 w 469"/>
                    <a:gd name="T85" fmla="*/ 18 h 538"/>
                    <a:gd name="T86" fmla="*/ 74 w 469"/>
                    <a:gd name="T87" fmla="*/ 26 h 538"/>
                    <a:gd name="T88" fmla="*/ 83 w 469"/>
                    <a:gd name="T89" fmla="*/ 35 h 538"/>
                    <a:gd name="T90" fmla="*/ 90 w 469"/>
                    <a:gd name="T91" fmla="*/ 44 h 538"/>
                    <a:gd name="T92" fmla="*/ 98 w 469"/>
                    <a:gd name="T93" fmla="*/ 54 h 538"/>
                    <a:gd name="T94" fmla="*/ 103 w 469"/>
                    <a:gd name="T95" fmla="*/ 63 h 538"/>
                    <a:gd name="T96" fmla="*/ 109 w 469"/>
                    <a:gd name="T97" fmla="*/ 71 h 538"/>
                    <a:gd name="T98" fmla="*/ 111 w 469"/>
                    <a:gd name="T99" fmla="*/ 82 h 538"/>
                    <a:gd name="T100" fmla="*/ 104 w 469"/>
                    <a:gd name="T101" fmla="*/ 90 h 538"/>
                    <a:gd name="T102" fmla="*/ 93 w 469"/>
                    <a:gd name="T103" fmla="*/ 99 h 538"/>
                    <a:gd name="T104" fmla="*/ 85 w 469"/>
                    <a:gd name="T105" fmla="*/ 105 h 538"/>
                    <a:gd name="T106" fmla="*/ 77 w 469"/>
                    <a:gd name="T107" fmla="*/ 111 h 538"/>
                    <a:gd name="T108" fmla="*/ 69 w 469"/>
                    <a:gd name="T109" fmla="*/ 116 h 538"/>
                    <a:gd name="T110" fmla="*/ 58 w 469"/>
                    <a:gd name="T111" fmla="*/ 124 h 538"/>
                    <a:gd name="T112" fmla="*/ 54 w 469"/>
                    <a:gd name="T113" fmla="*/ 132 h 538"/>
                    <a:gd name="T114" fmla="*/ 60 w 469"/>
                    <a:gd name="T115" fmla="*/ 135 h 53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69"/>
                    <a:gd name="T175" fmla="*/ 0 h 538"/>
                    <a:gd name="T176" fmla="*/ 469 w 469"/>
                    <a:gd name="T177" fmla="*/ 538 h 53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69" h="538">
                      <a:moveTo>
                        <a:pt x="239" y="538"/>
                      </a:moveTo>
                      <a:lnTo>
                        <a:pt x="243" y="536"/>
                      </a:lnTo>
                      <a:lnTo>
                        <a:pt x="249" y="534"/>
                      </a:lnTo>
                      <a:lnTo>
                        <a:pt x="254" y="530"/>
                      </a:lnTo>
                      <a:lnTo>
                        <a:pt x="260" y="528"/>
                      </a:lnTo>
                      <a:lnTo>
                        <a:pt x="266" y="523"/>
                      </a:lnTo>
                      <a:lnTo>
                        <a:pt x="275" y="519"/>
                      </a:lnTo>
                      <a:lnTo>
                        <a:pt x="279" y="515"/>
                      </a:lnTo>
                      <a:lnTo>
                        <a:pt x="283" y="513"/>
                      </a:lnTo>
                      <a:lnTo>
                        <a:pt x="287" y="511"/>
                      </a:lnTo>
                      <a:lnTo>
                        <a:pt x="290" y="507"/>
                      </a:lnTo>
                      <a:lnTo>
                        <a:pt x="294" y="504"/>
                      </a:lnTo>
                      <a:lnTo>
                        <a:pt x="300" y="502"/>
                      </a:lnTo>
                      <a:lnTo>
                        <a:pt x="304" y="498"/>
                      </a:lnTo>
                      <a:lnTo>
                        <a:pt x="308" y="494"/>
                      </a:lnTo>
                      <a:lnTo>
                        <a:pt x="313" y="490"/>
                      </a:lnTo>
                      <a:lnTo>
                        <a:pt x="317" y="486"/>
                      </a:lnTo>
                      <a:lnTo>
                        <a:pt x="323" y="483"/>
                      </a:lnTo>
                      <a:lnTo>
                        <a:pt x="329" y="479"/>
                      </a:lnTo>
                      <a:lnTo>
                        <a:pt x="332" y="475"/>
                      </a:lnTo>
                      <a:lnTo>
                        <a:pt x="336" y="471"/>
                      </a:lnTo>
                      <a:lnTo>
                        <a:pt x="342" y="467"/>
                      </a:lnTo>
                      <a:lnTo>
                        <a:pt x="348" y="462"/>
                      </a:lnTo>
                      <a:lnTo>
                        <a:pt x="351" y="458"/>
                      </a:lnTo>
                      <a:lnTo>
                        <a:pt x="357" y="454"/>
                      </a:lnTo>
                      <a:lnTo>
                        <a:pt x="361" y="450"/>
                      </a:lnTo>
                      <a:lnTo>
                        <a:pt x="367" y="446"/>
                      </a:lnTo>
                      <a:lnTo>
                        <a:pt x="370" y="443"/>
                      </a:lnTo>
                      <a:lnTo>
                        <a:pt x="376" y="437"/>
                      </a:lnTo>
                      <a:lnTo>
                        <a:pt x="380" y="433"/>
                      </a:lnTo>
                      <a:lnTo>
                        <a:pt x="384" y="427"/>
                      </a:lnTo>
                      <a:lnTo>
                        <a:pt x="389" y="424"/>
                      </a:lnTo>
                      <a:lnTo>
                        <a:pt x="393" y="418"/>
                      </a:lnTo>
                      <a:lnTo>
                        <a:pt x="399" y="414"/>
                      </a:lnTo>
                      <a:lnTo>
                        <a:pt x="403" y="408"/>
                      </a:lnTo>
                      <a:lnTo>
                        <a:pt x="406" y="405"/>
                      </a:lnTo>
                      <a:lnTo>
                        <a:pt x="410" y="401"/>
                      </a:lnTo>
                      <a:lnTo>
                        <a:pt x="414" y="395"/>
                      </a:lnTo>
                      <a:lnTo>
                        <a:pt x="420" y="391"/>
                      </a:lnTo>
                      <a:lnTo>
                        <a:pt x="424" y="386"/>
                      </a:lnTo>
                      <a:lnTo>
                        <a:pt x="427" y="382"/>
                      </a:lnTo>
                      <a:lnTo>
                        <a:pt x="431" y="378"/>
                      </a:lnTo>
                      <a:lnTo>
                        <a:pt x="435" y="374"/>
                      </a:lnTo>
                      <a:lnTo>
                        <a:pt x="437" y="369"/>
                      </a:lnTo>
                      <a:lnTo>
                        <a:pt x="441" y="365"/>
                      </a:lnTo>
                      <a:lnTo>
                        <a:pt x="444" y="359"/>
                      </a:lnTo>
                      <a:lnTo>
                        <a:pt x="446" y="355"/>
                      </a:lnTo>
                      <a:lnTo>
                        <a:pt x="452" y="348"/>
                      </a:lnTo>
                      <a:lnTo>
                        <a:pt x="458" y="340"/>
                      </a:lnTo>
                      <a:lnTo>
                        <a:pt x="462" y="332"/>
                      </a:lnTo>
                      <a:lnTo>
                        <a:pt x="463" y="327"/>
                      </a:lnTo>
                      <a:lnTo>
                        <a:pt x="465" y="319"/>
                      </a:lnTo>
                      <a:lnTo>
                        <a:pt x="469" y="313"/>
                      </a:lnTo>
                      <a:lnTo>
                        <a:pt x="467" y="310"/>
                      </a:lnTo>
                      <a:lnTo>
                        <a:pt x="467" y="306"/>
                      </a:lnTo>
                      <a:lnTo>
                        <a:pt x="467" y="302"/>
                      </a:lnTo>
                      <a:lnTo>
                        <a:pt x="467" y="298"/>
                      </a:lnTo>
                      <a:lnTo>
                        <a:pt x="465" y="294"/>
                      </a:lnTo>
                      <a:lnTo>
                        <a:pt x="465" y="289"/>
                      </a:lnTo>
                      <a:lnTo>
                        <a:pt x="463" y="285"/>
                      </a:lnTo>
                      <a:lnTo>
                        <a:pt x="462" y="279"/>
                      </a:lnTo>
                      <a:lnTo>
                        <a:pt x="460" y="273"/>
                      </a:lnTo>
                      <a:lnTo>
                        <a:pt x="458" y="270"/>
                      </a:lnTo>
                      <a:lnTo>
                        <a:pt x="454" y="264"/>
                      </a:lnTo>
                      <a:lnTo>
                        <a:pt x="452" y="258"/>
                      </a:lnTo>
                      <a:lnTo>
                        <a:pt x="450" y="253"/>
                      </a:lnTo>
                      <a:lnTo>
                        <a:pt x="446" y="245"/>
                      </a:lnTo>
                      <a:lnTo>
                        <a:pt x="444" y="239"/>
                      </a:lnTo>
                      <a:lnTo>
                        <a:pt x="441" y="234"/>
                      </a:lnTo>
                      <a:lnTo>
                        <a:pt x="437" y="228"/>
                      </a:lnTo>
                      <a:lnTo>
                        <a:pt x="433" y="222"/>
                      </a:lnTo>
                      <a:lnTo>
                        <a:pt x="429" y="214"/>
                      </a:lnTo>
                      <a:lnTo>
                        <a:pt x="427" y="209"/>
                      </a:lnTo>
                      <a:lnTo>
                        <a:pt x="422" y="201"/>
                      </a:lnTo>
                      <a:lnTo>
                        <a:pt x="418" y="194"/>
                      </a:lnTo>
                      <a:lnTo>
                        <a:pt x="414" y="188"/>
                      </a:lnTo>
                      <a:lnTo>
                        <a:pt x="410" y="180"/>
                      </a:lnTo>
                      <a:lnTo>
                        <a:pt x="406" y="175"/>
                      </a:lnTo>
                      <a:lnTo>
                        <a:pt x="401" y="167"/>
                      </a:lnTo>
                      <a:lnTo>
                        <a:pt x="397" y="159"/>
                      </a:lnTo>
                      <a:lnTo>
                        <a:pt x="393" y="154"/>
                      </a:lnTo>
                      <a:lnTo>
                        <a:pt x="387" y="148"/>
                      </a:lnTo>
                      <a:lnTo>
                        <a:pt x="384" y="140"/>
                      </a:lnTo>
                      <a:lnTo>
                        <a:pt x="378" y="133"/>
                      </a:lnTo>
                      <a:lnTo>
                        <a:pt x="374" y="127"/>
                      </a:lnTo>
                      <a:lnTo>
                        <a:pt x="368" y="119"/>
                      </a:lnTo>
                      <a:lnTo>
                        <a:pt x="365" y="114"/>
                      </a:lnTo>
                      <a:lnTo>
                        <a:pt x="359" y="106"/>
                      </a:lnTo>
                      <a:lnTo>
                        <a:pt x="355" y="100"/>
                      </a:lnTo>
                      <a:lnTo>
                        <a:pt x="349" y="93"/>
                      </a:lnTo>
                      <a:lnTo>
                        <a:pt x="346" y="87"/>
                      </a:lnTo>
                      <a:lnTo>
                        <a:pt x="340" y="81"/>
                      </a:lnTo>
                      <a:lnTo>
                        <a:pt x="336" y="76"/>
                      </a:lnTo>
                      <a:lnTo>
                        <a:pt x="330" y="70"/>
                      </a:lnTo>
                      <a:lnTo>
                        <a:pt x="327" y="64"/>
                      </a:lnTo>
                      <a:lnTo>
                        <a:pt x="321" y="59"/>
                      </a:lnTo>
                      <a:lnTo>
                        <a:pt x="317" y="53"/>
                      </a:lnTo>
                      <a:lnTo>
                        <a:pt x="311" y="49"/>
                      </a:lnTo>
                      <a:lnTo>
                        <a:pt x="308" y="43"/>
                      </a:lnTo>
                      <a:lnTo>
                        <a:pt x="304" y="38"/>
                      </a:lnTo>
                      <a:lnTo>
                        <a:pt x="300" y="34"/>
                      </a:lnTo>
                      <a:lnTo>
                        <a:pt x="296" y="30"/>
                      </a:lnTo>
                      <a:lnTo>
                        <a:pt x="290" y="24"/>
                      </a:lnTo>
                      <a:lnTo>
                        <a:pt x="287" y="21"/>
                      </a:lnTo>
                      <a:lnTo>
                        <a:pt x="285" y="19"/>
                      </a:lnTo>
                      <a:lnTo>
                        <a:pt x="277" y="13"/>
                      </a:lnTo>
                      <a:lnTo>
                        <a:pt x="271" y="7"/>
                      </a:lnTo>
                      <a:lnTo>
                        <a:pt x="266" y="3"/>
                      </a:lnTo>
                      <a:lnTo>
                        <a:pt x="260" y="2"/>
                      </a:lnTo>
                      <a:lnTo>
                        <a:pt x="256" y="0"/>
                      </a:lnTo>
                      <a:lnTo>
                        <a:pt x="254" y="2"/>
                      </a:lnTo>
                      <a:lnTo>
                        <a:pt x="251" y="3"/>
                      </a:lnTo>
                      <a:lnTo>
                        <a:pt x="247" y="7"/>
                      </a:lnTo>
                      <a:lnTo>
                        <a:pt x="241" y="11"/>
                      </a:lnTo>
                      <a:lnTo>
                        <a:pt x="233" y="17"/>
                      </a:lnTo>
                      <a:lnTo>
                        <a:pt x="226" y="22"/>
                      </a:lnTo>
                      <a:lnTo>
                        <a:pt x="218" y="28"/>
                      </a:lnTo>
                      <a:lnTo>
                        <a:pt x="214" y="32"/>
                      </a:lnTo>
                      <a:lnTo>
                        <a:pt x="209" y="38"/>
                      </a:lnTo>
                      <a:lnTo>
                        <a:pt x="205" y="41"/>
                      </a:lnTo>
                      <a:lnTo>
                        <a:pt x="201" y="47"/>
                      </a:lnTo>
                      <a:lnTo>
                        <a:pt x="195" y="51"/>
                      </a:lnTo>
                      <a:lnTo>
                        <a:pt x="190" y="55"/>
                      </a:lnTo>
                      <a:lnTo>
                        <a:pt x="186" y="60"/>
                      </a:lnTo>
                      <a:lnTo>
                        <a:pt x="180" y="66"/>
                      </a:lnTo>
                      <a:lnTo>
                        <a:pt x="175" y="70"/>
                      </a:lnTo>
                      <a:lnTo>
                        <a:pt x="169" y="76"/>
                      </a:lnTo>
                      <a:lnTo>
                        <a:pt x="165" y="81"/>
                      </a:lnTo>
                      <a:lnTo>
                        <a:pt x="159" y="87"/>
                      </a:lnTo>
                      <a:lnTo>
                        <a:pt x="154" y="93"/>
                      </a:lnTo>
                      <a:lnTo>
                        <a:pt x="148" y="98"/>
                      </a:lnTo>
                      <a:lnTo>
                        <a:pt x="140" y="104"/>
                      </a:lnTo>
                      <a:lnTo>
                        <a:pt x="137" y="110"/>
                      </a:lnTo>
                      <a:lnTo>
                        <a:pt x="131" y="116"/>
                      </a:lnTo>
                      <a:lnTo>
                        <a:pt x="125" y="123"/>
                      </a:lnTo>
                      <a:lnTo>
                        <a:pt x="119" y="127"/>
                      </a:lnTo>
                      <a:lnTo>
                        <a:pt x="114" y="135"/>
                      </a:lnTo>
                      <a:lnTo>
                        <a:pt x="108" y="140"/>
                      </a:lnTo>
                      <a:lnTo>
                        <a:pt x="102" y="146"/>
                      </a:lnTo>
                      <a:lnTo>
                        <a:pt x="97" y="152"/>
                      </a:lnTo>
                      <a:lnTo>
                        <a:pt x="91" y="159"/>
                      </a:lnTo>
                      <a:lnTo>
                        <a:pt x="85" y="163"/>
                      </a:lnTo>
                      <a:lnTo>
                        <a:pt x="80" y="171"/>
                      </a:lnTo>
                      <a:lnTo>
                        <a:pt x="76" y="176"/>
                      </a:lnTo>
                      <a:lnTo>
                        <a:pt x="70" y="182"/>
                      </a:lnTo>
                      <a:lnTo>
                        <a:pt x="64" y="188"/>
                      </a:lnTo>
                      <a:lnTo>
                        <a:pt x="59" y="194"/>
                      </a:lnTo>
                      <a:lnTo>
                        <a:pt x="55" y="199"/>
                      </a:lnTo>
                      <a:lnTo>
                        <a:pt x="51" y="205"/>
                      </a:lnTo>
                      <a:lnTo>
                        <a:pt x="45" y="211"/>
                      </a:lnTo>
                      <a:lnTo>
                        <a:pt x="42" y="216"/>
                      </a:lnTo>
                      <a:lnTo>
                        <a:pt x="38" y="222"/>
                      </a:lnTo>
                      <a:lnTo>
                        <a:pt x="34" y="228"/>
                      </a:lnTo>
                      <a:lnTo>
                        <a:pt x="28" y="232"/>
                      </a:lnTo>
                      <a:lnTo>
                        <a:pt x="24" y="237"/>
                      </a:lnTo>
                      <a:lnTo>
                        <a:pt x="21" y="241"/>
                      </a:lnTo>
                      <a:lnTo>
                        <a:pt x="19" y="247"/>
                      </a:lnTo>
                      <a:lnTo>
                        <a:pt x="15" y="251"/>
                      </a:lnTo>
                      <a:lnTo>
                        <a:pt x="13" y="254"/>
                      </a:lnTo>
                      <a:lnTo>
                        <a:pt x="11" y="258"/>
                      </a:lnTo>
                      <a:lnTo>
                        <a:pt x="7" y="264"/>
                      </a:lnTo>
                      <a:lnTo>
                        <a:pt x="3" y="270"/>
                      </a:lnTo>
                      <a:lnTo>
                        <a:pt x="2" y="277"/>
                      </a:lnTo>
                      <a:lnTo>
                        <a:pt x="0" y="283"/>
                      </a:lnTo>
                      <a:lnTo>
                        <a:pt x="0" y="289"/>
                      </a:lnTo>
                      <a:lnTo>
                        <a:pt x="0" y="291"/>
                      </a:lnTo>
                      <a:lnTo>
                        <a:pt x="2" y="296"/>
                      </a:lnTo>
                      <a:lnTo>
                        <a:pt x="3" y="302"/>
                      </a:lnTo>
                      <a:lnTo>
                        <a:pt x="7" y="310"/>
                      </a:lnTo>
                      <a:lnTo>
                        <a:pt x="11" y="315"/>
                      </a:lnTo>
                      <a:lnTo>
                        <a:pt x="15" y="323"/>
                      </a:lnTo>
                      <a:lnTo>
                        <a:pt x="17" y="327"/>
                      </a:lnTo>
                      <a:lnTo>
                        <a:pt x="19" y="332"/>
                      </a:lnTo>
                      <a:lnTo>
                        <a:pt x="23" y="336"/>
                      </a:lnTo>
                      <a:lnTo>
                        <a:pt x="26" y="342"/>
                      </a:lnTo>
                      <a:lnTo>
                        <a:pt x="28" y="346"/>
                      </a:lnTo>
                      <a:lnTo>
                        <a:pt x="30" y="351"/>
                      </a:lnTo>
                      <a:lnTo>
                        <a:pt x="34" y="355"/>
                      </a:lnTo>
                      <a:lnTo>
                        <a:pt x="38" y="359"/>
                      </a:lnTo>
                      <a:lnTo>
                        <a:pt x="40" y="365"/>
                      </a:lnTo>
                      <a:lnTo>
                        <a:pt x="43" y="370"/>
                      </a:lnTo>
                      <a:lnTo>
                        <a:pt x="47" y="374"/>
                      </a:lnTo>
                      <a:lnTo>
                        <a:pt x="51" y="380"/>
                      </a:lnTo>
                      <a:lnTo>
                        <a:pt x="55" y="384"/>
                      </a:lnTo>
                      <a:lnTo>
                        <a:pt x="59" y="389"/>
                      </a:lnTo>
                      <a:lnTo>
                        <a:pt x="62" y="395"/>
                      </a:lnTo>
                      <a:lnTo>
                        <a:pt x="66" y="401"/>
                      </a:lnTo>
                      <a:lnTo>
                        <a:pt x="70" y="405"/>
                      </a:lnTo>
                      <a:lnTo>
                        <a:pt x="74" y="410"/>
                      </a:lnTo>
                      <a:lnTo>
                        <a:pt x="78" y="416"/>
                      </a:lnTo>
                      <a:lnTo>
                        <a:pt x="81" y="422"/>
                      </a:lnTo>
                      <a:lnTo>
                        <a:pt x="85" y="426"/>
                      </a:lnTo>
                      <a:lnTo>
                        <a:pt x="89" y="431"/>
                      </a:lnTo>
                      <a:lnTo>
                        <a:pt x="93" y="435"/>
                      </a:lnTo>
                      <a:lnTo>
                        <a:pt x="97" y="441"/>
                      </a:lnTo>
                      <a:lnTo>
                        <a:pt x="100" y="446"/>
                      </a:lnTo>
                      <a:lnTo>
                        <a:pt x="104" y="450"/>
                      </a:lnTo>
                      <a:lnTo>
                        <a:pt x="108" y="454"/>
                      </a:lnTo>
                      <a:lnTo>
                        <a:pt x="112" y="460"/>
                      </a:lnTo>
                      <a:lnTo>
                        <a:pt x="119" y="467"/>
                      </a:lnTo>
                      <a:lnTo>
                        <a:pt x="127" y="475"/>
                      </a:lnTo>
                      <a:lnTo>
                        <a:pt x="133" y="483"/>
                      </a:lnTo>
                      <a:lnTo>
                        <a:pt x="140" y="490"/>
                      </a:lnTo>
                      <a:lnTo>
                        <a:pt x="146" y="496"/>
                      </a:lnTo>
                      <a:lnTo>
                        <a:pt x="152" y="500"/>
                      </a:lnTo>
                      <a:lnTo>
                        <a:pt x="157" y="504"/>
                      </a:lnTo>
                      <a:lnTo>
                        <a:pt x="163" y="507"/>
                      </a:lnTo>
                      <a:lnTo>
                        <a:pt x="167" y="509"/>
                      </a:lnTo>
                      <a:lnTo>
                        <a:pt x="171" y="511"/>
                      </a:lnTo>
                      <a:lnTo>
                        <a:pt x="173" y="511"/>
                      </a:lnTo>
                      <a:lnTo>
                        <a:pt x="176" y="509"/>
                      </a:lnTo>
                      <a:lnTo>
                        <a:pt x="176" y="505"/>
                      </a:lnTo>
                      <a:lnTo>
                        <a:pt x="176" y="504"/>
                      </a:lnTo>
                      <a:lnTo>
                        <a:pt x="176" y="498"/>
                      </a:lnTo>
                      <a:lnTo>
                        <a:pt x="175" y="494"/>
                      </a:lnTo>
                      <a:lnTo>
                        <a:pt x="173" y="486"/>
                      </a:lnTo>
                      <a:lnTo>
                        <a:pt x="169" y="483"/>
                      </a:lnTo>
                      <a:lnTo>
                        <a:pt x="165" y="475"/>
                      </a:lnTo>
                      <a:lnTo>
                        <a:pt x="161" y="469"/>
                      </a:lnTo>
                      <a:lnTo>
                        <a:pt x="156" y="462"/>
                      </a:lnTo>
                      <a:lnTo>
                        <a:pt x="152" y="454"/>
                      </a:lnTo>
                      <a:lnTo>
                        <a:pt x="146" y="446"/>
                      </a:lnTo>
                      <a:lnTo>
                        <a:pt x="140" y="439"/>
                      </a:lnTo>
                      <a:lnTo>
                        <a:pt x="137" y="433"/>
                      </a:lnTo>
                      <a:lnTo>
                        <a:pt x="135" y="429"/>
                      </a:lnTo>
                      <a:lnTo>
                        <a:pt x="131" y="426"/>
                      </a:lnTo>
                      <a:lnTo>
                        <a:pt x="129" y="422"/>
                      </a:lnTo>
                      <a:lnTo>
                        <a:pt x="121" y="414"/>
                      </a:lnTo>
                      <a:lnTo>
                        <a:pt x="116" y="405"/>
                      </a:lnTo>
                      <a:lnTo>
                        <a:pt x="112" y="401"/>
                      </a:lnTo>
                      <a:lnTo>
                        <a:pt x="108" y="397"/>
                      </a:lnTo>
                      <a:lnTo>
                        <a:pt x="104" y="391"/>
                      </a:lnTo>
                      <a:lnTo>
                        <a:pt x="102" y="388"/>
                      </a:lnTo>
                      <a:lnTo>
                        <a:pt x="99" y="384"/>
                      </a:lnTo>
                      <a:lnTo>
                        <a:pt x="95" y="378"/>
                      </a:lnTo>
                      <a:lnTo>
                        <a:pt x="91" y="374"/>
                      </a:lnTo>
                      <a:lnTo>
                        <a:pt x="89" y="370"/>
                      </a:lnTo>
                      <a:lnTo>
                        <a:pt x="85" y="367"/>
                      </a:lnTo>
                      <a:lnTo>
                        <a:pt x="81" y="361"/>
                      </a:lnTo>
                      <a:lnTo>
                        <a:pt x="80" y="357"/>
                      </a:lnTo>
                      <a:lnTo>
                        <a:pt x="76" y="353"/>
                      </a:lnTo>
                      <a:lnTo>
                        <a:pt x="72" y="346"/>
                      </a:lnTo>
                      <a:lnTo>
                        <a:pt x="66" y="340"/>
                      </a:lnTo>
                      <a:lnTo>
                        <a:pt x="62" y="330"/>
                      </a:lnTo>
                      <a:lnTo>
                        <a:pt x="57" y="325"/>
                      </a:lnTo>
                      <a:lnTo>
                        <a:pt x="53" y="317"/>
                      </a:lnTo>
                      <a:lnTo>
                        <a:pt x="51" y="311"/>
                      </a:lnTo>
                      <a:lnTo>
                        <a:pt x="49" y="306"/>
                      </a:lnTo>
                      <a:lnTo>
                        <a:pt x="47" y="302"/>
                      </a:lnTo>
                      <a:lnTo>
                        <a:pt x="47" y="298"/>
                      </a:lnTo>
                      <a:lnTo>
                        <a:pt x="47" y="294"/>
                      </a:lnTo>
                      <a:lnTo>
                        <a:pt x="47" y="291"/>
                      </a:lnTo>
                      <a:lnTo>
                        <a:pt x="49" y="287"/>
                      </a:lnTo>
                      <a:lnTo>
                        <a:pt x="51" y="279"/>
                      </a:lnTo>
                      <a:lnTo>
                        <a:pt x="55" y="273"/>
                      </a:lnTo>
                      <a:lnTo>
                        <a:pt x="59" y="266"/>
                      </a:lnTo>
                      <a:lnTo>
                        <a:pt x="62" y="258"/>
                      </a:lnTo>
                      <a:lnTo>
                        <a:pt x="66" y="253"/>
                      </a:lnTo>
                      <a:lnTo>
                        <a:pt x="68" y="249"/>
                      </a:lnTo>
                      <a:lnTo>
                        <a:pt x="72" y="245"/>
                      </a:lnTo>
                      <a:lnTo>
                        <a:pt x="74" y="241"/>
                      </a:lnTo>
                      <a:lnTo>
                        <a:pt x="76" y="235"/>
                      </a:lnTo>
                      <a:lnTo>
                        <a:pt x="80" y="232"/>
                      </a:lnTo>
                      <a:lnTo>
                        <a:pt x="83" y="226"/>
                      </a:lnTo>
                      <a:lnTo>
                        <a:pt x="85" y="222"/>
                      </a:lnTo>
                      <a:lnTo>
                        <a:pt x="89" y="216"/>
                      </a:lnTo>
                      <a:lnTo>
                        <a:pt x="93" y="211"/>
                      </a:lnTo>
                      <a:lnTo>
                        <a:pt x="97" y="205"/>
                      </a:lnTo>
                      <a:lnTo>
                        <a:pt x="100" y="201"/>
                      </a:lnTo>
                      <a:lnTo>
                        <a:pt x="104" y="195"/>
                      </a:lnTo>
                      <a:lnTo>
                        <a:pt x="108" y="190"/>
                      </a:lnTo>
                      <a:lnTo>
                        <a:pt x="110" y="184"/>
                      </a:lnTo>
                      <a:lnTo>
                        <a:pt x="116" y="180"/>
                      </a:lnTo>
                      <a:lnTo>
                        <a:pt x="119" y="175"/>
                      </a:lnTo>
                      <a:lnTo>
                        <a:pt x="123" y="169"/>
                      </a:lnTo>
                      <a:lnTo>
                        <a:pt x="127" y="165"/>
                      </a:lnTo>
                      <a:lnTo>
                        <a:pt x="133" y="159"/>
                      </a:lnTo>
                      <a:lnTo>
                        <a:pt x="137" y="156"/>
                      </a:lnTo>
                      <a:lnTo>
                        <a:pt x="140" y="150"/>
                      </a:lnTo>
                      <a:lnTo>
                        <a:pt x="144" y="144"/>
                      </a:lnTo>
                      <a:lnTo>
                        <a:pt x="148" y="138"/>
                      </a:lnTo>
                      <a:lnTo>
                        <a:pt x="152" y="135"/>
                      </a:lnTo>
                      <a:lnTo>
                        <a:pt x="156" y="129"/>
                      </a:lnTo>
                      <a:lnTo>
                        <a:pt x="161" y="125"/>
                      </a:lnTo>
                      <a:lnTo>
                        <a:pt x="165" y="121"/>
                      </a:lnTo>
                      <a:lnTo>
                        <a:pt x="169" y="116"/>
                      </a:lnTo>
                      <a:lnTo>
                        <a:pt x="173" y="112"/>
                      </a:lnTo>
                      <a:lnTo>
                        <a:pt x="176" y="106"/>
                      </a:lnTo>
                      <a:lnTo>
                        <a:pt x="180" y="104"/>
                      </a:lnTo>
                      <a:lnTo>
                        <a:pt x="186" y="98"/>
                      </a:lnTo>
                      <a:lnTo>
                        <a:pt x="190" y="97"/>
                      </a:lnTo>
                      <a:lnTo>
                        <a:pt x="194" y="93"/>
                      </a:lnTo>
                      <a:lnTo>
                        <a:pt x="197" y="91"/>
                      </a:lnTo>
                      <a:lnTo>
                        <a:pt x="205" y="83"/>
                      </a:lnTo>
                      <a:lnTo>
                        <a:pt x="213" y="78"/>
                      </a:lnTo>
                      <a:lnTo>
                        <a:pt x="220" y="74"/>
                      </a:lnTo>
                      <a:lnTo>
                        <a:pt x="228" y="70"/>
                      </a:lnTo>
                      <a:lnTo>
                        <a:pt x="233" y="68"/>
                      </a:lnTo>
                      <a:lnTo>
                        <a:pt x="239" y="68"/>
                      </a:lnTo>
                      <a:lnTo>
                        <a:pt x="245" y="68"/>
                      </a:lnTo>
                      <a:lnTo>
                        <a:pt x="251" y="70"/>
                      </a:lnTo>
                      <a:lnTo>
                        <a:pt x="256" y="72"/>
                      </a:lnTo>
                      <a:lnTo>
                        <a:pt x="262" y="76"/>
                      </a:lnTo>
                      <a:lnTo>
                        <a:pt x="268" y="79"/>
                      </a:lnTo>
                      <a:lnTo>
                        <a:pt x="275" y="85"/>
                      </a:lnTo>
                      <a:lnTo>
                        <a:pt x="281" y="91"/>
                      </a:lnTo>
                      <a:lnTo>
                        <a:pt x="289" y="98"/>
                      </a:lnTo>
                      <a:lnTo>
                        <a:pt x="296" y="104"/>
                      </a:lnTo>
                      <a:lnTo>
                        <a:pt x="304" y="114"/>
                      </a:lnTo>
                      <a:lnTo>
                        <a:pt x="308" y="118"/>
                      </a:lnTo>
                      <a:lnTo>
                        <a:pt x="311" y="121"/>
                      </a:lnTo>
                      <a:lnTo>
                        <a:pt x="315" y="125"/>
                      </a:lnTo>
                      <a:lnTo>
                        <a:pt x="321" y="131"/>
                      </a:lnTo>
                      <a:lnTo>
                        <a:pt x="325" y="135"/>
                      </a:lnTo>
                      <a:lnTo>
                        <a:pt x="330" y="138"/>
                      </a:lnTo>
                      <a:lnTo>
                        <a:pt x="334" y="144"/>
                      </a:lnTo>
                      <a:lnTo>
                        <a:pt x="340" y="150"/>
                      </a:lnTo>
                      <a:lnTo>
                        <a:pt x="344" y="156"/>
                      </a:lnTo>
                      <a:lnTo>
                        <a:pt x="348" y="159"/>
                      </a:lnTo>
                      <a:lnTo>
                        <a:pt x="351" y="165"/>
                      </a:lnTo>
                      <a:lnTo>
                        <a:pt x="357" y="171"/>
                      </a:lnTo>
                      <a:lnTo>
                        <a:pt x="359" y="175"/>
                      </a:lnTo>
                      <a:lnTo>
                        <a:pt x="365" y="180"/>
                      </a:lnTo>
                      <a:lnTo>
                        <a:pt x="368" y="186"/>
                      </a:lnTo>
                      <a:lnTo>
                        <a:pt x="374" y="192"/>
                      </a:lnTo>
                      <a:lnTo>
                        <a:pt x="376" y="197"/>
                      </a:lnTo>
                      <a:lnTo>
                        <a:pt x="382" y="201"/>
                      </a:lnTo>
                      <a:lnTo>
                        <a:pt x="384" y="207"/>
                      </a:lnTo>
                      <a:lnTo>
                        <a:pt x="389" y="213"/>
                      </a:lnTo>
                      <a:lnTo>
                        <a:pt x="393" y="216"/>
                      </a:lnTo>
                      <a:lnTo>
                        <a:pt x="397" y="224"/>
                      </a:lnTo>
                      <a:lnTo>
                        <a:pt x="401" y="228"/>
                      </a:lnTo>
                      <a:lnTo>
                        <a:pt x="405" y="234"/>
                      </a:lnTo>
                      <a:lnTo>
                        <a:pt x="406" y="239"/>
                      </a:lnTo>
                      <a:lnTo>
                        <a:pt x="410" y="245"/>
                      </a:lnTo>
                      <a:lnTo>
                        <a:pt x="412" y="249"/>
                      </a:lnTo>
                      <a:lnTo>
                        <a:pt x="416" y="254"/>
                      </a:lnTo>
                      <a:lnTo>
                        <a:pt x="420" y="258"/>
                      </a:lnTo>
                      <a:lnTo>
                        <a:pt x="422" y="264"/>
                      </a:lnTo>
                      <a:lnTo>
                        <a:pt x="425" y="270"/>
                      </a:lnTo>
                      <a:lnTo>
                        <a:pt x="429" y="273"/>
                      </a:lnTo>
                      <a:lnTo>
                        <a:pt x="429" y="277"/>
                      </a:lnTo>
                      <a:lnTo>
                        <a:pt x="433" y="283"/>
                      </a:lnTo>
                      <a:lnTo>
                        <a:pt x="433" y="287"/>
                      </a:lnTo>
                      <a:lnTo>
                        <a:pt x="437" y="291"/>
                      </a:lnTo>
                      <a:lnTo>
                        <a:pt x="439" y="298"/>
                      </a:lnTo>
                      <a:lnTo>
                        <a:pt x="443" y="306"/>
                      </a:lnTo>
                      <a:lnTo>
                        <a:pt x="444" y="313"/>
                      </a:lnTo>
                      <a:lnTo>
                        <a:pt x="444" y="319"/>
                      </a:lnTo>
                      <a:lnTo>
                        <a:pt x="444" y="325"/>
                      </a:lnTo>
                      <a:lnTo>
                        <a:pt x="443" y="330"/>
                      </a:lnTo>
                      <a:lnTo>
                        <a:pt x="441" y="334"/>
                      </a:lnTo>
                      <a:lnTo>
                        <a:pt x="437" y="338"/>
                      </a:lnTo>
                      <a:lnTo>
                        <a:pt x="431" y="344"/>
                      </a:lnTo>
                      <a:lnTo>
                        <a:pt x="427" y="348"/>
                      </a:lnTo>
                      <a:lnTo>
                        <a:pt x="422" y="353"/>
                      </a:lnTo>
                      <a:lnTo>
                        <a:pt x="416" y="359"/>
                      </a:lnTo>
                      <a:lnTo>
                        <a:pt x="408" y="365"/>
                      </a:lnTo>
                      <a:lnTo>
                        <a:pt x="401" y="372"/>
                      </a:lnTo>
                      <a:lnTo>
                        <a:pt x="393" y="378"/>
                      </a:lnTo>
                      <a:lnTo>
                        <a:pt x="386" y="384"/>
                      </a:lnTo>
                      <a:lnTo>
                        <a:pt x="380" y="388"/>
                      </a:lnTo>
                      <a:lnTo>
                        <a:pt x="376" y="391"/>
                      </a:lnTo>
                      <a:lnTo>
                        <a:pt x="372" y="395"/>
                      </a:lnTo>
                      <a:lnTo>
                        <a:pt x="368" y="399"/>
                      </a:lnTo>
                      <a:lnTo>
                        <a:pt x="363" y="401"/>
                      </a:lnTo>
                      <a:lnTo>
                        <a:pt x="359" y="405"/>
                      </a:lnTo>
                      <a:lnTo>
                        <a:pt x="353" y="408"/>
                      </a:lnTo>
                      <a:lnTo>
                        <a:pt x="349" y="412"/>
                      </a:lnTo>
                      <a:lnTo>
                        <a:pt x="344" y="416"/>
                      </a:lnTo>
                      <a:lnTo>
                        <a:pt x="340" y="420"/>
                      </a:lnTo>
                      <a:lnTo>
                        <a:pt x="336" y="422"/>
                      </a:lnTo>
                      <a:lnTo>
                        <a:pt x="330" y="426"/>
                      </a:lnTo>
                      <a:lnTo>
                        <a:pt x="325" y="429"/>
                      </a:lnTo>
                      <a:lnTo>
                        <a:pt x="321" y="433"/>
                      </a:lnTo>
                      <a:lnTo>
                        <a:pt x="315" y="435"/>
                      </a:lnTo>
                      <a:lnTo>
                        <a:pt x="311" y="439"/>
                      </a:lnTo>
                      <a:lnTo>
                        <a:pt x="308" y="443"/>
                      </a:lnTo>
                      <a:lnTo>
                        <a:pt x="302" y="445"/>
                      </a:lnTo>
                      <a:lnTo>
                        <a:pt x="298" y="448"/>
                      </a:lnTo>
                      <a:lnTo>
                        <a:pt x="292" y="452"/>
                      </a:lnTo>
                      <a:lnTo>
                        <a:pt x="289" y="454"/>
                      </a:lnTo>
                      <a:lnTo>
                        <a:pt x="283" y="458"/>
                      </a:lnTo>
                      <a:lnTo>
                        <a:pt x="279" y="460"/>
                      </a:lnTo>
                      <a:lnTo>
                        <a:pt x="275" y="462"/>
                      </a:lnTo>
                      <a:lnTo>
                        <a:pt x="268" y="467"/>
                      </a:lnTo>
                      <a:lnTo>
                        <a:pt x="260" y="475"/>
                      </a:lnTo>
                      <a:lnTo>
                        <a:pt x="252" y="479"/>
                      </a:lnTo>
                      <a:lnTo>
                        <a:pt x="247" y="483"/>
                      </a:lnTo>
                      <a:lnTo>
                        <a:pt x="241" y="486"/>
                      </a:lnTo>
                      <a:lnTo>
                        <a:pt x="235" y="490"/>
                      </a:lnTo>
                      <a:lnTo>
                        <a:pt x="232" y="494"/>
                      </a:lnTo>
                      <a:lnTo>
                        <a:pt x="228" y="498"/>
                      </a:lnTo>
                      <a:lnTo>
                        <a:pt x="226" y="500"/>
                      </a:lnTo>
                      <a:lnTo>
                        <a:pt x="226" y="502"/>
                      </a:lnTo>
                      <a:lnTo>
                        <a:pt x="220" y="507"/>
                      </a:lnTo>
                      <a:lnTo>
                        <a:pt x="218" y="515"/>
                      </a:lnTo>
                      <a:lnTo>
                        <a:pt x="216" y="521"/>
                      </a:lnTo>
                      <a:lnTo>
                        <a:pt x="216" y="528"/>
                      </a:lnTo>
                      <a:lnTo>
                        <a:pt x="218" y="532"/>
                      </a:lnTo>
                      <a:lnTo>
                        <a:pt x="222" y="536"/>
                      </a:lnTo>
                      <a:lnTo>
                        <a:pt x="224" y="536"/>
                      </a:lnTo>
                      <a:lnTo>
                        <a:pt x="230" y="538"/>
                      </a:lnTo>
                      <a:lnTo>
                        <a:pt x="233" y="538"/>
                      </a:lnTo>
                      <a:lnTo>
                        <a:pt x="239" y="538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6" name="Freeform 451"/>
                <p:cNvSpPr>
                  <a:spLocks/>
                </p:cNvSpPr>
                <p:nvPr/>
              </p:nvSpPr>
              <p:spPr bwMode="auto">
                <a:xfrm>
                  <a:off x="2735" y="3339"/>
                  <a:ext cx="305" cy="450"/>
                </a:xfrm>
                <a:custGeom>
                  <a:avLst/>
                  <a:gdLst>
                    <a:gd name="T0" fmla="*/ 16 w 610"/>
                    <a:gd name="T1" fmla="*/ 16 h 899"/>
                    <a:gd name="T2" fmla="*/ 12 w 610"/>
                    <a:gd name="T3" fmla="*/ 25 h 899"/>
                    <a:gd name="T4" fmla="*/ 10 w 610"/>
                    <a:gd name="T5" fmla="*/ 36 h 899"/>
                    <a:gd name="T6" fmla="*/ 6 w 610"/>
                    <a:gd name="T7" fmla="*/ 48 h 899"/>
                    <a:gd name="T8" fmla="*/ 4 w 610"/>
                    <a:gd name="T9" fmla="*/ 62 h 899"/>
                    <a:gd name="T10" fmla="*/ 2 w 610"/>
                    <a:gd name="T11" fmla="*/ 78 h 899"/>
                    <a:gd name="T12" fmla="*/ 1 w 610"/>
                    <a:gd name="T13" fmla="*/ 96 h 899"/>
                    <a:gd name="T14" fmla="*/ 0 w 610"/>
                    <a:gd name="T15" fmla="*/ 115 h 899"/>
                    <a:gd name="T16" fmla="*/ 1 w 610"/>
                    <a:gd name="T17" fmla="*/ 132 h 899"/>
                    <a:gd name="T18" fmla="*/ 1 w 610"/>
                    <a:gd name="T19" fmla="*/ 149 h 899"/>
                    <a:gd name="T20" fmla="*/ 3 w 610"/>
                    <a:gd name="T21" fmla="*/ 164 h 899"/>
                    <a:gd name="T22" fmla="*/ 5 w 610"/>
                    <a:gd name="T23" fmla="*/ 176 h 899"/>
                    <a:gd name="T24" fmla="*/ 6 w 610"/>
                    <a:gd name="T25" fmla="*/ 188 h 899"/>
                    <a:gd name="T26" fmla="*/ 10 w 610"/>
                    <a:gd name="T27" fmla="*/ 197 h 899"/>
                    <a:gd name="T28" fmla="*/ 15 w 610"/>
                    <a:gd name="T29" fmla="*/ 208 h 899"/>
                    <a:gd name="T30" fmla="*/ 23 w 610"/>
                    <a:gd name="T31" fmla="*/ 215 h 899"/>
                    <a:gd name="T32" fmla="*/ 32 w 610"/>
                    <a:gd name="T33" fmla="*/ 216 h 899"/>
                    <a:gd name="T34" fmla="*/ 41 w 610"/>
                    <a:gd name="T35" fmla="*/ 213 h 899"/>
                    <a:gd name="T36" fmla="*/ 48 w 610"/>
                    <a:gd name="T37" fmla="*/ 209 h 899"/>
                    <a:gd name="T38" fmla="*/ 57 w 610"/>
                    <a:gd name="T39" fmla="*/ 199 h 899"/>
                    <a:gd name="T40" fmla="*/ 62 w 610"/>
                    <a:gd name="T41" fmla="*/ 189 h 899"/>
                    <a:gd name="T42" fmla="*/ 67 w 610"/>
                    <a:gd name="T43" fmla="*/ 178 h 899"/>
                    <a:gd name="T44" fmla="*/ 75 w 610"/>
                    <a:gd name="T45" fmla="*/ 170 h 899"/>
                    <a:gd name="T46" fmla="*/ 80 w 610"/>
                    <a:gd name="T47" fmla="*/ 177 h 899"/>
                    <a:gd name="T48" fmla="*/ 84 w 610"/>
                    <a:gd name="T49" fmla="*/ 187 h 899"/>
                    <a:gd name="T50" fmla="*/ 87 w 610"/>
                    <a:gd name="T51" fmla="*/ 199 h 899"/>
                    <a:gd name="T52" fmla="*/ 90 w 610"/>
                    <a:gd name="T53" fmla="*/ 209 h 899"/>
                    <a:gd name="T54" fmla="*/ 97 w 610"/>
                    <a:gd name="T55" fmla="*/ 218 h 899"/>
                    <a:gd name="T56" fmla="*/ 105 w 610"/>
                    <a:gd name="T57" fmla="*/ 223 h 899"/>
                    <a:gd name="T58" fmla="*/ 114 w 610"/>
                    <a:gd name="T59" fmla="*/ 225 h 899"/>
                    <a:gd name="T60" fmla="*/ 124 w 610"/>
                    <a:gd name="T61" fmla="*/ 223 h 899"/>
                    <a:gd name="T62" fmla="*/ 131 w 610"/>
                    <a:gd name="T63" fmla="*/ 215 h 899"/>
                    <a:gd name="T64" fmla="*/ 137 w 610"/>
                    <a:gd name="T65" fmla="*/ 205 h 899"/>
                    <a:gd name="T66" fmla="*/ 140 w 610"/>
                    <a:gd name="T67" fmla="*/ 197 h 899"/>
                    <a:gd name="T68" fmla="*/ 142 w 610"/>
                    <a:gd name="T69" fmla="*/ 188 h 899"/>
                    <a:gd name="T70" fmla="*/ 145 w 610"/>
                    <a:gd name="T71" fmla="*/ 177 h 899"/>
                    <a:gd name="T72" fmla="*/ 147 w 610"/>
                    <a:gd name="T73" fmla="*/ 165 h 899"/>
                    <a:gd name="T74" fmla="*/ 149 w 610"/>
                    <a:gd name="T75" fmla="*/ 152 h 899"/>
                    <a:gd name="T76" fmla="*/ 150 w 610"/>
                    <a:gd name="T77" fmla="*/ 138 h 899"/>
                    <a:gd name="T78" fmla="*/ 152 w 610"/>
                    <a:gd name="T79" fmla="*/ 123 h 899"/>
                    <a:gd name="T80" fmla="*/ 153 w 610"/>
                    <a:gd name="T81" fmla="*/ 109 h 899"/>
                    <a:gd name="T82" fmla="*/ 152 w 610"/>
                    <a:gd name="T83" fmla="*/ 93 h 899"/>
                    <a:gd name="T84" fmla="*/ 151 w 610"/>
                    <a:gd name="T85" fmla="*/ 78 h 899"/>
                    <a:gd name="T86" fmla="*/ 150 w 610"/>
                    <a:gd name="T87" fmla="*/ 64 h 899"/>
                    <a:gd name="T88" fmla="*/ 149 w 610"/>
                    <a:gd name="T89" fmla="*/ 51 h 899"/>
                    <a:gd name="T90" fmla="*/ 147 w 610"/>
                    <a:gd name="T91" fmla="*/ 39 h 899"/>
                    <a:gd name="T92" fmla="*/ 145 w 610"/>
                    <a:gd name="T93" fmla="*/ 30 h 899"/>
                    <a:gd name="T94" fmla="*/ 143 w 610"/>
                    <a:gd name="T95" fmla="*/ 23 h 899"/>
                    <a:gd name="T96" fmla="*/ 128 w 610"/>
                    <a:gd name="T97" fmla="*/ 0 h 899"/>
                    <a:gd name="T98" fmla="*/ 120 w 610"/>
                    <a:gd name="T99" fmla="*/ 0 h 899"/>
                    <a:gd name="T100" fmla="*/ 107 w 610"/>
                    <a:gd name="T101" fmla="*/ 0 h 899"/>
                    <a:gd name="T102" fmla="*/ 91 w 610"/>
                    <a:gd name="T103" fmla="*/ 1 h 899"/>
                    <a:gd name="T104" fmla="*/ 73 w 610"/>
                    <a:gd name="T105" fmla="*/ 2 h 899"/>
                    <a:gd name="T106" fmla="*/ 55 w 610"/>
                    <a:gd name="T107" fmla="*/ 2 h 899"/>
                    <a:gd name="T108" fmla="*/ 39 w 610"/>
                    <a:gd name="T109" fmla="*/ 4 h 899"/>
                    <a:gd name="T110" fmla="*/ 26 w 610"/>
                    <a:gd name="T111" fmla="*/ 6 h 899"/>
                    <a:gd name="T112" fmla="*/ 18 w 610"/>
                    <a:gd name="T113" fmla="*/ 8 h 8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0"/>
                    <a:gd name="T172" fmla="*/ 0 h 899"/>
                    <a:gd name="T173" fmla="*/ 610 w 610"/>
                    <a:gd name="T174" fmla="*/ 899 h 8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0" h="899">
                      <a:moveTo>
                        <a:pt x="70" y="36"/>
                      </a:moveTo>
                      <a:lnTo>
                        <a:pt x="70" y="36"/>
                      </a:lnTo>
                      <a:lnTo>
                        <a:pt x="68" y="42"/>
                      </a:lnTo>
                      <a:lnTo>
                        <a:pt x="66" y="45"/>
                      </a:lnTo>
                      <a:lnTo>
                        <a:pt x="64" y="51"/>
                      </a:lnTo>
                      <a:lnTo>
                        <a:pt x="62" y="57"/>
                      </a:lnTo>
                      <a:lnTo>
                        <a:pt x="61" y="62"/>
                      </a:lnTo>
                      <a:lnTo>
                        <a:pt x="57" y="70"/>
                      </a:lnTo>
                      <a:lnTo>
                        <a:pt x="55" y="78"/>
                      </a:lnTo>
                      <a:lnTo>
                        <a:pt x="53" y="81"/>
                      </a:lnTo>
                      <a:lnTo>
                        <a:pt x="51" y="85"/>
                      </a:lnTo>
                      <a:lnTo>
                        <a:pt x="49" y="91"/>
                      </a:lnTo>
                      <a:lnTo>
                        <a:pt x="49" y="97"/>
                      </a:lnTo>
                      <a:lnTo>
                        <a:pt x="47" y="100"/>
                      </a:lnTo>
                      <a:lnTo>
                        <a:pt x="45" y="106"/>
                      </a:lnTo>
                      <a:lnTo>
                        <a:pt x="43" y="110"/>
                      </a:lnTo>
                      <a:lnTo>
                        <a:pt x="43" y="118"/>
                      </a:lnTo>
                      <a:lnTo>
                        <a:pt x="42" y="123"/>
                      </a:lnTo>
                      <a:lnTo>
                        <a:pt x="40" y="129"/>
                      </a:lnTo>
                      <a:lnTo>
                        <a:pt x="38" y="135"/>
                      </a:lnTo>
                      <a:lnTo>
                        <a:pt x="38" y="142"/>
                      </a:lnTo>
                      <a:lnTo>
                        <a:pt x="34" y="148"/>
                      </a:lnTo>
                      <a:lnTo>
                        <a:pt x="34" y="154"/>
                      </a:lnTo>
                      <a:lnTo>
                        <a:pt x="32" y="161"/>
                      </a:lnTo>
                      <a:lnTo>
                        <a:pt x="30" y="167"/>
                      </a:lnTo>
                      <a:lnTo>
                        <a:pt x="28" y="175"/>
                      </a:lnTo>
                      <a:lnTo>
                        <a:pt x="26" y="182"/>
                      </a:lnTo>
                      <a:lnTo>
                        <a:pt x="24" y="190"/>
                      </a:lnTo>
                      <a:lnTo>
                        <a:pt x="24" y="197"/>
                      </a:lnTo>
                      <a:lnTo>
                        <a:pt x="21" y="205"/>
                      </a:lnTo>
                      <a:lnTo>
                        <a:pt x="21" y="213"/>
                      </a:lnTo>
                      <a:lnTo>
                        <a:pt x="19" y="220"/>
                      </a:lnTo>
                      <a:lnTo>
                        <a:pt x="17" y="230"/>
                      </a:lnTo>
                      <a:lnTo>
                        <a:pt x="17" y="237"/>
                      </a:lnTo>
                      <a:lnTo>
                        <a:pt x="15" y="245"/>
                      </a:lnTo>
                      <a:lnTo>
                        <a:pt x="13" y="254"/>
                      </a:lnTo>
                      <a:lnTo>
                        <a:pt x="13" y="264"/>
                      </a:lnTo>
                      <a:lnTo>
                        <a:pt x="11" y="274"/>
                      </a:lnTo>
                      <a:lnTo>
                        <a:pt x="9" y="283"/>
                      </a:lnTo>
                      <a:lnTo>
                        <a:pt x="9" y="291"/>
                      </a:lnTo>
                      <a:lnTo>
                        <a:pt x="7" y="300"/>
                      </a:lnTo>
                      <a:lnTo>
                        <a:pt x="5" y="310"/>
                      </a:lnTo>
                      <a:lnTo>
                        <a:pt x="5" y="319"/>
                      </a:lnTo>
                      <a:lnTo>
                        <a:pt x="5" y="331"/>
                      </a:lnTo>
                      <a:lnTo>
                        <a:pt x="5" y="340"/>
                      </a:lnTo>
                      <a:lnTo>
                        <a:pt x="4" y="350"/>
                      </a:lnTo>
                      <a:lnTo>
                        <a:pt x="2" y="359"/>
                      </a:lnTo>
                      <a:lnTo>
                        <a:pt x="2" y="370"/>
                      </a:lnTo>
                      <a:lnTo>
                        <a:pt x="2" y="382"/>
                      </a:lnTo>
                      <a:lnTo>
                        <a:pt x="2" y="391"/>
                      </a:lnTo>
                      <a:lnTo>
                        <a:pt x="2" y="403"/>
                      </a:lnTo>
                      <a:lnTo>
                        <a:pt x="2" y="414"/>
                      </a:lnTo>
                      <a:lnTo>
                        <a:pt x="2" y="426"/>
                      </a:lnTo>
                      <a:lnTo>
                        <a:pt x="0" y="435"/>
                      </a:lnTo>
                      <a:lnTo>
                        <a:pt x="0" y="447"/>
                      </a:lnTo>
                      <a:lnTo>
                        <a:pt x="0" y="458"/>
                      </a:lnTo>
                      <a:lnTo>
                        <a:pt x="0" y="467"/>
                      </a:lnTo>
                      <a:lnTo>
                        <a:pt x="0" y="479"/>
                      </a:lnTo>
                      <a:lnTo>
                        <a:pt x="0" y="488"/>
                      </a:lnTo>
                      <a:lnTo>
                        <a:pt x="0" y="500"/>
                      </a:lnTo>
                      <a:lnTo>
                        <a:pt x="2" y="509"/>
                      </a:lnTo>
                      <a:lnTo>
                        <a:pt x="2" y="519"/>
                      </a:lnTo>
                      <a:lnTo>
                        <a:pt x="2" y="528"/>
                      </a:lnTo>
                      <a:lnTo>
                        <a:pt x="2" y="540"/>
                      </a:lnTo>
                      <a:lnTo>
                        <a:pt x="2" y="549"/>
                      </a:lnTo>
                      <a:lnTo>
                        <a:pt x="2" y="559"/>
                      </a:lnTo>
                      <a:lnTo>
                        <a:pt x="2" y="568"/>
                      </a:lnTo>
                      <a:lnTo>
                        <a:pt x="4" y="578"/>
                      </a:lnTo>
                      <a:lnTo>
                        <a:pt x="4" y="585"/>
                      </a:lnTo>
                      <a:lnTo>
                        <a:pt x="4" y="595"/>
                      </a:lnTo>
                      <a:lnTo>
                        <a:pt x="5" y="602"/>
                      </a:lnTo>
                      <a:lnTo>
                        <a:pt x="5" y="612"/>
                      </a:lnTo>
                      <a:lnTo>
                        <a:pt x="5" y="621"/>
                      </a:lnTo>
                      <a:lnTo>
                        <a:pt x="5" y="629"/>
                      </a:lnTo>
                      <a:lnTo>
                        <a:pt x="7" y="637"/>
                      </a:lnTo>
                      <a:lnTo>
                        <a:pt x="7" y="644"/>
                      </a:lnTo>
                      <a:lnTo>
                        <a:pt x="9" y="654"/>
                      </a:lnTo>
                      <a:lnTo>
                        <a:pt x="9" y="660"/>
                      </a:lnTo>
                      <a:lnTo>
                        <a:pt x="11" y="667"/>
                      </a:lnTo>
                      <a:lnTo>
                        <a:pt x="11" y="675"/>
                      </a:lnTo>
                      <a:lnTo>
                        <a:pt x="13" y="684"/>
                      </a:lnTo>
                      <a:lnTo>
                        <a:pt x="13" y="690"/>
                      </a:lnTo>
                      <a:lnTo>
                        <a:pt x="15" y="698"/>
                      </a:lnTo>
                      <a:lnTo>
                        <a:pt x="17" y="703"/>
                      </a:lnTo>
                      <a:lnTo>
                        <a:pt x="19" y="711"/>
                      </a:lnTo>
                      <a:lnTo>
                        <a:pt x="19" y="718"/>
                      </a:lnTo>
                      <a:lnTo>
                        <a:pt x="21" y="724"/>
                      </a:lnTo>
                      <a:lnTo>
                        <a:pt x="21" y="730"/>
                      </a:lnTo>
                      <a:lnTo>
                        <a:pt x="23" y="737"/>
                      </a:lnTo>
                      <a:lnTo>
                        <a:pt x="24" y="743"/>
                      </a:lnTo>
                      <a:lnTo>
                        <a:pt x="24" y="749"/>
                      </a:lnTo>
                      <a:lnTo>
                        <a:pt x="26" y="755"/>
                      </a:lnTo>
                      <a:lnTo>
                        <a:pt x="30" y="760"/>
                      </a:lnTo>
                      <a:lnTo>
                        <a:pt x="30" y="766"/>
                      </a:lnTo>
                      <a:lnTo>
                        <a:pt x="32" y="772"/>
                      </a:lnTo>
                      <a:lnTo>
                        <a:pt x="34" y="776"/>
                      </a:lnTo>
                      <a:lnTo>
                        <a:pt x="36" y="781"/>
                      </a:lnTo>
                      <a:lnTo>
                        <a:pt x="38" y="785"/>
                      </a:lnTo>
                      <a:lnTo>
                        <a:pt x="38" y="791"/>
                      </a:lnTo>
                      <a:lnTo>
                        <a:pt x="40" y="795"/>
                      </a:lnTo>
                      <a:lnTo>
                        <a:pt x="42" y="800"/>
                      </a:lnTo>
                      <a:lnTo>
                        <a:pt x="45" y="808"/>
                      </a:lnTo>
                      <a:lnTo>
                        <a:pt x="49" y="817"/>
                      </a:lnTo>
                      <a:lnTo>
                        <a:pt x="53" y="823"/>
                      </a:lnTo>
                      <a:lnTo>
                        <a:pt x="59" y="831"/>
                      </a:lnTo>
                      <a:lnTo>
                        <a:pt x="62" y="836"/>
                      </a:lnTo>
                      <a:lnTo>
                        <a:pt x="66" y="842"/>
                      </a:lnTo>
                      <a:lnTo>
                        <a:pt x="72" y="846"/>
                      </a:lnTo>
                      <a:lnTo>
                        <a:pt x="76" y="852"/>
                      </a:lnTo>
                      <a:lnTo>
                        <a:pt x="81" y="853"/>
                      </a:lnTo>
                      <a:lnTo>
                        <a:pt x="85" y="857"/>
                      </a:lnTo>
                      <a:lnTo>
                        <a:pt x="91" y="859"/>
                      </a:lnTo>
                      <a:lnTo>
                        <a:pt x="95" y="861"/>
                      </a:lnTo>
                      <a:lnTo>
                        <a:pt x="100" y="861"/>
                      </a:lnTo>
                      <a:lnTo>
                        <a:pt x="106" y="863"/>
                      </a:lnTo>
                      <a:lnTo>
                        <a:pt x="112" y="863"/>
                      </a:lnTo>
                      <a:lnTo>
                        <a:pt x="116" y="865"/>
                      </a:lnTo>
                      <a:lnTo>
                        <a:pt x="121" y="863"/>
                      </a:lnTo>
                      <a:lnTo>
                        <a:pt x="127" y="863"/>
                      </a:lnTo>
                      <a:lnTo>
                        <a:pt x="131" y="863"/>
                      </a:lnTo>
                      <a:lnTo>
                        <a:pt x="137" y="863"/>
                      </a:lnTo>
                      <a:lnTo>
                        <a:pt x="140" y="861"/>
                      </a:lnTo>
                      <a:lnTo>
                        <a:pt x="146" y="859"/>
                      </a:lnTo>
                      <a:lnTo>
                        <a:pt x="152" y="857"/>
                      </a:lnTo>
                      <a:lnTo>
                        <a:pt x="157" y="855"/>
                      </a:lnTo>
                      <a:lnTo>
                        <a:pt x="161" y="852"/>
                      </a:lnTo>
                      <a:lnTo>
                        <a:pt x="167" y="850"/>
                      </a:lnTo>
                      <a:lnTo>
                        <a:pt x="171" y="848"/>
                      </a:lnTo>
                      <a:lnTo>
                        <a:pt x="176" y="844"/>
                      </a:lnTo>
                      <a:lnTo>
                        <a:pt x="180" y="840"/>
                      </a:lnTo>
                      <a:lnTo>
                        <a:pt x="184" y="838"/>
                      </a:lnTo>
                      <a:lnTo>
                        <a:pt x="188" y="834"/>
                      </a:lnTo>
                      <a:lnTo>
                        <a:pt x="192" y="833"/>
                      </a:lnTo>
                      <a:lnTo>
                        <a:pt x="199" y="825"/>
                      </a:lnTo>
                      <a:lnTo>
                        <a:pt x="207" y="817"/>
                      </a:lnTo>
                      <a:lnTo>
                        <a:pt x="213" y="812"/>
                      </a:lnTo>
                      <a:lnTo>
                        <a:pt x="218" y="806"/>
                      </a:lnTo>
                      <a:lnTo>
                        <a:pt x="220" y="800"/>
                      </a:lnTo>
                      <a:lnTo>
                        <a:pt x="224" y="796"/>
                      </a:lnTo>
                      <a:lnTo>
                        <a:pt x="226" y="793"/>
                      </a:lnTo>
                      <a:lnTo>
                        <a:pt x="228" y="787"/>
                      </a:lnTo>
                      <a:lnTo>
                        <a:pt x="230" y="781"/>
                      </a:lnTo>
                      <a:lnTo>
                        <a:pt x="234" y="777"/>
                      </a:lnTo>
                      <a:lnTo>
                        <a:pt x="237" y="772"/>
                      </a:lnTo>
                      <a:lnTo>
                        <a:pt x="239" y="766"/>
                      </a:lnTo>
                      <a:lnTo>
                        <a:pt x="241" y="758"/>
                      </a:lnTo>
                      <a:lnTo>
                        <a:pt x="245" y="753"/>
                      </a:lnTo>
                      <a:lnTo>
                        <a:pt x="249" y="747"/>
                      </a:lnTo>
                      <a:lnTo>
                        <a:pt x="251" y="741"/>
                      </a:lnTo>
                      <a:lnTo>
                        <a:pt x="254" y="734"/>
                      </a:lnTo>
                      <a:lnTo>
                        <a:pt x="256" y="728"/>
                      </a:lnTo>
                      <a:lnTo>
                        <a:pt x="260" y="722"/>
                      </a:lnTo>
                      <a:lnTo>
                        <a:pt x="264" y="718"/>
                      </a:lnTo>
                      <a:lnTo>
                        <a:pt x="266" y="711"/>
                      </a:lnTo>
                      <a:lnTo>
                        <a:pt x="270" y="707"/>
                      </a:lnTo>
                      <a:lnTo>
                        <a:pt x="273" y="701"/>
                      </a:lnTo>
                      <a:lnTo>
                        <a:pt x="275" y="698"/>
                      </a:lnTo>
                      <a:lnTo>
                        <a:pt x="281" y="690"/>
                      </a:lnTo>
                      <a:lnTo>
                        <a:pt x="287" y="684"/>
                      </a:lnTo>
                      <a:lnTo>
                        <a:pt x="292" y="680"/>
                      </a:lnTo>
                      <a:lnTo>
                        <a:pt x="298" y="679"/>
                      </a:lnTo>
                      <a:lnTo>
                        <a:pt x="302" y="680"/>
                      </a:lnTo>
                      <a:lnTo>
                        <a:pt x="308" y="686"/>
                      </a:lnTo>
                      <a:lnTo>
                        <a:pt x="310" y="688"/>
                      </a:lnTo>
                      <a:lnTo>
                        <a:pt x="311" y="692"/>
                      </a:lnTo>
                      <a:lnTo>
                        <a:pt x="313" y="698"/>
                      </a:lnTo>
                      <a:lnTo>
                        <a:pt x="317" y="701"/>
                      </a:lnTo>
                      <a:lnTo>
                        <a:pt x="319" y="707"/>
                      </a:lnTo>
                      <a:lnTo>
                        <a:pt x="321" y="711"/>
                      </a:lnTo>
                      <a:lnTo>
                        <a:pt x="323" y="717"/>
                      </a:lnTo>
                      <a:lnTo>
                        <a:pt x="327" y="724"/>
                      </a:lnTo>
                      <a:lnTo>
                        <a:pt x="327" y="728"/>
                      </a:lnTo>
                      <a:lnTo>
                        <a:pt x="329" y="736"/>
                      </a:lnTo>
                      <a:lnTo>
                        <a:pt x="330" y="741"/>
                      </a:lnTo>
                      <a:lnTo>
                        <a:pt x="334" y="747"/>
                      </a:lnTo>
                      <a:lnTo>
                        <a:pt x="334" y="753"/>
                      </a:lnTo>
                      <a:lnTo>
                        <a:pt x="336" y="760"/>
                      </a:lnTo>
                      <a:lnTo>
                        <a:pt x="338" y="766"/>
                      </a:lnTo>
                      <a:lnTo>
                        <a:pt x="342" y="774"/>
                      </a:lnTo>
                      <a:lnTo>
                        <a:pt x="342" y="779"/>
                      </a:lnTo>
                      <a:lnTo>
                        <a:pt x="344" y="785"/>
                      </a:lnTo>
                      <a:lnTo>
                        <a:pt x="346" y="793"/>
                      </a:lnTo>
                      <a:lnTo>
                        <a:pt x="348" y="798"/>
                      </a:lnTo>
                      <a:lnTo>
                        <a:pt x="349" y="804"/>
                      </a:lnTo>
                      <a:lnTo>
                        <a:pt x="351" y="810"/>
                      </a:lnTo>
                      <a:lnTo>
                        <a:pt x="353" y="817"/>
                      </a:lnTo>
                      <a:lnTo>
                        <a:pt x="355" y="823"/>
                      </a:lnTo>
                      <a:lnTo>
                        <a:pt x="357" y="827"/>
                      </a:lnTo>
                      <a:lnTo>
                        <a:pt x="359" y="833"/>
                      </a:lnTo>
                      <a:lnTo>
                        <a:pt x="361" y="838"/>
                      </a:lnTo>
                      <a:lnTo>
                        <a:pt x="363" y="842"/>
                      </a:lnTo>
                      <a:lnTo>
                        <a:pt x="368" y="852"/>
                      </a:lnTo>
                      <a:lnTo>
                        <a:pt x="372" y="859"/>
                      </a:lnTo>
                      <a:lnTo>
                        <a:pt x="378" y="863"/>
                      </a:lnTo>
                      <a:lnTo>
                        <a:pt x="384" y="871"/>
                      </a:lnTo>
                      <a:lnTo>
                        <a:pt x="387" y="872"/>
                      </a:lnTo>
                      <a:lnTo>
                        <a:pt x="391" y="876"/>
                      </a:lnTo>
                      <a:lnTo>
                        <a:pt x="395" y="878"/>
                      </a:lnTo>
                      <a:lnTo>
                        <a:pt x="401" y="882"/>
                      </a:lnTo>
                      <a:lnTo>
                        <a:pt x="405" y="884"/>
                      </a:lnTo>
                      <a:lnTo>
                        <a:pt x="408" y="886"/>
                      </a:lnTo>
                      <a:lnTo>
                        <a:pt x="414" y="888"/>
                      </a:lnTo>
                      <a:lnTo>
                        <a:pt x="420" y="892"/>
                      </a:lnTo>
                      <a:lnTo>
                        <a:pt x="424" y="892"/>
                      </a:lnTo>
                      <a:lnTo>
                        <a:pt x="429" y="895"/>
                      </a:lnTo>
                      <a:lnTo>
                        <a:pt x="435" y="895"/>
                      </a:lnTo>
                      <a:lnTo>
                        <a:pt x="441" y="897"/>
                      </a:lnTo>
                      <a:lnTo>
                        <a:pt x="446" y="897"/>
                      </a:lnTo>
                      <a:lnTo>
                        <a:pt x="452" y="899"/>
                      </a:lnTo>
                      <a:lnTo>
                        <a:pt x="456" y="899"/>
                      </a:lnTo>
                      <a:lnTo>
                        <a:pt x="463" y="899"/>
                      </a:lnTo>
                      <a:lnTo>
                        <a:pt x="467" y="897"/>
                      </a:lnTo>
                      <a:lnTo>
                        <a:pt x="473" y="897"/>
                      </a:lnTo>
                      <a:lnTo>
                        <a:pt x="479" y="895"/>
                      </a:lnTo>
                      <a:lnTo>
                        <a:pt x="484" y="895"/>
                      </a:lnTo>
                      <a:lnTo>
                        <a:pt x="488" y="892"/>
                      </a:lnTo>
                      <a:lnTo>
                        <a:pt x="494" y="890"/>
                      </a:lnTo>
                      <a:lnTo>
                        <a:pt x="500" y="888"/>
                      </a:lnTo>
                      <a:lnTo>
                        <a:pt x="505" y="884"/>
                      </a:lnTo>
                      <a:lnTo>
                        <a:pt x="509" y="880"/>
                      </a:lnTo>
                      <a:lnTo>
                        <a:pt x="513" y="876"/>
                      </a:lnTo>
                      <a:lnTo>
                        <a:pt x="517" y="871"/>
                      </a:lnTo>
                      <a:lnTo>
                        <a:pt x="522" y="865"/>
                      </a:lnTo>
                      <a:lnTo>
                        <a:pt x="524" y="859"/>
                      </a:lnTo>
                      <a:lnTo>
                        <a:pt x="530" y="852"/>
                      </a:lnTo>
                      <a:lnTo>
                        <a:pt x="534" y="844"/>
                      </a:lnTo>
                      <a:lnTo>
                        <a:pt x="538" y="836"/>
                      </a:lnTo>
                      <a:lnTo>
                        <a:pt x="540" y="833"/>
                      </a:lnTo>
                      <a:lnTo>
                        <a:pt x="541" y="829"/>
                      </a:lnTo>
                      <a:lnTo>
                        <a:pt x="541" y="823"/>
                      </a:lnTo>
                      <a:lnTo>
                        <a:pt x="545" y="819"/>
                      </a:lnTo>
                      <a:lnTo>
                        <a:pt x="545" y="815"/>
                      </a:lnTo>
                      <a:lnTo>
                        <a:pt x="549" y="810"/>
                      </a:lnTo>
                      <a:lnTo>
                        <a:pt x="549" y="806"/>
                      </a:lnTo>
                      <a:lnTo>
                        <a:pt x="553" y="802"/>
                      </a:lnTo>
                      <a:lnTo>
                        <a:pt x="553" y="796"/>
                      </a:lnTo>
                      <a:lnTo>
                        <a:pt x="555" y="791"/>
                      </a:lnTo>
                      <a:lnTo>
                        <a:pt x="557" y="785"/>
                      </a:lnTo>
                      <a:lnTo>
                        <a:pt x="559" y="781"/>
                      </a:lnTo>
                      <a:lnTo>
                        <a:pt x="560" y="776"/>
                      </a:lnTo>
                      <a:lnTo>
                        <a:pt x="562" y="770"/>
                      </a:lnTo>
                      <a:lnTo>
                        <a:pt x="562" y="764"/>
                      </a:lnTo>
                      <a:lnTo>
                        <a:pt x="566" y="760"/>
                      </a:lnTo>
                      <a:lnTo>
                        <a:pt x="566" y="755"/>
                      </a:lnTo>
                      <a:lnTo>
                        <a:pt x="568" y="749"/>
                      </a:lnTo>
                      <a:lnTo>
                        <a:pt x="570" y="741"/>
                      </a:lnTo>
                      <a:lnTo>
                        <a:pt x="572" y="736"/>
                      </a:lnTo>
                      <a:lnTo>
                        <a:pt x="572" y="730"/>
                      </a:lnTo>
                      <a:lnTo>
                        <a:pt x="574" y="724"/>
                      </a:lnTo>
                      <a:lnTo>
                        <a:pt x="576" y="718"/>
                      </a:lnTo>
                      <a:lnTo>
                        <a:pt x="578" y="713"/>
                      </a:lnTo>
                      <a:lnTo>
                        <a:pt x="578" y="705"/>
                      </a:lnTo>
                      <a:lnTo>
                        <a:pt x="579" y="699"/>
                      </a:lnTo>
                      <a:lnTo>
                        <a:pt x="581" y="692"/>
                      </a:lnTo>
                      <a:lnTo>
                        <a:pt x="581" y="686"/>
                      </a:lnTo>
                      <a:lnTo>
                        <a:pt x="583" y="679"/>
                      </a:lnTo>
                      <a:lnTo>
                        <a:pt x="585" y="671"/>
                      </a:lnTo>
                      <a:lnTo>
                        <a:pt x="585" y="665"/>
                      </a:lnTo>
                      <a:lnTo>
                        <a:pt x="587" y="660"/>
                      </a:lnTo>
                      <a:lnTo>
                        <a:pt x="587" y="650"/>
                      </a:lnTo>
                      <a:lnTo>
                        <a:pt x="589" y="644"/>
                      </a:lnTo>
                      <a:lnTo>
                        <a:pt x="591" y="637"/>
                      </a:lnTo>
                      <a:lnTo>
                        <a:pt x="591" y="629"/>
                      </a:lnTo>
                      <a:lnTo>
                        <a:pt x="593" y="621"/>
                      </a:lnTo>
                      <a:lnTo>
                        <a:pt x="595" y="614"/>
                      </a:lnTo>
                      <a:lnTo>
                        <a:pt x="595" y="606"/>
                      </a:lnTo>
                      <a:lnTo>
                        <a:pt x="597" y="599"/>
                      </a:lnTo>
                      <a:lnTo>
                        <a:pt x="597" y="591"/>
                      </a:lnTo>
                      <a:lnTo>
                        <a:pt x="598" y="583"/>
                      </a:lnTo>
                      <a:lnTo>
                        <a:pt x="598" y="576"/>
                      </a:lnTo>
                      <a:lnTo>
                        <a:pt x="598" y="568"/>
                      </a:lnTo>
                      <a:lnTo>
                        <a:pt x="600" y="559"/>
                      </a:lnTo>
                      <a:lnTo>
                        <a:pt x="600" y="551"/>
                      </a:lnTo>
                      <a:lnTo>
                        <a:pt x="602" y="544"/>
                      </a:lnTo>
                      <a:lnTo>
                        <a:pt x="602" y="536"/>
                      </a:lnTo>
                      <a:lnTo>
                        <a:pt x="602" y="526"/>
                      </a:lnTo>
                      <a:lnTo>
                        <a:pt x="604" y="519"/>
                      </a:lnTo>
                      <a:lnTo>
                        <a:pt x="604" y="509"/>
                      </a:lnTo>
                      <a:lnTo>
                        <a:pt x="606" y="502"/>
                      </a:lnTo>
                      <a:lnTo>
                        <a:pt x="606" y="492"/>
                      </a:lnTo>
                      <a:lnTo>
                        <a:pt x="606" y="485"/>
                      </a:lnTo>
                      <a:lnTo>
                        <a:pt x="606" y="475"/>
                      </a:lnTo>
                      <a:lnTo>
                        <a:pt x="608" y="467"/>
                      </a:lnTo>
                      <a:lnTo>
                        <a:pt x="608" y="458"/>
                      </a:lnTo>
                      <a:lnTo>
                        <a:pt x="608" y="450"/>
                      </a:lnTo>
                      <a:lnTo>
                        <a:pt x="608" y="441"/>
                      </a:lnTo>
                      <a:lnTo>
                        <a:pt x="610" y="433"/>
                      </a:lnTo>
                      <a:lnTo>
                        <a:pt x="610" y="424"/>
                      </a:lnTo>
                      <a:lnTo>
                        <a:pt x="610" y="414"/>
                      </a:lnTo>
                      <a:lnTo>
                        <a:pt x="610" y="407"/>
                      </a:lnTo>
                      <a:lnTo>
                        <a:pt x="610" y="397"/>
                      </a:lnTo>
                      <a:lnTo>
                        <a:pt x="608" y="388"/>
                      </a:lnTo>
                      <a:lnTo>
                        <a:pt x="608" y="380"/>
                      </a:lnTo>
                      <a:lnTo>
                        <a:pt x="608" y="370"/>
                      </a:lnTo>
                      <a:lnTo>
                        <a:pt x="608" y="363"/>
                      </a:lnTo>
                      <a:lnTo>
                        <a:pt x="606" y="353"/>
                      </a:lnTo>
                      <a:lnTo>
                        <a:pt x="606" y="344"/>
                      </a:lnTo>
                      <a:lnTo>
                        <a:pt x="606" y="336"/>
                      </a:lnTo>
                      <a:lnTo>
                        <a:pt x="606" y="329"/>
                      </a:lnTo>
                      <a:lnTo>
                        <a:pt x="604" y="319"/>
                      </a:lnTo>
                      <a:lnTo>
                        <a:pt x="604" y="312"/>
                      </a:lnTo>
                      <a:lnTo>
                        <a:pt x="602" y="302"/>
                      </a:lnTo>
                      <a:lnTo>
                        <a:pt x="602" y="294"/>
                      </a:lnTo>
                      <a:lnTo>
                        <a:pt x="602" y="285"/>
                      </a:lnTo>
                      <a:lnTo>
                        <a:pt x="602" y="277"/>
                      </a:lnTo>
                      <a:lnTo>
                        <a:pt x="600" y="270"/>
                      </a:lnTo>
                      <a:lnTo>
                        <a:pt x="600" y="262"/>
                      </a:lnTo>
                      <a:lnTo>
                        <a:pt x="598" y="254"/>
                      </a:lnTo>
                      <a:lnTo>
                        <a:pt x="598" y="245"/>
                      </a:lnTo>
                      <a:lnTo>
                        <a:pt x="597" y="237"/>
                      </a:lnTo>
                      <a:lnTo>
                        <a:pt x="597" y="232"/>
                      </a:lnTo>
                      <a:lnTo>
                        <a:pt x="595" y="224"/>
                      </a:lnTo>
                      <a:lnTo>
                        <a:pt x="595" y="216"/>
                      </a:lnTo>
                      <a:lnTo>
                        <a:pt x="593" y="209"/>
                      </a:lnTo>
                      <a:lnTo>
                        <a:pt x="593" y="203"/>
                      </a:lnTo>
                      <a:lnTo>
                        <a:pt x="591" y="196"/>
                      </a:lnTo>
                      <a:lnTo>
                        <a:pt x="591" y="188"/>
                      </a:lnTo>
                      <a:lnTo>
                        <a:pt x="589" y="180"/>
                      </a:lnTo>
                      <a:lnTo>
                        <a:pt x="589" y="175"/>
                      </a:lnTo>
                      <a:lnTo>
                        <a:pt x="587" y="167"/>
                      </a:lnTo>
                      <a:lnTo>
                        <a:pt x="585" y="163"/>
                      </a:lnTo>
                      <a:lnTo>
                        <a:pt x="585" y="156"/>
                      </a:lnTo>
                      <a:lnTo>
                        <a:pt x="585" y="152"/>
                      </a:lnTo>
                      <a:lnTo>
                        <a:pt x="583" y="144"/>
                      </a:lnTo>
                      <a:lnTo>
                        <a:pt x="581" y="138"/>
                      </a:lnTo>
                      <a:lnTo>
                        <a:pt x="581" y="133"/>
                      </a:lnTo>
                      <a:lnTo>
                        <a:pt x="579" y="129"/>
                      </a:lnTo>
                      <a:lnTo>
                        <a:pt x="578" y="123"/>
                      </a:lnTo>
                      <a:lnTo>
                        <a:pt x="578" y="119"/>
                      </a:lnTo>
                      <a:lnTo>
                        <a:pt x="578" y="114"/>
                      </a:lnTo>
                      <a:lnTo>
                        <a:pt x="578" y="110"/>
                      </a:lnTo>
                      <a:lnTo>
                        <a:pt x="576" y="106"/>
                      </a:lnTo>
                      <a:lnTo>
                        <a:pt x="574" y="102"/>
                      </a:lnTo>
                      <a:lnTo>
                        <a:pt x="574" y="99"/>
                      </a:lnTo>
                      <a:lnTo>
                        <a:pt x="574" y="95"/>
                      </a:lnTo>
                      <a:lnTo>
                        <a:pt x="572" y="89"/>
                      </a:lnTo>
                      <a:lnTo>
                        <a:pt x="572" y="85"/>
                      </a:lnTo>
                      <a:lnTo>
                        <a:pt x="570" y="78"/>
                      </a:lnTo>
                      <a:lnTo>
                        <a:pt x="570" y="76"/>
                      </a:lnTo>
                      <a:lnTo>
                        <a:pt x="519" y="0"/>
                      </a:lnTo>
                      <a:lnTo>
                        <a:pt x="517" y="0"/>
                      </a:lnTo>
                      <a:lnTo>
                        <a:pt x="513" y="0"/>
                      </a:lnTo>
                      <a:lnTo>
                        <a:pt x="511" y="0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500" y="0"/>
                      </a:lnTo>
                      <a:lnTo>
                        <a:pt x="494" y="0"/>
                      </a:lnTo>
                      <a:lnTo>
                        <a:pt x="488" y="0"/>
                      </a:lnTo>
                      <a:lnTo>
                        <a:pt x="483" y="0"/>
                      </a:lnTo>
                      <a:lnTo>
                        <a:pt x="477" y="0"/>
                      </a:lnTo>
                      <a:lnTo>
                        <a:pt x="471" y="0"/>
                      </a:lnTo>
                      <a:lnTo>
                        <a:pt x="463" y="0"/>
                      </a:lnTo>
                      <a:lnTo>
                        <a:pt x="458" y="0"/>
                      </a:lnTo>
                      <a:lnTo>
                        <a:pt x="450" y="0"/>
                      </a:lnTo>
                      <a:lnTo>
                        <a:pt x="443" y="0"/>
                      </a:lnTo>
                      <a:lnTo>
                        <a:pt x="433" y="0"/>
                      </a:lnTo>
                      <a:lnTo>
                        <a:pt x="425" y="0"/>
                      </a:lnTo>
                      <a:lnTo>
                        <a:pt x="416" y="0"/>
                      </a:lnTo>
                      <a:lnTo>
                        <a:pt x="406" y="0"/>
                      </a:lnTo>
                      <a:lnTo>
                        <a:pt x="399" y="0"/>
                      </a:lnTo>
                      <a:lnTo>
                        <a:pt x="389" y="0"/>
                      </a:lnTo>
                      <a:lnTo>
                        <a:pt x="380" y="2"/>
                      </a:lnTo>
                      <a:lnTo>
                        <a:pt x="370" y="2"/>
                      </a:lnTo>
                      <a:lnTo>
                        <a:pt x="361" y="2"/>
                      </a:lnTo>
                      <a:lnTo>
                        <a:pt x="349" y="2"/>
                      </a:lnTo>
                      <a:lnTo>
                        <a:pt x="340" y="2"/>
                      </a:lnTo>
                      <a:lnTo>
                        <a:pt x="330" y="2"/>
                      </a:lnTo>
                      <a:lnTo>
                        <a:pt x="321" y="3"/>
                      </a:lnTo>
                      <a:lnTo>
                        <a:pt x="310" y="3"/>
                      </a:lnTo>
                      <a:lnTo>
                        <a:pt x="300" y="5"/>
                      </a:lnTo>
                      <a:lnTo>
                        <a:pt x="291" y="5"/>
                      </a:lnTo>
                      <a:lnTo>
                        <a:pt x="279" y="5"/>
                      </a:lnTo>
                      <a:lnTo>
                        <a:pt x="270" y="5"/>
                      </a:lnTo>
                      <a:lnTo>
                        <a:pt x="258" y="5"/>
                      </a:lnTo>
                      <a:lnTo>
                        <a:pt x="249" y="5"/>
                      </a:lnTo>
                      <a:lnTo>
                        <a:pt x="237" y="7"/>
                      </a:lnTo>
                      <a:lnTo>
                        <a:pt x="228" y="7"/>
                      </a:lnTo>
                      <a:lnTo>
                        <a:pt x="218" y="7"/>
                      </a:lnTo>
                      <a:lnTo>
                        <a:pt x="209" y="7"/>
                      </a:lnTo>
                      <a:lnTo>
                        <a:pt x="199" y="9"/>
                      </a:lnTo>
                      <a:lnTo>
                        <a:pt x="190" y="9"/>
                      </a:lnTo>
                      <a:lnTo>
                        <a:pt x="180" y="11"/>
                      </a:lnTo>
                      <a:lnTo>
                        <a:pt x="171" y="11"/>
                      </a:lnTo>
                      <a:lnTo>
                        <a:pt x="163" y="13"/>
                      </a:lnTo>
                      <a:lnTo>
                        <a:pt x="154" y="13"/>
                      </a:lnTo>
                      <a:lnTo>
                        <a:pt x="146" y="15"/>
                      </a:lnTo>
                      <a:lnTo>
                        <a:pt x="138" y="15"/>
                      </a:lnTo>
                      <a:lnTo>
                        <a:pt x="131" y="17"/>
                      </a:lnTo>
                      <a:lnTo>
                        <a:pt x="123" y="17"/>
                      </a:lnTo>
                      <a:lnTo>
                        <a:pt x="116" y="19"/>
                      </a:lnTo>
                      <a:lnTo>
                        <a:pt x="110" y="19"/>
                      </a:lnTo>
                      <a:lnTo>
                        <a:pt x="104" y="21"/>
                      </a:lnTo>
                      <a:lnTo>
                        <a:pt x="99" y="21"/>
                      </a:lnTo>
                      <a:lnTo>
                        <a:pt x="93" y="22"/>
                      </a:lnTo>
                      <a:lnTo>
                        <a:pt x="87" y="24"/>
                      </a:lnTo>
                      <a:lnTo>
                        <a:pt x="83" y="24"/>
                      </a:lnTo>
                      <a:lnTo>
                        <a:pt x="80" y="26"/>
                      </a:lnTo>
                      <a:lnTo>
                        <a:pt x="78" y="28"/>
                      </a:lnTo>
                      <a:lnTo>
                        <a:pt x="72" y="32"/>
                      </a:lnTo>
                      <a:lnTo>
                        <a:pt x="70" y="36"/>
                      </a:lnTo>
                      <a:close/>
                    </a:path>
                  </a:pathLst>
                </a:custGeom>
                <a:solidFill>
                  <a:srgbClr val="7394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7" name="Freeform 452"/>
                <p:cNvSpPr>
                  <a:spLocks/>
                </p:cNvSpPr>
                <p:nvPr/>
              </p:nvSpPr>
              <p:spPr bwMode="auto">
                <a:xfrm>
                  <a:off x="2740" y="3370"/>
                  <a:ext cx="301" cy="420"/>
                </a:xfrm>
                <a:custGeom>
                  <a:avLst/>
                  <a:gdLst>
                    <a:gd name="T0" fmla="*/ 32 w 603"/>
                    <a:gd name="T1" fmla="*/ 0 h 841"/>
                    <a:gd name="T2" fmla="*/ 9 w 603"/>
                    <a:gd name="T3" fmla="*/ 2 h 841"/>
                    <a:gd name="T4" fmla="*/ 3 w 603"/>
                    <a:gd name="T5" fmla="*/ 13 h 841"/>
                    <a:gd name="T6" fmla="*/ 1 w 603"/>
                    <a:gd name="T7" fmla="*/ 41 h 841"/>
                    <a:gd name="T8" fmla="*/ 0 w 603"/>
                    <a:gd name="T9" fmla="*/ 78 h 841"/>
                    <a:gd name="T10" fmla="*/ 0 w 603"/>
                    <a:gd name="T11" fmla="*/ 115 h 841"/>
                    <a:gd name="T12" fmla="*/ 2 w 603"/>
                    <a:gd name="T13" fmla="*/ 144 h 841"/>
                    <a:gd name="T14" fmla="*/ 4 w 603"/>
                    <a:gd name="T15" fmla="*/ 161 h 841"/>
                    <a:gd name="T16" fmla="*/ 8 w 603"/>
                    <a:gd name="T17" fmla="*/ 175 h 841"/>
                    <a:gd name="T18" fmla="*/ 17 w 603"/>
                    <a:gd name="T19" fmla="*/ 195 h 841"/>
                    <a:gd name="T20" fmla="*/ 36 w 603"/>
                    <a:gd name="T21" fmla="*/ 204 h 841"/>
                    <a:gd name="T22" fmla="*/ 50 w 603"/>
                    <a:gd name="T23" fmla="*/ 194 h 841"/>
                    <a:gd name="T24" fmla="*/ 61 w 603"/>
                    <a:gd name="T25" fmla="*/ 169 h 841"/>
                    <a:gd name="T26" fmla="*/ 73 w 603"/>
                    <a:gd name="T27" fmla="*/ 159 h 841"/>
                    <a:gd name="T28" fmla="*/ 82 w 603"/>
                    <a:gd name="T29" fmla="*/ 177 h 841"/>
                    <a:gd name="T30" fmla="*/ 90 w 603"/>
                    <a:gd name="T31" fmla="*/ 192 h 841"/>
                    <a:gd name="T32" fmla="*/ 105 w 603"/>
                    <a:gd name="T33" fmla="*/ 207 h 841"/>
                    <a:gd name="T34" fmla="*/ 123 w 603"/>
                    <a:gd name="T35" fmla="*/ 208 h 841"/>
                    <a:gd name="T36" fmla="*/ 129 w 603"/>
                    <a:gd name="T37" fmla="*/ 192 h 841"/>
                    <a:gd name="T38" fmla="*/ 136 w 603"/>
                    <a:gd name="T39" fmla="*/ 170 h 841"/>
                    <a:gd name="T40" fmla="*/ 142 w 603"/>
                    <a:gd name="T41" fmla="*/ 142 h 841"/>
                    <a:gd name="T42" fmla="*/ 147 w 603"/>
                    <a:gd name="T43" fmla="*/ 110 h 841"/>
                    <a:gd name="T44" fmla="*/ 150 w 603"/>
                    <a:gd name="T45" fmla="*/ 79 h 841"/>
                    <a:gd name="T46" fmla="*/ 150 w 603"/>
                    <a:gd name="T47" fmla="*/ 56 h 841"/>
                    <a:gd name="T48" fmla="*/ 149 w 603"/>
                    <a:gd name="T49" fmla="*/ 41 h 841"/>
                    <a:gd name="T50" fmla="*/ 145 w 603"/>
                    <a:gd name="T51" fmla="*/ 29 h 841"/>
                    <a:gd name="T52" fmla="*/ 142 w 603"/>
                    <a:gd name="T53" fmla="*/ 46 h 841"/>
                    <a:gd name="T54" fmla="*/ 141 w 603"/>
                    <a:gd name="T55" fmla="*/ 64 h 841"/>
                    <a:gd name="T56" fmla="*/ 141 w 603"/>
                    <a:gd name="T57" fmla="*/ 80 h 841"/>
                    <a:gd name="T58" fmla="*/ 140 w 603"/>
                    <a:gd name="T59" fmla="*/ 97 h 841"/>
                    <a:gd name="T60" fmla="*/ 139 w 603"/>
                    <a:gd name="T61" fmla="*/ 113 h 841"/>
                    <a:gd name="T62" fmla="*/ 137 w 603"/>
                    <a:gd name="T63" fmla="*/ 130 h 841"/>
                    <a:gd name="T64" fmla="*/ 133 w 603"/>
                    <a:gd name="T65" fmla="*/ 150 h 841"/>
                    <a:gd name="T66" fmla="*/ 129 w 603"/>
                    <a:gd name="T67" fmla="*/ 170 h 841"/>
                    <a:gd name="T68" fmla="*/ 125 w 603"/>
                    <a:gd name="T69" fmla="*/ 187 h 841"/>
                    <a:gd name="T70" fmla="*/ 117 w 603"/>
                    <a:gd name="T71" fmla="*/ 199 h 841"/>
                    <a:gd name="T72" fmla="*/ 99 w 603"/>
                    <a:gd name="T73" fmla="*/ 190 h 841"/>
                    <a:gd name="T74" fmla="*/ 92 w 603"/>
                    <a:gd name="T75" fmla="*/ 171 h 841"/>
                    <a:gd name="T76" fmla="*/ 82 w 603"/>
                    <a:gd name="T77" fmla="*/ 141 h 841"/>
                    <a:gd name="T78" fmla="*/ 71 w 603"/>
                    <a:gd name="T79" fmla="*/ 106 h 841"/>
                    <a:gd name="T80" fmla="*/ 61 w 603"/>
                    <a:gd name="T81" fmla="*/ 74 h 841"/>
                    <a:gd name="T82" fmla="*/ 54 w 603"/>
                    <a:gd name="T83" fmla="*/ 54 h 841"/>
                    <a:gd name="T84" fmla="*/ 45 w 603"/>
                    <a:gd name="T85" fmla="*/ 46 h 841"/>
                    <a:gd name="T86" fmla="*/ 45 w 603"/>
                    <a:gd name="T87" fmla="*/ 62 h 841"/>
                    <a:gd name="T88" fmla="*/ 49 w 603"/>
                    <a:gd name="T89" fmla="*/ 80 h 841"/>
                    <a:gd name="T90" fmla="*/ 55 w 603"/>
                    <a:gd name="T91" fmla="*/ 100 h 841"/>
                    <a:gd name="T92" fmla="*/ 61 w 603"/>
                    <a:gd name="T93" fmla="*/ 120 h 841"/>
                    <a:gd name="T94" fmla="*/ 65 w 603"/>
                    <a:gd name="T95" fmla="*/ 136 h 841"/>
                    <a:gd name="T96" fmla="*/ 60 w 603"/>
                    <a:gd name="T97" fmla="*/ 156 h 841"/>
                    <a:gd name="T98" fmla="*/ 52 w 603"/>
                    <a:gd name="T99" fmla="*/ 173 h 841"/>
                    <a:gd name="T100" fmla="*/ 41 w 603"/>
                    <a:gd name="T101" fmla="*/ 191 h 841"/>
                    <a:gd name="T102" fmla="*/ 23 w 603"/>
                    <a:gd name="T103" fmla="*/ 192 h 841"/>
                    <a:gd name="T104" fmla="*/ 16 w 603"/>
                    <a:gd name="T105" fmla="*/ 178 h 841"/>
                    <a:gd name="T106" fmla="*/ 14 w 603"/>
                    <a:gd name="T107" fmla="*/ 160 h 841"/>
                    <a:gd name="T108" fmla="*/ 12 w 603"/>
                    <a:gd name="T109" fmla="*/ 138 h 841"/>
                    <a:gd name="T110" fmla="*/ 11 w 603"/>
                    <a:gd name="T111" fmla="*/ 114 h 841"/>
                    <a:gd name="T112" fmla="*/ 12 w 603"/>
                    <a:gd name="T113" fmla="*/ 91 h 841"/>
                    <a:gd name="T114" fmla="*/ 13 w 603"/>
                    <a:gd name="T115" fmla="*/ 70 h 841"/>
                    <a:gd name="T116" fmla="*/ 13 w 603"/>
                    <a:gd name="T117" fmla="*/ 49 h 841"/>
                    <a:gd name="T118" fmla="*/ 15 w 603"/>
                    <a:gd name="T119" fmla="*/ 31 h 841"/>
                    <a:gd name="T120" fmla="*/ 18 w 603"/>
                    <a:gd name="T121" fmla="*/ 15 h 841"/>
                    <a:gd name="T122" fmla="*/ 35 w 603"/>
                    <a:gd name="T123" fmla="*/ 10 h 841"/>
                    <a:gd name="T124" fmla="*/ 50 w 603"/>
                    <a:gd name="T125" fmla="*/ 1 h 84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3"/>
                    <a:gd name="T190" fmla="*/ 0 h 841"/>
                    <a:gd name="T191" fmla="*/ 603 w 603"/>
                    <a:gd name="T192" fmla="*/ 841 h 84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3" h="841">
                      <a:moveTo>
                        <a:pt x="190" y="2"/>
                      </a:moveTo>
                      <a:lnTo>
                        <a:pt x="187" y="2"/>
                      </a:lnTo>
                      <a:lnTo>
                        <a:pt x="183" y="2"/>
                      </a:lnTo>
                      <a:lnTo>
                        <a:pt x="179" y="0"/>
                      </a:lnTo>
                      <a:lnTo>
                        <a:pt x="175" y="0"/>
                      </a:lnTo>
                      <a:lnTo>
                        <a:pt x="171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4" y="0"/>
                      </a:lnTo>
                      <a:lnTo>
                        <a:pt x="147" y="0"/>
                      </a:lnTo>
                      <a:lnTo>
                        <a:pt x="141" y="0"/>
                      </a:lnTo>
                      <a:lnTo>
                        <a:pt x="133" y="0"/>
                      </a:lnTo>
                      <a:lnTo>
                        <a:pt x="128" y="0"/>
                      </a:lnTo>
                      <a:lnTo>
                        <a:pt x="120" y="0"/>
                      </a:lnTo>
                      <a:lnTo>
                        <a:pt x="114" y="2"/>
                      </a:lnTo>
                      <a:lnTo>
                        <a:pt x="107" y="2"/>
                      </a:lnTo>
                      <a:lnTo>
                        <a:pt x="97" y="2"/>
                      </a:lnTo>
                      <a:lnTo>
                        <a:pt x="90" y="2"/>
                      </a:lnTo>
                      <a:lnTo>
                        <a:pt x="84" y="2"/>
                      </a:lnTo>
                      <a:lnTo>
                        <a:pt x="76" y="2"/>
                      </a:lnTo>
                      <a:lnTo>
                        <a:pt x="69" y="4"/>
                      </a:lnTo>
                      <a:lnTo>
                        <a:pt x="63" y="4"/>
                      </a:lnTo>
                      <a:lnTo>
                        <a:pt x="57" y="6"/>
                      </a:lnTo>
                      <a:lnTo>
                        <a:pt x="50" y="6"/>
                      </a:lnTo>
                      <a:lnTo>
                        <a:pt x="44" y="8"/>
                      </a:lnTo>
                      <a:lnTo>
                        <a:pt x="38" y="8"/>
                      </a:lnTo>
                      <a:lnTo>
                        <a:pt x="34" y="10"/>
                      </a:lnTo>
                      <a:lnTo>
                        <a:pt x="29" y="12"/>
                      </a:lnTo>
                      <a:lnTo>
                        <a:pt x="25" y="12"/>
                      </a:lnTo>
                      <a:lnTo>
                        <a:pt x="23" y="16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33"/>
                      </a:lnTo>
                      <a:lnTo>
                        <a:pt x="14" y="37"/>
                      </a:lnTo>
                      <a:lnTo>
                        <a:pt x="14" y="42"/>
                      </a:lnTo>
                      <a:lnTo>
                        <a:pt x="12" y="46"/>
                      </a:lnTo>
                      <a:lnTo>
                        <a:pt x="12" y="52"/>
                      </a:lnTo>
                      <a:lnTo>
                        <a:pt x="10" y="59"/>
                      </a:lnTo>
                      <a:lnTo>
                        <a:pt x="10" y="67"/>
                      </a:lnTo>
                      <a:lnTo>
                        <a:pt x="10" y="73"/>
                      </a:lnTo>
                      <a:lnTo>
                        <a:pt x="8" y="80"/>
                      </a:lnTo>
                      <a:lnTo>
                        <a:pt x="8" y="90"/>
                      </a:lnTo>
                      <a:lnTo>
                        <a:pt x="8" y="97"/>
                      </a:lnTo>
                      <a:lnTo>
                        <a:pt x="6" y="105"/>
                      </a:lnTo>
                      <a:lnTo>
                        <a:pt x="6" y="115"/>
                      </a:lnTo>
                      <a:lnTo>
                        <a:pt x="4" y="124"/>
                      </a:lnTo>
                      <a:lnTo>
                        <a:pt x="4" y="135"/>
                      </a:lnTo>
                      <a:lnTo>
                        <a:pt x="4" y="143"/>
                      </a:lnTo>
                      <a:lnTo>
                        <a:pt x="4" y="154"/>
                      </a:lnTo>
                      <a:lnTo>
                        <a:pt x="4" y="164"/>
                      </a:lnTo>
                      <a:lnTo>
                        <a:pt x="4" y="175"/>
                      </a:lnTo>
                      <a:lnTo>
                        <a:pt x="2" y="185"/>
                      </a:lnTo>
                      <a:lnTo>
                        <a:pt x="2" y="196"/>
                      </a:lnTo>
                      <a:lnTo>
                        <a:pt x="2" y="208"/>
                      </a:lnTo>
                      <a:lnTo>
                        <a:pt x="2" y="219"/>
                      </a:lnTo>
                      <a:lnTo>
                        <a:pt x="2" y="231"/>
                      </a:lnTo>
                      <a:lnTo>
                        <a:pt x="2" y="242"/>
                      </a:lnTo>
                      <a:lnTo>
                        <a:pt x="2" y="253"/>
                      </a:lnTo>
                      <a:lnTo>
                        <a:pt x="2" y="267"/>
                      </a:lnTo>
                      <a:lnTo>
                        <a:pt x="0" y="278"/>
                      </a:lnTo>
                      <a:lnTo>
                        <a:pt x="0" y="289"/>
                      </a:lnTo>
                      <a:lnTo>
                        <a:pt x="0" y="301"/>
                      </a:lnTo>
                      <a:lnTo>
                        <a:pt x="0" y="314"/>
                      </a:lnTo>
                      <a:lnTo>
                        <a:pt x="0" y="326"/>
                      </a:lnTo>
                      <a:lnTo>
                        <a:pt x="0" y="337"/>
                      </a:lnTo>
                      <a:lnTo>
                        <a:pt x="0" y="348"/>
                      </a:lnTo>
                      <a:lnTo>
                        <a:pt x="0" y="362"/>
                      </a:lnTo>
                      <a:lnTo>
                        <a:pt x="0" y="373"/>
                      </a:lnTo>
                      <a:lnTo>
                        <a:pt x="0" y="385"/>
                      </a:lnTo>
                      <a:lnTo>
                        <a:pt x="0" y="396"/>
                      </a:lnTo>
                      <a:lnTo>
                        <a:pt x="0" y="407"/>
                      </a:lnTo>
                      <a:lnTo>
                        <a:pt x="0" y="419"/>
                      </a:lnTo>
                      <a:lnTo>
                        <a:pt x="2" y="430"/>
                      </a:lnTo>
                      <a:lnTo>
                        <a:pt x="2" y="442"/>
                      </a:lnTo>
                      <a:lnTo>
                        <a:pt x="2" y="453"/>
                      </a:lnTo>
                      <a:lnTo>
                        <a:pt x="2" y="463"/>
                      </a:lnTo>
                      <a:lnTo>
                        <a:pt x="2" y="472"/>
                      </a:lnTo>
                      <a:lnTo>
                        <a:pt x="2" y="482"/>
                      </a:lnTo>
                      <a:lnTo>
                        <a:pt x="2" y="493"/>
                      </a:lnTo>
                      <a:lnTo>
                        <a:pt x="2" y="502"/>
                      </a:lnTo>
                      <a:lnTo>
                        <a:pt x="4" y="512"/>
                      </a:lnTo>
                      <a:lnTo>
                        <a:pt x="4" y="521"/>
                      </a:lnTo>
                      <a:lnTo>
                        <a:pt x="4" y="531"/>
                      </a:lnTo>
                      <a:lnTo>
                        <a:pt x="4" y="539"/>
                      </a:lnTo>
                      <a:lnTo>
                        <a:pt x="6" y="548"/>
                      </a:lnTo>
                      <a:lnTo>
                        <a:pt x="6" y="556"/>
                      </a:lnTo>
                      <a:lnTo>
                        <a:pt x="8" y="563"/>
                      </a:lnTo>
                      <a:lnTo>
                        <a:pt x="8" y="569"/>
                      </a:lnTo>
                      <a:lnTo>
                        <a:pt x="8" y="577"/>
                      </a:lnTo>
                      <a:lnTo>
                        <a:pt x="8" y="582"/>
                      </a:lnTo>
                      <a:lnTo>
                        <a:pt x="10" y="588"/>
                      </a:lnTo>
                      <a:lnTo>
                        <a:pt x="10" y="594"/>
                      </a:lnTo>
                      <a:lnTo>
                        <a:pt x="12" y="599"/>
                      </a:lnTo>
                      <a:lnTo>
                        <a:pt x="12" y="605"/>
                      </a:lnTo>
                      <a:lnTo>
                        <a:pt x="12" y="609"/>
                      </a:lnTo>
                      <a:lnTo>
                        <a:pt x="12" y="615"/>
                      </a:lnTo>
                      <a:lnTo>
                        <a:pt x="14" y="620"/>
                      </a:lnTo>
                      <a:lnTo>
                        <a:pt x="14" y="624"/>
                      </a:lnTo>
                      <a:lnTo>
                        <a:pt x="15" y="630"/>
                      </a:lnTo>
                      <a:lnTo>
                        <a:pt x="15" y="636"/>
                      </a:lnTo>
                      <a:lnTo>
                        <a:pt x="17" y="639"/>
                      </a:lnTo>
                      <a:lnTo>
                        <a:pt x="17" y="645"/>
                      </a:lnTo>
                      <a:lnTo>
                        <a:pt x="19" y="649"/>
                      </a:lnTo>
                      <a:lnTo>
                        <a:pt x="21" y="655"/>
                      </a:lnTo>
                      <a:lnTo>
                        <a:pt x="21" y="658"/>
                      </a:lnTo>
                      <a:lnTo>
                        <a:pt x="23" y="662"/>
                      </a:lnTo>
                      <a:lnTo>
                        <a:pt x="25" y="668"/>
                      </a:lnTo>
                      <a:lnTo>
                        <a:pt x="25" y="672"/>
                      </a:lnTo>
                      <a:lnTo>
                        <a:pt x="27" y="677"/>
                      </a:lnTo>
                      <a:lnTo>
                        <a:pt x="27" y="681"/>
                      </a:lnTo>
                      <a:lnTo>
                        <a:pt x="29" y="685"/>
                      </a:lnTo>
                      <a:lnTo>
                        <a:pt x="29" y="689"/>
                      </a:lnTo>
                      <a:lnTo>
                        <a:pt x="31" y="694"/>
                      </a:lnTo>
                      <a:lnTo>
                        <a:pt x="33" y="698"/>
                      </a:lnTo>
                      <a:lnTo>
                        <a:pt x="33" y="702"/>
                      </a:lnTo>
                      <a:lnTo>
                        <a:pt x="36" y="710"/>
                      </a:lnTo>
                      <a:lnTo>
                        <a:pt x="38" y="717"/>
                      </a:lnTo>
                      <a:lnTo>
                        <a:pt x="40" y="723"/>
                      </a:lnTo>
                      <a:lnTo>
                        <a:pt x="44" y="733"/>
                      </a:lnTo>
                      <a:lnTo>
                        <a:pt x="46" y="738"/>
                      </a:lnTo>
                      <a:lnTo>
                        <a:pt x="50" y="744"/>
                      </a:lnTo>
                      <a:lnTo>
                        <a:pt x="52" y="750"/>
                      </a:lnTo>
                      <a:lnTo>
                        <a:pt x="53" y="755"/>
                      </a:lnTo>
                      <a:lnTo>
                        <a:pt x="57" y="761"/>
                      </a:lnTo>
                      <a:lnTo>
                        <a:pt x="59" y="765"/>
                      </a:lnTo>
                      <a:lnTo>
                        <a:pt x="61" y="771"/>
                      </a:lnTo>
                      <a:lnTo>
                        <a:pt x="65" y="774"/>
                      </a:lnTo>
                      <a:lnTo>
                        <a:pt x="69" y="782"/>
                      </a:lnTo>
                      <a:lnTo>
                        <a:pt x="74" y="788"/>
                      </a:lnTo>
                      <a:lnTo>
                        <a:pt x="78" y="793"/>
                      </a:lnTo>
                      <a:lnTo>
                        <a:pt x="82" y="797"/>
                      </a:lnTo>
                      <a:lnTo>
                        <a:pt x="86" y="797"/>
                      </a:lnTo>
                      <a:lnTo>
                        <a:pt x="90" y="801"/>
                      </a:lnTo>
                      <a:lnTo>
                        <a:pt x="95" y="803"/>
                      </a:lnTo>
                      <a:lnTo>
                        <a:pt x="103" y="805"/>
                      </a:lnTo>
                      <a:lnTo>
                        <a:pt x="109" y="809"/>
                      </a:lnTo>
                      <a:lnTo>
                        <a:pt x="114" y="810"/>
                      </a:lnTo>
                      <a:lnTo>
                        <a:pt x="122" y="812"/>
                      </a:lnTo>
                      <a:lnTo>
                        <a:pt x="131" y="816"/>
                      </a:lnTo>
                      <a:lnTo>
                        <a:pt x="137" y="816"/>
                      </a:lnTo>
                      <a:lnTo>
                        <a:pt x="145" y="818"/>
                      </a:lnTo>
                      <a:lnTo>
                        <a:pt x="152" y="818"/>
                      </a:lnTo>
                      <a:lnTo>
                        <a:pt x="160" y="818"/>
                      </a:lnTo>
                      <a:lnTo>
                        <a:pt x="166" y="818"/>
                      </a:lnTo>
                      <a:lnTo>
                        <a:pt x="171" y="816"/>
                      </a:lnTo>
                      <a:lnTo>
                        <a:pt x="177" y="814"/>
                      </a:lnTo>
                      <a:lnTo>
                        <a:pt x="183" y="810"/>
                      </a:lnTo>
                      <a:lnTo>
                        <a:pt x="183" y="809"/>
                      </a:lnTo>
                      <a:lnTo>
                        <a:pt x="187" y="805"/>
                      </a:lnTo>
                      <a:lnTo>
                        <a:pt x="188" y="801"/>
                      </a:lnTo>
                      <a:lnTo>
                        <a:pt x="190" y="797"/>
                      </a:lnTo>
                      <a:lnTo>
                        <a:pt x="194" y="790"/>
                      </a:lnTo>
                      <a:lnTo>
                        <a:pt x="198" y="786"/>
                      </a:lnTo>
                      <a:lnTo>
                        <a:pt x="200" y="778"/>
                      </a:lnTo>
                      <a:lnTo>
                        <a:pt x="204" y="772"/>
                      </a:lnTo>
                      <a:lnTo>
                        <a:pt x="207" y="765"/>
                      </a:lnTo>
                      <a:lnTo>
                        <a:pt x="211" y="757"/>
                      </a:lnTo>
                      <a:lnTo>
                        <a:pt x="213" y="750"/>
                      </a:lnTo>
                      <a:lnTo>
                        <a:pt x="219" y="742"/>
                      </a:lnTo>
                      <a:lnTo>
                        <a:pt x="221" y="734"/>
                      </a:lnTo>
                      <a:lnTo>
                        <a:pt x="225" y="727"/>
                      </a:lnTo>
                      <a:lnTo>
                        <a:pt x="228" y="719"/>
                      </a:lnTo>
                      <a:lnTo>
                        <a:pt x="234" y="712"/>
                      </a:lnTo>
                      <a:lnTo>
                        <a:pt x="236" y="702"/>
                      </a:lnTo>
                      <a:lnTo>
                        <a:pt x="240" y="694"/>
                      </a:lnTo>
                      <a:lnTo>
                        <a:pt x="244" y="687"/>
                      </a:lnTo>
                      <a:lnTo>
                        <a:pt x="247" y="679"/>
                      </a:lnTo>
                      <a:lnTo>
                        <a:pt x="251" y="672"/>
                      </a:lnTo>
                      <a:lnTo>
                        <a:pt x="255" y="664"/>
                      </a:lnTo>
                      <a:lnTo>
                        <a:pt x="257" y="658"/>
                      </a:lnTo>
                      <a:lnTo>
                        <a:pt x="261" y="653"/>
                      </a:lnTo>
                      <a:lnTo>
                        <a:pt x="264" y="647"/>
                      </a:lnTo>
                      <a:lnTo>
                        <a:pt x="266" y="641"/>
                      </a:lnTo>
                      <a:lnTo>
                        <a:pt x="268" y="637"/>
                      </a:lnTo>
                      <a:lnTo>
                        <a:pt x="272" y="634"/>
                      </a:lnTo>
                      <a:lnTo>
                        <a:pt x="276" y="630"/>
                      </a:lnTo>
                      <a:lnTo>
                        <a:pt x="282" y="628"/>
                      </a:lnTo>
                      <a:lnTo>
                        <a:pt x="285" y="630"/>
                      </a:lnTo>
                      <a:lnTo>
                        <a:pt x="289" y="636"/>
                      </a:lnTo>
                      <a:lnTo>
                        <a:pt x="293" y="639"/>
                      </a:lnTo>
                      <a:lnTo>
                        <a:pt x="297" y="645"/>
                      </a:lnTo>
                      <a:lnTo>
                        <a:pt x="299" y="651"/>
                      </a:lnTo>
                      <a:lnTo>
                        <a:pt x="304" y="658"/>
                      </a:lnTo>
                      <a:lnTo>
                        <a:pt x="308" y="664"/>
                      </a:lnTo>
                      <a:lnTo>
                        <a:pt x="312" y="672"/>
                      </a:lnTo>
                      <a:lnTo>
                        <a:pt x="314" y="675"/>
                      </a:lnTo>
                      <a:lnTo>
                        <a:pt x="316" y="679"/>
                      </a:lnTo>
                      <a:lnTo>
                        <a:pt x="318" y="685"/>
                      </a:lnTo>
                      <a:lnTo>
                        <a:pt x="321" y="689"/>
                      </a:lnTo>
                      <a:lnTo>
                        <a:pt x="323" y="693"/>
                      </a:lnTo>
                      <a:lnTo>
                        <a:pt x="325" y="698"/>
                      </a:lnTo>
                      <a:lnTo>
                        <a:pt x="327" y="702"/>
                      </a:lnTo>
                      <a:lnTo>
                        <a:pt x="329" y="708"/>
                      </a:lnTo>
                      <a:lnTo>
                        <a:pt x="333" y="712"/>
                      </a:lnTo>
                      <a:lnTo>
                        <a:pt x="335" y="715"/>
                      </a:lnTo>
                      <a:lnTo>
                        <a:pt x="337" y="721"/>
                      </a:lnTo>
                      <a:lnTo>
                        <a:pt x="340" y="725"/>
                      </a:lnTo>
                      <a:lnTo>
                        <a:pt x="342" y="729"/>
                      </a:lnTo>
                      <a:lnTo>
                        <a:pt x="344" y="734"/>
                      </a:lnTo>
                      <a:lnTo>
                        <a:pt x="346" y="738"/>
                      </a:lnTo>
                      <a:lnTo>
                        <a:pt x="350" y="744"/>
                      </a:lnTo>
                      <a:lnTo>
                        <a:pt x="352" y="748"/>
                      </a:lnTo>
                      <a:lnTo>
                        <a:pt x="354" y="752"/>
                      </a:lnTo>
                      <a:lnTo>
                        <a:pt x="356" y="757"/>
                      </a:lnTo>
                      <a:lnTo>
                        <a:pt x="359" y="761"/>
                      </a:lnTo>
                      <a:lnTo>
                        <a:pt x="363" y="769"/>
                      </a:lnTo>
                      <a:lnTo>
                        <a:pt x="369" y="778"/>
                      </a:lnTo>
                      <a:lnTo>
                        <a:pt x="373" y="786"/>
                      </a:lnTo>
                      <a:lnTo>
                        <a:pt x="378" y="793"/>
                      </a:lnTo>
                      <a:lnTo>
                        <a:pt x="382" y="801"/>
                      </a:lnTo>
                      <a:lnTo>
                        <a:pt x="386" y="807"/>
                      </a:lnTo>
                      <a:lnTo>
                        <a:pt x="392" y="812"/>
                      </a:lnTo>
                      <a:lnTo>
                        <a:pt x="396" y="818"/>
                      </a:lnTo>
                      <a:lnTo>
                        <a:pt x="399" y="822"/>
                      </a:lnTo>
                      <a:lnTo>
                        <a:pt x="403" y="824"/>
                      </a:lnTo>
                      <a:lnTo>
                        <a:pt x="407" y="826"/>
                      </a:lnTo>
                      <a:lnTo>
                        <a:pt x="411" y="830"/>
                      </a:lnTo>
                      <a:lnTo>
                        <a:pt x="416" y="830"/>
                      </a:lnTo>
                      <a:lnTo>
                        <a:pt x="422" y="831"/>
                      </a:lnTo>
                      <a:lnTo>
                        <a:pt x="428" y="833"/>
                      </a:lnTo>
                      <a:lnTo>
                        <a:pt x="435" y="833"/>
                      </a:lnTo>
                      <a:lnTo>
                        <a:pt x="439" y="835"/>
                      </a:lnTo>
                      <a:lnTo>
                        <a:pt x="447" y="837"/>
                      </a:lnTo>
                      <a:lnTo>
                        <a:pt x="453" y="839"/>
                      </a:lnTo>
                      <a:lnTo>
                        <a:pt x="458" y="839"/>
                      </a:lnTo>
                      <a:lnTo>
                        <a:pt x="464" y="839"/>
                      </a:lnTo>
                      <a:lnTo>
                        <a:pt x="470" y="841"/>
                      </a:lnTo>
                      <a:lnTo>
                        <a:pt x="475" y="839"/>
                      </a:lnTo>
                      <a:lnTo>
                        <a:pt x="479" y="839"/>
                      </a:lnTo>
                      <a:lnTo>
                        <a:pt x="485" y="839"/>
                      </a:lnTo>
                      <a:lnTo>
                        <a:pt x="489" y="837"/>
                      </a:lnTo>
                      <a:lnTo>
                        <a:pt x="493" y="835"/>
                      </a:lnTo>
                      <a:lnTo>
                        <a:pt x="496" y="833"/>
                      </a:lnTo>
                      <a:lnTo>
                        <a:pt x="498" y="830"/>
                      </a:lnTo>
                      <a:lnTo>
                        <a:pt x="500" y="826"/>
                      </a:lnTo>
                      <a:lnTo>
                        <a:pt x="502" y="822"/>
                      </a:lnTo>
                      <a:lnTo>
                        <a:pt x="504" y="816"/>
                      </a:lnTo>
                      <a:lnTo>
                        <a:pt x="508" y="809"/>
                      </a:lnTo>
                      <a:lnTo>
                        <a:pt x="510" y="801"/>
                      </a:lnTo>
                      <a:lnTo>
                        <a:pt x="512" y="797"/>
                      </a:lnTo>
                      <a:lnTo>
                        <a:pt x="513" y="791"/>
                      </a:lnTo>
                      <a:lnTo>
                        <a:pt x="515" y="788"/>
                      </a:lnTo>
                      <a:lnTo>
                        <a:pt x="517" y="782"/>
                      </a:lnTo>
                      <a:lnTo>
                        <a:pt x="519" y="776"/>
                      </a:lnTo>
                      <a:lnTo>
                        <a:pt x="519" y="771"/>
                      </a:lnTo>
                      <a:lnTo>
                        <a:pt x="521" y="765"/>
                      </a:lnTo>
                      <a:lnTo>
                        <a:pt x="525" y="759"/>
                      </a:lnTo>
                      <a:lnTo>
                        <a:pt x="525" y="753"/>
                      </a:lnTo>
                      <a:lnTo>
                        <a:pt x="527" y="748"/>
                      </a:lnTo>
                      <a:lnTo>
                        <a:pt x="529" y="740"/>
                      </a:lnTo>
                      <a:lnTo>
                        <a:pt x="532" y="734"/>
                      </a:lnTo>
                      <a:lnTo>
                        <a:pt x="532" y="727"/>
                      </a:lnTo>
                      <a:lnTo>
                        <a:pt x="536" y="719"/>
                      </a:lnTo>
                      <a:lnTo>
                        <a:pt x="538" y="714"/>
                      </a:lnTo>
                      <a:lnTo>
                        <a:pt x="540" y="706"/>
                      </a:lnTo>
                      <a:lnTo>
                        <a:pt x="542" y="698"/>
                      </a:lnTo>
                      <a:lnTo>
                        <a:pt x="544" y="691"/>
                      </a:lnTo>
                      <a:lnTo>
                        <a:pt x="546" y="683"/>
                      </a:lnTo>
                      <a:lnTo>
                        <a:pt x="548" y="675"/>
                      </a:lnTo>
                      <a:lnTo>
                        <a:pt x="550" y="666"/>
                      </a:lnTo>
                      <a:lnTo>
                        <a:pt x="553" y="658"/>
                      </a:lnTo>
                      <a:lnTo>
                        <a:pt x="553" y="649"/>
                      </a:lnTo>
                      <a:lnTo>
                        <a:pt x="557" y="641"/>
                      </a:lnTo>
                      <a:lnTo>
                        <a:pt x="557" y="632"/>
                      </a:lnTo>
                      <a:lnTo>
                        <a:pt x="561" y="624"/>
                      </a:lnTo>
                      <a:lnTo>
                        <a:pt x="561" y="615"/>
                      </a:lnTo>
                      <a:lnTo>
                        <a:pt x="565" y="607"/>
                      </a:lnTo>
                      <a:lnTo>
                        <a:pt x="565" y="598"/>
                      </a:lnTo>
                      <a:lnTo>
                        <a:pt x="567" y="588"/>
                      </a:lnTo>
                      <a:lnTo>
                        <a:pt x="569" y="578"/>
                      </a:lnTo>
                      <a:lnTo>
                        <a:pt x="570" y="569"/>
                      </a:lnTo>
                      <a:lnTo>
                        <a:pt x="572" y="559"/>
                      </a:lnTo>
                      <a:lnTo>
                        <a:pt x="574" y="550"/>
                      </a:lnTo>
                      <a:lnTo>
                        <a:pt x="576" y="540"/>
                      </a:lnTo>
                      <a:lnTo>
                        <a:pt x="578" y="531"/>
                      </a:lnTo>
                      <a:lnTo>
                        <a:pt x="580" y="521"/>
                      </a:lnTo>
                      <a:lnTo>
                        <a:pt x="582" y="512"/>
                      </a:lnTo>
                      <a:lnTo>
                        <a:pt x="582" y="502"/>
                      </a:lnTo>
                      <a:lnTo>
                        <a:pt x="586" y="493"/>
                      </a:lnTo>
                      <a:lnTo>
                        <a:pt x="586" y="482"/>
                      </a:lnTo>
                      <a:lnTo>
                        <a:pt x="588" y="472"/>
                      </a:lnTo>
                      <a:lnTo>
                        <a:pt x="589" y="463"/>
                      </a:lnTo>
                      <a:lnTo>
                        <a:pt x="591" y="453"/>
                      </a:lnTo>
                      <a:lnTo>
                        <a:pt x="591" y="443"/>
                      </a:lnTo>
                      <a:lnTo>
                        <a:pt x="593" y="434"/>
                      </a:lnTo>
                      <a:lnTo>
                        <a:pt x="593" y="423"/>
                      </a:lnTo>
                      <a:lnTo>
                        <a:pt x="595" y="413"/>
                      </a:lnTo>
                      <a:lnTo>
                        <a:pt x="595" y="404"/>
                      </a:lnTo>
                      <a:lnTo>
                        <a:pt x="597" y="394"/>
                      </a:lnTo>
                      <a:lnTo>
                        <a:pt x="597" y="385"/>
                      </a:lnTo>
                      <a:lnTo>
                        <a:pt x="599" y="375"/>
                      </a:lnTo>
                      <a:lnTo>
                        <a:pt x="599" y="364"/>
                      </a:lnTo>
                      <a:lnTo>
                        <a:pt x="601" y="354"/>
                      </a:lnTo>
                      <a:lnTo>
                        <a:pt x="601" y="345"/>
                      </a:lnTo>
                      <a:lnTo>
                        <a:pt x="601" y="335"/>
                      </a:lnTo>
                      <a:lnTo>
                        <a:pt x="601" y="326"/>
                      </a:lnTo>
                      <a:lnTo>
                        <a:pt x="601" y="318"/>
                      </a:lnTo>
                      <a:lnTo>
                        <a:pt x="601" y="310"/>
                      </a:lnTo>
                      <a:lnTo>
                        <a:pt x="601" y="303"/>
                      </a:lnTo>
                      <a:lnTo>
                        <a:pt x="601" y="293"/>
                      </a:lnTo>
                      <a:lnTo>
                        <a:pt x="601" y="286"/>
                      </a:lnTo>
                      <a:lnTo>
                        <a:pt x="601" y="278"/>
                      </a:lnTo>
                      <a:lnTo>
                        <a:pt x="601" y="270"/>
                      </a:lnTo>
                      <a:lnTo>
                        <a:pt x="601" y="265"/>
                      </a:lnTo>
                      <a:lnTo>
                        <a:pt x="601" y="257"/>
                      </a:lnTo>
                      <a:lnTo>
                        <a:pt x="601" y="251"/>
                      </a:lnTo>
                      <a:lnTo>
                        <a:pt x="603" y="246"/>
                      </a:lnTo>
                      <a:lnTo>
                        <a:pt x="601" y="238"/>
                      </a:lnTo>
                      <a:lnTo>
                        <a:pt x="601" y="232"/>
                      </a:lnTo>
                      <a:lnTo>
                        <a:pt x="601" y="225"/>
                      </a:lnTo>
                      <a:lnTo>
                        <a:pt x="601" y="221"/>
                      </a:lnTo>
                      <a:lnTo>
                        <a:pt x="601" y="213"/>
                      </a:lnTo>
                      <a:lnTo>
                        <a:pt x="601" y="208"/>
                      </a:lnTo>
                      <a:lnTo>
                        <a:pt x="601" y="204"/>
                      </a:lnTo>
                      <a:lnTo>
                        <a:pt x="601" y="200"/>
                      </a:lnTo>
                      <a:lnTo>
                        <a:pt x="599" y="194"/>
                      </a:lnTo>
                      <a:lnTo>
                        <a:pt x="599" y="191"/>
                      </a:lnTo>
                      <a:lnTo>
                        <a:pt x="599" y="185"/>
                      </a:lnTo>
                      <a:lnTo>
                        <a:pt x="599" y="181"/>
                      </a:lnTo>
                      <a:lnTo>
                        <a:pt x="597" y="177"/>
                      </a:lnTo>
                      <a:lnTo>
                        <a:pt x="597" y="173"/>
                      </a:lnTo>
                      <a:lnTo>
                        <a:pt x="597" y="170"/>
                      </a:lnTo>
                      <a:lnTo>
                        <a:pt x="597" y="166"/>
                      </a:lnTo>
                      <a:lnTo>
                        <a:pt x="595" y="158"/>
                      </a:lnTo>
                      <a:lnTo>
                        <a:pt x="595" y="153"/>
                      </a:lnTo>
                      <a:lnTo>
                        <a:pt x="593" y="147"/>
                      </a:lnTo>
                      <a:lnTo>
                        <a:pt x="593" y="141"/>
                      </a:lnTo>
                      <a:lnTo>
                        <a:pt x="591" y="137"/>
                      </a:lnTo>
                      <a:lnTo>
                        <a:pt x="589" y="134"/>
                      </a:lnTo>
                      <a:lnTo>
                        <a:pt x="589" y="130"/>
                      </a:lnTo>
                      <a:lnTo>
                        <a:pt x="589" y="126"/>
                      </a:lnTo>
                      <a:lnTo>
                        <a:pt x="586" y="122"/>
                      </a:lnTo>
                      <a:lnTo>
                        <a:pt x="586" y="118"/>
                      </a:lnTo>
                      <a:lnTo>
                        <a:pt x="586" y="116"/>
                      </a:lnTo>
                      <a:lnTo>
                        <a:pt x="584" y="116"/>
                      </a:lnTo>
                      <a:lnTo>
                        <a:pt x="582" y="118"/>
                      </a:lnTo>
                      <a:lnTo>
                        <a:pt x="578" y="122"/>
                      </a:lnTo>
                      <a:lnTo>
                        <a:pt x="576" y="130"/>
                      </a:lnTo>
                      <a:lnTo>
                        <a:pt x="574" y="134"/>
                      </a:lnTo>
                      <a:lnTo>
                        <a:pt x="572" y="139"/>
                      </a:lnTo>
                      <a:lnTo>
                        <a:pt x="572" y="145"/>
                      </a:lnTo>
                      <a:lnTo>
                        <a:pt x="570" y="153"/>
                      </a:lnTo>
                      <a:lnTo>
                        <a:pt x="570" y="154"/>
                      </a:lnTo>
                      <a:lnTo>
                        <a:pt x="569" y="160"/>
                      </a:lnTo>
                      <a:lnTo>
                        <a:pt x="569" y="164"/>
                      </a:lnTo>
                      <a:lnTo>
                        <a:pt x="569" y="170"/>
                      </a:lnTo>
                      <a:lnTo>
                        <a:pt x="569" y="173"/>
                      </a:lnTo>
                      <a:lnTo>
                        <a:pt x="569" y="179"/>
                      </a:lnTo>
                      <a:lnTo>
                        <a:pt x="569" y="185"/>
                      </a:lnTo>
                      <a:lnTo>
                        <a:pt x="569" y="192"/>
                      </a:lnTo>
                      <a:lnTo>
                        <a:pt x="569" y="196"/>
                      </a:lnTo>
                      <a:lnTo>
                        <a:pt x="569" y="204"/>
                      </a:lnTo>
                      <a:lnTo>
                        <a:pt x="569" y="210"/>
                      </a:lnTo>
                      <a:lnTo>
                        <a:pt x="569" y="217"/>
                      </a:lnTo>
                      <a:lnTo>
                        <a:pt x="569" y="225"/>
                      </a:lnTo>
                      <a:lnTo>
                        <a:pt x="569" y="232"/>
                      </a:lnTo>
                      <a:lnTo>
                        <a:pt x="569" y="236"/>
                      </a:lnTo>
                      <a:lnTo>
                        <a:pt x="569" y="242"/>
                      </a:lnTo>
                      <a:lnTo>
                        <a:pt x="569" y="246"/>
                      </a:lnTo>
                      <a:lnTo>
                        <a:pt x="569" y="250"/>
                      </a:lnTo>
                      <a:lnTo>
                        <a:pt x="567" y="253"/>
                      </a:lnTo>
                      <a:lnTo>
                        <a:pt x="567" y="259"/>
                      </a:lnTo>
                      <a:lnTo>
                        <a:pt x="567" y="263"/>
                      </a:lnTo>
                      <a:lnTo>
                        <a:pt x="567" y="269"/>
                      </a:lnTo>
                      <a:lnTo>
                        <a:pt x="567" y="272"/>
                      </a:lnTo>
                      <a:lnTo>
                        <a:pt x="567" y="278"/>
                      </a:lnTo>
                      <a:lnTo>
                        <a:pt x="567" y="282"/>
                      </a:lnTo>
                      <a:lnTo>
                        <a:pt x="567" y="286"/>
                      </a:lnTo>
                      <a:lnTo>
                        <a:pt x="567" y="291"/>
                      </a:lnTo>
                      <a:lnTo>
                        <a:pt x="567" y="295"/>
                      </a:lnTo>
                      <a:lnTo>
                        <a:pt x="567" y="301"/>
                      </a:lnTo>
                      <a:lnTo>
                        <a:pt x="567" y="307"/>
                      </a:lnTo>
                      <a:lnTo>
                        <a:pt x="567" y="310"/>
                      </a:lnTo>
                      <a:lnTo>
                        <a:pt x="567" y="316"/>
                      </a:lnTo>
                      <a:lnTo>
                        <a:pt x="567" y="322"/>
                      </a:lnTo>
                      <a:lnTo>
                        <a:pt x="567" y="326"/>
                      </a:lnTo>
                      <a:lnTo>
                        <a:pt x="567" y="331"/>
                      </a:lnTo>
                      <a:lnTo>
                        <a:pt x="567" y="335"/>
                      </a:lnTo>
                      <a:lnTo>
                        <a:pt x="565" y="341"/>
                      </a:lnTo>
                      <a:lnTo>
                        <a:pt x="565" y="347"/>
                      </a:lnTo>
                      <a:lnTo>
                        <a:pt x="565" y="350"/>
                      </a:lnTo>
                      <a:lnTo>
                        <a:pt x="565" y="356"/>
                      </a:lnTo>
                      <a:lnTo>
                        <a:pt x="565" y="362"/>
                      </a:lnTo>
                      <a:lnTo>
                        <a:pt x="565" y="367"/>
                      </a:lnTo>
                      <a:lnTo>
                        <a:pt x="565" y="371"/>
                      </a:lnTo>
                      <a:lnTo>
                        <a:pt x="565" y="377"/>
                      </a:lnTo>
                      <a:lnTo>
                        <a:pt x="563" y="383"/>
                      </a:lnTo>
                      <a:lnTo>
                        <a:pt x="563" y="388"/>
                      </a:lnTo>
                      <a:lnTo>
                        <a:pt x="563" y="392"/>
                      </a:lnTo>
                      <a:lnTo>
                        <a:pt x="563" y="400"/>
                      </a:lnTo>
                      <a:lnTo>
                        <a:pt x="563" y="404"/>
                      </a:lnTo>
                      <a:lnTo>
                        <a:pt x="563" y="409"/>
                      </a:lnTo>
                      <a:lnTo>
                        <a:pt x="561" y="415"/>
                      </a:lnTo>
                      <a:lnTo>
                        <a:pt x="561" y="421"/>
                      </a:lnTo>
                      <a:lnTo>
                        <a:pt x="561" y="424"/>
                      </a:lnTo>
                      <a:lnTo>
                        <a:pt x="561" y="430"/>
                      </a:lnTo>
                      <a:lnTo>
                        <a:pt x="559" y="434"/>
                      </a:lnTo>
                      <a:lnTo>
                        <a:pt x="559" y="440"/>
                      </a:lnTo>
                      <a:lnTo>
                        <a:pt x="559" y="445"/>
                      </a:lnTo>
                      <a:lnTo>
                        <a:pt x="559" y="451"/>
                      </a:lnTo>
                      <a:lnTo>
                        <a:pt x="557" y="455"/>
                      </a:lnTo>
                      <a:lnTo>
                        <a:pt x="557" y="461"/>
                      </a:lnTo>
                      <a:lnTo>
                        <a:pt x="557" y="466"/>
                      </a:lnTo>
                      <a:lnTo>
                        <a:pt x="557" y="470"/>
                      </a:lnTo>
                      <a:lnTo>
                        <a:pt x="555" y="476"/>
                      </a:lnTo>
                      <a:lnTo>
                        <a:pt x="555" y="482"/>
                      </a:lnTo>
                      <a:lnTo>
                        <a:pt x="553" y="487"/>
                      </a:lnTo>
                      <a:lnTo>
                        <a:pt x="553" y="491"/>
                      </a:lnTo>
                      <a:lnTo>
                        <a:pt x="553" y="497"/>
                      </a:lnTo>
                      <a:lnTo>
                        <a:pt x="551" y="501"/>
                      </a:lnTo>
                      <a:lnTo>
                        <a:pt x="550" y="506"/>
                      </a:lnTo>
                      <a:lnTo>
                        <a:pt x="550" y="512"/>
                      </a:lnTo>
                      <a:lnTo>
                        <a:pt x="548" y="516"/>
                      </a:lnTo>
                      <a:lnTo>
                        <a:pt x="548" y="523"/>
                      </a:lnTo>
                      <a:lnTo>
                        <a:pt x="546" y="527"/>
                      </a:lnTo>
                      <a:lnTo>
                        <a:pt x="546" y="535"/>
                      </a:lnTo>
                      <a:lnTo>
                        <a:pt x="544" y="540"/>
                      </a:lnTo>
                      <a:lnTo>
                        <a:pt x="544" y="546"/>
                      </a:lnTo>
                      <a:lnTo>
                        <a:pt x="542" y="552"/>
                      </a:lnTo>
                      <a:lnTo>
                        <a:pt x="540" y="558"/>
                      </a:lnTo>
                      <a:lnTo>
                        <a:pt x="540" y="563"/>
                      </a:lnTo>
                      <a:lnTo>
                        <a:pt x="538" y="569"/>
                      </a:lnTo>
                      <a:lnTo>
                        <a:pt x="538" y="577"/>
                      </a:lnTo>
                      <a:lnTo>
                        <a:pt x="536" y="582"/>
                      </a:lnTo>
                      <a:lnTo>
                        <a:pt x="536" y="588"/>
                      </a:lnTo>
                      <a:lnTo>
                        <a:pt x="534" y="594"/>
                      </a:lnTo>
                      <a:lnTo>
                        <a:pt x="532" y="601"/>
                      </a:lnTo>
                      <a:lnTo>
                        <a:pt x="532" y="607"/>
                      </a:lnTo>
                      <a:lnTo>
                        <a:pt x="531" y="613"/>
                      </a:lnTo>
                      <a:lnTo>
                        <a:pt x="529" y="618"/>
                      </a:lnTo>
                      <a:lnTo>
                        <a:pt x="529" y="624"/>
                      </a:lnTo>
                      <a:lnTo>
                        <a:pt x="527" y="632"/>
                      </a:lnTo>
                      <a:lnTo>
                        <a:pt x="525" y="637"/>
                      </a:lnTo>
                      <a:lnTo>
                        <a:pt x="525" y="645"/>
                      </a:lnTo>
                      <a:lnTo>
                        <a:pt x="523" y="649"/>
                      </a:lnTo>
                      <a:lnTo>
                        <a:pt x="523" y="656"/>
                      </a:lnTo>
                      <a:lnTo>
                        <a:pt x="521" y="662"/>
                      </a:lnTo>
                      <a:lnTo>
                        <a:pt x="519" y="670"/>
                      </a:lnTo>
                      <a:lnTo>
                        <a:pt x="519" y="674"/>
                      </a:lnTo>
                      <a:lnTo>
                        <a:pt x="517" y="681"/>
                      </a:lnTo>
                      <a:lnTo>
                        <a:pt x="515" y="687"/>
                      </a:lnTo>
                      <a:lnTo>
                        <a:pt x="515" y="693"/>
                      </a:lnTo>
                      <a:lnTo>
                        <a:pt x="513" y="698"/>
                      </a:lnTo>
                      <a:lnTo>
                        <a:pt x="513" y="704"/>
                      </a:lnTo>
                      <a:lnTo>
                        <a:pt x="510" y="708"/>
                      </a:lnTo>
                      <a:lnTo>
                        <a:pt x="510" y="714"/>
                      </a:lnTo>
                      <a:lnTo>
                        <a:pt x="508" y="719"/>
                      </a:lnTo>
                      <a:lnTo>
                        <a:pt x="508" y="725"/>
                      </a:lnTo>
                      <a:lnTo>
                        <a:pt x="506" y="729"/>
                      </a:lnTo>
                      <a:lnTo>
                        <a:pt x="504" y="734"/>
                      </a:lnTo>
                      <a:lnTo>
                        <a:pt x="502" y="738"/>
                      </a:lnTo>
                      <a:lnTo>
                        <a:pt x="502" y="744"/>
                      </a:lnTo>
                      <a:lnTo>
                        <a:pt x="500" y="748"/>
                      </a:lnTo>
                      <a:lnTo>
                        <a:pt x="500" y="752"/>
                      </a:lnTo>
                      <a:lnTo>
                        <a:pt x="498" y="755"/>
                      </a:lnTo>
                      <a:lnTo>
                        <a:pt x="496" y="761"/>
                      </a:lnTo>
                      <a:lnTo>
                        <a:pt x="494" y="767"/>
                      </a:lnTo>
                      <a:lnTo>
                        <a:pt x="491" y="774"/>
                      </a:lnTo>
                      <a:lnTo>
                        <a:pt x="489" y="780"/>
                      </a:lnTo>
                      <a:lnTo>
                        <a:pt x="487" y="786"/>
                      </a:lnTo>
                      <a:lnTo>
                        <a:pt x="485" y="790"/>
                      </a:lnTo>
                      <a:lnTo>
                        <a:pt x="483" y="793"/>
                      </a:lnTo>
                      <a:lnTo>
                        <a:pt x="479" y="795"/>
                      </a:lnTo>
                      <a:lnTo>
                        <a:pt x="479" y="797"/>
                      </a:lnTo>
                      <a:lnTo>
                        <a:pt x="474" y="797"/>
                      </a:lnTo>
                      <a:lnTo>
                        <a:pt x="468" y="797"/>
                      </a:lnTo>
                      <a:lnTo>
                        <a:pt x="462" y="795"/>
                      </a:lnTo>
                      <a:lnTo>
                        <a:pt x="456" y="795"/>
                      </a:lnTo>
                      <a:lnTo>
                        <a:pt x="451" y="793"/>
                      </a:lnTo>
                      <a:lnTo>
                        <a:pt x="445" y="793"/>
                      </a:lnTo>
                      <a:lnTo>
                        <a:pt x="439" y="791"/>
                      </a:lnTo>
                      <a:lnTo>
                        <a:pt x="435" y="791"/>
                      </a:lnTo>
                      <a:lnTo>
                        <a:pt x="428" y="788"/>
                      </a:lnTo>
                      <a:lnTo>
                        <a:pt x="422" y="786"/>
                      </a:lnTo>
                      <a:lnTo>
                        <a:pt x="418" y="782"/>
                      </a:lnTo>
                      <a:lnTo>
                        <a:pt x="413" y="778"/>
                      </a:lnTo>
                      <a:lnTo>
                        <a:pt x="407" y="774"/>
                      </a:lnTo>
                      <a:lnTo>
                        <a:pt x="403" y="769"/>
                      </a:lnTo>
                      <a:lnTo>
                        <a:pt x="399" y="763"/>
                      </a:lnTo>
                      <a:lnTo>
                        <a:pt x="396" y="757"/>
                      </a:lnTo>
                      <a:lnTo>
                        <a:pt x="394" y="753"/>
                      </a:lnTo>
                      <a:lnTo>
                        <a:pt x="390" y="746"/>
                      </a:lnTo>
                      <a:lnTo>
                        <a:pt x="388" y="742"/>
                      </a:lnTo>
                      <a:lnTo>
                        <a:pt x="386" y="736"/>
                      </a:lnTo>
                      <a:lnTo>
                        <a:pt x="386" y="733"/>
                      </a:lnTo>
                      <a:lnTo>
                        <a:pt x="384" y="727"/>
                      </a:lnTo>
                      <a:lnTo>
                        <a:pt x="382" y="721"/>
                      </a:lnTo>
                      <a:lnTo>
                        <a:pt x="378" y="715"/>
                      </a:lnTo>
                      <a:lnTo>
                        <a:pt x="377" y="708"/>
                      </a:lnTo>
                      <a:lnTo>
                        <a:pt x="375" y="702"/>
                      </a:lnTo>
                      <a:lnTo>
                        <a:pt x="371" y="694"/>
                      </a:lnTo>
                      <a:lnTo>
                        <a:pt x="369" y="687"/>
                      </a:lnTo>
                      <a:lnTo>
                        <a:pt x="367" y="679"/>
                      </a:lnTo>
                      <a:lnTo>
                        <a:pt x="365" y="672"/>
                      </a:lnTo>
                      <a:lnTo>
                        <a:pt x="361" y="662"/>
                      </a:lnTo>
                      <a:lnTo>
                        <a:pt x="358" y="655"/>
                      </a:lnTo>
                      <a:lnTo>
                        <a:pt x="354" y="645"/>
                      </a:lnTo>
                      <a:lnTo>
                        <a:pt x="352" y="636"/>
                      </a:lnTo>
                      <a:lnTo>
                        <a:pt x="348" y="624"/>
                      </a:lnTo>
                      <a:lnTo>
                        <a:pt x="346" y="617"/>
                      </a:lnTo>
                      <a:lnTo>
                        <a:pt x="342" y="605"/>
                      </a:lnTo>
                      <a:lnTo>
                        <a:pt x="340" y="596"/>
                      </a:lnTo>
                      <a:lnTo>
                        <a:pt x="337" y="584"/>
                      </a:lnTo>
                      <a:lnTo>
                        <a:pt x="333" y="575"/>
                      </a:lnTo>
                      <a:lnTo>
                        <a:pt x="329" y="565"/>
                      </a:lnTo>
                      <a:lnTo>
                        <a:pt x="325" y="554"/>
                      </a:lnTo>
                      <a:lnTo>
                        <a:pt x="321" y="544"/>
                      </a:lnTo>
                      <a:lnTo>
                        <a:pt x="320" y="533"/>
                      </a:lnTo>
                      <a:lnTo>
                        <a:pt x="316" y="521"/>
                      </a:lnTo>
                      <a:lnTo>
                        <a:pt x="312" y="512"/>
                      </a:lnTo>
                      <a:lnTo>
                        <a:pt x="308" y="501"/>
                      </a:lnTo>
                      <a:lnTo>
                        <a:pt x="304" y="489"/>
                      </a:lnTo>
                      <a:lnTo>
                        <a:pt x="301" y="478"/>
                      </a:lnTo>
                      <a:lnTo>
                        <a:pt x="299" y="466"/>
                      </a:lnTo>
                      <a:lnTo>
                        <a:pt x="295" y="455"/>
                      </a:lnTo>
                      <a:lnTo>
                        <a:pt x="291" y="445"/>
                      </a:lnTo>
                      <a:lnTo>
                        <a:pt x="287" y="434"/>
                      </a:lnTo>
                      <a:lnTo>
                        <a:pt x="285" y="424"/>
                      </a:lnTo>
                      <a:lnTo>
                        <a:pt x="282" y="413"/>
                      </a:lnTo>
                      <a:lnTo>
                        <a:pt x="278" y="402"/>
                      </a:lnTo>
                      <a:lnTo>
                        <a:pt x="274" y="392"/>
                      </a:lnTo>
                      <a:lnTo>
                        <a:pt x="270" y="383"/>
                      </a:lnTo>
                      <a:lnTo>
                        <a:pt x="268" y="371"/>
                      </a:lnTo>
                      <a:lnTo>
                        <a:pt x="264" y="362"/>
                      </a:lnTo>
                      <a:lnTo>
                        <a:pt x="261" y="352"/>
                      </a:lnTo>
                      <a:lnTo>
                        <a:pt x="259" y="343"/>
                      </a:lnTo>
                      <a:lnTo>
                        <a:pt x="255" y="333"/>
                      </a:lnTo>
                      <a:lnTo>
                        <a:pt x="253" y="324"/>
                      </a:lnTo>
                      <a:lnTo>
                        <a:pt x="249" y="314"/>
                      </a:lnTo>
                      <a:lnTo>
                        <a:pt x="247" y="307"/>
                      </a:lnTo>
                      <a:lnTo>
                        <a:pt x="244" y="297"/>
                      </a:lnTo>
                      <a:lnTo>
                        <a:pt x="242" y="289"/>
                      </a:lnTo>
                      <a:lnTo>
                        <a:pt x="240" y="282"/>
                      </a:lnTo>
                      <a:lnTo>
                        <a:pt x="238" y="276"/>
                      </a:lnTo>
                      <a:lnTo>
                        <a:pt x="236" y="269"/>
                      </a:lnTo>
                      <a:lnTo>
                        <a:pt x="232" y="261"/>
                      </a:lnTo>
                      <a:lnTo>
                        <a:pt x="232" y="255"/>
                      </a:lnTo>
                      <a:lnTo>
                        <a:pt x="230" y="250"/>
                      </a:lnTo>
                      <a:lnTo>
                        <a:pt x="228" y="244"/>
                      </a:lnTo>
                      <a:lnTo>
                        <a:pt x="226" y="240"/>
                      </a:lnTo>
                      <a:lnTo>
                        <a:pt x="225" y="234"/>
                      </a:lnTo>
                      <a:lnTo>
                        <a:pt x="225" y="232"/>
                      </a:lnTo>
                      <a:lnTo>
                        <a:pt x="223" y="223"/>
                      </a:lnTo>
                      <a:lnTo>
                        <a:pt x="219" y="217"/>
                      </a:lnTo>
                      <a:lnTo>
                        <a:pt x="217" y="210"/>
                      </a:lnTo>
                      <a:lnTo>
                        <a:pt x="215" y="204"/>
                      </a:lnTo>
                      <a:lnTo>
                        <a:pt x="213" y="198"/>
                      </a:lnTo>
                      <a:lnTo>
                        <a:pt x="211" y="194"/>
                      </a:lnTo>
                      <a:lnTo>
                        <a:pt x="207" y="191"/>
                      </a:lnTo>
                      <a:lnTo>
                        <a:pt x="206" y="187"/>
                      </a:lnTo>
                      <a:lnTo>
                        <a:pt x="202" y="181"/>
                      </a:lnTo>
                      <a:lnTo>
                        <a:pt x="198" y="177"/>
                      </a:lnTo>
                      <a:lnTo>
                        <a:pt x="194" y="175"/>
                      </a:lnTo>
                      <a:lnTo>
                        <a:pt x="190" y="175"/>
                      </a:lnTo>
                      <a:lnTo>
                        <a:pt x="187" y="177"/>
                      </a:lnTo>
                      <a:lnTo>
                        <a:pt x="185" y="181"/>
                      </a:lnTo>
                      <a:lnTo>
                        <a:pt x="183" y="185"/>
                      </a:lnTo>
                      <a:lnTo>
                        <a:pt x="181" y="192"/>
                      </a:lnTo>
                      <a:lnTo>
                        <a:pt x="179" y="196"/>
                      </a:lnTo>
                      <a:lnTo>
                        <a:pt x="179" y="200"/>
                      </a:lnTo>
                      <a:lnTo>
                        <a:pt x="179" y="204"/>
                      </a:lnTo>
                      <a:lnTo>
                        <a:pt x="179" y="210"/>
                      </a:lnTo>
                      <a:lnTo>
                        <a:pt x="177" y="213"/>
                      </a:lnTo>
                      <a:lnTo>
                        <a:pt x="177" y="219"/>
                      </a:lnTo>
                      <a:lnTo>
                        <a:pt x="179" y="225"/>
                      </a:lnTo>
                      <a:lnTo>
                        <a:pt x="179" y="232"/>
                      </a:lnTo>
                      <a:lnTo>
                        <a:pt x="179" y="236"/>
                      </a:lnTo>
                      <a:lnTo>
                        <a:pt x="179" y="246"/>
                      </a:lnTo>
                      <a:lnTo>
                        <a:pt x="179" y="248"/>
                      </a:lnTo>
                      <a:lnTo>
                        <a:pt x="181" y="251"/>
                      </a:lnTo>
                      <a:lnTo>
                        <a:pt x="181" y="257"/>
                      </a:lnTo>
                      <a:lnTo>
                        <a:pt x="183" y="261"/>
                      </a:lnTo>
                      <a:lnTo>
                        <a:pt x="183" y="265"/>
                      </a:lnTo>
                      <a:lnTo>
                        <a:pt x="185" y="270"/>
                      </a:lnTo>
                      <a:lnTo>
                        <a:pt x="185" y="274"/>
                      </a:lnTo>
                      <a:lnTo>
                        <a:pt x="187" y="280"/>
                      </a:lnTo>
                      <a:lnTo>
                        <a:pt x="187" y="286"/>
                      </a:lnTo>
                      <a:lnTo>
                        <a:pt x="190" y="291"/>
                      </a:lnTo>
                      <a:lnTo>
                        <a:pt x="190" y="297"/>
                      </a:lnTo>
                      <a:lnTo>
                        <a:pt x="192" y="303"/>
                      </a:lnTo>
                      <a:lnTo>
                        <a:pt x="194" y="308"/>
                      </a:lnTo>
                      <a:lnTo>
                        <a:pt x="196" y="314"/>
                      </a:lnTo>
                      <a:lnTo>
                        <a:pt x="196" y="320"/>
                      </a:lnTo>
                      <a:lnTo>
                        <a:pt x="200" y="326"/>
                      </a:lnTo>
                      <a:lnTo>
                        <a:pt x="200" y="331"/>
                      </a:lnTo>
                      <a:lnTo>
                        <a:pt x="202" y="339"/>
                      </a:lnTo>
                      <a:lnTo>
                        <a:pt x="204" y="345"/>
                      </a:lnTo>
                      <a:lnTo>
                        <a:pt x="206" y="350"/>
                      </a:lnTo>
                      <a:lnTo>
                        <a:pt x="207" y="356"/>
                      </a:lnTo>
                      <a:lnTo>
                        <a:pt x="209" y="364"/>
                      </a:lnTo>
                      <a:lnTo>
                        <a:pt x="211" y="369"/>
                      </a:lnTo>
                      <a:lnTo>
                        <a:pt x="213" y="375"/>
                      </a:lnTo>
                      <a:lnTo>
                        <a:pt x="215" y="383"/>
                      </a:lnTo>
                      <a:lnTo>
                        <a:pt x="217" y="388"/>
                      </a:lnTo>
                      <a:lnTo>
                        <a:pt x="219" y="396"/>
                      </a:lnTo>
                      <a:lnTo>
                        <a:pt x="223" y="402"/>
                      </a:lnTo>
                      <a:lnTo>
                        <a:pt x="225" y="407"/>
                      </a:lnTo>
                      <a:lnTo>
                        <a:pt x="225" y="415"/>
                      </a:lnTo>
                      <a:lnTo>
                        <a:pt x="226" y="421"/>
                      </a:lnTo>
                      <a:lnTo>
                        <a:pt x="228" y="426"/>
                      </a:lnTo>
                      <a:lnTo>
                        <a:pt x="230" y="432"/>
                      </a:lnTo>
                      <a:lnTo>
                        <a:pt x="232" y="440"/>
                      </a:lnTo>
                      <a:lnTo>
                        <a:pt x="234" y="445"/>
                      </a:lnTo>
                      <a:lnTo>
                        <a:pt x="236" y="451"/>
                      </a:lnTo>
                      <a:lnTo>
                        <a:pt x="238" y="457"/>
                      </a:lnTo>
                      <a:lnTo>
                        <a:pt x="240" y="463"/>
                      </a:lnTo>
                      <a:lnTo>
                        <a:pt x="242" y="468"/>
                      </a:lnTo>
                      <a:lnTo>
                        <a:pt x="244" y="474"/>
                      </a:lnTo>
                      <a:lnTo>
                        <a:pt x="244" y="480"/>
                      </a:lnTo>
                      <a:lnTo>
                        <a:pt x="245" y="485"/>
                      </a:lnTo>
                      <a:lnTo>
                        <a:pt x="247" y="491"/>
                      </a:lnTo>
                      <a:lnTo>
                        <a:pt x="249" y="497"/>
                      </a:lnTo>
                      <a:lnTo>
                        <a:pt x="251" y="501"/>
                      </a:lnTo>
                      <a:lnTo>
                        <a:pt x="253" y="506"/>
                      </a:lnTo>
                      <a:lnTo>
                        <a:pt x="253" y="510"/>
                      </a:lnTo>
                      <a:lnTo>
                        <a:pt x="255" y="516"/>
                      </a:lnTo>
                      <a:lnTo>
                        <a:pt x="255" y="520"/>
                      </a:lnTo>
                      <a:lnTo>
                        <a:pt x="257" y="523"/>
                      </a:lnTo>
                      <a:lnTo>
                        <a:pt x="257" y="527"/>
                      </a:lnTo>
                      <a:lnTo>
                        <a:pt x="259" y="533"/>
                      </a:lnTo>
                      <a:lnTo>
                        <a:pt x="259" y="539"/>
                      </a:lnTo>
                      <a:lnTo>
                        <a:pt x="261" y="546"/>
                      </a:lnTo>
                      <a:lnTo>
                        <a:pt x="261" y="552"/>
                      </a:lnTo>
                      <a:lnTo>
                        <a:pt x="261" y="556"/>
                      </a:lnTo>
                      <a:lnTo>
                        <a:pt x="261" y="559"/>
                      </a:lnTo>
                      <a:lnTo>
                        <a:pt x="259" y="565"/>
                      </a:lnTo>
                      <a:lnTo>
                        <a:pt x="257" y="571"/>
                      </a:lnTo>
                      <a:lnTo>
                        <a:pt x="257" y="577"/>
                      </a:lnTo>
                      <a:lnTo>
                        <a:pt x="255" y="584"/>
                      </a:lnTo>
                      <a:lnTo>
                        <a:pt x="253" y="590"/>
                      </a:lnTo>
                      <a:lnTo>
                        <a:pt x="249" y="598"/>
                      </a:lnTo>
                      <a:lnTo>
                        <a:pt x="247" y="607"/>
                      </a:lnTo>
                      <a:lnTo>
                        <a:pt x="244" y="615"/>
                      </a:lnTo>
                      <a:lnTo>
                        <a:pt x="240" y="622"/>
                      </a:lnTo>
                      <a:lnTo>
                        <a:pt x="240" y="626"/>
                      </a:lnTo>
                      <a:lnTo>
                        <a:pt x="238" y="632"/>
                      </a:lnTo>
                      <a:lnTo>
                        <a:pt x="236" y="636"/>
                      </a:lnTo>
                      <a:lnTo>
                        <a:pt x="234" y="641"/>
                      </a:lnTo>
                      <a:lnTo>
                        <a:pt x="232" y="645"/>
                      </a:lnTo>
                      <a:lnTo>
                        <a:pt x="230" y="649"/>
                      </a:lnTo>
                      <a:lnTo>
                        <a:pt x="228" y="655"/>
                      </a:lnTo>
                      <a:lnTo>
                        <a:pt x="226" y="658"/>
                      </a:lnTo>
                      <a:lnTo>
                        <a:pt x="225" y="662"/>
                      </a:lnTo>
                      <a:lnTo>
                        <a:pt x="223" y="666"/>
                      </a:lnTo>
                      <a:lnTo>
                        <a:pt x="221" y="672"/>
                      </a:lnTo>
                      <a:lnTo>
                        <a:pt x="219" y="675"/>
                      </a:lnTo>
                      <a:lnTo>
                        <a:pt x="215" y="683"/>
                      </a:lnTo>
                      <a:lnTo>
                        <a:pt x="211" y="693"/>
                      </a:lnTo>
                      <a:lnTo>
                        <a:pt x="209" y="696"/>
                      </a:lnTo>
                      <a:lnTo>
                        <a:pt x="207" y="700"/>
                      </a:lnTo>
                      <a:lnTo>
                        <a:pt x="206" y="704"/>
                      </a:lnTo>
                      <a:lnTo>
                        <a:pt x="204" y="710"/>
                      </a:lnTo>
                      <a:lnTo>
                        <a:pt x="200" y="717"/>
                      </a:lnTo>
                      <a:lnTo>
                        <a:pt x="196" y="725"/>
                      </a:lnTo>
                      <a:lnTo>
                        <a:pt x="190" y="733"/>
                      </a:lnTo>
                      <a:lnTo>
                        <a:pt x="187" y="738"/>
                      </a:lnTo>
                      <a:lnTo>
                        <a:pt x="183" y="744"/>
                      </a:lnTo>
                      <a:lnTo>
                        <a:pt x="179" y="750"/>
                      </a:lnTo>
                      <a:lnTo>
                        <a:pt x="175" y="755"/>
                      </a:lnTo>
                      <a:lnTo>
                        <a:pt x="173" y="759"/>
                      </a:lnTo>
                      <a:lnTo>
                        <a:pt x="166" y="765"/>
                      </a:lnTo>
                      <a:lnTo>
                        <a:pt x="160" y="771"/>
                      </a:lnTo>
                      <a:lnTo>
                        <a:pt x="154" y="772"/>
                      </a:lnTo>
                      <a:lnTo>
                        <a:pt x="148" y="772"/>
                      </a:lnTo>
                      <a:lnTo>
                        <a:pt x="143" y="774"/>
                      </a:lnTo>
                      <a:lnTo>
                        <a:pt x="137" y="776"/>
                      </a:lnTo>
                      <a:lnTo>
                        <a:pt x="131" y="776"/>
                      </a:lnTo>
                      <a:lnTo>
                        <a:pt x="126" y="778"/>
                      </a:lnTo>
                      <a:lnTo>
                        <a:pt x="120" y="778"/>
                      </a:lnTo>
                      <a:lnTo>
                        <a:pt x="116" y="778"/>
                      </a:lnTo>
                      <a:lnTo>
                        <a:pt x="109" y="776"/>
                      </a:lnTo>
                      <a:lnTo>
                        <a:pt x="105" y="776"/>
                      </a:lnTo>
                      <a:lnTo>
                        <a:pt x="99" y="772"/>
                      </a:lnTo>
                      <a:lnTo>
                        <a:pt x="93" y="771"/>
                      </a:lnTo>
                      <a:lnTo>
                        <a:pt x="90" y="767"/>
                      </a:lnTo>
                      <a:lnTo>
                        <a:pt x="86" y="763"/>
                      </a:lnTo>
                      <a:lnTo>
                        <a:pt x="82" y="759"/>
                      </a:lnTo>
                      <a:lnTo>
                        <a:pt x="78" y="753"/>
                      </a:lnTo>
                      <a:lnTo>
                        <a:pt x="76" y="750"/>
                      </a:lnTo>
                      <a:lnTo>
                        <a:pt x="74" y="744"/>
                      </a:lnTo>
                      <a:lnTo>
                        <a:pt x="72" y="740"/>
                      </a:lnTo>
                      <a:lnTo>
                        <a:pt x="71" y="733"/>
                      </a:lnTo>
                      <a:lnTo>
                        <a:pt x="69" y="729"/>
                      </a:lnTo>
                      <a:lnTo>
                        <a:pt x="69" y="725"/>
                      </a:lnTo>
                      <a:lnTo>
                        <a:pt x="69" y="721"/>
                      </a:lnTo>
                      <a:lnTo>
                        <a:pt x="67" y="717"/>
                      </a:lnTo>
                      <a:lnTo>
                        <a:pt x="67" y="712"/>
                      </a:lnTo>
                      <a:lnTo>
                        <a:pt x="65" y="708"/>
                      </a:lnTo>
                      <a:lnTo>
                        <a:pt x="65" y="702"/>
                      </a:lnTo>
                      <a:lnTo>
                        <a:pt x="65" y="698"/>
                      </a:lnTo>
                      <a:lnTo>
                        <a:pt x="63" y="693"/>
                      </a:lnTo>
                      <a:lnTo>
                        <a:pt x="63" y="689"/>
                      </a:lnTo>
                      <a:lnTo>
                        <a:pt x="61" y="683"/>
                      </a:lnTo>
                      <a:lnTo>
                        <a:pt x="61" y="677"/>
                      </a:lnTo>
                      <a:lnTo>
                        <a:pt x="59" y="672"/>
                      </a:lnTo>
                      <a:lnTo>
                        <a:pt x="59" y="666"/>
                      </a:lnTo>
                      <a:lnTo>
                        <a:pt x="57" y="658"/>
                      </a:lnTo>
                      <a:lnTo>
                        <a:pt x="57" y="655"/>
                      </a:lnTo>
                      <a:lnTo>
                        <a:pt x="57" y="647"/>
                      </a:lnTo>
                      <a:lnTo>
                        <a:pt x="57" y="641"/>
                      </a:lnTo>
                      <a:lnTo>
                        <a:pt x="55" y="634"/>
                      </a:lnTo>
                      <a:lnTo>
                        <a:pt x="55" y="628"/>
                      </a:lnTo>
                      <a:lnTo>
                        <a:pt x="55" y="622"/>
                      </a:lnTo>
                      <a:lnTo>
                        <a:pt x="53" y="615"/>
                      </a:lnTo>
                      <a:lnTo>
                        <a:pt x="53" y="609"/>
                      </a:lnTo>
                      <a:lnTo>
                        <a:pt x="53" y="601"/>
                      </a:lnTo>
                      <a:lnTo>
                        <a:pt x="52" y="594"/>
                      </a:lnTo>
                      <a:lnTo>
                        <a:pt x="52" y="588"/>
                      </a:lnTo>
                      <a:lnTo>
                        <a:pt x="50" y="580"/>
                      </a:lnTo>
                      <a:lnTo>
                        <a:pt x="50" y="573"/>
                      </a:lnTo>
                      <a:lnTo>
                        <a:pt x="50" y="565"/>
                      </a:lnTo>
                      <a:lnTo>
                        <a:pt x="50" y="559"/>
                      </a:lnTo>
                      <a:lnTo>
                        <a:pt x="48" y="552"/>
                      </a:lnTo>
                      <a:lnTo>
                        <a:pt x="48" y="544"/>
                      </a:lnTo>
                      <a:lnTo>
                        <a:pt x="48" y="537"/>
                      </a:lnTo>
                      <a:lnTo>
                        <a:pt x="48" y="529"/>
                      </a:lnTo>
                      <a:lnTo>
                        <a:pt x="46" y="521"/>
                      </a:lnTo>
                      <a:lnTo>
                        <a:pt x="46" y="516"/>
                      </a:lnTo>
                      <a:lnTo>
                        <a:pt x="46" y="506"/>
                      </a:lnTo>
                      <a:lnTo>
                        <a:pt x="46" y="499"/>
                      </a:lnTo>
                      <a:lnTo>
                        <a:pt x="46" y="493"/>
                      </a:lnTo>
                      <a:lnTo>
                        <a:pt x="46" y="485"/>
                      </a:lnTo>
                      <a:lnTo>
                        <a:pt x="44" y="478"/>
                      </a:lnTo>
                      <a:lnTo>
                        <a:pt x="44" y="470"/>
                      </a:lnTo>
                      <a:lnTo>
                        <a:pt x="44" y="463"/>
                      </a:lnTo>
                      <a:lnTo>
                        <a:pt x="44" y="457"/>
                      </a:lnTo>
                      <a:lnTo>
                        <a:pt x="44" y="449"/>
                      </a:lnTo>
                      <a:lnTo>
                        <a:pt x="44" y="442"/>
                      </a:lnTo>
                      <a:lnTo>
                        <a:pt x="44" y="434"/>
                      </a:lnTo>
                      <a:lnTo>
                        <a:pt x="44" y="428"/>
                      </a:lnTo>
                      <a:lnTo>
                        <a:pt x="44" y="421"/>
                      </a:lnTo>
                      <a:lnTo>
                        <a:pt x="44" y="413"/>
                      </a:lnTo>
                      <a:lnTo>
                        <a:pt x="44" y="407"/>
                      </a:lnTo>
                      <a:lnTo>
                        <a:pt x="44" y="400"/>
                      </a:lnTo>
                      <a:lnTo>
                        <a:pt x="44" y="392"/>
                      </a:lnTo>
                      <a:lnTo>
                        <a:pt x="46" y="386"/>
                      </a:lnTo>
                      <a:lnTo>
                        <a:pt x="46" y="381"/>
                      </a:lnTo>
                      <a:lnTo>
                        <a:pt x="48" y="375"/>
                      </a:lnTo>
                      <a:lnTo>
                        <a:pt x="48" y="367"/>
                      </a:lnTo>
                      <a:lnTo>
                        <a:pt x="48" y="362"/>
                      </a:lnTo>
                      <a:lnTo>
                        <a:pt x="48" y="354"/>
                      </a:lnTo>
                      <a:lnTo>
                        <a:pt x="48" y="348"/>
                      </a:lnTo>
                      <a:lnTo>
                        <a:pt x="48" y="341"/>
                      </a:lnTo>
                      <a:lnTo>
                        <a:pt x="50" y="335"/>
                      </a:lnTo>
                      <a:lnTo>
                        <a:pt x="50" y="327"/>
                      </a:lnTo>
                      <a:lnTo>
                        <a:pt x="50" y="322"/>
                      </a:lnTo>
                      <a:lnTo>
                        <a:pt x="50" y="314"/>
                      </a:lnTo>
                      <a:lnTo>
                        <a:pt x="50" y="308"/>
                      </a:lnTo>
                      <a:lnTo>
                        <a:pt x="50" y="301"/>
                      </a:lnTo>
                      <a:lnTo>
                        <a:pt x="50" y="295"/>
                      </a:lnTo>
                      <a:lnTo>
                        <a:pt x="50" y="288"/>
                      </a:lnTo>
                      <a:lnTo>
                        <a:pt x="52" y="282"/>
                      </a:lnTo>
                      <a:lnTo>
                        <a:pt x="52" y="276"/>
                      </a:lnTo>
                      <a:lnTo>
                        <a:pt x="52" y="270"/>
                      </a:lnTo>
                      <a:lnTo>
                        <a:pt x="52" y="263"/>
                      </a:lnTo>
                      <a:lnTo>
                        <a:pt x="52" y="255"/>
                      </a:lnTo>
                      <a:lnTo>
                        <a:pt x="52" y="250"/>
                      </a:lnTo>
                      <a:lnTo>
                        <a:pt x="53" y="242"/>
                      </a:lnTo>
                      <a:lnTo>
                        <a:pt x="53" y="236"/>
                      </a:lnTo>
                      <a:lnTo>
                        <a:pt x="53" y="229"/>
                      </a:lnTo>
                      <a:lnTo>
                        <a:pt x="53" y="223"/>
                      </a:lnTo>
                      <a:lnTo>
                        <a:pt x="53" y="217"/>
                      </a:lnTo>
                      <a:lnTo>
                        <a:pt x="53" y="210"/>
                      </a:lnTo>
                      <a:lnTo>
                        <a:pt x="53" y="204"/>
                      </a:lnTo>
                      <a:lnTo>
                        <a:pt x="53" y="198"/>
                      </a:lnTo>
                      <a:lnTo>
                        <a:pt x="55" y="192"/>
                      </a:lnTo>
                      <a:lnTo>
                        <a:pt x="55" y="187"/>
                      </a:lnTo>
                      <a:lnTo>
                        <a:pt x="55" y="181"/>
                      </a:lnTo>
                      <a:lnTo>
                        <a:pt x="57" y="175"/>
                      </a:lnTo>
                      <a:lnTo>
                        <a:pt x="57" y="170"/>
                      </a:lnTo>
                      <a:lnTo>
                        <a:pt x="57" y="164"/>
                      </a:lnTo>
                      <a:lnTo>
                        <a:pt x="57" y="158"/>
                      </a:lnTo>
                      <a:lnTo>
                        <a:pt x="57" y="151"/>
                      </a:lnTo>
                      <a:lnTo>
                        <a:pt x="59" y="147"/>
                      </a:lnTo>
                      <a:lnTo>
                        <a:pt x="59" y="141"/>
                      </a:lnTo>
                      <a:lnTo>
                        <a:pt x="59" y="135"/>
                      </a:lnTo>
                      <a:lnTo>
                        <a:pt x="59" y="130"/>
                      </a:lnTo>
                      <a:lnTo>
                        <a:pt x="61" y="126"/>
                      </a:lnTo>
                      <a:lnTo>
                        <a:pt x="61" y="120"/>
                      </a:lnTo>
                      <a:lnTo>
                        <a:pt x="61" y="116"/>
                      </a:lnTo>
                      <a:lnTo>
                        <a:pt x="61" y="111"/>
                      </a:lnTo>
                      <a:lnTo>
                        <a:pt x="63" y="107"/>
                      </a:lnTo>
                      <a:lnTo>
                        <a:pt x="63" y="101"/>
                      </a:lnTo>
                      <a:lnTo>
                        <a:pt x="63" y="97"/>
                      </a:lnTo>
                      <a:lnTo>
                        <a:pt x="65" y="94"/>
                      </a:lnTo>
                      <a:lnTo>
                        <a:pt x="65" y="90"/>
                      </a:lnTo>
                      <a:lnTo>
                        <a:pt x="65" y="82"/>
                      </a:lnTo>
                      <a:lnTo>
                        <a:pt x="67" y="76"/>
                      </a:lnTo>
                      <a:lnTo>
                        <a:pt x="69" y="69"/>
                      </a:lnTo>
                      <a:lnTo>
                        <a:pt x="71" y="65"/>
                      </a:lnTo>
                      <a:lnTo>
                        <a:pt x="72" y="61"/>
                      </a:lnTo>
                      <a:lnTo>
                        <a:pt x="74" y="57"/>
                      </a:lnTo>
                      <a:lnTo>
                        <a:pt x="76" y="54"/>
                      </a:lnTo>
                      <a:lnTo>
                        <a:pt x="78" y="52"/>
                      </a:lnTo>
                      <a:lnTo>
                        <a:pt x="82" y="48"/>
                      </a:lnTo>
                      <a:lnTo>
                        <a:pt x="88" y="46"/>
                      </a:lnTo>
                      <a:lnTo>
                        <a:pt x="93" y="44"/>
                      </a:lnTo>
                      <a:lnTo>
                        <a:pt x="99" y="44"/>
                      </a:lnTo>
                      <a:lnTo>
                        <a:pt x="107" y="42"/>
                      </a:lnTo>
                      <a:lnTo>
                        <a:pt x="112" y="42"/>
                      </a:lnTo>
                      <a:lnTo>
                        <a:pt x="120" y="42"/>
                      </a:lnTo>
                      <a:lnTo>
                        <a:pt x="128" y="42"/>
                      </a:lnTo>
                      <a:lnTo>
                        <a:pt x="133" y="42"/>
                      </a:lnTo>
                      <a:lnTo>
                        <a:pt x="141" y="42"/>
                      </a:lnTo>
                      <a:lnTo>
                        <a:pt x="147" y="42"/>
                      </a:lnTo>
                      <a:lnTo>
                        <a:pt x="154" y="42"/>
                      </a:lnTo>
                      <a:lnTo>
                        <a:pt x="160" y="40"/>
                      </a:lnTo>
                      <a:lnTo>
                        <a:pt x="166" y="40"/>
                      </a:lnTo>
                      <a:lnTo>
                        <a:pt x="171" y="38"/>
                      </a:lnTo>
                      <a:lnTo>
                        <a:pt x="175" y="37"/>
                      </a:lnTo>
                      <a:lnTo>
                        <a:pt x="183" y="33"/>
                      </a:lnTo>
                      <a:lnTo>
                        <a:pt x="188" y="27"/>
                      </a:lnTo>
                      <a:lnTo>
                        <a:pt x="196" y="23"/>
                      </a:lnTo>
                      <a:lnTo>
                        <a:pt x="202" y="18"/>
                      </a:lnTo>
                      <a:lnTo>
                        <a:pt x="204" y="12"/>
                      </a:lnTo>
                      <a:lnTo>
                        <a:pt x="204" y="8"/>
                      </a:lnTo>
                      <a:lnTo>
                        <a:pt x="202" y="4"/>
                      </a:lnTo>
                      <a:lnTo>
                        <a:pt x="200" y="4"/>
                      </a:lnTo>
                      <a:lnTo>
                        <a:pt x="194" y="2"/>
                      </a:lnTo>
                      <a:lnTo>
                        <a:pt x="190" y="2"/>
                      </a:lnTo>
                      <a:close/>
                    </a:path>
                  </a:pathLst>
                </a:custGeom>
                <a:solidFill>
                  <a:srgbClr val="597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8" name="Freeform 453"/>
                <p:cNvSpPr>
                  <a:spLocks/>
                </p:cNvSpPr>
                <p:nvPr/>
              </p:nvSpPr>
              <p:spPr bwMode="auto">
                <a:xfrm>
                  <a:off x="2580" y="3171"/>
                  <a:ext cx="58" cy="58"/>
                </a:xfrm>
                <a:custGeom>
                  <a:avLst/>
                  <a:gdLst>
                    <a:gd name="T0" fmla="*/ 0 w 118"/>
                    <a:gd name="T1" fmla="*/ 14 h 116"/>
                    <a:gd name="T2" fmla="*/ 0 w 118"/>
                    <a:gd name="T3" fmla="*/ 14 h 116"/>
                    <a:gd name="T4" fmla="*/ 1 w 118"/>
                    <a:gd name="T5" fmla="*/ 13 h 116"/>
                    <a:gd name="T6" fmla="*/ 1 w 118"/>
                    <a:gd name="T7" fmla="*/ 12 h 116"/>
                    <a:gd name="T8" fmla="*/ 2 w 118"/>
                    <a:gd name="T9" fmla="*/ 11 h 116"/>
                    <a:gd name="T10" fmla="*/ 2 w 118"/>
                    <a:gd name="T11" fmla="*/ 10 h 116"/>
                    <a:gd name="T12" fmla="*/ 3 w 118"/>
                    <a:gd name="T13" fmla="*/ 9 h 116"/>
                    <a:gd name="T14" fmla="*/ 4 w 118"/>
                    <a:gd name="T15" fmla="*/ 7 h 116"/>
                    <a:gd name="T16" fmla="*/ 5 w 118"/>
                    <a:gd name="T17" fmla="*/ 6 h 116"/>
                    <a:gd name="T18" fmla="*/ 6 w 118"/>
                    <a:gd name="T19" fmla="*/ 5 h 116"/>
                    <a:gd name="T20" fmla="*/ 7 w 118"/>
                    <a:gd name="T21" fmla="*/ 3 h 116"/>
                    <a:gd name="T22" fmla="*/ 9 w 118"/>
                    <a:gd name="T23" fmla="*/ 2 h 116"/>
                    <a:gd name="T24" fmla="*/ 10 w 118"/>
                    <a:gd name="T25" fmla="*/ 1 h 116"/>
                    <a:gd name="T26" fmla="*/ 11 w 118"/>
                    <a:gd name="T27" fmla="*/ 1 h 116"/>
                    <a:gd name="T28" fmla="*/ 12 w 118"/>
                    <a:gd name="T29" fmla="*/ 0 h 116"/>
                    <a:gd name="T30" fmla="*/ 14 w 118"/>
                    <a:gd name="T31" fmla="*/ 1 h 116"/>
                    <a:gd name="T32" fmla="*/ 15 w 118"/>
                    <a:gd name="T33" fmla="*/ 1 h 116"/>
                    <a:gd name="T34" fmla="*/ 16 w 118"/>
                    <a:gd name="T35" fmla="*/ 2 h 116"/>
                    <a:gd name="T36" fmla="*/ 17 w 118"/>
                    <a:gd name="T37" fmla="*/ 3 h 116"/>
                    <a:gd name="T38" fmla="*/ 19 w 118"/>
                    <a:gd name="T39" fmla="*/ 5 h 116"/>
                    <a:gd name="T40" fmla="*/ 21 w 118"/>
                    <a:gd name="T41" fmla="*/ 6 h 116"/>
                    <a:gd name="T42" fmla="*/ 22 w 118"/>
                    <a:gd name="T43" fmla="*/ 7 h 116"/>
                    <a:gd name="T44" fmla="*/ 24 w 118"/>
                    <a:gd name="T45" fmla="*/ 8 h 116"/>
                    <a:gd name="T46" fmla="*/ 25 w 118"/>
                    <a:gd name="T47" fmla="*/ 10 h 116"/>
                    <a:gd name="T48" fmla="*/ 26 w 118"/>
                    <a:gd name="T49" fmla="*/ 12 h 116"/>
                    <a:gd name="T50" fmla="*/ 27 w 118"/>
                    <a:gd name="T51" fmla="*/ 13 h 116"/>
                    <a:gd name="T52" fmla="*/ 28 w 118"/>
                    <a:gd name="T53" fmla="*/ 15 h 116"/>
                    <a:gd name="T54" fmla="*/ 28 w 118"/>
                    <a:gd name="T55" fmla="*/ 16 h 116"/>
                    <a:gd name="T56" fmla="*/ 29 w 118"/>
                    <a:gd name="T57" fmla="*/ 18 h 116"/>
                    <a:gd name="T58" fmla="*/ 29 w 118"/>
                    <a:gd name="T59" fmla="*/ 19 h 116"/>
                    <a:gd name="T60" fmla="*/ 28 w 118"/>
                    <a:gd name="T61" fmla="*/ 21 h 116"/>
                    <a:gd name="T62" fmla="*/ 27 w 118"/>
                    <a:gd name="T63" fmla="*/ 23 h 116"/>
                    <a:gd name="T64" fmla="*/ 26 w 118"/>
                    <a:gd name="T65" fmla="*/ 24 h 116"/>
                    <a:gd name="T66" fmla="*/ 25 w 118"/>
                    <a:gd name="T67" fmla="*/ 26 h 116"/>
                    <a:gd name="T68" fmla="*/ 23 w 118"/>
                    <a:gd name="T69" fmla="*/ 27 h 116"/>
                    <a:gd name="T70" fmla="*/ 21 w 118"/>
                    <a:gd name="T71" fmla="*/ 27 h 116"/>
                    <a:gd name="T72" fmla="*/ 19 w 118"/>
                    <a:gd name="T73" fmla="*/ 28 h 116"/>
                    <a:gd name="T74" fmla="*/ 17 w 118"/>
                    <a:gd name="T75" fmla="*/ 29 h 116"/>
                    <a:gd name="T76" fmla="*/ 16 w 118"/>
                    <a:gd name="T77" fmla="*/ 29 h 116"/>
                    <a:gd name="T78" fmla="*/ 14 w 118"/>
                    <a:gd name="T79" fmla="*/ 29 h 116"/>
                    <a:gd name="T80" fmla="*/ 12 w 118"/>
                    <a:gd name="T81" fmla="*/ 29 h 116"/>
                    <a:gd name="T82" fmla="*/ 10 w 118"/>
                    <a:gd name="T83" fmla="*/ 29 h 116"/>
                    <a:gd name="T84" fmla="*/ 9 w 118"/>
                    <a:gd name="T85" fmla="*/ 29 h 116"/>
                    <a:gd name="T86" fmla="*/ 7 w 118"/>
                    <a:gd name="T87" fmla="*/ 28 h 116"/>
                    <a:gd name="T88" fmla="*/ 5 w 118"/>
                    <a:gd name="T89" fmla="*/ 28 h 116"/>
                    <a:gd name="T90" fmla="*/ 4 w 118"/>
                    <a:gd name="T91" fmla="*/ 27 h 116"/>
                    <a:gd name="T92" fmla="*/ 3 w 118"/>
                    <a:gd name="T93" fmla="*/ 27 h 116"/>
                    <a:gd name="T94" fmla="*/ 2 w 118"/>
                    <a:gd name="T95" fmla="*/ 27 h 116"/>
                    <a:gd name="T96" fmla="*/ 2 w 118"/>
                    <a:gd name="T97" fmla="*/ 26 h 116"/>
                    <a:gd name="T98" fmla="*/ 1 w 118"/>
                    <a:gd name="T99" fmla="*/ 24 h 116"/>
                    <a:gd name="T100" fmla="*/ 0 w 118"/>
                    <a:gd name="T101" fmla="*/ 22 h 116"/>
                    <a:gd name="T102" fmla="*/ 0 w 118"/>
                    <a:gd name="T103" fmla="*/ 20 h 116"/>
                    <a:gd name="T104" fmla="*/ 0 w 118"/>
                    <a:gd name="T105" fmla="*/ 18 h 116"/>
                    <a:gd name="T106" fmla="*/ 0 w 118"/>
                    <a:gd name="T107" fmla="*/ 17 h 116"/>
                    <a:gd name="T108" fmla="*/ 0 w 118"/>
                    <a:gd name="T109" fmla="*/ 15 h 116"/>
                    <a:gd name="T110" fmla="*/ 0 w 118"/>
                    <a:gd name="T111" fmla="*/ 14 h 116"/>
                    <a:gd name="T112" fmla="*/ 0 w 118"/>
                    <a:gd name="T113" fmla="*/ 14 h 116"/>
                    <a:gd name="T114" fmla="*/ 0 w 118"/>
                    <a:gd name="T115" fmla="*/ 14 h 11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8"/>
                    <a:gd name="T175" fmla="*/ 0 h 116"/>
                    <a:gd name="T176" fmla="*/ 118 w 118"/>
                    <a:gd name="T177" fmla="*/ 116 h 11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8" h="116">
                      <a:moveTo>
                        <a:pt x="2" y="55"/>
                      </a:moveTo>
                      <a:lnTo>
                        <a:pt x="2" y="53"/>
                      </a:lnTo>
                      <a:lnTo>
                        <a:pt x="4" y="51"/>
                      </a:lnTo>
                      <a:lnTo>
                        <a:pt x="4" y="48"/>
                      </a:lnTo>
                      <a:lnTo>
                        <a:pt x="8" y="44"/>
                      </a:lnTo>
                      <a:lnTo>
                        <a:pt x="10" y="38"/>
                      </a:lnTo>
                      <a:lnTo>
                        <a:pt x="13" y="34"/>
                      </a:lnTo>
                      <a:lnTo>
                        <a:pt x="17" y="27"/>
                      </a:lnTo>
                      <a:lnTo>
                        <a:pt x="21" y="23"/>
                      </a:lnTo>
                      <a:lnTo>
                        <a:pt x="25" y="17"/>
                      </a:lnTo>
                      <a:lnTo>
                        <a:pt x="30" y="12"/>
                      </a:lnTo>
                      <a:lnTo>
                        <a:pt x="36" y="8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1" y="0"/>
                      </a:lnTo>
                      <a:lnTo>
                        <a:pt x="57" y="2"/>
                      </a:lnTo>
                      <a:lnTo>
                        <a:pt x="63" y="4"/>
                      </a:lnTo>
                      <a:lnTo>
                        <a:pt x="67" y="8"/>
                      </a:lnTo>
                      <a:lnTo>
                        <a:pt x="72" y="12"/>
                      </a:lnTo>
                      <a:lnTo>
                        <a:pt x="78" y="17"/>
                      </a:lnTo>
                      <a:lnTo>
                        <a:pt x="86" y="21"/>
                      </a:lnTo>
                      <a:lnTo>
                        <a:pt x="91" y="27"/>
                      </a:lnTo>
                      <a:lnTo>
                        <a:pt x="97" y="32"/>
                      </a:lnTo>
                      <a:lnTo>
                        <a:pt x="103" y="38"/>
                      </a:lnTo>
                      <a:lnTo>
                        <a:pt x="108" y="46"/>
                      </a:lnTo>
                      <a:lnTo>
                        <a:pt x="110" y="51"/>
                      </a:lnTo>
                      <a:lnTo>
                        <a:pt x="114" y="57"/>
                      </a:lnTo>
                      <a:lnTo>
                        <a:pt x="116" y="63"/>
                      </a:lnTo>
                      <a:lnTo>
                        <a:pt x="118" y="70"/>
                      </a:lnTo>
                      <a:lnTo>
                        <a:pt x="118" y="76"/>
                      </a:lnTo>
                      <a:lnTo>
                        <a:pt x="116" y="84"/>
                      </a:lnTo>
                      <a:lnTo>
                        <a:pt x="112" y="89"/>
                      </a:lnTo>
                      <a:lnTo>
                        <a:pt x="108" y="95"/>
                      </a:lnTo>
                      <a:lnTo>
                        <a:pt x="101" y="101"/>
                      </a:lnTo>
                      <a:lnTo>
                        <a:pt x="95" y="105"/>
                      </a:lnTo>
                      <a:lnTo>
                        <a:pt x="87" y="108"/>
                      </a:lnTo>
                      <a:lnTo>
                        <a:pt x="80" y="112"/>
                      </a:lnTo>
                      <a:lnTo>
                        <a:pt x="72" y="114"/>
                      </a:lnTo>
                      <a:lnTo>
                        <a:pt x="65" y="116"/>
                      </a:lnTo>
                      <a:lnTo>
                        <a:pt x="57" y="116"/>
                      </a:lnTo>
                      <a:lnTo>
                        <a:pt x="49" y="116"/>
                      </a:lnTo>
                      <a:lnTo>
                        <a:pt x="42" y="116"/>
                      </a:lnTo>
                      <a:lnTo>
                        <a:pt x="36" y="114"/>
                      </a:lnTo>
                      <a:lnTo>
                        <a:pt x="29" y="112"/>
                      </a:lnTo>
                      <a:lnTo>
                        <a:pt x="23" y="112"/>
                      </a:lnTo>
                      <a:lnTo>
                        <a:pt x="17" y="108"/>
                      </a:lnTo>
                      <a:lnTo>
                        <a:pt x="13" y="107"/>
                      </a:lnTo>
                      <a:lnTo>
                        <a:pt x="10" y="105"/>
                      </a:lnTo>
                      <a:lnTo>
                        <a:pt x="8" y="101"/>
                      </a:lnTo>
                      <a:lnTo>
                        <a:pt x="4" y="93"/>
                      </a:lnTo>
                      <a:lnTo>
                        <a:pt x="2" y="88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0" y="65"/>
                      </a:lnTo>
                      <a:lnTo>
                        <a:pt x="2" y="59"/>
                      </a:lnTo>
                      <a:lnTo>
                        <a:pt x="2" y="55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39" name="Freeform 454"/>
                <p:cNvSpPr>
                  <a:spLocks/>
                </p:cNvSpPr>
                <p:nvPr/>
              </p:nvSpPr>
              <p:spPr bwMode="auto">
                <a:xfrm>
                  <a:off x="2635" y="3147"/>
                  <a:ext cx="172" cy="158"/>
                </a:xfrm>
                <a:custGeom>
                  <a:avLst/>
                  <a:gdLst>
                    <a:gd name="T0" fmla="*/ 53 w 344"/>
                    <a:gd name="T1" fmla="*/ 5 h 315"/>
                    <a:gd name="T2" fmla="*/ 51 w 344"/>
                    <a:gd name="T3" fmla="*/ 8 h 315"/>
                    <a:gd name="T4" fmla="*/ 48 w 344"/>
                    <a:gd name="T5" fmla="*/ 13 h 315"/>
                    <a:gd name="T6" fmla="*/ 45 w 344"/>
                    <a:gd name="T7" fmla="*/ 19 h 315"/>
                    <a:gd name="T8" fmla="*/ 43 w 344"/>
                    <a:gd name="T9" fmla="*/ 23 h 315"/>
                    <a:gd name="T10" fmla="*/ 41 w 344"/>
                    <a:gd name="T11" fmla="*/ 27 h 315"/>
                    <a:gd name="T12" fmla="*/ 37 w 344"/>
                    <a:gd name="T13" fmla="*/ 28 h 315"/>
                    <a:gd name="T14" fmla="*/ 30 w 344"/>
                    <a:gd name="T15" fmla="*/ 25 h 315"/>
                    <a:gd name="T16" fmla="*/ 26 w 344"/>
                    <a:gd name="T17" fmla="*/ 21 h 315"/>
                    <a:gd name="T18" fmla="*/ 22 w 344"/>
                    <a:gd name="T19" fmla="*/ 16 h 315"/>
                    <a:gd name="T20" fmla="*/ 18 w 344"/>
                    <a:gd name="T21" fmla="*/ 13 h 315"/>
                    <a:gd name="T22" fmla="*/ 14 w 344"/>
                    <a:gd name="T23" fmla="*/ 9 h 315"/>
                    <a:gd name="T24" fmla="*/ 9 w 344"/>
                    <a:gd name="T25" fmla="*/ 6 h 315"/>
                    <a:gd name="T26" fmla="*/ 6 w 344"/>
                    <a:gd name="T27" fmla="*/ 4 h 315"/>
                    <a:gd name="T28" fmla="*/ 3 w 344"/>
                    <a:gd name="T29" fmla="*/ 2 h 315"/>
                    <a:gd name="T30" fmla="*/ 0 w 344"/>
                    <a:gd name="T31" fmla="*/ 1 h 315"/>
                    <a:gd name="T32" fmla="*/ 0 w 344"/>
                    <a:gd name="T33" fmla="*/ 4 h 315"/>
                    <a:gd name="T34" fmla="*/ 1 w 344"/>
                    <a:gd name="T35" fmla="*/ 9 h 315"/>
                    <a:gd name="T36" fmla="*/ 1 w 344"/>
                    <a:gd name="T37" fmla="*/ 13 h 315"/>
                    <a:gd name="T38" fmla="*/ 2 w 344"/>
                    <a:gd name="T39" fmla="*/ 16 h 315"/>
                    <a:gd name="T40" fmla="*/ 2 w 344"/>
                    <a:gd name="T41" fmla="*/ 20 h 315"/>
                    <a:gd name="T42" fmla="*/ 2 w 344"/>
                    <a:gd name="T43" fmla="*/ 24 h 315"/>
                    <a:gd name="T44" fmla="*/ 3 w 344"/>
                    <a:gd name="T45" fmla="*/ 27 h 315"/>
                    <a:gd name="T46" fmla="*/ 4 w 344"/>
                    <a:gd name="T47" fmla="*/ 32 h 315"/>
                    <a:gd name="T48" fmla="*/ 7 w 344"/>
                    <a:gd name="T49" fmla="*/ 36 h 315"/>
                    <a:gd name="T50" fmla="*/ 11 w 344"/>
                    <a:gd name="T51" fmla="*/ 41 h 315"/>
                    <a:gd name="T52" fmla="*/ 15 w 344"/>
                    <a:gd name="T53" fmla="*/ 44 h 315"/>
                    <a:gd name="T54" fmla="*/ 18 w 344"/>
                    <a:gd name="T55" fmla="*/ 47 h 315"/>
                    <a:gd name="T56" fmla="*/ 22 w 344"/>
                    <a:gd name="T57" fmla="*/ 51 h 315"/>
                    <a:gd name="T58" fmla="*/ 27 w 344"/>
                    <a:gd name="T59" fmla="*/ 54 h 315"/>
                    <a:gd name="T60" fmla="*/ 31 w 344"/>
                    <a:gd name="T61" fmla="*/ 58 h 315"/>
                    <a:gd name="T62" fmla="*/ 36 w 344"/>
                    <a:gd name="T63" fmla="*/ 63 h 315"/>
                    <a:gd name="T64" fmla="*/ 39 w 344"/>
                    <a:gd name="T65" fmla="*/ 67 h 315"/>
                    <a:gd name="T66" fmla="*/ 43 w 344"/>
                    <a:gd name="T67" fmla="*/ 70 h 315"/>
                    <a:gd name="T68" fmla="*/ 47 w 344"/>
                    <a:gd name="T69" fmla="*/ 73 h 315"/>
                    <a:gd name="T70" fmla="*/ 53 w 344"/>
                    <a:gd name="T71" fmla="*/ 76 h 315"/>
                    <a:gd name="T72" fmla="*/ 58 w 344"/>
                    <a:gd name="T73" fmla="*/ 78 h 315"/>
                    <a:gd name="T74" fmla="*/ 61 w 344"/>
                    <a:gd name="T75" fmla="*/ 79 h 315"/>
                    <a:gd name="T76" fmla="*/ 86 w 344"/>
                    <a:gd name="T77" fmla="*/ 15 h 315"/>
                    <a:gd name="T78" fmla="*/ 82 w 344"/>
                    <a:gd name="T79" fmla="*/ 12 h 315"/>
                    <a:gd name="T80" fmla="*/ 79 w 344"/>
                    <a:gd name="T81" fmla="*/ 10 h 315"/>
                    <a:gd name="T82" fmla="*/ 76 w 344"/>
                    <a:gd name="T83" fmla="*/ 7 h 315"/>
                    <a:gd name="T84" fmla="*/ 71 w 344"/>
                    <a:gd name="T85" fmla="*/ 5 h 315"/>
                    <a:gd name="T86" fmla="*/ 67 w 344"/>
                    <a:gd name="T87" fmla="*/ 2 h 315"/>
                    <a:gd name="T88" fmla="*/ 63 w 344"/>
                    <a:gd name="T89" fmla="*/ 1 h 315"/>
                    <a:gd name="T90" fmla="*/ 60 w 344"/>
                    <a:gd name="T91" fmla="*/ 0 h 315"/>
                    <a:gd name="T92" fmla="*/ 56 w 344"/>
                    <a:gd name="T93" fmla="*/ 1 h 31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44"/>
                    <a:gd name="T142" fmla="*/ 0 h 315"/>
                    <a:gd name="T143" fmla="*/ 344 w 344"/>
                    <a:gd name="T144" fmla="*/ 315 h 31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44" h="315">
                      <a:moveTo>
                        <a:pt x="217" y="9"/>
                      </a:moveTo>
                      <a:lnTo>
                        <a:pt x="215" y="11"/>
                      </a:lnTo>
                      <a:lnTo>
                        <a:pt x="211" y="17"/>
                      </a:lnTo>
                      <a:lnTo>
                        <a:pt x="209" y="20"/>
                      </a:lnTo>
                      <a:lnTo>
                        <a:pt x="206" y="26"/>
                      </a:lnTo>
                      <a:lnTo>
                        <a:pt x="202" y="32"/>
                      </a:lnTo>
                      <a:lnTo>
                        <a:pt x="198" y="38"/>
                      </a:lnTo>
                      <a:lnTo>
                        <a:pt x="194" y="43"/>
                      </a:lnTo>
                      <a:lnTo>
                        <a:pt x="190" y="51"/>
                      </a:lnTo>
                      <a:lnTo>
                        <a:pt x="187" y="59"/>
                      </a:lnTo>
                      <a:lnTo>
                        <a:pt x="183" y="66"/>
                      </a:lnTo>
                      <a:lnTo>
                        <a:pt x="179" y="74"/>
                      </a:lnTo>
                      <a:lnTo>
                        <a:pt x="173" y="83"/>
                      </a:lnTo>
                      <a:lnTo>
                        <a:pt x="171" y="87"/>
                      </a:lnTo>
                      <a:lnTo>
                        <a:pt x="169" y="91"/>
                      </a:lnTo>
                      <a:lnTo>
                        <a:pt x="168" y="97"/>
                      </a:lnTo>
                      <a:lnTo>
                        <a:pt x="166" y="100"/>
                      </a:lnTo>
                      <a:lnTo>
                        <a:pt x="162" y="106"/>
                      </a:lnTo>
                      <a:lnTo>
                        <a:pt x="156" y="110"/>
                      </a:lnTo>
                      <a:lnTo>
                        <a:pt x="150" y="110"/>
                      </a:lnTo>
                      <a:lnTo>
                        <a:pt x="145" y="110"/>
                      </a:lnTo>
                      <a:lnTo>
                        <a:pt x="135" y="106"/>
                      </a:lnTo>
                      <a:lnTo>
                        <a:pt x="128" y="102"/>
                      </a:lnTo>
                      <a:lnTo>
                        <a:pt x="120" y="97"/>
                      </a:lnTo>
                      <a:lnTo>
                        <a:pt x="112" y="89"/>
                      </a:lnTo>
                      <a:lnTo>
                        <a:pt x="109" y="85"/>
                      </a:lnTo>
                      <a:lnTo>
                        <a:pt x="103" y="81"/>
                      </a:lnTo>
                      <a:lnTo>
                        <a:pt x="99" y="78"/>
                      </a:lnTo>
                      <a:lnTo>
                        <a:pt x="95" y="74"/>
                      </a:lnTo>
                      <a:lnTo>
                        <a:pt x="86" y="64"/>
                      </a:lnTo>
                      <a:lnTo>
                        <a:pt x="78" y="57"/>
                      </a:lnTo>
                      <a:lnTo>
                        <a:pt x="74" y="53"/>
                      </a:lnTo>
                      <a:lnTo>
                        <a:pt x="69" y="49"/>
                      </a:lnTo>
                      <a:lnTo>
                        <a:pt x="65" y="43"/>
                      </a:lnTo>
                      <a:lnTo>
                        <a:pt x="63" y="41"/>
                      </a:lnTo>
                      <a:lnTo>
                        <a:pt x="55" y="36"/>
                      </a:lnTo>
                      <a:lnTo>
                        <a:pt x="50" y="32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1" y="19"/>
                      </a:lnTo>
                      <a:lnTo>
                        <a:pt x="27" y="15"/>
                      </a:lnTo>
                      <a:lnTo>
                        <a:pt x="21" y="13"/>
                      </a:lnTo>
                      <a:lnTo>
                        <a:pt x="17" y="11"/>
                      </a:lnTo>
                      <a:lnTo>
                        <a:pt x="14" y="9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" y="22"/>
                      </a:lnTo>
                      <a:lnTo>
                        <a:pt x="2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4" y="43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6" y="68"/>
                      </a:lnTo>
                      <a:lnTo>
                        <a:pt x="6" y="74"/>
                      </a:lnTo>
                      <a:lnTo>
                        <a:pt x="8" y="78"/>
                      </a:lnTo>
                      <a:lnTo>
                        <a:pt x="8" y="83"/>
                      </a:lnTo>
                      <a:lnTo>
                        <a:pt x="8" y="89"/>
                      </a:lnTo>
                      <a:lnTo>
                        <a:pt x="8" y="93"/>
                      </a:lnTo>
                      <a:lnTo>
                        <a:pt x="10" y="97"/>
                      </a:lnTo>
                      <a:lnTo>
                        <a:pt x="10" y="100"/>
                      </a:lnTo>
                      <a:lnTo>
                        <a:pt x="10" y="106"/>
                      </a:lnTo>
                      <a:lnTo>
                        <a:pt x="12" y="112"/>
                      </a:lnTo>
                      <a:lnTo>
                        <a:pt x="12" y="119"/>
                      </a:lnTo>
                      <a:lnTo>
                        <a:pt x="14" y="125"/>
                      </a:lnTo>
                      <a:lnTo>
                        <a:pt x="15" y="131"/>
                      </a:lnTo>
                      <a:lnTo>
                        <a:pt x="19" y="136"/>
                      </a:lnTo>
                      <a:lnTo>
                        <a:pt x="25" y="144"/>
                      </a:lnTo>
                      <a:lnTo>
                        <a:pt x="33" y="152"/>
                      </a:lnTo>
                      <a:lnTo>
                        <a:pt x="40" y="157"/>
                      </a:lnTo>
                      <a:lnTo>
                        <a:pt x="44" y="161"/>
                      </a:lnTo>
                      <a:lnTo>
                        <a:pt x="48" y="165"/>
                      </a:lnTo>
                      <a:lnTo>
                        <a:pt x="53" y="171"/>
                      </a:lnTo>
                      <a:lnTo>
                        <a:pt x="57" y="175"/>
                      </a:lnTo>
                      <a:lnTo>
                        <a:pt x="63" y="178"/>
                      </a:lnTo>
                      <a:lnTo>
                        <a:pt x="67" y="182"/>
                      </a:lnTo>
                      <a:lnTo>
                        <a:pt x="72" y="188"/>
                      </a:lnTo>
                      <a:lnTo>
                        <a:pt x="76" y="192"/>
                      </a:lnTo>
                      <a:lnTo>
                        <a:pt x="82" y="195"/>
                      </a:lnTo>
                      <a:lnTo>
                        <a:pt x="88" y="201"/>
                      </a:lnTo>
                      <a:lnTo>
                        <a:pt x="93" y="205"/>
                      </a:lnTo>
                      <a:lnTo>
                        <a:pt x="99" y="211"/>
                      </a:lnTo>
                      <a:lnTo>
                        <a:pt x="105" y="216"/>
                      </a:lnTo>
                      <a:lnTo>
                        <a:pt x="111" y="220"/>
                      </a:lnTo>
                      <a:lnTo>
                        <a:pt x="116" y="226"/>
                      </a:lnTo>
                      <a:lnTo>
                        <a:pt x="122" y="232"/>
                      </a:lnTo>
                      <a:lnTo>
                        <a:pt x="128" y="237"/>
                      </a:lnTo>
                      <a:lnTo>
                        <a:pt x="133" y="243"/>
                      </a:lnTo>
                      <a:lnTo>
                        <a:pt x="141" y="249"/>
                      </a:lnTo>
                      <a:lnTo>
                        <a:pt x="147" y="254"/>
                      </a:lnTo>
                      <a:lnTo>
                        <a:pt x="150" y="260"/>
                      </a:lnTo>
                      <a:lnTo>
                        <a:pt x="156" y="266"/>
                      </a:lnTo>
                      <a:lnTo>
                        <a:pt x="162" y="270"/>
                      </a:lnTo>
                      <a:lnTo>
                        <a:pt x="168" y="273"/>
                      </a:lnTo>
                      <a:lnTo>
                        <a:pt x="171" y="277"/>
                      </a:lnTo>
                      <a:lnTo>
                        <a:pt x="177" y="283"/>
                      </a:lnTo>
                      <a:lnTo>
                        <a:pt x="183" y="285"/>
                      </a:lnTo>
                      <a:lnTo>
                        <a:pt x="187" y="289"/>
                      </a:lnTo>
                      <a:lnTo>
                        <a:pt x="194" y="294"/>
                      </a:lnTo>
                      <a:lnTo>
                        <a:pt x="204" y="300"/>
                      </a:lnTo>
                      <a:lnTo>
                        <a:pt x="211" y="304"/>
                      </a:lnTo>
                      <a:lnTo>
                        <a:pt x="219" y="308"/>
                      </a:lnTo>
                      <a:lnTo>
                        <a:pt x="225" y="310"/>
                      </a:lnTo>
                      <a:lnTo>
                        <a:pt x="230" y="311"/>
                      </a:lnTo>
                      <a:lnTo>
                        <a:pt x="234" y="311"/>
                      </a:lnTo>
                      <a:lnTo>
                        <a:pt x="240" y="313"/>
                      </a:lnTo>
                      <a:lnTo>
                        <a:pt x="244" y="315"/>
                      </a:lnTo>
                      <a:lnTo>
                        <a:pt x="247" y="315"/>
                      </a:lnTo>
                      <a:lnTo>
                        <a:pt x="344" y="60"/>
                      </a:lnTo>
                      <a:lnTo>
                        <a:pt x="342" y="59"/>
                      </a:lnTo>
                      <a:lnTo>
                        <a:pt x="339" y="57"/>
                      </a:lnTo>
                      <a:lnTo>
                        <a:pt x="333" y="51"/>
                      </a:lnTo>
                      <a:lnTo>
                        <a:pt x="327" y="47"/>
                      </a:lnTo>
                      <a:lnTo>
                        <a:pt x="321" y="43"/>
                      </a:lnTo>
                      <a:lnTo>
                        <a:pt x="318" y="40"/>
                      </a:lnTo>
                      <a:lnTo>
                        <a:pt x="314" y="38"/>
                      </a:lnTo>
                      <a:lnTo>
                        <a:pt x="310" y="34"/>
                      </a:lnTo>
                      <a:lnTo>
                        <a:pt x="304" y="30"/>
                      </a:lnTo>
                      <a:lnTo>
                        <a:pt x="301" y="26"/>
                      </a:lnTo>
                      <a:lnTo>
                        <a:pt x="295" y="22"/>
                      </a:lnTo>
                      <a:lnTo>
                        <a:pt x="289" y="20"/>
                      </a:lnTo>
                      <a:lnTo>
                        <a:pt x="283" y="17"/>
                      </a:lnTo>
                      <a:lnTo>
                        <a:pt x="280" y="13"/>
                      </a:lnTo>
                      <a:lnTo>
                        <a:pt x="272" y="11"/>
                      </a:lnTo>
                      <a:lnTo>
                        <a:pt x="268" y="7"/>
                      </a:lnTo>
                      <a:lnTo>
                        <a:pt x="263" y="5"/>
                      </a:lnTo>
                      <a:lnTo>
                        <a:pt x="257" y="3"/>
                      </a:lnTo>
                      <a:lnTo>
                        <a:pt x="251" y="1"/>
                      </a:lnTo>
                      <a:lnTo>
                        <a:pt x="247" y="1"/>
                      </a:lnTo>
                      <a:lnTo>
                        <a:pt x="244" y="0"/>
                      </a:lnTo>
                      <a:lnTo>
                        <a:pt x="238" y="0"/>
                      </a:lnTo>
                      <a:lnTo>
                        <a:pt x="234" y="0"/>
                      </a:lnTo>
                      <a:lnTo>
                        <a:pt x="230" y="0"/>
                      </a:lnTo>
                      <a:lnTo>
                        <a:pt x="223" y="3"/>
                      </a:lnTo>
                      <a:lnTo>
                        <a:pt x="217" y="9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0" name="Freeform 455"/>
                <p:cNvSpPr>
                  <a:spLocks/>
                </p:cNvSpPr>
                <p:nvPr/>
              </p:nvSpPr>
              <p:spPr bwMode="auto">
                <a:xfrm>
                  <a:off x="2582" y="3169"/>
                  <a:ext cx="63" cy="61"/>
                </a:xfrm>
                <a:custGeom>
                  <a:avLst/>
                  <a:gdLst>
                    <a:gd name="T0" fmla="*/ 3 w 125"/>
                    <a:gd name="T1" fmla="*/ 2 h 124"/>
                    <a:gd name="T2" fmla="*/ 5 w 125"/>
                    <a:gd name="T3" fmla="*/ 1 h 124"/>
                    <a:gd name="T4" fmla="*/ 8 w 125"/>
                    <a:gd name="T5" fmla="*/ 0 h 124"/>
                    <a:gd name="T6" fmla="*/ 11 w 125"/>
                    <a:gd name="T7" fmla="*/ 0 h 124"/>
                    <a:gd name="T8" fmla="*/ 14 w 125"/>
                    <a:gd name="T9" fmla="*/ 0 h 124"/>
                    <a:gd name="T10" fmla="*/ 16 w 125"/>
                    <a:gd name="T11" fmla="*/ 1 h 124"/>
                    <a:gd name="T12" fmla="*/ 19 w 125"/>
                    <a:gd name="T13" fmla="*/ 3 h 124"/>
                    <a:gd name="T14" fmla="*/ 22 w 125"/>
                    <a:gd name="T15" fmla="*/ 4 h 124"/>
                    <a:gd name="T16" fmla="*/ 25 w 125"/>
                    <a:gd name="T17" fmla="*/ 7 h 124"/>
                    <a:gd name="T18" fmla="*/ 27 w 125"/>
                    <a:gd name="T19" fmla="*/ 10 h 124"/>
                    <a:gd name="T20" fmla="*/ 29 w 125"/>
                    <a:gd name="T21" fmla="*/ 13 h 124"/>
                    <a:gd name="T22" fmla="*/ 31 w 125"/>
                    <a:gd name="T23" fmla="*/ 16 h 124"/>
                    <a:gd name="T24" fmla="*/ 32 w 125"/>
                    <a:gd name="T25" fmla="*/ 18 h 124"/>
                    <a:gd name="T26" fmla="*/ 31 w 125"/>
                    <a:gd name="T27" fmla="*/ 21 h 124"/>
                    <a:gd name="T28" fmla="*/ 29 w 125"/>
                    <a:gd name="T29" fmla="*/ 24 h 124"/>
                    <a:gd name="T30" fmla="*/ 26 w 125"/>
                    <a:gd name="T31" fmla="*/ 26 h 124"/>
                    <a:gd name="T32" fmla="*/ 23 w 125"/>
                    <a:gd name="T33" fmla="*/ 28 h 124"/>
                    <a:gd name="T34" fmla="*/ 20 w 125"/>
                    <a:gd name="T35" fmla="*/ 29 h 124"/>
                    <a:gd name="T36" fmla="*/ 17 w 125"/>
                    <a:gd name="T37" fmla="*/ 29 h 124"/>
                    <a:gd name="T38" fmla="*/ 15 w 125"/>
                    <a:gd name="T39" fmla="*/ 30 h 124"/>
                    <a:gd name="T40" fmla="*/ 11 w 125"/>
                    <a:gd name="T41" fmla="*/ 30 h 124"/>
                    <a:gd name="T42" fmla="*/ 8 w 125"/>
                    <a:gd name="T43" fmla="*/ 30 h 124"/>
                    <a:gd name="T44" fmla="*/ 6 w 125"/>
                    <a:gd name="T45" fmla="*/ 28 h 124"/>
                    <a:gd name="T46" fmla="*/ 4 w 125"/>
                    <a:gd name="T47" fmla="*/ 27 h 124"/>
                    <a:gd name="T48" fmla="*/ 4 w 125"/>
                    <a:gd name="T49" fmla="*/ 26 h 124"/>
                    <a:gd name="T50" fmla="*/ 6 w 125"/>
                    <a:gd name="T51" fmla="*/ 25 h 124"/>
                    <a:gd name="T52" fmla="*/ 8 w 125"/>
                    <a:gd name="T53" fmla="*/ 26 h 124"/>
                    <a:gd name="T54" fmla="*/ 10 w 125"/>
                    <a:gd name="T55" fmla="*/ 26 h 124"/>
                    <a:gd name="T56" fmla="*/ 13 w 125"/>
                    <a:gd name="T57" fmla="*/ 25 h 124"/>
                    <a:gd name="T58" fmla="*/ 16 w 125"/>
                    <a:gd name="T59" fmla="*/ 25 h 124"/>
                    <a:gd name="T60" fmla="*/ 19 w 125"/>
                    <a:gd name="T61" fmla="*/ 24 h 124"/>
                    <a:gd name="T62" fmla="*/ 22 w 125"/>
                    <a:gd name="T63" fmla="*/ 23 h 124"/>
                    <a:gd name="T64" fmla="*/ 24 w 125"/>
                    <a:gd name="T65" fmla="*/ 20 h 124"/>
                    <a:gd name="T66" fmla="*/ 25 w 125"/>
                    <a:gd name="T67" fmla="*/ 18 h 124"/>
                    <a:gd name="T68" fmla="*/ 24 w 125"/>
                    <a:gd name="T69" fmla="*/ 15 h 124"/>
                    <a:gd name="T70" fmla="*/ 22 w 125"/>
                    <a:gd name="T71" fmla="*/ 13 h 124"/>
                    <a:gd name="T72" fmla="*/ 21 w 125"/>
                    <a:gd name="T73" fmla="*/ 10 h 124"/>
                    <a:gd name="T74" fmla="*/ 18 w 125"/>
                    <a:gd name="T75" fmla="*/ 7 h 124"/>
                    <a:gd name="T76" fmla="*/ 16 w 125"/>
                    <a:gd name="T77" fmla="*/ 5 h 124"/>
                    <a:gd name="T78" fmla="*/ 13 w 125"/>
                    <a:gd name="T79" fmla="*/ 3 h 124"/>
                    <a:gd name="T80" fmla="*/ 11 w 125"/>
                    <a:gd name="T81" fmla="*/ 4 h 124"/>
                    <a:gd name="T82" fmla="*/ 10 w 125"/>
                    <a:gd name="T83" fmla="*/ 5 h 124"/>
                    <a:gd name="T84" fmla="*/ 9 w 125"/>
                    <a:gd name="T85" fmla="*/ 8 h 124"/>
                    <a:gd name="T86" fmla="*/ 8 w 125"/>
                    <a:gd name="T87" fmla="*/ 10 h 124"/>
                    <a:gd name="T88" fmla="*/ 7 w 125"/>
                    <a:gd name="T89" fmla="*/ 13 h 124"/>
                    <a:gd name="T90" fmla="*/ 6 w 125"/>
                    <a:gd name="T91" fmla="*/ 15 h 124"/>
                    <a:gd name="T92" fmla="*/ 5 w 125"/>
                    <a:gd name="T93" fmla="*/ 16 h 124"/>
                    <a:gd name="T94" fmla="*/ 3 w 125"/>
                    <a:gd name="T95" fmla="*/ 14 h 124"/>
                    <a:gd name="T96" fmla="*/ 1 w 125"/>
                    <a:gd name="T97" fmla="*/ 11 h 124"/>
                    <a:gd name="T98" fmla="*/ 0 w 125"/>
                    <a:gd name="T99" fmla="*/ 7 h 124"/>
                    <a:gd name="T100" fmla="*/ 2 w 125"/>
                    <a:gd name="T101" fmla="*/ 4 h 124"/>
                    <a:gd name="T102" fmla="*/ 3 w 125"/>
                    <a:gd name="T103" fmla="*/ 3 h 12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5"/>
                    <a:gd name="T157" fmla="*/ 0 h 124"/>
                    <a:gd name="T158" fmla="*/ 125 w 125"/>
                    <a:gd name="T159" fmla="*/ 124 h 12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5" h="124">
                      <a:moveTo>
                        <a:pt x="11" y="12"/>
                      </a:moveTo>
                      <a:lnTo>
                        <a:pt x="11" y="10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4" y="4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9" y="2"/>
                      </a:lnTo>
                      <a:lnTo>
                        <a:pt x="62" y="4"/>
                      </a:lnTo>
                      <a:lnTo>
                        <a:pt x="68" y="8"/>
                      </a:lnTo>
                      <a:lnTo>
                        <a:pt x="74" y="12"/>
                      </a:lnTo>
                      <a:lnTo>
                        <a:pt x="80" y="16"/>
                      </a:lnTo>
                      <a:lnTo>
                        <a:pt x="85" y="19"/>
                      </a:lnTo>
                      <a:lnTo>
                        <a:pt x="91" y="25"/>
                      </a:lnTo>
                      <a:lnTo>
                        <a:pt x="97" y="31"/>
                      </a:lnTo>
                      <a:lnTo>
                        <a:pt x="102" y="36"/>
                      </a:lnTo>
                      <a:lnTo>
                        <a:pt x="108" y="42"/>
                      </a:lnTo>
                      <a:lnTo>
                        <a:pt x="112" y="48"/>
                      </a:lnTo>
                      <a:lnTo>
                        <a:pt x="116" y="54"/>
                      </a:lnTo>
                      <a:lnTo>
                        <a:pt x="119" y="59"/>
                      </a:lnTo>
                      <a:lnTo>
                        <a:pt x="121" y="65"/>
                      </a:lnTo>
                      <a:lnTo>
                        <a:pt x="123" y="71"/>
                      </a:lnTo>
                      <a:lnTo>
                        <a:pt x="125" y="76"/>
                      </a:lnTo>
                      <a:lnTo>
                        <a:pt x="125" y="84"/>
                      </a:lnTo>
                      <a:lnTo>
                        <a:pt x="123" y="88"/>
                      </a:lnTo>
                      <a:lnTo>
                        <a:pt x="121" y="93"/>
                      </a:lnTo>
                      <a:lnTo>
                        <a:pt x="116" y="97"/>
                      </a:lnTo>
                      <a:lnTo>
                        <a:pt x="112" y="103"/>
                      </a:lnTo>
                      <a:lnTo>
                        <a:pt x="104" y="107"/>
                      </a:lnTo>
                      <a:lnTo>
                        <a:pt x="97" y="111"/>
                      </a:lnTo>
                      <a:lnTo>
                        <a:pt x="89" y="114"/>
                      </a:lnTo>
                      <a:lnTo>
                        <a:pt x="81" y="118"/>
                      </a:lnTo>
                      <a:lnTo>
                        <a:pt x="78" y="118"/>
                      </a:lnTo>
                      <a:lnTo>
                        <a:pt x="74" y="120"/>
                      </a:lnTo>
                      <a:lnTo>
                        <a:pt x="68" y="120"/>
                      </a:lnTo>
                      <a:lnTo>
                        <a:pt x="64" y="122"/>
                      </a:lnTo>
                      <a:lnTo>
                        <a:pt x="57" y="124"/>
                      </a:lnTo>
                      <a:lnTo>
                        <a:pt x="49" y="124"/>
                      </a:lnTo>
                      <a:lnTo>
                        <a:pt x="42" y="124"/>
                      </a:lnTo>
                      <a:lnTo>
                        <a:pt x="36" y="124"/>
                      </a:lnTo>
                      <a:lnTo>
                        <a:pt x="30" y="124"/>
                      </a:lnTo>
                      <a:lnTo>
                        <a:pt x="26" y="122"/>
                      </a:lnTo>
                      <a:lnTo>
                        <a:pt x="21" y="116"/>
                      </a:lnTo>
                      <a:lnTo>
                        <a:pt x="17" y="112"/>
                      </a:lnTo>
                      <a:lnTo>
                        <a:pt x="15" y="109"/>
                      </a:lnTo>
                      <a:lnTo>
                        <a:pt x="15" y="107"/>
                      </a:lnTo>
                      <a:lnTo>
                        <a:pt x="15" y="105"/>
                      </a:lnTo>
                      <a:lnTo>
                        <a:pt x="17" y="103"/>
                      </a:lnTo>
                      <a:lnTo>
                        <a:pt x="21" y="103"/>
                      </a:lnTo>
                      <a:lnTo>
                        <a:pt x="26" y="105"/>
                      </a:lnTo>
                      <a:lnTo>
                        <a:pt x="30" y="105"/>
                      </a:lnTo>
                      <a:lnTo>
                        <a:pt x="36" y="105"/>
                      </a:lnTo>
                      <a:lnTo>
                        <a:pt x="40" y="105"/>
                      </a:lnTo>
                      <a:lnTo>
                        <a:pt x="47" y="105"/>
                      </a:lnTo>
                      <a:lnTo>
                        <a:pt x="51" y="103"/>
                      </a:lnTo>
                      <a:lnTo>
                        <a:pt x="59" y="103"/>
                      </a:lnTo>
                      <a:lnTo>
                        <a:pt x="64" y="101"/>
                      </a:lnTo>
                      <a:lnTo>
                        <a:pt x="70" y="101"/>
                      </a:lnTo>
                      <a:lnTo>
                        <a:pt x="76" y="99"/>
                      </a:lnTo>
                      <a:lnTo>
                        <a:pt x="81" y="95"/>
                      </a:lnTo>
                      <a:lnTo>
                        <a:pt x="85" y="93"/>
                      </a:lnTo>
                      <a:lnTo>
                        <a:pt x="91" y="92"/>
                      </a:lnTo>
                      <a:lnTo>
                        <a:pt x="95" y="84"/>
                      </a:lnTo>
                      <a:lnTo>
                        <a:pt x="99" y="78"/>
                      </a:lnTo>
                      <a:lnTo>
                        <a:pt x="99" y="73"/>
                      </a:lnTo>
                      <a:lnTo>
                        <a:pt x="97" y="69"/>
                      </a:lnTo>
                      <a:lnTo>
                        <a:pt x="95" y="63"/>
                      </a:lnTo>
                      <a:lnTo>
                        <a:pt x="91" y="59"/>
                      </a:lnTo>
                      <a:lnTo>
                        <a:pt x="87" y="52"/>
                      </a:lnTo>
                      <a:lnTo>
                        <a:pt x="85" y="48"/>
                      </a:lnTo>
                      <a:lnTo>
                        <a:pt x="81" y="42"/>
                      </a:lnTo>
                      <a:lnTo>
                        <a:pt x="78" y="36"/>
                      </a:lnTo>
                      <a:lnTo>
                        <a:pt x="72" y="31"/>
                      </a:lnTo>
                      <a:lnTo>
                        <a:pt x="68" y="27"/>
                      </a:lnTo>
                      <a:lnTo>
                        <a:pt x="64" y="21"/>
                      </a:lnTo>
                      <a:lnTo>
                        <a:pt x="59" y="19"/>
                      </a:lnTo>
                      <a:lnTo>
                        <a:pt x="51" y="14"/>
                      </a:lnTo>
                      <a:lnTo>
                        <a:pt x="45" y="16"/>
                      </a:lnTo>
                      <a:lnTo>
                        <a:pt x="42" y="17"/>
                      </a:lnTo>
                      <a:lnTo>
                        <a:pt x="40" y="19"/>
                      </a:lnTo>
                      <a:lnTo>
                        <a:pt x="38" y="23"/>
                      </a:lnTo>
                      <a:lnTo>
                        <a:pt x="36" y="27"/>
                      </a:lnTo>
                      <a:lnTo>
                        <a:pt x="34" y="33"/>
                      </a:lnTo>
                      <a:lnTo>
                        <a:pt x="32" y="36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28" y="52"/>
                      </a:lnTo>
                      <a:lnTo>
                        <a:pt x="26" y="57"/>
                      </a:lnTo>
                      <a:lnTo>
                        <a:pt x="24" y="61"/>
                      </a:lnTo>
                      <a:lnTo>
                        <a:pt x="23" y="65"/>
                      </a:lnTo>
                      <a:lnTo>
                        <a:pt x="19" y="67"/>
                      </a:lnTo>
                      <a:lnTo>
                        <a:pt x="15" y="67"/>
                      </a:lnTo>
                      <a:lnTo>
                        <a:pt x="9" y="59"/>
                      </a:lnTo>
                      <a:lnTo>
                        <a:pt x="5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2" y="25"/>
                      </a:lnTo>
                      <a:lnTo>
                        <a:pt x="5" y="17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7D4D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1" name="Freeform 456"/>
                <p:cNvSpPr>
                  <a:spLocks/>
                </p:cNvSpPr>
                <p:nvPr/>
              </p:nvSpPr>
              <p:spPr bwMode="auto">
                <a:xfrm>
                  <a:off x="2635" y="3146"/>
                  <a:ext cx="115" cy="75"/>
                </a:xfrm>
                <a:custGeom>
                  <a:avLst/>
                  <a:gdLst>
                    <a:gd name="T0" fmla="*/ 2 w 230"/>
                    <a:gd name="T1" fmla="*/ 1 h 150"/>
                    <a:gd name="T2" fmla="*/ 4 w 230"/>
                    <a:gd name="T3" fmla="*/ 3 h 150"/>
                    <a:gd name="T4" fmla="*/ 6 w 230"/>
                    <a:gd name="T5" fmla="*/ 4 h 150"/>
                    <a:gd name="T6" fmla="*/ 8 w 230"/>
                    <a:gd name="T7" fmla="*/ 6 h 150"/>
                    <a:gd name="T8" fmla="*/ 10 w 230"/>
                    <a:gd name="T9" fmla="*/ 8 h 150"/>
                    <a:gd name="T10" fmla="*/ 13 w 230"/>
                    <a:gd name="T11" fmla="*/ 11 h 150"/>
                    <a:gd name="T12" fmla="*/ 15 w 230"/>
                    <a:gd name="T13" fmla="*/ 14 h 150"/>
                    <a:gd name="T14" fmla="*/ 17 w 230"/>
                    <a:gd name="T15" fmla="*/ 16 h 150"/>
                    <a:gd name="T16" fmla="*/ 20 w 230"/>
                    <a:gd name="T17" fmla="*/ 18 h 150"/>
                    <a:gd name="T18" fmla="*/ 24 w 230"/>
                    <a:gd name="T19" fmla="*/ 21 h 150"/>
                    <a:gd name="T20" fmla="*/ 27 w 230"/>
                    <a:gd name="T21" fmla="*/ 24 h 150"/>
                    <a:gd name="T22" fmla="*/ 31 w 230"/>
                    <a:gd name="T23" fmla="*/ 25 h 150"/>
                    <a:gd name="T24" fmla="*/ 34 w 230"/>
                    <a:gd name="T25" fmla="*/ 27 h 150"/>
                    <a:gd name="T26" fmla="*/ 36 w 230"/>
                    <a:gd name="T27" fmla="*/ 28 h 150"/>
                    <a:gd name="T28" fmla="*/ 38 w 230"/>
                    <a:gd name="T29" fmla="*/ 27 h 150"/>
                    <a:gd name="T30" fmla="*/ 39 w 230"/>
                    <a:gd name="T31" fmla="*/ 24 h 150"/>
                    <a:gd name="T32" fmla="*/ 40 w 230"/>
                    <a:gd name="T33" fmla="*/ 22 h 150"/>
                    <a:gd name="T34" fmla="*/ 41 w 230"/>
                    <a:gd name="T35" fmla="*/ 19 h 150"/>
                    <a:gd name="T36" fmla="*/ 42 w 230"/>
                    <a:gd name="T37" fmla="*/ 17 h 150"/>
                    <a:gd name="T38" fmla="*/ 44 w 230"/>
                    <a:gd name="T39" fmla="*/ 14 h 150"/>
                    <a:gd name="T40" fmla="*/ 46 w 230"/>
                    <a:gd name="T41" fmla="*/ 14 h 150"/>
                    <a:gd name="T42" fmla="*/ 47 w 230"/>
                    <a:gd name="T43" fmla="*/ 15 h 150"/>
                    <a:gd name="T44" fmla="*/ 48 w 230"/>
                    <a:gd name="T45" fmla="*/ 17 h 150"/>
                    <a:gd name="T46" fmla="*/ 47 w 230"/>
                    <a:gd name="T47" fmla="*/ 20 h 150"/>
                    <a:gd name="T48" fmla="*/ 47 w 230"/>
                    <a:gd name="T49" fmla="*/ 23 h 150"/>
                    <a:gd name="T50" fmla="*/ 48 w 230"/>
                    <a:gd name="T51" fmla="*/ 26 h 150"/>
                    <a:gd name="T52" fmla="*/ 51 w 230"/>
                    <a:gd name="T53" fmla="*/ 28 h 150"/>
                    <a:gd name="T54" fmla="*/ 53 w 230"/>
                    <a:gd name="T55" fmla="*/ 30 h 150"/>
                    <a:gd name="T56" fmla="*/ 55 w 230"/>
                    <a:gd name="T57" fmla="*/ 32 h 150"/>
                    <a:gd name="T58" fmla="*/ 57 w 230"/>
                    <a:gd name="T59" fmla="*/ 35 h 150"/>
                    <a:gd name="T60" fmla="*/ 57 w 230"/>
                    <a:gd name="T61" fmla="*/ 36 h 150"/>
                    <a:gd name="T62" fmla="*/ 56 w 230"/>
                    <a:gd name="T63" fmla="*/ 37 h 150"/>
                    <a:gd name="T64" fmla="*/ 53 w 230"/>
                    <a:gd name="T65" fmla="*/ 37 h 150"/>
                    <a:gd name="T66" fmla="*/ 50 w 230"/>
                    <a:gd name="T67" fmla="*/ 37 h 150"/>
                    <a:gd name="T68" fmla="*/ 47 w 230"/>
                    <a:gd name="T69" fmla="*/ 37 h 150"/>
                    <a:gd name="T70" fmla="*/ 45 w 230"/>
                    <a:gd name="T71" fmla="*/ 37 h 150"/>
                    <a:gd name="T72" fmla="*/ 43 w 230"/>
                    <a:gd name="T73" fmla="*/ 36 h 150"/>
                    <a:gd name="T74" fmla="*/ 41 w 230"/>
                    <a:gd name="T75" fmla="*/ 36 h 150"/>
                    <a:gd name="T76" fmla="*/ 38 w 230"/>
                    <a:gd name="T77" fmla="*/ 35 h 150"/>
                    <a:gd name="T78" fmla="*/ 36 w 230"/>
                    <a:gd name="T79" fmla="*/ 35 h 150"/>
                    <a:gd name="T80" fmla="*/ 33 w 230"/>
                    <a:gd name="T81" fmla="*/ 33 h 150"/>
                    <a:gd name="T82" fmla="*/ 30 w 230"/>
                    <a:gd name="T83" fmla="*/ 32 h 150"/>
                    <a:gd name="T84" fmla="*/ 28 w 230"/>
                    <a:gd name="T85" fmla="*/ 31 h 150"/>
                    <a:gd name="T86" fmla="*/ 26 w 230"/>
                    <a:gd name="T87" fmla="*/ 29 h 150"/>
                    <a:gd name="T88" fmla="*/ 22 w 230"/>
                    <a:gd name="T89" fmla="*/ 26 h 150"/>
                    <a:gd name="T90" fmla="*/ 19 w 230"/>
                    <a:gd name="T91" fmla="*/ 23 h 150"/>
                    <a:gd name="T92" fmla="*/ 16 w 230"/>
                    <a:gd name="T93" fmla="*/ 20 h 150"/>
                    <a:gd name="T94" fmla="*/ 14 w 230"/>
                    <a:gd name="T95" fmla="*/ 17 h 150"/>
                    <a:gd name="T96" fmla="*/ 11 w 230"/>
                    <a:gd name="T97" fmla="*/ 15 h 150"/>
                    <a:gd name="T98" fmla="*/ 9 w 230"/>
                    <a:gd name="T99" fmla="*/ 13 h 150"/>
                    <a:gd name="T100" fmla="*/ 7 w 230"/>
                    <a:gd name="T101" fmla="*/ 11 h 150"/>
                    <a:gd name="T102" fmla="*/ 5 w 230"/>
                    <a:gd name="T103" fmla="*/ 9 h 150"/>
                    <a:gd name="T104" fmla="*/ 3 w 230"/>
                    <a:gd name="T105" fmla="*/ 7 h 150"/>
                    <a:gd name="T106" fmla="*/ 2 w 230"/>
                    <a:gd name="T107" fmla="*/ 5 h 150"/>
                    <a:gd name="T108" fmla="*/ 0 w 230"/>
                    <a:gd name="T109" fmla="*/ 2 h 150"/>
                    <a:gd name="T110" fmla="*/ 0 w 230"/>
                    <a:gd name="T111" fmla="*/ 0 h 150"/>
                    <a:gd name="T112" fmla="*/ 1 w 230"/>
                    <a:gd name="T113" fmla="*/ 1 h 1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30"/>
                    <a:gd name="T172" fmla="*/ 0 h 150"/>
                    <a:gd name="T173" fmla="*/ 230 w 230"/>
                    <a:gd name="T174" fmla="*/ 150 h 1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30" h="150">
                      <a:moveTo>
                        <a:pt x="4" y="2"/>
                      </a:moveTo>
                      <a:lnTo>
                        <a:pt x="6" y="2"/>
                      </a:lnTo>
                      <a:lnTo>
                        <a:pt x="10" y="5"/>
                      </a:lnTo>
                      <a:lnTo>
                        <a:pt x="14" y="9"/>
                      </a:lnTo>
                      <a:lnTo>
                        <a:pt x="17" y="13"/>
                      </a:lnTo>
                      <a:lnTo>
                        <a:pt x="21" y="15"/>
                      </a:lnTo>
                      <a:lnTo>
                        <a:pt x="27" y="21"/>
                      </a:lnTo>
                      <a:lnTo>
                        <a:pt x="31" y="22"/>
                      </a:lnTo>
                      <a:lnTo>
                        <a:pt x="34" y="28"/>
                      </a:lnTo>
                      <a:lnTo>
                        <a:pt x="40" y="32"/>
                      </a:lnTo>
                      <a:lnTo>
                        <a:pt x="44" y="36"/>
                      </a:lnTo>
                      <a:lnTo>
                        <a:pt x="52" y="43"/>
                      </a:lnTo>
                      <a:lnTo>
                        <a:pt x="57" y="51"/>
                      </a:lnTo>
                      <a:lnTo>
                        <a:pt x="57" y="55"/>
                      </a:lnTo>
                      <a:lnTo>
                        <a:pt x="61" y="59"/>
                      </a:lnTo>
                      <a:lnTo>
                        <a:pt x="67" y="62"/>
                      </a:lnTo>
                      <a:lnTo>
                        <a:pt x="72" y="68"/>
                      </a:lnTo>
                      <a:lnTo>
                        <a:pt x="78" y="72"/>
                      </a:lnTo>
                      <a:lnTo>
                        <a:pt x="86" y="78"/>
                      </a:lnTo>
                      <a:lnTo>
                        <a:pt x="93" y="83"/>
                      </a:lnTo>
                      <a:lnTo>
                        <a:pt x="101" y="89"/>
                      </a:lnTo>
                      <a:lnTo>
                        <a:pt x="107" y="93"/>
                      </a:lnTo>
                      <a:lnTo>
                        <a:pt x="114" y="97"/>
                      </a:lnTo>
                      <a:lnTo>
                        <a:pt x="122" y="100"/>
                      </a:lnTo>
                      <a:lnTo>
                        <a:pt x="128" y="104"/>
                      </a:lnTo>
                      <a:lnTo>
                        <a:pt x="133" y="106"/>
                      </a:lnTo>
                      <a:lnTo>
                        <a:pt x="139" y="108"/>
                      </a:lnTo>
                      <a:lnTo>
                        <a:pt x="143" y="110"/>
                      </a:lnTo>
                      <a:lnTo>
                        <a:pt x="147" y="110"/>
                      </a:lnTo>
                      <a:lnTo>
                        <a:pt x="150" y="106"/>
                      </a:lnTo>
                      <a:lnTo>
                        <a:pt x="154" y="99"/>
                      </a:lnTo>
                      <a:lnTo>
                        <a:pt x="156" y="95"/>
                      </a:lnTo>
                      <a:lnTo>
                        <a:pt x="158" y="91"/>
                      </a:lnTo>
                      <a:lnTo>
                        <a:pt x="160" y="85"/>
                      </a:lnTo>
                      <a:lnTo>
                        <a:pt x="162" y="80"/>
                      </a:lnTo>
                      <a:lnTo>
                        <a:pt x="164" y="76"/>
                      </a:lnTo>
                      <a:lnTo>
                        <a:pt x="166" y="70"/>
                      </a:lnTo>
                      <a:lnTo>
                        <a:pt x="168" y="66"/>
                      </a:lnTo>
                      <a:lnTo>
                        <a:pt x="169" y="62"/>
                      </a:lnTo>
                      <a:lnTo>
                        <a:pt x="175" y="55"/>
                      </a:lnTo>
                      <a:lnTo>
                        <a:pt x="179" y="53"/>
                      </a:lnTo>
                      <a:lnTo>
                        <a:pt x="183" y="53"/>
                      </a:lnTo>
                      <a:lnTo>
                        <a:pt x="187" y="55"/>
                      </a:lnTo>
                      <a:lnTo>
                        <a:pt x="188" y="57"/>
                      </a:lnTo>
                      <a:lnTo>
                        <a:pt x="190" y="61"/>
                      </a:lnTo>
                      <a:lnTo>
                        <a:pt x="190" y="66"/>
                      </a:lnTo>
                      <a:lnTo>
                        <a:pt x="190" y="70"/>
                      </a:lnTo>
                      <a:lnTo>
                        <a:pt x="188" y="78"/>
                      </a:lnTo>
                      <a:lnTo>
                        <a:pt x="187" y="83"/>
                      </a:lnTo>
                      <a:lnTo>
                        <a:pt x="187" y="91"/>
                      </a:lnTo>
                      <a:lnTo>
                        <a:pt x="190" y="99"/>
                      </a:lnTo>
                      <a:lnTo>
                        <a:pt x="192" y="102"/>
                      </a:lnTo>
                      <a:lnTo>
                        <a:pt x="198" y="106"/>
                      </a:lnTo>
                      <a:lnTo>
                        <a:pt x="202" y="110"/>
                      </a:lnTo>
                      <a:lnTo>
                        <a:pt x="207" y="114"/>
                      </a:lnTo>
                      <a:lnTo>
                        <a:pt x="211" y="118"/>
                      </a:lnTo>
                      <a:lnTo>
                        <a:pt x="215" y="121"/>
                      </a:lnTo>
                      <a:lnTo>
                        <a:pt x="219" y="125"/>
                      </a:lnTo>
                      <a:lnTo>
                        <a:pt x="225" y="129"/>
                      </a:lnTo>
                      <a:lnTo>
                        <a:pt x="228" y="137"/>
                      </a:lnTo>
                      <a:lnTo>
                        <a:pt x="230" y="142"/>
                      </a:lnTo>
                      <a:lnTo>
                        <a:pt x="228" y="144"/>
                      </a:lnTo>
                      <a:lnTo>
                        <a:pt x="225" y="146"/>
                      </a:lnTo>
                      <a:lnTo>
                        <a:pt x="221" y="148"/>
                      </a:lnTo>
                      <a:lnTo>
                        <a:pt x="217" y="148"/>
                      </a:lnTo>
                      <a:lnTo>
                        <a:pt x="211" y="148"/>
                      </a:lnTo>
                      <a:lnTo>
                        <a:pt x="206" y="150"/>
                      </a:lnTo>
                      <a:lnTo>
                        <a:pt x="198" y="148"/>
                      </a:lnTo>
                      <a:lnTo>
                        <a:pt x="190" y="148"/>
                      </a:lnTo>
                      <a:lnTo>
                        <a:pt x="187" y="148"/>
                      </a:lnTo>
                      <a:lnTo>
                        <a:pt x="183" y="148"/>
                      </a:lnTo>
                      <a:lnTo>
                        <a:pt x="179" y="146"/>
                      </a:lnTo>
                      <a:lnTo>
                        <a:pt x="175" y="146"/>
                      </a:lnTo>
                      <a:lnTo>
                        <a:pt x="169" y="144"/>
                      </a:lnTo>
                      <a:lnTo>
                        <a:pt x="166" y="144"/>
                      </a:lnTo>
                      <a:lnTo>
                        <a:pt x="162" y="142"/>
                      </a:lnTo>
                      <a:lnTo>
                        <a:pt x="158" y="140"/>
                      </a:lnTo>
                      <a:lnTo>
                        <a:pt x="152" y="140"/>
                      </a:lnTo>
                      <a:lnTo>
                        <a:pt x="149" y="138"/>
                      </a:lnTo>
                      <a:lnTo>
                        <a:pt x="143" y="137"/>
                      </a:lnTo>
                      <a:lnTo>
                        <a:pt x="139" y="135"/>
                      </a:lnTo>
                      <a:lnTo>
                        <a:pt x="131" y="131"/>
                      </a:lnTo>
                      <a:lnTo>
                        <a:pt x="124" y="129"/>
                      </a:lnTo>
                      <a:lnTo>
                        <a:pt x="120" y="125"/>
                      </a:lnTo>
                      <a:lnTo>
                        <a:pt x="114" y="123"/>
                      </a:lnTo>
                      <a:lnTo>
                        <a:pt x="111" y="121"/>
                      </a:lnTo>
                      <a:lnTo>
                        <a:pt x="107" y="119"/>
                      </a:lnTo>
                      <a:lnTo>
                        <a:pt x="101" y="114"/>
                      </a:lnTo>
                      <a:lnTo>
                        <a:pt x="93" y="108"/>
                      </a:lnTo>
                      <a:lnTo>
                        <a:pt x="86" y="102"/>
                      </a:lnTo>
                      <a:lnTo>
                        <a:pt x="80" y="97"/>
                      </a:lnTo>
                      <a:lnTo>
                        <a:pt x="74" y="91"/>
                      </a:lnTo>
                      <a:lnTo>
                        <a:pt x="69" y="85"/>
                      </a:lnTo>
                      <a:lnTo>
                        <a:pt x="63" y="80"/>
                      </a:lnTo>
                      <a:lnTo>
                        <a:pt x="57" y="74"/>
                      </a:lnTo>
                      <a:lnTo>
                        <a:pt x="53" y="68"/>
                      </a:lnTo>
                      <a:lnTo>
                        <a:pt x="48" y="62"/>
                      </a:lnTo>
                      <a:lnTo>
                        <a:pt x="44" y="59"/>
                      </a:lnTo>
                      <a:lnTo>
                        <a:pt x="38" y="55"/>
                      </a:lnTo>
                      <a:lnTo>
                        <a:pt x="34" y="51"/>
                      </a:lnTo>
                      <a:lnTo>
                        <a:pt x="31" y="47"/>
                      </a:lnTo>
                      <a:lnTo>
                        <a:pt x="27" y="43"/>
                      </a:lnTo>
                      <a:lnTo>
                        <a:pt x="23" y="40"/>
                      </a:lnTo>
                      <a:lnTo>
                        <a:pt x="19" y="36"/>
                      </a:lnTo>
                      <a:lnTo>
                        <a:pt x="15" y="32"/>
                      </a:lnTo>
                      <a:lnTo>
                        <a:pt x="12" y="26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4" y="15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D4D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2" name="Freeform 457"/>
                <p:cNvSpPr>
                  <a:spLocks/>
                </p:cNvSpPr>
                <p:nvPr/>
              </p:nvSpPr>
              <p:spPr bwMode="auto">
                <a:xfrm>
                  <a:off x="2649" y="3220"/>
                  <a:ext cx="98" cy="74"/>
                </a:xfrm>
                <a:custGeom>
                  <a:avLst/>
                  <a:gdLst>
                    <a:gd name="T0" fmla="*/ 3 w 196"/>
                    <a:gd name="T1" fmla="*/ 7 h 148"/>
                    <a:gd name="T2" fmla="*/ 6 w 196"/>
                    <a:gd name="T3" fmla="*/ 8 h 148"/>
                    <a:gd name="T4" fmla="*/ 8 w 196"/>
                    <a:gd name="T5" fmla="*/ 10 h 148"/>
                    <a:gd name="T6" fmla="*/ 11 w 196"/>
                    <a:gd name="T7" fmla="*/ 13 h 148"/>
                    <a:gd name="T8" fmla="*/ 14 w 196"/>
                    <a:gd name="T9" fmla="*/ 15 h 148"/>
                    <a:gd name="T10" fmla="*/ 18 w 196"/>
                    <a:gd name="T11" fmla="*/ 18 h 148"/>
                    <a:gd name="T12" fmla="*/ 22 w 196"/>
                    <a:gd name="T13" fmla="*/ 21 h 148"/>
                    <a:gd name="T14" fmla="*/ 26 w 196"/>
                    <a:gd name="T15" fmla="*/ 24 h 148"/>
                    <a:gd name="T16" fmla="*/ 29 w 196"/>
                    <a:gd name="T17" fmla="*/ 27 h 148"/>
                    <a:gd name="T18" fmla="*/ 33 w 196"/>
                    <a:gd name="T19" fmla="*/ 29 h 148"/>
                    <a:gd name="T20" fmla="*/ 37 w 196"/>
                    <a:gd name="T21" fmla="*/ 32 h 148"/>
                    <a:gd name="T22" fmla="*/ 40 w 196"/>
                    <a:gd name="T23" fmla="*/ 34 h 148"/>
                    <a:gd name="T24" fmla="*/ 42 w 196"/>
                    <a:gd name="T25" fmla="*/ 36 h 148"/>
                    <a:gd name="T26" fmla="*/ 45 w 196"/>
                    <a:gd name="T27" fmla="*/ 37 h 148"/>
                    <a:gd name="T28" fmla="*/ 46 w 196"/>
                    <a:gd name="T29" fmla="*/ 37 h 148"/>
                    <a:gd name="T30" fmla="*/ 48 w 196"/>
                    <a:gd name="T31" fmla="*/ 37 h 148"/>
                    <a:gd name="T32" fmla="*/ 49 w 196"/>
                    <a:gd name="T33" fmla="*/ 37 h 148"/>
                    <a:gd name="T34" fmla="*/ 48 w 196"/>
                    <a:gd name="T35" fmla="*/ 35 h 148"/>
                    <a:gd name="T36" fmla="*/ 45 w 196"/>
                    <a:gd name="T37" fmla="*/ 32 h 148"/>
                    <a:gd name="T38" fmla="*/ 43 w 196"/>
                    <a:gd name="T39" fmla="*/ 29 h 148"/>
                    <a:gd name="T40" fmla="*/ 39 w 196"/>
                    <a:gd name="T41" fmla="*/ 27 h 148"/>
                    <a:gd name="T42" fmla="*/ 37 w 196"/>
                    <a:gd name="T43" fmla="*/ 25 h 148"/>
                    <a:gd name="T44" fmla="*/ 34 w 196"/>
                    <a:gd name="T45" fmla="*/ 23 h 148"/>
                    <a:gd name="T46" fmla="*/ 32 w 196"/>
                    <a:gd name="T47" fmla="*/ 21 h 148"/>
                    <a:gd name="T48" fmla="*/ 29 w 196"/>
                    <a:gd name="T49" fmla="*/ 19 h 148"/>
                    <a:gd name="T50" fmla="*/ 26 w 196"/>
                    <a:gd name="T51" fmla="*/ 17 h 148"/>
                    <a:gd name="T52" fmla="*/ 23 w 196"/>
                    <a:gd name="T53" fmla="*/ 15 h 148"/>
                    <a:gd name="T54" fmla="*/ 20 w 196"/>
                    <a:gd name="T55" fmla="*/ 13 h 148"/>
                    <a:gd name="T56" fmla="*/ 17 w 196"/>
                    <a:gd name="T57" fmla="*/ 11 h 148"/>
                    <a:gd name="T58" fmla="*/ 15 w 196"/>
                    <a:gd name="T59" fmla="*/ 9 h 148"/>
                    <a:gd name="T60" fmla="*/ 12 w 196"/>
                    <a:gd name="T61" fmla="*/ 7 h 148"/>
                    <a:gd name="T62" fmla="*/ 10 w 196"/>
                    <a:gd name="T63" fmla="*/ 6 h 148"/>
                    <a:gd name="T64" fmla="*/ 6 w 196"/>
                    <a:gd name="T65" fmla="*/ 4 h 148"/>
                    <a:gd name="T66" fmla="*/ 4 w 196"/>
                    <a:gd name="T67" fmla="*/ 1 h 148"/>
                    <a:gd name="T68" fmla="*/ 2 w 196"/>
                    <a:gd name="T69" fmla="*/ 0 h 148"/>
                    <a:gd name="T70" fmla="*/ 0 w 196"/>
                    <a:gd name="T71" fmla="*/ 0 h 148"/>
                    <a:gd name="T72" fmla="*/ 0 w 196"/>
                    <a:gd name="T73" fmla="*/ 2 h 148"/>
                    <a:gd name="T74" fmla="*/ 1 w 196"/>
                    <a:gd name="T75" fmla="*/ 5 h 148"/>
                    <a:gd name="T76" fmla="*/ 3 w 196"/>
                    <a:gd name="T77" fmla="*/ 6 h 14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6"/>
                    <a:gd name="T118" fmla="*/ 0 h 148"/>
                    <a:gd name="T119" fmla="*/ 196 w 196"/>
                    <a:gd name="T120" fmla="*/ 148 h 14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6" h="148">
                      <a:moveTo>
                        <a:pt x="9" y="23"/>
                      </a:moveTo>
                      <a:lnTo>
                        <a:pt x="11" y="25"/>
                      </a:lnTo>
                      <a:lnTo>
                        <a:pt x="17" y="29"/>
                      </a:lnTo>
                      <a:lnTo>
                        <a:pt x="21" y="30"/>
                      </a:lnTo>
                      <a:lnTo>
                        <a:pt x="26" y="34"/>
                      </a:lnTo>
                      <a:lnTo>
                        <a:pt x="30" y="40"/>
                      </a:lnTo>
                      <a:lnTo>
                        <a:pt x="36" y="44"/>
                      </a:lnTo>
                      <a:lnTo>
                        <a:pt x="42" y="49"/>
                      </a:lnTo>
                      <a:lnTo>
                        <a:pt x="47" y="53"/>
                      </a:lnTo>
                      <a:lnTo>
                        <a:pt x="55" y="59"/>
                      </a:lnTo>
                      <a:lnTo>
                        <a:pt x="62" y="65"/>
                      </a:lnTo>
                      <a:lnTo>
                        <a:pt x="70" y="70"/>
                      </a:lnTo>
                      <a:lnTo>
                        <a:pt x="78" y="76"/>
                      </a:lnTo>
                      <a:lnTo>
                        <a:pt x="85" y="82"/>
                      </a:lnTo>
                      <a:lnTo>
                        <a:pt x="93" y="87"/>
                      </a:lnTo>
                      <a:lnTo>
                        <a:pt x="101" y="93"/>
                      </a:lnTo>
                      <a:lnTo>
                        <a:pt x="108" y="99"/>
                      </a:lnTo>
                      <a:lnTo>
                        <a:pt x="116" y="105"/>
                      </a:lnTo>
                      <a:lnTo>
                        <a:pt x="123" y="110"/>
                      </a:lnTo>
                      <a:lnTo>
                        <a:pt x="131" y="116"/>
                      </a:lnTo>
                      <a:lnTo>
                        <a:pt x="139" y="120"/>
                      </a:lnTo>
                      <a:lnTo>
                        <a:pt x="146" y="125"/>
                      </a:lnTo>
                      <a:lnTo>
                        <a:pt x="152" y="129"/>
                      </a:lnTo>
                      <a:lnTo>
                        <a:pt x="158" y="133"/>
                      </a:lnTo>
                      <a:lnTo>
                        <a:pt x="163" y="137"/>
                      </a:lnTo>
                      <a:lnTo>
                        <a:pt x="167" y="141"/>
                      </a:lnTo>
                      <a:lnTo>
                        <a:pt x="173" y="145"/>
                      </a:lnTo>
                      <a:lnTo>
                        <a:pt x="177" y="145"/>
                      </a:lnTo>
                      <a:lnTo>
                        <a:pt x="180" y="148"/>
                      </a:lnTo>
                      <a:lnTo>
                        <a:pt x="182" y="148"/>
                      </a:lnTo>
                      <a:lnTo>
                        <a:pt x="186" y="148"/>
                      </a:lnTo>
                      <a:lnTo>
                        <a:pt x="190" y="148"/>
                      </a:lnTo>
                      <a:lnTo>
                        <a:pt x="194" y="146"/>
                      </a:lnTo>
                      <a:lnTo>
                        <a:pt x="196" y="145"/>
                      </a:lnTo>
                      <a:lnTo>
                        <a:pt x="196" y="141"/>
                      </a:lnTo>
                      <a:lnTo>
                        <a:pt x="192" y="137"/>
                      </a:lnTo>
                      <a:lnTo>
                        <a:pt x="186" y="131"/>
                      </a:lnTo>
                      <a:lnTo>
                        <a:pt x="180" y="125"/>
                      </a:lnTo>
                      <a:lnTo>
                        <a:pt x="175" y="122"/>
                      </a:lnTo>
                      <a:lnTo>
                        <a:pt x="169" y="116"/>
                      </a:lnTo>
                      <a:lnTo>
                        <a:pt x="161" y="110"/>
                      </a:lnTo>
                      <a:lnTo>
                        <a:pt x="156" y="106"/>
                      </a:lnTo>
                      <a:lnTo>
                        <a:pt x="152" y="103"/>
                      </a:lnTo>
                      <a:lnTo>
                        <a:pt x="146" y="99"/>
                      </a:lnTo>
                      <a:lnTo>
                        <a:pt x="140" y="95"/>
                      </a:lnTo>
                      <a:lnTo>
                        <a:pt x="135" y="91"/>
                      </a:lnTo>
                      <a:lnTo>
                        <a:pt x="131" y="87"/>
                      </a:lnTo>
                      <a:lnTo>
                        <a:pt x="125" y="82"/>
                      </a:lnTo>
                      <a:lnTo>
                        <a:pt x="120" y="78"/>
                      </a:lnTo>
                      <a:lnTo>
                        <a:pt x="114" y="74"/>
                      </a:lnTo>
                      <a:lnTo>
                        <a:pt x="108" y="70"/>
                      </a:lnTo>
                      <a:lnTo>
                        <a:pt x="101" y="67"/>
                      </a:lnTo>
                      <a:lnTo>
                        <a:pt x="97" y="63"/>
                      </a:lnTo>
                      <a:lnTo>
                        <a:pt x="89" y="57"/>
                      </a:lnTo>
                      <a:lnTo>
                        <a:pt x="85" y="53"/>
                      </a:lnTo>
                      <a:lnTo>
                        <a:pt x="78" y="49"/>
                      </a:lnTo>
                      <a:lnTo>
                        <a:pt x="74" y="46"/>
                      </a:lnTo>
                      <a:lnTo>
                        <a:pt x="68" y="42"/>
                      </a:lnTo>
                      <a:lnTo>
                        <a:pt x="62" y="38"/>
                      </a:lnTo>
                      <a:lnTo>
                        <a:pt x="57" y="34"/>
                      </a:lnTo>
                      <a:lnTo>
                        <a:pt x="51" y="30"/>
                      </a:lnTo>
                      <a:lnTo>
                        <a:pt x="47" y="27"/>
                      </a:lnTo>
                      <a:lnTo>
                        <a:pt x="42" y="25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4" y="13"/>
                      </a:lnTo>
                      <a:lnTo>
                        <a:pt x="19" y="8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4" y="17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7D4D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3" name="Freeform 458"/>
                <p:cNvSpPr>
                  <a:spLocks/>
                </p:cNvSpPr>
                <p:nvPr/>
              </p:nvSpPr>
              <p:spPr bwMode="auto">
                <a:xfrm>
                  <a:off x="2731" y="3091"/>
                  <a:ext cx="206" cy="289"/>
                </a:xfrm>
                <a:custGeom>
                  <a:avLst/>
                  <a:gdLst>
                    <a:gd name="T0" fmla="*/ 79 w 413"/>
                    <a:gd name="T1" fmla="*/ 5 h 578"/>
                    <a:gd name="T2" fmla="*/ 77 w 413"/>
                    <a:gd name="T3" fmla="*/ 4 h 578"/>
                    <a:gd name="T4" fmla="*/ 72 w 413"/>
                    <a:gd name="T5" fmla="*/ 3 h 578"/>
                    <a:gd name="T6" fmla="*/ 68 w 413"/>
                    <a:gd name="T7" fmla="*/ 2 h 578"/>
                    <a:gd name="T8" fmla="*/ 62 w 413"/>
                    <a:gd name="T9" fmla="*/ 1 h 578"/>
                    <a:gd name="T10" fmla="*/ 59 w 413"/>
                    <a:gd name="T11" fmla="*/ 1 h 578"/>
                    <a:gd name="T12" fmla="*/ 54 w 413"/>
                    <a:gd name="T13" fmla="*/ 0 h 578"/>
                    <a:gd name="T14" fmla="*/ 51 w 413"/>
                    <a:gd name="T15" fmla="*/ 0 h 578"/>
                    <a:gd name="T16" fmla="*/ 48 w 413"/>
                    <a:gd name="T17" fmla="*/ 0 h 578"/>
                    <a:gd name="T18" fmla="*/ 44 w 413"/>
                    <a:gd name="T19" fmla="*/ 0 h 578"/>
                    <a:gd name="T20" fmla="*/ 41 w 413"/>
                    <a:gd name="T21" fmla="*/ 0 h 578"/>
                    <a:gd name="T22" fmla="*/ 38 w 413"/>
                    <a:gd name="T23" fmla="*/ 1 h 578"/>
                    <a:gd name="T24" fmla="*/ 35 w 413"/>
                    <a:gd name="T25" fmla="*/ 1 h 578"/>
                    <a:gd name="T26" fmla="*/ 31 w 413"/>
                    <a:gd name="T27" fmla="*/ 3 h 578"/>
                    <a:gd name="T28" fmla="*/ 25 w 413"/>
                    <a:gd name="T29" fmla="*/ 5 h 578"/>
                    <a:gd name="T30" fmla="*/ 20 w 413"/>
                    <a:gd name="T31" fmla="*/ 8 h 578"/>
                    <a:gd name="T32" fmla="*/ 15 w 413"/>
                    <a:gd name="T33" fmla="*/ 11 h 578"/>
                    <a:gd name="T34" fmla="*/ 12 w 413"/>
                    <a:gd name="T35" fmla="*/ 14 h 578"/>
                    <a:gd name="T36" fmla="*/ 8 w 413"/>
                    <a:gd name="T37" fmla="*/ 18 h 578"/>
                    <a:gd name="T38" fmla="*/ 5 w 413"/>
                    <a:gd name="T39" fmla="*/ 21 h 578"/>
                    <a:gd name="T40" fmla="*/ 3 w 413"/>
                    <a:gd name="T41" fmla="*/ 25 h 578"/>
                    <a:gd name="T42" fmla="*/ 1 w 413"/>
                    <a:gd name="T43" fmla="*/ 29 h 578"/>
                    <a:gd name="T44" fmla="*/ 0 w 413"/>
                    <a:gd name="T45" fmla="*/ 34 h 578"/>
                    <a:gd name="T46" fmla="*/ 0 w 413"/>
                    <a:gd name="T47" fmla="*/ 38 h 578"/>
                    <a:gd name="T48" fmla="*/ 3 w 413"/>
                    <a:gd name="T49" fmla="*/ 42 h 578"/>
                    <a:gd name="T50" fmla="*/ 7 w 413"/>
                    <a:gd name="T51" fmla="*/ 47 h 578"/>
                    <a:gd name="T52" fmla="*/ 13 w 413"/>
                    <a:gd name="T53" fmla="*/ 51 h 578"/>
                    <a:gd name="T54" fmla="*/ 16 w 413"/>
                    <a:gd name="T55" fmla="*/ 54 h 578"/>
                    <a:gd name="T56" fmla="*/ 19 w 413"/>
                    <a:gd name="T57" fmla="*/ 55 h 578"/>
                    <a:gd name="T58" fmla="*/ 27 w 413"/>
                    <a:gd name="T59" fmla="*/ 139 h 578"/>
                    <a:gd name="T60" fmla="*/ 30 w 413"/>
                    <a:gd name="T61" fmla="*/ 140 h 578"/>
                    <a:gd name="T62" fmla="*/ 35 w 413"/>
                    <a:gd name="T63" fmla="*/ 142 h 578"/>
                    <a:gd name="T64" fmla="*/ 38 w 413"/>
                    <a:gd name="T65" fmla="*/ 143 h 578"/>
                    <a:gd name="T66" fmla="*/ 41 w 413"/>
                    <a:gd name="T67" fmla="*/ 143 h 578"/>
                    <a:gd name="T68" fmla="*/ 44 w 413"/>
                    <a:gd name="T69" fmla="*/ 144 h 578"/>
                    <a:gd name="T70" fmla="*/ 49 w 413"/>
                    <a:gd name="T71" fmla="*/ 145 h 578"/>
                    <a:gd name="T72" fmla="*/ 53 w 413"/>
                    <a:gd name="T73" fmla="*/ 145 h 578"/>
                    <a:gd name="T74" fmla="*/ 58 w 413"/>
                    <a:gd name="T75" fmla="*/ 145 h 578"/>
                    <a:gd name="T76" fmla="*/ 63 w 413"/>
                    <a:gd name="T77" fmla="*/ 144 h 578"/>
                    <a:gd name="T78" fmla="*/ 68 w 413"/>
                    <a:gd name="T79" fmla="*/ 143 h 578"/>
                    <a:gd name="T80" fmla="*/ 73 w 413"/>
                    <a:gd name="T81" fmla="*/ 141 h 578"/>
                    <a:gd name="T82" fmla="*/ 78 w 413"/>
                    <a:gd name="T83" fmla="*/ 140 h 578"/>
                    <a:gd name="T84" fmla="*/ 82 w 413"/>
                    <a:gd name="T85" fmla="*/ 138 h 578"/>
                    <a:gd name="T86" fmla="*/ 86 w 413"/>
                    <a:gd name="T87" fmla="*/ 137 h 578"/>
                    <a:gd name="T88" fmla="*/ 91 w 413"/>
                    <a:gd name="T89" fmla="*/ 135 h 578"/>
                    <a:gd name="T90" fmla="*/ 80 w 413"/>
                    <a:gd name="T91" fmla="*/ 5 h 57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3"/>
                    <a:gd name="T139" fmla="*/ 0 h 578"/>
                    <a:gd name="T140" fmla="*/ 413 w 413"/>
                    <a:gd name="T141" fmla="*/ 578 h 57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3" h="578">
                      <a:moveTo>
                        <a:pt x="323" y="19"/>
                      </a:moveTo>
                      <a:lnTo>
                        <a:pt x="321" y="19"/>
                      </a:lnTo>
                      <a:lnTo>
                        <a:pt x="318" y="17"/>
                      </a:lnTo>
                      <a:lnTo>
                        <a:pt x="316" y="16"/>
                      </a:lnTo>
                      <a:lnTo>
                        <a:pt x="312" y="16"/>
                      </a:lnTo>
                      <a:lnTo>
                        <a:pt x="308" y="14"/>
                      </a:lnTo>
                      <a:lnTo>
                        <a:pt x="304" y="14"/>
                      </a:lnTo>
                      <a:lnTo>
                        <a:pt x="297" y="12"/>
                      </a:lnTo>
                      <a:lnTo>
                        <a:pt x="291" y="10"/>
                      </a:lnTo>
                      <a:lnTo>
                        <a:pt x="285" y="10"/>
                      </a:lnTo>
                      <a:lnTo>
                        <a:pt x="280" y="8"/>
                      </a:lnTo>
                      <a:lnTo>
                        <a:pt x="274" y="6"/>
                      </a:lnTo>
                      <a:lnTo>
                        <a:pt x="266" y="6"/>
                      </a:lnTo>
                      <a:lnTo>
                        <a:pt x="259" y="4"/>
                      </a:lnTo>
                      <a:lnTo>
                        <a:pt x="251" y="4"/>
                      </a:lnTo>
                      <a:lnTo>
                        <a:pt x="247" y="4"/>
                      </a:lnTo>
                      <a:lnTo>
                        <a:pt x="244" y="2"/>
                      </a:lnTo>
                      <a:lnTo>
                        <a:pt x="238" y="2"/>
                      </a:lnTo>
                      <a:lnTo>
                        <a:pt x="234" y="2"/>
                      </a:lnTo>
                      <a:lnTo>
                        <a:pt x="226" y="0"/>
                      </a:lnTo>
                      <a:lnTo>
                        <a:pt x="219" y="0"/>
                      </a:lnTo>
                      <a:lnTo>
                        <a:pt x="215" y="0"/>
                      </a:lnTo>
                      <a:lnTo>
                        <a:pt x="209" y="0"/>
                      </a:lnTo>
                      <a:lnTo>
                        <a:pt x="206" y="0"/>
                      </a:lnTo>
                      <a:lnTo>
                        <a:pt x="202" y="0"/>
                      </a:lnTo>
                      <a:lnTo>
                        <a:pt x="196" y="0"/>
                      </a:lnTo>
                      <a:lnTo>
                        <a:pt x="192" y="0"/>
                      </a:lnTo>
                      <a:lnTo>
                        <a:pt x="188" y="0"/>
                      </a:lnTo>
                      <a:lnTo>
                        <a:pt x="185" y="0"/>
                      </a:lnTo>
                      <a:lnTo>
                        <a:pt x="179" y="0"/>
                      </a:lnTo>
                      <a:lnTo>
                        <a:pt x="175" y="0"/>
                      </a:lnTo>
                      <a:lnTo>
                        <a:pt x="169" y="0"/>
                      </a:lnTo>
                      <a:lnTo>
                        <a:pt x="166" y="0"/>
                      </a:lnTo>
                      <a:lnTo>
                        <a:pt x="162" y="0"/>
                      </a:lnTo>
                      <a:lnTo>
                        <a:pt x="158" y="2"/>
                      </a:lnTo>
                      <a:lnTo>
                        <a:pt x="152" y="2"/>
                      </a:lnTo>
                      <a:lnTo>
                        <a:pt x="150" y="4"/>
                      </a:lnTo>
                      <a:lnTo>
                        <a:pt x="145" y="4"/>
                      </a:lnTo>
                      <a:lnTo>
                        <a:pt x="141" y="4"/>
                      </a:lnTo>
                      <a:lnTo>
                        <a:pt x="137" y="6"/>
                      </a:lnTo>
                      <a:lnTo>
                        <a:pt x="133" y="6"/>
                      </a:lnTo>
                      <a:lnTo>
                        <a:pt x="124" y="10"/>
                      </a:lnTo>
                      <a:lnTo>
                        <a:pt x="116" y="12"/>
                      </a:lnTo>
                      <a:lnTo>
                        <a:pt x="109" y="14"/>
                      </a:lnTo>
                      <a:lnTo>
                        <a:pt x="101" y="17"/>
                      </a:lnTo>
                      <a:lnTo>
                        <a:pt x="93" y="21"/>
                      </a:lnTo>
                      <a:lnTo>
                        <a:pt x="88" y="25"/>
                      </a:lnTo>
                      <a:lnTo>
                        <a:pt x="80" y="29"/>
                      </a:lnTo>
                      <a:lnTo>
                        <a:pt x="74" y="33"/>
                      </a:lnTo>
                      <a:lnTo>
                        <a:pt x="69" y="37"/>
                      </a:lnTo>
                      <a:lnTo>
                        <a:pt x="63" y="42"/>
                      </a:lnTo>
                      <a:lnTo>
                        <a:pt x="55" y="46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2" y="59"/>
                      </a:lnTo>
                      <a:lnTo>
                        <a:pt x="38" y="65"/>
                      </a:lnTo>
                      <a:lnTo>
                        <a:pt x="34" y="71"/>
                      </a:lnTo>
                      <a:lnTo>
                        <a:pt x="31" y="75"/>
                      </a:lnTo>
                      <a:lnTo>
                        <a:pt x="27" y="80"/>
                      </a:lnTo>
                      <a:lnTo>
                        <a:pt x="23" y="84"/>
                      </a:lnTo>
                      <a:lnTo>
                        <a:pt x="19" y="90"/>
                      </a:lnTo>
                      <a:lnTo>
                        <a:pt x="15" y="94"/>
                      </a:lnTo>
                      <a:lnTo>
                        <a:pt x="14" y="99"/>
                      </a:lnTo>
                      <a:lnTo>
                        <a:pt x="12" y="103"/>
                      </a:lnTo>
                      <a:lnTo>
                        <a:pt x="10" y="109"/>
                      </a:lnTo>
                      <a:lnTo>
                        <a:pt x="6" y="113"/>
                      </a:lnTo>
                      <a:lnTo>
                        <a:pt x="6" y="116"/>
                      </a:lnTo>
                      <a:lnTo>
                        <a:pt x="2" y="126"/>
                      </a:lnTo>
                      <a:lnTo>
                        <a:pt x="0" y="133"/>
                      </a:lnTo>
                      <a:lnTo>
                        <a:pt x="0" y="139"/>
                      </a:lnTo>
                      <a:lnTo>
                        <a:pt x="0" y="145"/>
                      </a:lnTo>
                      <a:lnTo>
                        <a:pt x="0" y="151"/>
                      </a:lnTo>
                      <a:lnTo>
                        <a:pt x="2" y="156"/>
                      </a:lnTo>
                      <a:lnTo>
                        <a:pt x="6" y="162"/>
                      </a:lnTo>
                      <a:lnTo>
                        <a:pt x="12" y="168"/>
                      </a:lnTo>
                      <a:lnTo>
                        <a:pt x="15" y="173"/>
                      </a:lnTo>
                      <a:lnTo>
                        <a:pt x="23" y="179"/>
                      </a:lnTo>
                      <a:lnTo>
                        <a:pt x="31" y="185"/>
                      </a:lnTo>
                      <a:lnTo>
                        <a:pt x="38" y="191"/>
                      </a:lnTo>
                      <a:lnTo>
                        <a:pt x="44" y="196"/>
                      </a:lnTo>
                      <a:lnTo>
                        <a:pt x="52" y="202"/>
                      </a:lnTo>
                      <a:lnTo>
                        <a:pt x="57" y="206"/>
                      </a:lnTo>
                      <a:lnTo>
                        <a:pt x="63" y="210"/>
                      </a:lnTo>
                      <a:lnTo>
                        <a:pt x="67" y="213"/>
                      </a:lnTo>
                      <a:lnTo>
                        <a:pt x="72" y="217"/>
                      </a:lnTo>
                      <a:lnTo>
                        <a:pt x="74" y="219"/>
                      </a:lnTo>
                      <a:lnTo>
                        <a:pt x="76" y="219"/>
                      </a:lnTo>
                      <a:lnTo>
                        <a:pt x="105" y="552"/>
                      </a:lnTo>
                      <a:lnTo>
                        <a:pt x="110" y="554"/>
                      </a:lnTo>
                      <a:lnTo>
                        <a:pt x="112" y="556"/>
                      </a:lnTo>
                      <a:lnTo>
                        <a:pt x="116" y="558"/>
                      </a:lnTo>
                      <a:lnTo>
                        <a:pt x="122" y="559"/>
                      </a:lnTo>
                      <a:lnTo>
                        <a:pt x="128" y="561"/>
                      </a:lnTo>
                      <a:lnTo>
                        <a:pt x="133" y="563"/>
                      </a:lnTo>
                      <a:lnTo>
                        <a:pt x="141" y="565"/>
                      </a:lnTo>
                      <a:lnTo>
                        <a:pt x="143" y="567"/>
                      </a:lnTo>
                      <a:lnTo>
                        <a:pt x="147" y="567"/>
                      </a:lnTo>
                      <a:lnTo>
                        <a:pt x="152" y="569"/>
                      </a:lnTo>
                      <a:lnTo>
                        <a:pt x="156" y="571"/>
                      </a:lnTo>
                      <a:lnTo>
                        <a:pt x="160" y="571"/>
                      </a:lnTo>
                      <a:lnTo>
                        <a:pt x="166" y="571"/>
                      </a:lnTo>
                      <a:lnTo>
                        <a:pt x="169" y="573"/>
                      </a:lnTo>
                      <a:lnTo>
                        <a:pt x="175" y="575"/>
                      </a:lnTo>
                      <a:lnTo>
                        <a:pt x="179" y="575"/>
                      </a:lnTo>
                      <a:lnTo>
                        <a:pt x="185" y="577"/>
                      </a:lnTo>
                      <a:lnTo>
                        <a:pt x="190" y="577"/>
                      </a:lnTo>
                      <a:lnTo>
                        <a:pt x="196" y="578"/>
                      </a:lnTo>
                      <a:lnTo>
                        <a:pt x="200" y="578"/>
                      </a:lnTo>
                      <a:lnTo>
                        <a:pt x="206" y="578"/>
                      </a:lnTo>
                      <a:lnTo>
                        <a:pt x="213" y="578"/>
                      </a:lnTo>
                      <a:lnTo>
                        <a:pt x="219" y="578"/>
                      </a:lnTo>
                      <a:lnTo>
                        <a:pt x="226" y="578"/>
                      </a:lnTo>
                      <a:lnTo>
                        <a:pt x="232" y="578"/>
                      </a:lnTo>
                      <a:lnTo>
                        <a:pt x="240" y="577"/>
                      </a:lnTo>
                      <a:lnTo>
                        <a:pt x="247" y="577"/>
                      </a:lnTo>
                      <a:lnTo>
                        <a:pt x="253" y="575"/>
                      </a:lnTo>
                      <a:lnTo>
                        <a:pt x="261" y="573"/>
                      </a:lnTo>
                      <a:lnTo>
                        <a:pt x="266" y="571"/>
                      </a:lnTo>
                      <a:lnTo>
                        <a:pt x="274" y="569"/>
                      </a:lnTo>
                      <a:lnTo>
                        <a:pt x="282" y="567"/>
                      </a:lnTo>
                      <a:lnTo>
                        <a:pt x="287" y="565"/>
                      </a:lnTo>
                      <a:lnTo>
                        <a:pt x="295" y="563"/>
                      </a:lnTo>
                      <a:lnTo>
                        <a:pt x="302" y="563"/>
                      </a:lnTo>
                      <a:lnTo>
                        <a:pt x="308" y="559"/>
                      </a:lnTo>
                      <a:lnTo>
                        <a:pt x="314" y="558"/>
                      </a:lnTo>
                      <a:lnTo>
                        <a:pt x="320" y="556"/>
                      </a:lnTo>
                      <a:lnTo>
                        <a:pt x="327" y="554"/>
                      </a:lnTo>
                      <a:lnTo>
                        <a:pt x="331" y="552"/>
                      </a:lnTo>
                      <a:lnTo>
                        <a:pt x="337" y="550"/>
                      </a:lnTo>
                      <a:lnTo>
                        <a:pt x="342" y="548"/>
                      </a:lnTo>
                      <a:lnTo>
                        <a:pt x="346" y="546"/>
                      </a:lnTo>
                      <a:lnTo>
                        <a:pt x="354" y="542"/>
                      </a:lnTo>
                      <a:lnTo>
                        <a:pt x="359" y="542"/>
                      </a:lnTo>
                      <a:lnTo>
                        <a:pt x="365" y="540"/>
                      </a:lnTo>
                      <a:lnTo>
                        <a:pt x="413" y="145"/>
                      </a:lnTo>
                      <a:lnTo>
                        <a:pt x="323" y="19"/>
                      </a:lnTo>
                      <a:close/>
                    </a:path>
                  </a:pathLst>
                </a:custGeom>
                <a:solidFill>
                  <a:srgbClr val="6BAB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4" name="Freeform 459"/>
                <p:cNvSpPr>
                  <a:spLocks/>
                </p:cNvSpPr>
                <p:nvPr/>
              </p:nvSpPr>
              <p:spPr bwMode="auto">
                <a:xfrm>
                  <a:off x="2730" y="3089"/>
                  <a:ext cx="95" cy="91"/>
                </a:xfrm>
                <a:custGeom>
                  <a:avLst/>
                  <a:gdLst>
                    <a:gd name="T0" fmla="*/ 46 w 190"/>
                    <a:gd name="T1" fmla="*/ 1 h 182"/>
                    <a:gd name="T2" fmla="*/ 44 w 190"/>
                    <a:gd name="T3" fmla="*/ 1 h 182"/>
                    <a:gd name="T4" fmla="*/ 41 w 190"/>
                    <a:gd name="T5" fmla="*/ 1 h 182"/>
                    <a:gd name="T6" fmla="*/ 38 w 190"/>
                    <a:gd name="T7" fmla="*/ 2 h 182"/>
                    <a:gd name="T8" fmla="*/ 36 w 190"/>
                    <a:gd name="T9" fmla="*/ 3 h 182"/>
                    <a:gd name="T10" fmla="*/ 33 w 190"/>
                    <a:gd name="T11" fmla="*/ 4 h 182"/>
                    <a:gd name="T12" fmla="*/ 30 w 190"/>
                    <a:gd name="T13" fmla="*/ 5 h 182"/>
                    <a:gd name="T14" fmla="*/ 28 w 190"/>
                    <a:gd name="T15" fmla="*/ 5 h 182"/>
                    <a:gd name="T16" fmla="*/ 26 w 190"/>
                    <a:gd name="T17" fmla="*/ 7 h 182"/>
                    <a:gd name="T18" fmla="*/ 23 w 190"/>
                    <a:gd name="T19" fmla="*/ 8 h 182"/>
                    <a:gd name="T20" fmla="*/ 20 w 190"/>
                    <a:gd name="T21" fmla="*/ 10 h 182"/>
                    <a:gd name="T22" fmla="*/ 18 w 190"/>
                    <a:gd name="T23" fmla="*/ 11 h 182"/>
                    <a:gd name="T24" fmla="*/ 16 w 190"/>
                    <a:gd name="T25" fmla="*/ 14 h 182"/>
                    <a:gd name="T26" fmla="*/ 14 w 190"/>
                    <a:gd name="T27" fmla="*/ 15 h 182"/>
                    <a:gd name="T28" fmla="*/ 12 w 190"/>
                    <a:gd name="T29" fmla="*/ 17 h 182"/>
                    <a:gd name="T30" fmla="*/ 9 w 190"/>
                    <a:gd name="T31" fmla="*/ 20 h 182"/>
                    <a:gd name="T32" fmla="*/ 6 w 190"/>
                    <a:gd name="T33" fmla="*/ 23 h 182"/>
                    <a:gd name="T34" fmla="*/ 4 w 190"/>
                    <a:gd name="T35" fmla="*/ 25 h 182"/>
                    <a:gd name="T36" fmla="*/ 2 w 190"/>
                    <a:gd name="T37" fmla="*/ 28 h 182"/>
                    <a:gd name="T38" fmla="*/ 1 w 190"/>
                    <a:gd name="T39" fmla="*/ 30 h 182"/>
                    <a:gd name="T40" fmla="*/ 0 w 190"/>
                    <a:gd name="T41" fmla="*/ 33 h 182"/>
                    <a:gd name="T42" fmla="*/ 1 w 190"/>
                    <a:gd name="T43" fmla="*/ 34 h 182"/>
                    <a:gd name="T44" fmla="*/ 1 w 190"/>
                    <a:gd name="T45" fmla="*/ 37 h 182"/>
                    <a:gd name="T46" fmla="*/ 3 w 190"/>
                    <a:gd name="T47" fmla="*/ 39 h 182"/>
                    <a:gd name="T48" fmla="*/ 5 w 190"/>
                    <a:gd name="T49" fmla="*/ 42 h 182"/>
                    <a:gd name="T50" fmla="*/ 7 w 190"/>
                    <a:gd name="T51" fmla="*/ 45 h 182"/>
                    <a:gd name="T52" fmla="*/ 10 w 190"/>
                    <a:gd name="T53" fmla="*/ 45 h 182"/>
                    <a:gd name="T54" fmla="*/ 10 w 190"/>
                    <a:gd name="T55" fmla="*/ 44 h 182"/>
                    <a:gd name="T56" fmla="*/ 9 w 190"/>
                    <a:gd name="T57" fmla="*/ 42 h 182"/>
                    <a:gd name="T58" fmla="*/ 9 w 190"/>
                    <a:gd name="T59" fmla="*/ 39 h 182"/>
                    <a:gd name="T60" fmla="*/ 6 w 190"/>
                    <a:gd name="T61" fmla="*/ 36 h 182"/>
                    <a:gd name="T62" fmla="*/ 6 w 190"/>
                    <a:gd name="T63" fmla="*/ 33 h 182"/>
                    <a:gd name="T64" fmla="*/ 7 w 190"/>
                    <a:gd name="T65" fmla="*/ 30 h 182"/>
                    <a:gd name="T66" fmla="*/ 8 w 190"/>
                    <a:gd name="T67" fmla="*/ 28 h 182"/>
                    <a:gd name="T68" fmla="*/ 9 w 190"/>
                    <a:gd name="T69" fmla="*/ 25 h 182"/>
                    <a:gd name="T70" fmla="*/ 12 w 190"/>
                    <a:gd name="T71" fmla="*/ 23 h 182"/>
                    <a:gd name="T72" fmla="*/ 14 w 190"/>
                    <a:gd name="T73" fmla="*/ 21 h 182"/>
                    <a:gd name="T74" fmla="*/ 16 w 190"/>
                    <a:gd name="T75" fmla="*/ 18 h 182"/>
                    <a:gd name="T76" fmla="*/ 19 w 190"/>
                    <a:gd name="T77" fmla="*/ 16 h 182"/>
                    <a:gd name="T78" fmla="*/ 22 w 190"/>
                    <a:gd name="T79" fmla="*/ 14 h 182"/>
                    <a:gd name="T80" fmla="*/ 26 w 190"/>
                    <a:gd name="T81" fmla="*/ 12 h 182"/>
                    <a:gd name="T82" fmla="*/ 29 w 190"/>
                    <a:gd name="T83" fmla="*/ 11 h 182"/>
                    <a:gd name="T84" fmla="*/ 33 w 190"/>
                    <a:gd name="T85" fmla="*/ 10 h 182"/>
                    <a:gd name="T86" fmla="*/ 36 w 190"/>
                    <a:gd name="T87" fmla="*/ 9 h 182"/>
                    <a:gd name="T88" fmla="*/ 39 w 190"/>
                    <a:gd name="T89" fmla="*/ 9 h 182"/>
                    <a:gd name="T90" fmla="*/ 41 w 190"/>
                    <a:gd name="T91" fmla="*/ 9 h 182"/>
                    <a:gd name="T92" fmla="*/ 44 w 190"/>
                    <a:gd name="T93" fmla="*/ 9 h 182"/>
                    <a:gd name="T94" fmla="*/ 45 w 190"/>
                    <a:gd name="T95" fmla="*/ 8 h 182"/>
                    <a:gd name="T96" fmla="*/ 46 w 190"/>
                    <a:gd name="T97" fmla="*/ 6 h 182"/>
                    <a:gd name="T98" fmla="*/ 48 w 190"/>
                    <a:gd name="T99" fmla="*/ 3 h 182"/>
                    <a:gd name="T100" fmla="*/ 47 w 190"/>
                    <a:gd name="T101" fmla="*/ 0 h 182"/>
                    <a:gd name="T102" fmla="*/ 46 w 190"/>
                    <a:gd name="T103" fmla="*/ 1 h 1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90"/>
                    <a:gd name="T157" fmla="*/ 0 h 182"/>
                    <a:gd name="T158" fmla="*/ 190 w 190"/>
                    <a:gd name="T159" fmla="*/ 182 h 1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90" h="182">
                      <a:moveTo>
                        <a:pt x="183" y="1"/>
                      </a:moveTo>
                      <a:lnTo>
                        <a:pt x="181" y="1"/>
                      </a:lnTo>
                      <a:lnTo>
                        <a:pt x="179" y="1"/>
                      </a:lnTo>
                      <a:lnTo>
                        <a:pt x="175" y="1"/>
                      </a:lnTo>
                      <a:lnTo>
                        <a:pt x="169" y="1"/>
                      </a:lnTo>
                      <a:lnTo>
                        <a:pt x="162" y="3"/>
                      </a:lnTo>
                      <a:lnTo>
                        <a:pt x="154" y="5"/>
                      </a:lnTo>
                      <a:lnTo>
                        <a:pt x="150" y="5"/>
                      </a:lnTo>
                      <a:lnTo>
                        <a:pt x="145" y="7"/>
                      </a:lnTo>
                      <a:lnTo>
                        <a:pt x="141" y="9"/>
                      </a:lnTo>
                      <a:lnTo>
                        <a:pt x="137" y="11"/>
                      </a:lnTo>
                      <a:lnTo>
                        <a:pt x="131" y="13"/>
                      </a:lnTo>
                      <a:lnTo>
                        <a:pt x="126" y="13"/>
                      </a:lnTo>
                      <a:lnTo>
                        <a:pt x="120" y="17"/>
                      </a:lnTo>
                      <a:lnTo>
                        <a:pt x="116" y="19"/>
                      </a:lnTo>
                      <a:lnTo>
                        <a:pt x="111" y="20"/>
                      </a:lnTo>
                      <a:lnTo>
                        <a:pt x="107" y="22"/>
                      </a:lnTo>
                      <a:lnTo>
                        <a:pt x="101" y="26"/>
                      </a:lnTo>
                      <a:lnTo>
                        <a:pt x="95" y="28"/>
                      </a:lnTo>
                      <a:lnTo>
                        <a:pt x="90" y="30"/>
                      </a:lnTo>
                      <a:lnTo>
                        <a:pt x="86" y="34"/>
                      </a:lnTo>
                      <a:lnTo>
                        <a:pt x="80" y="38"/>
                      </a:lnTo>
                      <a:lnTo>
                        <a:pt x="76" y="41"/>
                      </a:lnTo>
                      <a:lnTo>
                        <a:pt x="71" y="43"/>
                      </a:lnTo>
                      <a:lnTo>
                        <a:pt x="67" y="47"/>
                      </a:lnTo>
                      <a:lnTo>
                        <a:pt x="63" y="53"/>
                      </a:lnTo>
                      <a:lnTo>
                        <a:pt x="59" y="57"/>
                      </a:lnTo>
                      <a:lnTo>
                        <a:pt x="54" y="60"/>
                      </a:lnTo>
                      <a:lnTo>
                        <a:pt x="50" y="64"/>
                      </a:lnTo>
                      <a:lnTo>
                        <a:pt x="46" y="68"/>
                      </a:lnTo>
                      <a:lnTo>
                        <a:pt x="42" y="72"/>
                      </a:lnTo>
                      <a:lnTo>
                        <a:pt x="35" y="78"/>
                      </a:lnTo>
                      <a:lnTo>
                        <a:pt x="29" y="85"/>
                      </a:lnTo>
                      <a:lnTo>
                        <a:pt x="23" y="89"/>
                      </a:lnTo>
                      <a:lnTo>
                        <a:pt x="19" y="95"/>
                      </a:lnTo>
                      <a:lnTo>
                        <a:pt x="16" y="98"/>
                      </a:lnTo>
                      <a:lnTo>
                        <a:pt x="12" y="104"/>
                      </a:lnTo>
                      <a:lnTo>
                        <a:pt x="6" y="110"/>
                      </a:lnTo>
                      <a:lnTo>
                        <a:pt x="4" y="117"/>
                      </a:lnTo>
                      <a:lnTo>
                        <a:pt x="2" y="119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2" y="133"/>
                      </a:lnTo>
                      <a:lnTo>
                        <a:pt x="2" y="136"/>
                      </a:lnTo>
                      <a:lnTo>
                        <a:pt x="4" y="140"/>
                      </a:lnTo>
                      <a:lnTo>
                        <a:pt x="4" y="146"/>
                      </a:lnTo>
                      <a:lnTo>
                        <a:pt x="8" y="152"/>
                      </a:lnTo>
                      <a:lnTo>
                        <a:pt x="10" y="156"/>
                      </a:lnTo>
                      <a:lnTo>
                        <a:pt x="14" y="161"/>
                      </a:lnTo>
                      <a:lnTo>
                        <a:pt x="17" y="167"/>
                      </a:lnTo>
                      <a:lnTo>
                        <a:pt x="21" y="171"/>
                      </a:lnTo>
                      <a:lnTo>
                        <a:pt x="27" y="178"/>
                      </a:lnTo>
                      <a:lnTo>
                        <a:pt x="33" y="182"/>
                      </a:lnTo>
                      <a:lnTo>
                        <a:pt x="38" y="180"/>
                      </a:lnTo>
                      <a:lnTo>
                        <a:pt x="40" y="176"/>
                      </a:lnTo>
                      <a:lnTo>
                        <a:pt x="40" y="173"/>
                      </a:lnTo>
                      <a:lnTo>
                        <a:pt x="38" y="169"/>
                      </a:lnTo>
                      <a:lnTo>
                        <a:pt x="36" y="165"/>
                      </a:lnTo>
                      <a:lnTo>
                        <a:pt x="36" y="161"/>
                      </a:lnTo>
                      <a:lnTo>
                        <a:pt x="33" y="154"/>
                      </a:lnTo>
                      <a:lnTo>
                        <a:pt x="29" y="148"/>
                      </a:lnTo>
                      <a:lnTo>
                        <a:pt x="23" y="142"/>
                      </a:lnTo>
                      <a:lnTo>
                        <a:pt x="21" y="136"/>
                      </a:lnTo>
                      <a:lnTo>
                        <a:pt x="21" y="129"/>
                      </a:lnTo>
                      <a:lnTo>
                        <a:pt x="25" y="123"/>
                      </a:lnTo>
                      <a:lnTo>
                        <a:pt x="25" y="119"/>
                      </a:lnTo>
                      <a:lnTo>
                        <a:pt x="29" y="114"/>
                      </a:lnTo>
                      <a:lnTo>
                        <a:pt x="31" y="110"/>
                      </a:lnTo>
                      <a:lnTo>
                        <a:pt x="35" y="106"/>
                      </a:lnTo>
                      <a:lnTo>
                        <a:pt x="36" y="100"/>
                      </a:lnTo>
                      <a:lnTo>
                        <a:pt x="42" y="95"/>
                      </a:lnTo>
                      <a:lnTo>
                        <a:pt x="46" y="91"/>
                      </a:lnTo>
                      <a:lnTo>
                        <a:pt x="50" y="87"/>
                      </a:lnTo>
                      <a:lnTo>
                        <a:pt x="54" y="81"/>
                      </a:lnTo>
                      <a:lnTo>
                        <a:pt x="59" y="76"/>
                      </a:lnTo>
                      <a:lnTo>
                        <a:pt x="63" y="72"/>
                      </a:lnTo>
                      <a:lnTo>
                        <a:pt x="71" y="66"/>
                      </a:lnTo>
                      <a:lnTo>
                        <a:pt x="74" y="62"/>
                      </a:lnTo>
                      <a:lnTo>
                        <a:pt x="82" y="59"/>
                      </a:lnTo>
                      <a:lnTo>
                        <a:pt x="88" y="55"/>
                      </a:lnTo>
                      <a:lnTo>
                        <a:pt x="95" y="51"/>
                      </a:lnTo>
                      <a:lnTo>
                        <a:pt x="103" y="47"/>
                      </a:lnTo>
                      <a:lnTo>
                        <a:pt x="109" y="45"/>
                      </a:lnTo>
                      <a:lnTo>
                        <a:pt x="116" y="41"/>
                      </a:lnTo>
                      <a:lnTo>
                        <a:pt x="124" y="41"/>
                      </a:lnTo>
                      <a:lnTo>
                        <a:pt x="130" y="38"/>
                      </a:lnTo>
                      <a:lnTo>
                        <a:pt x="137" y="38"/>
                      </a:lnTo>
                      <a:lnTo>
                        <a:pt x="143" y="36"/>
                      </a:lnTo>
                      <a:lnTo>
                        <a:pt x="150" y="36"/>
                      </a:lnTo>
                      <a:lnTo>
                        <a:pt x="154" y="34"/>
                      </a:lnTo>
                      <a:lnTo>
                        <a:pt x="160" y="34"/>
                      </a:lnTo>
                      <a:lnTo>
                        <a:pt x="164" y="34"/>
                      </a:lnTo>
                      <a:lnTo>
                        <a:pt x="168" y="34"/>
                      </a:lnTo>
                      <a:lnTo>
                        <a:pt x="173" y="34"/>
                      </a:lnTo>
                      <a:lnTo>
                        <a:pt x="175" y="34"/>
                      </a:lnTo>
                      <a:lnTo>
                        <a:pt x="177" y="32"/>
                      </a:lnTo>
                      <a:lnTo>
                        <a:pt x="179" y="28"/>
                      </a:lnTo>
                      <a:lnTo>
                        <a:pt x="183" y="22"/>
                      </a:lnTo>
                      <a:lnTo>
                        <a:pt x="188" y="15"/>
                      </a:lnTo>
                      <a:lnTo>
                        <a:pt x="190" y="9"/>
                      </a:lnTo>
                      <a:lnTo>
                        <a:pt x="190" y="3"/>
                      </a:lnTo>
                      <a:lnTo>
                        <a:pt x="188" y="0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rgbClr val="3D7D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5" name="Freeform 460"/>
                <p:cNvSpPr>
                  <a:spLocks/>
                </p:cNvSpPr>
                <p:nvPr/>
              </p:nvSpPr>
              <p:spPr bwMode="auto">
                <a:xfrm>
                  <a:off x="2734" y="3087"/>
                  <a:ext cx="122" cy="307"/>
                </a:xfrm>
                <a:custGeom>
                  <a:avLst/>
                  <a:gdLst>
                    <a:gd name="T0" fmla="*/ 61 w 243"/>
                    <a:gd name="T1" fmla="*/ 32 h 614"/>
                    <a:gd name="T2" fmla="*/ 60 w 243"/>
                    <a:gd name="T3" fmla="*/ 42 h 614"/>
                    <a:gd name="T4" fmla="*/ 59 w 243"/>
                    <a:gd name="T5" fmla="*/ 54 h 614"/>
                    <a:gd name="T6" fmla="*/ 57 w 243"/>
                    <a:gd name="T7" fmla="*/ 68 h 614"/>
                    <a:gd name="T8" fmla="*/ 55 w 243"/>
                    <a:gd name="T9" fmla="*/ 83 h 614"/>
                    <a:gd name="T10" fmla="*/ 52 w 243"/>
                    <a:gd name="T11" fmla="*/ 97 h 614"/>
                    <a:gd name="T12" fmla="*/ 49 w 243"/>
                    <a:gd name="T13" fmla="*/ 110 h 614"/>
                    <a:gd name="T14" fmla="*/ 45 w 243"/>
                    <a:gd name="T15" fmla="*/ 121 h 614"/>
                    <a:gd name="T16" fmla="*/ 42 w 243"/>
                    <a:gd name="T17" fmla="*/ 129 h 614"/>
                    <a:gd name="T18" fmla="*/ 33 w 243"/>
                    <a:gd name="T19" fmla="*/ 140 h 614"/>
                    <a:gd name="T20" fmla="*/ 22 w 243"/>
                    <a:gd name="T21" fmla="*/ 149 h 614"/>
                    <a:gd name="T22" fmla="*/ 12 w 243"/>
                    <a:gd name="T23" fmla="*/ 153 h 614"/>
                    <a:gd name="T24" fmla="*/ 5 w 243"/>
                    <a:gd name="T25" fmla="*/ 153 h 614"/>
                    <a:gd name="T26" fmla="*/ 1 w 243"/>
                    <a:gd name="T27" fmla="*/ 145 h 614"/>
                    <a:gd name="T28" fmla="*/ 0 w 243"/>
                    <a:gd name="T29" fmla="*/ 132 h 614"/>
                    <a:gd name="T30" fmla="*/ 0 w 243"/>
                    <a:gd name="T31" fmla="*/ 123 h 614"/>
                    <a:gd name="T32" fmla="*/ 1 w 243"/>
                    <a:gd name="T33" fmla="*/ 114 h 614"/>
                    <a:gd name="T34" fmla="*/ 1 w 243"/>
                    <a:gd name="T35" fmla="*/ 104 h 614"/>
                    <a:gd name="T36" fmla="*/ 3 w 243"/>
                    <a:gd name="T37" fmla="*/ 94 h 614"/>
                    <a:gd name="T38" fmla="*/ 4 w 243"/>
                    <a:gd name="T39" fmla="*/ 83 h 614"/>
                    <a:gd name="T40" fmla="*/ 6 w 243"/>
                    <a:gd name="T41" fmla="*/ 72 h 614"/>
                    <a:gd name="T42" fmla="*/ 8 w 243"/>
                    <a:gd name="T43" fmla="*/ 60 h 614"/>
                    <a:gd name="T44" fmla="*/ 12 w 243"/>
                    <a:gd name="T45" fmla="*/ 49 h 614"/>
                    <a:gd name="T46" fmla="*/ 16 w 243"/>
                    <a:gd name="T47" fmla="*/ 38 h 614"/>
                    <a:gd name="T48" fmla="*/ 21 w 243"/>
                    <a:gd name="T49" fmla="*/ 28 h 614"/>
                    <a:gd name="T50" fmla="*/ 25 w 243"/>
                    <a:gd name="T51" fmla="*/ 20 h 614"/>
                    <a:gd name="T52" fmla="*/ 32 w 243"/>
                    <a:gd name="T53" fmla="*/ 9 h 614"/>
                    <a:gd name="T54" fmla="*/ 37 w 243"/>
                    <a:gd name="T55" fmla="*/ 1 h 614"/>
                    <a:gd name="T56" fmla="*/ 43 w 243"/>
                    <a:gd name="T57" fmla="*/ 2 h 614"/>
                    <a:gd name="T58" fmla="*/ 38 w 243"/>
                    <a:gd name="T59" fmla="*/ 10 h 614"/>
                    <a:gd name="T60" fmla="*/ 32 w 243"/>
                    <a:gd name="T61" fmla="*/ 20 h 614"/>
                    <a:gd name="T62" fmla="*/ 26 w 243"/>
                    <a:gd name="T63" fmla="*/ 31 h 614"/>
                    <a:gd name="T64" fmla="*/ 22 w 243"/>
                    <a:gd name="T65" fmla="*/ 39 h 614"/>
                    <a:gd name="T66" fmla="*/ 18 w 243"/>
                    <a:gd name="T67" fmla="*/ 48 h 614"/>
                    <a:gd name="T68" fmla="*/ 16 w 243"/>
                    <a:gd name="T69" fmla="*/ 58 h 614"/>
                    <a:gd name="T70" fmla="*/ 13 w 243"/>
                    <a:gd name="T71" fmla="*/ 68 h 614"/>
                    <a:gd name="T72" fmla="*/ 10 w 243"/>
                    <a:gd name="T73" fmla="*/ 80 h 614"/>
                    <a:gd name="T74" fmla="*/ 8 w 243"/>
                    <a:gd name="T75" fmla="*/ 92 h 614"/>
                    <a:gd name="T76" fmla="*/ 7 w 243"/>
                    <a:gd name="T77" fmla="*/ 103 h 614"/>
                    <a:gd name="T78" fmla="*/ 7 w 243"/>
                    <a:gd name="T79" fmla="*/ 114 h 614"/>
                    <a:gd name="T80" fmla="*/ 7 w 243"/>
                    <a:gd name="T81" fmla="*/ 124 h 614"/>
                    <a:gd name="T82" fmla="*/ 7 w 243"/>
                    <a:gd name="T83" fmla="*/ 133 h 614"/>
                    <a:gd name="T84" fmla="*/ 9 w 243"/>
                    <a:gd name="T85" fmla="*/ 143 h 614"/>
                    <a:gd name="T86" fmla="*/ 12 w 243"/>
                    <a:gd name="T87" fmla="*/ 147 h 614"/>
                    <a:gd name="T88" fmla="*/ 22 w 243"/>
                    <a:gd name="T89" fmla="*/ 144 h 614"/>
                    <a:gd name="T90" fmla="*/ 31 w 243"/>
                    <a:gd name="T91" fmla="*/ 136 h 614"/>
                    <a:gd name="T92" fmla="*/ 37 w 243"/>
                    <a:gd name="T93" fmla="*/ 126 h 614"/>
                    <a:gd name="T94" fmla="*/ 40 w 243"/>
                    <a:gd name="T95" fmla="*/ 117 h 614"/>
                    <a:gd name="T96" fmla="*/ 44 w 243"/>
                    <a:gd name="T97" fmla="*/ 108 h 614"/>
                    <a:gd name="T98" fmla="*/ 46 w 243"/>
                    <a:gd name="T99" fmla="*/ 97 h 614"/>
                    <a:gd name="T100" fmla="*/ 49 w 243"/>
                    <a:gd name="T101" fmla="*/ 86 h 614"/>
                    <a:gd name="T102" fmla="*/ 51 w 243"/>
                    <a:gd name="T103" fmla="*/ 75 h 614"/>
                    <a:gd name="T104" fmla="*/ 53 w 243"/>
                    <a:gd name="T105" fmla="*/ 64 h 614"/>
                    <a:gd name="T106" fmla="*/ 54 w 243"/>
                    <a:gd name="T107" fmla="*/ 55 h 614"/>
                    <a:gd name="T108" fmla="*/ 55 w 243"/>
                    <a:gd name="T109" fmla="*/ 46 h 614"/>
                    <a:gd name="T110" fmla="*/ 55 w 243"/>
                    <a:gd name="T111" fmla="*/ 36 h 614"/>
                    <a:gd name="T112" fmla="*/ 56 w 243"/>
                    <a:gd name="T113" fmla="*/ 28 h 614"/>
                    <a:gd name="T114" fmla="*/ 59 w 243"/>
                    <a:gd name="T115" fmla="*/ 21 h 6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3"/>
                    <a:gd name="T175" fmla="*/ 0 h 614"/>
                    <a:gd name="T176" fmla="*/ 243 w 243"/>
                    <a:gd name="T177" fmla="*/ 614 h 6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3" h="614">
                      <a:moveTo>
                        <a:pt x="243" y="99"/>
                      </a:moveTo>
                      <a:lnTo>
                        <a:pt x="243" y="102"/>
                      </a:lnTo>
                      <a:lnTo>
                        <a:pt x="243" y="110"/>
                      </a:lnTo>
                      <a:lnTo>
                        <a:pt x="243" y="112"/>
                      </a:lnTo>
                      <a:lnTo>
                        <a:pt x="243" y="118"/>
                      </a:lnTo>
                      <a:lnTo>
                        <a:pt x="243" y="121"/>
                      </a:lnTo>
                      <a:lnTo>
                        <a:pt x="243" y="127"/>
                      </a:lnTo>
                      <a:lnTo>
                        <a:pt x="241" y="131"/>
                      </a:lnTo>
                      <a:lnTo>
                        <a:pt x="241" y="137"/>
                      </a:lnTo>
                      <a:lnTo>
                        <a:pt x="241" y="142"/>
                      </a:lnTo>
                      <a:lnTo>
                        <a:pt x="241" y="148"/>
                      </a:lnTo>
                      <a:lnTo>
                        <a:pt x="239" y="154"/>
                      </a:lnTo>
                      <a:lnTo>
                        <a:pt x="239" y="160"/>
                      </a:lnTo>
                      <a:lnTo>
                        <a:pt x="239" y="167"/>
                      </a:lnTo>
                      <a:lnTo>
                        <a:pt x="239" y="173"/>
                      </a:lnTo>
                      <a:lnTo>
                        <a:pt x="237" y="180"/>
                      </a:lnTo>
                      <a:lnTo>
                        <a:pt x="237" y="186"/>
                      </a:lnTo>
                      <a:lnTo>
                        <a:pt x="236" y="194"/>
                      </a:lnTo>
                      <a:lnTo>
                        <a:pt x="236" y="201"/>
                      </a:lnTo>
                      <a:lnTo>
                        <a:pt x="234" y="209"/>
                      </a:lnTo>
                      <a:lnTo>
                        <a:pt x="234" y="215"/>
                      </a:lnTo>
                      <a:lnTo>
                        <a:pt x="232" y="222"/>
                      </a:lnTo>
                      <a:lnTo>
                        <a:pt x="232" y="232"/>
                      </a:lnTo>
                      <a:lnTo>
                        <a:pt x="230" y="237"/>
                      </a:lnTo>
                      <a:lnTo>
                        <a:pt x="230" y="247"/>
                      </a:lnTo>
                      <a:lnTo>
                        <a:pt x="228" y="255"/>
                      </a:lnTo>
                      <a:lnTo>
                        <a:pt x="228" y="262"/>
                      </a:lnTo>
                      <a:lnTo>
                        <a:pt x="226" y="272"/>
                      </a:lnTo>
                      <a:lnTo>
                        <a:pt x="226" y="279"/>
                      </a:lnTo>
                      <a:lnTo>
                        <a:pt x="224" y="287"/>
                      </a:lnTo>
                      <a:lnTo>
                        <a:pt x="224" y="296"/>
                      </a:lnTo>
                      <a:lnTo>
                        <a:pt x="222" y="304"/>
                      </a:lnTo>
                      <a:lnTo>
                        <a:pt x="220" y="312"/>
                      </a:lnTo>
                      <a:lnTo>
                        <a:pt x="218" y="319"/>
                      </a:lnTo>
                      <a:lnTo>
                        <a:pt x="218" y="329"/>
                      </a:lnTo>
                      <a:lnTo>
                        <a:pt x="217" y="336"/>
                      </a:lnTo>
                      <a:lnTo>
                        <a:pt x="215" y="344"/>
                      </a:lnTo>
                      <a:lnTo>
                        <a:pt x="213" y="353"/>
                      </a:lnTo>
                      <a:lnTo>
                        <a:pt x="213" y="361"/>
                      </a:lnTo>
                      <a:lnTo>
                        <a:pt x="211" y="369"/>
                      </a:lnTo>
                      <a:lnTo>
                        <a:pt x="209" y="378"/>
                      </a:lnTo>
                      <a:lnTo>
                        <a:pt x="207" y="386"/>
                      </a:lnTo>
                      <a:lnTo>
                        <a:pt x="205" y="393"/>
                      </a:lnTo>
                      <a:lnTo>
                        <a:pt x="203" y="401"/>
                      </a:lnTo>
                      <a:lnTo>
                        <a:pt x="201" y="409"/>
                      </a:lnTo>
                      <a:lnTo>
                        <a:pt x="199" y="416"/>
                      </a:lnTo>
                      <a:lnTo>
                        <a:pt x="199" y="424"/>
                      </a:lnTo>
                      <a:lnTo>
                        <a:pt x="198" y="430"/>
                      </a:lnTo>
                      <a:lnTo>
                        <a:pt x="194" y="437"/>
                      </a:lnTo>
                      <a:lnTo>
                        <a:pt x="192" y="443"/>
                      </a:lnTo>
                      <a:lnTo>
                        <a:pt x="190" y="450"/>
                      </a:lnTo>
                      <a:lnTo>
                        <a:pt x="188" y="456"/>
                      </a:lnTo>
                      <a:lnTo>
                        <a:pt x="186" y="462"/>
                      </a:lnTo>
                      <a:lnTo>
                        <a:pt x="184" y="469"/>
                      </a:lnTo>
                      <a:lnTo>
                        <a:pt x="182" y="475"/>
                      </a:lnTo>
                      <a:lnTo>
                        <a:pt x="180" y="481"/>
                      </a:lnTo>
                      <a:lnTo>
                        <a:pt x="178" y="487"/>
                      </a:lnTo>
                      <a:lnTo>
                        <a:pt x="177" y="490"/>
                      </a:lnTo>
                      <a:lnTo>
                        <a:pt x="175" y="496"/>
                      </a:lnTo>
                      <a:lnTo>
                        <a:pt x="173" y="500"/>
                      </a:lnTo>
                      <a:lnTo>
                        <a:pt x="169" y="506"/>
                      </a:lnTo>
                      <a:lnTo>
                        <a:pt x="167" y="509"/>
                      </a:lnTo>
                      <a:lnTo>
                        <a:pt x="165" y="513"/>
                      </a:lnTo>
                      <a:lnTo>
                        <a:pt x="161" y="521"/>
                      </a:lnTo>
                      <a:lnTo>
                        <a:pt x="156" y="526"/>
                      </a:lnTo>
                      <a:lnTo>
                        <a:pt x="150" y="532"/>
                      </a:lnTo>
                      <a:lnTo>
                        <a:pt x="144" y="540"/>
                      </a:lnTo>
                      <a:lnTo>
                        <a:pt x="139" y="546"/>
                      </a:lnTo>
                      <a:lnTo>
                        <a:pt x="133" y="551"/>
                      </a:lnTo>
                      <a:lnTo>
                        <a:pt x="129" y="557"/>
                      </a:lnTo>
                      <a:lnTo>
                        <a:pt x="123" y="565"/>
                      </a:lnTo>
                      <a:lnTo>
                        <a:pt x="118" y="568"/>
                      </a:lnTo>
                      <a:lnTo>
                        <a:pt x="110" y="574"/>
                      </a:lnTo>
                      <a:lnTo>
                        <a:pt x="104" y="578"/>
                      </a:lnTo>
                      <a:lnTo>
                        <a:pt x="99" y="584"/>
                      </a:lnTo>
                      <a:lnTo>
                        <a:pt x="93" y="587"/>
                      </a:lnTo>
                      <a:lnTo>
                        <a:pt x="87" y="593"/>
                      </a:lnTo>
                      <a:lnTo>
                        <a:pt x="80" y="597"/>
                      </a:lnTo>
                      <a:lnTo>
                        <a:pt x="76" y="601"/>
                      </a:lnTo>
                      <a:lnTo>
                        <a:pt x="68" y="603"/>
                      </a:lnTo>
                      <a:lnTo>
                        <a:pt x="64" y="606"/>
                      </a:lnTo>
                      <a:lnTo>
                        <a:pt x="57" y="608"/>
                      </a:lnTo>
                      <a:lnTo>
                        <a:pt x="53" y="610"/>
                      </a:lnTo>
                      <a:lnTo>
                        <a:pt x="47" y="610"/>
                      </a:lnTo>
                      <a:lnTo>
                        <a:pt x="42" y="612"/>
                      </a:lnTo>
                      <a:lnTo>
                        <a:pt x="38" y="614"/>
                      </a:lnTo>
                      <a:lnTo>
                        <a:pt x="34" y="614"/>
                      </a:lnTo>
                      <a:lnTo>
                        <a:pt x="28" y="614"/>
                      </a:lnTo>
                      <a:lnTo>
                        <a:pt x="25" y="614"/>
                      </a:lnTo>
                      <a:lnTo>
                        <a:pt x="21" y="614"/>
                      </a:lnTo>
                      <a:lnTo>
                        <a:pt x="19" y="612"/>
                      </a:lnTo>
                      <a:lnTo>
                        <a:pt x="13" y="608"/>
                      </a:lnTo>
                      <a:lnTo>
                        <a:pt x="11" y="603"/>
                      </a:lnTo>
                      <a:lnTo>
                        <a:pt x="7" y="599"/>
                      </a:lnTo>
                      <a:lnTo>
                        <a:pt x="7" y="593"/>
                      </a:lnTo>
                      <a:lnTo>
                        <a:pt x="6" y="589"/>
                      </a:lnTo>
                      <a:lnTo>
                        <a:pt x="6" y="584"/>
                      </a:lnTo>
                      <a:lnTo>
                        <a:pt x="4" y="578"/>
                      </a:lnTo>
                      <a:lnTo>
                        <a:pt x="4" y="572"/>
                      </a:lnTo>
                      <a:lnTo>
                        <a:pt x="4" y="565"/>
                      </a:lnTo>
                      <a:lnTo>
                        <a:pt x="4" y="559"/>
                      </a:lnTo>
                      <a:lnTo>
                        <a:pt x="2" y="549"/>
                      </a:lnTo>
                      <a:lnTo>
                        <a:pt x="2" y="542"/>
                      </a:lnTo>
                      <a:lnTo>
                        <a:pt x="0" y="534"/>
                      </a:lnTo>
                      <a:lnTo>
                        <a:pt x="0" y="526"/>
                      </a:lnTo>
                      <a:lnTo>
                        <a:pt x="0" y="521"/>
                      </a:lnTo>
                      <a:lnTo>
                        <a:pt x="0" y="517"/>
                      </a:lnTo>
                      <a:lnTo>
                        <a:pt x="0" y="511"/>
                      </a:lnTo>
                      <a:lnTo>
                        <a:pt x="0" y="507"/>
                      </a:lnTo>
                      <a:lnTo>
                        <a:pt x="0" y="502"/>
                      </a:lnTo>
                      <a:lnTo>
                        <a:pt x="0" y="498"/>
                      </a:lnTo>
                      <a:lnTo>
                        <a:pt x="0" y="492"/>
                      </a:lnTo>
                      <a:lnTo>
                        <a:pt x="2" y="488"/>
                      </a:lnTo>
                      <a:lnTo>
                        <a:pt x="2" y="483"/>
                      </a:lnTo>
                      <a:lnTo>
                        <a:pt x="2" y="477"/>
                      </a:lnTo>
                      <a:lnTo>
                        <a:pt x="2" y="471"/>
                      </a:lnTo>
                      <a:lnTo>
                        <a:pt x="2" y="468"/>
                      </a:lnTo>
                      <a:lnTo>
                        <a:pt x="2" y="462"/>
                      </a:lnTo>
                      <a:lnTo>
                        <a:pt x="2" y="456"/>
                      </a:lnTo>
                      <a:lnTo>
                        <a:pt x="2" y="450"/>
                      </a:lnTo>
                      <a:lnTo>
                        <a:pt x="4" y="445"/>
                      </a:lnTo>
                      <a:lnTo>
                        <a:pt x="4" y="439"/>
                      </a:lnTo>
                      <a:lnTo>
                        <a:pt x="4" y="433"/>
                      </a:lnTo>
                      <a:lnTo>
                        <a:pt x="4" y="428"/>
                      </a:lnTo>
                      <a:lnTo>
                        <a:pt x="4" y="422"/>
                      </a:lnTo>
                      <a:lnTo>
                        <a:pt x="4" y="416"/>
                      </a:lnTo>
                      <a:lnTo>
                        <a:pt x="6" y="411"/>
                      </a:lnTo>
                      <a:lnTo>
                        <a:pt x="6" y="405"/>
                      </a:lnTo>
                      <a:lnTo>
                        <a:pt x="7" y="399"/>
                      </a:lnTo>
                      <a:lnTo>
                        <a:pt x="7" y="391"/>
                      </a:lnTo>
                      <a:lnTo>
                        <a:pt x="7" y="386"/>
                      </a:lnTo>
                      <a:lnTo>
                        <a:pt x="7" y="380"/>
                      </a:lnTo>
                      <a:lnTo>
                        <a:pt x="9" y="374"/>
                      </a:lnTo>
                      <a:lnTo>
                        <a:pt x="9" y="367"/>
                      </a:lnTo>
                      <a:lnTo>
                        <a:pt x="9" y="361"/>
                      </a:lnTo>
                      <a:lnTo>
                        <a:pt x="11" y="355"/>
                      </a:lnTo>
                      <a:lnTo>
                        <a:pt x="11" y="350"/>
                      </a:lnTo>
                      <a:lnTo>
                        <a:pt x="11" y="342"/>
                      </a:lnTo>
                      <a:lnTo>
                        <a:pt x="13" y="336"/>
                      </a:lnTo>
                      <a:lnTo>
                        <a:pt x="13" y="331"/>
                      </a:lnTo>
                      <a:lnTo>
                        <a:pt x="15" y="325"/>
                      </a:lnTo>
                      <a:lnTo>
                        <a:pt x="15" y="317"/>
                      </a:lnTo>
                      <a:lnTo>
                        <a:pt x="17" y="312"/>
                      </a:lnTo>
                      <a:lnTo>
                        <a:pt x="19" y="306"/>
                      </a:lnTo>
                      <a:lnTo>
                        <a:pt x="19" y="300"/>
                      </a:lnTo>
                      <a:lnTo>
                        <a:pt x="19" y="293"/>
                      </a:lnTo>
                      <a:lnTo>
                        <a:pt x="21" y="285"/>
                      </a:lnTo>
                      <a:lnTo>
                        <a:pt x="23" y="279"/>
                      </a:lnTo>
                      <a:lnTo>
                        <a:pt x="23" y="272"/>
                      </a:lnTo>
                      <a:lnTo>
                        <a:pt x="25" y="266"/>
                      </a:lnTo>
                      <a:lnTo>
                        <a:pt x="26" y="258"/>
                      </a:lnTo>
                      <a:lnTo>
                        <a:pt x="28" y="253"/>
                      </a:lnTo>
                      <a:lnTo>
                        <a:pt x="30" y="247"/>
                      </a:lnTo>
                      <a:lnTo>
                        <a:pt x="32" y="239"/>
                      </a:lnTo>
                      <a:lnTo>
                        <a:pt x="34" y="234"/>
                      </a:lnTo>
                      <a:lnTo>
                        <a:pt x="36" y="226"/>
                      </a:lnTo>
                      <a:lnTo>
                        <a:pt x="38" y="220"/>
                      </a:lnTo>
                      <a:lnTo>
                        <a:pt x="40" y="213"/>
                      </a:lnTo>
                      <a:lnTo>
                        <a:pt x="44" y="207"/>
                      </a:lnTo>
                      <a:lnTo>
                        <a:pt x="45" y="201"/>
                      </a:lnTo>
                      <a:lnTo>
                        <a:pt x="47" y="196"/>
                      </a:lnTo>
                      <a:lnTo>
                        <a:pt x="49" y="188"/>
                      </a:lnTo>
                      <a:lnTo>
                        <a:pt x="51" y="182"/>
                      </a:lnTo>
                      <a:lnTo>
                        <a:pt x="55" y="177"/>
                      </a:lnTo>
                      <a:lnTo>
                        <a:pt x="57" y="171"/>
                      </a:lnTo>
                      <a:lnTo>
                        <a:pt x="59" y="163"/>
                      </a:lnTo>
                      <a:lnTo>
                        <a:pt x="61" y="158"/>
                      </a:lnTo>
                      <a:lnTo>
                        <a:pt x="64" y="152"/>
                      </a:lnTo>
                      <a:lnTo>
                        <a:pt x="66" y="146"/>
                      </a:lnTo>
                      <a:lnTo>
                        <a:pt x="68" y="140"/>
                      </a:lnTo>
                      <a:lnTo>
                        <a:pt x="72" y="135"/>
                      </a:lnTo>
                      <a:lnTo>
                        <a:pt x="74" y="129"/>
                      </a:lnTo>
                      <a:lnTo>
                        <a:pt x="76" y="123"/>
                      </a:lnTo>
                      <a:lnTo>
                        <a:pt x="80" y="118"/>
                      </a:lnTo>
                      <a:lnTo>
                        <a:pt x="82" y="112"/>
                      </a:lnTo>
                      <a:lnTo>
                        <a:pt x="85" y="108"/>
                      </a:lnTo>
                      <a:lnTo>
                        <a:pt x="87" y="102"/>
                      </a:lnTo>
                      <a:lnTo>
                        <a:pt x="89" y="97"/>
                      </a:lnTo>
                      <a:lnTo>
                        <a:pt x="93" y="91"/>
                      </a:lnTo>
                      <a:lnTo>
                        <a:pt x="95" y="87"/>
                      </a:lnTo>
                      <a:lnTo>
                        <a:pt x="97" y="82"/>
                      </a:lnTo>
                      <a:lnTo>
                        <a:pt x="99" y="78"/>
                      </a:lnTo>
                      <a:lnTo>
                        <a:pt x="101" y="72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12" y="55"/>
                      </a:lnTo>
                      <a:lnTo>
                        <a:pt x="116" y="47"/>
                      </a:lnTo>
                      <a:lnTo>
                        <a:pt x="120" y="42"/>
                      </a:lnTo>
                      <a:lnTo>
                        <a:pt x="125" y="34"/>
                      </a:lnTo>
                      <a:lnTo>
                        <a:pt x="127" y="28"/>
                      </a:lnTo>
                      <a:lnTo>
                        <a:pt x="131" y="23"/>
                      </a:lnTo>
                      <a:lnTo>
                        <a:pt x="133" y="17"/>
                      </a:lnTo>
                      <a:lnTo>
                        <a:pt x="137" y="13"/>
                      </a:lnTo>
                      <a:lnTo>
                        <a:pt x="140" y="7"/>
                      </a:lnTo>
                      <a:lnTo>
                        <a:pt x="144" y="5"/>
                      </a:lnTo>
                      <a:lnTo>
                        <a:pt x="148" y="4"/>
                      </a:lnTo>
                      <a:lnTo>
                        <a:pt x="152" y="2"/>
                      </a:lnTo>
                      <a:lnTo>
                        <a:pt x="158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2"/>
                      </a:lnTo>
                      <a:lnTo>
                        <a:pt x="169" y="4"/>
                      </a:lnTo>
                      <a:lnTo>
                        <a:pt x="169" y="7"/>
                      </a:lnTo>
                      <a:lnTo>
                        <a:pt x="167" y="11"/>
                      </a:lnTo>
                      <a:lnTo>
                        <a:pt x="165" y="15"/>
                      </a:lnTo>
                      <a:lnTo>
                        <a:pt x="161" y="19"/>
                      </a:lnTo>
                      <a:lnTo>
                        <a:pt x="158" y="26"/>
                      </a:lnTo>
                      <a:lnTo>
                        <a:pt x="156" y="30"/>
                      </a:lnTo>
                      <a:lnTo>
                        <a:pt x="154" y="34"/>
                      </a:lnTo>
                      <a:lnTo>
                        <a:pt x="150" y="38"/>
                      </a:lnTo>
                      <a:lnTo>
                        <a:pt x="148" y="44"/>
                      </a:lnTo>
                      <a:lnTo>
                        <a:pt x="144" y="49"/>
                      </a:lnTo>
                      <a:lnTo>
                        <a:pt x="140" y="55"/>
                      </a:lnTo>
                      <a:lnTo>
                        <a:pt x="137" y="59"/>
                      </a:lnTo>
                      <a:lnTo>
                        <a:pt x="133" y="66"/>
                      </a:lnTo>
                      <a:lnTo>
                        <a:pt x="129" y="74"/>
                      </a:lnTo>
                      <a:lnTo>
                        <a:pt x="125" y="80"/>
                      </a:lnTo>
                      <a:lnTo>
                        <a:pt x="121" y="87"/>
                      </a:lnTo>
                      <a:lnTo>
                        <a:pt x="118" y="95"/>
                      </a:lnTo>
                      <a:lnTo>
                        <a:pt x="114" y="102"/>
                      </a:lnTo>
                      <a:lnTo>
                        <a:pt x="108" y="110"/>
                      </a:lnTo>
                      <a:lnTo>
                        <a:pt x="106" y="116"/>
                      </a:lnTo>
                      <a:lnTo>
                        <a:pt x="104" y="120"/>
                      </a:lnTo>
                      <a:lnTo>
                        <a:pt x="102" y="123"/>
                      </a:lnTo>
                      <a:lnTo>
                        <a:pt x="101" y="127"/>
                      </a:lnTo>
                      <a:lnTo>
                        <a:pt x="99" y="133"/>
                      </a:lnTo>
                      <a:lnTo>
                        <a:pt x="97" y="137"/>
                      </a:lnTo>
                      <a:lnTo>
                        <a:pt x="93" y="142"/>
                      </a:lnTo>
                      <a:lnTo>
                        <a:pt x="93" y="146"/>
                      </a:lnTo>
                      <a:lnTo>
                        <a:pt x="89" y="152"/>
                      </a:lnTo>
                      <a:lnTo>
                        <a:pt x="87" y="156"/>
                      </a:lnTo>
                      <a:lnTo>
                        <a:pt x="85" y="161"/>
                      </a:lnTo>
                      <a:lnTo>
                        <a:pt x="83" y="167"/>
                      </a:lnTo>
                      <a:lnTo>
                        <a:pt x="82" y="171"/>
                      </a:lnTo>
                      <a:lnTo>
                        <a:pt x="80" y="177"/>
                      </a:lnTo>
                      <a:lnTo>
                        <a:pt x="76" y="180"/>
                      </a:lnTo>
                      <a:lnTo>
                        <a:pt x="76" y="186"/>
                      </a:lnTo>
                      <a:lnTo>
                        <a:pt x="72" y="192"/>
                      </a:lnTo>
                      <a:lnTo>
                        <a:pt x="72" y="198"/>
                      </a:lnTo>
                      <a:lnTo>
                        <a:pt x="68" y="201"/>
                      </a:lnTo>
                      <a:lnTo>
                        <a:pt x="68" y="209"/>
                      </a:lnTo>
                      <a:lnTo>
                        <a:pt x="64" y="213"/>
                      </a:lnTo>
                      <a:lnTo>
                        <a:pt x="64" y="220"/>
                      </a:lnTo>
                      <a:lnTo>
                        <a:pt x="63" y="226"/>
                      </a:lnTo>
                      <a:lnTo>
                        <a:pt x="61" y="232"/>
                      </a:lnTo>
                      <a:lnTo>
                        <a:pt x="59" y="237"/>
                      </a:lnTo>
                      <a:lnTo>
                        <a:pt x="57" y="243"/>
                      </a:lnTo>
                      <a:lnTo>
                        <a:pt x="55" y="249"/>
                      </a:lnTo>
                      <a:lnTo>
                        <a:pt x="55" y="255"/>
                      </a:lnTo>
                      <a:lnTo>
                        <a:pt x="51" y="260"/>
                      </a:lnTo>
                      <a:lnTo>
                        <a:pt x="51" y="266"/>
                      </a:lnTo>
                      <a:lnTo>
                        <a:pt x="49" y="272"/>
                      </a:lnTo>
                      <a:lnTo>
                        <a:pt x="47" y="279"/>
                      </a:lnTo>
                      <a:lnTo>
                        <a:pt x="45" y="285"/>
                      </a:lnTo>
                      <a:lnTo>
                        <a:pt x="44" y="291"/>
                      </a:lnTo>
                      <a:lnTo>
                        <a:pt x="44" y="298"/>
                      </a:lnTo>
                      <a:lnTo>
                        <a:pt x="42" y="304"/>
                      </a:lnTo>
                      <a:lnTo>
                        <a:pt x="40" y="312"/>
                      </a:lnTo>
                      <a:lnTo>
                        <a:pt x="40" y="317"/>
                      </a:lnTo>
                      <a:lnTo>
                        <a:pt x="38" y="325"/>
                      </a:lnTo>
                      <a:lnTo>
                        <a:pt x="38" y="331"/>
                      </a:lnTo>
                      <a:lnTo>
                        <a:pt x="36" y="338"/>
                      </a:lnTo>
                      <a:lnTo>
                        <a:pt x="36" y="344"/>
                      </a:lnTo>
                      <a:lnTo>
                        <a:pt x="34" y="352"/>
                      </a:lnTo>
                      <a:lnTo>
                        <a:pt x="34" y="359"/>
                      </a:lnTo>
                      <a:lnTo>
                        <a:pt x="32" y="365"/>
                      </a:lnTo>
                      <a:lnTo>
                        <a:pt x="32" y="372"/>
                      </a:lnTo>
                      <a:lnTo>
                        <a:pt x="32" y="378"/>
                      </a:lnTo>
                      <a:lnTo>
                        <a:pt x="32" y="386"/>
                      </a:lnTo>
                      <a:lnTo>
                        <a:pt x="30" y="391"/>
                      </a:lnTo>
                      <a:lnTo>
                        <a:pt x="30" y="397"/>
                      </a:lnTo>
                      <a:lnTo>
                        <a:pt x="28" y="405"/>
                      </a:lnTo>
                      <a:lnTo>
                        <a:pt x="28" y="411"/>
                      </a:lnTo>
                      <a:lnTo>
                        <a:pt x="28" y="418"/>
                      </a:lnTo>
                      <a:lnTo>
                        <a:pt x="28" y="424"/>
                      </a:lnTo>
                      <a:lnTo>
                        <a:pt x="26" y="430"/>
                      </a:lnTo>
                      <a:lnTo>
                        <a:pt x="26" y="437"/>
                      </a:lnTo>
                      <a:lnTo>
                        <a:pt x="26" y="443"/>
                      </a:lnTo>
                      <a:lnTo>
                        <a:pt x="26" y="449"/>
                      </a:lnTo>
                      <a:lnTo>
                        <a:pt x="26" y="456"/>
                      </a:lnTo>
                      <a:lnTo>
                        <a:pt x="26" y="462"/>
                      </a:lnTo>
                      <a:lnTo>
                        <a:pt x="26" y="468"/>
                      </a:lnTo>
                      <a:lnTo>
                        <a:pt x="26" y="473"/>
                      </a:lnTo>
                      <a:lnTo>
                        <a:pt x="26" y="479"/>
                      </a:lnTo>
                      <a:lnTo>
                        <a:pt x="26" y="485"/>
                      </a:lnTo>
                      <a:lnTo>
                        <a:pt x="26" y="490"/>
                      </a:lnTo>
                      <a:lnTo>
                        <a:pt x="26" y="496"/>
                      </a:lnTo>
                      <a:lnTo>
                        <a:pt x="26" y="500"/>
                      </a:lnTo>
                      <a:lnTo>
                        <a:pt x="26" y="507"/>
                      </a:lnTo>
                      <a:lnTo>
                        <a:pt x="26" y="511"/>
                      </a:lnTo>
                      <a:lnTo>
                        <a:pt x="26" y="517"/>
                      </a:lnTo>
                      <a:lnTo>
                        <a:pt x="26" y="521"/>
                      </a:lnTo>
                      <a:lnTo>
                        <a:pt x="28" y="526"/>
                      </a:lnTo>
                      <a:lnTo>
                        <a:pt x="28" y="530"/>
                      </a:lnTo>
                      <a:lnTo>
                        <a:pt x="28" y="536"/>
                      </a:lnTo>
                      <a:lnTo>
                        <a:pt x="28" y="540"/>
                      </a:lnTo>
                      <a:lnTo>
                        <a:pt x="30" y="546"/>
                      </a:lnTo>
                      <a:lnTo>
                        <a:pt x="30" y="551"/>
                      </a:lnTo>
                      <a:lnTo>
                        <a:pt x="32" y="559"/>
                      </a:lnTo>
                      <a:lnTo>
                        <a:pt x="32" y="565"/>
                      </a:lnTo>
                      <a:lnTo>
                        <a:pt x="34" y="570"/>
                      </a:lnTo>
                      <a:lnTo>
                        <a:pt x="34" y="574"/>
                      </a:lnTo>
                      <a:lnTo>
                        <a:pt x="36" y="578"/>
                      </a:lnTo>
                      <a:lnTo>
                        <a:pt x="36" y="582"/>
                      </a:lnTo>
                      <a:lnTo>
                        <a:pt x="38" y="584"/>
                      </a:lnTo>
                      <a:lnTo>
                        <a:pt x="40" y="585"/>
                      </a:lnTo>
                      <a:lnTo>
                        <a:pt x="44" y="585"/>
                      </a:lnTo>
                      <a:lnTo>
                        <a:pt x="47" y="585"/>
                      </a:lnTo>
                      <a:lnTo>
                        <a:pt x="55" y="585"/>
                      </a:lnTo>
                      <a:lnTo>
                        <a:pt x="61" y="584"/>
                      </a:lnTo>
                      <a:lnTo>
                        <a:pt x="68" y="582"/>
                      </a:lnTo>
                      <a:lnTo>
                        <a:pt x="72" y="582"/>
                      </a:lnTo>
                      <a:lnTo>
                        <a:pt x="76" y="580"/>
                      </a:lnTo>
                      <a:lnTo>
                        <a:pt x="80" y="578"/>
                      </a:lnTo>
                      <a:lnTo>
                        <a:pt x="85" y="576"/>
                      </a:lnTo>
                      <a:lnTo>
                        <a:pt x="93" y="570"/>
                      </a:lnTo>
                      <a:lnTo>
                        <a:pt x="101" y="565"/>
                      </a:lnTo>
                      <a:lnTo>
                        <a:pt x="104" y="561"/>
                      </a:lnTo>
                      <a:lnTo>
                        <a:pt x="110" y="557"/>
                      </a:lnTo>
                      <a:lnTo>
                        <a:pt x="114" y="553"/>
                      </a:lnTo>
                      <a:lnTo>
                        <a:pt x="118" y="549"/>
                      </a:lnTo>
                      <a:lnTo>
                        <a:pt x="121" y="544"/>
                      </a:lnTo>
                      <a:lnTo>
                        <a:pt x="125" y="540"/>
                      </a:lnTo>
                      <a:lnTo>
                        <a:pt x="129" y="534"/>
                      </a:lnTo>
                      <a:lnTo>
                        <a:pt x="133" y="528"/>
                      </a:lnTo>
                      <a:lnTo>
                        <a:pt x="137" y="523"/>
                      </a:lnTo>
                      <a:lnTo>
                        <a:pt x="140" y="517"/>
                      </a:lnTo>
                      <a:lnTo>
                        <a:pt x="144" y="511"/>
                      </a:lnTo>
                      <a:lnTo>
                        <a:pt x="148" y="504"/>
                      </a:lnTo>
                      <a:lnTo>
                        <a:pt x="150" y="496"/>
                      </a:lnTo>
                      <a:lnTo>
                        <a:pt x="154" y="488"/>
                      </a:lnTo>
                      <a:lnTo>
                        <a:pt x="154" y="485"/>
                      </a:lnTo>
                      <a:lnTo>
                        <a:pt x="156" y="479"/>
                      </a:lnTo>
                      <a:lnTo>
                        <a:pt x="158" y="475"/>
                      </a:lnTo>
                      <a:lnTo>
                        <a:pt x="159" y="471"/>
                      </a:lnTo>
                      <a:lnTo>
                        <a:pt x="159" y="466"/>
                      </a:lnTo>
                      <a:lnTo>
                        <a:pt x="161" y="460"/>
                      </a:lnTo>
                      <a:lnTo>
                        <a:pt x="163" y="456"/>
                      </a:lnTo>
                      <a:lnTo>
                        <a:pt x="165" y="450"/>
                      </a:lnTo>
                      <a:lnTo>
                        <a:pt x="167" y="445"/>
                      </a:lnTo>
                      <a:lnTo>
                        <a:pt x="169" y="439"/>
                      </a:lnTo>
                      <a:lnTo>
                        <a:pt x="169" y="435"/>
                      </a:lnTo>
                      <a:lnTo>
                        <a:pt x="173" y="430"/>
                      </a:lnTo>
                      <a:lnTo>
                        <a:pt x="173" y="424"/>
                      </a:lnTo>
                      <a:lnTo>
                        <a:pt x="175" y="418"/>
                      </a:lnTo>
                      <a:lnTo>
                        <a:pt x="177" y="411"/>
                      </a:lnTo>
                      <a:lnTo>
                        <a:pt x="178" y="407"/>
                      </a:lnTo>
                      <a:lnTo>
                        <a:pt x="178" y="399"/>
                      </a:lnTo>
                      <a:lnTo>
                        <a:pt x="180" y="393"/>
                      </a:lnTo>
                      <a:lnTo>
                        <a:pt x="182" y="388"/>
                      </a:lnTo>
                      <a:lnTo>
                        <a:pt x="184" y="382"/>
                      </a:lnTo>
                      <a:lnTo>
                        <a:pt x="186" y="374"/>
                      </a:lnTo>
                      <a:lnTo>
                        <a:pt x="186" y="369"/>
                      </a:lnTo>
                      <a:lnTo>
                        <a:pt x="188" y="363"/>
                      </a:lnTo>
                      <a:lnTo>
                        <a:pt x="190" y="357"/>
                      </a:lnTo>
                      <a:lnTo>
                        <a:pt x="190" y="350"/>
                      </a:lnTo>
                      <a:lnTo>
                        <a:pt x="194" y="344"/>
                      </a:lnTo>
                      <a:lnTo>
                        <a:pt x="194" y="338"/>
                      </a:lnTo>
                      <a:lnTo>
                        <a:pt x="196" y="333"/>
                      </a:lnTo>
                      <a:lnTo>
                        <a:pt x="198" y="325"/>
                      </a:lnTo>
                      <a:lnTo>
                        <a:pt x="198" y="319"/>
                      </a:lnTo>
                      <a:lnTo>
                        <a:pt x="199" y="312"/>
                      </a:lnTo>
                      <a:lnTo>
                        <a:pt x="201" y="306"/>
                      </a:lnTo>
                      <a:lnTo>
                        <a:pt x="201" y="300"/>
                      </a:lnTo>
                      <a:lnTo>
                        <a:pt x="203" y="293"/>
                      </a:lnTo>
                      <a:lnTo>
                        <a:pt x="203" y="287"/>
                      </a:lnTo>
                      <a:lnTo>
                        <a:pt x="205" y="281"/>
                      </a:lnTo>
                      <a:lnTo>
                        <a:pt x="205" y="274"/>
                      </a:lnTo>
                      <a:lnTo>
                        <a:pt x="207" y="268"/>
                      </a:lnTo>
                      <a:lnTo>
                        <a:pt x="207" y="262"/>
                      </a:lnTo>
                      <a:lnTo>
                        <a:pt x="209" y="256"/>
                      </a:lnTo>
                      <a:lnTo>
                        <a:pt x="209" y="251"/>
                      </a:lnTo>
                      <a:lnTo>
                        <a:pt x="211" y="245"/>
                      </a:lnTo>
                      <a:lnTo>
                        <a:pt x="211" y="239"/>
                      </a:lnTo>
                      <a:lnTo>
                        <a:pt x="213" y="234"/>
                      </a:lnTo>
                      <a:lnTo>
                        <a:pt x="213" y="228"/>
                      </a:lnTo>
                      <a:lnTo>
                        <a:pt x="215" y="222"/>
                      </a:lnTo>
                      <a:lnTo>
                        <a:pt x="215" y="217"/>
                      </a:lnTo>
                      <a:lnTo>
                        <a:pt x="215" y="213"/>
                      </a:lnTo>
                      <a:lnTo>
                        <a:pt x="215" y="207"/>
                      </a:lnTo>
                      <a:lnTo>
                        <a:pt x="215" y="203"/>
                      </a:lnTo>
                      <a:lnTo>
                        <a:pt x="217" y="198"/>
                      </a:lnTo>
                      <a:lnTo>
                        <a:pt x="217" y="194"/>
                      </a:lnTo>
                      <a:lnTo>
                        <a:pt x="217" y="190"/>
                      </a:lnTo>
                      <a:lnTo>
                        <a:pt x="218" y="184"/>
                      </a:lnTo>
                      <a:lnTo>
                        <a:pt x="218" y="180"/>
                      </a:lnTo>
                      <a:lnTo>
                        <a:pt x="218" y="177"/>
                      </a:lnTo>
                      <a:lnTo>
                        <a:pt x="218" y="169"/>
                      </a:lnTo>
                      <a:lnTo>
                        <a:pt x="218" y="163"/>
                      </a:lnTo>
                      <a:lnTo>
                        <a:pt x="218" y="158"/>
                      </a:lnTo>
                      <a:lnTo>
                        <a:pt x="218" y="150"/>
                      </a:lnTo>
                      <a:lnTo>
                        <a:pt x="218" y="144"/>
                      </a:lnTo>
                      <a:lnTo>
                        <a:pt x="218" y="139"/>
                      </a:lnTo>
                      <a:lnTo>
                        <a:pt x="218" y="133"/>
                      </a:lnTo>
                      <a:lnTo>
                        <a:pt x="218" y="127"/>
                      </a:lnTo>
                      <a:lnTo>
                        <a:pt x="220" y="123"/>
                      </a:lnTo>
                      <a:lnTo>
                        <a:pt x="220" y="120"/>
                      </a:lnTo>
                      <a:lnTo>
                        <a:pt x="220" y="114"/>
                      </a:lnTo>
                      <a:lnTo>
                        <a:pt x="222" y="110"/>
                      </a:lnTo>
                      <a:lnTo>
                        <a:pt x="222" y="106"/>
                      </a:lnTo>
                      <a:lnTo>
                        <a:pt x="224" y="102"/>
                      </a:lnTo>
                      <a:lnTo>
                        <a:pt x="226" y="97"/>
                      </a:lnTo>
                      <a:lnTo>
                        <a:pt x="230" y="91"/>
                      </a:lnTo>
                      <a:lnTo>
                        <a:pt x="230" y="87"/>
                      </a:lnTo>
                      <a:lnTo>
                        <a:pt x="234" y="85"/>
                      </a:lnTo>
                      <a:lnTo>
                        <a:pt x="236" y="83"/>
                      </a:lnTo>
                      <a:lnTo>
                        <a:pt x="237" y="83"/>
                      </a:lnTo>
                      <a:lnTo>
                        <a:pt x="239" y="85"/>
                      </a:lnTo>
                      <a:lnTo>
                        <a:pt x="241" y="87"/>
                      </a:lnTo>
                      <a:lnTo>
                        <a:pt x="241" y="91"/>
                      </a:lnTo>
                      <a:lnTo>
                        <a:pt x="243" y="99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6" name="Freeform 461"/>
                <p:cNvSpPr>
                  <a:spLocks/>
                </p:cNvSpPr>
                <p:nvPr/>
              </p:nvSpPr>
              <p:spPr bwMode="auto">
                <a:xfrm>
                  <a:off x="2971" y="3114"/>
                  <a:ext cx="94" cy="157"/>
                </a:xfrm>
                <a:custGeom>
                  <a:avLst/>
                  <a:gdLst>
                    <a:gd name="T0" fmla="*/ 10 w 188"/>
                    <a:gd name="T1" fmla="*/ 0 h 316"/>
                    <a:gd name="T2" fmla="*/ 15 w 188"/>
                    <a:gd name="T3" fmla="*/ 3 h 316"/>
                    <a:gd name="T4" fmla="*/ 18 w 188"/>
                    <a:gd name="T5" fmla="*/ 5 h 316"/>
                    <a:gd name="T6" fmla="*/ 21 w 188"/>
                    <a:gd name="T7" fmla="*/ 8 h 316"/>
                    <a:gd name="T8" fmla="*/ 25 w 188"/>
                    <a:gd name="T9" fmla="*/ 12 h 316"/>
                    <a:gd name="T10" fmla="*/ 28 w 188"/>
                    <a:gd name="T11" fmla="*/ 16 h 316"/>
                    <a:gd name="T12" fmla="*/ 32 w 188"/>
                    <a:gd name="T13" fmla="*/ 21 h 316"/>
                    <a:gd name="T14" fmla="*/ 36 w 188"/>
                    <a:gd name="T15" fmla="*/ 26 h 316"/>
                    <a:gd name="T16" fmla="*/ 37 w 188"/>
                    <a:gd name="T17" fmla="*/ 30 h 316"/>
                    <a:gd name="T18" fmla="*/ 40 w 188"/>
                    <a:gd name="T19" fmla="*/ 35 h 316"/>
                    <a:gd name="T20" fmla="*/ 43 w 188"/>
                    <a:gd name="T21" fmla="*/ 40 h 316"/>
                    <a:gd name="T22" fmla="*/ 45 w 188"/>
                    <a:gd name="T23" fmla="*/ 45 h 316"/>
                    <a:gd name="T24" fmla="*/ 46 w 188"/>
                    <a:gd name="T25" fmla="*/ 48 h 316"/>
                    <a:gd name="T26" fmla="*/ 47 w 188"/>
                    <a:gd name="T27" fmla="*/ 52 h 316"/>
                    <a:gd name="T28" fmla="*/ 47 w 188"/>
                    <a:gd name="T29" fmla="*/ 55 h 316"/>
                    <a:gd name="T30" fmla="*/ 46 w 188"/>
                    <a:gd name="T31" fmla="*/ 57 h 316"/>
                    <a:gd name="T32" fmla="*/ 42 w 188"/>
                    <a:gd name="T33" fmla="*/ 61 h 316"/>
                    <a:gd name="T34" fmla="*/ 37 w 188"/>
                    <a:gd name="T35" fmla="*/ 66 h 316"/>
                    <a:gd name="T36" fmla="*/ 34 w 188"/>
                    <a:gd name="T37" fmla="*/ 69 h 316"/>
                    <a:gd name="T38" fmla="*/ 30 w 188"/>
                    <a:gd name="T39" fmla="*/ 72 h 316"/>
                    <a:gd name="T40" fmla="*/ 27 w 188"/>
                    <a:gd name="T41" fmla="*/ 74 h 316"/>
                    <a:gd name="T42" fmla="*/ 23 w 188"/>
                    <a:gd name="T43" fmla="*/ 76 h 316"/>
                    <a:gd name="T44" fmla="*/ 20 w 188"/>
                    <a:gd name="T45" fmla="*/ 78 h 316"/>
                    <a:gd name="T46" fmla="*/ 15 w 188"/>
                    <a:gd name="T47" fmla="*/ 78 h 316"/>
                    <a:gd name="T48" fmla="*/ 12 w 188"/>
                    <a:gd name="T49" fmla="*/ 74 h 316"/>
                    <a:gd name="T50" fmla="*/ 10 w 188"/>
                    <a:gd name="T51" fmla="*/ 70 h 316"/>
                    <a:gd name="T52" fmla="*/ 8 w 188"/>
                    <a:gd name="T53" fmla="*/ 65 h 316"/>
                    <a:gd name="T54" fmla="*/ 7 w 188"/>
                    <a:gd name="T55" fmla="*/ 60 h 316"/>
                    <a:gd name="T56" fmla="*/ 5 w 188"/>
                    <a:gd name="T57" fmla="*/ 55 h 316"/>
                    <a:gd name="T58" fmla="*/ 4 w 188"/>
                    <a:gd name="T59" fmla="*/ 49 h 316"/>
                    <a:gd name="T60" fmla="*/ 2 w 188"/>
                    <a:gd name="T61" fmla="*/ 44 h 316"/>
                    <a:gd name="T62" fmla="*/ 1 w 188"/>
                    <a:gd name="T63" fmla="*/ 39 h 316"/>
                    <a:gd name="T64" fmla="*/ 1 w 188"/>
                    <a:gd name="T65" fmla="*/ 33 h 316"/>
                    <a:gd name="T66" fmla="*/ 0 w 188"/>
                    <a:gd name="T67" fmla="*/ 29 h 316"/>
                    <a:gd name="T68" fmla="*/ 0 w 188"/>
                    <a:gd name="T69" fmla="*/ 25 h 316"/>
                    <a:gd name="T70" fmla="*/ 0 w 188"/>
                    <a:gd name="T71" fmla="*/ 22 h 316"/>
                    <a:gd name="T72" fmla="*/ 1 w 188"/>
                    <a:gd name="T73" fmla="*/ 19 h 316"/>
                    <a:gd name="T74" fmla="*/ 2 w 188"/>
                    <a:gd name="T75" fmla="*/ 16 h 316"/>
                    <a:gd name="T76" fmla="*/ 3 w 188"/>
                    <a:gd name="T77" fmla="*/ 12 h 316"/>
                    <a:gd name="T78" fmla="*/ 5 w 188"/>
                    <a:gd name="T79" fmla="*/ 8 h 316"/>
                    <a:gd name="T80" fmla="*/ 7 w 188"/>
                    <a:gd name="T81" fmla="*/ 3 h 316"/>
                    <a:gd name="T82" fmla="*/ 8 w 188"/>
                    <a:gd name="T83" fmla="*/ 0 h 316"/>
                    <a:gd name="T84" fmla="*/ 9 w 188"/>
                    <a:gd name="T85" fmla="*/ 0 h 3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8"/>
                    <a:gd name="T130" fmla="*/ 0 h 316"/>
                    <a:gd name="T131" fmla="*/ 188 w 188"/>
                    <a:gd name="T132" fmla="*/ 316 h 3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8" h="316">
                      <a:moveTo>
                        <a:pt x="34" y="0"/>
                      </a:moveTo>
                      <a:lnTo>
                        <a:pt x="36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1" y="10"/>
                      </a:lnTo>
                      <a:lnTo>
                        <a:pt x="57" y="13"/>
                      </a:lnTo>
                      <a:lnTo>
                        <a:pt x="61" y="15"/>
                      </a:lnTo>
                      <a:lnTo>
                        <a:pt x="65" y="19"/>
                      </a:lnTo>
                      <a:lnTo>
                        <a:pt x="70" y="21"/>
                      </a:lnTo>
                      <a:lnTo>
                        <a:pt x="74" y="27"/>
                      </a:lnTo>
                      <a:lnTo>
                        <a:pt x="78" y="30"/>
                      </a:lnTo>
                      <a:lnTo>
                        <a:pt x="82" y="34"/>
                      </a:lnTo>
                      <a:lnTo>
                        <a:pt x="88" y="38"/>
                      </a:lnTo>
                      <a:lnTo>
                        <a:pt x="93" y="42"/>
                      </a:lnTo>
                      <a:lnTo>
                        <a:pt x="97" y="48"/>
                      </a:lnTo>
                      <a:lnTo>
                        <a:pt x="103" y="53"/>
                      </a:lnTo>
                      <a:lnTo>
                        <a:pt x="107" y="57"/>
                      </a:lnTo>
                      <a:lnTo>
                        <a:pt x="112" y="65"/>
                      </a:lnTo>
                      <a:lnTo>
                        <a:pt x="118" y="70"/>
                      </a:lnTo>
                      <a:lnTo>
                        <a:pt x="124" y="78"/>
                      </a:lnTo>
                      <a:lnTo>
                        <a:pt x="127" y="84"/>
                      </a:lnTo>
                      <a:lnTo>
                        <a:pt x="133" y="91"/>
                      </a:lnTo>
                      <a:lnTo>
                        <a:pt x="137" y="99"/>
                      </a:lnTo>
                      <a:lnTo>
                        <a:pt x="143" y="107"/>
                      </a:lnTo>
                      <a:lnTo>
                        <a:pt x="145" y="110"/>
                      </a:lnTo>
                      <a:lnTo>
                        <a:pt x="146" y="116"/>
                      </a:lnTo>
                      <a:lnTo>
                        <a:pt x="148" y="120"/>
                      </a:lnTo>
                      <a:lnTo>
                        <a:pt x="152" y="126"/>
                      </a:lnTo>
                      <a:lnTo>
                        <a:pt x="156" y="133"/>
                      </a:lnTo>
                      <a:lnTo>
                        <a:pt x="160" y="141"/>
                      </a:lnTo>
                      <a:lnTo>
                        <a:pt x="164" y="148"/>
                      </a:lnTo>
                      <a:lnTo>
                        <a:pt x="167" y="156"/>
                      </a:lnTo>
                      <a:lnTo>
                        <a:pt x="169" y="162"/>
                      </a:lnTo>
                      <a:lnTo>
                        <a:pt x="173" y="169"/>
                      </a:lnTo>
                      <a:lnTo>
                        <a:pt x="175" y="173"/>
                      </a:lnTo>
                      <a:lnTo>
                        <a:pt x="179" y="181"/>
                      </a:lnTo>
                      <a:lnTo>
                        <a:pt x="181" y="184"/>
                      </a:lnTo>
                      <a:lnTo>
                        <a:pt x="183" y="188"/>
                      </a:lnTo>
                      <a:lnTo>
                        <a:pt x="184" y="194"/>
                      </a:lnTo>
                      <a:lnTo>
                        <a:pt x="184" y="198"/>
                      </a:lnTo>
                      <a:lnTo>
                        <a:pt x="186" y="203"/>
                      </a:lnTo>
                      <a:lnTo>
                        <a:pt x="188" y="209"/>
                      </a:lnTo>
                      <a:lnTo>
                        <a:pt x="188" y="213"/>
                      </a:lnTo>
                      <a:lnTo>
                        <a:pt x="188" y="219"/>
                      </a:lnTo>
                      <a:lnTo>
                        <a:pt x="188" y="222"/>
                      </a:lnTo>
                      <a:lnTo>
                        <a:pt x="186" y="226"/>
                      </a:lnTo>
                      <a:lnTo>
                        <a:pt x="184" y="228"/>
                      </a:lnTo>
                      <a:lnTo>
                        <a:pt x="181" y="232"/>
                      </a:lnTo>
                      <a:lnTo>
                        <a:pt x="177" y="236"/>
                      </a:lnTo>
                      <a:lnTo>
                        <a:pt x="173" y="242"/>
                      </a:lnTo>
                      <a:lnTo>
                        <a:pt x="167" y="245"/>
                      </a:lnTo>
                      <a:lnTo>
                        <a:pt x="162" y="251"/>
                      </a:lnTo>
                      <a:lnTo>
                        <a:pt x="154" y="259"/>
                      </a:lnTo>
                      <a:lnTo>
                        <a:pt x="146" y="266"/>
                      </a:lnTo>
                      <a:lnTo>
                        <a:pt x="143" y="270"/>
                      </a:lnTo>
                      <a:lnTo>
                        <a:pt x="137" y="274"/>
                      </a:lnTo>
                      <a:lnTo>
                        <a:pt x="133" y="278"/>
                      </a:lnTo>
                      <a:lnTo>
                        <a:pt x="129" y="281"/>
                      </a:lnTo>
                      <a:lnTo>
                        <a:pt x="124" y="285"/>
                      </a:lnTo>
                      <a:lnTo>
                        <a:pt x="120" y="289"/>
                      </a:lnTo>
                      <a:lnTo>
                        <a:pt x="114" y="293"/>
                      </a:lnTo>
                      <a:lnTo>
                        <a:pt x="110" y="297"/>
                      </a:lnTo>
                      <a:lnTo>
                        <a:pt x="107" y="300"/>
                      </a:lnTo>
                      <a:lnTo>
                        <a:pt x="101" y="304"/>
                      </a:lnTo>
                      <a:lnTo>
                        <a:pt x="97" y="306"/>
                      </a:lnTo>
                      <a:lnTo>
                        <a:pt x="91" y="308"/>
                      </a:lnTo>
                      <a:lnTo>
                        <a:pt x="88" y="310"/>
                      </a:lnTo>
                      <a:lnTo>
                        <a:pt x="82" y="312"/>
                      </a:lnTo>
                      <a:lnTo>
                        <a:pt x="78" y="314"/>
                      </a:lnTo>
                      <a:lnTo>
                        <a:pt x="74" y="316"/>
                      </a:lnTo>
                      <a:lnTo>
                        <a:pt x="67" y="316"/>
                      </a:lnTo>
                      <a:lnTo>
                        <a:pt x="59" y="314"/>
                      </a:lnTo>
                      <a:lnTo>
                        <a:pt x="53" y="310"/>
                      </a:lnTo>
                      <a:lnTo>
                        <a:pt x="48" y="304"/>
                      </a:lnTo>
                      <a:lnTo>
                        <a:pt x="46" y="299"/>
                      </a:lnTo>
                      <a:lnTo>
                        <a:pt x="42" y="293"/>
                      </a:lnTo>
                      <a:lnTo>
                        <a:pt x="40" y="287"/>
                      </a:lnTo>
                      <a:lnTo>
                        <a:pt x="38" y="283"/>
                      </a:lnTo>
                      <a:lnTo>
                        <a:pt x="36" y="276"/>
                      </a:lnTo>
                      <a:lnTo>
                        <a:pt x="34" y="270"/>
                      </a:lnTo>
                      <a:lnTo>
                        <a:pt x="31" y="262"/>
                      </a:lnTo>
                      <a:lnTo>
                        <a:pt x="29" y="257"/>
                      </a:lnTo>
                      <a:lnTo>
                        <a:pt x="27" y="249"/>
                      </a:lnTo>
                      <a:lnTo>
                        <a:pt x="25" y="242"/>
                      </a:lnTo>
                      <a:lnTo>
                        <a:pt x="23" y="236"/>
                      </a:lnTo>
                      <a:lnTo>
                        <a:pt x="19" y="228"/>
                      </a:lnTo>
                      <a:lnTo>
                        <a:pt x="17" y="221"/>
                      </a:lnTo>
                      <a:lnTo>
                        <a:pt x="15" y="213"/>
                      </a:lnTo>
                      <a:lnTo>
                        <a:pt x="13" y="207"/>
                      </a:lnTo>
                      <a:lnTo>
                        <a:pt x="13" y="200"/>
                      </a:lnTo>
                      <a:lnTo>
                        <a:pt x="12" y="192"/>
                      </a:lnTo>
                      <a:lnTo>
                        <a:pt x="10" y="184"/>
                      </a:lnTo>
                      <a:lnTo>
                        <a:pt x="8" y="177"/>
                      </a:lnTo>
                      <a:lnTo>
                        <a:pt x="6" y="169"/>
                      </a:lnTo>
                      <a:lnTo>
                        <a:pt x="6" y="162"/>
                      </a:lnTo>
                      <a:lnTo>
                        <a:pt x="4" y="156"/>
                      </a:lnTo>
                      <a:lnTo>
                        <a:pt x="2" y="148"/>
                      </a:lnTo>
                      <a:lnTo>
                        <a:pt x="2" y="143"/>
                      </a:lnTo>
                      <a:lnTo>
                        <a:pt x="2" y="135"/>
                      </a:lnTo>
                      <a:lnTo>
                        <a:pt x="0" y="129"/>
                      </a:lnTo>
                      <a:lnTo>
                        <a:pt x="0" y="124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2" y="82"/>
                      </a:lnTo>
                      <a:lnTo>
                        <a:pt x="2" y="78"/>
                      </a:lnTo>
                      <a:lnTo>
                        <a:pt x="4" y="74"/>
                      </a:lnTo>
                      <a:lnTo>
                        <a:pt x="4" y="68"/>
                      </a:lnTo>
                      <a:lnTo>
                        <a:pt x="6" y="65"/>
                      </a:lnTo>
                      <a:lnTo>
                        <a:pt x="6" y="61"/>
                      </a:lnTo>
                      <a:lnTo>
                        <a:pt x="8" y="55"/>
                      </a:lnTo>
                      <a:lnTo>
                        <a:pt x="10" y="51"/>
                      </a:lnTo>
                      <a:lnTo>
                        <a:pt x="10" y="48"/>
                      </a:lnTo>
                      <a:lnTo>
                        <a:pt x="13" y="40"/>
                      </a:lnTo>
                      <a:lnTo>
                        <a:pt x="17" y="32"/>
                      </a:lnTo>
                      <a:lnTo>
                        <a:pt x="19" y="25"/>
                      </a:lnTo>
                      <a:lnTo>
                        <a:pt x="23" y="19"/>
                      </a:lnTo>
                      <a:lnTo>
                        <a:pt x="25" y="13"/>
                      </a:lnTo>
                      <a:lnTo>
                        <a:pt x="29" y="10"/>
                      </a:lnTo>
                      <a:lnTo>
                        <a:pt x="29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6BAB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7" name="Freeform 462"/>
                <p:cNvSpPr>
                  <a:spLocks/>
                </p:cNvSpPr>
                <p:nvPr/>
              </p:nvSpPr>
              <p:spPr bwMode="auto">
                <a:xfrm>
                  <a:off x="2960" y="3228"/>
                  <a:ext cx="119" cy="235"/>
                </a:xfrm>
                <a:custGeom>
                  <a:avLst/>
                  <a:gdLst>
                    <a:gd name="T0" fmla="*/ 54 w 240"/>
                    <a:gd name="T1" fmla="*/ 4 h 472"/>
                    <a:gd name="T2" fmla="*/ 56 w 240"/>
                    <a:gd name="T3" fmla="*/ 11 h 472"/>
                    <a:gd name="T4" fmla="*/ 56 w 240"/>
                    <a:gd name="T5" fmla="*/ 15 h 472"/>
                    <a:gd name="T6" fmla="*/ 57 w 240"/>
                    <a:gd name="T7" fmla="*/ 20 h 472"/>
                    <a:gd name="T8" fmla="*/ 58 w 240"/>
                    <a:gd name="T9" fmla="*/ 26 h 472"/>
                    <a:gd name="T10" fmla="*/ 59 w 240"/>
                    <a:gd name="T11" fmla="*/ 32 h 472"/>
                    <a:gd name="T12" fmla="*/ 59 w 240"/>
                    <a:gd name="T13" fmla="*/ 39 h 472"/>
                    <a:gd name="T14" fmla="*/ 59 w 240"/>
                    <a:gd name="T15" fmla="*/ 46 h 472"/>
                    <a:gd name="T16" fmla="*/ 59 w 240"/>
                    <a:gd name="T17" fmla="*/ 53 h 472"/>
                    <a:gd name="T18" fmla="*/ 58 w 240"/>
                    <a:gd name="T19" fmla="*/ 61 h 472"/>
                    <a:gd name="T20" fmla="*/ 56 w 240"/>
                    <a:gd name="T21" fmla="*/ 68 h 472"/>
                    <a:gd name="T22" fmla="*/ 55 w 240"/>
                    <a:gd name="T23" fmla="*/ 75 h 472"/>
                    <a:gd name="T24" fmla="*/ 52 w 240"/>
                    <a:gd name="T25" fmla="*/ 83 h 472"/>
                    <a:gd name="T26" fmla="*/ 48 w 240"/>
                    <a:gd name="T27" fmla="*/ 90 h 472"/>
                    <a:gd name="T28" fmla="*/ 45 w 240"/>
                    <a:gd name="T29" fmla="*/ 96 h 472"/>
                    <a:gd name="T30" fmla="*/ 41 w 240"/>
                    <a:gd name="T31" fmla="*/ 101 h 472"/>
                    <a:gd name="T32" fmla="*/ 37 w 240"/>
                    <a:gd name="T33" fmla="*/ 105 h 472"/>
                    <a:gd name="T34" fmla="*/ 34 w 240"/>
                    <a:gd name="T35" fmla="*/ 110 h 472"/>
                    <a:gd name="T36" fmla="*/ 29 w 240"/>
                    <a:gd name="T37" fmla="*/ 114 h 472"/>
                    <a:gd name="T38" fmla="*/ 24 w 240"/>
                    <a:gd name="T39" fmla="*/ 117 h 472"/>
                    <a:gd name="T40" fmla="*/ 20 w 240"/>
                    <a:gd name="T41" fmla="*/ 117 h 472"/>
                    <a:gd name="T42" fmla="*/ 16 w 240"/>
                    <a:gd name="T43" fmla="*/ 115 h 472"/>
                    <a:gd name="T44" fmla="*/ 13 w 240"/>
                    <a:gd name="T45" fmla="*/ 112 h 472"/>
                    <a:gd name="T46" fmla="*/ 8 w 240"/>
                    <a:gd name="T47" fmla="*/ 111 h 472"/>
                    <a:gd name="T48" fmla="*/ 3 w 240"/>
                    <a:gd name="T49" fmla="*/ 109 h 472"/>
                    <a:gd name="T50" fmla="*/ 0 w 240"/>
                    <a:gd name="T51" fmla="*/ 106 h 472"/>
                    <a:gd name="T52" fmla="*/ 3 w 240"/>
                    <a:gd name="T53" fmla="*/ 104 h 472"/>
                    <a:gd name="T54" fmla="*/ 9 w 240"/>
                    <a:gd name="T55" fmla="*/ 99 h 472"/>
                    <a:gd name="T56" fmla="*/ 13 w 240"/>
                    <a:gd name="T57" fmla="*/ 94 h 472"/>
                    <a:gd name="T58" fmla="*/ 16 w 240"/>
                    <a:gd name="T59" fmla="*/ 88 h 472"/>
                    <a:gd name="T60" fmla="*/ 18 w 240"/>
                    <a:gd name="T61" fmla="*/ 80 h 472"/>
                    <a:gd name="T62" fmla="*/ 19 w 240"/>
                    <a:gd name="T63" fmla="*/ 75 h 472"/>
                    <a:gd name="T64" fmla="*/ 20 w 240"/>
                    <a:gd name="T65" fmla="*/ 70 h 472"/>
                    <a:gd name="T66" fmla="*/ 20 w 240"/>
                    <a:gd name="T67" fmla="*/ 66 h 472"/>
                    <a:gd name="T68" fmla="*/ 21 w 240"/>
                    <a:gd name="T69" fmla="*/ 60 h 472"/>
                    <a:gd name="T70" fmla="*/ 21 w 240"/>
                    <a:gd name="T71" fmla="*/ 56 h 472"/>
                    <a:gd name="T72" fmla="*/ 21 w 240"/>
                    <a:gd name="T73" fmla="*/ 51 h 472"/>
                    <a:gd name="T74" fmla="*/ 21 w 240"/>
                    <a:gd name="T75" fmla="*/ 46 h 472"/>
                    <a:gd name="T76" fmla="*/ 21 w 240"/>
                    <a:gd name="T77" fmla="*/ 42 h 472"/>
                    <a:gd name="T78" fmla="*/ 21 w 240"/>
                    <a:gd name="T79" fmla="*/ 37 h 472"/>
                    <a:gd name="T80" fmla="*/ 21 w 240"/>
                    <a:gd name="T81" fmla="*/ 31 h 472"/>
                    <a:gd name="T82" fmla="*/ 20 w 240"/>
                    <a:gd name="T83" fmla="*/ 25 h 472"/>
                    <a:gd name="T84" fmla="*/ 19 w 240"/>
                    <a:gd name="T85" fmla="*/ 21 h 472"/>
                    <a:gd name="T86" fmla="*/ 23 w 240"/>
                    <a:gd name="T87" fmla="*/ 14 h 472"/>
                    <a:gd name="T88" fmla="*/ 28 w 240"/>
                    <a:gd name="T89" fmla="*/ 10 h 472"/>
                    <a:gd name="T90" fmla="*/ 32 w 240"/>
                    <a:gd name="T91" fmla="*/ 6 h 472"/>
                    <a:gd name="T92" fmla="*/ 37 w 240"/>
                    <a:gd name="T93" fmla="*/ 3 h 472"/>
                    <a:gd name="T94" fmla="*/ 41 w 240"/>
                    <a:gd name="T95" fmla="*/ 1 h 472"/>
                    <a:gd name="T96" fmla="*/ 47 w 240"/>
                    <a:gd name="T97" fmla="*/ 0 h 472"/>
                    <a:gd name="T98" fmla="*/ 51 w 240"/>
                    <a:gd name="T99" fmla="*/ 0 h 472"/>
                    <a:gd name="T100" fmla="*/ 53 w 240"/>
                    <a:gd name="T101" fmla="*/ 2 h 47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0"/>
                    <a:gd name="T154" fmla="*/ 0 h 472"/>
                    <a:gd name="T155" fmla="*/ 240 w 240"/>
                    <a:gd name="T156" fmla="*/ 472 h 47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0" h="472">
                      <a:moveTo>
                        <a:pt x="215" y="8"/>
                      </a:moveTo>
                      <a:lnTo>
                        <a:pt x="215" y="10"/>
                      </a:lnTo>
                      <a:lnTo>
                        <a:pt x="217" y="15"/>
                      </a:lnTo>
                      <a:lnTo>
                        <a:pt x="219" y="19"/>
                      </a:lnTo>
                      <a:lnTo>
                        <a:pt x="219" y="27"/>
                      </a:lnTo>
                      <a:lnTo>
                        <a:pt x="223" y="33"/>
                      </a:lnTo>
                      <a:lnTo>
                        <a:pt x="225" y="40"/>
                      </a:lnTo>
                      <a:lnTo>
                        <a:pt x="225" y="44"/>
                      </a:lnTo>
                      <a:lnTo>
                        <a:pt x="226" y="48"/>
                      </a:lnTo>
                      <a:lnTo>
                        <a:pt x="226" y="52"/>
                      </a:lnTo>
                      <a:lnTo>
                        <a:pt x="228" y="57"/>
                      </a:lnTo>
                      <a:lnTo>
                        <a:pt x="228" y="61"/>
                      </a:lnTo>
                      <a:lnTo>
                        <a:pt x="228" y="67"/>
                      </a:lnTo>
                      <a:lnTo>
                        <a:pt x="230" y="72"/>
                      </a:lnTo>
                      <a:lnTo>
                        <a:pt x="230" y="78"/>
                      </a:lnTo>
                      <a:lnTo>
                        <a:pt x="232" y="82"/>
                      </a:lnTo>
                      <a:lnTo>
                        <a:pt x="232" y="88"/>
                      </a:lnTo>
                      <a:lnTo>
                        <a:pt x="234" y="93"/>
                      </a:lnTo>
                      <a:lnTo>
                        <a:pt x="236" y="101"/>
                      </a:lnTo>
                      <a:lnTo>
                        <a:pt x="236" y="105"/>
                      </a:lnTo>
                      <a:lnTo>
                        <a:pt x="236" y="112"/>
                      </a:lnTo>
                      <a:lnTo>
                        <a:pt x="236" y="118"/>
                      </a:lnTo>
                      <a:lnTo>
                        <a:pt x="238" y="126"/>
                      </a:lnTo>
                      <a:lnTo>
                        <a:pt x="238" y="131"/>
                      </a:lnTo>
                      <a:lnTo>
                        <a:pt x="240" y="137"/>
                      </a:lnTo>
                      <a:lnTo>
                        <a:pt x="240" y="145"/>
                      </a:lnTo>
                      <a:lnTo>
                        <a:pt x="240" y="150"/>
                      </a:lnTo>
                      <a:lnTo>
                        <a:pt x="240" y="158"/>
                      </a:lnTo>
                      <a:lnTo>
                        <a:pt x="240" y="166"/>
                      </a:lnTo>
                      <a:lnTo>
                        <a:pt x="240" y="171"/>
                      </a:lnTo>
                      <a:lnTo>
                        <a:pt x="240" y="179"/>
                      </a:lnTo>
                      <a:lnTo>
                        <a:pt x="240" y="187"/>
                      </a:lnTo>
                      <a:lnTo>
                        <a:pt x="240" y="194"/>
                      </a:lnTo>
                      <a:lnTo>
                        <a:pt x="240" y="200"/>
                      </a:lnTo>
                      <a:lnTo>
                        <a:pt x="240" y="207"/>
                      </a:lnTo>
                      <a:lnTo>
                        <a:pt x="238" y="215"/>
                      </a:lnTo>
                      <a:lnTo>
                        <a:pt x="238" y="223"/>
                      </a:lnTo>
                      <a:lnTo>
                        <a:pt x="236" y="230"/>
                      </a:lnTo>
                      <a:lnTo>
                        <a:pt x="236" y="238"/>
                      </a:lnTo>
                      <a:lnTo>
                        <a:pt x="236" y="245"/>
                      </a:lnTo>
                      <a:lnTo>
                        <a:pt x="234" y="251"/>
                      </a:lnTo>
                      <a:lnTo>
                        <a:pt x="232" y="259"/>
                      </a:lnTo>
                      <a:lnTo>
                        <a:pt x="230" y="268"/>
                      </a:lnTo>
                      <a:lnTo>
                        <a:pt x="228" y="274"/>
                      </a:lnTo>
                      <a:lnTo>
                        <a:pt x="228" y="282"/>
                      </a:lnTo>
                      <a:lnTo>
                        <a:pt x="226" y="289"/>
                      </a:lnTo>
                      <a:lnTo>
                        <a:pt x="225" y="297"/>
                      </a:lnTo>
                      <a:lnTo>
                        <a:pt x="221" y="304"/>
                      </a:lnTo>
                      <a:lnTo>
                        <a:pt x="219" y="312"/>
                      </a:lnTo>
                      <a:lnTo>
                        <a:pt x="215" y="318"/>
                      </a:lnTo>
                      <a:lnTo>
                        <a:pt x="213" y="325"/>
                      </a:lnTo>
                      <a:lnTo>
                        <a:pt x="209" y="333"/>
                      </a:lnTo>
                      <a:lnTo>
                        <a:pt x="207" y="341"/>
                      </a:lnTo>
                      <a:lnTo>
                        <a:pt x="204" y="348"/>
                      </a:lnTo>
                      <a:lnTo>
                        <a:pt x="200" y="356"/>
                      </a:lnTo>
                      <a:lnTo>
                        <a:pt x="196" y="361"/>
                      </a:lnTo>
                      <a:lnTo>
                        <a:pt x="192" y="369"/>
                      </a:lnTo>
                      <a:lnTo>
                        <a:pt x="188" y="375"/>
                      </a:lnTo>
                      <a:lnTo>
                        <a:pt x="185" y="381"/>
                      </a:lnTo>
                      <a:lnTo>
                        <a:pt x="181" y="386"/>
                      </a:lnTo>
                      <a:lnTo>
                        <a:pt x="177" y="392"/>
                      </a:lnTo>
                      <a:lnTo>
                        <a:pt x="173" y="398"/>
                      </a:lnTo>
                      <a:lnTo>
                        <a:pt x="169" y="403"/>
                      </a:lnTo>
                      <a:lnTo>
                        <a:pt x="166" y="407"/>
                      </a:lnTo>
                      <a:lnTo>
                        <a:pt x="162" y="411"/>
                      </a:lnTo>
                      <a:lnTo>
                        <a:pt x="158" y="415"/>
                      </a:lnTo>
                      <a:lnTo>
                        <a:pt x="156" y="420"/>
                      </a:lnTo>
                      <a:lnTo>
                        <a:pt x="152" y="424"/>
                      </a:lnTo>
                      <a:lnTo>
                        <a:pt x="150" y="428"/>
                      </a:lnTo>
                      <a:lnTo>
                        <a:pt x="147" y="432"/>
                      </a:lnTo>
                      <a:lnTo>
                        <a:pt x="145" y="436"/>
                      </a:lnTo>
                      <a:lnTo>
                        <a:pt x="137" y="441"/>
                      </a:lnTo>
                      <a:lnTo>
                        <a:pt x="131" y="449"/>
                      </a:lnTo>
                      <a:lnTo>
                        <a:pt x="126" y="453"/>
                      </a:lnTo>
                      <a:lnTo>
                        <a:pt x="122" y="457"/>
                      </a:lnTo>
                      <a:lnTo>
                        <a:pt x="116" y="460"/>
                      </a:lnTo>
                      <a:lnTo>
                        <a:pt x="112" y="464"/>
                      </a:lnTo>
                      <a:lnTo>
                        <a:pt x="107" y="466"/>
                      </a:lnTo>
                      <a:lnTo>
                        <a:pt x="103" y="468"/>
                      </a:lnTo>
                      <a:lnTo>
                        <a:pt x="99" y="470"/>
                      </a:lnTo>
                      <a:lnTo>
                        <a:pt x="93" y="472"/>
                      </a:lnTo>
                      <a:lnTo>
                        <a:pt x="90" y="472"/>
                      </a:lnTo>
                      <a:lnTo>
                        <a:pt x="88" y="472"/>
                      </a:lnTo>
                      <a:lnTo>
                        <a:pt x="80" y="472"/>
                      </a:lnTo>
                      <a:lnTo>
                        <a:pt x="76" y="470"/>
                      </a:lnTo>
                      <a:lnTo>
                        <a:pt x="73" y="468"/>
                      </a:lnTo>
                      <a:lnTo>
                        <a:pt x="69" y="464"/>
                      </a:lnTo>
                      <a:lnTo>
                        <a:pt x="65" y="462"/>
                      </a:lnTo>
                      <a:lnTo>
                        <a:pt x="65" y="460"/>
                      </a:lnTo>
                      <a:lnTo>
                        <a:pt x="61" y="455"/>
                      </a:lnTo>
                      <a:lnTo>
                        <a:pt x="57" y="451"/>
                      </a:lnTo>
                      <a:lnTo>
                        <a:pt x="52" y="449"/>
                      </a:lnTo>
                      <a:lnTo>
                        <a:pt x="46" y="449"/>
                      </a:lnTo>
                      <a:lnTo>
                        <a:pt x="40" y="447"/>
                      </a:lnTo>
                      <a:lnTo>
                        <a:pt x="36" y="445"/>
                      </a:lnTo>
                      <a:lnTo>
                        <a:pt x="33" y="445"/>
                      </a:lnTo>
                      <a:lnTo>
                        <a:pt x="29" y="443"/>
                      </a:lnTo>
                      <a:lnTo>
                        <a:pt x="23" y="443"/>
                      </a:lnTo>
                      <a:lnTo>
                        <a:pt x="19" y="441"/>
                      </a:lnTo>
                      <a:lnTo>
                        <a:pt x="14" y="439"/>
                      </a:lnTo>
                      <a:lnTo>
                        <a:pt x="8" y="436"/>
                      </a:lnTo>
                      <a:lnTo>
                        <a:pt x="4" y="432"/>
                      </a:lnTo>
                      <a:lnTo>
                        <a:pt x="2" y="430"/>
                      </a:lnTo>
                      <a:lnTo>
                        <a:pt x="0" y="428"/>
                      </a:lnTo>
                      <a:lnTo>
                        <a:pt x="2" y="426"/>
                      </a:lnTo>
                      <a:lnTo>
                        <a:pt x="4" y="422"/>
                      </a:lnTo>
                      <a:lnTo>
                        <a:pt x="8" y="420"/>
                      </a:lnTo>
                      <a:lnTo>
                        <a:pt x="12" y="417"/>
                      </a:lnTo>
                      <a:lnTo>
                        <a:pt x="17" y="415"/>
                      </a:lnTo>
                      <a:lnTo>
                        <a:pt x="23" y="409"/>
                      </a:lnTo>
                      <a:lnTo>
                        <a:pt x="31" y="403"/>
                      </a:lnTo>
                      <a:lnTo>
                        <a:pt x="36" y="398"/>
                      </a:lnTo>
                      <a:lnTo>
                        <a:pt x="44" y="392"/>
                      </a:lnTo>
                      <a:lnTo>
                        <a:pt x="46" y="386"/>
                      </a:lnTo>
                      <a:lnTo>
                        <a:pt x="50" y="382"/>
                      </a:lnTo>
                      <a:lnTo>
                        <a:pt x="52" y="377"/>
                      </a:lnTo>
                      <a:lnTo>
                        <a:pt x="57" y="373"/>
                      </a:lnTo>
                      <a:lnTo>
                        <a:pt x="59" y="365"/>
                      </a:lnTo>
                      <a:lnTo>
                        <a:pt x="61" y="361"/>
                      </a:lnTo>
                      <a:lnTo>
                        <a:pt x="65" y="354"/>
                      </a:lnTo>
                      <a:lnTo>
                        <a:pt x="67" y="348"/>
                      </a:lnTo>
                      <a:lnTo>
                        <a:pt x="69" y="341"/>
                      </a:lnTo>
                      <a:lnTo>
                        <a:pt x="71" y="333"/>
                      </a:lnTo>
                      <a:lnTo>
                        <a:pt x="73" y="323"/>
                      </a:lnTo>
                      <a:lnTo>
                        <a:pt x="74" y="316"/>
                      </a:lnTo>
                      <a:lnTo>
                        <a:pt x="74" y="312"/>
                      </a:lnTo>
                      <a:lnTo>
                        <a:pt x="76" y="306"/>
                      </a:lnTo>
                      <a:lnTo>
                        <a:pt x="76" y="303"/>
                      </a:lnTo>
                      <a:lnTo>
                        <a:pt x="78" y="297"/>
                      </a:lnTo>
                      <a:lnTo>
                        <a:pt x="78" y="293"/>
                      </a:lnTo>
                      <a:lnTo>
                        <a:pt x="80" y="289"/>
                      </a:lnTo>
                      <a:lnTo>
                        <a:pt x="80" y="284"/>
                      </a:lnTo>
                      <a:lnTo>
                        <a:pt x="80" y="280"/>
                      </a:lnTo>
                      <a:lnTo>
                        <a:pt x="80" y="274"/>
                      </a:lnTo>
                      <a:lnTo>
                        <a:pt x="82" y="268"/>
                      </a:lnTo>
                      <a:lnTo>
                        <a:pt x="82" y="265"/>
                      </a:lnTo>
                      <a:lnTo>
                        <a:pt x="82" y="259"/>
                      </a:lnTo>
                      <a:lnTo>
                        <a:pt x="82" y="253"/>
                      </a:lnTo>
                      <a:lnTo>
                        <a:pt x="84" y="249"/>
                      </a:lnTo>
                      <a:lnTo>
                        <a:pt x="84" y="244"/>
                      </a:lnTo>
                      <a:lnTo>
                        <a:pt x="86" y="240"/>
                      </a:lnTo>
                      <a:lnTo>
                        <a:pt x="86" y="234"/>
                      </a:lnTo>
                      <a:lnTo>
                        <a:pt x="86" y="230"/>
                      </a:lnTo>
                      <a:lnTo>
                        <a:pt x="86" y="225"/>
                      </a:lnTo>
                      <a:lnTo>
                        <a:pt x="86" y="219"/>
                      </a:lnTo>
                      <a:lnTo>
                        <a:pt x="86" y="215"/>
                      </a:lnTo>
                      <a:lnTo>
                        <a:pt x="86" y="211"/>
                      </a:lnTo>
                      <a:lnTo>
                        <a:pt x="86" y="206"/>
                      </a:lnTo>
                      <a:lnTo>
                        <a:pt x="88" y="202"/>
                      </a:lnTo>
                      <a:lnTo>
                        <a:pt x="86" y="196"/>
                      </a:lnTo>
                      <a:lnTo>
                        <a:pt x="86" y="190"/>
                      </a:lnTo>
                      <a:lnTo>
                        <a:pt x="86" y="187"/>
                      </a:lnTo>
                      <a:lnTo>
                        <a:pt x="86" y="181"/>
                      </a:lnTo>
                      <a:lnTo>
                        <a:pt x="86" y="177"/>
                      </a:lnTo>
                      <a:lnTo>
                        <a:pt x="86" y="173"/>
                      </a:lnTo>
                      <a:lnTo>
                        <a:pt x="86" y="168"/>
                      </a:lnTo>
                      <a:lnTo>
                        <a:pt x="86" y="164"/>
                      </a:lnTo>
                      <a:lnTo>
                        <a:pt x="86" y="160"/>
                      </a:lnTo>
                      <a:lnTo>
                        <a:pt x="86" y="154"/>
                      </a:lnTo>
                      <a:lnTo>
                        <a:pt x="86" y="150"/>
                      </a:lnTo>
                      <a:lnTo>
                        <a:pt x="86" y="147"/>
                      </a:lnTo>
                      <a:lnTo>
                        <a:pt x="86" y="139"/>
                      </a:lnTo>
                      <a:lnTo>
                        <a:pt x="86" y="133"/>
                      </a:lnTo>
                      <a:lnTo>
                        <a:pt x="84" y="126"/>
                      </a:lnTo>
                      <a:lnTo>
                        <a:pt x="84" y="118"/>
                      </a:lnTo>
                      <a:lnTo>
                        <a:pt x="82" y="112"/>
                      </a:lnTo>
                      <a:lnTo>
                        <a:pt x="82" y="107"/>
                      </a:lnTo>
                      <a:lnTo>
                        <a:pt x="80" y="101"/>
                      </a:lnTo>
                      <a:lnTo>
                        <a:pt x="80" y="97"/>
                      </a:lnTo>
                      <a:lnTo>
                        <a:pt x="80" y="93"/>
                      </a:lnTo>
                      <a:lnTo>
                        <a:pt x="80" y="91"/>
                      </a:lnTo>
                      <a:lnTo>
                        <a:pt x="78" y="84"/>
                      </a:lnTo>
                      <a:lnTo>
                        <a:pt x="78" y="78"/>
                      </a:lnTo>
                      <a:lnTo>
                        <a:pt x="80" y="72"/>
                      </a:lnTo>
                      <a:lnTo>
                        <a:pt x="86" y="65"/>
                      </a:lnTo>
                      <a:lnTo>
                        <a:pt x="92" y="57"/>
                      </a:lnTo>
                      <a:lnTo>
                        <a:pt x="99" y="52"/>
                      </a:lnTo>
                      <a:lnTo>
                        <a:pt x="103" y="48"/>
                      </a:lnTo>
                      <a:lnTo>
                        <a:pt x="107" y="44"/>
                      </a:lnTo>
                      <a:lnTo>
                        <a:pt x="112" y="40"/>
                      </a:lnTo>
                      <a:lnTo>
                        <a:pt x="116" y="38"/>
                      </a:lnTo>
                      <a:lnTo>
                        <a:pt x="122" y="34"/>
                      </a:lnTo>
                      <a:lnTo>
                        <a:pt x="126" y="31"/>
                      </a:lnTo>
                      <a:lnTo>
                        <a:pt x="130" y="27"/>
                      </a:lnTo>
                      <a:lnTo>
                        <a:pt x="135" y="25"/>
                      </a:lnTo>
                      <a:lnTo>
                        <a:pt x="139" y="21"/>
                      </a:lnTo>
                      <a:lnTo>
                        <a:pt x="145" y="19"/>
                      </a:lnTo>
                      <a:lnTo>
                        <a:pt x="149" y="15"/>
                      </a:lnTo>
                      <a:lnTo>
                        <a:pt x="154" y="14"/>
                      </a:lnTo>
                      <a:lnTo>
                        <a:pt x="158" y="12"/>
                      </a:lnTo>
                      <a:lnTo>
                        <a:pt x="162" y="10"/>
                      </a:lnTo>
                      <a:lnTo>
                        <a:pt x="168" y="6"/>
                      </a:lnTo>
                      <a:lnTo>
                        <a:pt x="171" y="6"/>
                      </a:lnTo>
                      <a:lnTo>
                        <a:pt x="179" y="2"/>
                      </a:lnTo>
                      <a:lnTo>
                        <a:pt x="187" y="2"/>
                      </a:lnTo>
                      <a:lnTo>
                        <a:pt x="190" y="0"/>
                      </a:lnTo>
                      <a:lnTo>
                        <a:pt x="196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1" y="2"/>
                      </a:lnTo>
                      <a:lnTo>
                        <a:pt x="215" y="6"/>
                      </a:lnTo>
                      <a:lnTo>
                        <a:pt x="215" y="8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8" name="Freeform 463"/>
                <p:cNvSpPr>
                  <a:spLocks/>
                </p:cNvSpPr>
                <p:nvPr/>
              </p:nvSpPr>
              <p:spPr bwMode="auto">
                <a:xfrm>
                  <a:off x="2985" y="3115"/>
                  <a:ext cx="85" cy="159"/>
                </a:xfrm>
                <a:custGeom>
                  <a:avLst/>
                  <a:gdLst>
                    <a:gd name="T0" fmla="*/ 11 w 169"/>
                    <a:gd name="T1" fmla="*/ 3 h 317"/>
                    <a:gd name="T2" fmla="*/ 15 w 169"/>
                    <a:gd name="T3" fmla="*/ 6 h 317"/>
                    <a:gd name="T4" fmla="*/ 18 w 169"/>
                    <a:gd name="T5" fmla="*/ 9 h 317"/>
                    <a:gd name="T6" fmla="*/ 21 w 169"/>
                    <a:gd name="T7" fmla="*/ 12 h 317"/>
                    <a:gd name="T8" fmla="*/ 25 w 169"/>
                    <a:gd name="T9" fmla="*/ 16 h 317"/>
                    <a:gd name="T10" fmla="*/ 27 w 169"/>
                    <a:gd name="T11" fmla="*/ 21 h 317"/>
                    <a:gd name="T12" fmla="*/ 31 w 169"/>
                    <a:gd name="T13" fmla="*/ 26 h 317"/>
                    <a:gd name="T14" fmla="*/ 32 w 169"/>
                    <a:gd name="T15" fmla="*/ 29 h 317"/>
                    <a:gd name="T16" fmla="*/ 34 w 169"/>
                    <a:gd name="T17" fmla="*/ 35 h 317"/>
                    <a:gd name="T18" fmla="*/ 37 w 169"/>
                    <a:gd name="T19" fmla="*/ 40 h 317"/>
                    <a:gd name="T20" fmla="*/ 39 w 169"/>
                    <a:gd name="T21" fmla="*/ 45 h 317"/>
                    <a:gd name="T22" fmla="*/ 40 w 169"/>
                    <a:gd name="T23" fmla="*/ 49 h 317"/>
                    <a:gd name="T24" fmla="*/ 41 w 169"/>
                    <a:gd name="T25" fmla="*/ 53 h 317"/>
                    <a:gd name="T26" fmla="*/ 42 w 169"/>
                    <a:gd name="T27" fmla="*/ 56 h 317"/>
                    <a:gd name="T28" fmla="*/ 42 w 169"/>
                    <a:gd name="T29" fmla="*/ 60 h 317"/>
                    <a:gd name="T30" fmla="*/ 38 w 169"/>
                    <a:gd name="T31" fmla="*/ 63 h 317"/>
                    <a:gd name="T32" fmla="*/ 34 w 169"/>
                    <a:gd name="T33" fmla="*/ 64 h 317"/>
                    <a:gd name="T34" fmla="*/ 30 w 169"/>
                    <a:gd name="T35" fmla="*/ 65 h 317"/>
                    <a:gd name="T36" fmla="*/ 27 w 169"/>
                    <a:gd name="T37" fmla="*/ 66 h 317"/>
                    <a:gd name="T38" fmla="*/ 24 w 169"/>
                    <a:gd name="T39" fmla="*/ 68 h 317"/>
                    <a:gd name="T40" fmla="*/ 20 w 169"/>
                    <a:gd name="T41" fmla="*/ 72 h 317"/>
                    <a:gd name="T42" fmla="*/ 17 w 169"/>
                    <a:gd name="T43" fmla="*/ 74 h 317"/>
                    <a:gd name="T44" fmla="*/ 14 w 169"/>
                    <a:gd name="T45" fmla="*/ 78 h 317"/>
                    <a:gd name="T46" fmla="*/ 11 w 169"/>
                    <a:gd name="T47" fmla="*/ 79 h 317"/>
                    <a:gd name="T48" fmla="*/ 7 w 169"/>
                    <a:gd name="T49" fmla="*/ 78 h 317"/>
                    <a:gd name="T50" fmla="*/ 5 w 169"/>
                    <a:gd name="T51" fmla="*/ 74 h 317"/>
                    <a:gd name="T52" fmla="*/ 3 w 169"/>
                    <a:gd name="T53" fmla="*/ 68 h 317"/>
                    <a:gd name="T54" fmla="*/ 2 w 169"/>
                    <a:gd name="T55" fmla="*/ 63 h 317"/>
                    <a:gd name="T56" fmla="*/ 0 w 169"/>
                    <a:gd name="T57" fmla="*/ 57 h 317"/>
                    <a:gd name="T58" fmla="*/ 0 w 169"/>
                    <a:gd name="T59" fmla="*/ 53 h 317"/>
                    <a:gd name="T60" fmla="*/ 2 w 169"/>
                    <a:gd name="T61" fmla="*/ 53 h 317"/>
                    <a:gd name="T62" fmla="*/ 3 w 169"/>
                    <a:gd name="T63" fmla="*/ 56 h 317"/>
                    <a:gd name="T64" fmla="*/ 4 w 169"/>
                    <a:gd name="T65" fmla="*/ 60 h 317"/>
                    <a:gd name="T66" fmla="*/ 5 w 169"/>
                    <a:gd name="T67" fmla="*/ 64 h 317"/>
                    <a:gd name="T68" fmla="*/ 6 w 169"/>
                    <a:gd name="T69" fmla="*/ 67 h 317"/>
                    <a:gd name="T70" fmla="*/ 8 w 169"/>
                    <a:gd name="T71" fmla="*/ 72 h 317"/>
                    <a:gd name="T72" fmla="*/ 11 w 169"/>
                    <a:gd name="T73" fmla="*/ 73 h 317"/>
                    <a:gd name="T74" fmla="*/ 13 w 169"/>
                    <a:gd name="T75" fmla="*/ 70 h 317"/>
                    <a:gd name="T76" fmla="*/ 18 w 169"/>
                    <a:gd name="T77" fmla="*/ 67 h 317"/>
                    <a:gd name="T78" fmla="*/ 23 w 169"/>
                    <a:gd name="T79" fmla="*/ 63 h 317"/>
                    <a:gd name="T80" fmla="*/ 28 w 169"/>
                    <a:gd name="T81" fmla="*/ 60 h 317"/>
                    <a:gd name="T82" fmla="*/ 33 w 169"/>
                    <a:gd name="T83" fmla="*/ 57 h 317"/>
                    <a:gd name="T84" fmla="*/ 35 w 169"/>
                    <a:gd name="T85" fmla="*/ 55 h 317"/>
                    <a:gd name="T86" fmla="*/ 36 w 169"/>
                    <a:gd name="T87" fmla="*/ 52 h 317"/>
                    <a:gd name="T88" fmla="*/ 35 w 169"/>
                    <a:gd name="T89" fmla="*/ 48 h 317"/>
                    <a:gd name="T90" fmla="*/ 33 w 169"/>
                    <a:gd name="T91" fmla="*/ 45 h 317"/>
                    <a:gd name="T92" fmla="*/ 31 w 169"/>
                    <a:gd name="T93" fmla="*/ 42 h 317"/>
                    <a:gd name="T94" fmla="*/ 28 w 169"/>
                    <a:gd name="T95" fmla="*/ 38 h 317"/>
                    <a:gd name="T96" fmla="*/ 25 w 169"/>
                    <a:gd name="T97" fmla="*/ 34 h 317"/>
                    <a:gd name="T98" fmla="*/ 22 w 169"/>
                    <a:gd name="T99" fmla="*/ 29 h 317"/>
                    <a:gd name="T100" fmla="*/ 17 w 169"/>
                    <a:gd name="T101" fmla="*/ 25 h 317"/>
                    <a:gd name="T102" fmla="*/ 14 w 169"/>
                    <a:gd name="T103" fmla="*/ 20 h 317"/>
                    <a:gd name="T104" fmla="*/ 11 w 169"/>
                    <a:gd name="T105" fmla="*/ 16 h 317"/>
                    <a:gd name="T106" fmla="*/ 7 w 169"/>
                    <a:gd name="T107" fmla="*/ 11 h 317"/>
                    <a:gd name="T108" fmla="*/ 6 w 169"/>
                    <a:gd name="T109" fmla="*/ 8 h 317"/>
                    <a:gd name="T110" fmla="*/ 4 w 169"/>
                    <a:gd name="T111" fmla="*/ 4 h 317"/>
                    <a:gd name="T112" fmla="*/ 4 w 169"/>
                    <a:gd name="T113" fmla="*/ 1 h 317"/>
                    <a:gd name="T114" fmla="*/ 7 w 169"/>
                    <a:gd name="T115" fmla="*/ 1 h 31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9"/>
                    <a:gd name="T175" fmla="*/ 0 h 317"/>
                    <a:gd name="T176" fmla="*/ 169 w 169"/>
                    <a:gd name="T177" fmla="*/ 317 h 31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9" h="317">
                      <a:moveTo>
                        <a:pt x="34" y="6"/>
                      </a:moveTo>
                      <a:lnTo>
                        <a:pt x="36" y="7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53" y="17"/>
                      </a:lnTo>
                      <a:lnTo>
                        <a:pt x="59" y="23"/>
                      </a:lnTo>
                      <a:lnTo>
                        <a:pt x="66" y="28"/>
                      </a:lnTo>
                      <a:lnTo>
                        <a:pt x="68" y="30"/>
                      </a:lnTo>
                      <a:lnTo>
                        <a:pt x="72" y="34"/>
                      </a:lnTo>
                      <a:lnTo>
                        <a:pt x="76" y="38"/>
                      </a:lnTo>
                      <a:lnTo>
                        <a:pt x="79" y="44"/>
                      </a:lnTo>
                      <a:lnTo>
                        <a:pt x="83" y="47"/>
                      </a:lnTo>
                      <a:lnTo>
                        <a:pt x="87" y="51"/>
                      </a:lnTo>
                      <a:lnTo>
                        <a:pt x="91" y="57"/>
                      </a:lnTo>
                      <a:lnTo>
                        <a:pt x="97" y="63"/>
                      </a:lnTo>
                      <a:lnTo>
                        <a:pt x="100" y="68"/>
                      </a:lnTo>
                      <a:lnTo>
                        <a:pt x="104" y="76"/>
                      </a:lnTo>
                      <a:lnTo>
                        <a:pt x="108" y="82"/>
                      </a:lnTo>
                      <a:lnTo>
                        <a:pt x="112" y="89"/>
                      </a:lnTo>
                      <a:lnTo>
                        <a:pt x="116" y="95"/>
                      </a:lnTo>
                      <a:lnTo>
                        <a:pt x="121" y="103"/>
                      </a:lnTo>
                      <a:lnTo>
                        <a:pt x="123" y="106"/>
                      </a:lnTo>
                      <a:lnTo>
                        <a:pt x="125" y="112"/>
                      </a:lnTo>
                      <a:lnTo>
                        <a:pt x="127" y="116"/>
                      </a:lnTo>
                      <a:lnTo>
                        <a:pt x="131" y="122"/>
                      </a:lnTo>
                      <a:lnTo>
                        <a:pt x="133" y="129"/>
                      </a:lnTo>
                      <a:lnTo>
                        <a:pt x="136" y="137"/>
                      </a:lnTo>
                      <a:lnTo>
                        <a:pt x="138" y="144"/>
                      </a:lnTo>
                      <a:lnTo>
                        <a:pt x="144" y="154"/>
                      </a:lnTo>
                      <a:lnTo>
                        <a:pt x="146" y="160"/>
                      </a:lnTo>
                      <a:lnTo>
                        <a:pt x="150" y="167"/>
                      </a:lnTo>
                      <a:lnTo>
                        <a:pt x="152" y="173"/>
                      </a:lnTo>
                      <a:lnTo>
                        <a:pt x="155" y="180"/>
                      </a:lnTo>
                      <a:lnTo>
                        <a:pt x="155" y="184"/>
                      </a:lnTo>
                      <a:lnTo>
                        <a:pt x="159" y="190"/>
                      </a:lnTo>
                      <a:lnTo>
                        <a:pt x="159" y="196"/>
                      </a:lnTo>
                      <a:lnTo>
                        <a:pt x="161" y="201"/>
                      </a:lnTo>
                      <a:lnTo>
                        <a:pt x="163" y="205"/>
                      </a:lnTo>
                      <a:lnTo>
                        <a:pt x="163" y="209"/>
                      </a:lnTo>
                      <a:lnTo>
                        <a:pt x="165" y="213"/>
                      </a:lnTo>
                      <a:lnTo>
                        <a:pt x="167" y="218"/>
                      </a:lnTo>
                      <a:lnTo>
                        <a:pt x="167" y="224"/>
                      </a:lnTo>
                      <a:lnTo>
                        <a:pt x="169" y="230"/>
                      </a:lnTo>
                      <a:lnTo>
                        <a:pt x="167" y="234"/>
                      </a:lnTo>
                      <a:lnTo>
                        <a:pt x="167" y="238"/>
                      </a:lnTo>
                      <a:lnTo>
                        <a:pt x="165" y="243"/>
                      </a:lnTo>
                      <a:lnTo>
                        <a:pt x="159" y="247"/>
                      </a:lnTo>
                      <a:lnTo>
                        <a:pt x="152" y="249"/>
                      </a:lnTo>
                      <a:lnTo>
                        <a:pt x="144" y="251"/>
                      </a:lnTo>
                      <a:lnTo>
                        <a:pt x="138" y="251"/>
                      </a:lnTo>
                      <a:lnTo>
                        <a:pt x="135" y="253"/>
                      </a:lnTo>
                      <a:lnTo>
                        <a:pt x="131" y="255"/>
                      </a:lnTo>
                      <a:lnTo>
                        <a:pt x="125" y="257"/>
                      </a:lnTo>
                      <a:lnTo>
                        <a:pt x="119" y="258"/>
                      </a:lnTo>
                      <a:lnTo>
                        <a:pt x="116" y="258"/>
                      </a:lnTo>
                      <a:lnTo>
                        <a:pt x="110" y="262"/>
                      </a:lnTo>
                      <a:lnTo>
                        <a:pt x="106" y="264"/>
                      </a:lnTo>
                      <a:lnTo>
                        <a:pt x="100" y="266"/>
                      </a:lnTo>
                      <a:lnTo>
                        <a:pt x="97" y="270"/>
                      </a:lnTo>
                      <a:lnTo>
                        <a:pt x="93" y="272"/>
                      </a:lnTo>
                      <a:lnTo>
                        <a:pt x="89" y="277"/>
                      </a:lnTo>
                      <a:lnTo>
                        <a:pt x="83" y="279"/>
                      </a:lnTo>
                      <a:lnTo>
                        <a:pt x="79" y="285"/>
                      </a:lnTo>
                      <a:lnTo>
                        <a:pt x="76" y="289"/>
                      </a:lnTo>
                      <a:lnTo>
                        <a:pt x="72" y="293"/>
                      </a:lnTo>
                      <a:lnTo>
                        <a:pt x="66" y="296"/>
                      </a:lnTo>
                      <a:lnTo>
                        <a:pt x="62" y="302"/>
                      </a:lnTo>
                      <a:lnTo>
                        <a:pt x="59" y="306"/>
                      </a:lnTo>
                      <a:lnTo>
                        <a:pt x="55" y="310"/>
                      </a:lnTo>
                      <a:lnTo>
                        <a:pt x="49" y="312"/>
                      </a:lnTo>
                      <a:lnTo>
                        <a:pt x="45" y="314"/>
                      </a:lnTo>
                      <a:lnTo>
                        <a:pt x="41" y="315"/>
                      </a:lnTo>
                      <a:lnTo>
                        <a:pt x="38" y="317"/>
                      </a:lnTo>
                      <a:lnTo>
                        <a:pt x="32" y="315"/>
                      </a:lnTo>
                      <a:lnTo>
                        <a:pt x="28" y="312"/>
                      </a:lnTo>
                      <a:lnTo>
                        <a:pt x="24" y="306"/>
                      </a:lnTo>
                      <a:lnTo>
                        <a:pt x="22" y="300"/>
                      </a:lnTo>
                      <a:lnTo>
                        <a:pt x="19" y="295"/>
                      </a:lnTo>
                      <a:lnTo>
                        <a:pt x="17" y="287"/>
                      </a:lnTo>
                      <a:lnTo>
                        <a:pt x="13" y="279"/>
                      </a:lnTo>
                      <a:lnTo>
                        <a:pt x="11" y="272"/>
                      </a:lnTo>
                      <a:lnTo>
                        <a:pt x="9" y="264"/>
                      </a:lnTo>
                      <a:lnTo>
                        <a:pt x="7" y="258"/>
                      </a:lnTo>
                      <a:lnTo>
                        <a:pt x="5" y="249"/>
                      </a:lnTo>
                      <a:lnTo>
                        <a:pt x="2" y="241"/>
                      </a:lnTo>
                      <a:lnTo>
                        <a:pt x="0" y="234"/>
                      </a:lnTo>
                      <a:lnTo>
                        <a:pt x="0" y="228"/>
                      </a:lnTo>
                      <a:lnTo>
                        <a:pt x="0" y="220"/>
                      </a:lnTo>
                      <a:lnTo>
                        <a:pt x="0" y="217"/>
                      </a:lnTo>
                      <a:lnTo>
                        <a:pt x="0" y="211"/>
                      </a:lnTo>
                      <a:lnTo>
                        <a:pt x="2" y="209"/>
                      </a:lnTo>
                      <a:lnTo>
                        <a:pt x="3" y="207"/>
                      </a:lnTo>
                      <a:lnTo>
                        <a:pt x="5" y="209"/>
                      </a:lnTo>
                      <a:lnTo>
                        <a:pt x="7" y="211"/>
                      </a:lnTo>
                      <a:lnTo>
                        <a:pt x="9" y="217"/>
                      </a:lnTo>
                      <a:lnTo>
                        <a:pt x="11" y="222"/>
                      </a:lnTo>
                      <a:lnTo>
                        <a:pt x="13" y="230"/>
                      </a:lnTo>
                      <a:lnTo>
                        <a:pt x="13" y="234"/>
                      </a:lnTo>
                      <a:lnTo>
                        <a:pt x="15" y="239"/>
                      </a:lnTo>
                      <a:lnTo>
                        <a:pt x="17" y="243"/>
                      </a:lnTo>
                      <a:lnTo>
                        <a:pt x="19" y="249"/>
                      </a:lnTo>
                      <a:lnTo>
                        <a:pt x="19" y="253"/>
                      </a:lnTo>
                      <a:lnTo>
                        <a:pt x="21" y="257"/>
                      </a:lnTo>
                      <a:lnTo>
                        <a:pt x="22" y="260"/>
                      </a:lnTo>
                      <a:lnTo>
                        <a:pt x="22" y="266"/>
                      </a:lnTo>
                      <a:lnTo>
                        <a:pt x="26" y="274"/>
                      </a:lnTo>
                      <a:lnTo>
                        <a:pt x="28" y="279"/>
                      </a:lnTo>
                      <a:lnTo>
                        <a:pt x="32" y="285"/>
                      </a:lnTo>
                      <a:lnTo>
                        <a:pt x="34" y="289"/>
                      </a:lnTo>
                      <a:lnTo>
                        <a:pt x="38" y="291"/>
                      </a:lnTo>
                      <a:lnTo>
                        <a:pt x="41" y="291"/>
                      </a:lnTo>
                      <a:lnTo>
                        <a:pt x="43" y="287"/>
                      </a:lnTo>
                      <a:lnTo>
                        <a:pt x="47" y="283"/>
                      </a:lnTo>
                      <a:lnTo>
                        <a:pt x="51" y="279"/>
                      </a:lnTo>
                      <a:lnTo>
                        <a:pt x="57" y="276"/>
                      </a:lnTo>
                      <a:lnTo>
                        <a:pt x="62" y="272"/>
                      </a:lnTo>
                      <a:lnTo>
                        <a:pt x="70" y="266"/>
                      </a:lnTo>
                      <a:lnTo>
                        <a:pt x="78" y="262"/>
                      </a:lnTo>
                      <a:lnTo>
                        <a:pt x="83" y="257"/>
                      </a:lnTo>
                      <a:lnTo>
                        <a:pt x="91" y="251"/>
                      </a:lnTo>
                      <a:lnTo>
                        <a:pt x="97" y="247"/>
                      </a:lnTo>
                      <a:lnTo>
                        <a:pt x="104" y="243"/>
                      </a:lnTo>
                      <a:lnTo>
                        <a:pt x="110" y="238"/>
                      </a:lnTo>
                      <a:lnTo>
                        <a:pt x="117" y="234"/>
                      </a:lnTo>
                      <a:lnTo>
                        <a:pt x="123" y="230"/>
                      </a:lnTo>
                      <a:lnTo>
                        <a:pt x="129" y="228"/>
                      </a:lnTo>
                      <a:lnTo>
                        <a:pt x="135" y="226"/>
                      </a:lnTo>
                      <a:lnTo>
                        <a:pt x="136" y="222"/>
                      </a:lnTo>
                      <a:lnTo>
                        <a:pt x="140" y="220"/>
                      </a:lnTo>
                      <a:lnTo>
                        <a:pt x="142" y="217"/>
                      </a:lnTo>
                      <a:lnTo>
                        <a:pt x="144" y="213"/>
                      </a:lnTo>
                      <a:lnTo>
                        <a:pt x="142" y="207"/>
                      </a:lnTo>
                      <a:lnTo>
                        <a:pt x="142" y="203"/>
                      </a:lnTo>
                      <a:lnTo>
                        <a:pt x="140" y="198"/>
                      </a:lnTo>
                      <a:lnTo>
                        <a:pt x="138" y="190"/>
                      </a:lnTo>
                      <a:lnTo>
                        <a:pt x="135" y="186"/>
                      </a:lnTo>
                      <a:lnTo>
                        <a:pt x="133" y="182"/>
                      </a:lnTo>
                      <a:lnTo>
                        <a:pt x="131" y="179"/>
                      </a:lnTo>
                      <a:lnTo>
                        <a:pt x="129" y="175"/>
                      </a:lnTo>
                      <a:lnTo>
                        <a:pt x="125" y="169"/>
                      </a:lnTo>
                      <a:lnTo>
                        <a:pt x="123" y="165"/>
                      </a:lnTo>
                      <a:lnTo>
                        <a:pt x="119" y="160"/>
                      </a:lnTo>
                      <a:lnTo>
                        <a:pt x="116" y="156"/>
                      </a:lnTo>
                      <a:lnTo>
                        <a:pt x="112" y="152"/>
                      </a:lnTo>
                      <a:lnTo>
                        <a:pt x="108" y="146"/>
                      </a:lnTo>
                      <a:lnTo>
                        <a:pt x="104" y="141"/>
                      </a:lnTo>
                      <a:lnTo>
                        <a:pt x="100" y="135"/>
                      </a:lnTo>
                      <a:lnTo>
                        <a:pt x="95" y="129"/>
                      </a:lnTo>
                      <a:lnTo>
                        <a:pt x="91" y="123"/>
                      </a:lnTo>
                      <a:lnTo>
                        <a:pt x="85" y="116"/>
                      </a:lnTo>
                      <a:lnTo>
                        <a:pt x="79" y="110"/>
                      </a:lnTo>
                      <a:lnTo>
                        <a:pt x="74" y="103"/>
                      </a:lnTo>
                      <a:lnTo>
                        <a:pt x="68" y="97"/>
                      </a:lnTo>
                      <a:lnTo>
                        <a:pt x="62" y="91"/>
                      </a:lnTo>
                      <a:lnTo>
                        <a:pt x="57" y="83"/>
                      </a:lnTo>
                      <a:lnTo>
                        <a:pt x="53" y="78"/>
                      </a:lnTo>
                      <a:lnTo>
                        <a:pt x="49" y="72"/>
                      </a:lnTo>
                      <a:lnTo>
                        <a:pt x="43" y="66"/>
                      </a:lnTo>
                      <a:lnTo>
                        <a:pt x="41" y="61"/>
                      </a:lnTo>
                      <a:lnTo>
                        <a:pt x="36" y="55"/>
                      </a:lnTo>
                      <a:lnTo>
                        <a:pt x="34" y="49"/>
                      </a:lnTo>
                      <a:lnTo>
                        <a:pt x="28" y="44"/>
                      </a:lnTo>
                      <a:lnTo>
                        <a:pt x="26" y="40"/>
                      </a:lnTo>
                      <a:lnTo>
                        <a:pt x="24" y="34"/>
                      </a:lnTo>
                      <a:lnTo>
                        <a:pt x="22" y="30"/>
                      </a:lnTo>
                      <a:lnTo>
                        <a:pt x="21" y="26"/>
                      </a:lnTo>
                      <a:lnTo>
                        <a:pt x="19" y="23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13" y="6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5291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49" name="Freeform 464"/>
                <p:cNvSpPr>
                  <a:spLocks/>
                </p:cNvSpPr>
                <p:nvPr/>
              </p:nvSpPr>
              <p:spPr bwMode="auto">
                <a:xfrm>
                  <a:off x="2943" y="3083"/>
                  <a:ext cx="47" cy="126"/>
                </a:xfrm>
                <a:custGeom>
                  <a:avLst/>
                  <a:gdLst>
                    <a:gd name="T0" fmla="*/ 4 w 93"/>
                    <a:gd name="T1" fmla="*/ 2 h 251"/>
                    <a:gd name="T2" fmla="*/ 6 w 93"/>
                    <a:gd name="T3" fmla="*/ 3 h 251"/>
                    <a:gd name="T4" fmla="*/ 9 w 93"/>
                    <a:gd name="T5" fmla="*/ 4 h 251"/>
                    <a:gd name="T6" fmla="*/ 12 w 93"/>
                    <a:gd name="T7" fmla="*/ 6 h 251"/>
                    <a:gd name="T8" fmla="*/ 16 w 93"/>
                    <a:gd name="T9" fmla="*/ 8 h 251"/>
                    <a:gd name="T10" fmla="*/ 19 w 93"/>
                    <a:gd name="T11" fmla="*/ 10 h 251"/>
                    <a:gd name="T12" fmla="*/ 21 w 93"/>
                    <a:gd name="T13" fmla="*/ 12 h 251"/>
                    <a:gd name="T14" fmla="*/ 23 w 93"/>
                    <a:gd name="T15" fmla="*/ 14 h 251"/>
                    <a:gd name="T16" fmla="*/ 24 w 93"/>
                    <a:gd name="T17" fmla="*/ 16 h 251"/>
                    <a:gd name="T18" fmla="*/ 24 w 93"/>
                    <a:gd name="T19" fmla="*/ 18 h 251"/>
                    <a:gd name="T20" fmla="*/ 23 w 93"/>
                    <a:gd name="T21" fmla="*/ 21 h 251"/>
                    <a:gd name="T22" fmla="*/ 21 w 93"/>
                    <a:gd name="T23" fmla="*/ 24 h 251"/>
                    <a:gd name="T24" fmla="*/ 19 w 93"/>
                    <a:gd name="T25" fmla="*/ 27 h 251"/>
                    <a:gd name="T26" fmla="*/ 17 w 93"/>
                    <a:gd name="T27" fmla="*/ 31 h 251"/>
                    <a:gd name="T28" fmla="*/ 17 w 93"/>
                    <a:gd name="T29" fmla="*/ 34 h 251"/>
                    <a:gd name="T30" fmla="*/ 17 w 93"/>
                    <a:gd name="T31" fmla="*/ 38 h 251"/>
                    <a:gd name="T32" fmla="*/ 17 w 93"/>
                    <a:gd name="T33" fmla="*/ 42 h 251"/>
                    <a:gd name="T34" fmla="*/ 17 w 93"/>
                    <a:gd name="T35" fmla="*/ 46 h 251"/>
                    <a:gd name="T36" fmla="*/ 18 w 93"/>
                    <a:gd name="T37" fmla="*/ 49 h 251"/>
                    <a:gd name="T38" fmla="*/ 20 w 93"/>
                    <a:gd name="T39" fmla="*/ 53 h 251"/>
                    <a:gd name="T40" fmla="*/ 20 w 93"/>
                    <a:gd name="T41" fmla="*/ 57 h 251"/>
                    <a:gd name="T42" fmla="*/ 21 w 93"/>
                    <a:gd name="T43" fmla="*/ 60 h 251"/>
                    <a:gd name="T44" fmla="*/ 21 w 93"/>
                    <a:gd name="T45" fmla="*/ 62 h 251"/>
                    <a:gd name="T46" fmla="*/ 21 w 93"/>
                    <a:gd name="T47" fmla="*/ 63 h 251"/>
                    <a:gd name="T48" fmla="*/ 20 w 93"/>
                    <a:gd name="T49" fmla="*/ 63 h 251"/>
                    <a:gd name="T50" fmla="*/ 18 w 93"/>
                    <a:gd name="T51" fmla="*/ 61 h 251"/>
                    <a:gd name="T52" fmla="*/ 17 w 93"/>
                    <a:gd name="T53" fmla="*/ 58 h 251"/>
                    <a:gd name="T54" fmla="*/ 15 w 93"/>
                    <a:gd name="T55" fmla="*/ 55 h 251"/>
                    <a:gd name="T56" fmla="*/ 14 w 93"/>
                    <a:gd name="T57" fmla="*/ 52 h 251"/>
                    <a:gd name="T58" fmla="*/ 13 w 93"/>
                    <a:gd name="T59" fmla="*/ 50 h 251"/>
                    <a:gd name="T60" fmla="*/ 12 w 93"/>
                    <a:gd name="T61" fmla="*/ 47 h 251"/>
                    <a:gd name="T62" fmla="*/ 12 w 93"/>
                    <a:gd name="T63" fmla="*/ 46 h 251"/>
                    <a:gd name="T64" fmla="*/ 11 w 93"/>
                    <a:gd name="T65" fmla="*/ 43 h 251"/>
                    <a:gd name="T66" fmla="*/ 11 w 93"/>
                    <a:gd name="T67" fmla="*/ 41 h 251"/>
                    <a:gd name="T68" fmla="*/ 12 w 93"/>
                    <a:gd name="T69" fmla="*/ 37 h 251"/>
                    <a:gd name="T70" fmla="*/ 12 w 93"/>
                    <a:gd name="T71" fmla="*/ 34 h 251"/>
                    <a:gd name="T72" fmla="*/ 14 w 93"/>
                    <a:gd name="T73" fmla="*/ 30 h 251"/>
                    <a:gd name="T74" fmla="*/ 15 w 93"/>
                    <a:gd name="T75" fmla="*/ 28 h 251"/>
                    <a:gd name="T76" fmla="*/ 17 w 93"/>
                    <a:gd name="T77" fmla="*/ 26 h 251"/>
                    <a:gd name="T78" fmla="*/ 17 w 93"/>
                    <a:gd name="T79" fmla="*/ 23 h 251"/>
                    <a:gd name="T80" fmla="*/ 17 w 93"/>
                    <a:gd name="T81" fmla="*/ 21 h 251"/>
                    <a:gd name="T82" fmla="*/ 17 w 93"/>
                    <a:gd name="T83" fmla="*/ 18 h 251"/>
                    <a:gd name="T84" fmla="*/ 16 w 93"/>
                    <a:gd name="T85" fmla="*/ 16 h 251"/>
                    <a:gd name="T86" fmla="*/ 14 w 93"/>
                    <a:gd name="T87" fmla="*/ 15 h 251"/>
                    <a:gd name="T88" fmla="*/ 10 w 93"/>
                    <a:gd name="T89" fmla="*/ 12 h 251"/>
                    <a:gd name="T90" fmla="*/ 8 w 93"/>
                    <a:gd name="T91" fmla="*/ 11 h 251"/>
                    <a:gd name="T92" fmla="*/ 5 w 93"/>
                    <a:gd name="T93" fmla="*/ 9 h 251"/>
                    <a:gd name="T94" fmla="*/ 3 w 93"/>
                    <a:gd name="T95" fmla="*/ 7 h 251"/>
                    <a:gd name="T96" fmla="*/ 1 w 93"/>
                    <a:gd name="T97" fmla="*/ 5 h 251"/>
                    <a:gd name="T98" fmla="*/ 1 w 93"/>
                    <a:gd name="T99" fmla="*/ 3 h 251"/>
                    <a:gd name="T100" fmla="*/ 0 w 93"/>
                    <a:gd name="T101" fmla="*/ 1 h 251"/>
                    <a:gd name="T102" fmla="*/ 1 w 93"/>
                    <a:gd name="T103" fmla="*/ 0 h 251"/>
                    <a:gd name="T104" fmla="*/ 4 w 93"/>
                    <a:gd name="T105" fmla="*/ 1 h 2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3"/>
                    <a:gd name="T160" fmla="*/ 0 h 251"/>
                    <a:gd name="T161" fmla="*/ 93 w 93"/>
                    <a:gd name="T162" fmla="*/ 251 h 2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3" h="251">
                      <a:moveTo>
                        <a:pt x="13" y="4"/>
                      </a:moveTo>
                      <a:lnTo>
                        <a:pt x="15" y="6"/>
                      </a:lnTo>
                      <a:lnTo>
                        <a:pt x="19" y="8"/>
                      </a:lnTo>
                      <a:lnTo>
                        <a:pt x="23" y="10"/>
                      </a:lnTo>
                      <a:lnTo>
                        <a:pt x="28" y="12"/>
                      </a:lnTo>
                      <a:lnTo>
                        <a:pt x="34" y="15"/>
                      </a:lnTo>
                      <a:lnTo>
                        <a:pt x="40" y="19"/>
                      </a:lnTo>
                      <a:lnTo>
                        <a:pt x="47" y="23"/>
                      </a:lnTo>
                      <a:lnTo>
                        <a:pt x="53" y="27"/>
                      </a:lnTo>
                      <a:lnTo>
                        <a:pt x="61" y="31"/>
                      </a:lnTo>
                      <a:lnTo>
                        <a:pt x="67" y="34"/>
                      </a:lnTo>
                      <a:lnTo>
                        <a:pt x="74" y="38"/>
                      </a:lnTo>
                      <a:lnTo>
                        <a:pt x="78" y="42"/>
                      </a:lnTo>
                      <a:lnTo>
                        <a:pt x="84" y="46"/>
                      </a:lnTo>
                      <a:lnTo>
                        <a:pt x="87" y="50"/>
                      </a:lnTo>
                      <a:lnTo>
                        <a:pt x="91" y="53"/>
                      </a:lnTo>
                      <a:lnTo>
                        <a:pt x="93" y="57"/>
                      </a:lnTo>
                      <a:lnTo>
                        <a:pt x="93" y="61"/>
                      </a:lnTo>
                      <a:lnTo>
                        <a:pt x="93" y="67"/>
                      </a:lnTo>
                      <a:lnTo>
                        <a:pt x="93" y="71"/>
                      </a:lnTo>
                      <a:lnTo>
                        <a:pt x="89" y="74"/>
                      </a:lnTo>
                      <a:lnTo>
                        <a:pt x="89" y="82"/>
                      </a:lnTo>
                      <a:lnTo>
                        <a:pt x="86" y="88"/>
                      </a:lnTo>
                      <a:lnTo>
                        <a:pt x="82" y="95"/>
                      </a:lnTo>
                      <a:lnTo>
                        <a:pt x="78" y="101"/>
                      </a:lnTo>
                      <a:lnTo>
                        <a:pt x="76" y="107"/>
                      </a:lnTo>
                      <a:lnTo>
                        <a:pt x="72" y="114"/>
                      </a:lnTo>
                      <a:lnTo>
                        <a:pt x="68" y="122"/>
                      </a:lnTo>
                      <a:lnTo>
                        <a:pt x="67" y="129"/>
                      </a:lnTo>
                      <a:lnTo>
                        <a:pt x="65" y="135"/>
                      </a:lnTo>
                      <a:lnTo>
                        <a:pt x="65" y="143"/>
                      </a:lnTo>
                      <a:lnTo>
                        <a:pt x="65" y="152"/>
                      </a:lnTo>
                      <a:lnTo>
                        <a:pt x="65" y="158"/>
                      </a:lnTo>
                      <a:lnTo>
                        <a:pt x="65" y="166"/>
                      </a:lnTo>
                      <a:lnTo>
                        <a:pt x="67" y="173"/>
                      </a:lnTo>
                      <a:lnTo>
                        <a:pt x="68" y="181"/>
                      </a:lnTo>
                      <a:lnTo>
                        <a:pt x="70" y="188"/>
                      </a:lnTo>
                      <a:lnTo>
                        <a:pt x="72" y="196"/>
                      </a:lnTo>
                      <a:lnTo>
                        <a:pt x="74" y="204"/>
                      </a:lnTo>
                      <a:lnTo>
                        <a:pt x="78" y="211"/>
                      </a:lnTo>
                      <a:lnTo>
                        <a:pt x="78" y="217"/>
                      </a:lnTo>
                      <a:lnTo>
                        <a:pt x="80" y="225"/>
                      </a:lnTo>
                      <a:lnTo>
                        <a:pt x="82" y="230"/>
                      </a:lnTo>
                      <a:lnTo>
                        <a:pt x="82" y="238"/>
                      </a:lnTo>
                      <a:lnTo>
                        <a:pt x="82" y="242"/>
                      </a:lnTo>
                      <a:lnTo>
                        <a:pt x="84" y="245"/>
                      </a:lnTo>
                      <a:lnTo>
                        <a:pt x="82" y="247"/>
                      </a:lnTo>
                      <a:lnTo>
                        <a:pt x="82" y="251"/>
                      </a:lnTo>
                      <a:lnTo>
                        <a:pt x="80" y="251"/>
                      </a:lnTo>
                      <a:lnTo>
                        <a:pt x="78" y="249"/>
                      </a:lnTo>
                      <a:lnTo>
                        <a:pt x="74" y="247"/>
                      </a:lnTo>
                      <a:lnTo>
                        <a:pt x="72" y="244"/>
                      </a:lnTo>
                      <a:lnTo>
                        <a:pt x="68" y="238"/>
                      </a:lnTo>
                      <a:lnTo>
                        <a:pt x="65" y="232"/>
                      </a:lnTo>
                      <a:lnTo>
                        <a:pt x="61" y="225"/>
                      </a:lnTo>
                      <a:lnTo>
                        <a:pt x="57" y="217"/>
                      </a:lnTo>
                      <a:lnTo>
                        <a:pt x="55" y="213"/>
                      </a:lnTo>
                      <a:lnTo>
                        <a:pt x="53" y="207"/>
                      </a:lnTo>
                      <a:lnTo>
                        <a:pt x="53" y="204"/>
                      </a:lnTo>
                      <a:lnTo>
                        <a:pt x="51" y="198"/>
                      </a:lnTo>
                      <a:lnTo>
                        <a:pt x="49" y="194"/>
                      </a:lnTo>
                      <a:lnTo>
                        <a:pt x="47" y="188"/>
                      </a:lnTo>
                      <a:lnTo>
                        <a:pt x="47" y="185"/>
                      </a:lnTo>
                      <a:lnTo>
                        <a:pt x="47" y="181"/>
                      </a:lnTo>
                      <a:lnTo>
                        <a:pt x="46" y="177"/>
                      </a:lnTo>
                      <a:lnTo>
                        <a:pt x="44" y="171"/>
                      </a:lnTo>
                      <a:lnTo>
                        <a:pt x="44" y="168"/>
                      </a:lnTo>
                      <a:lnTo>
                        <a:pt x="44" y="164"/>
                      </a:lnTo>
                      <a:lnTo>
                        <a:pt x="44" y="156"/>
                      </a:lnTo>
                      <a:lnTo>
                        <a:pt x="46" y="148"/>
                      </a:lnTo>
                      <a:lnTo>
                        <a:pt x="47" y="141"/>
                      </a:lnTo>
                      <a:lnTo>
                        <a:pt x="47" y="133"/>
                      </a:lnTo>
                      <a:lnTo>
                        <a:pt x="51" y="126"/>
                      </a:lnTo>
                      <a:lnTo>
                        <a:pt x="53" y="120"/>
                      </a:lnTo>
                      <a:lnTo>
                        <a:pt x="57" y="114"/>
                      </a:lnTo>
                      <a:lnTo>
                        <a:pt x="59" y="109"/>
                      </a:lnTo>
                      <a:lnTo>
                        <a:pt x="61" y="105"/>
                      </a:lnTo>
                      <a:lnTo>
                        <a:pt x="65" y="101"/>
                      </a:lnTo>
                      <a:lnTo>
                        <a:pt x="65" y="95"/>
                      </a:lnTo>
                      <a:lnTo>
                        <a:pt x="67" y="91"/>
                      </a:lnTo>
                      <a:lnTo>
                        <a:pt x="68" y="88"/>
                      </a:lnTo>
                      <a:lnTo>
                        <a:pt x="68" y="84"/>
                      </a:lnTo>
                      <a:lnTo>
                        <a:pt x="68" y="76"/>
                      </a:lnTo>
                      <a:lnTo>
                        <a:pt x="68" y="71"/>
                      </a:lnTo>
                      <a:lnTo>
                        <a:pt x="65" y="67"/>
                      </a:lnTo>
                      <a:lnTo>
                        <a:pt x="61" y="63"/>
                      </a:lnTo>
                      <a:lnTo>
                        <a:pt x="57" y="59"/>
                      </a:lnTo>
                      <a:lnTo>
                        <a:pt x="53" y="57"/>
                      </a:lnTo>
                      <a:lnTo>
                        <a:pt x="46" y="52"/>
                      </a:lnTo>
                      <a:lnTo>
                        <a:pt x="40" y="48"/>
                      </a:lnTo>
                      <a:lnTo>
                        <a:pt x="36" y="44"/>
                      </a:lnTo>
                      <a:lnTo>
                        <a:pt x="30" y="42"/>
                      </a:lnTo>
                      <a:lnTo>
                        <a:pt x="25" y="36"/>
                      </a:lnTo>
                      <a:lnTo>
                        <a:pt x="19" y="34"/>
                      </a:lnTo>
                      <a:lnTo>
                        <a:pt x="13" y="29"/>
                      </a:lnTo>
                      <a:lnTo>
                        <a:pt x="9" y="2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0" name="Freeform 465"/>
                <p:cNvSpPr>
                  <a:spLocks/>
                </p:cNvSpPr>
                <p:nvPr/>
              </p:nvSpPr>
              <p:spPr bwMode="auto">
                <a:xfrm>
                  <a:off x="2946" y="3236"/>
                  <a:ext cx="131" cy="236"/>
                </a:xfrm>
                <a:custGeom>
                  <a:avLst/>
                  <a:gdLst>
                    <a:gd name="T0" fmla="*/ 62 w 262"/>
                    <a:gd name="T1" fmla="*/ 8 h 472"/>
                    <a:gd name="T2" fmla="*/ 64 w 262"/>
                    <a:gd name="T3" fmla="*/ 17 h 472"/>
                    <a:gd name="T4" fmla="*/ 65 w 262"/>
                    <a:gd name="T5" fmla="*/ 25 h 472"/>
                    <a:gd name="T6" fmla="*/ 65 w 262"/>
                    <a:gd name="T7" fmla="*/ 32 h 472"/>
                    <a:gd name="T8" fmla="*/ 65 w 262"/>
                    <a:gd name="T9" fmla="*/ 40 h 472"/>
                    <a:gd name="T10" fmla="*/ 64 w 262"/>
                    <a:gd name="T11" fmla="*/ 49 h 472"/>
                    <a:gd name="T12" fmla="*/ 63 w 262"/>
                    <a:gd name="T13" fmla="*/ 58 h 472"/>
                    <a:gd name="T14" fmla="*/ 61 w 262"/>
                    <a:gd name="T15" fmla="*/ 68 h 472"/>
                    <a:gd name="T16" fmla="*/ 57 w 262"/>
                    <a:gd name="T17" fmla="*/ 77 h 472"/>
                    <a:gd name="T18" fmla="*/ 53 w 262"/>
                    <a:gd name="T19" fmla="*/ 86 h 472"/>
                    <a:gd name="T20" fmla="*/ 49 w 262"/>
                    <a:gd name="T21" fmla="*/ 93 h 472"/>
                    <a:gd name="T22" fmla="*/ 42 w 262"/>
                    <a:gd name="T23" fmla="*/ 102 h 472"/>
                    <a:gd name="T24" fmla="*/ 34 w 262"/>
                    <a:gd name="T25" fmla="*/ 111 h 472"/>
                    <a:gd name="T26" fmla="*/ 26 w 262"/>
                    <a:gd name="T27" fmla="*/ 117 h 472"/>
                    <a:gd name="T28" fmla="*/ 22 w 262"/>
                    <a:gd name="T29" fmla="*/ 115 h 472"/>
                    <a:gd name="T30" fmla="*/ 20 w 262"/>
                    <a:gd name="T31" fmla="*/ 108 h 472"/>
                    <a:gd name="T32" fmla="*/ 13 w 262"/>
                    <a:gd name="T33" fmla="*/ 105 h 472"/>
                    <a:gd name="T34" fmla="*/ 4 w 262"/>
                    <a:gd name="T35" fmla="*/ 107 h 472"/>
                    <a:gd name="T36" fmla="*/ 1 w 262"/>
                    <a:gd name="T37" fmla="*/ 105 h 472"/>
                    <a:gd name="T38" fmla="*/ 9 w 262"/>
                    <a:gd name="T39" fmla="*/ 99 h 472"/>
                    <a:gd name="T40" fmla="*/ 18 w 262"/>
                    <a:gd name="T41" fmla="*/ 94 h 472"/>
                    <a:gd name="T42" fmla="*/ 22 w 262"/>
                    <a:gd name="T43" fmla="*/ 87 h 472"/>
                    <a:gd name="T44" fmla="*/ 25 w 262"/>
                    <a:gd name="T45" fmla="*/ 79 h 472"/>
                    <a:gd name="T46" fmla="*/ 26 w 262"/>
                    <a:gd name="T47" fmla="*/ 70 h 472"/>
                    <a:gd name="T48" fmla="*/ 28 w 262"/>
                    <a:gd name="T49" fmla="*/ 60 h 472"/>
                    <a:gd name="T50" fmla="*/ 28 w 262"/>
                    <a:gd name="T51" fmla="*/ 51 h 472"/>
                    <a:gd name="T52" fmla="*/ 28 w 262"/>
                    <a:gd name="T53" fmla="*/ 43 h 472"/>
                    <a:gd name="T54" fmla="*/ 27 w 262"/>
                    <a:gd name="T55" fmla="*/ 36 h 472"/>
                    <a:gd name="T56" fmla="*/ 26 w 262"/>
                    <a:gd name="T57" fmla="*/ 28 h 472"/>
                    <a:gd name="T58" fmla="*/ 25 w 262"/>
                    <a:gd name="T59" fmla="*/ 21 h 472"/>
                    <a:gd name="T60" fmla="*/ 26 w 262"/>
                    <a:gd name="T61" fmla="*/ 17 h 472"/>
                    <a:gd name="T62" fmla="*/ 32 w 262"/>
                    <a:gd name="T63" fmla="*/ 24 h 472"/>
                    <a:gd name="T64" fmla="*/ 35 w 262"/>
                    <a:gd name="T65" fmla="*/ 32 h 472"/>
                    <a:gd name="T66" fmla="*/ 35 w 262"/>
                    <a:gd name="T67" fmla="*/ 40 h 472"/>
                    <a:gd name="T68" fmla="*/ 35 w 262"/>
                    <a:gd name="T69" fmla="*/ 50 h 472"/>
                    <a:gd name="T70" fmla="*/ 34 w 262"/>
                    <a:gd name="T71" fmla="*/ 61 h 472"/>
                    <a:gd name="T72" fmla="*/ 32 w 262"/>
                    <a:gd name="T73" fmla="*/ 70 h 472"/>
                    <a:gd name="T74" fmla="*/ 30 w 262"/>
                    <a:gd name="T75" fmla="*/ 80 h 472"/>
                    <a:gd name="T76" fmla="*/ 27 w 262"/>
                    <a:gd name="T77" fmla="*/ 87 h 472"/>
                    <a:gd name="T78" fmla="*/ 23 w 262"/>
                    <a:gd name="T79" fmla="*/ 96 h 472"/>
                    <a:gd name="T80" fmla="*/ 22 w 262"/>
                    <a:gd name="T81" fmla="*/ 102 h 472"/>
                    <a:gd name="T82" fmla="*/ 28 w 262"/>
                    <a:gd name="T83" fmla="*/ 108 h 472"/>
                    <a:gd name="T84" fmla="*/ 34 w 262"/>
                    <a:gd name="T85" fmla="*/ 106 h 472"/>
                    <a:gd name="T86" fmla="*/ 39 w 262"/>
                    <a:gd name="T87" fmla="*/ 100 h 472"/>
                    <a:gd name="T88" fmla="*/ 45 w 262"/>
                    <a:gd name="T89" fmla="*/ 89 h 472"/>
                    <a:gd name="T90" fmla="*/ 48 w 262"/>
                    <a:gd name="T91" fmla="*/ 83 h 472"/>
                    <a:gd name="T92" fmla="*/ 52 w 262"/>
                    <a:gd name="T93" fmla="*/ 75 h 472"/>
                    <a:gd name="T94" fmla="*/ 54 w 262"/>
                    <a:gd name="T95" fmla="*/ 67 h 472"/>
                    <a:gd name="T96" fmla="*/ 57 w 262"/>
                    <a:gd name="T97" fmla="*/ 60 h 472"/>
                    <a:gd name="T98" fmla="*/ 59 w 262"/>
                    <a:gd name="T99" fmla="*/ 52 h 472"/>
                    <a:gd name="T100" fmla="*/ 61 w 262"/>
                    <a:gd name="T101" fmla="*/ 40 h 472"/>
                    <a:gd name="T102" fmla="*/ 61 w 262"/>
                    <a:gd name="T103" fmla="*/ 31 h 472"/>
                    <a:gd name="T104" fmla="*/ 60 w 262"/>
                    <a:gd name="T105" fmla="*/ 22 h 472"/>
                    <a:gd name="T106" fmla="*/ 59 w 262"/>
                    <a:gd name="T107" fmla="*/ 16 h 472"/>
                    <a:gd name="T108" fmla="*/ 58 w 262"/>
                    <a:gd name="T109" fmla="*/ 9 h 472"/>
                    <a:gd name="T110" fmla="*/ 59 w 262"/>
                    <a:gd name="T111" fmla="*/ 1 h 4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2"/>
                    <a:gd name="T169" fmla="*/ 0 h 472"/>
                    <a:gd name="T170" fmla="*/ 262 w 262"/>
                    <a:gd name="T171" fmla="*/ 472 h 4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2" h="472">
                      <a:moveTo>
                        <a:pt x="243" y="12"/>
                      </a:moveTo>
                      <a:lnTo>
                        <a:pt x="243" y="14"/>
                      </a:lnTo>
                      <a:lnTo>
                        <a:pt x="245" y="17"/>
                      </a:lnTo>
                      <a:lnTo>
                        <a:pt x="245" y="19"/>
                      </a:lnTo>
                      <a:lnTo>
                        <a:pt x="247" y="25"/>
                      </a:lnTo>
                      <a:lnTo>
                        <a:pt x="247" y="29"/>
                      </a:lnTo>
                      <a:lnTo>
                        <a:pt x="249" y="35"/>
                      </a:lnTo>
                      <a:lnTo>
                        <a:pt x="251" y="38"/>
                      </a:lnTo>
                      <a:lnTo>
                        <a:pt x="251" y="46"/>
                      </a:lnTo>
                      <a:lnTo>
                        <a:pt x="252" y="52"/>
                      </a:lnTo>
                      <a:lnTo>
                        <a:pt x="254" y="59"/>
                      </a:lnTo>
                      <a:lnTo>
                        <a:pt x="254" y="67"/>
                      </a:lnTo>
                      <a:lnTo>
                        <a:pt x="256" y="74"/>
                      </a:lnTo>
                      <a:lnTo>
                        <a:pt x="256" y="80"/>
                      </a:lnTo>
                      <a:lnTo>
                        <a:pt x="256" y="84"/>
                      </a:lnTo>
                      <a:lnTo>
                        <a:pt x="258" y="88"/>
                      </a:lnTo>
                      <a:lnTo>
                        <a:pt x="258" y="93"/>
                      </a:lnTo>
                      <a:lnTo>
                        <a:pt x="258" y="97"/>
                      </a:lnTo>
                      <a:lnTo>
                        <a:pt x="258" y="103"/>
                      </a:lnTo>
                      <a:lnTo>
                        <a:pt x="258" y="107"/>
                      </a:lnTo>
                      <a:lnTo>
                        <a:pt x="260" y="113"/>
                      </a:lnTo>
                      <a:lnTo>
                        <a:pt x="260" y="116"/>
                      </a:lnTo>
                      <a:lnTo>
                        <a:pt x="260" y="122"/>
                      </a:lnTo>
                      <a:lnTo>
                        <a:pt x="260" y="128"/>
                      </a:lnTo>
                      <a:lnTo>
                        <a:pt x="262" y="133"/>
                      </a:lnTo>
                      <a:lnTo>
                        <a:pt x="260" y="137"/>
                      </a:lnTo>
                      <a:lnTo>
                        <a:pt x="260" y="143"/>
                      </a:lnTo>
                      <a:lnTo>
                        <a:pt x="260" y="149"/>
                      </a:lnTo>
                      <a:lnTo>
                        <a:pt x="260" y="154"/>
                      </a:lnTo>
                      <a:lnTo>
                        <a:pt x="260" y="160"/>
                      </a:lnTo>
                      <a:lnTo>
                        <a:pt x="260" y="166"/>
                      </a:lnTo>
                      <a:lnTo>
                        <a:pt x="260" y="171"/>
                      </a:lnTo>
                      <a:lnTo>
                        <a:pt x="260" y="177"/>
                      </a:lnTo>
                      <a:lnTo>
                        <a:pt x="258" y="183"/>
                      </a:lnTo>
                      <a:lnTo>
                        <a:pt x="258" y="189"/>
                      </a:lnTo>
                      <a:lnTo>
                        <a:pt x="256" y="194"/>
                      </a:lnTo>
                      <a:lnTo>
                        <a:pt x="256" y="202"/>
                      </a:lnTo>
                      <a:lnTo>
                        <a:pt x="254" y="208"/>
                      </a:lnTo>
                      <a:lnTo>
                        <a:pt x="254" y="213"/>
                      </a:lnTo>
                      <a:lnTo>
                        <a:pt x="254" y="219"/>
                      </a:lnTo>
                      <a:lnTo>
                        <a:pt x="252" y="227"/>
                      </a:lnTo>
                      <a:lnTo>
                        <a:pt x="251" y="232"/>
                      </a:lnTo>
                      <a:lnTo>
                        <a:pt x="251" y="238"/>
                      </a:lnTo>
                      <a:lnTo>
                        <a:pt x="249" y="246"/>
                      </a:lnTo>
                      <a:lnTo>
                        <a:pt x="247" y="251"/>
                      </a:lnTo>
                      <a:lnTo>
                        <a:pt x="245" y="259"/>
                      </a:lnTo>
                      <a:lnTo>
                        <a:pt x="243" y="265"/>
                      </a:lnTo>
                      <a:lnTo>
                        <a:pt x="241" y="272"/>
                      </a:lnTo>
                      <a:lnTo>
                        <a:pt x="239" y="278"/>
                      </a:lnTo>
                      <a:lnTo>
                        <a:pt x="237" y="284"/>
                      </a:lnTo>
                      <a:lnTo>
                        <a:pt x="233" y="289"/>
                      </a:lnTo>
                      <a:lnTo>
                        <a:pt x="232" y="295"/>
                      </a:lnTo>
                      <a:lnTo>
                        <a:pt x="230" y="303"/>
                      </a:lnTo>
                      <a:lnTo>
                        <a:pt x="226" y="308"/>
                      </a:lnTo>
                      <a:lnTo>
                        <a:pt x="224" y="314"/>
                      </a:lnTo>
                      <a:lnTo>
                        <a:pt x="222" y="320"/>
                      </a:lnTo>
                      <a:lnTo>
                        <a:pt x="220" y="325"/>
                      </a:lnTo>
                      <a:lnTo>
                        <a:pt x="216" y="329"/>
                      </a:lnTo>
                      <a:lnTo>
                        <a:pt x="213" y="335"/>
                      </a:lnTo>
                      <a:lnTo>
                        <a:pt x="211" y="341"/>
                      </a:lnTo>
                      <a:lnTo>
                        <a:pt x="209" y="346"/>
                      </a:lnTo>
                      <a:lnTo>
                        <a:pt x="205" y="350"/>
                      </a:lnTo>
                      <a:lnTo>
                        <a:pt x="203" y="356"/>
                      </a:lnTo>
                      <a:lnTo>
                        <a:pt x="199" y="362"/>
                      </a:lnTo>
                      <a:lnTo>
                        <a:pt x="197" y="365"/>
                      </a:lnTo>
                      <a:lnTo>
                        <a:pt x="194" y="369"/>
                      </a:lnTo>
                      <a:lnTo>
                        <a:pt x="192" y="375"/>
                      </a:lnTo>
                      <a:lnTo>
                        <a:pt x="188" y="379"/>
                      </a:lnTo>
                      <a:lnTo>
                        <a:pt x="184" y="383"/>
                      </a:lnTo>
                      <a:lnTo>
                        <a:pt x="178" y="390"/>
                      </a:lnTo>
                      <a:lnTo>
                        <a:pt x="173" y="400"/>
                      </a:lnTo>
                      <a:lnTo>
                        <a:pt x="167" y="407"/>
                      </a:lnTo>
                      <a:lnTo>
                        <a:pt x="161" y="413"/>
                      </a:lnTo>
                      <a:lnTo>
                        <a:pt x="156" y="419"/>
                      </a:lnTo>
                      <a:lnTo>
                        <a:pt x="152" y="426"/>
                      </a:lnTo>
                      <a:lnTo>
                        <a:pt x="144" y="432"/>
                      </a:lnTo>
                      <a:lnTo>
                        <a:pt x="140" y="436"/>
                      </a:lnTo>
                      <a:lnTo>
                        <a:pt x="133" y="441"/>
                      </a:lnTo>
                      <a:lnTo>
                        <a:pt x="129" y="447"/>
                      </a:lnTo>
                      <a:lnTo>
                        <a:pt x="123" y="451"/>
                      </a:lnTo>
                      <a:lnTo>
                        <a:pt x="119" y="455"/>
                      </a:lnTo>
                      <a:lnTo>
                        <a:pt x="116" y="457"/>
                      </a:lnTo>
                      <a:lnTo>
                        <a:pt x="112" y="460"/>
                      </a:lnTo>
                      <a:lnTo>
                        <a:pt x="102" y="466"/>
                      </a:lnTo>
                      <a:lnTo>
                        <a:pt x="97" y="470"/>
                      </a:lnTo>
                      <a:lnTo>
                        <a:pt x="93" y="472"/>
                      </a:lnTo>
                      <a:lnTo>
                        <a:pt x="91" y="472"/>
                      </a:lnTo>
                      <a:lnTo>
                        <a:pt x="87" y="470"/>
                      </a:lnTo>
                      <a:lnTo>
                        <a:pt x="87" y="464"/>
                      </a:lnTo>
                      <a:lnTo>
                        <a:pt x="85" y="459"/>
                      </a:lnTo>
                      <a:lnTo>
                        <a:pt x="83" y="455"/>
                      </a:lnTo>
                      <a:lnTo>
                        <a:pt x="83" y="449"/>
                      </a:lnTo>
                      <a:lnTo>
                        <a:pt x="83" y="445"/>
                      </a:lnTo>
                      <a:lnTo>
                        <a:pt x="81" y="440"/>
                      </a:lnTo>
                      <a:lnTo>
                        <a:pt x="80" y="434"/>
                      </a:lnTo>
                      <a:lnTo>
                        <a:pt x="78" y="430"/>
                      </a:lnTo>
                      <a:lnTo>
                        <a:pt x="78" y="426"/>
                      </a:lnTo>
                      <a:lnTo>
                        <a:pt x="72" y="419"/>
                      </a:lnTo>
                      <a:lnTo>
                        <a:pt x="68" y="417"/>
                      </a:lnTo>
                      <a:lnTo>
                        <a:pt x="62" y="417"/>
                      </a:lnTo>
                      <a:lnTo>
                        <a:pt x="59" y="419"/>
                      </a:lnTo>
                      <a:lnTo>
                        <a:pt x="51" y="419"/>
                      </a:lnTo>
                      <a:lnTo>
                        <a:pt x="47" y="421"/>
                      </a:lnTo>
                      <a:lnTo>
                        <a:pt x="40" y="422"/>
                      </a:lnTo>
                      <a:lnTo>
                        <a:pt x="34" y="424"/>
                      </a:lnTo>
                      <a:lnTo>
                        <a:pt x="26" y="426"/>
                      </a:lnTo>
                      <a:lnTo>
                        <a:pt x="22" y="428"/>
                      </a:lnTo>
                      <a:lnTo>
                        <a:pt x="15" y="428"/>
                      </a:lnTo>
                      <a:lnTo>
                        <a:pt x="11" y="430"/>
                      </a:lnTo>
                      <a:lnTo>
                        <a:pt x="5" y="430"/>
                      </a:lnTo>
                      <a:lnTo>
                        <a:pt x="3" y="430"/>
                      </a:lnTo>
                      <a:lnTo>
                        <a:pt x="0" y="428"/>
                      </a:lnTo>
                      <a:lnTo>
                        <a:pt x="2" y="422"/>
                      </a:lnTo>
                      <a:lnTo>
                        <a:pt x="3" y="419"/>
                      </a:lnTo>
                      <a:lnTo>
                        <a:pt x="7" y="415"/>
                      </a:lnTo>
                      <a:lnTo>
                        <a:pt x="11" y="411"/>
                      </a:lnTo>
                      <a:lnTo>
                        <a:pt x="17" y="407"/>
                      </a:lnTo>
                      <a:lnTo>
                        <a:pt x="22" y="403"/>
                      </a:lnTo>
                      <a:lnTo>
                        <a:pt x="28" y="400"/>
                      </a:lnTo>
                      <a:lnTo>
                        <a:pt x="34" y="396"/>
                      </a:lnTo>
                      <a:lnTo>
                        <a:pt x="41" y="394"/>
                      </a:lnTo>
                      <a:lnTo>
                        <a:pt x="47" y="390"/>
                      </a:lnTo>
                      <a:lnTo>
                        <a:pt x="55" y="386"/>
                      </a:lnTo>
                      <a:lnTo>
                        <a:pt x="59" y="383"/>
                      </a:lnTo>
                      <a:lnTo>
                        <a:pt x="66" y="379"/>
                      </a:lnTo>
                      <a:lnTo>
                        <a:pt x="70" y="375"/>
                      </a:lnTo>
                      <a:lnTo>
                        <a:pt x="76" y="373"/>
                      </a:lnTo>
                      <a:lnTo>
                        <a:pt x="80" y="369"/>
                      </a:lnTo>
                      <a:lnTo>
                        <a:pt x="83" y="365"/>
                      </a:lnTo>
                      <a:lnTo>
                        <a:pt x="83" y="362"/>
                      </a:lnTo>
                      <a:lnTo>
                        <a:pt x="85" y="356"/>
                      </a:lnTo>
                      <a:lnTo>
                        <a:pt x="87" y="348"/>
                      </a:lnTo>
                      <a:lnTo>
                        <a:pt x="91" y="341"/>
                      </a:lnTo>
                      <a:lnTo>
                        <a:pt x="91" y="335"/>
                      </a:lnTo>
                      <a:lnTo>
                        <a:pt x="93" y="329"/>
                      </a:lnTo>
                      <a:lnTo>
                        <a:pt x="95" y="325"/>
                      </a:lnTo>
                      <a:lnTo>
                        <a:pt x="97" y="320"/>
                      </a:lnTo>
                      <a:lnTo>
                        <a:pt x="97" y="314"/>
                      </a:lnTo>
                      <a:lnTo>
                        <a:pt x="99" y="308"/>
                      </a:lnTo>
                      <a:lnTo>
                        <a:pt x="100" y="303"/>
                      </a:lnTo>
                      <a:lnTo>
                        <a:pt x="102" y="297"/>
                      </a:lnTo>
                      <a:lnTo>
                        <a:pt x="102" y="291"/>
                      </a:lnTo>
                      <a:lnTo>
                        <a:pt x="104" y="284"/>
                      </a:lnTo>
                      <a:lnTo>
                        <a:pt x="104" y="278"/>
                      </a:lnTo>
                      <a:lnTo>
                        <a:pt x="106" y="272"/>
                      </a:lnTo>
                      <a:lnTo>
                        <a:pt x="106" y="267"/>
                      </a:lnTo>
                      <a:lnTo>
                        <a:pt x="108" y="259"/>
                      </a:lnTo>
                      <a:lnTo>
                        <a:pt x="110" y="253"/>
                      </a:lnTo>
                      <a:lnTo>
                        <a:pt x="112" y="248"/>
                      </a:lnTo>
                      <a:lnTo>
                        <a:pt x="112" y="240"/>
                      </a:lnTo>
                      <a:lnTo>
                        <a:pt x="112" y="234"/>
                      </a:lnTo>
                      <a:lnTo>
                        <a:pt x="112" y="228"/>
                      </a:lnTo>
                      <a:lnTo>
                        <a:pt x="112" y="223"/>
                      </a:lnTo>
                      <a:lnTo>
                        <a:pt x="112" y="215"/>
                      </a:lnTo>
                      <a:lnTo>
                        <a:pt x="112" y="211"/>
                      </a:lnTo>
                      <a:lnTo>
                        <a:pt x="112" y="204"/>
                      </a:lnTo>
                      <a:lnTo>
                        <a:pt x="114" y="200"/>
                      </a:lnTo>
                      <a:lnTo>
                        <a:pt x="112" y="194"/>
                      </a:lnTo>
                      <a:lnTo>
                        <a:pt x="112" y="189"/>
                      </a:lnTo>
                      <a:lnTo>
                        <a:pt x="112" y="181"/>
                      </a:lnTo>
                      <a:lnTo>
                        <a:pt x="112" y="177"/>
                      </a:lnTo>
                      <a:lnTo>
                        <a:pt x="110" y="170"/>
                      </a:lnTo>
                      <a:lnTo>
                        <a:pt x="110" y="164"/>
                      </a:lnTo>
                      <a:lnTo>
                        <a:pt x="108" y="160"/>
                      </a:lnTo>
                      <a:lnTo>
                        <a:pt x="108" y="156"/>
                      </a:lnTo>
                      <a:lnTo>
                        <a:pt x="108" y="151"/>
                      </a:lnTo>
                      <a:lnTo>
                        <a:pt x="106" y="145"/>
                      </a:lnTo>
                      <a:lnTo>
                        <a:pt x="106" y="141"/>
                      </a:lnTo>
                      <a:lnTo>
                        <a:pt x="106" y="135"/>
                      </a:lnTo>
                      <a:lnTo>
                        <a:pt x="106" y="132"/>
                      </a:lnTo>
                      <a:lnTo>
                        <a:pt x="104" y="126"/>
                      </a:lnTo>
                      <a:lnTo>
                        <a:pt x="104" y="122"/>
                      </a:lnTo>
                      <a:lnTo>
                        <a:pt x="104" y="118"/>
                      </a:lnTo>
                      <a:lnTo>
                        <a:pt x="102" y="111"/>
                      </a:lnTo>
                      <a:lnTo>
                        <a:pt x="102" y="103"/>
                      </a:lnTo>
                      <a:lnTo>
                        <a:pt x="100" y="97"/>
                      </a:lnTo>
                      <a:lnTo>
                        <a:pt x="100" y="93"/>
                      </a:lnTo>
                      <a:lnTo>
                        <a:pt x="99" y="88"/>
                      </a:lnTo>
                      <a:lnTo>
                        <a:pt x="99" y="86"/>
                      </a:lnTo>
                      <a:lnTo>
                        <a:pt x="99" y="84"/>
                      </a:lnTo>
                      <a:lnTo>
                        <a:pt x="99" y="82"/>
                      </a:lnTo>
                      <a:lnTo>
                        <a:pt x="99" y="78"/>
                      </a:lnTo>
                      <a:lnTo>
                        <a:pt x="99" y="73"/>
                      </a:lnTo>
                      <a:lnTo>
                        <a:pt x="100" y="69"/>
                      </a:lnTo>
                      <a:lnTo>
                        <a:pt x="100" y="65"/>
                      </a:lnTo>
                      <a:lnTo>
                        <a:pt x="104" y="65"/>
                      </a:lnTo>
                      <a:lnTo>
                        <a:pt x="106" y="67"/>
                      </a:lnTo>
                      <a:lnTo>
                        <a:pt x="110" y="69"/>
                      </a:lnTo>
                      <a:lnTo>
                        <a:pt x="114" y="73"/>
                      </a:lnTo>
                      <a:lnTo>
                        <a:pt x="119" y="80"/>
                      </a:lnTo>
                      <a:lnTo>
                        <a:pt x="121" y="86"/>
                      </a:lnTo>
                      <a:lnTo>
                        <a:pt x="125" y="93"/>
                      </a:lnTo>
                      <a:lnTo>
                        <a:pt x="129" y="99"/>
                      </a:lnTo>
                      <a:lnTo>
                        <a:pt x="133" y="109"/>
                      </a:lnTo>
                      <a:lnTo>
                        <a:pt x="133" y="113"/>
                      </a:lnTo>
                      <a:lnTo>
                        <a:pt x="135" y="116"/>
                      </a:lnTo>
                      <a:lnTo>
                        <a:pt x="135" y="122"/>
                      </a:lnTo>
                      <a:lnTo>
                        <a:pt x="137" y="128"/>
                      </a:lnTo>
                      <a:lnTo>
                        <a:pt x="137" y="132"/>
                      </a:lnTo>
                      <a:lnTo>
                        <a:pt x="138" y="137"/>
                      </a:lnTo>
                      <a:lnTo>
                        <a:pt x="138" y="141"/>
                      </a:lnTo>
                      <a:lnTo>
                        <a:pt x="140" y="149"/>
                      </a:lnTo>
                      <a:lnTo>
                        <a:pt x="140" y="152"/>
                      </a:lnTo>
                      <a:lnTo>
                        <a:pt x="140" y="158"/>
                      </a:lnTo>
                      <a:lnTo>
                        <a:pt x="140" y="164"/>
                      </a:lnTo>
                      <a:lnTo>
                        <a:pt x="140" y="171"/>
                      </a:lnTo>
                      <a:lnTo>
                        <a:pt x="140" y="177"/>
                      </a:lnTo>
                      <a:lnTo>
                        <a:pt x="140" y="183"/>
                      </a:lnTo>
                      <a:lnTo>
                        <a:pt x="140" y="190"/>
                      </a:lnTo>
                      <a:lnTo>
                        <a:pt x="140" y="198"/>
                      </a:lnTo>
                      <a:lnTo>
                        <a:pt x="138" y="204"/>
                      </a:lnTo>
                      <a:lnTo>
                        <a:pt x="138" y="211"/>
                      </a:lnTo>
                      <a:lnTo>
                        <a:pt x="137" y="219"/>
                      </a:lnTo>
                      <a:lnTo>
                        <a:pt x="137" y="227"/>
                      </a:lnTo>
                      <a:lnTo>
                        <a:pt x="135" y="234"/>
                      </a:lnTo>
                      <a:lnTo>
                        <a:pt x="135" y="244"/>
                      </a:lnTo>
                      <a:lnTo>
                        <a:pt x="133" y="248"/>
                      </a:lnTo>
                      <a:lnTo>
                        <a:pt x="133" y="251"/>
                      </a:lnTo>
                      <a:lnTo>
                        <a:pt x="131" y="257"/>
                      </a:lnTo>
                      <a:lnTo>
                        <a:pt x="131" y="261"/>
                      </a:lnTo>
                      <a:lnTo>
                        <a:pt x="129" y="268"/>
                      </a:lnTo>
                      <a:lnTo>
                        <a:pt x="127" y="278"/>
                      </a:lnTo>
                      <a:lnTo>
                        <a:pt x="125" y="286"/>
                      </a:lnTo>
                      <a:lnTo>
                        <a:pt x="123" y="293"/>
                      </a:lnTo>
                      <a:lnTo>
                        <a:pt x="121" y="299"/>
                      </a:lnTo>
                      <a:lnTo>
                        <a:pt x="119" y="306"/>
                      </a:lnTo>
                      <a:lnTo>
                        <a:pt x="119" y="312"/>
                      </a:lnTo>
                      <a:lnTo>
                        <a:pt x="118" y="320"/>
                      </a:lnTo>
                      <a:lnTo>
                        <a:pt x="116" y="325"/>
                      </a:lnTo>
                      <a:lnTo>
                        <a:pt x="112" y="329"/>
                      </a:lnTo>
                      <a:lnTo>
                        <a:pt x="112" y="335"/>
                      </a:lnTo>
                      <a:lnTo>
                        <a:pt x="110" y="341"/>
                      </a:lnTo>
                      <a:lnTo>
                        <a:pt x="106" y="344"/>
                      </a:lnTo>
                      <a:lnTo>
                        <a:pt x="106" y="348"/>
                      </a:lnTo>
                      <a:lnTo>
                        <a:pt x="104" y="352"/>
                      </a:lnTo>
                      <a:lnTo>
                        <a:pt x="102" y="358"/>
                      </a:lnTo>
                      <a:lnTo>
                        <a:pt x="99" y="364"/>
                      </a:lnTo>
                      <a:lnTo>
                        <a:pt x="95" y="369"/>
                      </a:lnTo>
                      <a:lnTo>
                        <a:pt x="93" y="375"/>
                      </a:lnTo>
                      <a:lnTo>
                        <a:pt x="91" y="381"/>
                      </a:lnTo>
                      <a:lnTo>
                        <a:pt x="89" y="384"/>
                      </a:lnTo>
                      <a:lnTo>
                        <a:pt x="87" y="390"/>
                      </a:lnTo>
                      <a:lnTo>
                        <a:pt x="85" y="394"/>
                      </a:lnTo>
                      <a:lnTo>
                        <a:pt x="85" y="398"/>
                      </a:lnTo>
                      <a:lnTo>
                        <a:pt x="85" y="403"/>
                      </a:lnTo>
                      <a:lnTo>
                        <a:pt x="87" y="407"/>
                      </a:lnTo>
                      <a:lnTo>
                        <a:pt x="91" y="409"/>
                      </a:lnTo>
                      <a:lnTo>
                        <a:pt x="97" y="413"/>
                      </a:lnTo>
                      <a:lnTo>
                        <a:pt x="100" y="415"/>
                      </a:lnTo>
                      <a:lnTo>
                        <a:pt x="104" y="419"/>
                      </a:lnTo>
                      <a:lnTo>
                        <a:pt x="106" y="422"/>
                      </a:lnTo>
                      <a:lnTo>
                        <a:pt x="110" y="430"/>
                      </a:lnTo>
                      <a:lnTo>
                        <a:pt x="112" y="436"/>
                      </a:lnTo>
                      <a:lnTo>
                        <a:pt x="116" y="438"/>
                      </a:lnTo>
                      <a:lnTo>
                        <a:pt x="119" y="436"/>
                      </a:lnTo>
                      <a:lnTo>
                        <a:pt x="123" y="434"/>
                      </a:lnTo>
                      <a:lnTo>
                        <a:pt x="129" y="430"/>
                      </a:lnTo>
                      <a:lnTo>
                        <a:pt x="135" y="424"/>
                      </a:lnTo>
                      <a:lnTo>
                        <a:pt x="137" y="421"/>
                      </a:lnTo>
                      <a:lnTo>
                        <a:pt x="140" y="417"/>
                      </a:lnTo>
                      <a:lnTo>
                        <a:pt x="144" y="413"/>
                      </a:lnTo>
                      <a:lnTo>
                        <a:pt x="148" y="409"/>
                      </a:lnTo>
                      <a:lnTo>
                        <a:pt x="150" y="403"/>
                      </a:lnTo>
                      <a:lnTo>
                        <a:pt x="154" y="398"/>
                      </a:lnTo>
                      <a:lnTo>
                        <a:pt x="157" y="392"/>
                      </a:lnTo>
                      <a:lnTo>
                        <a:pt x="161" y="386"/>
                      </a:lnTo>
                      <a:lnTo>
                        <a:pt x="165" y="379"/>
                      </a:lnTo>
                      <a:lnTo>
                        <a:pt x="169" y="373"/>
                      </a:lnTo>
                      <a:lnTo>
                        <a:pt x="173" y="364"/>
                      </a:lnTo>
                      <a:lnTo>
                        <a:pt x="178" y="356"/>
                      </a:lnTo>
                      <a:lnTo>
                        <a:pt x="180" y="352"/>
                      </a:lnTo>
                      <a:lnTo>
                        <a:pt x="182" y="346"/>
                      </a:lnTo>
                      <a:lnTo>
                        <a:pt x="184" y="343"/>
                      </a:lnTo>
                      <a:lnTo>
                        <a:pt x="188" y="339"/>
                      </a:lnTo>
                      <a:lnTo>
                        <a:pt x="190" y="333"/>
                      </a:lnTo>
                      <a:lnTo>
                        <a:pt x="192" y="329"/>
                      </a:lnTo>
                      <a:lnTo>
                        <a:pt x="194" y="324"/>
                      </a:lnTo>
                      <a:lnTo>
                        <a:pt x="197" y="318"/>
                      </a:lnTo>
                      <a:lnTo>
                        <a:pt x="199" y="312"/>
                      </a:lnTo>
                      <a:lnTo>
                        <a:pt x="201" y="306"/>
                      </a:lnTo>
                      <a:lnTo>
                        <a:pt x="203" y="301"/>
                      </a:lnTo>
                      <a:lnTo>
                        <a:pt x="205" y="297"/>
                      </a:lnTo>
                      <a:lnTo>
                        <a:pt x="207" y="291"/>
                      </a:lnTo>
                      <a:lnTo>
                        <a:pt x="209" y="286"/>
                      </a:lnTo>
                      <a:lnTo>
                        <a:pt x="211" y="282"/>
                      </a:lnTo>
                      <a:lnTo>
                        <a:pt x="213" y="276"/>
                      </a:lnTo>
                      <a:lnTo>
                        <a:pt x="214" y="272"/>
                      </a:lnTo>
                      <a:lnTo>
                        <a:pt x="216" y="267"/>
                      </a:lnTo>
                      <a:lnTo>
                        <a:pt x="218" y="263"/>
                      </a:lnTo>
                      <a:lnTo>
                        <a:pt x="220" y="257"/>
                      </a:lnTo>
                      <a:lnTo>
                        <a:pt x="222" y="253"/>
                      </a:lnTo>
                      <a:lnTo>
                        <a:pt x="224" y="248"/>
                      </a:lnTo>
                      <a:lnTo>
                        <a:pt x="224" y="244"/>
                      </a:lnTo>
                      <a:lnTo>
                        <a:pt x="226" y="240"/>
                      </a:lnTo>
                      <a:lnTo>
                        <a:pt x="228" y="234"/>
                      </a:lnTo>
                      <a:lnTo>
                        <a:pt x="228" y="230"/>
                      </a:lnTo>
                      <a:lnTo>
                        <a:pt x="230" y="227"/>
                      </a:lnTo>
                      <a:lnTo>
                        <a:pt x="230" y="221"/>
                      </a:lnTo>
                      <a:lnTo>
                        <a:pt x="233" y="213"/>
                      </a:lnTo>
                      <a:lnTo>
                        <a:pt x="235" y="206"/>
                      </a:lnTo>
                      <a:lnTo>
                        <a:pt x="235" y="196"/>
                      </a:lnTo>
                      <a:lnTo>
                        <a:pt x="237" y="189"/>
                      </a:lnTo>
                      <a:lnTo>
                        <a:pt x="239" y="181"/>
                      </a:lnTo>
                      <a:lnTo>
                        <a:pt x="241" y="175"/>
                      </a:lnTo>
                      <a:lnTo>
                        <a:pt x="241" y="168"/>
                      </a:lnTo>
                      <a:lnTo>
                        <a:pt x="241" y="160"/>
                      </a:lnTo>
                      <a:lnTo>
                        <a:pt x="241" y="152"/>
                      </a:lnTo>
                      <a:lnTo>
                        <a:pt x="243" y="147"/>
                      </a:lnTo>
                      <a:lnTo>
                        <a:pt x="243" y="141"/>
                      </a:lnTo>
                      <a:lnTo>
                        <a:pt x="243" y="135"/>
                      </a:lnTo>
                      <a:lnTo>
                        <a:pt x="243" y="128"/>
                      </a:lnTo>
                      <a:lnTo>
                        <a:pt x="243" y="124"/>
                      </a:lnTo>
                      <a:lnTo>
                        <a:pt x="241" y="118"/>
                      </a:lnTo>
                      <a:lnTo>
                        <a:pt x="241" y="113"/>
                      </a:lnTo>
                      <a:lnTo>
                        <a:pt x="241" y="109"/>
                      </a:lnTo>
                      <a:lnTo>
                        <a:pt x="241" y="103"/>
                      </a:lnTo>
                      <a:lnTo>
                        <a:pt x="239" y="95"/>
                      </a:lnTo>
                      <a:lnTo>
                        <a:pt x="237" y="88"/>
                      </a:lnTo>
                      <a:lnTo>
                        <a:pt x="235" y="84"/>
                      </a:lnTo>
                      <a:lnTo>
                        <a:pt x="235" y="80"/>
                      </a:lnTo>
                      <a:lnTo>
                        <a:pt x="233" y="74"/>
                      </a:lnTo>
                      <a:lnTo>
                        <a:pt x="233" y="71"/>
                      </a:lnTo>
                      <a:lnTo>
                        <a:pt x="233" y="67"/>
                      </a:lnTo>
                      <a:lnTo>
                        <a:pt x="233" y="63"/>
                      </a:lnTo>
                      <a:lnTo>
                        <a:pt x="232" y="57"/>
                      </a:lnTo>
                      <a:lnTo>
                        <a:pt x="232" y="54"/>
                      </a:lnTo>
                      <a:lnTo>
                        <a:pt x="232" y="50"/>
                      </a:lnTo>
                      <a:lnTo>
                        <a:pt x="232" y="44"/>
                      </a:lnTo>
                      <a:lnTo>
                        <a:pt x="232" y="40"/>
                      </a:lnTo>
                      <a:lnTo>
                        <a:pt x="232" y="36"/>
                      </a:lnTo>
                      <a:lnTo>
                        <a:pt x="232" y="27"/>
                      </a:lnTo>
                      <a:lnTo>
                        <a:pt x="232" y="21"/>
                      </a:lnTo>
                      <a:lnTo>
                        <a:pt x="232" y="14"/>
                      </a:lnTo>
                      <a:lnTo>
                        <a:pt x="233" y="8"/>
                      </a:lnTo>
                      <a:lnTo>
                        <a:pt x="233" y="2"/>
                      </a:lnTo>
                      <a:lnTo>
                        <a:pt x="235" y="2"/>
                      </a:lnTo>
                      <a:lnTo>
                        <a:pt x="237" y="0"/>
                      </a:lnTo>
                      <a:lnTo>
                        <a:pt x="237" y="2"/>
                      </a:lnTo>
                      <a:lnTo>
                        <a:pt x="241" y="6"/>
                      </a:lnTo>
                      <a:lnTo>
                        <a:pt x="243" y="12"/>
                      </a:lnTo>
                      <a:close/>
                    </a:path>
                  </a:pathLst>
                </a:custGeom>
                <a:solidFill>
                  <a:srgbClr val="7D4D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1" name="Freeform 466"/>
                <p:cNvSpPr>
                  <a:spLocks/>
                </p:cNvSpPr>
                <p:nvPr/>
              </p:nvSpPr>
              <p:spPr bwMode="auto">
                <a:xfrm>
                  <a:off x="2851" y="3131"/>
                  <a:ext cx="112" cy="285"/>
                </a:xfrm>
                <a:custGeom>
                  <a:avLst/>
                  <a:gdLst>
                    <a:gd name="T0" fmla="*/ 12 w 224"/>
                    <a:gd name="T1" fmla="*/ 7 h 571"/>
                    <a:gd name="T2" fmla="*/ 9 w 224"/>
                    <a:gd name="T3" fmla="*/ 13 h 571"/>
                    <a:gd name="T4" fmla="*/ 7 w 224"/>
                    <a:gd name="T5" fmla="*/ 19 h 571"/>
                    <a:gd name="T6" fmla="*/ 6 w 224"/>
                    <a:gd name="T7" fmla="*/ 25 h 571"/>
                    <a:gd name="T8" fmla="*/ 5 w 224"/>
                    <a:gd name="T9" fmla="*/ 32 h 571"/>
                    <a:gd name="T10" fmla="*/ 3 w 224"/>
                    <a:gd name="T11" fmla="*/ 40 h 571"/>
                    <a:gd name="T12" fmla="*/ 2 w 224"/>
                    <a:gd name="T13" fmla="*/ 48 h 571"/>
                    <a:gd name="T14" fmla="*/ 1 w 224"/>
                    <a:gd name="T15" fmla="*/ 57 h 571"/>
                    <a:gd name="T16" fmla="*/ 0 w 224"/>
                    <a:gd name="T17" fmla="*/ 67 h 571"/>
                    <a:gd name="T18" fmla="*/ 0 w 224"/>
                    <a:gd name="T19" fmla="*/ 76 h 571"/>
                    <a:gd name="T20" fmla="*/ 1 w 224"/>
                    <a:gd name="T21" fmla="*/ 86 h 571"/>
                    <a:gd name="T22" fmla="*/ 2 w 224"/>
                    <a:gd name="T23" fmla="*/ 95 h 571"/>
                    <a:gd name="T24" fmla="*/ 2 w 224"/>
                    <a:gd name="T25" fmla="*/ 103 h 571"/>
                    <a:gd name="T26" fmla="*/ 3 w 224"/>
                    <a:gd name="T27" fmla="*/ 109 h 571"/>
                    <a:gd name="T28" fmla="*/ 4 w 224"/>
                    <a:gd name="T29" fmla="*/ 115 h 571"/>
                    <a:gd name="T30" fmla="*/ 5 w 224"/>
                    <a:gd name="T31" fmla="*/ 123 h 571"/>
                    <a:gd name="T32" fmla="*/ 7 w 224"/>
                    <a:gd name="T33" fmla="*/ 129 h 571"/>
                    <a:gd name="T34" fmla="*/ 11 w 224"/>
                    <a:gd name="T35" fmla="*/ 135 h 571"/>
                    <a:gd name="T36" fmla="*/ 18 w 224"/>
                    <a:gd name="T37" fmla="*/ 139 h 571"/>
                    <a:gd name="T38" fmla="*/ 25 w 224"/>
                    <a:gd name="T39" fmla="*/ 141 h 571"/>
                    <a:gd name="T40" fmla="*/ 33 w 224"/>
                    <a:gd name="T41" fmla="*/ 142 h 571"/>
                    <a:gd name="T42" fmla="*/ 40 w 224"/>
                    <a:gd name="T43" fmla="*/ 142 h 571"/>
                    <a:gd name="T44" fmla="*/ 47 w 224"/>
                    <a:gd name="T45" fmla="*/ 141 h 571"/>
                    <a:gd name="T46" fmla="*/ 53 w 224"/>
                    <a:gd name="T47" fmla="*/ 139 h 571"/>
                    <a:gd name="T48" fmla="*/ 56 w 224"/>
                    <a:gd name="T49" fmla="*/ 136 h 571"/>
                    <a:gd name="T50" fmla="*/ 50 w 224"/>
                    <a:gd name="T51" fmla="*/ 135 h 571"/>
                    <a:gd name="T52" fmla="*/ 41 w 224"/>
                    <a:gd name="T53" fmla="*/ 134 h 571"/>
                    <a:gd name="T54" fmla="*/ 35 w 224"/>
                    <a:gd name="T55" fmla="*/ 134 h 571"/>
                    <a:gd name="T56" fmla="*/ 26 w 224"/>
                    <a:gd name="T57" fmla="*/ 135 h 571"/>
                    <a:gd name="T58" fmla="*/ 18 w 224"/>
                    <a:gd name="T59" fmla="*/ 133 h 571"/>
                    <a:gd name="T60" fmla="*/ 13 w 224"/>
                    <a:gd name="T61" fmla="*/ 126 h 571"/>
                    <a:gd name="T62" fmla="*/ 10 w 224"/>
                    <a:gd name="T63" fmla="*/ 118 h 571"/>
                    <a:gd name="T64" fmla="*/ 9 w 224"/>
                    <a:gd name="T65" fmla="*/ 112 h 571"/>
                    <a:gd name="T66" fmla="*/ 7 w 224"/>
                    <a:gd name="T67" fmla="*/ 106 h 571"/>
                    <a:gd name="T68" fmla="*/ 6 w 224"/>
                    <a:gd name="T69" fmla="*/ 100 h 571"/>
                    <a:gd name="T70" fmla="*/ 6 w 224"/>
                    <a:gd name="T71" fmla="*/ 93 h 571"/>
                    <a:gd name="T72" fmla="*/ 6 w 224"/>
                    <a:gd name="T73" fmla="*/ 87 h 571"/>
                    <a:gd name="T74" fmla="*/ 6 w 224"/>
                    <a:gd name="T75" fmla="*/ 80 h 571"/>
                    <a:gd name="T76" fmla="*/ 6 w 224"/>
                    <a:gd name="T77" fmla="*/ 73 h 571"/>
                    <a:gd name="T78" fmla="*/ 6 w 224"/>
                    <a:gd name="T79" fmla="*/ 66 h 571"/>
                    <a:gd name="T80" fmla="*/ 7 w 224"/>
                    <a:gd name="T81" fmla="*/ 59 h 571"/>
                    <a:gd name="T82" fmla="*/ 8 w 224"/>
                    <a:gd name="T83" fmla="*/ 52 h 571"/>
                    <a:gd name="T84" fmla="*/ 10 w 224"/>
                    <a:gd name="T85" fmla="*/ 46 h 571"/>
                    <a:gd name="T86" fmla="*/ 11 w 224"/>
                    <a:gd name="T87" fmla="*/ 40 h 571"/>
                    <a:gd name="T88" fmla="*/ 13 w 224"/>
                    <a:gd name="T89" fmla="*/ 34 h 571"/>
                    <a:gd name="T90" fmla="*/ 14 w 224"/>
                    <a:gd name="T91" fmla="*/ 28 h 571"/>
                    <a:gd name="T92" fmla="*/ 16 w 224"/>
                    <a:gd name="T93" fmla="*/ 20 h 571"/>
                    <a:gd name="T94" fmla="*/ 18 w 224"/>
                    <a:gd name="T95" fmla="*/ 13 h 571"/>
                    <a:gd name="T96" fmla="*/ 19 w 224"/>
                    <a:gd name="T97" fmla="*/ 6 h 571"/>
                    <a:gd name="T98" fmla="*/ 16 w 224"/>
                    <a:gd name="T99" fmla="*/ 1 h 571"/>
                    <a:gd name="T100" fmla="*/ 14 w 224"/>
                    <a:gd name="T101" fmla="*/ 2 h 5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4"/>
                    <a:gd name="T154" fmla="*/ 0 h 571"/>
                    <a:gd name="T155" fmla="*/ 224 w 224"/>
                    <a:gd name="T156" fmla="*/ 571 h 5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4" h="571">
                      <a:moveTo>
                        <a:pt x="51" y="15"/>
                      </a:moveTo>
                      <a:lnTo>
                        <a:pt x="49" y="15"/>
                      </a:lnTo>
                      <a:lnTo>
                        <a:pt x="47" y="21"/>
                      </a:lnTo>
                      <a:lnTo>
                        <a:pt x="45" y="23"/>
                      </a:lnTo>
                      <a:lnTo>
                        <a:pt x="45" y="29"/>
                      </a:lnTo>
                      <a:lnTo>
                        <a:pt x="41" y="33"/>
                      </a:lnTo>
                      <a:lnTo>
                        <a:pt x="41" y="40"/>
                      </a:lnTo>
                      <a:lnTo>
                        <a:pt x="38" y="46"/>
                      </a:lnTo>
                      <a:lnTo>
                        <a:pt x="36" y="53"/>
                      </a:lnTo>
                      <a:lnTo>
                        <a:pt x="34" y="55"/>
                      </a:lnTo>
                      <a:lnTo>
                        <a:pt x="34" y="59"/>
                      </a:lnTo>
                      <a:lnTo>
                        <a:pt x="32" y="65"/>
                      </a:lnTo>
                      <a:lnTo>
                        <a:pt x="32" y="69"/>
                      </a:lnTo>
                      <a:lnTo>
                        <a:pt x="30" y="73"/>
                      </a:lnTo>
                      <a:lnTo>
                        <a:pt x="28" y="76"/>
                      </a:lnTo>
                      <a:lnTo>
                        <a:pt x="26" y="82"/>
                      </a:lnTo>
                      <a:lnTo>
                        <a:pt x="26" y="88"/>
                      </a:lnTo>
                      <a:lnTo>
                        <a:pt x="24" y="92"/>
                      </a:lnTo>
                      <a:lnTo>
                        <a:pt x="24" y="97"/>
                      </a:lnTo>
                      <a:lnTo>
                        <a:pt x="22" y="101"/>
                      </a:lnTo>
                      <a:lnTo>
                        <a:pt x="21" y="109"/>
                      </a:lnTo>
                      <a:lnTo>
                        <a:pt x="19" y="112"/>
                      </a:lnTo>
                      <a:lnTo>
                        <a:pt x="19" y="118"/>
                      </a:lnTo>
                      <a:lnTo>
                        <a:pt x="17" y="124"/>
                      </a:lnTo>
                      <a:lnTo>
                        <a:pt x="17" y="130"/>
                      </a:lnTo>
                      <a:lnTo>
                        <a:pt x="15" y="135"/>
                      </a:lnTo>
                      <a:lnTo>
                        <a:pt x="13" y="143"/>
                      </a:lnTo>
                      <a:lnTo>
                        <a:pt x="13" y="149"/>
                      </a:lnTo>
                      <a:lnTo>
                        <a:pt x="11" y="154"/>
                      </a:lnTo>
                      <a:lnTo>
                        <a:pt x="9" y="162"/>
                      </a:lnTo>
                      <a:lnTo>
                        <a:pt x="9" y="168"/>
                      </a:lnTo>
                      <a:lnTo>
                        <a:pt x="7" y="173"/>
                      </a:lnTo>
                      <a:lnTo>
                        <a:pt x="7" y="181"/>
                      </a:lnTo>
                      <a:lnTo>
                        <a:pt x="5" y="188"/>
                      </a:lnTo>
                      <a:lnTo>
                        <a:pt x="5" y="194"/>
                      </a:lnTo>
                      <a:lnTo>
                        <a:pt x="5" y="202"/>
                      </a:lnTo>
                      <a:lnTo>
                        <a:pt x="5" y="209"/>
                      </a:lnTo>
                      <a:lnTo>
                        <a:pt x="3" y="217"/>
                      </a:lnTo>
                      <a:lnTo>
                        <a:pt x="2" y="223"/>
                      </a:lnTo>
                      <a:lnTo>
                        <a:pt x="2" y="230"/>
                      </a:lnTo>
                      <a:lnTo>
                        <a:pt x="2" y="238"/>
                      </a:lnTo>
                      <a:lnTo>
                        <a:pt x="2" y="246"/>
                      </a:lnTo>
                      <a:lnTo>
                        <a:pt x="0" y="253"/>
                      </a:lnTo>
                      <a:lnTo>
                        <a:pt x="0" y="261"/>
                      </a:lnTo>
                      <a:lnTo>
                        <a:pt x="0" y="268"/>
                      </a:lnTo>
                      <a:lnTo>
                        <a:pt x="0" y="274"/>
                      </a:lnTo>
                      <a:lnTo>
                        <a:pt x="0" y="284"/>
                      </a:lnTo>
                      <a:lnTo>
                        <a:pt x="0" y="291"/>
                      </a:lnTo>
                      <a:lnTo>
                        <a:pt x="0" y="299"/>
                      </a:lnTo>
                      <a:lnTo>
                        <a:pt x="0" y="306"/>
                      </a:lnTo>
                      <a:lnTo>
                        <a:pt x="0" y="316"/>
                      </a:lnTo>
                      <a:lnTo>
                        <a:pt x="2" y="324"/>
                      </a:lnTo>
                      <a:lnTo>
                        <a:pt x="2" y="331"/>
                      </a:lnTo>
                      <a:lnTo>
                        <a:pt x="2" y="339"/>
                      </a:lnTo>
                      <a:lnTo>
                        <a:pt x="2" y="346"/>
                      </a:lnTo>
                      <a:lnTo>
                        <a:pt x="2" y="354"/>
                      </a:lnTo>
                      <a:lnTo>
                        <a:pt x="3" y="362"/>
                      </a:lnTo>
                      <a:lnTo>
                        <a:pt x="3" y="369"/>
                      </a:lnTo>
                      <a:lnTo>
                        <a:pt x="3" y="375"/>
                      </a:lnTo>
                      <a:lnTo>
                        <a:pt x="5" y="382"/>
                      </a:lnTo>
                      <a:lnTo>
                        <a:pt x="5" y="388"/>
                      </a:lnTo>
                      <a:lnTo>
                        <a:pt x="5" y="394"/>
                      </a:lnTo>
                      <a:lnTo>
                        <a:pt x="5" y="400"/>
                      </a:lnTo>
                      <a:lnTo>
                        <a:pt x="7" y="407"/>
                      </a:lnTo>
                      <a:lnTo>
                        <a:pt x="7" y="413"/>
                      </a:lnTo>
                      <a:lnTo>
                        <a:pt x="7" y="419"/>
                      </a:lnTo>
                      <a:lnTo>
                        <a:pt x="9" y="424"/>
                      </a:lnTo>
                      <a:lnTo>
                        <a:pt x="9" y="430"/>
                      </a:lnTo>
                      <a:lnTo>
                        <a:pt x="9" y="436"/>
                      </a:lnTo>
                      <a:lnTo>
                        <a:pt x="9" y="439"/>
                      </a:lnTo>
                      <a:lnTo>
                        <a:pt x="11" y="445"/>
                      </a:lnTo>
                      <a:lnTo>
                        <a:pt x="11" y="449"/>
                      </a:lnTo>
                      <a:lnTo>
                        <a:pt x="13" y="455"/>
                      </a:lnTo>
                      <a:lnTo>
                        <a:pt x="13" y="459"/>
                      </a:lnTo>
                      <a:lnTo>
                        <a:pt x="13" y="462"/>
                      </a:lnTo>
                      <a:lnTo>
                        <a:pt x="13" y="466"/>
                      </a:lnTo>
                      <a:lnTo>
                        <a:pt x="15" y="472"/>
                      </a:lnTo>
                      <a:lnTo>
                        <a:pt x="17" y="478"/>
                      </a:lnTo>
                      <a:lnTo>
                        <a:pt x="17" y="487"/>
                      </a:lnTo>
                      <a:lnTo>
                        <a:pt x="19" y="493"/>
                      </a:lnTo>
                      <a:lnTo>
                        <a:pt x="21" y="500"/>
                      </a:lnTo>
                      <a:lnTo>
                        <a:pt x="22" y="504"/>
                      </a:lnTo>
                      <a:lnTo>
                        <a:pt x="24" y="510"/>
                      </a:lnTo>
                      <a:lnTo>
                        <a:pt x="26" y="516"/>
                      </a:lnTo>
                      <a:lnTo>
                        <a:pt x="28" y="519"/>
                      </a:lnTo>
                      <a:lnTo>
                        <a:pt x="30" y="523"/>
                      </a:lnTo>
                      <a:lnTo>
                        <a:pt x="34" y="527"/>
                      </a:lnTo>
                      <a:lnTo>
                        <a:pt x="36" y="531"/>
                      </a:lnTo>
                      <a:lnTo>
                        <a:pt x="38" y="536"/>
                      </a:lnTo>
                      <a:lnTo>
                        <a:pt x="43" y="540"/>
                      </a:lnTo>
                      <a:lnTo>
                        <a:pt x="49" y="548"/>
                      </a:lnTo>
                      <a:lnTo>
                        <a:pt x="57" y="552"/>
                      </a:lnTo>
                      <a:lnTo>
                        <a:pt x="64" y="557"/>
                      </a:lnTo>
                      <a:lnTo>
                        <a:pt x="66" y="559"/>
                      </a:lnTo>
                      <a:lnTo>
                        <a:pt x="72" y="559"/>
                      </a:lnTo>
                      <a:lnTo>
                        <a:pt x="76" y="561"/>
                      </a:lnTo>
                      <a:lnTo>
                        <a:pt x="81" y="563"/>
                      </a:lnTo>
                      <a:lnTo>
                        <a:pt x="87" y="565"/>
                      </a:lnTo>
                      <a:lnTo>
                        <a:pt x="93" y="565"/>
                      </a:lnTo>
                      <a:lnTo>
                        <a:pt x="98" y="567"/>
                      </a:lnTo>
                      <a:lnTo>
                        <a:pt x="104" y="569"/>
                      </a:lnTo>
                      <a:lnTo>
                        <a:pt x="110" y="569"/>
                      </a:lnTo>
                      <a:lnTo>
                        <a:pt x="116" y="569"/>
                      </a:lnTo>
                      <a:lnTo>
                        <a:pt x="121" y="569"/>
                      </a:lnTo>
                      <a:lnTo>
                        <a:pt x="129" y="571"/>
                      </a:lnTo>
                      <a:lnTo>
                        <a:pt x="135" y="571"/>
                      </a:lnTo>
                      <a:lnTo>
                        <a:pt x="142" y="571"/>
                      </a:lnTo>
                      <a:lnTo>
                        <a:pt x="148" y="571"/>
                      </a:lnTo>
                      <a:lnTo>
                        <a:pt x="155" y="571"/>
                      </a:lnTo>
                      <a:lnTo>
                        <a:pt x="159" y="569"/>
                      </a:lnTo>
                      <a:lnTo>
                        <a:pt x="167" y="569"/>
                      </a:lnTo>
                      <a:lnTo>
                        <a:pt x="171" y="569"/>
                      </a:lnTo>
                      <a:lnTo>
                        <a:pt x="178" y="569"/>
                      </a:lnTo>
                      <a:lnTo>
                        <a:pt x="184" y="567"/>
                      </a:lnTo>
                      <a:lnTo>
                        <a:pt x="188" y="565"/>
                      </a:lnTo>
                      <a:lnTo>
                        <a:pt x="193" y="565"/>
                      </a:lnTo>
                      <a:lnTo>
                        <a:pt x="199" y="565"/>
                      </a:lnTo>
                      <a:lnTo>
                        <a:pt x="203" y="563"/>
                      </a:lnTo>
                      <a:lnTo>
                        <a:pt x="207" y="561"/>
                      </a:lnTo>
                      <a:lnTo>
                        <a:pt x="211" y="559"/>
                      </a:lnTo>
                      <a:lnTo>
                        <a:pt x="214" y="559"/>
                      </a:lnTo>
                      <a:lnTo>
                        <a:pt x="218" y="557"/>
                      </a:lnTo>
                      <a:lnTo>
                        <a:pt x="222" y="555"/>
                      </a:lnTo>
                      <a:lnTo>
                        <a:pt x="224" y="550"/>
                      </a:lnTo>
                      <a:lnTo>
                        <a:pt x="224" y="546"/>
                      </a:lnTo>
                      <a:lnTo>
                        <a:pt x="220" y="544"/>
                      </a:lnTo>
                      <a:lnTo>
                        <a:pt x="214" y="544"/>
                      </a:lnTo>
                      <a:lnTo>
                        <a:pt x="211" y="542"/>
                      </a:lnTo>
                      <a:lnTo>
                        <a:pt x="205" y="542"/>
                      </a:lnTo>
                      <a:lnTo>
                        <a:pt x="199" y="540"/>
                      </a:lnTo>
                      <a:lnTo>
                        <a:pt x="193" y="540"/>
                      </a:lnTo>
                      <a:lnTo>
                        <a:pt x="188" y="540"/>
                      </a:lnTo>
                      <a:lnTo>
                        <a:pt x="180" y="540"/>
                      </a:lnTo>
                      <a:lnTo>
                        <a:pt x="171" y="538"/>
                      </a:lnTo>
                      <a:lnTo>
                        <a:pt x="163" y="538"/>
                      </a:lnTo>
                      <a:lnTo>
                        <a:pt x="159" y="538"/>
                      </a:lnTo>
                      <a:lnTo>
                        <a:pt x="155" y="536"/>
                      </a:lnTo>
                      <a:lnTo>
                        <a:pt x="152" y="536"/>
                      </a:lnTo>
                      <a:lnTo>
                        <a:pt x="146" y="536"/>
                      </a:lnTo>
                      <a:lnTo>
                        <a:pt x="138" y="536"/>
                      </a:lnTo>
                      <a:lnTo>
                        <a:pt x="131" y="538"/>
                      </a:lnTo>
                      <a:lnTo>
                        <a:pt x="123" y="538"/>
                      </a:lnTo>
                      <a:lnTo>
                        <a:pt x="116" y="540"/>
                      </a:lnTo>
                      <a:lnTo>
                        <a:pt x="110" y="540"/>
                      </a:lnTo>
                      <a:lnTo>
                        <a:pt x="102" y="540"/>
                      </a:lnTo>
                      <a:lnTo>
                        <a:pt x="97" y="540"/>
                      </a:lnTo>
                      <a:lnTo>
                        <a:pt x="89" y="540"/>
                      </a:lnTo>
                      <a:lnTo>
                        <a:pt x="83" y="538"/>
                      </a:lnTo>
                      <a:lnTo>
                        <a:pt x="78" y="536"/>
                      </a:lnTo>
                      <a:lnTo>
                        <a:pt x="72" y="533"/>
                      </a:lnTo>
                      <a:lnTo>
                        <a:pt x="66" y="529"/>
                      </a:lnTo>
                      <a:lnTo>
                        <a:pt x="60" y="523"/>
                      </a:lnTo>
                      <a:lnTo>
                        <a:pt x="57" y="516"/>
                      </a:lnTo>
                      <a:lnTo>
                        <a:pt x="53" y="512"/>
                      </a:lnTo>
                      <a:lnTo>
                        <a:pt x="51" y="506"/>
                      </a:lnTo>
                      <a:lnTo>
                        <a:pt x="49" y="502"/>
                      </a:lnTo>
                      <a:lnTo>
                        <a:pt x="45" y="497"/>
                      </a:lnTo>
                      <a:lnTo>
                        <a:pt x="43" y="489"/>
                      </a:lnTo>
                      <a:lnTo>
                        <a:pt x="41" y="483"/>
                      </a:lnTo>
                      <a:lnTo>
                        <a:pt x="40" y="474"/>
                      </a:lnTo>
                      <a:lnTo>
                        <a:pt x="38" y="468"/>
                      </a:lnTo>
                      <a:lnTo>
                        <a:pt x="36" y="462"/>
                      </a:lnTo>
                      <a:lnTo>
                        <a:pt x="36" y="459"/>
                      </a:lnTo>
                      <a:lnTo>
                        <a:pt x="34" y="455"/>
                      </a:lnTo>
                      <a:lnTo>
                        <a:pt x="34" y="451"/>
                      </a:lnTo>
                      <a:lnTo>
                        <a:pt x="32" y="445"/>
                      </a:lnTo>
                      <a:lnTo>
                        <a:pt x="32" y="441"/>
                      </a:lnTo>
                      <a:lnTo>
                        <a:pt x="30" y="438"/>
                      </a:lnTo>
                      <a:lnTo>
                        <a:pt x="30" y="432"/>
                      </a:lnTo>
                      <a:lnTo>
                        <a:pt x="28" y="426"/>
                      </a:lnTo>
                      <a:lnTo>
                        <a:pt x="28" y="422"/>
                      </a:lnTo>
                      <a:lnTo>
                        <a:pt x="26" y="417"/>
                      </a:lnTo>
                      <a:lnTo>
                        <a:pt x="26" y="413"/>
                      </a:lnTo>
                      <a:lnTo>
                        <a:pt x="26" y="407"/>
                      </a:lnTo>
                      <a:lnTo>
                        <a:pt x="24" y="403"/>
                      </a:lnTo>
                      <a:lnTo>
                        <a:pt x="24" y="398"/>
                      </a:lnTo>
                      <a:lnTo>
                        <a:pt x="24" y="392"/>
                      </a:lnTo>
                      <a:lnTo>
                        <a:pt x="24" y="386"/>
                      </a:lnTo>
                      <a:lnTo>
                        <a:pt x="22" y="381"/>
                      </a:lnTo>
                      <a:lnTo>
                        <a:pt x="22" y="375"/>
                      </a:lnTo>
                      <a:lnTo>
                        <a:pt x="22" y="371"/>
                      </a:lnTo>
                      <a:lnTo>
                        <a:pt x="21" y="363"/>
                      </a:lnTo>
                      <a:lnTo>
                        <a:pt x="21" y="360"/>
                      </a:lnTo>
                      <a:lnTo>
                        <a:pt x="21" y="354"/>
                      </a:lnTo>
                      <a:lnTo>
                        <a:pt x="21" y="348"/>
                      </a:lnTo>
                      <a:lnTo>
                        <a:pt x="21" y="343"/>
                      </a:lnTo>
                      <a:lnTo>
                        <a:pt x="21" y="337"/>
                      </a:lnTo>
                      <a:lnTo>
                        <a:pt x="21" y="331"/>
                      </a:lnTo>
                      <a:lnTo>
                        <a:pt x="21" y="327"/>
                      </a:lnTo>
                      <a:lnTo>
                        <a:pt x="21" y="320"/>
                      </a:lnTo>
                      <a:lnTo>
                        <a:pt x="21" y="316"/>
                      </a:lnTo>
                      <a:lnTo>
                        <a:pt x="21" y="308"/>
                      </a:lnTo>
                      <a:lnTo>
                        <a:pt x="21" y="304"/>
                      </a:lnTo>
                      <a:lnTo>
                        <a:pt x="21" y="299"/>
                      </a:lnTo>
                      <a:lnTo>
                        <a:pt x="21" y="293"/>
                      </a:lnTo>
                      <a:lnTo>
                        <a:pt x="21" y="285"/>
                      </a:lnTo>
                      <a:lnTo>
                        <a:pt x="21" y="282"/>
                      </a:lnTo>
                      <a:lnTo>
                        <a:pt x="21" y="274"/>
                      </a:lnTo>
                      <a:lnTo>
                        <a:pt x="22" y="270"/>
                      </a:lnTo>
                      <a:lnTo>
                        <a:pt x="22" y="265"/>
                      </a:lnTo>
                      <a:lnTo>
                        <a:pt x="24" y="259"/>
                      </a:lnTo>
                      <a:lnTo>
                        <a:pt x="24" y="253"/>
                      </a:lnTo>
                      <a:lnTo>
                        <a:pt x="24" y="247"/>
                      </a:lnTo>
                      <a:lnTo>
                        <a:pt x="26" y="242"/>
                      </a:lnTo>
                      <a:lnTo>
                        <a:pt x="26" y="238"/>
                      </a:lnTo>
                      <a:lnTo>
                        <a:pt x="28" y="232"/>
                      </a:lnTo>
                      <a:lnTo>
                        <a:pt x="30" y="227"/>
                      </a:lnTo>
                      <a:lnTo>
                        <a:pt x="30" y="221"/>
                      </a:lnTo>
                      <a:lnTo>
                        <a:pt x="32" y="217"/>
                      </a:lnTo>
                      <a:lnTo>
                        <a:pt x="32" y="209"/>
                      </a:lnTo>
                      <a:lnTo>
                        <a:pt x="34" y="204"/>
                      </a:lnTo>
                      <a:lnTo>
                        <a:pt x="34" y="200"/>
                      </a:lnTo>
                      <a:lnTo>
                        <a:pt x="36" y="194"/>
                      </a:lnTo>
                      <a:lnTo>
                        <a:pt x="38" y="188"/>
                      </a:lnTo>
                      <a:lnTo>
                        <a:pt x="38" y="185"/>
                      </a:lnTo>
                      <a:lnTo>
                        <a:pt x="40" y="179"/>
                      </a:lnTo>
                      <a:lnTo>
                        <a:pt x="41" y="175"/>
                      </a:lnTo>
                      <a:lnTo>
                        <a:pt x="41" y="169"/>
                      </a:lnTo>
                      <a:lnTo>
                        <a:pt x="41" y="166"/>
                      </a:lnTo>
                      <a:lnTo>
                        <a:pt x="43" y="160"/>
                      </a:lnTo>
                      <a:lnTo>
                        <a:pt x="45" y="156"/>
                      </a:lnTo>
                      <a:lnTo>
                        <a:pt x="45" y="150"/>
                      </a:lnTo>
                      <a:lnTo>
                        <a:pt x="47" y="147"/>
                      </a:lnTo>
                      <a:lnTo>
                        <a:pt x="47" y="143"/>
                      </a:lnTo>
                      <a:lnTo>
                        <a:pt x="49" y="139"/>
                      </a:lnTo>
                      <a:lnTo>
                        <a:pt x="49" y="135"/>
                      </a:lnTo>
                      <a:lnTo>
                        <a:pt x="51" y="130"/>
                      </a:lnTo>
                      <a:lnTo>
                        <a:pt x="51" y="126"/>
                      </a:lnTo>
                      <a:lnTo>
                        <a:pt x="53" y="122"/>
                      </a:lnTo>
                      <a:lnTo>
                        <a:pt x="55" y="114"/>
                      </a:lnTo>
                      <a:lnTo>
                        <a:pt x="57" y="107"/>
                      </a:lnTo>
                      <a:lnTo>
                        <a:pt x="59" y="101"/>
                      </a:lnTo>
                      <a:lnTo>
                        <a:pt x="60" y="93"/>
                      </a:lnTo>
                      <a:lnTo>
                        <a:pt x="62" y="86"/>
                      </a:lnTo>
                      <a:lnTo>
                        <a:pt x="64" y="82"/>
                      </a:lnTo>
                      <a:lnTo>
                        <a:pt x="64" y="74"/>
                      </a:lnTo>
                      <a:lnTo>
                        <a:pt x="66" y="69"/>
                      </a:lnTo>
                      <a:lnTo>
                        <a:pt x="66" y="63"/>
                      </a:lnTo>
                      <a:lnTo>
                        <a:pt x="68" y="57"/>
                      </a:lnTo>
                      <a:lnTo>
                        <a:pt x="70" y="53"/>
                      </a:lnTo>
                      <a:lnTo>
                        <a:pt x="70" y="48"/>
                      </a:lnTo>
                      <a:lnTo>
                        <a:pt x="70" y="44"/>
                      </a:lnTo>
                      <a:lnTo>
                        <a:pt x="72" y="40"/>
                      </a:lnTo>
                      <a:lnTo>
                        <a:pt x="74" y="33"/>
                      </a:lnTo>
                      <a:lnTo>
                        <a:pt x="74" y="27"/>
                      </a:lnTo>
                      <a:lnTo>
                        <a:pt x="74" y="21"/>
                      </a:lnTo>
                      <a:lnTo>
                        <a:pt x="74" y="17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4" y="4"/>
                      </a:lnTo>
                      <a:lnTo>
                        <a:pt x="62" y="2"/>
                      </a:lnTo>
                      <a:lnTo>
                        <a:pt x="59" y="0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3" y="8"/>
                      </a:lnTo>
                      <a:lnTo>
                        <a:pt x="51" y="10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2" name="Freeform 467"/>
                <p:cNvSpPr>
                  <a:spLocks/>
                </p:cNvSpPr>
                <p:nvPr/>
              </p:nvSpPr>
              <p:spPr bwMode="auto">
                <a:xfrm>
                  <a:off x="2818" y="3033"/>
                  <a:ext cx="127" cy="90"/>
                </a:xfrm>
                <a:custGeom>
                  <a:avLst/>
                  <a:gdLst>
                    <a:gd name="T0" fmla="*/ 0 w 255"/>
                    <a:gd name="T1" fmla="*/ 16 h 181"/>
                    <a:gd name="T2" fmla="*/ 0 w 255"/>
                    <a:gd name="T3" fmla="*/ 18 h 181"/>
                    <a:gd name="T4" fmla="*/ 0 w 255"/>
                    <a:gd name="T5" fmla="*/ 21 h 181"/>
                    <a:gd name="T6" fmla="*/ 0 w 255"/>
                    <a:gd name="T7" fmla="*/ 24 h 181"/>
                    <a:gd name="T8" fmla="*/ 2 w 255"/>
                    <a:gd name="T9" fmla="*/ 28 h 181"/>
                    <a:gd name="T10" fmla="*/ 3 w 255"/>
                    <a:gd name="T11" fmla="*/ 31 h 181"/>
                    <a:gd name="T12" fmla="*/ 5 w 255"/>
                    <a:gd name="T13" fmla="*/ 33 h 181"/>
                    <a:gd name="T14" fmla="*/ 8 w 255"/>
                    <a:gd name="T15" fmla="*/ 35 h 181"/>
                    <a:gd name="T16" fmla="*/ 11 w 255"/>
                    <a:gd name="T17" fmla="*/ 37 h 181"/>
                    <a:gd name="T18" fmla="*/ 13 w 255"/>
                    <a:gd name="T19" fmla="*/ 39 h 181"/>
                    <a:gd name="T20" fmla="*/ 15 w 255"/>
                    <a:gd name="T21" fmla="*/ 40 h 181"/>
                    <a:gd name="T22" fmla="*/ 18 w 255"/>
                    <a:gd name="T23" fmla="*/ 41 h 181"/>
                    <a:gd name="T24" fmla="*/ 21 w 255"/>
                    <a:gd name="T25" fmla="*/ 42 h 181"/>
                    <a:gd name="T26" fmla="*/ 23 w 255"/>
                    <a:gd name="T27" fmla="*/ 43 h 181"/>
                    <a:gd name="T28" fmla="*/ 25 w 255"/>
                    <a:gd name="T29" fmla="*/ 43 h 181"/>
                    <a:gd name="T30" fmla="*/ 28 w 255"/>
                    <a:gd name="T31" fmla="*/ 43 h 181"/>
                    <a:gd name="T32" fmla="*/ 30 w 255"/>
                    <a:gd name="T33" fmla="*/ 44 h 181"/>
                    <a:gd name="T34" fmla="*/ 33 w 255"/>
                    <a:gd name="T35" fmla="*/ 44 h 181"/>
                    <a:gd name="T36" fmla="*/ 37 w 255"/>
                    <a:gd name="T37" fmla="*/ 45 h 181"/>
                    <a:gd name="T38" fmla="*/ 41 w 255"/>
                    <a:gd name="T39" fmla="*/ 45 h 181"/>
                    <a:gd name="T40" fmla="*/ 44 w 255"/>
                    <a:gd name="T41" fmla="*/ 44 h 181"/>
                    <a:gd name="T42" fmla="*/ 47 w 255"/>
                    <a:gd name="T43" fmla="*/ 44 h 181"/>
                    <a:gd name="T44" fmla="*/ 50 w 255"/>
                    <a:gd name="T45" fmla="*/ 43 h 181"/>
                    <a:gd name="T46" fmla="*/ 52 w 255"/>
                    <a:gd name="T47" fmla="*/ 42 h 181"/>
                    <a:gd name="T48" fmla="*/ 54 w 255"/>
                    <a:gd name="T49" fmla="*/ 41 h 181"/>
                    <a:gd name="T50" fmla="*/ 57 w 255"/>
                    <a:gd name="T51" fmla="*/ 38 h 181"/>
                    <a:gd name="T52" fmla="*/ 59 w 255"/>
                    <a:gd name="T53" fmla="*/ 35 h 181"/>
                    <a:gd name="T54" fmla="*/ 60 w 255"/>
                    <a:gd name="T55" fmla="*/ 33 h 181"/>
                    <a:gd name="T56" fmla="*/ 61 w 255"/>
                    <a:gd name="T57" fmla="*/ 30 h 181"/>
                    <a:gd name="T58" fmla="*/ 62 w 255"/>
                    <a:gd name="T59" fmla="*/ 27 h 181"/>
                    <a:gd name="T60" fmla="*/ 63 w 255"/>
                    <a:gd name="T61" fmla="*/ 24 h 181"/>
                    <a:gd name="T62" fmla="*/ 63 w 255"/>
                    <a:gd name="T63" fmla="*/ 22 h 181"/>
                    <a:gd name="T64" fmla="*/ 63 w 255"/>
                    <a:gd name="T65" fmla="*/ 19 h 181"/>
                    <a:gd name="T66" fmla="*/ 63 w 255"/>
                    <a:gd name="T67" fmla="*/ 16 h 181"/>
                    <a:gd name="T68" fmla="*/ 62 w 255"/>
                    <a:gd name="T69" fmla="*/ 14 h 181"/>
                    <a:gd name="T70" fmla="*/ 61 w 255"/>
                    <a:gd name="T71" fmla="*/ 12 h 181"/>
                    <a:gd name="T72" fmla="*/ 60 w 255"/>
                    <a:gd name="T73" fmla="*/ 9 h 181"/>
                    <a:gd name="T74" fmla="*/ 59 w 255"/>
                    <a:gd name="T75" fmla="*/ 5 h 181"/>
                    <a:gd name="T76" fmla="*/ 57 w 255"/>
                    <a:gd name="T77" fmla="*/ 3 h 181"/>
                    <a:gd name="T78" fmla="*/ 55 w 255"/>
                    <a:gd name="T79" fmla="*/ 0 h 181"/>
                    <a:gd name="T80" fmla="*/ 0 w 255"/>
                    <a:gd name="T81" fmla="*/ 16 h 18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5"/>
                    <a:gd name="T124" fmla="*/ 0 h 181"/>
                    <a:gd name="T125" fmla="*/ 255 w 255"/>
                    <a:gd name="T126" fmla="*/ 181 h 18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5" h="181">
                      <a:moveTo>
                        <a:pt x="2" y="67"/>
                      </a:moveTo>
                      <a:lnTo>
                        <a:pt x="2" y="67"/>
                      </a:lnTo>
                      <a:lnTo>
                        <a:pt x="2" y="69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2" y="97"/>
                      </a:lnTo>
                      <a:lnTo>
                        <a:pt x="4" y="105"/>
                      </a:lnTo>
                      <a:lnTo>
                        <a:pt x="8" y="114"/>
                      </a:lnTo>
                      <a:lnTo>
                        <a:pt x="13" y="122"/>
                      </a:lnTo>
                      <a:lnTo>
                        <a:pt x="15" y="126"/>
                      </a:lnTo>
                      <a:lnTo>
                        <a:pt x="19" y="130"/>
                      </a:lnTo>
                      <a:lnTo>
                        <a:pt x="23" y="135"/>
                      </a:lnTo>
                      <a:lnTo>
                        <a:pt x="29" y="139"/>
                      </a:lnTo>
                      <a:lnTo>
                        <a:pt x="32" y="143"/>
                      </a:lnTo>
                      <a:lnTo>
                        <a:pt x="40" y="147"/>
                      </a:lnTo>
                      <a:lnTo>
                        <a:pt x="46" y="151"/>
                      </a:lnTo>
                      <a:lnTo>
                        <a:pt x="51" y="154"/>
                      </a:lnTo>
                      <a:lnTo>
                        <a:pt x="55" y="156"/>
                      </a:lnTo>
                      <a:lnTo>
                        <a:pt x="59" y="158"/>
                      </a:lnTo>
                      <a:lnTo>
                        <a:pt x="63" y="160"/>
                      </a:lnTo>
                      <a:lnTo>
                        <a:pt x="69" y="162"/>
                      </a:lnTo>
                      <a:lnTo>
                        <a:pt x="72" y="164"/>
                      </a:lnTo>
                      <a:lnTo>
                        <a:pt x="78" y="166"/>
                      </a:lnTo>
                      <a:lnTo>
                        <a:pt x="84" y="168"/>
                      </a:lnTo>
                      <a:lnTo>
                        <a:pt x="88" y="170"/>
                      </a:lnTo>
                      <a:lnTo>
                        <a:pt x="93" y="172"/>
                      </a:lnTo>
                      <a:lnTo>
                        <a:pt x="97" y="172"/>
                      </a:lnTo>
                      <a:lnTo>
                        <a:pt x="103" y="173"/>
                      </a:lnTo>
                      <a:lnTo>
                        <a:pt x="107" y="175"/>
                      </a:lnTo>
                      <a:lnTo>
                        <a:pt x="112" y="175"/>
                      </a:lnTo>
                      <a:lnTo>
                        <a:pt x="116" y="175"/>
                      </a:lnTo>
                      <a:lnTo>
                        <a:pt x="120" y="177"/>
                      </a:lnTo>
                      <a:lnTo>
                        <a:pt x="126" y="179"/>
                      </a:lnTo>
                      <a:lnTo>
                        <a:pt x="133" y="179"/>
                      </a:lnTo>
                      <a:lnTo>
                        <a:pt x="141" y="179"/>
                      </a:lnTo>
                      <a:lnTo>
                        <a:pt x="148" y="181"/>
                      </a:lnTo>
                      <a:lnTo>
                        <a:pt x="156" y="181"/>
                      </a:lnTo>
                      <a:lnTo>
                        <a:pt x="164" y="181"/>
                      </a:lnTo>
                      <a:lnTo>
                        <a:pt x="169" y="181"/>
                      </a:lnTo>
                      <a:lnTo>
                        <a:pt x="177" y="179"/>
                      </a:lnTo>
                      <a:lnTo>
                        <a:pt x="183" y="179"/>
                      </a:lnTo>
                      <a:lnTo>
                        <a:pt x="188" y="177"/>
                      </a:lnTo>
                      <a:lnTo>
                        <a:pt x="194" y="177"/>
                      </a:lnTo>
                      <a:lnTo>
                        <a:pt x="200" y="175"/>
                      </a:lnTo>
                      <a:lnTo>
                        <a:pt x="205" y="173"/>
                      </a:lnTo>
                      <a:lnTo>
                        <a:pt x="209" y="170"/>
                      </a:lnTo>
                      <a:lnTo>
                        <a:pt x="213" y="168"/>
                      </a:lnTo>
                      <a:lnTo>
                        <a:pt x="217" y="164"/>
                      </a:lnTo>
                      <a:lnTo>
                        <a:pt x="221" y="162"/>
                      </a:lnTo>
                      <a:lnTo>
                        <a:pt x="228" y="154"/>
                      </a:lnTo>
                      <a:lnTo>
                        <a:pt x="234" y="147"/>
                      </a:lnTo>
                      <a:lnTo>
                        <a:pt x="238" y="141"/>
                      </a:lnTo>
                      <a:lnTo>
                        <a:pt x="240" y="135"/>
                      </a:lnTo>
                      <a:lnTo>
                        <a:pt x="241" y="132"/>
                      </a:lnTo>
                      <a:lnTo>
                        <a:pt x="243" y="126"/>
                      </a:lnTo>
                      <a:lnTo>
                        <a:pt x="245" y="122"/>
                      </a:lnTo>
                      <a:lnTo>
                        <a:pt x="247" y="116"/>
                      </a:lnTo>
                      <a:lnTo>
                        <a:pt x="249" y="111"/>
                      </a:lnTo>
                      <a:lnTo>
                        <a:pt x="251" y="105"/>
                      </a:lnTo>
                      <a:lnTo>
                        <a:pt x="253" y="99"/>
                      </a:lnTo>
                      <a:lnTo>
                        <a:pt x="253" y="94"/>
                      </a:lnTo>
                      <a:lnTo>
                        <a:pt x="253" y="88"/>
                      </a:lnTo>
                      <a:lnTo>
                        <a:pt x="255" y="82"/>
                      </a:lnTo>
                      <a:lnTo>
                        <a:pt x="253" y="76"/>
                      </a:lnTo>
                      <a:lnTo>
                        <a:pt x="253" y="73"/>
                      </a:lnTo>
                      <a:lnTo>
                        <a:pt x="253" y="67"/>
                      </a:lnTo>
                      <a:lnTo>
                        <a:pt x="253" y="63"/>
                      </a:lnTo>
                      <a:lnTo>
                        <a:pt x="251" y="57"/>
                      </a:lnTo>
                      <a:lnTo>
                        <a:pt x="249" y="52"/>
                      </a:lnTo>
                      <a:lnTo>
                        <a:pt x="247" y="48"/>
                      </a:lnTo>
                      <a:lnTo>
                        <a:pt x="247" y="44"/>
                      </a:lnTo>
                      <a:lnTo>
                        <a:pt x="243" y="37"/>
                      </a:lnTo>
                      <a:lnTo>
                        <a:pt x="241" y="29"/>
                      </a:lnTo>
                      <a:lnTo>
                        <a:pt x="238" y="23"/>
                      </a:lnTo>
                      <a:lnTo>
                        <a:pt x="234" y="16"/>
                      </a:lnTo>
                      <a:lnTo>
                        <a:pt x="230" y="12"/>
                      </a:lnTo>
                      <a:lnTo>
                        <a:pt x="226" y="8"/>
                      </a:lnTo>
                      <a:lnTo>
                        <a:pt x="222" y="2"/>
                      </a:lnTo>
                      <a:lnTo>
                        <a:pt x="221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3" name="Freeform 468"/>
                <p:cNvSpPr>
                  <a:spLocks/>
                </p:cNvSpPr>
                <p:nvPr/>
              </p:nvSpPr>
              <p:spPr bwMode="auto">
                <a:xfrm>
                  <a:off x="2824" y="3052"/>
                  <a:ext cx="124" cy="75"/>
                </a:xfrm>
                <a:custGeom>
                  <a:avLst/>
                  <a:gdLst>
                    <a:gd name="T0" fmla="*/ 62 w 249"/>
                    <a:gd name="T1" fmla="*/ 4 h 151"/>
                    <a:gd name="T2" fmla="*/ 62 w 249"/>
                    <a:gd name="T3" fmla="*/ 6 h 151"/>
                    <a:gd name="T4" fmla="*/ 62 w 249"/>
                    <a:gd name="T5" fmla="*/ 8 h 151"/>
                    <a:gd name="T6" fmla="*/ 61 w 249"/>
                    <a:gd name="T7" fmla="*/ 10 h 151"/>
                    <a:gd name="T8" fmla="*/ 61 w 249"/>
                    <a:gd name="T9" fmla="*/ 12 h 151"/>
                    <a:gd name="T10" fmla="*/ 60 w 249"/>
                    <a:gd name="T11" fmla="*/ 15 h 151"/>
                    <a:gd name="T12" fmla="*/ 60 w 249"/>
                    <a:gd name="T13" fmla="*/ 18 h 151"/>
                    <a:gd name="T14" fmla="*/ 59 w 249"/>
                    <a:gd name="T15" fmla="*/ 21 h 151"/>
                    <a:gd name="T16" fmla="*/ 57 w 249"/>
                    <a:gd name="T17" fmla="*/ 24 h 151"/>
                    <a:gd name="T18" fmla="*/ 55 w 249"/>
                    <a:gd name="T19" fmla="*/ 27 h 151"/>
                    <a:gd name="T20" fmla="*/ 53 w 249"/>
                    <a:gd name="T21" fmla="*/ 29 h 151"/>
                    <a:gd name="T22" fmla="*/ 51 w 249"/>
                    <a:gd name="T23" fmla="*/ 32 h 151"/>
                    <a:gd name="T24" fmla="*/ 48 w 249"/>
                    <a:gd name="T25" fmla="*/ 34 h 151"/>
                    <a:gd name="T26" fmla="*/ 44 w 249"/>
                    <a:gd name="T27" fmla="*/ 35 h 151"/>
                    <a:gd name="T28" fmla="*/ 41 w 249"/>
                    <a:gd name="T29" fmla="*/ 37 h 151"/>
                    <a:gd name="T30" fmla="*/ 37 w 249"/>
                    <a:gd name="T31" fmla="*/ 37 h 151"/>
                    <a:gd name="T32" fmla="*/ 35 w 249"/>
                    <a:gd name="T33" fmla="*/ 37 h 151"/>
                    <a:gd name="T34" fmla="*/ 32 w 249"/>
                    <a:gd name="T35" fmla="*/ 37 h 151"/>
                    <a:gd name="T36" fmla="*/ 28 w 249"/>
                    <a:gd name="T37" fmla="*/ 37 h 151"/>
                    <a:gd name="T38" fmla="*/ 24 w 249"/>
                    <a:gd name="T39" fmla="*/ 36 h 151"/>
                    <a:gd name="T40" fmla="*/ 20 w 249"/>
                    <a:gd name="T41" fmla="*/ 35 h 151"/>
                    <a:gd name="T42" fmla="*/ 17 w 249"/>
                    <a:gd name="T43" fmla="*/ 34 h 151"/>
                    <a:gd name="T44" fmla="*/ 14 w 249"/>
                    <a:gd name="T45" fmla="*/ 33 h 151"/>
                    <a:gd name="T46" fmla="*/ 11 w 249"/>
                    <a:gd name="T47" fmla="*/ 31 h 151"/>
                    <a:gd name="T48" fmla="*/ 8 w 249"/>
                    <a:gd name="T49" fmla="*/ 29 h 151"/>
                    <a:gd name="T50" fmla="*/ 6 w 249"/>
                    <a:gd name="T51" fmla="*/ 27 h 151"/>
                    <a:gd name="T52" fmla="*/ 3 w 249"/>
                    <a:gd name="T53" fmla="*/ 25 h 151"/>
                    <a:gd name="T54" fmla="*/ 1 w 249"/>
                    <a:gd name="T55" fmla="*/ 21 h 151"/>
                    <a:gd name="T56" fmla="*/ 0 w 249"/>
                    <a:gd name="T57" fmla="*/ 19 h 151"/>
                    <a:gd name="T58" fmla="*/ 1 w 249"/>
                    <a:gd name="T59" fmla="*/ 16 h 151"/>
                    <a:gd name="T60" fmla="*/ 3 w 249"/>
                    <a:gd name="T61" fmla="*/ 18 h 151"/>
                    <a:gd name="T62" fmla="*/ 5 w 249"/>
                    <a:gd name="T63" fmla="*/ 20 h 151"/>
                    <a:gd name="T64" fmla="*/ 8 w 249"/>
                    <a:gd name="T65" fmla="*/ 23 h 151"/>
                    <a:gd name="T66" fmla="*/ 11 w 249"/>
                    <a:gd name="T67" fmla="*/ 25 h 151"/>
                    <a:gd name="T68" fmla="*/ 15 w 249"/>
                    <a:gd name="T69" fmla="*/ 28 h 151"/>
                    <a:gd name="T70" fmla="*/ 18 w 249"/>
                    <a:gd name="T71" fmla="*/ 30 h 151"/>
                    <a:gd name="T72" fmla="*/ 20 w 249"/>
                    <a:gd name="T73" fmla="*/ 31 h 151"/>
                    <a:gd name="T74" fmla="*/ 22 w 249"/>
                    <a:gd name="T75" fmla="*/ 32 h 151"/>
                    <a:gd name="T76" fmla="*/ 24 w 249"/>
                    <a:gd name="T77" fmla="*/ 33 h 151"/>
                    <a:gd name="T78" fmla="*/ 27 w 249"/>
                    <a:gd name="T79" fmla="*/ 33 h 151"/>
                    <a:gd name="T80" fmla="*/ 29 w 249"/>
                    <a:gd name="T81" fmla="*/ 33 h 151"/>
                    <a:gd name="T82" fmla="*/ 32 w 249"/>
                    <a:gd name="T83" fmla="*/ 33 h 151"/>
                    <a:gd name="T84" fmla="*/ 34 w 249"/>
                    <a:gd name="T85" fmla="*/ 32 h 151"/>
                    <a:gd name="T86" fmla="*/ 37 w 249"/>
                    <a:gd name="T87" fmla="*/ 32 h 151"/>
                    <a:gd name="T88" fmla="*/ 39 w 249"/>
                    <a:gd name="T89" fmla="*/ 31 h 151"/>
                    <a:gd name="T90" fmla="*/ 42 w 249"/>
                    <a:gd name="T91" fmla="*/ 30 h 151"/>
                    <a:gd name="T92" fmla="*/ 44 w 249"/>
                    <a:gd name="T93" fmla="*/ 29 h 151"/>
                    <a:gd name="T94" fmla="*/ 46 w 249"/>
                    <a:gd name="T95" fmla="*/ 28 h 151"/>
                    <a:gd name="T96" fmla="*/ 48 w 249"/>
                    <a:gd name="T97" fmla="*/ 26 h 151"/>
                    <a:gd name="T98" fmla="*/ 51 w 249"/>
                    <a:gd name="T99" fmla="*/ 24 h 151"/>
                    <a:gd name="T100" fmla="*/ 53 w 249"/>
                    <a:gd name="T101" fmla="*/ 21 h 151"/>
                    <a:gd name="T102" fmla="*/ 54 w 249"/>
                    <a:gd name="T103" fmla="*/ 18 h 151"/>
                    <a:gd name="T104" fmla="*/ 55 w 249"/>
                    <a:gd name="T105" fmla="*/ 14 h 151"/>
                    <a:gd name="T106" fmla="*/ 56 w 249"/>
                    <a:gd name="T107" fmla="*/ 11 h 151"/>
                    <a:gd name="T108" fmla="*/ 56 w 249"/>
                    <a:gd name="T109" fmla="*/ 8 h 151"/>
                    <a:gd name="T110" fmla="*/ 56 w 249"/>
                    <a:gd name="T111" fmla="*/ 6 h 151"/>
                    <a:gd name="T112" fmla="*/ 57 w 249"/>
                    <a:gd name="T113" fmla="*/ 4 h 151"/>
                    <a:gd name="T114" fmla="*/ 57 w 249"/>
                    <a:gd name="T115" fmla="*/ 1 h 151"/>
                    <a:gd name="T116" fmla="*/ 60 w 249"/>
                    <a:gd name="T117" fmla="*/ 0 h 151"/>
                    <a:gd name="T118" fmla="*/ 61 w 249"/>
                    <a:gd name="T119" fmla="*/ 1 h 151"/>
                    <a:gd name="T120" fmla="*/ 62 w 249"/>
                    <a:gd name="T121" fmla="*/ 3 h 151"/>
                    <a:gd name="T122" fmla="*/ 62 w 249"/>
                    <a:gd name="T123" fmla="*/ 4 h 15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9"/>
                    <a:gd name="T187" fmla="*/ 0 h 151"/>
                    <a:gd name="T188" fmla="*/ 249 w 249"/>
                    <a:gd name="T189" fmla="*/ 151 h 15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9" h="151">
                      <a:moveTo>
                        <a:pt x="249" y="19"/>
                      </a:moveTo>
                      <a:lnTo>
                        <a:pt x="248" y="19"/>
                      </a:lnTo>
                      <a:lnTo>
                        <a:pt x="248" y="23"/>
                      </a:lnTo>
                      <a:lnTo>
                        <a:pt x="248" y="25"/>
                      </a:lnTo>
                      <a:lnTo>
                        <a:pt x="248" y="29"/>
                      </a:lnTo>
                      <a:lnTo>
                        <a:pt x="248" y="33"/>
                      </a:lnTo>
                      <a:lnTo>
                        <a:pt x="248" y="37"/>
                      </a:lnTo>
                      <a:lnTo>
                        <a:pt x="246" y="40"/>
                      </a:lnTo>
                      <a:lnTo>
                        <a:pt x="246" y="46"/>
                      </a:lnTo>
                      <a:lnTo>
                        <a:pt x="244" y="50"/>
                      </a:lnTo>
                      <a:lnTo>
                        <a:pt x="244" y="56"/>
                      </a:lnTo>
                      <a:lnTo>
                        <a:pt x="242" y="61"/>
                      </a:lnTo>
                      <a:lnTo>
                        <a:pt x="242" y="67"/>
                      </a:lnTo>
                      <a:lnTo>
                        <a:pt x="240" y="73"/>
                      </a:lnTo>
                      <a:lnTo>
                        <a:pt x="238" y="80"/>
                      </a:lnTo>
                      <a:lnTo>
                        <a:pt x="236" y="84"/>
                      </a:lnTo>
                      <a:lnTo>
                        <a:pt x="232" y="92"/>
                      </a:lnTo>
                      <a:lnTo>
                        <a:pt x="230" y="97"/>
                      </a:lnTo>
                      <a:lnTo>
                        <a:pt x="227" y="103"/>
                      </a:lnTo>
                      <a:lnTo>
                        <a:pt x="223" y="109"/>
                      </a:lnTo>
                      <a:lnTo>
                        <a:pt x="219" y="113"/>
                      </a:lnTo>
                      <a:lnTo>
                        <a:pt x="215" y="118"/>
                      </a:lnTo>
                      <a:lnTo>
                        <a:pt x="211" y="124"/>
                      </a:lnTo>
                      <a:lnTo>
                        <a:pt x="204" y="128"/>
                      </a:lnTo>
                      <a:lnTo>
                        <a:pt x="198" y="134"/>
                      </a:lnTo>
                      <a:lnTo>
                        <a:pt x="192" y="137"/>
                      </a:lnTo>
                      <a:lnTo>
                        <a:pt x="187" y="141"/>
                      </a:lnTo>
                      <a:lnTo>
                        <a:pt x="179" y="143"/>
                      </a:lnTo>
                      <a:lnTo>
                        <a:pt x="172" y="147"/>
                      </a:lnTo>
                      <a:lnTo>
                        <a:pt x="164" y="149"/>
                      </a:lnTo>
                      <a:lnTo>
                        <a:pt x="156" y="151"/>
                      </a:lnTo>
                      <a:lnTo>
                        <a:pt x="151" y="151"/>
                      </a:lnTo>
                      <a:lnTo>
                        <a:pt x="147" y="151"/>
                      </a:lnTo>
                      <a:lnTo>
                        <a:pt x="143" y="151"/>
                      </a:lnTo>
                      <a:lnTo>
                        <a:pt x="137" y="151"/>
                      </a:lnTo>
                      <a:lnTo>
                        <a:pt x="130" y="151"/>
                      </a:lnTo>
                      <a:lnTo>
                        <a:pt x="122" y="151"/>
                      </a:lnTo>
                      <a:lnTo>
                        <a:pt x="113" y="151"/>
                      </a:lnTo>
                      <a:lnTo>
                        <a:pt x="105" y="149"/>
                      </a:lnTo>
                      <a:lnTo>
                        <a:pt x="97" y="147"/>
                      </a:lnTo>
                      <a:lnTo>
                        <a:pt x="90" y="145"/>
                      </a:lnTo>
                      <a:lnTo>
                        <a:pt x="82" y="143"/>
                      </a:lnTo>
                      <a:lnTo>
                        <a:pt x="77" y="141"/>
                      </a:lnTo>
                      <a:lnTo>
                        <a:pt x="69" y="137"/>
                      </a:lnTo>
                      <a:lnTo>
                        <a:pt x="63" y="135"/>
                      </a:lnTo>
                      <a:lnTo>
                        <a:pt x="58" y="132"/>
                      </a:lnTo>
                      <a:lnTo>
                        <a:pt x="52" y="130"/>
                      </a:lnTo>
                      <a:lnTo>
                        <a:pt x="44" y="126"/>
                      </a:lnTo>
                      <a:lnTo>
                        <a:pt x="40" y="122"/>
                      </a:lnTo>
                      <a:lnTo>
                        <a:pt x="35" y="118"/>
                      </a:lnTo>
                      <a:lnTo>
                        <a:pt x="31" y="115"/>
                      </a:lnTo>
                      <a:lnTo>
                        <a:pt x="25" y="111"/>
                      </a:lnTo>
                      <a:lnTo>
                        <a:pt x="21" y="107"/>
                      </a:lnTo>
                      <a:lnTo>
                        <a:pt x="14" y="101"/>
                      </a:lnTo>
                      <a:lnTo>
                        <a:pt x="8" y="94"/>
                      </a:lnTo>
                      <a:lnTo>
                        <a:pt x="4" y="86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4" y="67"/>
                      </a:lnTo>
                      <a:lnTo>
                        <a:pt x="10" y="69"/>
                      </a:lnTo>
                      <a:lnTo>
                        <a:pt x="12" y="73"/>
                      </a:lnTo>
                      <a:lnTo>
                        <a:pt x="18" y="76"/>
                      </a:lnTo>
                      <a:lnTo>
                        <a:pt x="21" y="80"/>
                      </a:lnTo>
                      <a:lnTo>
                        <a:pt x="29" y="86"/>
                      </a:lnTo>
                      <a:lnTo>
                        <a:pt x="33" y="92"/>
                      </a:lnTo>
                      <a:lnTo>
                        <a:pt x="40" y="97"/>
                      </a:lnTo>
                      <a:lnTo>
                        <a:pt x="46" y="103"/>
                      </a:lnTo>
                      <a:lnTo>
                        <a:pt x="54" y="109"/>
                      </a:lnTo>
                      <a:lnTo>
                        <a:pt x="61" y="115"/>
                      </a:lnTo>
                      <a:lnTo>
                        <a:pt x="69" y="120"/>
                      </a:lnTo>
                      <a:lnTo>
                        <a:pt x="73" y="122"/>
                      </a:lnTo>
                      <a:lnTo>
                        <a:pt x="77" y="124"/>
                      </a:lnTo>
                      <a:lnTo>
                        <a:pt x="82" y="126"/>
                      </a:lnTo>
                      <a:lnTo>
                        <a:pt x="86" y="130"/>
                      </a:lnTo>
                      <a:lnTo>
                        <a:pt x="90" y="130"/>
                      </a:lnTo>
                      <a:lnTo>
                        <a:pt x="94" y="130"/>
                      </a:lnTo>
                      <a:lnTo>
                        <a:pt x="99" y="132"/>
                      </a:lnTo>
                      <a:lnTo>
                        <a:pt x="103" y="134"/>
                      </a:lnTo>
                      <a:lnTo>
                        <a:pt x="109" y="134"/>
                      </a:lnTo>
                      <a:lnTo>
                        <a:pt x="113" y="134"/>
                      </a:lnTo>
                      <a:lnTo>
                        <a:pt x="118" y="134"/>
                      </a:lnTo>
                      <a:lnTo>
                        <a:pt x="124" y="134"/>
                      </a:lnTo>
                      <a:lnTo>
                        <a:pt x="128" y="132"/>
                      </a:lnTo>
                      <a:lnTo>
                        <a:pt x="134" y="132"/>
                      </a:lnTo>
                      <a:lnTo>
                        <a:pt x="137" y="130"/>
                      </a:lnTo>
                      <a:lnTo>
                        <a:pt x="143" y="130"/>
                      </a:lnTo>
                      <a:lnTo>
                        <a:pt x="149" y="128"/>
                      </a:lnTo>
                      <a:lnTo>
                        <a:pt x="153" y="126"/>
                      </a:lnTo>
                      <a:lnTo>
                        <a:pt x="158" y="126"/>
                      </a:lnTo>
                      <a:lnTo>
                        <a:pt x="164" y="124"/>
                      </a:lnTo>
                      <a:lnTo>
                        <a:pt x="168" y="122"/>
                      </a:lnTo>
                      <a:lnTo>
                        <a:pt x="172" y="120"/>
                      </a:lnTo>
                      <a:lnTo>
                        <a:pt x="177" y="116"/>
                      </a:lnTo>
                      <a:lnTo>
                        <a:pt x="181" y="115"/>
                      </a:lnTo>
                      <a:lnTo>
                        <a:pt x="185" y="113"/>
                      </a:lnTo>
                      <a:lnTo>
                        <a:pt x="191" y="109"/>
                      </a:lnTo>
                      <a:lnTo>
                        <a:pt x="194" y="107"/>
                      </a:lnTo>
                      <a:lnTo>
                        <a:pt x="198" y="105"/>
                      </a:lnTo>
                      <a:lnTo>
                        <a:pt x="204" y="99"/>
                      </a:lnTo>
                      <a:lnTo>
                        <a:pt x="210" y="92"/>
                      </a:lnTo>
                      <a:lnTo>
                        <a:pt x="215" y="86"/>
                      </a:lnTo>
                      <a:lnTo>
                        <a:pt x="219" y="80"/>
                      </a:lnTo>
                      <a:lnTo>
                        <a:pt x="219" y="75"/>
                      </a:lnTo>
                      <a:lnTo>
                        <a:pt x="221" y="67"/>
                      </a:lnTo>
                      <a:lnTo>
                        <a:pt x="223" y="59"/>
                      </a:lnTo>
                      <a:lnTo>
                        <a:pt x="225" y="54"/>
                      </a:lnTo>
                      <a:lnTo>
                        <a:pt x="225" y="46"/>
                      </a:lnTo>
                      <a:lnTo>
                        <a:pt x="227" y="40"/>
                      </a:lnTo>
                      <a:lnTo>
                        <a:pt x="227" y="35"/>
                      </a:lnTo>
                      <a:lnTo>
                        <a:pt x="227" y="31"/>
                      </a:lnTo>
                      <a:lnTo>
                        <a:pt x="227" y="25"/>
                      </a:lnTo>
                      <a:lnTo>
                        <a:pt x="229" y="19"/>
                      </a:lnTo>
                      <a:lnTo>
                        <a:pt x="229" y="16"/>
                      </a:lnTo>
                      <a:lnTo>
                        <a:pt x="230" y="12"/>
                      </a:lnTo>
                      <a:lnTo>
                        <a:pt x="230" y="6"/>
                      </a:lnTo>
                      <a:lnTo>
                        <a:pt x="234" y="4"/>
                      </a:lnTo>
                      <a:lnTo>
                        <a:pt x="240" y="0"/>
                      </a:lnTo>
                      <a:lnTo>
                        <a:pt x="244" y="2"/>
                      </a:lnTo>
                      <a:lnTo>
                        <a:pt x="246" y="6"/>
                      </a:lnTo>
                      <a:lnTo>
                        <a:pt x="248" y="8"/>
                      </a:lnTo>
                      <a:lnTo>
                        <a:pt x="248" y="14"/>
                      </a:lnTo>
                      <a:lnTo>
                        <a:pt x="249" y="19"/>
                      </a:lnTo>
                      <a:close/>
                    </a:path>
                  </a:pathLst>
                </a:custGeom>
                <a:solidFill>
                  <a:srgbClr val="7D4D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4" name="Freeform 469"/>
                <p:cNvSpPr>
                  <a:spLocks/>
                </p:cNvSpPr>
                <p:nvPr/>
              </p:nvSpPr>
              <p:spPr bwMode="auto">
                <a:xfrm>
                  <a:off x="2793" y="2961"/>
                  <a:ext cx="168" cy="120"/>
                </a:xfrm>
                <a:custGeom>
                  <a:avLst/>
                  <a:gdLst>
                    <a:gd name="T0" fmla="*/ 9 w 334"/>
                    <a:gd name="T1" fmla="*/ 31 h 239"/>
                    <a:gd name="T2" fmla="*/ 10 w 334"/>
                    <a:gd name="T3" fmla="*/ 27 h 239"/>
                    <a:gd name="T4" fmla="*/ 13 w 334"/>
                    <a:gd name="T5" fmla="*/ 24 h 239"/>
                    <a:gd name="T6" fmla="*/ 15 w 334"/>
                    <a:gd name="T7" fmla="*/ 18 h 239"/>
                    <a:gd name="T8" fmla="*/ 19 w 334"/>
                    <a:gd name="T9" fmla="*/ 14 h 239"/>
                    <a:gd name="T10" fmla="*/ 24 w 334"/>
                    <a:gd name="T11" fmla="*/ 9 h 239"/>
                    <a:gd name="T12" fmla="*/ 29 w 334"/>
                    <a:gd name="T13" fmla="*/ 5 h 239"/>
                    <a:gd name="T14" fmla="*/ 32 w 334"/>
                    <a:gd name="T15" fmla="*/ 3 h 239"/>
                    <a:gd name="T16" fmla="*/ 35 w 334"/>
                    <a:gd name="T17" fmla="*/ 2 h 239"/>
                    <a:gd name="T18" fmla="*/ 39 w 334"/>
                    <a:gd name="T19" fmla="*/ 1 h 239"/>
                    <a:gd name="T20" fmla="*/ 42 w 334"/>
                    <a:gd name="T21" fmla="*/ 1 h 239"/>
                    <a:gd name="T22" fmla="*/ 46 w 334"/>
                    <a:gd name="T23" fmla="*/ 0 h 239"/>
                    <a:gd name="T24" fmla="*/ 50 w 334"/>
                    <a:gd name="T25" fmla="*/ 1 h 239"/>
                    <a:gd name="T26" fmla="*/ 54 w 334"/>
                    <a:gd name="T27" fmla="*/ 2 h 239"/>
                    <a:gd name="T28" fmla="*/ 59 w 334"/>
                    <a:gd name="T29" fmla="*/ 4 h 239"/>
                    <a:gd name="T30" fmla="*/ 62 w 334"/>
                    <a:gd name="T31" fmla="*/ 5 h 239"/>
                    <a:gd name="T32" fmla="*/ 65 w 334"/>
                    <a:gd name="T33" fmla="*/ 6 h 239"/>
                    <a:gd name="T34" fmla="*/ 69 w 334"/>
                    <a:gd name="T35" fmla="*/ 9 h 239"/>
                    <a:gd name="T36" fmla="*/ 74 w 334"/>
                    <a:gd name="T37" fmla="*/ 13 h 239"/>
                    <a:gd name="T38" fmla="*/ 78 w 334"/>
                    <a:gd name="T39" fmla="*/ 17 h 239"/>
                    <a:gd name="T40" fmla="*/ 81 w 334"/>
                    <a:gd name="T41" fmla="*/ 22 h 239"/>
                    <a:gd name="T42" fmla="*/ 83 w 334"/>
                    <a:gd name="T43" fmla="*/ 26 h 239"/>
                    <a:gd name="T44" fmla="*/ 84 w 334"/>
                    <a:gd name="T45" fmla="*/ 30 h 239"/>
                    <a:gd name="T46" fmla="*/ 85 w 334"/>
                    <a:gd name="T47" fmla="*/ 34 h 239"/>
                    <a:gd name="T48" fmla="*/ 84 w 334"/>
                    <a:gd name="T49" fmla="*/ 37 h 239"/>
                    <a:gd name="T50" fmla="*/ 80 w 334"/>
                    <a:gd name="T51" fmla="*/ 42 h 239"/>
                    <a:gd name="T52" fmla="*/ 76 w 334"/>
                    <a:gd name="T53" fmla="*/ 44 h 239"/>
                    <a:gd name="T54" fmla="*/ 72 w 334"/>
                    <a:gd name="T55" fmla="*/ 45 h 239"/>
                    <a:gd name="T56" fmla="*/ 68 w 334"/>
                    <a:gd name="T57" fmla="*/ 46 h 239"/>
                    <a:gd name="T58" fmla="*/ 63 w 334"/>
                    <a:gd name="T59" fmla="*/ 47 h 239"/>
                    <a:gd name="T60" fmla="*/ 59 w 334"/>
                    <a:gd name="T61" fmla="*/ 48 h 239"/>
                    <a:gd name="T62" fmla="*/ 54 w 334"/>
                    <a:gd name="T63" fmla="*/ 48 h 239"/>
                    <a:gd name="T64" fmla="*/ 51 w 334"/>
                    <a:gd name="T65" fmla="*/ 49 h 239"/>
                    <a:gd name="T66" fmla="*/ 48 w 334"/>
                    <a:gd name="T67" fmla="*/ 49 h 239"/>
                    <a:gd name="T68" fmla="*/ 46 w 334"/>
                    <a:gd name="T69" fmla="*/ 50 h 239"/>
                    <a:gd name="T70" fmla="*/ 42 w 334"/>
                    <a:gd name="T71" fmla="*/ 51 h 239"/>
                    <a:gd name="T72" fmla="*/ 40 w 334"/>
                    <a:gd name="T73" fmla="*/ 53 h 239"/>
                    <a:gd name="T74" fmla="*/ 35 w 334"/>
                    <a:gd name="T75" fmla="*/ 55 h 239"/>
                    <a:gd name="T76" fmla="*/ 31 w 334"/>
                    <a:gd name="T77" fmla="*/ 56 h 239"/>
                    <a:gd name="T78" fmla="*/ 26 w 334"/>
                    <a:gd name="T79" fmla="*/ 58 h 239"/>
                    <a:gd name="T80" fmla="*/ 21 w 334"/>
                    <a:gd name="T81" fmla="*/ 59 h 239"/>
                    <a:gd name="T82" fmla="*/ 16 w 334"/>
                    <a:gd name="T83" fmla="*/ 60 h 239"/>
                    <a:gd name="T84" fmla="*/ 12 w 334"/>
                    <a:gd name="T85" fmla="*/ 60 h 239"/>
                    <a:gd name="T86" fmla="*/ 7 w 334"/>
                    <a:gd name="T87" fmla="*/ 59 h 239"/>
                    <a:gd name="T88" fmla="*/ 5 w 334"/>
                    <a:gd name="T89" fmla="*/ 57 h 239"/>
                    <a:gd name="T90" fmla="*/ 2 w 334"/>
                    <a:gd name="T91" fmla="*/ 54 h 239"/>
                    <a:gd name="T92" fmla="*/ 0 w 334"/>
                    <a:gd name="T93" fmla="*/ 49 h 239"/>
                    <a:gd name="T94" fmla="*/ 0 w 334"/>
                    <a:gd name="T95" fmla="*/ 46 h 239"/>
                    <a:gd name="T96" fmla="*/ 2 w 334"/>
                    <a:gd name="T97" fmla="*/ 41 h 239"/>
                    <a:gd name="T98" fmla="*/ 5 w 334"/>
                    <a:gd name="T99" fmla="*/ 36 h 239"/>
                    <a:gd name="T100" fmla="*/ 8 w 334"/>
                    <a:gd name="T101" fmla="*/ 33 h 239"/>
                    <a:gd name="T102" fmla="*/ 9 w 334"/>
                    <a:gd name="T103" fmla="*/ 32 h 2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4"/>
                    <a:gd name="T157" fmla="*/ 0 h 239"/>
                    <a:gd name="T158" fmla="*/ 334 w 334"/>
                    <a:gd name="T159" fmla="*/ 239 h 2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4" h="239">
                      <a:moveTo>
                        <a:pt x="34" y="127"/>
                      </a:moveTo>
                      <a:lnTo>
                        <a:pt x="34" y="125"/>
                      </a:lnTo>
                      <a:lnTo>
                        <a:pt x="36" y="121"/>
                      </a:lnTo>
                      <a:lnTo>
                        <a:pt x="36" y="116"/>
                      </a:lnTo>
                      <a:lnTo>
                        <a:pt x="38" y="112"/>
                      </a:lnTo>
                      <a:lnTo>
                        <a:pt x="40" y="108"/>
                      </a:lnTo>
                      <a:lnTo>
                        <a:pt x="43" y="104"/>
                      </a:lnTo>
                      <a:lnTo>
                        <a:pt x="45" y="97"/>
                      </a:lnTo>
                      <a:lnTo>
                        <a:pt x="49" y="93"/>
                      </a:lnTo>
                      <a:lnTo>
                        <a:pt x="53" y="85"/>
                      </a:lnTo>
                      <a:lnTo>
                        <a:pt x="57" y="80"/>
                      </a:lnTo>
                      <a:lnTo>
                        <a:pt x="60" y="72"/>
                      </a:lnTo>
                      <a:lnTo>
                        <a:pt x="66" y="66"/>
                      </a:lnTo>
                      <a:lnTo>
                        <a:pt x="70" y="61"/>
                      </a:lnTo>
                      <a:lnTo>
                        <a:pt x="76" y="55"/>
                      </a:lnTo>
                      <a:lnTo>
                        <a:pt x="81" y="47"/>
                      </a:lnTo>
                      <a:lnTo>
                        <a:pt x="87" y="40"/>
                      </a:lnTo>
                      <a:lnTo>
                        <a:pt x="93" y="34"/>
                      </a:lnTo>
                      <a:lnTo>
                        <a:pt x="100" y="28"/>
                      </a:lnTo>
                      <a:lnTo>
                        <a:pt x="108" y="23"/>
                      </a:lnTo>
                      <a:lnTo>
                        <a:pt x="114" y="19"/>
                      </a:lnTo>
                      <a:lnTo>
                        <a:pt x="118" y="15"/>
                      </a:lnTo>
                      <a:lnTo>
                        <a:pt x="121" y="13"/>
                      </a:lnTo>
                      <a:lnTo>
                        <a:pt x="127" y="11"/>
                      </a:lnTo>
                      <a:lnTo>
                        <a:pt x="131" y="9"/>
                      </a:lnTo>
                      <a:lnTo>
                        <a:pt x="135" y="7"/>
                      </a:lnTo>
                      <a:lnTo>
                        <a:pt x="138" y="7"/>
                      </a:lnTo>
                      <a:lnTo>
                        <a:pt x="144" y="5"/>
                      </a:lnTo>
                      <a:lnTo>
                        <a:pt x="148" y="4"/>
                      </a:lnTo>
                      <a:lnTo>
                        <a:pt x="154" y="2"/>
                      </a:lnTo>
                      <a:lnTo>
                        <a:pt x="157" y="2"/>
                      </a:lnTo>
                      <a:lnTo>
                        <a:pt x="161" y="2"/>
                      </a:lnTo>
                      <a:lnTo>
                        <a:pt x="167" y="2"/>
                      </a:lnTo>
                      <a:lnTo>
                        <a:pt x="173" y="0"/>
                      </a:lnTo>
                      <a:lnTo>
                        <a:pt x="176" y="0"/>
                      </a:lnTo>
                      <a:lnTo>
                        <a:pt x="182" y="0"/>
                      </a:lnTo>
                      <a:lnTo>
                        <a:pt x="188" y="2"/>
                      </a:lnTo>
                      <a:lnTo>
                        <a:pt x="194" y="2"/>
                      </a:lnTo>
                      <a:lnTo>
                        <a:pt x="199" y="4"/>
                      </a:lnTo>
                      <a:lnTo>
                        <a:pt x="205" y="4"/>
                      </a:lnTo>
                      <a:lnTo>
                        <a:pt x="211" y="7"/>
                      </a:lnTo>
                      <a:lnTo>
                        <a:pt x="214" y="7"/>
                      </a:lnTo>
                      <a:lnTo>
                        <a:pt x="220" y="9"/>
                      </a:lnTo>
                      <a:lnTo>
                        <a:pt x="226" y="9"/>
                      </a:lnTo>
                      <a:lnTo>
                        <a:pt x="232" y="13"/>
                      </a:lnTo>
                      <a:lnTo>
                        <a:pt x="235" y="15"/>
                      </a:lnTo>
                      <a:lnTo>
                        <a:pt x="241" y="17"/>
                      </a:lnTo>
                      <a:lnTo>
                        <a:pt x="245" y="19"/>
                      </a:lnTo>
                      <a:lnTo>
                        <a:pt x="251" y="21"/>
                      </a:lnTo>
                      <a:lnTo>
                        <a:pt x="254" y="23"/>
                      </a:lnTo>
                      <a:lnTo>
                        <a:pt x="258" y="24"/>
                      </a:lnTo>
                      <a:lnTo>
                        <a:pt x="262" y="26"/>
                      </a:lnTo>
                      <a:lnTo>
                        <a:pt x="268" y="30"/>
                      </a:lnTo>
                      <a:lnTo>
                        <a:pt x="275" y="34"/>
                      </a:lnTo>
                      <a:lnTo>
                        <a:pt x="283" y="40"/>
                      </a:lnTo>
                      <a:lnTo>
                        <a:pt x="289" y="45"/>
                      </a:lnTo>
                      <a:lnTo>
                        <a:pt x="294" y="51"/>
                      </a:lnTo>
                      <a:lnTo>
                        <a:pt x="300" y="55"/>
                      </a:lnTo>
                      <a:lnTo>
                        <a:pt x="306" y="63"/>
                      </a:lnTo>
                      <a:lnTo>
                        <a:pt x="309" y="68"/>
                      </a:lnTo>
                      <a:lnTo>
                        <a:pt x="315" y="74"/>
                      </a:lnTo>
                      <a:lnTo>
                        <a:pt x="319" y="80"/>
                      </a:lnTo>
                      <a:lnTo>
                        <a:pt x="323" y="85"/>
                      </a:lnTo>
                      <a:lnTo>
                        <a:pt x="325" y="91"/>
                      </a:lnTo>
                      <a:lnTo>
                        <a:pt x="327" y="97"/>
                      </a:lnTo>
                      <a:lnTo>
                        <a:pt x="328" y="102"/>
                      </a:lnTo>
                      <a:lnTo>
                        <a:pt x="332" y="108"/>
                      </a:lnTo>
                      <a:lnTo>
                        <a:pt x="332" y="112"/>
                      </a:lnTo>
                      <a:lnTo>
                        <a:pt x="332" y="118"/>
                      </a:lnTo>
                      <a:lnTo>
                        <a:pt x="334" y="123"/>
                      </a:lnTo>
                      <a:lnTo>
                        <a:pt x="334" y="129"/>
                      </a:lnTo>
                      <a:lnTo>
                        <a:pt x="334" y="133"/>
                      </a:lnTo>
                      <a:lnTo>
                        <a:pt x="332" y="137"/>
                      </a:lnTo>
                      <a:lnTo>
                        <a:pt x="332" y="142"/>
                      </a:lnTo>
                      <a:lnTo>
                        <a:pt x="332" y="146"/>
                      </a:lnTo>
                      <a:lnTo>
                        <a:pt x="328" y="154"/>
                      </a:lnTo>
                      <a:lnTo>
                        <a:pt x="325" y="159"/>
                      </a:lnTo>
                      <a:lnTo>
                        <a:pt x="317" y="165"/>
                      </a:lnTo>
                      <a:lnTo>
                        <a:pt x="309" y="169"/>
                      </a:lnTo>
                      <a:lnTo>
                        <a:pt x="306" y="171"/>
                      </a:lnTo>
                      <a:lnTo>
                        <a:pt x="300" y="173"/>
                      </a:lnTo>
                      <a:lnTo>
                        <a:pt x="296" y="175"/>
                      </a:lnTo>
                      <a:lnTo>
                        <a:pt x="290" y="177"/>
                      </a:lnTo>
                      <a:lnTo>
                        <a:pt x="285" y="179"/>
                      </a:lnTo>
                      <a:lnTo>
                        <a:pt x="279" y="180"/>
                      </a:lnTo>
                      <a:lnTo>
                        <a:pt x="273" y="180"/>
                      </a:lnTo>
                      <a:lnTo>
                        <a:pt x="268" y="182"/>
                      </a:lnTo>
                      <a:lnTo>
                        <a:pt x="262" y="184"/>
                      </a:lnTo>
                      <a:lnTo>
                        <a:pt x="256" y="186"/>
                      </a:lnTo>
                      <a:lnTo>
                        <a:pt x="251" y="186"/>
                      </a:lnTo>
                      <a:lnTo>
                        <a:pt x="245" y="188"/>
                      </a:lnTo>
                      <a:lnTo>
                        <a:pt x="237" y="190"/>
                      </a:lnTo>
                      <a:lnTo>
                        <a:pt x="232" y="190"/>
                      </a:lnTo>
                      <a:lnTo>
                        <a:pt x="226" y="190"/>
                      </a:lnTo>
                      <a:lnTo>
                        <a:pt x="220" y="192"/>
                      </a:lnTo>
                      <a:lnTo>
                        <a:pt x="214" y="192"/>
                      </a:lnTo>
                      <a:lnTo>
                        <a:pt x="211" y="194"/>
                      </a:lnTo>
                      <a:lnTo>
                        <a:pt x="205" y="194"/>
                      </a:lnTo>
                      <a:lnTo>
                        <a:pt x="201" y="196"/>
                      </a:lnTo>
                      <a:lnTo>
                        <a:pt x="197" y="196"/>
                      </a:lnTo>
                      <a:lnTo>
                        <a:pt x="192" y="196"/>
                      </a:lnTo>
                      <a:lnTo>
                        <a:pt x="188" y="196"/>
                      </a:lnTo>
                      <a:lnTo>
                        <a:pt x="186" y="198"/>
                      </a:lnTo>
                      <a:lnTo>
                        <a:pt x="182" y="198"/>
                      </a:lnTo>
                      <a:lnTo>
                        <a:pt x="180" y="199"/>
                      </a:lnTo>
                      <a:lnTo>
                        <a:pt x="176" y="199"/>
                      </a:lnTo>
                      <a:lnTo>
                        <a:pt x="171" y="201"/>
                      </a:lnTo>
                      <a:lnTo>
                        <a:pt x="167" y="203"/>
                      </a:lnTo>
                      <a:lnTo>
                        <a:pt x="165" y="205"/>
                      </a:lnTo>
                      <a:lnTo>
                        <a:pt x="161" y="207"/>
                      </a:lnTo>
                      <a:lnTo>
                        <a:pt x="157" y="209"/>
                      </a:lnTo>
                      <a:lnTo>
                        <a:pt x="152" y="211"/>
                      </a:lnTo>
                      <a:lnTo>
                        <a:pt x="146" y="215"/>
                      </a:lnTo>
                      <a:lnTo>
                        <a:pt x="140" y="217"/>
                      </a:lnTo>
                      <a:lnTo>
                        <a:pt x="135" y="218"/>
                      </a:lnTo>
                      <a:lnTo>
                        <a:pt x="129" y="220"/>
                      </a:lnTo>
                      <a:lnTo>
                        <a:pt x="121" y="224"/>
                      </a:lnTo>
                      <a:lnTo>
                        <a:pt x="116" y="226"/>
                      </a:lnTo>
                      <a:lnTo>
                        <a:pt x="110" y="228"/>
                      </a:lnTo>
                      <a:lnTo>
                        <a:pt x="104" y="230"/>
                      </a:lnTo>
                      <a:lnTo>
                        <a:pt x="97" y="232"/>
                      </a:lnTo>
                      <a:lnTo>
                        <a:pt x="91" y="234"/>
                      </a:lnTo>
                      <a:lnTo>
                        <a:pt x="83" y="236"/>
                      </a:lnTo>
                      <a:lnTo>
                        <a:pt x="78" y="237"/>
                      </a:lnTo>
                      <a:lnTo>
                        <a:pt x="70" y="237"/>
                      </a:lnTo>
                      <a:lnTo>
                        <a:pt x="64" y="239"/>
                      </a:lnTo>
                      <a:lnTo>
                        <a:pt x="59" y="239"/>
                      </a:lnTo>
                      <a:lnTo>
                        <a:pt x="51" y="239"/>
                      </a:lnTo>
                      <a:lnTo>
                        <a:pt x="45" y="239"/>
                      </a:lnTo>
                      <a:lnTo>
                        <a:pt x="40" y="239"/>
                      </a:lnTo>
                      <a:lnTo>
                        <a:pt x="36" y="237"/>
                      </a:lnTo>
                      <a:lnTo>
                        <a:pt x="28" y="236"/>
                      </a:lnTo>
                      <a:lnTo>
                        <a:pt x="24" y="234"/>
                      </a:lnTo>
                      <a:lnTo>
                        <a:pt x="19" y="230"/>
                      </a:lnTo>
                      <a:lnTo>
                        <a:pt x="17" y="228"/>
                      </a:lnTo>
                      <a:lnTo>
                        <a:pt x="11" y="224"/>
                      </a:lnTo>
                      <a:lnTo>
                        <a:pt x="9" y="218"/>
                      </a:lnTo>
                      <a:lnTo>
                        <a:pt x="5" y="215"/>
                      </a:lnTo>
                      <a:lnTo>
                        <a:pt x="3" y="211"/>
                      </a:lnTo>
                      <a:lnTo>
                        <a:pt x="0" y="203"/>
                      </a:lnTo>
                      <a:lnTo>
                        <a:pt x="0" y="196"/>
                      </a:lnTo>
                      <a:lnTo>
                        <a:pt x="0" y="190"/>
                      </a:lnTo>
                      <a:lnTo>
                        <a:pt x="0" y="186"/>
                      </a:lnTo>
                      <a:lnTo>
                        <a:pt x="0" y="182"/>
                      </a:lnTo>
                      <a:lnTo>
                        <a:pt x="2" y="179"/>
                      </a:lnTo>
                      <a:lnTo>
                        <a:pt x="3" y="169"/>
                      </a:lnTo>
                      <a:lnTo>
                        <a:pt x="7" y="163"/>
                      </a:lnTo>
                      <a:lnTo>
                        <a:pt x="11" y="156"/>
                      </a:lnTo>
                      <a:lnTo>
                        <a:pt x="15" y="148"/>
                      </a:lnTo>
                      <a:lnTo>
                        <a:pt x="19" y="142"/>
                      </a:lnTo>
                      <a:lnTo>
                        <a:pt x="24" y="137"/>
                      </a:lnTo>
                      <a:lnTo>
                        <a:pt x="26" y="133"/>
                      </a:lnTo>
                      <a:lnTo>
                        <a:pt x="30" y="129"/>
                      </a:lnTo>
                      <a:lnTo>
                        <a:pt x="32" y="127"/>
                      </a:lnTo>
                      <a:lnTo>
                        <a:pt x="34" y="12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5" name="Freeform 470"/>
                <p:cNvSpPr>
                  <a:spLocks/>
                </p:cNvSpPr>
                <p:nvPr/>
              </p:nvSpPr>
              <p:spPr bwMode="auto">
                <a:xfrm>
                  <a:off x="2793" y="2966"/>
                  <a:ext cx="163" cy="113"/>
                </a:xfrm>
                <a:custGeom>
                  <a:avLst/>
                  <a:gdLst>
                    <a:gd name="T0" fmla="*/ 17 w 325"/>
                    <a:gd name="T1" fmla="*/ 35 h 227"/>
                    <a:gd name="T2" fmla="*/ 12 w 325"/>
                    <a:gd name="T3" fmla="*/ 30 h 227"/>
                    <a:gd name="T4" fmla="*/ 14 w 325"/>
                    <a:gd name="T5" fmla="*/ 23 h 227"/>
                    <a:gd name="T6" fmla="*/ 21 w 325"/>
                    <a:gd name="T7" fmla="*/ 13 h 227"/>
                    <a:gd name="T8" fmla="*/ 27 w 325"/>
                    <a:gd name="T9" fmla="*/ 8 h 227"/>
                    <a:gd name="T10" fmla="*/ 33 w 325"/>
                    <a:gd name="T11" fmla="*/ 6 h 227"/>
                    <a:gd name="T12" fmla="*/ 41 w 325"/>
                    <a:gd name="T13" fmla="*/ 5 h 227"/>
                    <a:gd name="T14" fmla="*/ 49 w 325"/>
                    <a:gd name="T15" fmla="*/ 5 h 227"/>
                    <a:gd name="T16" fmla="*/ 57 w 325"/>
                    <a:gd name="T17" fmla="*/ 7 h 227"/>
                    <a:gd name="T18" fmla="*/ 64 w 325"/>
                    <a:gd name="T19" fmla="*/ 10 h 227"/>
                    <a:gd name="T20" fmla="*/ 70 w 325"/>
                    <a:gd name="T21" fmla="*/ 14 h 227"/>
                    <a:gd name="T22" fmla="*/ 73 w 325"/>
                    <a:gd name="T23" fmla="*/ 19 h 227"/>
                    <a:gd name="T24" fmla="*/ 76 w 325"/>
                    <a:gd name="T25" fmla="*/ 27 h 227"/>
                    <a:gd name="T26" fmla="*/ 77 w 325"/>
                    <a:gd name="T27" fmla="*/ 34 h 227"/>
                    <a:gd name="T28" fmla="*/ 72 w 325"/>
                    <a:gd name="T29" fmla="*/ 37 h 227"/>
                    <a:gd name="T30" fmla="*/ 66 w 325"/>
                    <a:gd name="T31" fmla="*/ 38 h 227"/>
                    <a:gd name="T32" fmla="*/ 58 w 325"/>
                    <a:gd name="T33" fmla="*/ 39 h 227"/>
                    <a:gd name="T34" fmla="*/ 50 w 325"/>
                    <a:gd name="T35" fmla="*/ 39 h 227"/>
                    <a:gd name="T36" fmla="*/ 42 w 325"/>
                    <a:gd name="T37" fmla="*/ 40 h 227"/>
                    <a:gd name="T38" fmla="*/ 35 w 325"/>
                    <a:gd name="T39" fmla="*/ 40 h 227"/>
                    <a:gd name="T40" fmla="*/ 30 w 325"/>
                    <a:gd name="T41" fmla="*/ 39 h 227"/>
                    <a:gd name="T42" fmla="*/ 30 w 325"/>
                    <a:gd name="T43" fmla="*/ 43 h 227"/>
                    <a:gd name="T44" fmla="*/ 36 w 325"/>
                    <a:gd name="T45" fmla="*/ 43 h 227"/>
                    <a:gd name="T46" fmla="*/ 39 w 325"/>
                    <a:gd name="T47" fmla="*/ 46 h 227"/>
                    <a:gd name="T48" fmla="*/ 32 w 325"/>
                    <a:gd name="T49" fmla="*/ 47 h 227"/>
                    <a:gd name="T50" fmla="*/ 25 w 325"/>
                    <a:gd name="T51" fmla="*/ 48 h 227"/>
                    <a:gd name="T52" fmla="*/ 18 w 325"/>
                    <a:gd name="T53" fmla="*/ 49 h 227"/>
                    <a:gd name="T54" fmla="*/ 12 w 325"/>
                    <a:gd name="T55" fmla="*/ 49 h 227"/>
                    <a:gd name="T56" fmla="*/ 6 w 325"/>
                    <a:gd name="T57" fmla="*/ 48 h 227"/>
                    <a:gd name="T58" fmla="*/ 6 w 325"/>
                    <a:gd name="T59" fmla="*/ 46 h 227"/>
                    <a:gd name="T60" fmla="*/ 11 w 325"/>
                    <a:gd name="T61" fmla="*/ 42 h 227"/>
                    <a:gd name="T62" fmla="*/ 3 w 325"/>
                    <a:gd name="T63" fmla="*/ 42 h 227"/>
                    <a:gd name="T64" fmla="*/ 0 w 325"/>
                    <a:gd name="T65" fmla="*/ 49 h 227"/>
                    <a:gd name="T66" fmla="*/ 3 w 325"/>
                    <a:gd name="T67" fmla="*/ 54 h 227"/>
                    <a:gd name="T68" fmla="*/ 9 w 325"/>
                    <a:gd name="T69" fmla="*/ 56 h 227"/>
                    <a:gd name="T70" fmla="*/ 17 w 325"/>
                    <a:gd name="T71" fmla="*/ 56 h 227"/>
                    <a:gd name="T72" fmla="*/ 23 w 325"/>
                    <a:gd name="T73" fmla="*/ 56 h 227"/>
                    <a:gd name="T74" fmla="*/ 29 w 325"/>
                    <a:gd name="T75" fmla="*/ 54 h 227"/>
                    <a:gd name="T76" fmla="*/ 35 w 325"/>
                    <a:gd name="T77" fmla="*/ 52 h 227"/>
                    <a:gd name="T78" fmla="*/ 41 w 325"/>
                    <a:gd name="T79" fmla="*/ 50 h 227"/>
                    <a:gd name="T80" fmla="*/ 50 w 325"/>
                    <a:gd name="T81" fmla="*/ 46 h 227"/>
                    <a:gd name="T82" fmla="*/ 56 w 325"/>
                    <a:gd name="T83" fmla="*/ 45 h 227"/>
                    <a:gd name="T84" fmla="*/ 64 w 325"/>
                    <a:gd name="T85" fmla="*/ 44 h 227"/>
                    <a:gd name="T86" fmla="*/ 73 w 325"/>
                    <a:gd name="T87" fmla="*/ 42 h 227"/>
                    <a:gd name="T88" fmla="*/ 80 w 325"/>
                    <a:gd name="T89" fmla="*/ 39 h 227"/>
                    <a:gd name="T90" fmla="*/ 82 w 325"/>
                    <a:gd name="T91" fmla="*/ 32 h 227"/>
                    <a:gd name="T92" fmla="*/ 80 w 325"/>
                    <a:gd name="T93" fmla="*/ 24 h 227"/>
                    <a:gd name="T94" fmla="*/ 75 w 325"/>
                    <a:gd name="T95" fmla="*/ 14 h 227"/>
                    <a:gd name="T96" fmla="*/ 68 w 325"/>
                    <a:gd name="T97" fmla="*/ 7 h 227"/>
                    <a:gd name="T98" fmla="*/ 62 w 325"/>
                    <a:gd name="T99" fmla="*/ 4 h 227"/>
                    <a:gd name="T100" fmla="*/ 55 w 325"/>
                    <a:gd name="T101" fmla="*/ 2 h 227"/>
                    <a:gd name="T102" fmla="*/ 48 w 325"/>
                    <a:gd name="T103" fmla="*/ 0 h 227"/>
                    <a:gd name="T104" fmla="*/ 40 w 325"/>
                    <a:gd name="T105" fmla="*/ 0 h 227"/>
                    <a:gd name="T106" fmla="*/ 33 w 325"/>
                    <a:gd name="T107" fmla="*/ 1 h 227"/>
                    <a:gd name="T108" fmla="*/ 25 w 325"/>
                    <a:gd name="T109" fmla="*/ 3 h 227"/>
                    <a:gd name="T110" fmla="*/ 19 w 325"/>
                    <a:gd name="T111" fmla="*/ 8 h 227"/>
                    <a:gd name="T112" fmla="*/ 14 w 325"/>
                    <a:gd name="T113" fmla="*/ 13 h 227"/>
                    <a:gd name="T114" fmla="*/ 11 w 325"/>
                    <a:gd name="T115" fmla="*/ 19 h 227"/>
                    <a:gd name="T116" fmla="*/ 9 w 325"/>
                    <a:gd name="T117" fmla="*/ 24 h 227"/>
                    <a:gd name="T118" fmla="*/ 8 w 325"/>
                    <a:gd name="T119" fmla="*/ 32 h 227"/>
                    <a:gd name="T120" fmla="*/ 15 w 325"/>
                    <a:gd name="T121" fmla="*/ 39 h 227"/>
                    <a:gd name="T122" fmla="*/ 22 w 325"/>
                    <a:gd name="T123" fmla="*/ 37 h 2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25"/>
                    <a:gd name="T187" fmla="*/ 0 h 227"/>
                    <a:gd name="T188" fmla="*/ 325 w 325"/>
                    <a:gd name="T189" fmla="*/ 227 h 2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25" h="227">
                      <a:moveTo>
                        <a:pt x="87" y="149"/>
                      </a:moveTo>
                      <a:lnTo>
                        <a:pt x="85" y="147"/>
                      </a:lnTo>
                      <a:lnTo>
                        <a:pt x="81" y="145"/>
                      </a:lnTo>
                      <a:lnTo>
                        <a:pt x="76" y="143"/>
                      </a:lnTo>
                      <a:lnTo>
                        <a:pt x="68" y="141"/>
                      </a:lnTo>
                      <a:lnTo>
                        <a:pt x="62" y="137"/>
                      </a:lnTo>
                      <a:lnTo>
                        <a:pt x="57" y="133"/>
                      </a:lnTo>
                      <a:lnTo>
                        <a:pt x="51" y="130"/>
                      </a:lnTo>
                      <a:lnTo>
                        <a:pt x="49" y="126"/>
                      </a:lnTo>
                      <a:lnTo>
                        <a:pt x="47" y="122"/>
                      </a:lnTo>
                      <a:lnTo>
                        <a:pt x="49" y="118"/>
                      </a:lnTo>
                      <a:lnTo>
                        <a:pt x="49" y="112"/>
                      </a:lnTo>
                      <a:lnTo>
                        <a:pt x="51" y="107"/>
                      </a:lnTo>
                      <a:lnTo>
                        <a:pt x="53" y="99"/>
                      </a:lnTo>
                      <a:lnTo>
                        <a:pt x="55" y="93"/>
                      </a:lnTo>
                      <a:lnTo>
                        <a:pt x="60" y="86"/>
                      </a:lnTo>
                      <a:lnTo>
                        <a:pt x="64" y="78"/>
                      </a:lnTo>
                      <a:lnTo>
                        <a:pt x="68" y="69"/>
                      </a:lnTo>
                      <a:lnTo>
                        <a:pt x="74" y="61"/>
                      </a:lnTo>
                      <a:lnTo>
                        <a:pt x="81" y="54"/>
                      </a:lnTo>
                      <a:lnTo>
                        <a:pt x="89" y="46"/>
                      </a:lnTo>
                      <a:lnTo>
                        <a:pt x="93" y="42"/>
                      </a:lnTo>
                      <a:lnTo>
                        <a:pt x="97" y="40"/>
                      </a:lnTo>
                      <a:lnTo>
                        <a:pt x="100" y="36"/>
                      </a:lnTo>
                      <a:lnTo>
                        <a:pt x="106" y="35"/>
                      </a:lnTo>
                      <a:lnTo>
                        <a:pt x="110" y="33"/>
                      </a:lnTo>
                      <a:lnTo>
                        <a:pt x="116" y="29"/>
                      </a:lnTo>
                      <a:lnTo>
                        <a:pt x="121" y="27"/>
                      </a:lnTo>
                      <a:lnTo>
                        <a:pt x="127" y="27"/>
                      </a:lnTo>
                      <a:lnTo>
                        <a:pt x="131" y="25"/>
                      </a:lnTo>
                      <a:lnTo>
                        <a:pt x="137" y="23"/>
                      </a:lnTo>
                      <a:lnTo>
                        <a:pt x="142" y="23"/>
                      </a:lnTo>
                      <a:lnTo>
                        <a:pt x="150" y="21"/>
                      </a:lnTo>
                      <a:lnTo>
                        <a:pt x="156" y="21"/>
                      </a:lnTo>
                      <a:lnTo>
                        <a:pt x="161" y="21"/>
                      </a:lnTo>
                      <a:lnTo>
                        <a:pt x="169" y="21"/>
                      </a:lnTo>
                      <a:lnTo>
                        <a:pt x="175" y="21"/>
                      </a:lnTo>
                      <a:lnTo>
                        <a:pt x="182" y="21"/>
                      </a:lnTo>
                      <a:lnTo>
                        <a:pt x="188" y="23"/>
                      </a:lnTo>
                      <a:lnTo>
                        <a:pt x="194" y="23"/>
                      </a:lnTo>
                      <a:lnTo>
                        <a:pt x="201" y="25"/>
                      </a:lnTo>
                      <a:lnTo>
                        <a:pt x="207" y="25"/>
                      </a:lnTo>
                      <a:lnTo>
                        <a:pt x="214" y="27"/>
                      </a:lnTo>
                      <a:lnTo>
                        <a:pt x="220" y="29"/>
                      </a:lnTo>
                      <a:lnTo>
                        <a:pt x="228" y="31"/>
                      </a:lnTo>
                      <a:lnTo>
                        <a:pt x="233" y="33"/>
                      </a:lnTo>
                      <a:lnTo>
                        <a:pt x="239" y="35"/>
                      </a:lnTo>
                      <a:lnTo>
                        <a:pt x="245" y="38"/>
                      </a:lnTo>
                      <a:lnTo>
                        <a:pt x="251" y="40"/>
                      </a:lnTo>
                      <a:lnTo>
                        <a:pt x="254" y="42"/>
                      </a:lnTo>
                      <a:lnTo>
                        <a:pt x="260" y="46"/>
                      </a:lnTo>
                      <a:lnTo>
                        <a:pt x="266" y="48"/>
                      </a:lnTo>
                      <a:lnTo>
                        <a:pt x="271" y="52"/>
                      </a:lnTo>
                      <a:lnTo>
                        <a:pt x="275" y="55"/>
                      </a:lnTo>
                      <a:lnTo>
                        <a:pt x="279" y="59"/>
                      </a:lnTo>
                      <a:lnTo>
                        <a:pt x="283" y="63"/>
                      </a:lnTo>
                      <a:lnTo>
                        <a:pt x="287" y="67"/>
                      </a:lnTo>
                      <a:lnTo>
                        <a:pt x="289" y="71"/>
                      </a:lnTo>
                      <a:lnTo>
                        <a:pt x="290" y="74"/>
                      </a:lnTo>
                      <a:lnTo>
                        <a:pt x="292" y="78"/>
                      </a:lnTo>
                      <a:lnTo>
                        <a:pt x="294" y="84"/>
                      </a:lnTo>
                      <a:lnTo>
                        <a:pt x="296" y="90"/>
                      </a:lnTo>
                      <a:lnTo>
                        <a:pt x="298" y="97"/>
                      </a:lnTo>
                      <a:lnTo>
                        <a:pt x="300" y="103"/>
                      </a:lnTo>
                      <a:lnTo>
                        <a:pt x="302" y="111"/>
                      </a:lnTo>
                      <a:lnTo>
                        <a:pt x="304" y="116"/>
                      </a:lnTo>
                      <a:lnTo>
                        <a:pt x="306" y="122"/>
                      </a:lnTo>
                      <a:lnTo>
                        <a:pt x="306" y="128"/>
                      </a:lnTo>
                      <a:lnTo>
                        <a:pt x="308" y="131"/>
                      </a:lnTo>
                      <a:lnTo>
                        <a:pt x="308" y="139"/>
                      </a:lnTo>
                      <a:lnTo>
                        <a:pt x="306" y="145"/>
                      </a:lnTo>
                      <a:lnTo>
                        <a:pt x="304" y="147"/>
                      </a:lnTo>
                      <a:lnTo>
                        <a:pt x="298" y="149"/>
                      </a:lnTo>
                      <a:lnTo>
                        <a:pt x="294" y="149"/>
                      </a:lnTo>
                      <a:lnTo>
                        <a:pt x="287" y="150"/>
                      </a:lnTo>
                      <a:lnTo>
                        <a:pt x="283" y="150"/>
                      </a:lnTo>
                      <a:lnTo>
                        <a:pt x="279" y="150"/>
                      </a:lnTo>
                      <a:lnTo>
                        <a:pt x="273" y="150"/>
                      </a:lnTo>
                      <a:lnTo>
                        <a:pt x="270" y="152"/>
                      </a:lnTo>
                      <a:lnTo>
                        <a:pt x="262" y="152"/>
                      </a:lnTo>
                      <a:lnTo>
                        <a:pt x="256" y="152"/>
                      </a:lnTo>
                      <a:lnTo>
                        <a:pt x="251" y="152"/>
                      </a:lnTo>
                      <a:lnTo>
                        <a:pt x="245" y="154"/>
                      </a:lnTo>
                      <a:lnTo>
                        <a:pt x="239" y="154"/>
                      </a:lnTo>
                      <a:lnTo>
                        <a:pt x="232" y="156"/>
                      </a:lnTo>
                      <a:lnTo>
                        <a:pt x="226" y="156"/>
                      </a:lnTo>
                      <a:lnTo>
                        <a:pt x="218" y="156"/>
                      </a:lnTo>
                      <a:lnTo>
                        <a:pt x="213" y="156"/>
                      </a:lnTo>
                      <a:lnTo>
                        <a:pt x="205" y="158"/>
                      </a:lnTo>
                      <a:lnTo>
                        <a:pt x="197" y="158"/>
                      </a:lnTo>
                      <a:lnTo>
                        <a:pt x="192" y="158"/>
                      </a:lnTo>
                      <a:lnTo>
                        <a:pt x="186" y="158"/>
                      </a:lnTo>
                      <a:lnTo>
                        <a:pt x="178" y="160"/>
                      </a:lnTo>
                      <a:lnTo>
                        <a:pt x="173" y="160"/>
                      </a:lnTo>
                      <a:lnTo>
                        <a:pt x="167" y="160"/>
                      </a:lnTo>
                      <a:lnTo>
                        <a:pt x="161" y="160"/>
                      </a:lnTo>
                      <a:lnTo>
                        <a:pt x="156" y="160"/>
                      </a:lnTo>
                      <a:lnTo>
                        <a:pt x="152" y="160"/>
                      </a:lnTo>
                      <a:lnTo>
                        <a:pt x="146" y="160"/>
                      </a:lnTo>
                      <a:lnTo>
                        <a:pt x="138" y="160"/>
                      </a:lnTo>
                      <a:lnTo>
                        <a:pt x="133" y="160"/>
                      </a:lnTo>
                      <a:lnTo>
                        <a:pt x="129" y="158"/>
                      </a:lnTo>
                      <a:lnTo>
                        <a:pt x="125" y="158"/>
                      </a:lnTo>
                      <a:lnTo>
                        <a:pt x="119" y="158"/>
                      </a:lnTo>
                      <a:lnTo>
                        <a:pt x="118" y="158"/>
                      </a:lnTo>
                      <a:lnTo>
                        <a:pt x="112" y="160"/>
                      </a:lnTo>
                      <a:lnTo>
                        <a:pt x="110" y="164"/>
                      </a:lnTo>
                      <a:lnTo>
                        <a:pt x="108" y="168"/>
                      </a:lnTo>
                      <a:lnTo>
                        <a:pt x="114" y="173"/>
                      </a:lnTo>
                      <a:lnTo>
                        <a:pt x="118" y="173"/>
                      </a:lnTo>
                      <a:lnTo>
                        <a:pt x="125" y="173"/>
                      </a:lnTo>
                      <a:lnTo>
                        <a:pt x="129" y="173"/>
                      </a:lnTo>
                      <a:lnTo>
                        <a:pt x="135" y="173"/>
                      </a:lnTo>
                      <a:lnTo>
                        <a:pt x="138" y="173"/>
                      </a:lnTo>
                      <a:lnTo>
                        <a:pt x="144" y="175"/>
                      </a:lnTo>
                      <a:lnTo>
                        <a:pt x="150" y="175"/>
                      </a:lnTo>
                      <a:lnTo>
                        <a:pt x="157" y="177"/>
                      </a:lnTo>
                      <a:lnTo>
                        <a:pt x="157" y="183"/>
                      </a:lnTo>
                      <a:lnTo>
                        <a:pt x="154" y="185"/>
                      </a:lnTo>
                      <a:lnTo>
                        <a:pt x="150" y="185"/>
                      </a:lnTo>
                      <a:lnTo>
                        <a:pt x="142" y="187"/>
                      </a:lnTo>
                      <a:lnTo>
                        <a:pt x="135" y="190"/>
                      </a:lnTo>
                      <a:lnTo>
                        <a:pt x="129" y="190"/>
                      </a:lnTo>
                      <a:lnTo>
                        <a:pt x="125" y="190"/>
                      </a:lnTo>
                      <a:lnTo>
                        <a:pt x="119" y="190"/>
                      </a:lnTo>
                      <a:lnTo>
                        <a:pt x="116" y="192"/>
                      </a:lnTo>
                      <a:lnTo>
                        <a:pt x="110" y="192"/>
                      </a:lnTo>
                      <a:lnTo>
                        <a:pt x="104" y="194"/>
                      </a:lnTo>
                      <a:lnTo>
                        <a:pt x="99" y="194"/>
                      </a:lnTo>
                      <a:lnTo>
                        <a:pt x="95" y="196"/>
                      </a:lnTo>
                      <a:lnTo>
                        <a:pt x="89" y="196"/>
                      </a:lnTo>
                      <a:lnTo>
                        <a:pt x="83" y="196"/>
                      </a:lnTo>
                      <a:lnTo>
                        <a:pt x="76" y="196"/>
                      </a:lnTo>
                      <a:lnTo>
                        <a:pt x="72" y="198"/>
                      </a:lnTo>
                      <a:lnTo>
                        <a:pt x="66" y="198"/>
                      </a:lnTo>
                      <a:lnTo>
                        <a:pt x="60" y="198"/>
                      </a:lnTo>
                      <a:lnTo>
                        <a:pt x="55" y="198"/>
                      </a:lnTo>
                      <a:lnTo>
                        <a:pt x="51" y="198"/>
                      </a:lnTo>
                      <a:lnTo>
                        <a:pt x="47" y="198"/>
                      </a:lnTo>
                      <a:lnTo>
                        <a:pt x="41" y="198"/>
                      </a:lnTo>
                      <a:lnTo>
                        <a:pt x="38" y="198"/>
                      </a:lnTo>
                      <a:lnTo>
                        <a:pt x="34" y="198"/>
                      </a:lnTo>
                      <a:lnTo>
                        <a:pt x="28" y="196"/>
                      </a:lnTo>
                      <a:lnTo>
                        <a:pt x="24" y="194"/>
                      </a:lnTo>
                      <a:lnTo>
                        <a:pt x="19" y="192"/>
                      </a:lnTo>
                      <a:lnTo>
                        <a:pt x="17" y="190"/>
                      </a:lnTo>
                      <a:lnTo>
                        <a:pt x="19" y="190"/>
                      </a:lnTo>
                      <a:lnTo>
                        <a:pt x="21" y="187"/>
                      </a:lnTo>
                      <a:lnTo>
                        <a:pt x="26" y="185"/>
                      </a:lnTo>
                      <a:lnTo>
                        <a:pt x="32" y="181"/>
                      </a:lnTo>
                      <a:lnTo>
                        <a:pt x="38" y="179"/>
                      </a:lnTo>
                      <a:lnTo>
                        <a:pt x="41" y="175"/>
                      </a:lnTo>
                      <a:lnTo>
                        <a:pt x="43" y="171"/>
                      </a:lnTo>
                      <a:lnTo>
                        <a:pt x="40" y="168"/>
                      </a:lnTo>
                      <a:lnTo>
                        <a:pt x="32" y="166"/>
                      </a:lnTo>
                      <a:lnTo>
                        <a:pt x="26" y="166"/>
                      </a:lnTo>
                      <a:lnTo>
                        <a:pt x="19" y="168"/>
                      </a:lnTo>
                      <a:lnTo>
                        <a:pt x="11" y="171"/>
                      </a:lnTo>
                      <a:lnTo>
                        <a:pt x="5" y="179"/>
                      </a:lnTo>
                      <a:lnTo>
                        <a:pt x="3" y="181"/>
                      </a:lnTo>
                      <a:lnTo>
                        <a:pt x="2" y="187"/>
                      </a:lnTo>
                      <a:lnTo>
                        <a:pt x="0" y="190"/>
                      </a:lnTo>
                      <a:lnTo>
                        <a:pt x="0" y="198"/>
                      </a:lnTo>
                      <a:lnTo>
                        <a:pt x="0" y="202"/>
                      </a:lnTo>
                      <a:lnTo>
                        <a:pt x="2" y="208"/>
                      </a:lnTo>
                      <a:lnTo>
                        <a:pt x="2" y="211"/>
                      </a:lnTo>
                      <a:lnTo>
                        <a:pt x="5" y="215"/>
                      </a:lnTo>
                      <a:lnTo>
                        <a:pt x="9" y="217"/>
                      </a:lnTo>
                      <a:lnTo>
                        <a:pt x="13" y="219"/>
                      </a:lnTo>
                      <a:lnTo>
                        <a:pt x="17" y="223"/>
                      </a:lnTo>
                      <a:lnTo>
                        <a:pt x="24" y="225"/>
                      </a:lnTo>
                      <a:lnTo>
                        <a:pt x="28" y="225"/>
                      </a:lnTo>
                      <a:lnTo>
                        <a:pt x="36" y="227"/>
                      </a:lnTo>
                      <a:lnTo>
                        <a:pt x="41" y="227"/>
                      </a:lnTo>
                      <a:lnTo>
                        <a:pt x="49" y="227"/>
                      </a:lnTo>
                      <a:lnTo>
                        <a:pt x="57" y="227"/>
                      </a:lnTo>
                      <a:lnTo>
                        <a:pt x="64" y="227"/>
                      </a:lnTo>
                      <a:lnTo>
                        <a:pt x="68" y="227"/>
                      </a:lnTo>
                      <a:lnTo>
                        <a:pt x="74" y="227"/>
                      </a:lnTo>
                      <a:lnTo>
                        <a:pt x="78" y="227"/>
                      </a:lnTo>
                      <a:lnTo>
                        <a:pt x="83" y="227"/>
                      </a:lnTo>
                      <a:lnTo>
                        <a:pt x="87" y="225"/>
                      </a:lnTo>
                      <a:lnTo>
                        <a:pt x="91" y="225"/>
                      </a:lnTo>
                      <a:lnTo>
                        <a:pt x="95" y="223"/>
                      </a:lnTo>
                      <a:lnTo>
                        <a:pt x="100" y="223"/>
                      </a:lnTo>
                      <a:lnTo>
                        <a:pt x="104" y="221"/>
                      </a:lnTo>
                      <a:lnTo>
                        <a:pt x="108" y="221"/>
                      </a:lnTo>
                      <a:lnTo>
                        <a:pt x="114" y="219"/>
                      </a:lnTo>
                      <a:lnTo>
                        <a:pt x="118" y="219"/>
                      </a:lnTo>
                      <a:lnTo>
                        <a:pt x="123" y="215"/>
                      </a:lnTo>
                      <a:lnTo>
                        <a:pt x="127" y="215"/>
                      </a:lnTo>
                      <a:lnTo>
                        <a:pt x="133" y="213"/>
                      </a:lnTo>
                      <a:lnTo>
                        <a:pt x="137" y="211"/>
                      </a:lnTo>
                      <a:lnTo>
                        <a:pt x="140" y="209"/>
                      </a:lnTo>
                      <a:lnTo>
                        <a:pt x="146" y="208"/>
                      </a:lnTo>
                      <a:lnTo>
                        <a:pt x="150" y="206"/>
                      </a:lnTo>
                      <a:lnTo>
                        <a:pt x="156" y="206"/>
                      </a:lnTo>
                      <a:lnTo>
                        <a:pt x="163" y="202"/>
                      </a:lnTo>
                      <a:lnTo>
                        <a:pt x="171" y="198"/>
                      </a:lnTo>
                      <a:lnTo>
                        <a:pt x="178" y="194"/>
                      </a:lnTo>
                      <a:lnTo>
                        <a:pt x="186" y="190"/>
                      </a:lnTo>
                      <a:lnTo>
                        <a:pt x="194" y="189"/>
                      </a:lnTo>
                      <a:lnTo>
                        <a:pt x="199" y="187"/>
                      </a:lnTo>
                      <a:lnTo>
                        <a:pt x="203" y="185"/>
                      </a:lnTo>
                      <a:lnTo>
                        <a:pt x="209" y="185"/>
                      </a:lnTo>
                      <a:lnTo>
                        <a:pt x="213" y="183"/>
                      </a:lnTo>
                      <a:lnTo>
                        <a:pt x="218" y="181"/>
                      </a:lnTo>
                      <a:lnTo>
                        <a:pt x="224" y="181"/>
                      </a:lnTo>
                      <a:lnTo>
                        <a:pt x="232" y="181"/>
                      </a:lnTo>
                      <a:lnTo>
                        <a:pt x="239" y="179"/>
                      </a:lnTo>
                      <a:lnTo>
                        <a:pt x="247" y="179"/>
                      </a:lnTo>
                      <a:lnTo>
                        <a:pt x="251" y="177"/>
                      </a:lnTo>
                      <a:lnTo>
                        <a:pt x="254" y="177"/>
                      </a:lnTo>
                      <a:lnTo>
                        <a:pt x="260" y="177"/>
                      </a:lnTo>
                      <a:lnTo>
                        <a:pt x="264" y="177"/>
                      </a:lnTo>
                      <a:lnTo>
                        <a:pt x="271" y="175"/>
                      </a:lnTo>
                      <a:lnTo>
                        <a:pt x="281" y="173"/>
                      </a:lnTo>
                      <a:lnTo>
                        <a:pt x="289" y="171"/>
                      </a:lnTo>
                      <a:lnTo>
                        <a:pt x="296" y="170"/>
                      </a:lnTo>
                      <a:lnTo>
                        <a:pt x="302" y="168"/>
                      </a:lnTo>
                      <a:lnTo>
                        <a:pt x="308" y="166"/>
                      </a:lnTo>
                      <a:lnTo>
                        <a:pt x="311" y="162"/>
                      </a:lnTo>
                      <a:lnTo>
                        <a:pt x="317" y="158"/>
                      </a:lnTo>
                      <a:lnTo>
                        <a:pt x="319" y="154"/>
                      </a:lnTo>
                      <a:lnTo>
                        <a:pt x="321" y="149"/>
                      </a:lnTo>
                      <a:lnTo>
                        <a:pt x="323" y="145"/>
                      </a:lnTo>
                      <a:lnTo>
                        <a:pt x="325" y="139"/>
                      </a:lnTo>
                      <a:lnTo>
                        <a:pt x="325" y="131"/>
                      </a:lnTo>
                      <a:lnTo>
                        <a:pt x="325" y="126"/>
                      </a:lnTo>
                      <a:lnTo>
                        <a:pt x="325" y="118"/>
                      </a:lnTo>
                      <a:lnTo>
                        <a:pt x="325" y="112"/>
                      </a:lnTo>
                      <a:lnTo>
                        <a:pt x="321" y="105"/>
                      </a:lnTo>
                      <a:lnTo>
                        <a:pt x="319" y="97"/>
                      </a:lnTo>
                      <a:lnTo>
                        <a:pt x="317" y="90"/>
                      </a:lnTo>
                      <a:lnTo>
                        <a:pt x="313" y="82"/>
                      </a:lnTo>
                      <a:lnTo>
                        <a:pt x="309" y="74"/>
                      </a:lnTo>
                      <a:lnTo>
                        <a:pt x="306" y="67"/>
                      </a:lnTo>
                      <a:lnTo>
                        <a:pt x="300" y="59"/>
                      </a:lnTo>
                      <a:lnTo>
                        <a:pt x="294" y="52"/>
                      </a:lnTo>
                      <a:lnTo>
                        <a:pt x="287" y="46"/>
                      </a:lnTo>
                      <a:lnTo>
                        <a:pt x="279" y="38"/>
                      </a:lnTo>
                      <a:lnTo>
                        <a:pt x="275" y="35"/>
                      </a:lnTo>
                      <a:lnTo>
                        <a:pt x="271" y="31"/>
                      </a:lnTo>
                      <a:lnTo>
                        <a:pt x="266" y="29"/>
                      </a:lnTo>
                      <a:lnTo>
                        <a:pt x="262" y="27"/>
                      </a:lnTo>
                      <a:lnTo>
                        <a:pt x="256" y="23"/>
                      </a:lnTo>
                      <a:lnTo>
                        <a:pt x="251" y="21"/>
                      </a:lnTo>
                      <a:lnTo>
                        <a:pt x="247" y="17"/>
                      </a:lnTo>
                      <a:lnTo>
                        <a:pt x="241" y="15"/>
                      </a:lnTo>
                      <a:lnTo>
                        <a:pt x="235" y="14"/>
                      </a:lnTo>
                      <a:lnTo>
                        <a:pt x="230" y="12"/>
                      </a:lnTo>
                      <a:lnTo>
                        <a:pt x="226" y="10"/>
                      </a:lnTo>
                      <a:lnTo>
                        <a:pt x="220" y="8"/>
                      </a:lnTo>
                      <a:lnTo>
                        <a:pt x="214" y="6"/>
                      </a:lnTo>
                      <a:lnTo>
                        <a:pt x="209" y="4"/>
                      </a:lnTo>
                      <a:lnTo>
                        <a:pt x="203" y="2"/>
                      </a:lnTo>
                      <a:lnTo>
                        <a:pt x="197" y="2"/>
                      </a:lnTo>
                      <a:lnTo>
                        <a:pt x="190" y="0"/>
                      </a:ln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3" y="0"/>
                      </a:lnTo>
                      <a:lnTo>
                        <a:pt x="165" y="0"/>
                      </a:lnTo>
                      <a:lnTo>
                        <a:pt x="159" y="0"/>
                      </a:lnTo>
                      <a:lnTo>
                        <a:pt x="154" y="0"/>
                      </a:lnTo>
                      <a:lnTo>
                        <a:pt x="148" y="0"/>
                      </a:lnTo>
                      <a:lnTo>
                        <a:pt x="140" y="0"/>
                      </a:lnTo>
                      <a:lnTo>
                        <a:pt x="135" y="2"/>
                      </a:lnTo>
                      <a:lnTo>
                        <a:pt x="129" y="4"/>
                      </a:lnTo>
                      <a:lnTo>
                        <a:pt x="123" y="6"/>
                      </a:lnTo>
                      <a:lnTo>
                        <a:pt x="116" y="8"/>
                      </a:lnTo>
                      <a:lnTo>
                        <a:pt x="110" y="10"/>
                      </a:lnTo>
                      <a:lnTo>
                        <a:pt x="104" y="12"/>
                      </a:lnTo>
                      <a:lnTo>
                        <a:pt x="99" y="15"/>
                      </a:lnTo>
                      <a:lnTo>
                        <a:pt x="93" y="17"/>
                      </a:lnTo>
                      <a:lnTo>
                        <a:pt x="89" y="21"/>
                      </a:lnTo>
                      <a:lnTo>
                        <a:pt x="83" y="25"/>
                      </a:lnTo>
                      <a:lnTo>
                        <a:pt x="80" y="29"/>
                      </a:lnTo>
                      <a:lnTo>
                        <a:pt x="76" y="33"/>
                      </a:lnTo>
                      <a:lnTo>
                        <a:pt x="70" y="36"/>
                      </a:lnTo>
                      <a:lnTo>
                        <a:pt x="66" y="42"/>
                      </a:lnTo>
                      <a:lnTo>
                        <a:pt x="62" y="46"/>
                      </a:lnTo>
                      <a:lnTo>
                        <a:pt x="59" y="50"/>
                      </a:lnTo>
                      <a:lnTo>
                        <a:pt x="55" y="55"/>
                      </a:lnTo>
                      <a:lnTo>
                        <a:pt x="53" y="59"/>
                      </a:lnTo>
                      <a:lnTo>
                        <a:pt x="51" y="65"/>
                      </a:lnTo>
                      <a:lnTo>
                        <a:pt x="47" y="69"/>
                      </a:lnTo>
                      <a:lnTo>
                        <a:pt x="45" y="73"/>
                      </a:lnTo>
                      <a:lnTo>
                        <a:pt x="43" y="78"/>
                      </a:lnTo>
                      <a:lnTo>
                        <a:pt x="41" y="82"/>
                      </a:lnTo>
                      <a:lnTo>
                        <a:pt x="40" y="86"/>
                      </a:lnTo>
                      <a:lnTo>
                        <a:pt x="38" y="92"/>
                      </a:lnTo>
                      <a:lnTo>
                        <a:pt x="36" y="95"/>
                      </a:lnTo>
                      <a:lnTo>
                        <a:pt x="36" y="99"/>
                      </a:lnTo>
                      <a:lnTo>
                        <a:pt x="32" y="107"/>
                      </a:lnTo>
                      <a:lnTo>
                        <a:pt x="30" y="114"/>
                      </a:lnTo>
                      <a:lnTo>
                        <a:pt x="30" y="120"/>
                      </a:lnTo>
                      <a:lnTo>
                        <a:pt x="30" y="124"/>
                      </a:lnTo>
                      <a:lnTo>
                        <a:pt x="30" y="130"/>
                      </a:lnTo>
                      <a:lnTo>
                        <a:pt x="34" y="137"/>
                      </a:lnTo>
                      <a:lnTo>
                        <a:pt x="38" y="143"/>
                      </a:lnTo>
                      <a:lnTo>
                        <a:pt x="45" y="149"/>
                      </a:lnTo>
                      <a:lnTo>
                        <a:pt x="51" y="152"/>
                      </a:lnTo>
                      <a:lnTo>
                        <a:pt x="59" y="156"/>
                      </a:lnTo>
                      <a:lnTo>
                        <a:pt x="64" y="156"/>
                      </a:lnTo>
                      <a:lnTo>
                        <a:pt x="70" y="158"/>
                      </a:lnTo>
                      <a:lnTo>
                        <a:pt x="76" y="156"/>
                      </a:lnTo>
                      <a:lnTo>
                        <a:pt x="83" y="152"/>
                      </a:lnTo>
                      <a:lnTo>
                        <a:pt x="85" y="149"/>
                      </a:lnTo>
                      <a:lnTo>
                        <a:pt x="87" y="149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6" name="Freeform 471"/>
                <p:cNvSpPr>
                  <a:spLocks/>
                </p:cNvSpPr>
                <p:nvPr/>
              </p:nvSpPr>
              <p:spPr bwMode="auto">
                <a:xfrm>
                  <a:off x="2929" y="3444"/>
                  <a:ext cx="71" cy="75"/>
                </a:xfrm>
                <a:custGeom>
                  <a:avLst/>
                  <a:gdLst>
                    <a:gd name="T0" fmla="*/ 0 w 141"/>
                    <a:gd name="T1" fmla="*/ 7 h 150"/>
                    <a:gd name="T2" fmla="*/ 1 w 141"/>
                    <a:gd name="T3" fmla="*/ 9 h 150"/>
                    <a:gd name="T4" fmla="*/ 2 w 141"/>
                    <a:gd name="T5" fmla="*/ 11 h 150"/>
                    <a:gd name="T6" fmla="*/ 3 w 141"/>
                    <a:gd name="T7" fmla="*/ 13 h 150"/>
                    <a:gd name="T8" fmla="*/ 4 w 141"/>
                    <a:gd name="T9" fmla="*/ 16 h 150"/>
                    <a:gd name="T10" fmla="*/ 5 w 141"/>
                    <a:gd name="T11" fmla="*/ 18 h 150"/>
                    <a:gd name="T12" fmla="*/ 7 w 141"/>
                    <a:gd name="T13" fmla="*/ 21 h 150"/>
                    <a:gd name="T14" fmla="*/ 9 w 141"/>
                    <a:gd name="T15" fmla="*/ 23 h 150"/>
                    <a:gd name="T16" fmla="*/ 10 w 141"/>
                    <a:gd name="T17" fmla="*/ 26 h 150"/>
                    <a:gd name="T18" fmla="*/ 12 w 141"/>
                    <a:gd name="T19" fmla="*/ 28 h 150"/>
                    <a:gd name="T20" fmla="*/ 15 w 141"/>
                    <a:gd name="T21" fmla="*/ 30 h 150"/>
                    <a:gd name="T22" fmla="*/ 17 w 141"/>
                    <a:gd name="T23" fmla="*/ 32 h 150"/>
                    <a:gd name="T24" fmla="*/ 19 w 141"/>
                    <a:gd name="T25" fmla="*/ 34 h 150"/>
                    <a:gd name="T26" fmla="*/ 21 w 141"/>
                    <a:gd name="T27" fmla="*/ 35 h 150"/>
                    <a:gd name="T28" fmla="*/ 23 w 141"/>
                    <a:gd name="T29" fmla="*/ 36 h 150"/>
                    <a:gd name="T30" fmla="*/ 27 w 141"/>
                    <a:gd name="T31" fmla="*/ 37 h 150"/>
                    <a:gd name="T32" fmla="*/ 30 w 141"/>
                    <a:gd name="T33" fmla="*/ 38 h 150"/>
                    <a:gd name="T34" fmla="*/ 33 w 141"/>
                    <a:gd name="T35" fmla="*/ 38 h 150"/>
                    <a:gd name="T36" fmla="*/ 35 w 141"/>
                    <a:gd name="T37" fmla="*/ 37 h 150"/>
                    <a:gd name="T38" fmla="*/ 36 w 141"/>
                    <a:gd name="T39" fmla="*/ 35 h 150"/>
                    <a:gd name="T40" fmla="*/ 34 w 141"/>
                    <a:gd name="T41" fmla="*/ 33 h 150"/>
                    <a:gd name="T42" fmla="*/ 32 w 141"/>
                    <a:gd name="T43" fmla="*/ 31 h 150"/>
                    <a:gd name="T44" fmla="*/ 29 w 141"/>
                    <a:gd name="T45" fmla="*/ 28 h 150"/>
                    <a:gd name="T46" fmla="*/ 25 w 141"/>
                    <a:gd name="T47" fmla="*/ 26 h 150"/>
                    <a:gd name="T48" fmla="*/ 22 w 141"/>
                    <a:gd name="T49" fmla="*/ 24 h 150"/>
                    <a:gd name="T50" fmla="*/ 19 w 141"/>
                    <a:gd name="T51" fmla="*/ 21 h 150"/>
                    <a:gd name="T52" fmla="*/ 16 w 141"/>
                    <a:gd name="T53" fmla="*/ 18 h 150"/>
                    <a:gd name="T54" fmla="*/ 14 w 141"/>
                    <a:gd name="T55" fmla="*/ 15 h 150"/>
                    <a:gd name="T56" fmla="*/ 12 w 141"/>
                    <a:gd name="T57" fmla="*/ 12 h 150"/>
                    <a:gd name="T58" fmla="*/ 10 w 141"/>
                    <a:gd name="T59" fmla="*/ 10 h 150"/>
                    <a:gd name="T60" fmla="*/ 10 w 141"/>
                    <a:gd name="T61" fmla="*/ 7 h 150"/>
                    <a:gd name="T62" fmla="*/ 9 w 141"/>
                    <a:gd name="T63" fmla="*/ 5 h 150"/>
                    <a:gd name="T64" fmla="*/ 6 w 141"/>
                    <a:gd name="T65" fmla="*/ 2 h 150"/>
                    <a:gd name="T66" fmla="*/ 2 w 141"/>
                    <a:gd name="T67" fmla="*/ 0 h 150"/>
                    <a:gd name="T68" fmla="*/ 0 w 141"/>
                    <a:gd name="T69" fmla="*/ 1 h 150"/>
                    <a:gd name="T70" fmla="*/ 0 w 141"/>
                    <a:gd name="T71" fmla="*/ 3 h 150"/>
                    <a:gd name="T72" fmla="*/ 0 w 141"/>
                    <a:gd name="T73" fmla="*/ 5 h 150"/>
                    <a:gd name="T74" fmla="*/ 0 w 141"/>
                    <a:gd name="T75" fmla="*/ 6 h 1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1"/>
                    <a:gd name="T115" fmla="*/ 0 h 150"/>
                    <a:gd name="T116" fmla="*/ 141 w 141"/>
                    <a:gd name="T117" fmla="*/ 150 h 1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1" h="150">
                      <a:moveTo>
                        <a:pt x="0" y="23"/>
                      </a:move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3"/>
                      </a:lnTo>
                      <a:lnTo>
                        <a:pt x="8" y="47"/>
                      </a:lnTo>
                      <a:lnTo>
                        <a:pt x="10" y="51"/>
                      </a:lnTo>
                      <a:lnTo>
                        <a:pt x="12" y="57"/>
                      </a:lnTo>
                      <a:lnTo>
                        <a:pt x="16" y="61"/>
                      </a:lnTo>
                      <a:lnTo>
                        <a:pt x="18" y="66"/>
                      </a:lnTo>
                      <a:lnTo>
                        <a:pt x="19" y="70"/>
                      </a:lnTo>
                      <a:lnTo>
                        <a:pt x="25" y="76"/>
                      </a:lnTo>
                      <a:lnTo>
                        <a:pt x="27" y="82"/>
                      </a:lnTo>
                      <a:lnTo>
                        <a:pt x="31" y="87"/>
                      </a:lnTo>
                      <a:lnTo>
                        <a:pt x="33" y="91"/>
                      </a:lnTo>
                      <a:lnTo>
                        <a:pt x="37" y="97"/>
                      </a:lnTo>
                      <a:lnTo>
                        <a:pt x="40" y="101"/>
                      </a:lnTo>
                      <a:lnTo>
                        <a:pt x="44" y="106"/>
                      </a:lnTo>
                      <a:lnTo>
                        <a:pt x="48" y="110"/>
                      </a:lnTo>
                      <a:lnTo>
                        <a:pt x="54" y="114"/>
                      </a:lnTo>
                      <a:lnTo>
                        <a:pt x="57" y="120"/>
                      </a:lnTo>
                      <a:lnTo>
                        <a:pt x="61" y="123"/>
                      </a:lnTo>
                      <a:lnTo>
                        <a:pt x="65" y="127"/>
                      </a:lnTo>
                      <a:lnTo>
                        <a:pt x="69" y="131"/>
                      </a:lnTo>
                      <a:lnTo>
                        <a:pt x="73" y="133"/>
                      </a:lnTo>
                      <a:lnTo>
                        <a:pt x="78" y="137"/>
                      </a:lnTo>
                      <a:lnTo>
                        <a:pt x="82" y="140"/>
                      </a:lnTo>
                      <a:lnTo>
                        <a:pt x="88" y="142"/>
                      </a:lnTo>
                      <a:lnTo>
                        <a:pt x="92" y="144"/>
                      </a:lnTo>
                      <a:lnTo>
                        <a:pt x="97" y="146"/>
                      </a:lnTo>
                      <a:lnTo>
                        <a:pt x="105" y="148"/>
                      </a:lnTo>
                      <a:lnTo>
                        <a:pt x="113" y="150"/>
                      </a:lnTo>
                      <a:lnTo>
                        <a:pt x="118" y="150"/>
                      </a:lnTo>
                      <a:lnTo>
                        <a:pt x="124" y="150"/>
                      </a:lnTo>
                      <a:lnTo>
                        <a:pt x="130" y="150"/>
                      </a:lnTo>
                      <a:lnTo>
                        <a:pt x="134" y="148"/>
                      </a:lnTo>
                      <a:lnTo>
                        <a:pt x="137" y="148"/>
                      </a:lnTo>
                      <a:lnTo>
                        <a:pt x="139" y="146"/>
                      </a:lnTo>
                      <a:lnTo>
                        <a:pt x="141" y="139"/>
                      </a:lnTo>
                      <a:lnTo>
                        <a:pt x="137" y="133"/>
                      </a:lnTo>
                      <a:lnTo>
                        <a:pt x="135" y="129"/>
                      </a:lnTo>
                      <a:lnTo>
                        <a:pt x="132" y="125"/>
                      </a:lnTo>
                      <a:lnTo>
                        <a:pt x="126" y="121"/>
                      </a:lnTo>
                      <a:lnTo>
                        <a:pt x="120" y="118"/>
                      </a:lnTo>
                      <a:lnTo>
                        <a:pt x="113" y="112"/>
                      </a:lnTo>
                      <a:lnTo>
                        <a:pt x="107" y="108"/>
                      </a:lnTo>
                      <a:lnTo>
                        <a:pt x="99" y="104"/>
                      </a:lnTo>
                      <a:lnTo>
                        <a:pt x="94" y="99"/>
                      </a:lnTo>
                      <a:lnTo>
                        <a:pt x="86" y="93"/>
                      </a:lnTo>
                      <a:lnTo>
                        <a:pt x="80" y="87"/>
                      </a:lnTo>
                      <a:lnTo>
                        <a:pt x="75" y="82"/>
                      </a:lnTo>
                      <a:lnTo>
                        <a:pt x="69" y="76"/>
                      </a:lnTo>
                      <a:lnTo>
                        <a:pt x="63" y="70"/>
                      </a:lnTo>
                      <a:lnTo>
                        <a:pt x="59" y="64"/>
                      </a:lnTo>
                      <a:lnTo>
                        <a:pt x="54" y="59"/>
                      </a:lnTo>
                      <a:lnTo>
                        <a:pt x="50" y="53"/>
                      </a:lnTo>
                      <a:lnTo>
                        <a:pt x="46" y="47"/>
                      </a:lnTo>
                      <a:lnTo>
                        <a:pt x="44" y="42"/>
                      </a:lnTo>
                      <a:lnTo>
                        <a:pt x="40" y="38"/>
                      </a:lnTo>
                      <a:lnTo>
                        <a:pt x="40" y="34"/>
                      </a:lnTo>
                      <a:lnTo>
                        <a:pt x="38" y="28"/>
                      </a:lnTo>
                      <a:lnTo>
                        <a:pt x="37" y="23"/>
                      </a:lnTo>
                      <a:lnTo>
                        <a:pt x="33" y="19"/>
                      </a:lnTo>
                      <a:lnTo>
                        <a:pt x="29" y="15"/>
                      </a:lnTo>
                      <a:lnTo>
                        <a:pt x="23" y="5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597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7" name="Freeform 472"/>
                <p:cNvSpPr>
                  <a:spLocks/>
                </p:cNvSpPr>
                <p:nvPr/>
              </p:nvSpPr>
              <p:spPr bwMode="auto">
                <a:xfrm>
                  <a:off x="2828" y="2999"/>
                  <a:ext cx="59" cy="37"/>
                </a:xfrm>
                <a:custGeom>
                  <a:avLst/>
                  <a:gdLst>
                    <a:gd name="T0" fmla="*/ 5 w 120"/>
                    <a:gd name="T1" fmla="*/ 1 h 74"/>
                    <a:gd name="T2" fmla="*/ 5 w 120"/>
                    <a:gd name="T3" fmla="*/ 0 h 74"/>
                    <a:gd name="T4" fmla="*/ 7 w 120"/>
                    <a:gd name="T5" fmla="*/ 1 h 74"/>
                    <a:gd name="T6" fmla="*/ 8 w 120"/>
                    <a:gd name="T7" fmla="*/ 1 h 74"/>
                    <a:gd name="T8" fmla="*/ 9 w 120"/>
                    <a:gd name="T9" fmla="*/ 1 h 74"/>
                    <a:gd name="T10" fmla="*/ 10 w 120"/>
                    <a:gd name="T11" fmla="*/ 1 h 74"/>
                    <a:gd name="T12" fmla="*/ 12 w 120"/>
                    <a:gd name="T13" fmla="*/ 1 h 74"/>
                    <a:gd name="T14" fmla="*/ 13 w 120"/>
                    <a:gd name="T15" fmla="*/ 2 h 74"/>
                    <a:gd name="T16" fmla="*/ 15 w 120"/>
                    <a:gd name="T17" fmla="*/ 2 h 74"/>
                    <a:gd name="T18" fmla="*/ 17 w 120"/>
                    <a:gd name="T19" fmla="*/ 3 h 74"/>
                    <a:gd name="T20" fmla="*/ 18 w 120"/>
                    <a:gd name="T21" fmla="*/ 4 h 74"/>
                    <a:gd name="T22" fmla="*/ 20 w 120"/>
                    <a:gd name="T23" fmla="*/ 5 h 74"/>
                    <a:gd name="T24" fmla="*/ 22 w 120"/>
                    <a:gd name="T25" fmla="*/ 7 h 74"/>
                    <a:gd name="T26" fmla="*/ 23 w 120"/>
                    <a:gd name="T27" fmla="*/ 7 h 74"/>
                    <a:gd name="T28" fmla="*/ 25 w 120"/>
                    <a:gd name="T29" fmla="*/ 9 h 74"/>
                    <a:gd name="T30" fmla="*/ 26 w 120"/>
                    <a:gd name="T31" fmla="*/ 11 h 74"/>
                    <a:gd name="T32" fmla="*/ 27 w 120"/>
                    <a:gd name="T33" fmla="*/ 13 h 74"/>
                    <a:gd name="T34" fmla="*/ 28 w 120"/>
                    <a:gd name="T35" fmla="*/ 14 h 74"/>
                    <a:gd name="T36" fmla="*/ 29 w 120"/>
                    <a:gd name="T37" fmla="*/ 15 h 74"/>
                    <a:gd name="T38" fmla="*/ 29 w 120"/>
                    <a:gd name="T39" fmla="*/ 16 h 74"/>
                    <a:gd name="T40" fmla="*/ 29 w 120"/>
                    <a:gd name="T41" fmla="*/ 17 h 74"/>
                    <a:gd name="T42" fmla="*/ 29 w 120"/>
                    <a:gd name="T43" fmla="*/ 17 h 74"/>
                    <a:gd name="T44" fmla="*/ 29 w 120"/>
                    <a:gd name="T45" fmla="*/ 18 h 74"/>
                    <a:gd name="T46" fmla="*/ 29 w 120"/>
                    <a:gd name="T47" fmla="*/ 19 h 74"/>
                    <a:gd name="T48" fmla="*/ 28 w 120"/>
                    <a:gd name="T49" fmla="*/ 19 h 74"/>
                    <a:gd name="T50" fmla="*/ 27 w 120"/>
                    <a:gd name="T51" fmla="*/ 18 h 74"/>
                    <a:gd name="T52" fmla="*/ 26 w 120"/>
                    <a:gd name="T53" fmla="*/ 18 h 74"/>
                    <a:gd name="T54" fmla="*/ 25 w 120"/>
                    <a:gd name="T55" fmla="*/ 16 h 74"/>
                    <a:gd name="T56" fmla="*/ 23 w 120"/>
                    <a:gd name="T57" fmla="*/ 15 h 74"/>
                    <a:gd name="T58" fmla="*/ 22 w 120"/>
                    <a:gd name="T59" fmla="*/ 13 h 74"/>
                    <a:gd name="T60" fmla="*/ 21 w 120"/>
                    <a:gd name="T61" fmla="*/ 12 h 74"/>
                    <a:gd name="T62" fmla="*/ 20 w 120"/>
                    <a:gd name="T63" fmla="*/ 11 h 74"/>
                    <a:gd name="T64" fmla="*/ 19 w 120"/>
                    <a:gd name="T65" fmla="*/ 10 h 74"/>
                    <a:gd name="T66" fmla="*/ 17 w 120"/>
                    <a:gd name="T67" fmla="*/ 9 h 74"/>
                    <a:gd name="T68" fmla="*/ 17 w 120"/>
                    <a:gd name="T69" fmla="*/ 8 h 74"/>
                    <a:gd name="T70" fmla="*/ 16 w 120"/>
                    <a:gd name="T71" fmla="*/ 8 h 74"/>
                    <a:gd name="T72" fmla="*/ 14 w 120"/>
                    <a:gd name="T73" fmla="*/ 7 h 74"/>
                    <a:gd name="T74" fmla="*/ 13 w 120"/>
                    <a:gd name="T75" fmla="*/ 7 h 74"/>
                    <a:gd name="T76" fmla="*/ 12 w 120"/>
                    <a:gd name="T77" fmla="*/ 7 h 74"/>
                    <a:gd name="T78" fmla="*/ 10 w 120"/>
                    <a:gd name="T79" fmla="*/ 6 h 74"/>
                    <a:gd name="T80" fmla="*/ 9 w 120"/>
                    <a:gd name="T81" fmla="*/ 6 h 74"/>
                    <a:gd name="T82" fmla="*/ 7 w 120"/>
                    <a:gd name="T83" fmla="*/ 5 h 74"/>
                    <a:gd name="T84" fmla="*/ 6 w 120"/>
                    <a:gd name="T85" fmla="*/ 5 h 74"/>
                    <a:gd name="T86" fmla="*/ 5 w 120"/>
                    <a:gd name="T87" fmla="*/ 5 h 74"/>
                    <a:gd name="T88" fmla="*/ 4 w 120"/>
                    <a:gd name="T89" fmla="*/ 5 h 74"/>
                    <a:gd name="T90" fmla="*/ 3 w 120"/>
                    <a:gd name="T91" fmla="*/ 5 h 74"/>
                    <a:gd name="T92" fmla="*/ 3 w 120"/>
                    <a:gd name="T93" fmla="*/ 6 h 74"/>
                    <a:gd name="T94" fmla="*/ 1 w 120"/>
                    <a:gd name="T95" fmla="*/ 6 h 74"/>
                    <a:gd name="T96" fmla="*/ 1 w 120"/>
                    <a:gd name="T97" fmla="*/ 6 h 74"/>
                    <a:gd name="T98" fmla="*/ 0 w 120"/>
                    <a:gd name="T99" fmla="*/ 5 h 74"/>
                    <a:gd name="T100" fmla="*/ 0 w 120"/>
                    <a:gd name="T101" fmla="*/ 5 h 74"/>
                    <a:gd name="T102" fmla="*/ 0 w 120"/>
                    <a:gd name="T103" fmla="*/ 3 h 74"/>
                    <a:gd name="T104" fmla="*/ 1 w 120"/>
                    <a:gd name="T105" fmla="*/ 2 h 74"/>
                    <a:gd name="T106" fmla="*/ 1 w 120"/>
                    <a:gd name="T107" fmla="*/ 1 h 74"/>
                    <a:gd name="T108" fmla="*/ 2 w 120"/>
                    <a:gd name="T109" fmla="*/ 1 h 74"/>
                    <a:gd name="T110" fmla="*/ 3 w 120"/>
                    <a:gd name="T111" fmla="*/ 1 h 74"/>
                    <a:gd name="T112" fmla="*/ 5 w 120"/>
                    <a:gd name="T113" fmla="*/ 1 h 74"/>
                    <a:gd name="T114" fmla="*/ 5 w 120"/>
                    <a:gd name="T115" fmla="*/ 1 h 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0"/>
                    <a:gd name="T175" fmla="*/ 0 h 74"/>
                    <a:gd name="T176" fmla="*/ 120 w 120"/>
                    <a:gd name="T177" fmla="*/ 74 h 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0" h="74">
                      <a:moveTo>
                        <a:pt x="21" y="2"/>
                      </a:move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8" y="2"/>
                      </a:lnTo>
                      <a:lnTo>
                        <a:pt x="42" y="2"/>
                      </a:lnTo>
                      <a:lnTo>
                        <a:pt x="50" y="4"/>
                      </a:lnTo>
                      <a:lnTo>
                        <a:pt x="55" y="6"/>
                      </a:lnTo>
                      <a:lnTo>
                        <a:pt x="61" y="7"/>
                      </a:lnTo>
                      <a:lnTo>
                        <a:pt x="69" y="9"/>
                      </a:lnTo>
                      <a:lnTo>
                        <a:pt x="76" y="15"/>
                      </a:lnTo>
                      <a:lnTo>
                        <a:pt x="82" y="19"/>
                      </a:lnTo>
                      <a:lnTo>
                        <a:pt x="89" y="25"/>
                      </a:lnTo>
                      <a:lnTo>
                        <a:pt x="95" y="28"/>
                      </a:lnTo>
                      <a:lnTo>
                        <a:pt x="103" y="36"/>
                      </a:lnTo>
                      <a:lnTo>
                        <a:pt x="107" y="42"/>
                      </a:lnTo>
                      <a:lnTo>
                        <a:pt x="112" y="49"/>
                      </a:lnTo>
                      <a:lnTo>
                        <a:pt x="114" y="53"/>
                      </a:lnTo>
                      <a:lnTo>
                        <a:pt x="118" y="59"/>
                      </a:lnTo>
                      <a:lnTo>
                        <a:pt x="118" y="63"/>
                      </a:lnTo>
                      <a:lnTo>
                        <a:pt x="120" y="66"/>
                      </a:lnTo>
                      <a:lnTo>
                        <a:pt x="120" y="68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4" y="74"/>
                      </a:lnTo>
                      <a:lnTo>
                        <a:pt x="110" y="72"/>
                      </a:lnTo>
                      <a:lnTo>
                        <a:pt x="107" y="70"/>
                      </a:lnTo>
                      <a:lnTo>
                        <a:pt x="101" y="64"/>
                      </a:lnTo>
                      <a:lnTo>
                        <a:pt x="95" y="57"/>
                      </a:lnTo>
                      <a:lnTo>
                        <a:pt x="89" y="51"/>
                      </a:lnTo>
                      <a:lnTo>
                        <a:pt x="86" y="45"/>
                      </a:lnTo>
                      <a:lnTo>
                        <a:pt x="82" y="42"/>
                      </a:lnTo>
                      <a:lnTo>
                        <a:pt x="78" y="38"/>
                      </a:lnTo>
                      <a:lnTo>
                        <a:pt x="72" y="36"/>
                      </a:lnTo>
                      <a:lnTo>
                        <a:pt x="69" y="32"/>
                      </a:lnTo>
                      <a:lnTo>
                        <a:pt x="65" y="30"/>
                      </a:lnTo>
                      <a:lnTo>
                        <a:pt x="59" y="28"/>
                      </a:lnTo>
                      <a:lnTo>
                        <a:pt x="53" y="25"/>
                      </a:lnTo>
                      <a:lnTo>
                        <a:pt x="48" y="25"/>
                      </a:lnTo>
                      <a:lnTo>
                        <a:pt x="40" y="21"/>
                      </a:lnTo>
                      <a:lnTo>
                        <a:pt x="36" y="21"/>
                      </a:lnTo>
                      <a:lnTo>
                        <a:pt x="31" y="19"/>
                      </a:lnTo>
                      <a:lnTo>
                        <a:pt x="27" y="19"/>
                      </a:lnTo>
                      <a:lnTo>
                        <a:pt x="21" y="19"/>
                      </a:lnTo>
                      <a:lnTo>
                        <a:pt x="17" y="19"/>
                      </a:lnTo>
                      <a:lnTo>
                        <a:pt x="13" y="19"/>
                      </a:lnTo>
                      <a:lnTo>
                        <a:pt x="12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5" y="2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8" name="Freeform 473"/>
                <p:cNvSpPr>
                  <a:spLocks/>
                </p:cNvSpPr>
                <p:nvPr/>
              </p:nvSpPr>
              <p:spPr bwMode="auto">
                <a:xfrm>
                  <a:off x="2844" y="2984"/>
                  <a:ext cx="60" cy="36"/>
                </a:xfrm>
                <a:custGeom>
                  <a:avLst/>
                  <a:gdLst>
                    <a:gd name="T0" fmla="*/ 6 w 120"/>
                    <a:gd name="T1" fmla="*/ 0 h 73"/>
                    <a:gd name="T2" fmla="*/ 7 w 120"/>
                    <a:gd name="T3" fmla="*/ 0 h 73"/>
                    <a:gd name="T4" fmla="*/ 8 w 120"/>
                    <a:gd name="T5" fmla="*/ 0 h 73"/>
                    <a:gd name="T6" fmla="*/ 9 w 120"/>
                    <a:gd name="T7" fmla="*/ 0 h 73"/>
                    <a:gd name="T8" fmla="*/ 10 w 120"/>
                    <a:gd name="T9" fmla="*/ 0 h 73"/>
                    <a:gd name="T10" fmla="*/ 11 w 120"/>
                    <a:gd name="T11" fmla="*/ 0 h 73"/>
                    <a:gd name="T12" fmla="*/ 13 w 120"/>
                    <a:gd name="T13" fmla="*/ 1 h 73"/>
                    <a:gd name="T14" fmla="*/ 14 w 120"/>
                    <a:gd name="T15" fmla="*/ 1 h 73"/>
                    <a:gd name="T16" fmla="*/ 16 w 120"/>
                    <a:gd name="T17" fmla="*/ 1 h 73"/>
                    <a:gd name="T18" fmla="*/ 18 w 120"/>
                    <a:gd name="T19" fmla="*/ 2 h 73"/>
                    <a:gd name="T20" fmla="*/ 19 w 120"/>
                    <a:gd name="T21" fmla="*/ 3 h 73"/>
                    <a:gd name="T22" fmla="*/ 21 w 120"/>
                    <a:gd name="T23" fmla="*/ 4 h 73"/>
                    <a:gd name="T24" fmla="*/ 22 w 120"/>
                    <a:gd name="T25" fmla="*/ 5 h 73"/>
                    <a:gd name="T26" fmla="*/ 24 w 120"/>
                    <a:gd name="T27" fmla="*/ 6 h 73"/>
                    <a:gd name="T28" fmla="*/ 26 w 120"/>
                    <a:gd name="T29" fmla="*/ 8 h 73"/>
                    <a:gd name="T30" fmla="*/ 27 w 120"/>
                    <a:gd name="T31" fmla="*/ 10 h 73"/>
                    <a:gd name="T32" fmla="*/ 28 w 120"/>
                    <a:gd name="T33" fmla="*/ 12 h 73"/>
                    <a:gd name="T34" fmla="*/ 29 w 120"/>
                    <a:gd name="T35" fmla="*/ 13 h 73"/>
                    <a:gd name="T36" fmla="*/ 30 w 120"/>
                    <a:gd name="T37" fmla="*/ 14 h 73"/>
                    <a:gd name="T38" fmla="*/ 30 w 120"/>
                    <a:gd name="T39" fmla="*/ 15 h 73"/>
                    <a:gd name="T40" fmla="*/ 30 w 120"/>
                    <a:gd name="T41" fmla="*/ 16 h 73"/>
                    <a:gd name="T42" fmla="*/ 30 w 120"/>
                    <a:gd name="T43" fmla="*/ 16 h 73"/>
                    <a:gd name="T44" fmla="*/ 30 w 120"/>
                    <a:gd name="T45" fmla="*/ 17 h 73"/>
                    <a:gd name="T46" fmla="*/ 30 w 120"/>
                    <a:gd name="T47" fmla="*/ 18 h 73"/>
                    <a:gd name="T48" fmla="*/ 29 w 120"/>
                    <a:gd name="T49" fmla="*/ 18 h 73"/>
                    <a:gd name="T50" fmla="*/ 28 w 120"/>
                    <a:gd name="T51" fmla="*/ 17 h 73"/>
                    <a:gd name="T52" fmla="*/ 27 w 120"/>
                    <a:gd name="T53" fmla="*/ 17 h 73"/>
                    <a:gd name="T54" fmla="*/ 26 w 120"/>
                    <a:gd name="T55" fmla="*/ 15 h 73"/>
                    <a:gd name="T56" fmla="*/ 25 w 120"/>
                    <a:gd name="T57" fmla="*/ 14 h 73"/>
                    <a:gd name="T58" fmla="*/ 23 w 120"/>
                    <a:gd name="T59" fmla="*/ 12 h 73"/>
                    <a:gd name="T60" fmla="*/ 22 w 120"/>
                    <a:gd name="T61" fmla="*/ 11 h 73"/>
                    <a:gd name="T62" fmla="*/ 21 w 120"/>
                    <a:gd name="T63" fmla="*/ 10 h 73"/>
                    <a:gd name="T64" fmla="*/ 20 w 120"/>
                    <a:gd name="T65" fmla="*/ 9 h 73"/>
                    <a:gd name="T66" fmla="*/ 19 w 120"/>
                    <a:gd name="T67" fmla="*/ 8 h 73"/>
                    <a:gd name="T68" fmla="*/ 18 w 120"/>
                    <a:gd name="T69" fmla="*/ 7 h 73"/>
                    <a:gd name="T70" fmla="*/ 17 w 120"/>
                    <a:gd name="T71" fmla="*/ 7 h 73"/>
                    <a:gd name="T72" fmla="*/ 15 w 120"/>
                    <a:gd name="T73" fmla="*/ 6 h 73"/>
                    <a:gd name="T74" fmla="*/ 14 w 120"/>
                    <a:gd name="T75" fmla="*/ 5 h 73"/>
                    <a:gd name="T76" fmla="*/ 12 w 120"/>
                    <a:gd name="T77" fmla="*/ 5 h 73"/>
                    <a:gd name="T78" fmla="*/ 10 w 120"/>
                    <a:gd name="T79" fmla="*/ 4 h 73"/>
                    <a:gd name="T80" fmla="*/ 10 w 120"/>
                    <a:gd name="T81" fmla="*/ 4 h 73"/>
                    <a:gd name="T82" fmla="*/ 8 w 120"/>
                    <a:gd name="T83" fmla="*/ 4 h 73"/>
                    <a:gd name="T84" fmla="*/ 7 w 120"/>
                    <a:gd name="T85" fmla="*/ 4 h 73"/>
                    <a:gd name="T86" fmla="*/ 5 w 120"/>
                    <a:gd name="T87" fmla="*/ 4 h 73"/>
                    <a:gd name="T88" fmla="*/ 3 w 120"/>
                    <a:gd name="T89" fmla="*/ 4 h 73"/>
                    <a:gd name="T90" fmla="*/ 2 w 120"/>
                    <a:gd name="T91" fmla="*/ 4 h 73"/>
                    <a:gd name="T92" fmla="*/ 1 w 120"/>
                    <a:gd name="T93" fmla="*/ 4 h 73"/>
                    <a:gd name="T94" fmla="*/ 0 w 120"/>
                    <a:gd name="T95" fmla="*/ 4 h 73"/>
                    <a:gd name="T96" fmla="*/ 0 w 120"/>
                    <a:gd name="T97" fmla="*/ 3 h 73"/>
                    <a:gd name="T98" fmla="*/ 0 w 120"/>
                    <a:gd name="T99" fmla="*/ 2 h 73"/>
                    <a:gd name="T100" fmla="*/ 0 w 120"/>
                    <a:gd name="T101" fmla="*/ 1 h 73"/>
                    <a:gd name="T102" fmla="*/ 0 w 120"/>
                    <a:gd name="T103" fmla="*/ 1 h 73"/>
                    <a:gd name="T104" fmla="*/ 1 w 120"/>
                    <a:gd name="T105" fmla="*/ 0 h 73"/>
                    <a:gd name="T106" fmla="*/ 2 w 120"/>
                    <a:gd name="T107" fmla="*/ 0 h 73"/>
                    <a:gd name="T108" fmla="*/ 3 w 120"/>
                    <a:gd name="T109" fmla="*/ 0 h 73"/>
                    <a:gd name="T110" fmla="*/ 4 w 120"/>
                    <a:gd name="T111" fmla="*/ 0 h 73"/>
                    <a:gd name="T112" fmla="*/ 6 w 120"/>
                    <a:gd name="T113" fmla="*/ 0 h 73"/>
                    <a:gd name="T114" fmla="*/ 6 w 120"/>
                    <a:gd name="T115" fmla="*/ 0 h 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0"/>
                    <a:gd name="T175" fmla="*/ 0 h 73"/>
                    <a:gd name="T176" fmla="*/ 120 w 120"/>
                    <a:gd name="T177" fmla="*/ 73 h 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0" h="73">
                      <a:moveTo>
                        <a:pt x="23" y="2"/>
                      </a:move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50" y="4"/>
                      </a:lnTo>
                      <a:lnTo>
                        <a:pt x="56" y="4"/>
                      </a:lnTo>
                      <a:lnTo>
                        <a:pt x="61" y="6"/>
                      </a:lnTo>
                      <a:lnTo>
                        <a:pt x="69" y="10"/>
                      </a:lnTo>
                      <a:lnTo>
                        <a:pt x="76" y="14"/>
                      </a:lnTo>
                      <a:lnTo>
                        <a:pt x="82" y="18"/>
                      </a:lnTo>
                      <a:lnTo>
                        <a:pt x="88" y="23"/>
                      </a:lnTo>
                      <a:lnTo>
                        <a:pt x="94" y="27"/>
                      </a:lnTo>
                      <a:lnTo>
                        <a:pt x="101" y="35"/>
                      </a:lnTo>
                      <a:lnTo>
                        <a:pt x="105" y="40"/>
                      </a:lnTo>
                      <a:lnTo>
                        <a:pt x="111" y="48"/>
                      </a:lnTo>
                      <a:lnTo>
                        <a:pt x="114" y="52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20" y="65"/>
                      </a:lnTo>
                      <a:lnTo>
                        <a:pt x="120" y="67"/>
                      </a:lnTo>
                      <a:lnTo>
                        <a:pt x="120" y="71"/>
                      </a:lnTo>
                      <a:lnTo>
                        <a:pt x="118" y="73"/>
                      </a:lnTo>
                      <a:lnTo>
                        <a:pt x="114" y="73"/>
                      </a:lnTo>
                      <a:lnTo>
                        <a:pt x="111" y="71"/>
                      </a:lnTo>
                      <a:lnTo>
                        <a:pt x="105" y="69"/>
                      </a:lnTo>
                      <a:lnTo>
                        <a:pt x="101" y="63"/>
                      </a:lnTo>
                      <a:lnTo>
                        <a:pt x="97" y="57"/>
                      </a:lnTo>
                      <a:lnTo>
                        <a:pt x="92" y="50"/>
                      </a:lnTo>
                      <a:lnTo>
                        <a:pt x="86" y="44"/>
                      </a:lnTo>
                      <a:lnTo>
                        <a:pt x="82" y="40"/>
                      </a:lnTo>
                      <a:lnTo>
                        <a:pt x="78" y="37"/>
                      </a:lnTo>
                      <a:lnTo>
                        <a:pt x="75" y="35"/>
                      </a:lnTo>
                      <a:lnTo>
                        <a:pt x="71" y="31"/>
                      </a:lnTo>
                      <a:lnTo>
                        <a:pt x="65" y="29"/>
                      </a:lnTo>
                      <a:lnTo>
                        <a:pt x="59" y="25"/>
                      </a:lnTo>
                      <a:lnTo>
                        <a:pt x="54" y="23"/>
                      </a:lnTo>
                      <a:lnTo>
                        <a:pt x="48" y="21"/>
                      </a:lnTo>
                      <a:lnTo>
                        <a:pt x="40" y="19"/>
                      </a:lnTo>
                      <a:lnTo>
                        <a:pt x="37" y="18"/>
                      </a:lnTo>
                      <a:lnTo>
                        <a:pt x="31" y="18"/>
                      </a:lnTo>
                      <a:lnTo>
                        <a:pt x="27" y="18"/>
                      </a:lnTo>
                      <a:lnTo>
                        <a:pt x="19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59" name="Freeform 474"/>
                <p:cNvSpPr>
                  <a:spLocks/>
                </p:cNvSpPr>
                <p:nvPr/>
              </p:nvSpPr>
              <p:spPr bwMode="auto">
                <a:xfrm>
                  <a:off x="2863" y="2975"/>
                  <a:ext cx="61" cy="36"/>
                </a:xfrm>
                <a:custGeom>
                  <a:avLst/>
                  <a:gdLst>
                    <a:gd name="T0" fmla="*/ 6 w 122"/>
                    <a:gd name="T1" fmla="*/ 0 h 73"/>
                    <a:gd name="T2" fmla="*/ 7 w 122"/>
                    <a:gd name="T3" fmla="*/ 0 h 73"/>
                    <a:gd name="T4" fmla="*/ 8 w 122"/>
                    <a:gd name="T5" fmla="*/ 0 h 73"/>
                    <a:gd name="T6" fmla="*/ 9 w 122"/>
                    <a:gd name="T7" fmla="*/ 0 h 73"/>
                    <a:gd name="T8" fmla="*/ 10 w 122"/>
                    <a:gd name="T9" fmla="*/ 0 h 73"/>
                    <a:gd name="T10" fmla="*/ 11 w 122"/>
                    <a:gd name="T11" fmla="*/ 0 h 73"/>
                    <a:gd name="T12" fmla="*/ 13 w 122"/>
                    <a:gd name="T13" fmla="*/ 0 h 73"/>
                    <a:gd name="T14" fmla="*/ 14 w 122"/>
                    <a:gd name="T15" fmla="*/ 1 h 73"/>
                    <a:gd name="T16" fmla="*/ 16 w 122"/>
                    <a:gd name="T17" fmla="*/ 1 h 73"/>
                    <a:gd name="T18" fmla="*/ 18 w 122"/>
                    <a:gd name="T19" fmla="*/ 2 h 73"/>
                    <a:gd name="T20" fmla="*/ 19 w 122"/>
                    <a:gd name="T21" fmla="*/ 3 h 73"/>
                    <a:gd name="T22" fmla="*/ 21 w 122"/>
                    <a:gd name="T23" fmla="*/ 4 h 73"/>
                    <a:gd name="T24" fmla="*/ 23 w 122"/>
                    <a:gd name="T25" fmla="*/ 5 h 73"/>
                    <a:gd name="T26" fmla="*/ 25 w 122"/>
                    <a:gd name="T27" fmla="*/ 6 h 73"/>
                    <a:gd name="T28" fmla="*/ 27 w 122"/>
                    <a:gd name="T29" fmla="*/ 8 h 73"/>
                    <a:gd name="T30" fmla="*/ 28 w 122"/>
                    <a:gd name="T31" fmla="*/ 10 h 73"/>
                    <a:gd name="T32" fmla="*/ 29 w 122"/>
                    <a:gd name="T33" fmla="*/ 11 h 73"/>
                    <a:gd name="T34" fmla="*/ 29 w 122"/>
                    <a:gd name="T35" fmla="*/ 13 h 73"/>
                    <a:gd name="T36" fmla="*/ 30 w 122"/>
                    <a:gd name="T37" fmla="*/ 14 h 73"/>
                    <a:gd name="T38" fmla="*/ 30 w 122"/>
                    <a:gd name="T39" fmla="*/ 15 h 73"/>
                    <a:gd name="T40" fmla="*/ 31 w 122"/>
                    <a:gd name="T41" fmla="*/ 16 h 73"/>
                    <a:gd name="T42" fmla="*/ 31 w 122"/>
                    <a:gd name="T43" fmla="*/ 16 h 73"/>
                    <a:gd name="T44" fmla="*/ 31 w 122"/>
                    <a:gd name="T45" fmla="*/ 17 h 73"/>
                    <a:gd name="T46" fmla="*/ 30 w 122"/>
                    <a:gd name="T47" fmla="*/ 18 h 73"/>
                    <a:gd name="T48" fmla="*/ 29 w 122"/>
                    <a:gd name="T49" fmla="*/ 18 h 73"/>
                    <a:gd name="T50" fmla="*/ 29 w 122"/>
                    <a:gd name="T51" fmla="*/ 17 h 73"/>
                    <a:gd name="T52" fmla="*/ 27 w 122"/>
                    <a:gd name="T53" fmla="*/ 17 h 73"/>
                    <a:gd name="T54" fmla="*/ 26 w 122"/>
                    <a:gd name="T55" fmla="*/ 15 h 73"/>
                    <a:gd name="T56" fmla="*/ 25 w 122"/>
                    <a:gd name="T57" fmla="*/ 14 h 73"/>
                    <a:gd name="T58" fmla="*/ 23 w 122"/>
                    <a:gd name="T59" fmla="*/ 12 h 73"/>
                    <a:gd name="T60" fmla="*/ 22 w 122"/>
                    <a:gd name="T61" fmla="*/ 11 h 73"/>
                    <a:gd name="T62" fmla="*/ 21 w 122"/>
                    <a:gd name="T63" fmla="*/ 10 h 73"/>
                    <a:gd name="T64" fmla="*/ 20 w 122"/>
                    <a:gd name="T65" fmla="*/ 9 h 73"/>
                    <a:gd name="T66" fmla="*/ 19 w 122"/>
                    <a:gd name="T67" fmla="*/ 8 h 73"/>
                    <a:gd name="T68" fmla="*/ 18 w 122"/>
                    <a:gd name="T69" fmla="*/ 7 h 73"/>
                    <a:gd name="T70" fmla="*/ 17 w 122"/>
                    <a:gd name="T71" fmla="*/ 7 h 73"/>
                    <a:gd name="T72" fmla="*/ 16 w 122"/>
                    <a:gd name="T73" fmla="*/ 6 h 73"/>
                    <a:gd name="T74" fmla="*/ 14 w 122"/>
                    <a:gd name="T75" fmla="*/ 5 h 73"/>
                    <a:gd name="T76" fmla="*/ 13 w 122"/>
                    <a:gd name="T77" fmla="*/ 5 h 73"/>
                    <a:gd name="T78" fmla="*/ 11 w 122"/>
                    <a:gd name="T79" fmla="*/ 4 h 73"/>
                    <a:gd name="T80" fmla="*/ 10 w 122"/>
                    <a:gd name="T81" fmla="*/ 4 h 73"/>
                    <a:gd name="T82" fmla="*/ 9 w 122"/>
                    <a:gd name="T83" fmla="*/ 4 h 73"/>
                    <a:gd name="T84" fmla="*/ 8 w 122"/>
                    <a:gd name="T85" fmla="*/ 4 h 73"/>
                    <a:gd name="T86" fmla="*/ 6 w 122"/>
                    <a:gd name="T87" fmla="*/ 4 h 73"/>
                    <a:gd name="T88" fmla="*/ 5 w 122"/>
                    <a:gd name="T89" fmla="*/ 4 h 73"/>
                    <a:gd name="T90" fmla="*/ 4 w 122"/>
                    <a:gd name="T91" fmla="*/ 4 h 73"/>
                    <a:gd name="T92" fmla="*/ 4 w 122"/>
                    <a:gd name="T93" fmla="*/ 4 h 73"/>
                    <a:gd name="T94" fmla="*/ 2 w 122"/>
                    <a:gd name="T95" fmla="*/ 4 h 73"/>
                    <a:gd name="T96" fmla="*/ 1 w 122"/>
                    <a:gd name="T97" fmla="*/ 4 h 73"/>
                    <a:gd name="T98" fmla="*/ 1 w 122"/>
                    <a:gd name="T99" fmla="*/ 4 h 73"/>
                    <a:gd name="T100" fmla="*/ 1 w 122"/>
                    <a:gd name="T101" fmla="*/ 4 h 73"/>
                    <a:gd name="T102" fmla="*/ 0 w 122"/>
                    <a:gd name="T103" fmla="*/ 2 h 73"/>
                    <a:gd name="T104" fmla="*/ 2 w 122"/>
                    <a:gd name="T105" fmla="*/ 1 h 73"/>
                    <a:gd name="T106" fmla="*/ 2 w 122"/>
                    <a:gd name="T107" fmla="*/ 0 h 73"/>
                    <a:gd name="T108" fmla="*/ 3 w 122"/>
                    <a:gd name="T109" fmla="*/ 0 h 73"/>
                    <a:gd name="T110" fmla="*/ 4 w 122"/>
                    <a:gd name="T111" fmla="*/ 0 h 73"/>
                    <a:gd name="T112" fmla="*/ 6 w 122"/>
                    <a:gd name="T113" fmla="*/ 0 h 73"/>
                    <a:gd name="T114" fmla="*/ 6 w 122"/>
                    <a:gd name="T115" fmla="*/ 0 h 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"/>
                    <a:gd name="T175" fmla="*/ 0 h 73"/>
                    <a:gd name="T176" fmla="*/ 122 w 122"/>
                    <a:gd name="T177" fmla="*/ 73 h 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" h="73"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52" y="2"/>
                      </a:lnTo>
                      <a:lnTo>
                        <a:pt x="56" y="4"/>
                      </a:lnTo>
                      <a:lnTo>
                        <a:pt x="63" y="6"/>
                      </a:lnTo>
                      <a:lnTo>
                        <a:pt x="71" y="8"/>
                      </a:lnTo>
                      <a:lnTo>
                        <a:pt x="76" y="12"/>
                      </a:lnTo>
                      <a:lnTo>
                        <a:pt x="84" y="16"/>
                      </a:lnTo>
                      <a:lnTo>
                        <a:pt x="90" y="21"/>
                      </a:lnTo>
                      <a:lnTo>
                        <a:pt x="97" y="27"/>
                      </a:lnTo>
                      <a:lnTo>
                        <a:pt x="105" y="33"/>
                      </a:lnTo>
                      <a:lnTo>
                        <a:pt x="109" y="40"/>
                      </a:lnTo>
                      <a:lnTo>
                        <a:pt x="113" y="46"/>
                      </a:lnTo>
                      <a:lnTo>
                        <a:pt x="116" y="52"/>
                      </a:lnTo>
                      <a:lnTo>
                        <a:pt x="120" y="57"/>
                      </a:lnTo>
                      <a:lnTo>
                        <a:pt x="120" y="61"/>
                      </a:lnTo>
                      <a:lnTo>
                        <a:pt x="122" y="65"/>
                      </a:lnTo>
                      <a:lnTo>
                        <a:pt x="122" y="67"/>
                      </a:lnTo>
                      <a:lnTo>
                        <a:pt x="122" y="71"/>
                      </a:lnTo>
                      <a:lnTo>
                        <a:pt x="120" y="73"/>
                      </a:lnTo>
                      <a:lnTo>
                        <a:pt x="116" y="73"/>
                      </a:lnTo>
                      <a:lnTo>
                        <a:pt x="113" y="71"/>
                      </a:lnTo>
                      <a:lnTo>
                        <a:pt x="107" y="69"/>
                      </a:lnTo>
                      <a:lnTo>
                        <a:pt x="101" y="61"/>
                      </a:lnTo>
                      <a:lnTo>
                        <a:pt x="97" y="56"/>
                      </a:lnTo>
                      <a:lnTo>
                        <a:pt x="92" y="50"/>
                      </a:lnTo>
                      <a:lnTo>
                        <a:pt x="86" y="44"/>
                      </a:lnTo>
                      <a:lnTo>
                        <a:pt x="82" y="40"/>
                      </a:lnTo>
                      <a:lnTo>
                        <a:pt x="78" y="37"/>
                      </a:lnTo>
                      <a:lnTo>
                        <a:pt x="75" y="33"/>
                      </a:lnTo>
                      <a:lnTo>
                        <a:pt x="71" y="31"/>
                      </a:lnTo>
                      <a:lnTo>
                        <a:pt x="67" y="29"/>
                      </a:lnTo>
                      <a:lnTo>
                        <a:pt x="61" y="25"/>
                      </a:lnTo>
                      <a:lnTo>
                        <a:pt x="56" y="23"/>
                      </a:lnTo>
                      <a:lnTo>
                        <a:pt x="52" y="21"/>
                      </a:lnTo>
                      <a:lnTo>
                        <a:pt x="44" y="19"/>
                      </a:lnTo>
                      <a:lnTo>
                        <a:pt x="38" y="18"/>
                      </a:lnTo>
                      <a:lnTo>
                        <a:pt x="33" y="18"/>
                      </a:lnTo>
                      <a:lnTo>
                        <a:pt x="29" y="18"/>
                      </a:lnTo>
                      <a:lnTo>
                        <a:pt x="23" y="18"/>
                      </a:lnTo>
                      <a:lnTo>
                        <a:pt x="19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8" y="18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D4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0" name="Freeform 475"/>
                <p:cNvSpPr>
                  <a:spLocks/>
                </p:cNvSpPr>
                <p:nvPr/>
              </p:nvSpPr>
              <p:spPr bwMode="auto">
                <a:xfrm>
                  <a:off x="2564" y="2994"/>
                  <a:ext cx="23" cy="30"/>
                </a:xfrm>
                <a:custGeom>
                  <a:avLst/>
                  <a:gdLst>
                    <a:gd name="T0" fmla="*/ 6 w 45"/>
                    <a:gd name="T1" fmla="*/ 0 h 61"/>
                    <a:gd name="T2" fmla="*/ 6 w 45"/>
                    <a:gd name="T3" fmla="*/ 0 h 61"/>
                    <a:gd name="T4" fmla="*/ 4 w 45"/>
                    <a:gd name="T5" fmla="*/ 1 h 61"/>
                    <a:gd name="T6" fmla="*/ 3 w 45"/>
                    <a:gd name="T7" fmla="*/ 1 h 61"/>
                    <a:gd name="T8" fmla="*/ 2 w 45"/>
                    <a:gd name="T9" fmla="*/ 3 h 61"/>
                    <a:gd name="T10" fmla="*/ 1 w 45"/>
                    <a:gd name="T11" fmla="*/ 4 h 61"/>
                    <a:gd name="T12" fmla="*/ 1 w 45"/>
                    <a:gd name="T13" fmla="*/ 4 h 61"/>
                    <a:gd name="T14" fmla="*/ 0 w 45"/>
                    <a:gd name="T15" fmla="*/ 6 h 61"/>
                    <a:gd name="T16" fmla="*/ 0 w 45"/>
                    <a:gd name="T17" fmla="*/ 7 h 61"/>
                    <a:gd name="T18" fmla="*/ 0 w 45"/>
                    <a:gd name="T19" fmla="*/ 8 h 61"/>
                    <a:gd name="T20" fmla="*/ 1 w 45"/>
                    <a:gd name="T21" fmla="*/ 10 h 61"/>
                    <a:gd name="T22" fmla="*/ 1 w 45"/>
                    <a:gd name="T23" fmla="*/ 11 h 61"/>
                    <a:gd name="T24" fmla="*/ 2 w 45"/>
                    <a:gd name="T25" fmla="*/ 12 h 61"/>
                    <a:gd name="T26" fmla="*/ 2 w 45"/>
                    <a:gd name="T27" fmla="*/ 13 h 61"/>
                    <a:gd name="T28" fmla="*/ 3 w 45"/>
                    <a:gd name="T29" fmla="*/ 14 h 61"/>
                    <a:gd name="T30" fmla="*/ 4 w 45"/>
                    <a:gd name="T31" fmla="*/ 14 h 61"/>
                    <a:gd name="T32" fmla="*/ 5 w 45"/>
                    <a:gd name="T33" fmla="*/ 15 h 61"/>
                    <a:gd name="T34" fmla="*/ 6 w 45"/>
                    <a:gd name="T35" fmla="*/ 14 h 61"/>
                    <a:gd name="T36" fmla="*/ 7 w 45"/>
                    <a:gd name="T37" fmla="*/ 14 h 61"/>
                    <a:gd name="T38" fmla="*/ 8 w 45"/>
                    <a:gd name="T39" fmla="*/ 13 h 61"/>
                    <a:gd name="T40" fmla="*/ 9 w 45"/>
                    <a:gd name="T41" fmla="*/ 13 h 61"/>
                    <a:gd name="T42" fmla="*/ 10 w 45"/>
                    <a:gd name="T43" fmla="*/ 11 h 61"/>
                    <a:gd name="T44" fmla="*/ 11 w 45"/>
                    <a:gd name="T45" fmla="*/ 10 h 61"/>
                    <a:gd name="T46" fmla="*/ 11 w 45"/>
                    <a:gd name="T47" fmla="*/ 9 h 61"/>
                    <a:gd name="T48" fmla="*/ 12 w 45"/>
                    <a:gd name="T49" fmla="*/ 8 h 61"/>
                    <a:gd name="T50" fmla="*/ 11 w 45"/>
                    <a:gd name="T51" fmla="*/ 7 h 61"/>
                    <a:gd name="T52" fmla="*/ 11 w 45"/>
                    <a:gd name="T53" fmla="*/ 5 h 61"/>
                    <a:gd name="T54" fmla="*/ 10 w 45"/>
                    <a:gd name="T55" fmla="*/ 4 h 61"/>
                    <a:gd name="T56" fmla="*/ 10 w 45"/>
                    <a:gd name="T57" fmla="*/ 3 h 61"/>
                    <a:gd name="T58" fmla="*/ 9 w 45"/>
                    <a:gd name="T59" fmla="*/ 2 h 61"/>
                    <a:gd name="T60" fmla="*/ 8 w 45"/>
                    <a:gd name="T61" fmla="*/ 1 h 61"/>
                    <a:gd name="T62" fmla="*/ 7 w 45"/>
                    <a:gd name="T63" fmla="*/ 0 h 61"/>
                    <a:gd name="T64" fmla="*/ 6 w 45"/>
                    <a:gd name="T65" fmla="*/ 0 h 61"/>
                    <a:gd name="T66" fmla="*/ 6 w 45"/>
                    <a:gd name="T67" fmla="*/ 0 h 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61"/>
                    <a:gd name="T104" fmla="*/ 45 w 45"/>
                    <a:gd name="T105" fmla="*/ 61 h 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61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7" y="12"/>
                      </a:lnTo>
                      <a:lnTo>
                        <a:pt x="3" y="16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40"/>
                      </a:lnTo>
                      <a:lnTo>
                        <a:pt x="2" y="44"/>
                      </a:lnTo>
                      <a:lnTo>
                        <a:pt x="5" y="50"/>
                      </a:lnTo>
                      <a:lnTo>
                        <a:pt x="7" y="54"/>
                      </a:lnTo>
                      <a:lnTo>
                        <a:pt x="11" y="57"/>
                      </a:lnTo>
                      <a:lnTo>
                        <a:pt x="15" y="59"/>
                      </a:lnTo>
                      <a:lnTo>
                        <a:pt x="19" y="61"/>
                      </a:lnTo>
                      <a:lnTo>
                        <a:pt x="22" y="59"/>
                      </a:lnTo>
                      <a:lnTo>
                        <a:pt x="26" y="57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5" y="35"/>
                      </a:lnTo>
                      <a:lnTo>
                        <a:pt x="43" y="29"/>
                      </a:lnTo>
                      <a:lnTo>
                        <a:pt x="41" y="23"/>
                      </a:lnTo>
                      <a:lnTo>
                        <a:pt x="40" y="18"/>
                      </a:lnTo>
                      <a:lnTo>
                        <a:pt x="38" y="12"/>
                      </a:lnTo>
                      <a:lnTo>
                        <a:pt x="34" y="8"/>
                      </a:lnTo>
                      <a:lnTo>
                        <a:pt x="30" y="4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1" name="Freeform 476"/>
                <p:cNvSpPr>
                  <a:spLocks/>
                </p:cNvSpPr>
                <p:nvPr/>
              </p:nvSpPr>
              <p:spPr bwMode="auto">
                <a:xfrm>
                  <a:off x="2593" y="2996"/>
                  <a:ext cx="22" cy="31"/>
                </a:xfrm>
                <a:custGeom>
                  <a:avLst/>
                  <a:gdLst>
                    <a:gd name="T0" fmla="*/ 6 w 43"/>
                    <a:gd name="T1" fmla="*/ 0 h 63"/>
                    <a:gd name="T2" fmla="*/ 5 w 43"/>
                    <a:gd name="T3" fmla="*/ 0 h 63"/>
                    <a:gd name="T4" fmla="*/ 4 w 43"/>
                    <a:gd name="T5" fmla="*/ 1 h 63"/>
                    <a:gd name="T6" fmla="*/ 3 w 43"/>
                    <a:gd name="T7" fmla="*/ 1 h 63"/>
                    <a:gd name="T8" fmla="*/ 2 w 43"/>
                    <a:gd name="T9" fmla="*/ 3 h 63"/>
                    <a:gd name="T10" fmla="*/ 1 w 43"/>
                    <a:gd name="T11" fmla="*/ 3 h 63"/>
                    <a:gd name="T12" fmla="*/ 1 w 43"/>
                    <a:gd name="T13" fmla="*/ 4 h 63"/>
                    <a:gd name="T14" fmla="*/ 0 w 43"/>
                    <a:gd name="T15" fmla="*/ 6 h 63"/>
                    <a:gd name="T16" fmla="*/ 0 w 43"/>
                    <a:gd name="T17" fmla="*/ 7 h 63"/>
                    <a:gd name="T18" fmla="*/ 0 w 43"/>
                    <a:gd name="T19" fmla="*/ 8 h 63"/>
                    <a:gd name="T20" fmla="*/ 1 w 43"/>
                    <a:gd name="T21" fmla="*/ 10 h 63"/>
                    <a:gd name="T22" fmla="*/ 1 w 43"/>
                    <a:gd name="T23" fmla="*/ 11 h 63"/>
                    <a:gd name="T24" fmla="*/ 2 w 43"/>
                    <a:gd name="T25" fmla="*/ 12 h 63"/>
                    <a:gd name="T26" fmla="*/ 2 w 43"/>
                    <a:gd name="T27" fmla="*/ 13 h 63"/>
                    <a:gd name="T28" fmla="*/ 3 w 43"/>
                    <a:gd name="T29" fmla="*/ 14 h 63"/>
                    <a:gd name="T30" fmla="*/ 4 w 43"/>
                    <a:gd name="T31" fmla="*/ 15 h 63"/>
                    <a:gd name="T32" fmla="*/ 5 w 43"/>
                    <a:gd name="T33" fmla="*/ 15 h 63"/>
                    <a:gd name="T34" fmla="*/ 6 w 43"/>
                    <a:gd name="T35" fmla="*/ 15 h 63"/>
                    <a:gd name="T36" fmla="*/ 6 w 43"/>
                    <a:gd name="T37" fmla="*/ 14 h 63"/>
                    <a:gd name="T38" fmla="*/ 8 w 43"/>
                    <a:gd name="T39" fmla="*/ 13 h 63"/>
                    <a:gd name="T40" fmla="*/ 9 w 43"/>
                    <a:gd name="T41" fmla="*/ 13 h 63"/>
                    <a:gd name="T42" fmla="*/ 10 w 43"/>
                    <a:gd name="T43" fmla="*/ 12 h 63"/>
                    <a:gd name="T44" fmla="*/ 11 w 43"/>
                    <a:gd name="T45" fmla="*/ 10 h 63"/>
                    <a:gd name="T46" fmla="*/ 11 w 43"/>
                    <a:gd name="T47" fmla="*/ 9 h 63"/>
                    <a:gd name="T48" fmla="*/ 11 w 43"/>
                    <a:gd name="T49" fmla="*/ 8 h 63"/>
                    <a:gd name="T50" fmla="*/ 11 w 43"/>
                    <a:gd name="T51" fmla="*/ 7 h 63"/>
                    <a:gd name="T52" fmla="*/ 10 w 43"/>
                    <a:gd name="T53" fmla="*/ 5 h 63"/>
                    <a:gd name="T54" fmla="*/ 10 w 43"/>
                    <a:gd name="T55" fmla="*/ 4 h 63"/>
                    <a:gd name="T56" fmla="*/ 9 w 43"/>
                    <a:gd name="T57" fmla="*/ 3 h 63"/>
                    <a:gd name="T58" fmla="*/ 8 w 43"/>
                    <a:gd name="T59" fmla="*/ 2 h 63"/>
                    <a:gd name="T60" fmla="*/ 7 w 43"/>
                    <a:gd name="T61" fmla="*/ 1 h 63"/>
                    <a:gd name="T62" fmla="*/ 6 w 43"/>
                    <a:gd name="T63" fmla="*/ 0 h 63"/>
                    <a:gd name="T64" fmla="*/ 6 w 43"/>
                    <a:gd name="T65" fmla="*/ 0 h 63"/>
                    <a:gd name="T66" fmla="*/ 6 w 43"/>
                    <a:gd name="T67" fmla="*/ 0 h 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3"/>
                    <a:gd name="T104" fmla="*/ 43 w 43"/>
                    <a:gd name="T105" fmla="*/ 63 h 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3">
                      <a:moveTo>
                        <a:pt x="22" y="0"/>
                      </a:moveTo>
                      <a:lnTo>
                        <a:pt x="19" y="0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7" y="12"/>
                      </a:lnTo>
                      <a:lnTo>
                        <a:pt x="3" y="15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2" y="44"/>
                      </a:lnTo>
                      <a:lnTo>
                        <a:pt x="5" y="50"/>
                      </a:lnTo>
                      <a:lnTo>
                        <a:pt x="7" y="53"/>
                      </a:lnTo>
                      <a:lnTo>
                        <a:pt x="11" y="59"/>
                      </a:lnTo>
                      <a:lnTo>
                        <a:pt x="13" y="61"/>
                      </a:lnTo>
                      <a:lnTo>
                        <a:pt x="17" y="63"/>
                      </a:lnTo>
                      <a:lnTo>
                        <a:pt x="21" y="61"/>
                      </a:lnTo>
                      <a:lnTo>
                        <a:pt x="24" y="59"/>
                      </a:lnTo>
                      <a:lnTo>
                        <a:pt x="30" y="55"/>
                      </a:lnTo>
                      <a:lnTo>
                        <a:pt x="34" y="52"/>
                      </a:lnTo>
                      <a:lnTo>
                        <a:pt x="38" y="48"/>
                      </a:lnTo>
                      <a:lnTo>
                        <a:pt x="41" y="42"/>
                      </a:lnTo>
                      <a:lnTo>
                        <a:pt x="43" y="36"/>
                      </a:lnTo>
                      <a:lnTo>
                        <a:pt x="43" y="33"/>
                      </a:lnTo>
                      <a:lnTo>
                        <a:pt x="41" y="29"/>
                      </a:lnTo>
                      <a:lnTo>
                        <a:pt x="40" y="23"/>
                      </a:lnTo>
                      <a:lnTo>
                        <a:pt x="38" y="17"/>
                      </a:lnTo>
                      <a:lnTo>
                        <a:pt x="34" y="12"/>
                      </a:lnTo>
                      <a:lnTo>
                        <a:pt x="30" y="8"/>
                      </a:lnTo>
                      <a:lnTo>
                        <a:pt x="28" y="4"/>
                      </a:lnTo>
                      <a:lnTo>
                        <a:pt x="24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62" name="Freeform 477"/>
                <p:cNvSpPr>
                  <a:spLocks/>
                </p:cNvSpPr>
                <p:nvPr/>
              </p:nvSpPr>
              <p:spPr bwMode="auto">
                <a:xfrm>
                  <a:off x="2702" y="3005"/>
                  <a:ext cx="22" cy="31"/>
                </a:xfrm>
                <a:custGeom>
                  <a:avLst/>
                  <a:gdLst>
                    <a:gd name="T0" fmla="*/ 6 w 44"/>
                    <a:gd name="T1" fmla="*/ 0 h 63"/>
                    <a:gd name="T2" fmla="*/ 4 w 44"/>
                    <a:gd name="T3" fmla="*/ 0 h 63"/>
                    <a:gd name="T4" fmla="*/ 2 w 44"/>
                    <a:gd name="T5" fmla="*/ 2 h 63"/>
                    <a:gd name="T6" fmla="*/ 1 w 44"/>
                    <a:gd name="T7" fmla="*/ 3 h 63"/>
                    <a:gd name="T8" fmla="*/ 1 w 44"/>
                    <a:gd name="T9" fmla="*/ 4 h 63"/>
                    <a:gd name="T10" fmla="*/ 0 w 44"/>
                    <a:gd name="T11" fmla="*/ 5 h 63"/>
                    <a:gd name="T12" fmla="*/ 0 w 44"/>
                    <a:gd name="T13" fmla="*/ 7 h 63"/>
                    <a:gd name="T14" fmla="*/ 0 w 44"/>
                    <a:gd name="T15" fmla="*/ 8 h 63"/>
                    <a:gd name="T16" fmla="*/ 1 w 44"/>
                    <a:gd name="T17" fmla="*/ 9 h 63"/>
                    <a:gd name="T18" fmla="*/ 1 w 44"/>
                    <a:gd name="T19" fmla="*/ 11 h 63"/>
                    <a:gd name="T20" fmla="*/ 2 w 44"/>
                    <a:gd name="T21" fmla="*/ 12 h 63"/>
                    <a:gd name="T22" fmla="*/ 2 w 44"/>
                    <a:gd name="T23" fmla="*/ 13 h 63"/>
                    <a:gd name="T24" fmla="*/ 3 w 44"/>
                    <a:gd name="T25" fmla="*/ 14 h 63"/>
                    <a:gd name="T26" fmla="*/ 4 w 44"/>
                    <a:gd name="T27" fmla="*/ 15 h 63"/>
                    <a:gd name="T28" fmla="*/ 5 w 44"/>
                    <a:gd name="T29" fmla="*/ 15 h 63"/>
                    <a:gd name="T30" fmla="*/ 6 w 44"/>
                    <a:gd name="T31" fmla="*/ 15 h 63"/>
                    <a:gd name="T32" fmla="*/ 7 w 44"/>
                    <a:gd name="T33" fmla="*/ 14 h 63"/>
                    <a:gd name="T34" fmla="*/ 8 w 44"/>
                    <a:gd name="T35" fmla="*/ 13 h 63"/>
                    <a:gd name="T36" fmla="*/ 9 w 44"/>
                    <a:gd name="T37" fmla="*/ 13 h 63"/>
                    <a:gd name="T38" fmla="*/ 10 w 44"/>
                    <a:gd name="T39" fmla="*/ 11 h 63"/>
                    <a:gd name="T40" fmla="*/ 11 w 44"/>
                    <a:gd name="T41" fmla="*/ 10 h 63"/>
                    <a:gd name="T42" fmla="*/ 11 w 44"/>
                    <a:gd name="T43" fmla="*/ 9 h 63"/>
                    <a:gd name="T44" fmla="*/ 11 w 44"/>
                    <a:gd name="T45" fmla="*/ 8 h 63"/>
                    <a:gd name="T46" fmla="*/ 11 w 44"/>
                    <a:gd name="T47" fmla="*/ 6 h 63"/>
                    <a:gd name="T48" fmla="*/ 10 w 44"/>
                    <a:gd name="T49" fmla="*/ 5 h 63"/>
                    <a:gd name="T50" fmla="*/ 10 w 44"/>
                    <a:gd name="T51" fmla="*/ 4 h 63"/>
                    <a:gd name="T52" fmla="*/ 9 w 44"/>
                    <a:gd name="T53" fmla="*/ 3 h 63"/>
                    <a:gd name="T54" fmla="*/ 9 w 44"/>
                    <a:gd name="T55" fmla="*/ 1 h 63"/>
                    <a:gd name="T56" fmla="*/ 8 w 44"/>
                    <a:gd name="T57" fmla="*/ 0 h 63"/>
                    <a:gd name="T58" fmla="*/ 7 w 44"/>
                    <a:gd name="T59" fmla="*/ 0 h 63"/>
                    <a:gd name="T60" fmla="*/ 6 w 44"/>
                    <a:gd name="T61" fmla="*/ 0 h 63"/>
                    <a:gd name="T62" fmla="*/ 6 w 44"/>
                    <a:gd name="T63" fmla="*/ 0 h 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4"/>
                    <a:gd name="T97" fmla="*/ 0 h 63"/>
                    <a:gd name="T98" fmla="*/ 44 w 44"/>
                    <a:gd name="T99" fmla="*/ 63 h 6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4" h="63">
                      <a:moveTo>
                        <a:pt x="23" y="0"/>
                      </a:moveTo>
                      <a:lnTo>
                        <a:pt x="15" y="2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4" y="44"/>
                      </a:lnTo>
                      <a:lnTo>
                        <a:pt x="6" y="50"/>
                      </a:lnTo>
                      <a:lnTo>
                        <a:pt x="8" y="53"/>
                      </a:lnTo>
                      <a:lnTo>
                        <a:pt x="12" y="59"/>
                      </a:lnTo>
                      <a:lnTo>
                        <a:pt x="15" y="61"/>
                      </a:lnTo>
                      <a:lnTo>
                        <a:pt x="19" y="63"/>
                      </a:lnTo>
                      <a:lnTo>
                        <a:pt x="21" y="61"/>
                      </a:lnTo>
                      <a:lnTo>
                        <a:pt x="27" y="59"/>
                      </a:lnTo>
                      <a:lnTo>
                        <a:pt x="31" y="55"/>
                      </a:lnTo>
                      <a:lnTo>
                        <a:pt x="34" y="52"/>
                      </a:lnTo>
                      <a:lnTo>
                        <a:pt x="38" y="46"/>
                      </a:lnTo>
                      <a:lnTo>
                        <a:pt x="42" y="42"/>
                      </a:lnTo>
                      <a:lnTo>
                        <a:pt x="44" y="36"/>
                      </a:lnTo>
                      <a:lnTo>
                        <a:pt x="44" y="33"/>
                      </a:lnTo>
                      <a:lnTo>
                        <a:pt x="42" y="27"/>
                      </a:lnTo>
                      <a:lnTo>
                        <a:pt x="40" y="23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3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8426" name="TextBox 353"/>
            <p:cNvSpPr txBox="1">
              <a:spLocks noChangeArrowheads="1"/>
            </p:cNvSpPr>
            <p:nvPr/>
          </p:nvSpPr>
          <p:spPr bwMode="auto">
            <a:xfrm>
              <a:off x="1765012" y="2710776"/>
              <a:ext cx="5020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1pPr>
              <a:lvl2pPr marL="742950" indent="-28575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2pPr>
              <a:lvl3pPr marL="11430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3pPr>
              <a:lvl4pPr marL="16002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4pPr>
              <a:lvl5pPr marL="20574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a-IR" sz="6600">
                  <a:solidFill>
                    <a:srgbClr val="FF0000"/>
                  </a:solidFill>
                  <a:cs typeface="Zar" pitchFamily="2" charset="-78"/>
                </a:rPr>
                <a:t>؟</a:t>
              </a:r>
            </a:p>
          </p:txBody>
        </p:sp>
      </p:grp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7570789" y="2503488"/>
            <a:ext cx="1773237" cy="1147762"/>
            <a:chOff x="6047178" y="2503062"/>
            <a:chExt cx="1773199" cy="1148760"/>
          </a:xfrm>
        </p:grpSpPr>
        <p:pic>
          <p:nvPicPr>
            <p:cNvPr id="138422" name="Picture 5" descr="\\Server\Temporary\Mr_Majidi\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178" y="2923104"/>
              <a:ext cx="837624" cy="72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423" name="TextBox 354"/>
            <p:cNvSpPr txBox="1">
              <a:spLocks noChangeArrowheads="1"/>
            </p:cNvSpPr>
            <p:nvPr/>
          </p:nvSpPr>
          <p:spPr bwMode="auto">
            <a:xfrm>
              <a:off x="6691029" y="2503062"/>
              <a:ext cx="5020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1pPr>
              <a:lvl2pPr marL="742950" indent="-28575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2pPr>
              <a:lvl3pPr marL="11430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3pPr>
              <a:lvl4pPr marL="16002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4pPr>
              <a:lvl5pPr marL="20574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a-IR" sz="6600">
                  <a:solidFill>
                    <a:srgbClr val="FF0000"/>
                  </a:solidFill>
                  <a:cs typeface="Zar" pitchFamily="2" charset="-78"/>
                </a:rPr>
                <a:t>؟</a:t>
              </a:r>
            </a:p>
          </p:txBody>
        </p:sp>
        <p:pic>
          <p:nvPicPr>
            <p:cNvPr id="1384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875" y="2811102"/>
              <a:ext cx="740502" cy="449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9" name="Group 1028"/>
          <p:cNvGrpSpPr>
            <a:grpSpLocks/>
          </p:cNvGrpSpPr>
          <p:nvPr/>
        </p:nvGrpSpPr>
        <p:grpSpPr bwMode="auto">
          <a:xfrm>
            <a:off x="2011363" y="3819526"/>
            <a:ext cx="2025650" cy="1108075"/>
            <a:chOff x="767949" y="4164936"/>
            <a:chExt cx="2025293" cy="1107996"/>
          </a:xfrm>
        </p:grpSpPr>
        <p:sp>
          <p:nvSpPr>
            <p:cNvPr id="138284" name="TextBox 352"/>
            <p:cNvSpPr txBox="1">
              <a:spLocks noChangeArrowheads="1"/>
            </p:cNvSpPr>
            <p:nvPr/>
          </p:nvSpPr>
          <p:spPr bwMode="auto">
            <a:xfrm>
              <a:off x="1067491" y="4164936"/>
              <a:ext cx="5020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1pPr>
              <a:lvl2pPr marL="742950" indent="-28575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2pPr>
              <a:lvl3pPr marL="11430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3pPr>
              <a:lvl4pPr marL="16002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4pPr>
              <a:lvl5pPr marL="20574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a-IR" sz="6600">
                  <a:solidFill>
                    <a:srgbClr val="FF0000"/>
                  </a:solidFill>
                  <a:cs typeface="Zar" pitchFamily="2" charset="-78"/>
                </a:rPr>
                <a:t>؟</a:t>
              </a:r>
            </a:p>
          </p:txBody>
        </p:sp>
        <p:sp>
          <p:nvSpPr>
            <p:cNvPr id="138285" name="Freeform 102"/>
            <p:cNvSpPr>
              <a:spLocks/>
            </p:cNvSpPr>
            <p:nvPr/>
          </p:nvSpPr>
          <p:spPr bwMode="auto">
            <a:xfrm>
              <a:off x="2177353" y="4428912"/>
              <a:ext cx="87028" cy="322569"/>
            </a:xfrm>
            <a:custGeom>
              <a:avLst/>
              <a:gdLst>
                <a:gd name="T0" fmla="*/ 29754252 w 140"/>
                <a:gd name="T1" fmla="*/ 27650615 h 425"/>
                <a:gd name="T2" fmla="*/ 30140905 w 140"/>
                <a:gd name="T3" fmla="*/ 35715599 h 425"/>
                <a:gd name="T4" fmla="*/ 31686895 w 140"/>
                <a:gd name="T5" fmla="*/ 43204512 h 425"/>
                <a:gd name="T6" fmla="*/ 32072926 w 140"/>
                <a:gd name="T7" fmla="*/ 51845567 h 425"/>
                <a:gd name="T8" fmla="*/ 33232263 w 140"/>
                <a:gd name="T9" fmla="*/ 61062691 h 425"/>
                <a:gd name="T10" fmla="*/ 33618916 w 140"/>
                <a:gd name="T11" fmla="*/ 69702986 h 425"/>
                <a:gd name="T12" fmla="*/ 33232263 w 140"/>
                <a:gd name="T13" fmla="*/ 72007268 h 425"/>
                <a:gd name="T14" fmla="*/ 31686895 w 140"/>
                <a:gd name="T15" fmla="*/ 72583338 h 425"/>
                <a:gd name="T16" fmla="*/ 28981567 w 140"/>
                <a:gd name="T17" fmla="*/ 73735478 h 425"/>
                <a:gd name="T18" fmla="*/ 22798849 w 140"/>
                <a:gd name="T19" fmla="*/ 76615830 h 425"/>
                <a:gd name="T20" fmla="*/ 16616132 w 140"/>
                <a:gd name="T21" fmla="*/ 79496181 h 425"/>
                <a:gd name="T22" fmla="*/ 12752089 w 140"/>
                <a:gd name="T23" fmla="*/ 84104744 h 425"/>
                <a:gd name="T24" fmla="*/ 6569371 w 140"/>
                <a:gd name="T25" fmla="*/ 89865446 h 425"/>
                <a:gd name="T26" fmla="*/ 3091359 w 140"/>
                <a:gd name="T27" fmla="*/ 97354360 h 425"/>
                <a:gd name="T28" fmla="*/ 772684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86653 w 140"/>
                <a:gd name="T39" fmla="*/ 142287083 h 425"/>
                <a:gd name="T40" fmla="*/ 386653 w 140"/>
                <a:gd name="T41" fmla="*/ 149199168 h 425"/>
                <a:gd name="T42" fmla="*/ 386653 w 140"/>
                <a:gd name="T43" fmla="*/ 157840222 h 425"/>
                <a:gd name="T44" fmla="*/ 772684 w 140"/>
                <a:gd name="T45" fmla="*/ 165905206 h 425"/>
                <a:gd name="T46" fmla="*/ 2318675 w 140"/>
                <a:gd name="T47" fmla="*/ 173394120 h 425"/>
                <a:gd name="T48" fmla="*/ 2704706 w 140"/>
                <a:gd name="T49" fmla="*/ 182611244 h 425"/>
                <a:gd name="T50" fmla="*/ 3091359 w 140"/>
                <a:gd name="T51" fmla="*/ 191251540 h 425"/>
                <a:gd name="T52" fmla="*/ 3091359 w 140"/>
                <a:gd name="T53" fmla="*/ 199892594 h 425"/>
                <a:gd name="T54" fmla="*/ 3864043 w 140"/>
                <a:gd name="T55" fmla="*/ 209685789 h 425"/>
                <a:gd name="T56" fmla="*/ 4637349 w 140"/>
                <a:gd name="T57" fmla="*/ 216022562 h 425"/>
                <a:gd name="T58" fmla="*/ 5410033 w 140"/>
                <a:gd name="T59" fmla="*/ 224662857 h 425"/>
                <a:gd name="T60" fmla="*/ 6182718 w 140"/>
                <a:gd name="T61" fmla="*/ 235032122 h 425"/>
                <a:gd name="T62" fmla="*/ 6569371 w 140"/>
                <a:gd name="T63" fmla="*/ 241368895 h 425"/>
                <a:gd name="T64" fmla="*/ 7342055 w 140"/>
                <a:gd name="T65" fmla="*/ 249433879 h 425"/>
                <a:gd name="T66" fmla="*/ 8887424 w 140"/>
                <a:gd name="T67" fmla="*/ 256922793 h 425"/>
                <a:gd name="T68" fmla="*/ 9660730 w 140"/>
                <a:gd name="T69" fmla="*/ 263835636 h 425"/>
                <a:gd name="T70" fmla="*/ 10433414 w 140"/>
                <a:gd name="T71" fmla="*/ 272475932 h 425"/>
                <a:gd name="T72" fmla="*/ 10820067 w 140"/>
                <a:gd name="T73" fmla="*/ 283997337 h 425"/>
                <a:gd name="T74" fmla="*/ 12752089 w 140"/>
                <a:gd name="T75" fmla="*/ 292638392 h 425"/>
                <a:gd name="T76" fmla="*/ 12752089 w 140"/>
                <a:gd name="T77" fmla="*/ 294366603 h 425"/>
                <a:gd name="T78" fmla="*/ 22412197 w 140"/>
                <a:gd name="T79" fmla="*/ 338147185 h 425"/>
                <a:gd name="T80" fmla="*/ 79216615 w 140"/>
                <a:gd name="T81" fmla="*/ 593341008 h 425"/>
                <a:gd name="T82" fmla="*/ 68010517 w 140"/>
                <a:gd name="T83" fmla="*/ 335266834 h 425"/>
                <a:gd name="T84" fmla="*/ 76511288 w 140"/>
                <a:gd name="T85" fmla="*/ 230423560 h 425"/>
                <a:gd name="T86" fmla="*/ 87331355 w 140"/>
                <a:gd name="T87" fmla="*/ 90441517 h 425"/>
                <a:gd name="T88" fmla="*/ 52553101 w 140"/>
                <a:gd name="T89" fmla="*/ 64518354 h 425"/>
                <a:gd name="T90" fmla="*/ 51394385 w 140"/>
                <a:gd name="T91" fmla="*/ 8641054 h 425"/>
                <a:gd name="T92" fmla="*/ 47143689 w 140"/>
                <a:gd name="T93" fmla="*/ 4032492 h 425"/>
                <a:gd name="T94" fmla="*/ 43665677 w 140"/>
                <a:gd name="T95" fmla="*/ 576070 h 425"/>
                <a:gd name="T96" fmla="*/ 40574318 w 140"/>
                <a:gd name="T97" fmla="*/ 0 h 425"/>
                <a:gd name="T98" fmla="*/ 36323622 w 140"/>
                <a:gd name="T99" fmla="*/ 576070 h 425"/>
                <a:gd name="T100" fmla="*/ 33232263 w 140"/>
                <a:gd name="T101" fmla="*/ 4032492 h 425"/>
                <a:gd name="T102" fmla="*/ 30140905 w 140"/>
                <a:gd name="T103" fmla="*/ 11521406 h 425"/>
                <a:gd name="T104" fmla="*/ 29754252 w 140"/>
                <a:gd name="T105" fmla="*/ 17858179 h 425"/>
                <a:gd name="T106" fmla="*/ 29754252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6" name="Freeform 103"/>
            <p:cNvSpPr>
              <a:spLocks/>
            </p:cNvSpPr>
            <p:nvPr/>
          </p:nvSpPr>
          <p:spPr bwMode="auto">
            <a:xfrm>
              <a:off x="2316392" y="4428912"/>
              <a:ext cx="87028" cy="322569"/>
            </a:xfrm>
            <a:custGeom>
              <a:avLst/>
              <a:gdLst>
                <a:gd name="T0" fmla="*/ 29754252 w 140"/>
                <a:gd name="T1" fmla="*/ 27650615 h 425"/>
                <a:gd name="T2" fmla="*/ 30140905 w 140"/>
                <a:gd name="T3" fmla="*/ 35715599 h 425"/>
                <a:gd name="T4" fmla="*/ 31686895 w 140"/>
                <a:gd name="T5" fmla="*/ 43204512 h 425"/>
                <a:gd name="T6" fmla="*/ 32072926 w 140"/>
                <a:gd name="T7" fmla="*/ 51845567 h 425"/>
                <a:gd name="T8" fmla="*/ 33232263 w 140"/>
                <a:gd name="T9" fmla="*/ 61062691 h 425"/>
                <a:gd name="T10" fmla="*/ 33618916 w 140"/>
                <a:gd name="T11" fmla="*/ 69702986 h 425"/>
                <a:gd name="T12" fmla="*/ 33232263 w 140"/>
                <a:gd name="T13" fmla="*/ 72007268 h 425"/>
                <a:gd name="T14" fmla="*/ 31686895 w 140"/>
                <a:gd name="T15" fmla="*/ 72583338 h 425"/>
                <a:gd name="T16" fmla="*/ 28981567 w 140"/>
                <a:gd name="T17" fmla="*/ 73735478 h 425"/>
                <a:gd name="T18" fmla="*/ 22798849 w 140"/>
                <a:gd name="T19" fmla="*/ 76615830 h 425"/>
                <a:gd name="T20" fmla="*/ 16616132 w 140"/>
                <a:gd name="T21" fmla="*/ 79496181 h 425"/>
                <a:gd name="T22" fmla="*/ 12752089 w 140"/>
                <a:gd name="T23" fmla="*/ 84104744 h 425"/>
                <a:gd name="T24" fmla="*/ 6569371 w 140"/>
                <a:gd name="T25" fmla="*/ 89865446 h 425"/>
                <a:gd name="T26" fmla="*/ 3091359 w 140"/>
                <a:gd name="T27" fmla="*/ 97354360 h 425"/>
                <a:gd name="T28" fmla="*/ 772684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86653 w 140"/>
                <a:gd name="T39" fmla="*/ 142287083 h 425"/>
                <a:gd name="T40" fmla="*/ 386653 w 140"/>
                <a:gd name="T41" fmla="*/ 149199168 h 425"/>
                <a:gd name="T42" fmla="*/ 386653 w 140"/>
                <a:gd name="T43" fmla="*/ 157840222 h 425"/>
                <a:gd name="T44" fmla="*/ 772684 w 140"/>
                <a:gd name="T45" fmla="*/ 165905206 h 425"/>
                <a:gd name="T46" fmla="*/ 2318675 w 140"/>
                <a:gd name="T47" fmla="*/ 173394120 h 425"/>
                <a:gd name="T48" fmla="*/ 2704706 w 140"/>
                <a:gd name="T49" fmla="*/ 182611244 h 425"/>
                <a:gd name="T50" fmla="*/ 3091359 w 140"/>
                <a:gd name="T51" fmla="*/ 191251540 h 425"/>
                <a:gd name="T52" fmla="*/ 3091359 w 140"/>
                <a:gd name="T53" fmla="*/ 199892594 h 425"/>
                <a:gd name="T54" fmla="*/ 3864043 w 140"/>
                <a:gd name="T55" fmla="*/ 209685789 h 425"/>
                <a:gd name="T56" fmla="*/ 4637349 w 140"/>
                <a:gd name="T57" fmla="*/ 216022562 h 425"/>
                <a:gd name="T58" fmla="*/ 5410033 w 140"/>
                <a:gd name="T59" fmla="*/ 224662857 h 425"/>
                <a:gd name="T60" fmla="*/ 6182718 w 140"/>
                <a:gd name="T61" fmla="*/ 235032122 h 425"/>
                <a:gd name="T62" fmla="*/ 6569371 w 140"/>
                <a:gd name="T63" fmla="*/ 241368895 h 425"/>
                <a:gd name="T64" fmla="*/ 7342055 w 140"/>
                <a:gd name="T65" fmla="*/ 249433879 h 425"/>
                <a:gd name="T66" fmla="*/ 8887424 w 140"/>
                <a:gd name="T67" fmla="*/ 256922793 h 425"/>
                <a:gd name="T68" fmla="*/ 9660730 w 140"/>
                <a:gd name="T69" fmla="*/ 263835636 h 425"/>
                <a:gd name="T70" fmla="*/ 10433414 w 140"/>
                <a:gd name="T71" fmla="*/ 272475932 h 425"/>
                <a:gd name="T72" fmla="*/ 10820067 w 140"/>
                <a:gd name="T73" fmla="*/ 283997337 h 425"/>
                <a:gd name="T74" fmla="*/ 12752089 w 140"/>
                <a:gd name="T75" fmla="*/ 292638392 h 425"/>
                <a:gd name="T76" fmla="*/ 12752089 w 140"/>
                <a:gd name="T77" fmla="*/ 294366603 h 425"/>
                <a:gd name="T78" fmla="*/ 22412197 w 140"/>
                <a:gd name="T79" fmla="*/ 338147185 h 425"/>
                <a:gd name="T80" fmla="*/ 79216615 w 140"/>
                <a:gd name="T81" fmla="*/ 593341008 h 425"/>
                <a:gd name="T82" fmla="*/ 68010517 w 140"/>
                <a:gd name="T83" fmla="*/ 335266834 h 425"/>
                <a:gd name="T84" fmla="*/ 76511288 w 140"/>
                <a:gd name="T85" fmla="*/ 230423560 h 425"/>
                <a:gd name="T86" fmla="*/ 87331355 w 140"/>
                <a:gd name="T87" fmla="*/ 90441517 h 425"/>
                <a:gd name="T88" fmla="*/ 52553101 w 140"/>
                <a:gd name="T89" fmla="*/ 64518354 h 425"/>
                <a:gd name="T90" fmla="*/ 51394385 w 140"/>
                <a:gd name="T91" fmla="*/ 8641054 h 425"/>
                <a:gd name="T92" fmla="*/ 47143689 w 140"/>
                <a:gd name="T93" fmla="*/ 4032492 h 425"/>
                <a:gd name="T94" fmla="*/ 43665677 w 140"/>
                <a:gd name="T95" fmla="*/ 576070 h 425"/>
                <a:gd name="T96" fmla="*/ 40574318 w 140"/>
                <a:gd name="T97" fmla="*/ 0 h 425"/>
                <a:gd name="T98" fmla="*/ 36323622 w 140"/>
                <a:gd name="T99" fmla="*/ 576070 h 425"/>
                <a:gd name="T100" fmla="*/ 33232263 w 140"/>
                <a:gd name="T101" fmla="*/ 4032492 h 425"/>
                <a:gd name="T102" fmla="*/ 30140905 w 140"/>
                <a:gd name="T103" fmla="*/ 11521406 h 425"/>
                <a:gd name="T104" fmla="*/ 29754252 w 140"/>
                <a:gd name="T105" fmla="*/ 17858179 h 425"/>
                <a:gd name="T106" fmla="*/ 29754252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7" name="Freeform 104"/>
            <p:cNvSpPr>
              <a:spLocks/>
            </p:cNvSpPr>
            <p:nvPr/>
          </p:nvSpPr>
          <p:spPr bwMode="auto">
            <a:xfrm>
              <a:off x="2251507" y="4456028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8" name="Freeform 105"/>
            <p:cNvSpPr>
              <a:spLocks/>
            </p:cNvSpPr>
            <p:nvPr/>
          </p:nvSpPr>
          <p:spPr bwMode="auto">
            <a:xfrm>
              <a:off x="2496112" y="4428912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9" name="Freeform 106"/>
            <p:cNvSpPr>
              <a:spLocks/>
            </p:cNvSpPr>
            <p:nvPr/>
          </p:nvSpPr>
          <p:spPr bwMode="auto">
            <a:xfrm>
              <a:off x="2435862" y="4465632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0" name="Freeform 107"/>
            <p:cNvSpPr>
              <a:spLocks/>
            </p:cNvSpPr>
            <p:nvPr/>
          </p:nvSpPr>
          <p:spPr bwMode="auto">
            <a:xfrm>
              <a:off x="2375097" y="4564493"/>
              <a:ext cx="87028" cy="322569"/>
            </a:xfrm>
            <a:custGeom>
              <a:avLst/>
              <a:gdLst>
                <a:gd name="T0" fmla="*/ 29754252 w 140"/>
                <a:gd name="T1" fmla="*/ 27650615 h 425"/>
                <a:gd name="T2" fmla="*/ 30140905 w 140"/>
                <a:gd name="T3" fmla="*/ 35715599 h 425"/>
                <a:gd name="T4" fmla="*/ 31686895 w 140"/>
                <a:gd name="T5" fmla="*/ 43204512 h 425"/>
                <a:gd name="T6" fmla="*/ 32072926 w 140"/>
                <a:gd name="T7" fmla="*/ 51845567 h 425"/>
                <a:gd name="T8" fmla="*/ 33232263 w 140"/>
                <a:gd name="T9" fmla="*/ 61062691 h 425"/>
                <a:gd name="T10" fmla="*/ 33618916 w 140"/>
                <a:gd name="T11" fmla="*/ 69702986 h 425"/>
                <a:gd name="T12" fmla="*/ 33232263 w 140"/>
                <a:gd name="T13" fmla="*/ 72007268 h 425"/>
                <a:gd name="T14" fmla="*/ 31686895 w 140"/>
                <a:gd name="T15" fmla="*/ 72583338 h 425"/>
                <a:gd name="T16" fmla="*/ 28981567 w 140"/>
                <a:gd name="T17" fmla="*/ 73735478 h 425"/>
                <a:gd name="T18" fmla="*/ 22798849 w 140"/>
                <a:gd name="T19" fmla="*/ 76615830 h 425"/>
                <a:gd name="T20" fmla="*/ 16616132 w 140"/>
                <a:gd name="T21" fmla="*/ 79496181 h 425"/>
                <a:gd name="T22" fmla="*/ 12752089 w 140"/>
                <a:gd name="T23" fmla="*/ 84104744 h 425"/>
                <a:gd name="T24" fmla="*/ 6569371 w 140"/>
                <a:gd name="T25" fmla="*/ 89865446 h 425"/>
                <a:gd name="T26" fmla="*/ 3091359 w 140"/>
                <a:gd name="T27" fmla="*/ 97354360 h 425"/>
                <a:gd name="T28" fmla="*/ 772684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86653 w 140"/>
                <a:gd name="T39" fmla="*/ 142287083 h 425"/>
                <a:gd name="T40" fmla="*/ 386653 w 140"/>
                <a:gd name="T41" fmla="*/ 149199168 h 425"/>
                <a:gd name="T42" fmla="*/ 386653 w 140"/>
                <a:gd name="T43" fmla="*/ 157840222 h 425"/>
                <a:gd name="T44" fmla="*/ 772684 w 140"/>
                <a:gd name="T45" fmla="*/ 165905206 h 425"/>
                <a:gd name="T46" fmla="*/ 2318675 w 140"/>
                <a:gd name="T47" fmla="*/ 173394120 h 425"/>
                <a:gd name="T48" fmla="*/ 2704706 w 140"/>
                <a:gd name="T49" fmla="*/ 182611244 h 425"/>
                <a:gd name="T50" fmla="*/ 3091359 w 140"/>
                <a:gd name="T51" fmla="*/ 191251540 h 425"/>
                <a:gd name="T52" fmla="*/ 3091359 w 140"/>
                <a:gd name="T53" fmla="*/ 199892594 h 425"/>
                <a:gd name="T54" fmla="*/ 3864043 w 140"/>
                <a:gd name="T55" fmla="*/ 209685789 h 425"/>
                <a:gd name="T56" fmla="*/ 4637349 w 140"/>
                <a:gd name="T57" fmla="*/ 216022562 h 425"/>
                <a:gd name="T58" fmla="*/ 5410033 w 140"/>
                <a:gd name="T59" fmla="*/ 224662857 h 425"/>
                <a:gd name="T60" fmla="*/ 6182718 w 140"/>
                <a:gd name="T61" fmla="*/ 235032122 h 425"/>
                <a:gd name="T62" fmla="*/ 6569371 w 140"/>
                <a:gd name="T63" fmla="*/ 241368895 h 425"/>
                <a:gd name="T64" fmla="*/ 7342055 w 140"/>
                <a:gd name="T65" fmla="*/ 249433879 h 425"/>
                <a:gd name="T66" fmla="*/ 8887424 w 140"/>
                <a:gd name="T67" fmla="*/ 256922793 h 425"/>
                <a:gd name="T68" fmla="*/ 9660730 w 140"/>
                <a:gd name="T69" fmla="*/ 263835636 h 425"/>
                <a:gd name="T70" fmla="*/ 10433414 w 140"/>
                <a:gd name="T71" fmla="*/ 272475932 h 425"/>
                <a:gd name="T72" fmla="*/ 10820067 w 140"/>
                <a:gd name="T73" fmla="*/ 283997337 h 425"/>
                <a:gd name="T74" fmla="*/ 12752089 w 140"/>
                <a:gd name="T75" fmla="*/ 292638392 h 425"/>
                <a:gd name="T76" fmla="*/ 12752089 w 140"/>
                <a:gd name="T77" fmla="*/ 294366603 h 425"/>
                <a:gd name="T78" fmla="*/ 22412197 w 140"/>
                <a:gd name="T79" fmla="*/ 338147185 h 425"/>
                <a:gd name="T80" fmla="*/ 79216615 w 140"/>
                <a:gd name="T81" fmla="*/ 593341008 h 425"/>
                <a:gd name="T82" fmla="*/ 68010517 w 140"/>
                <a:gd name="T83" fmla="*/ 335266834 h 425"/>
                <a:gd name="T84" fmla="*/ 76511288 w 140"/>
                <a:gd name="T85" fmla="*/ 230423560 h 425"/>
                <a:gd name="T86" fmla="*/ 87331355 w 140"/>
                <a:gd name="T87" fmla="*/ 90441517 h 425"/>
                <a:gd name="T88" fmla="*/ 52553101 w 140"/>
                <a:gd name="T89" fmla="*/ 64518354 h 425"/>
                <a:gd name="T90" fmla="*/ 51394385 w 140"/>
                <a:gd name="T91" fmla="*/ 8641054 h 425"/>
                <a:gd name="T92" fmla="*/ 47143689 w 140"/>
                <a:gd name="T93" fmla="*/ 4032492 h 425"/>
                <a:gd name="T94" fmla="*/ 43665677 w 140"/>
                <a:gd name="T95" fmla="*/ 576070 h 425"/>
                <a:gd name="T96" fmla="*/ 40574318 w 140"/>
                <a:gd name="T97" fmla="*/ 0 h 425"/>
                <a:gd name="T98" fmla="*/ 36323622 w 140"/>
                <a:gd name="T99" fmla="*/ 576070 h 425"/>
                <a:gd name="T100" fmla="*/ 33232263 w 140"/>
                <a:gd name="T101" fmla="*/ 4032492 h 425"/>
                <a:gd name="T102" fmla="*/ 30140905 w 140"/>
                <a:gd name="T103" fmla="*/ 11521406 h 425"/>
                <a:gd name="T104" fmla="*/ 29754252 w 140"/>
                <a:gd name="T105" fmla="*/ 17858179 h 425"/>
                <a:gd name="T106" fmla="*/ 29754252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1" name="Freeform 108"/>
            <p:cNvSpPr>
              <a:spLocks/>
            </p:cNvSpPr>
            <p:nvPr/>
          </p:nvSpPr>
          <p:spPr bwMode="auto">
            <a:xfrm>
              <a:off x="2251507" y="4537377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2" name="Freeform 109"/>
            <p:cNvSpPr>
              <a:spLocks/>
            </p:cNvSpPr>
            <p:nvPr/>
          </p:nvSpPr>
          <p:spPr bwMode="auto">
            <a:xfrm>
              <a:off x="2616097" y="4428912"/>
              <a:ext cx="87028" cy="322569"/>
            </a:xfrm>
            <a:custGeom>
              <a:avLst/>
              <a:gdLst>
                <a:gd name="T0" fmla="*/ 29754252 w 140"/>
                <a:gd name="T1" fmla="*/ 27650615 h 425"/>
                <a:gd name="T2" fmla="*/ 30140905 w 140"/>
                <a:gd name="T3" fmla="*/ 35715599 h 425"/>
                <a:gd name="T4" fmla="*/ 31686895 w 140"/>
                <a:gd name="T5" fmla="*/ 43204512 h 425"/>
                <a:gd name="T6" fmla="*/ 32072926 w 140"/>
                <a:gd name="T7" fmla="*/ 51845567 h 425"/>
                <a:gd name="T8" fmla="*/ 33232263 w 140"/>
                <a:gd name="T9" fmla="*/ 61062691 h 425"/>
                <a:gd name="T10" fmla="*/ 33618916 w 140"/>
                <a:gd name="T11" fmla="*/ 69702986 h 425"/>
                <a:gd name="T12" fmla="*/ 33232263 w 140"/>
                <a:gd name="T13" fmla="*/ 72007268 h 425"/>
                <a:gd name="T14" fmla="*/ 31686895 w 140"/>
                <a:gd name="T15" fmla="*/ 72583338 h 425"/>
                <a:gd name="T16" fmla="*/ 28981567 w 140"/>
                <a:gd name="T17" fmla="*/ 73735478 h 425"/>
                <a:gd name="T18" fmla="*/ 22798849 w 140"/>
                <a:gd name="T19" fmla="*/ 76615830 h 425"/>
                <a:gd name="T20" fmla="*/ 16616132 w 140"/>
                <a:gd name="T21" fmla="*/ 79496181 h 425"/>
                <a:gd name="T22" fmla="*/ 12752089 w 140"/>
                <a:gd name="T23" fmla="*/ 84104744 h 425"/>
                <a:gd name="T24" fmla="*/ 6569371 w 140"/>
                <a:gd name="T25" fmla="*/ 89865446 h 425"/>
                <a:gd name="T26" fmla="*/ 3091359 w 140"/>
                <a:gd name="T27" fmla="*/ 97354360 h 425"/>
                <a:gd name="T28" fmla="*/ 772684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86653 w 140"/>
                <a:gd name="T39" fmla="*/ 142287083 h 425"/>
                <a:gd name="T40" fmla="*/ 386653 w 140"/>
                <a:gd name="T41" fmla="*/ 149199168 h 425"/>
                <a:gd name="T42" fmla="*/ 386653 w 140"/>
                <a:gd name="T43" fmla="*/ 157840222 h 425"/>
                <a:gd name="T44" fmla="*/ 772684 w 140"/>
                <a:gd name="T45" fmla="*/ 165905206 h 425"/>
                <a:gd name="T46" fmla="*/ 2318675 w 140"/>
                <a:gd name="T47" fmla="*/ 173394120 h 425"/>
                <a:gd name="T48" fmla="*/ 2704706 w 140"/>
                <a:gd name="T49" fmla="*/ 182611244 h 425"/>
                <a:gd name="T50" fmla="*/ 3091359 w 140"/>
                <a:gd name="T51" fmla="*/ 191251540 h 425"/>
                <a:gd name="T52" fmla="*/ 3091359 w 140"/>
                <a:gd name="T53" fmla="*/ 199892594 h 425"/>
                <a:gd name="T54" fmla="*/ 3864043 w 140"/>
                <a:gd name="T55" fmla="*/ 209685789 h 425"/>
                <a:gd name="T56" fmla="*/ 4637349 w 140"/>
                <a:gd name="T57" fmla="*/ 216022562 h 425"/>
                <a:gd name="T58" fmla="*/ 5410033 w 140"/>
                <a:gd name="T59" fmla="*/ 224662857 h 425"/>
                <a:gd name="T60" fmla="*/ 6182718 w 140"/>
                <a:gd name="T61" fmla="*/ 235032122 h 425"/>
                <a:gd name="T62" fmla="*/ 6569371 w 140"/>
                <a:gd name="T63" fmla="*/ 241368895 h 425"/>
                <a:gd name="T64" fmla="*/ 7342055 w 140"/>
                <a:gd name="T65" fmla="*/ 249433879 h 425"/>
                <a:gd name="T66" fmla="*/ 8887424 w 140"/>
                <a:gd name="T67" fmla="*/ 256922793 h 425"/>
                <a:gd name="T68" fmla="*/ 9660730 w 140"/>
                <a:gd name="T69" fmla="*/ 263835636 h 425"/>
                <a:gd name="T70" fmla="*/ 10433414 w 140"/>
                <a:gd name="T71" fmla="*/ 272475932 h 425"/>
                <a:gd name="T72" fmla="*/ 10820067 w 140"/>
                <a:gd name="T73" fmla="*/ 283997337 h 425"/>
                <a:gd name="T74" fmla="*/ 12752089 w 140"/>
                <a:gd name="T75" fmla="*/ 292638392 h 425"/>
                <a:gd name="T76" fmla="*/ 12752089 w 140"/>
                <a:gd name="T77" fmla="*/ 294366603 h 425"/>
                <a:gd name="T78" fmla="*/ 22412197 w 140"/>
                <a:gd name="T79" fmla="*/ 338147185 h 425"/>
                <a:gd name="T80" fmla="*/ 79216615 w 140"/>
                <a:gd name="T81" fmla="*/ 593341008 h 425"/>
                <a:gd name="T82" fmla="*/ 68010517 w 140"/>
                <a:gd name="T83" fmla="*/ 335266834 h 425"/>
                <a:gd name="T84" fmla="*/ 76511288 w 140"/>
                <a:gd name="T85" fmla="*/ 230423560 h 425"/>
                <a:gd name="T86" fmla="*/ 87331355 w 140"/>
                <a:gd name="T87" fmla="*/ 90441517 h 425"/>
                <a:gd name="T88" fmla="*/ 52553101 w 140"/>
                <a:gd name="T89" fmla="*/ 64518354 h 425"/>
                <a:gd name="T90" fmla="*/ 51394385 w 140"/>
                <a:gd name="T91" fmla="*/ 8641054 h 425"/>
                <a:gd name="T92" fmla="*/ 47143689 w 140"/>
                <a:gd name="T93" fmla="*/ 4032492 h 425"/>
                <a:gd name="T94" fmla="*/ 43665677 w 140"/>
                <a:gd name="T95" fmla="*/ 576070 h 425"/>
                <a:gd name="T96" fmla="*/ 40574318 w 140"/>
                <a:gd name="T97" fmla="*/ 0 h 425"/>
                <a:gd name="T98" fmla="*/ 36323622 w 140"/>
                <a:gd name="T99" fmla="*/ 576070 h 425"/>
                <a:gd name="T100" fmla="*/ 33232263 w 140"/>
                <a:gd name="T101" fmla="*/ 4032492 h 425"/>
                <a:gd name="T102" fmla="*/ 30140905 w 140"/>
                <a:gd name="T103" fmla="*/ 11521406 h 425"/>
                <a:gd name="T104" fmla="*/ 29754252 w 140"/>
                <a:gd name="T105" fmla="*/ 17858179 h 425"/>
                <a:gd name="T106" fmla="*/ 29754252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3" name="Freeform 110"/>
            <p:cNvSpPr>
              <a:spLocks/>
            </p:cNvSpPr>
            <p:nvPr/>
          </p:nvSpPr>
          <p:spPr bwMode="auto">
            <a:xfrm>
              <a:off x="2046554" y="4428912"/>
              <a:ext cx="87028" cy="322569"/>
            </a:xfrm>
            <a:custGeom>
              <a:avLst/>
              <a:gdLst>
                <a:gd name="T0" fmla="*/ 29754252 w 140"/>
                <a:gd name="T1" fmla="*/ 27650615 h 425"/>
                <a:gd name="T2" fmla="*/ 30140905 w 140"/>
                <a:gd name="T3" fmla="*/ 35715599 h 425"/>
                <a:gd name="T4" fmla="*/ 31686895 w 140"/>
                <a:gd name="T5" fmla="*/ 43204512 h 425"/>
                <a:gd name="T6" fmla="*/ 32072926 w 140"/>
                <a:gd name="T7" fmla="*/ 51845567 h 425"/>
                <a:gd name="T8" fmla="*/ 33232263 w 140"/>
                <a:gd name="T9" fmla="*/ 61062691 h 425"/>
                <a:gd name="T10" fmla="*/ 33618916 w 140"/>
                <a:gd name="T11" fmla="*/ 69702986 h 425"/>
                <a:gd name="T12" fmla="*/ 33232263 w 140"/>
                <a:gd name="T13" fmla="*/ 72007268 h 425"/>
                <a:gd name="T14" fmla="*/ 31686895 w 140"/>
                <a:gd name="T15" fmla="*/ 72583338 h 425"/>
                <a:gd name="T16" fmla="*/ 28981567 w 140"/>
                <a:gd name="T17" fmla="*/ 73735478 h 425"/>
                <a:gd name="T18" fmla="*/ 22798849 w 140"/>
                <a:gd name="T19" fmla="*/ 76615830 h 425"/>
                <a:gd name="T20" fmla="*/ 16616132 w 140"/>
                <a:gd name="T21" fmla="*/ 79496181 h 425"/>
                <a:gd name="T22" fmla="*/ 12752089 w 140"/>
                <a:gd name="T23" fmla="*/ 84104744 h 425"/>
                <a:gd name="T24" fmla="*/ 6569371 w 140"/>
                <a:gd name="T25" fmla="*/ 89865446 h 425"/>
                <a:gd name="T26" fmla="*/ 3091359 w 140"/>
                <a:gd name="T27" fmla="*/ 97354360 h 425"/>
                <a:gd name="T28" fmla="*/ 772684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86653 w 140"/>
                <a:gd name="T39" fmla="*/ 142287083 h 425"/>
                <a:gd name="T40" fmla="*/ 386653 w 140"/>
                <a:gd name="T41" fmla="*/ 149199168 h 425"/>
                <a:gd name="T42" fmla="*/ 386653 w 140"/>
                <a:gd name="T43" fmla="*/ 157840222 h 425"/>
                <a:gd name="T44" fmla="*/ 772684 w 140"/>
                <a:gd name="T45" fmla="*/ 165905206 h 425"/>
                <a:gd name="T46" fmla="*/ 2318675 w 140"/>
                <a:gd name="T47" fmla="*/ 173394120 h 425"/>
                <a:gd name="T48" fmla="*/ 2704706 w 140"/>
                <a:gd name="T49" fmla="*/ 182611244 h 425"/>
                <a:gd name="T50" fmla="*/ 3091359 w 140"/>
                <a:gd name="T51" fmla="*/ 191251540 h 425"/>
                <a:gd name="T52" fmla="*/ 3091359 w 140"/>
                <a:gd name="T53" fmla="*/ 199892594 h 425"/>
                <a:gd name="T54" fmla="*/ 3864043 w 140"/>
                <a:gd name="T55" fmla="*/ 209685789 h 425"/>
                <a:gd name="T56" fmla="*/ 4637349 w 140"/>
                <a:gd name="T57" fmla="*/ 216022562 h 425"/>
                <a:gd name="T58" fmla="*/ 5410033 w 140"/>
                <a:gd name="T59" fmla="*/ 224662857 h 425"/>
                <a:gd name="T60" fmla="*/ 6182718 w 140"/>
                <a:gd name="T61" fmla="*/ 235032122 h 425"/>
                <a:gd name="T62" fmla="*/ 6569371 w 140"/>
                <a:gd name="T63" fmla="*/ 241368895 h 425"/>
                <a:gd name="T64" fmla="*/ 7342055 w 140"/>
                <a:gd name="T65" fmla="*/ 249433879 h 425"/>
                <a:gd name="T66" fmla="*/ 8887424 w 140"/>
                <a:gd name="T67" fmla="*/ 256922793 h 425"/>
                <a:gd name="T68" fmla="*/ 9660730 w 140"/>
                <a:gd name="T69" fmla="*/ 263835636 h 425"/>
                <a:gd name="T70" fmla="*/ 10433414 w 140"/>
                <a:gd name="T71" fmla="*/ 272475932 h 425"/>
                <a:gd name="T72" fmla="*/ 10820067 w 140"/>
                <a:gd name="T73" fmla="*/ 283997337 h 425"/>
                <a:gd name="T74" fmla="*/ 12752089 w 140"/>
                <a:gd name="T75" fmla="*/ 292638392 h 425"/>
                <a:gd name="T76" fmla="*/ 12752089 w 140"/>
                <a:gd name="T77" fmla="*/ 294366603 h 425"/>
                <a:gd name="T78" fmla="*/ 22412197 w 140"/>
                <a:gd name="T79" fmla="*/ 338147185 h 425"/>
                <a:gd name="T80" fmla="*/ 79216615 w 140"/>
                <a:gd name="T81" fmla="*/ 593341008 h 425"/>
                <a:gd name="T82" fmla="*/ 68010517 w 140"/>
                <a:gd name="T83" fmla="*/ 335266834 h 425"/>
                <a:gd name="T84" fmla="*/ 76511288 w 140"/>
                <a:gd name="T85" fmla="*/ 230423560 h 425"/>
                <a:gd name="T86" fmla="*/ 87331355 w 140"/>
                <a:gd name="T87" fmla="*/ 90441517 h 425"/>
                <a:gd name="T88" fmla="*/ 52553101 w 140"/>
                <a:gd name="T89" fmla="*/ 64518354 h 425"/>
                <a:gd name="T90" fmla="*/ 51394385 w 140"/>
                <a:gd name="T91" fmla="*/ 8641054 h 425"/>
                <a:gd name="T92" fmla="*/ 47143689 w 140"/>
                <a:gd name="T93" fmla="*/ 4032492 h 425"/>
                <a:gd name="T94" fmla="*/ 43665677 w 140"/>
                <a:gd name="T95" fmla="*/ 576070 h 425"/>
                <a:gd name="T96" fmla="*/ 40574318 w 140"/>
                <a:gd name="T97" fmla="*/ 0 h 425"/>
                <a:gd name="T98" fmla="*/ 36323622 w 140"/>
                <a:gd name="T99" fmla="*/ 576070 h 425"/>
                <a:gd name="T100" fmla="*/ 33232263 w 140"/>
                <a:gd name="T101" fmla="*/ 4032492 h 425"/>
                <a:gd name="T102" fmla="*/ 30140905 w 140"/>
                <a:gd name="T103" fmla="*/ 11521406 h 425"/>
                <a:gd name="T104" fmla="*/ 29754252 w 140"/>
                <a:gd name="T105" fmla="*/ 17858179 h 425"/>
                <a:gd name="T106" fmla="*/ 29754252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4" name="Freeform 130"/>
            <p:cNvSpPr>
              <a:spLocks/>
            </p:cNvSpPr>
            <p:nvPr/>
          </p:nvSpPr>
          <p:spPr bwMode="auto">
            <a:xfrm>
              <a:off x="2405994" y="4720411"/>
              <a:ext cx="97327" cy="308446"/>
            </a:xfrm>
            <a:custGeom>
              <a:avLst/>
              <a:gdLst>
                <a:gd name="T0" fmla="*/ 1825346 w 314"/>
                <a:gd name="T1" fmla="*/ 1591292 h 811"/>
                <a:gd name="T2" fmla="*/ 1825346 w 314"/>
                <a:gd name="T3" fmla="*/ 1880342 h 811"/>
                <a:gd name="T4" fmla="*/ 1921433 w 314"/>
                <a:gd name="T5" fmla="*/ 2603725 h 811"/>
                <a:gd name="T6" fmla="*/ 1921433 w 314"/>
                <a:gd name="T7" fmla="*/ 3037680 h 811"/>
                <a:gd name="T8" fmla="*/ 1921433 w 314"/>
                <a:gd name="T9" fmla="*/ 3616159 h 811"/>
                <a:gd name="T10" fmla="*/ 1921433 w 314"/>
                <a:gd name="T11" fmla="*/ 4050113 h 811"/>
                <a:gd name="T12" fmla="*/ 1921433 w 314"/>
                <a:gd name="T13" fmla="*/ 4195018 h 811"/>
                <a:gd name="T14" fmla="*/ 1921433 w 314"/>
                <a:gd name="T15" fmla="*/ 4195018 h 811"/>
                <a:gd name="T16" fmla="*/ 1633172 w 314"/>
                <a:gd name="T17" fmla="*/ 4339542 h 811"/>
                <a:gd name="T18" fmla="*/ 1344910 w 314"/>
                <a:gd name="T19" fmla="*/ 4484067 h 811"/>
                <a:gd name="T20" fmla="*/ 1056959 w 314"/>
                <a:gd name="T21" fmla="*/ 4628592 h 811"/>
                <a:gd name="T22" fmla="*/ 672610 w 314"/>
                <a:gd name="T23" fmla="*/ 5062546 h 811"/>
                <a:gd name="T24" fmla="*/ 384349 w 314"/>
                <a:gd name="T25" fmla="*/ 5207451 h 811"/>
                <a:gd name="T26" fmla="*/ 192174 w 314"/>
                <a:gd name="T27" fmla="*/ 5785930 h 811"/>
                <a:gd name="T28" fmla="*/ 96087 w 314"/>
                <a:gd name="T29" fmla="*/ 6075359 h 811"/>
                <a:gd name="T30" fmla="*/ 0 w 314"/>
                <a:gd name="T31" fmla="*/ 6364409 h 811"/>
                <a:gd name="T32" fmla="*/ 0 w 314"/>
                <a:gd name="T33" fmla="*/ 6943268 h 811"/>
                <a:gd name="T34" fmla="*/ 0 w 314"/>
                <a:gd name="T35" fmla="*/ 7666271 h 811"/>
                <a:gd name="T36" fmla="*/ 0 w 314"/>
                <a:gd name="T37" fmla="*/ 8100226 h 811"/>
                <a:gd name="T38" fmla="*/ 96087 w 314"/>
                <a:gd name="T39" fmla="*/ 8534180 h 811"/>
                <a:gd name="T40" fmla="*/ 96087 w 314"/>
                <a:gd name="T41" fmla="*/ 8823609 h 811"/>
                <a:gd name="T42" fmla="*/ 96087 w 314"/>
                <a:gd name="T43" fmla="*/ 9402088 h 811"/>
                <a:gd name="T44" fmla="*/ 96087 w 314"/>
                <a:gd name="T45" fmla="*/ 9980947 h 811"/>
                <a:gd name="T46" fmla="*/ 96087 w 314"/>
                <a:gd name="T47" fmla="*/ 10269997 h 811"/>
                <a:gd name="T48" fmla="*/ 192174 w 314"/>
                <a:gd name="T49" fmla="*/ 10993381 h 811"/>
                <a:gd name="T50" fmla="*/ 192174 w 314"/>
                <a:gd name="T51" fmla="*/ 11427335 h 811"/>
                <a:gd name="T52" fmla="*/ 192174 w 314"/>
                <a:gd name="T53" fmla="*/ 12005814 h 811"/>
                <a:gd name="T54" fmla="*/ 288261 w 314"/>
                <a:gd name="T55" fmla="*/ 12584673 h 811"/>
                <a:gd name="T56" fmla="*/ 288261 w 314"/>
                <a:gd name="T57" fmla="*/ 13018627 h 811"/>
                <a:gd name="T58" fmla="*/ 288261 w 314"/>
                <a:gd name="T59" fmla="*/ 13597106 h 811"/>
                <a:gd name="T60" fmla="*/ 384349 w 314"/>
                <a:gd name="T61" fmla="*/ 13886155 h 811"/>
                <a:gd name="T62" fmla="*/ 384349 w 314"/>
                <a:gd name="T63" fmla="*/ 14465014 h 811"/>
                <a:gd name="T64" fmla="*/ 480436 w 314"/>
                <a:gd name="T65" fmla="*/ 15043493 h 811"/>
                <a:gd name="T66" fmla="*/ 480436 w 314"/>
                <a:gd name="T67" fmla="*/ 15621972 h 811"/>
                <a:gd name="T68" fmla="*/ 576523 w 314"/>
                <a:gd name="T69" fmla="*/ 16345356 h 811"/>
                <a:gd name="T70" fmla="*/ 672610 w 314"/>
                <a:gd name="T71" fmla="*/ 16923835 h 811"/>
                <a:gd name="T72" fmla="*/ 672610 w 314"/>
                <a:gd name="T73" fmla="*/ 17647219 h 811"/>
                <a:gd name="T74" fmla="*/ 1344910 w 314"/>
                <a:gd name="T75" fmla="*/ 20106420 h 811"/>
                <a:gd name="T76" fmla="*/ 4707651 w 314"/>
                <a:gd name="T77" fmla="*/ 35872916 h 811"/>
                <a:gd name="T78" fmla="*/ 4803738 w 314"/>
                <a:gd name="T79" fmla="*/ 23433148 h 811"/>
                <a:gd name="T80" fmla="*/ 6532997 w 314"/>
                <a:gd name="T81" fmla="*/ 14898969 h 811"/>
                <a:gd name="T82" fmla="*/ 5092000 w 314"/>
                <a:gd name="T83" fmla="*/ 5496500 h 811"/>
                <a:gd name="T84" fmla="*/ 3170567 w 314"/>
                <a:gd name="T85" fmla="*/ 3761063 h 811"/>
                <a:gd name="T86" fmla="*/ 2978392 w 314"/>
                <a:gd name="T87" fmla="*/ 433954 h 811"/>
                <a:gd name="T88" fmla="*/ 2786218 w 314"/>
                <a:gd name="T89" fmla="*/ 144525 h 811"/>
                <a:gd name="T90" fmla="*/ 2690131 w 314"/>
                <a:gd name="T91" fmla="*/ 0 h 811"/>
                <a:gd name="T92" fmla="*/ 2401869 w 314"/>
                <a:gd name="T93" fmla="*/ 0 h 811"/>
                <a:gd name="T94" fmla="*/ 2209695 w 314"/>
                <a:gd name="T95" fmla="*/ 144525 h 811"/>
                <a:gd name="T96" fmla="*/ 1921433 w 314"/>
                <a:gd name="T97" fmla="*/ 144525 h 811"/>
                <a:gd name="T98" fmla="*/ 1921433 w 314"/>
                <a:gd name="T99" fmla="*/ 578479 h 811"/>
                <a:gd name="T100" fmla="*/ 1825346 w 314"/>
                <a:gd name="T101" fmla="*/ 1012433 h 811"/>
                <a:gd name="T102" fmla="*/ 1825346 w 314"/>
                <a:gd name="T103" fmla="*/ 1301863 h 8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811"/>
                <a:gd name="T158" fmla="*/ 314 w 314"/>
                <a:gd name="T159" fmla="*/ 811 h 8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811">
                  <a:moveTo>
                    <a:pt x="88" y="30"/>
                  </a:moveTo>
                  <a:lnTo>
                    <a:pt x="88" y="36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0" y="51"/>
                  </a:lnTo>
                  <a:lnTo>
                    <a:pt x="90" y="57"/>
                  </a:lnTo>
                  <a:lnTo>
                    <a:pt x="90" y="62"/>
                  </a:lnTo>
                  <a:lnTo>
                    <a:pt x="90" y="68"/>
                  </a:lnTo>
                  <a:lnTo>
                    <a:pt x="91" y="74"/>
                  </a:lnTo>
                  <a:lnTo>
                    <a:pt x="93" y="81"/>
                  </a:lnTo>
                  <a:lnTo>
                    <a:pt x="95" y="89"/>
                  </a:lnTo>
                  <a:lnTo>
                    <a:pt x="95" y="93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3" y="95"/>
                  </a:lnTo>
                  <a:lnTo>
                    <a:pt x="90" y="95"/>
                  </a:lnTo>
                  <a:lnTo>
                    <a:pt x="86" y="97"/>
                  </a:lnTo>
                  <a:lnTo>
                    <a:pt x="78" y="98"/>
                  </a:lnTo>
                  <a:lnTo>
                    <a:pt x="72" y="98"/>
                  </a:lnTo>
                  <a:lnTo>
                    <a:pt x="65" y="102"/>
                  </a:lnTo>
                  <a:lnTo>
                    <a:pt x="57" y="104"/>
                  </a:lnTo>
                  <a:lnTo>
                    <a:pt x="50" y="106"/>
                  </a:lnTo>
                  <a:lnTo>
                    <a:pt x="42" y="110"/>
                  </a:lnTo>
                  <a:lnTo>
                    <a:pt x="34" y="114"/>
                  </a:lnTo>
                  <a:lnTo>
                    <a:pt x="27" y="116"/>
                  </a:lnTo>
                  <a:lnTo>
                    <a:pt x="19" y="119"/>
                  </a:lnTo>
                  <a:lnTo>
                    <a:pt x="14" y="125"/>
                  </a:lnTo>
                  <a:lnTo>
                    <a:pt x="8" y="129"/>
                  </a:lnTo>
                  <a:lnTo>
                    <a:pt x="6" y="135"/>
                  </a:lnTo>
                  <a:lnTo>
                    <a:pt x="2" y="136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6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2"/>
                  </a:lnTo>
                  <a:lnTo>
                    <a:pt x="2" y="197"/>
                  </a:lnTo>
                  <a:lnTo>
                    <a:pt x="2" y="201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4" y="218"/>
                  </a:lnTo>
                  <a:lnTo>
                    <a:pt x="4" y="224"/>
                  </a:lnTo>
                  <a:lnTo>
                    <a:pt x="6" y="230"/>
                  </a:lnTo>
                  <a:lnTo>
                    <a:pt x="6" y="235"/>
                  </a:lnTo>
                  <a:lnTo>
                    <a:pt x="6" y="241"/>
                  </a:lnTo>
                  <a:lnTo>
                    <a:pt x="8" y="249"/>
                  </a:lnTo>
                  <a:lnTo>
                    <a:pt x="8" y="254"/>
                  </a:lnTo>
                  <a:lnTo>
                    <a:pt x="10" y="260"/>
                  </a:lnTo>
                  <a:lnTo>
                    <a:pt x="10" y="266"/>
                  </a:lnTo>
                  <a:lnTo>
                    <a:pt x="12" y="271"/>
                  </a:lnTo>
                  <a:lnTo>
                    <a:pt x="14" y="279"/>
                  </a:lnTo>
                  <a:lnTo>
                    <a:pt x="14" y="285"/>
                  </a:lnTo>
                  <a:lnTo>
                    <a:pt x="14" y="289"/>
                  </a:lnTo>
                  <a:lnTo>
                    <a:pt x="15" y="294"/>
                  </a:lnTo>
                  <a:lnTo>
                    <a:pt x="15" y="302"/>
                  </a:lnTo>
                  <a:lnTo>
                    <a:pt x="15" y="306"/>
                  </a:lnTo>
                  <a:lnTo>
                    <a:pt x="17" y="311"/>
                  </a:lnTo>
                  <a:lnTo>
                    <a:pt x="17" y="317"/>
                  </a:lnTo>
                  <a:lnTo>
                    <a:pt x="19" y="323"/>
                  </a:lnTo>
                  <a:lnTo>
                    <a:pt x="19" y="328"/>
                  </a:lnTo>
                  <a:lnTo>
                    <a:pt x="21" y="334"/>
                  </a:lnTo>
                  <a:lnTo>
                    <a:pt x="21" y="340"/>
                  </a:lnTo>
                  <a:lnTo>
                    <a:pt x="23" y="344"/>
                  </a:lnTo>
                  <a:lnTo>
                    <a:pt x="25" y="353"/>
                  </a:lnTo>
                  <a:lnTo>
                    <a:pt x="27" y="363"/>
                  </a:lnTo>
                  <a:lnTo>
                    <a:pt x="27" y="370"/>
                  </a:lnTo>
                  <a:lnTo>
                    <a:pt x="29" y="378"/>
                  </a:lnTo>
                  <a:lnTo>
                    <a:pt x="31" y="385"/>
                  </a:lnTo>
                  <a:lnTo>
                    <a:pt x="33" y="391"/>
                  </a:lnTo>
                  <a:lnTo>
                    <a:pt x="34" y="399"/>
                  </a:lnTo>
                  <a:lnTo>
                    <a:pt x="34" y="403"/>
                  </a:lnTo>
                  <a:lnTo>
                    <a:pt x="63" y="458"/>
                  </a:lnTo>
                  <a:lnTo>
                    <a:pt x="114" y="809"/>
                  </a:lnTo>
                  <a:lnTo>
                    <a:pt x="225" y="811"/>
                  </a:lnTo>
                  <a:lnTo>
                    <a:pt x="196" y="789"/>
                  </a:lnTo>
                  <a:lnTo>
                    <a:pt x="230" y="530"/>
                  </a:lnTo>
                  <a:lnTo>
                    <a:pt x="314" y="482"/>
                  </a:lnTo>
                  <a:lnTo>
                    <a:pt x="310" y="338"/>
                  </a:lnTo>
                  <a:lnTo>
                    <a:pt x="268" y="340"/>
                  </a:lnTo>
                  <a:lnTo>
                    <a:pt x="245" y="123"/>
                  </a:lnTo>
                  <a:lnTo>
                    <a:pt x="139" y="100"/>
                  </a:lnTo>
                  <a:lnTo>
                    <a:pt x="149" y="85"/>
                  </a:lnTo>
                  <a:lnTo>
                    <a:pt x="149" y="15"/>
                  </a:lnTo>
                  <a:lnTo>
                    <a:pt x="145" y="11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3"/>
                  </a:lnTo>
                  <a:lnTo>
                    <a:pt x="93" y="5"/>
                  </a:lnTo>
                  <a:lnTo>
                    <a:pt x="91" y="9"/>
                  </a:lnTo>
                  <a:lnTo>
                    <a:pt x="90" y="13"/>
                  </a:lnTo>
                  <a:lnTo>
                    <a:pt x="88" y="19"/>
                  </a:lnTo>
                  <a:lnTo>
                    <a:pt x="86" y="24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5" name="Freeform 131"/>
            <p:cNvSpPr>
              <a:spLocks/>
            </p:cNvSpPr>
            <p:nvPr/>
          </p:nvSpPr>
          <p:spPr bwMode="auto">
            <a:xfrm>
              <a:off x="2525979" y="4716456"/>
              <a:ext cx="109171" cy="39544"/>
            </a:xfrm>
            <a:custGeom>
              <a:avLst/>
              <a:gdLst>
                <a:gd name="T0" fmla="*/ 130214 w 524"/>
                <a:gd name="T1" fmla="*/ 0 h 155"/>
                <a:gd name="T2" fmla="*/ 130214 w 524"/>
                <a:gd name="T3" fmla="*/ 0 h 155"/>
                <a:gd name="T4" fmla="*/ 173549 w 524"/>
                <a:gd name="T5" fmla="*/ 0 h 155"/>
                <a:gd name="T6" fmla="*/ 173549 w 524"/>
                <a:gd name="T7" fmla="*/ 0 h 155"/>
                <a:gd name="T8" fmla="*/ 217092 w 524"/>
                <a:gd name="T9" fmla="*/ 0 h 155"/>
                <a:gd name="T10" fmla="*/ 260427 w 524"/>
                <a:gd name="T11" fmla="*/ 0 h 155"/>
                <a:gd name="T12" fmla="*/ 303762 w 524"/>
                <a:gd name="T13" fmla="*/ 65056 h 155"/>
                <a:gd name="T14" fmla="*/ 347305 w 524"/>
                <a:gd name="T15" fmla="*/ 65056 h 155"/>
                <a:gd name="T16" fmla="*/ 347305 w 524"/>
                <a:gd name="T17" fmla="*/ 65056 h 155"/>
                <a:gd name="T18" fmla="*/ 433976 w 524"/>
                <a:gd name="T19" fmla="*/ 65056 h 155"/>
                <a:gd name="T20" fmla="*/ 477519 w 524"/>
                <a:gd name="T21" fmla="*/ 130113 h 155"/>
                <a:gd name="T22" fmla="*/ 520854 w 524"/>
                <a:gd name="T23" fmla="*/ 130113 h 155"/>
                <a:gd name="T24" fmla="*/ 564189 w 524"/>
                <a:gd name="T25" fmla="*/ 195169 h 155"/>
                <a:gd name="T26" fmla="*/ 651068 w 524"/>
                <a:gd name="T27" fmla="*/ 195169 h 155"/>
                <a:gd name="T28" fmla="*/ 694403 w 524"/>
                <a:gd name="T29" fmla="*/ 260225 h 155"/>
                <a:gd name="T30" fmla="*/ 737946 w 524"/>
                <a:gd name="T31" fmla="*/ 260225 h 155"/>
                <a:gd name="T32" fmla="*/ 781281 w 524"/>
                <a:gd name="T33" fmla="*/ 260225 h 155"/>
                <a:gd name="T34" fmla="*/ 868159 w 524"/>
                <a:gd name="T35" fmla="*/ 325536 h 155"/>
                <a:gd name="T36" fmla="*/ 911495 w 524"/>
                <a:gd name="T37" fmla="*/ 325536 h 155"/>
                <a:gd name="T38" fmla="*/ 955038 w 524"/>
                <a:gd name="T39" fmla="*/ 390593 h 155"/>
                <a:gd name="T40" fmla="*/ 998373 w 524"/>
                <a:gd name="T41" fmla="*/ 390593 h 155"/>
                <a:gd name="T42" fmla="*/ 1085251 w 524"/>
                <a:gd name="T43" fmla="*/ 455649 h 155"/>
                <a:gd name="T44" fmla="*/ 1128586 w 524"/>
                <a:gd name="T45" fmla="*/ 520705 h 155"/>
                <a:gd name="T46" fmla="*/ 1215465 w 524"/>
                <a:gd name="T47" fmla="*/ 585761 h 155"/>
                <a:gd name="T48" fmla="*/ 1258800 w 524"/>
                <a:gd name="T49" fmla="*/ 585761 h 155"/>
                <a:gd name="T50" fmla="*/ 1302135 w 524"/>
                <a:gd name="T51" fmla="*/ 650818 h 155"/>
                <a:gd name="T52" fmla="*/ 1345678 w 524"/>
                <a:gd name="T53" fmla="*/ 650818 h 155"/>
                <a:gd name="T54" fmla="*/ 1389013 w 524"/>
                <a:gd name="T55" fmla="*/ 715874 h 155"/>
                <a:gd name="T56" fmla="*/ 1432349 w 524"/>
                <a:gd name="T57" fmla="*/ 780930 h 155"/>
                <a:gd name="T58" fmla="*/ 1475892 w 524"/>
                <a:gd name="T59" fmla="*/ 846242 h 155"/>
                <a:gd name="T60" fmla="*/ 0 w 524"/>
                <a:gd name="T61" fmla="*/ 911298 h 155"/>
                <a:gd name="T62" fmla="*/ 130214 w 524"/>
                <a:gd name="T63" fmla="*/ 0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4"/>
                <a:gd name="T97" fmla="*/ 0 h 155"/>
                <a:gd name="T98" fmla="*/ 524 w 524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4" h="155">
                  <a:moveTo>
                    <a:pt x="41" y="0"/>
                  </a:moveTo>
                  <a:lnTo>
                    <a:pt x="41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6" y="3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82" y="5"/>
                  </a:lnTo>
                  <a:lnTo>
                    <a:pt x="89" y="6"/>
                  </a:lnTo>
                  <a:lnTo>
                    <a:pt x="95" y="9"/>
                  </a:lnTo>
                  <a:lnTo>
                    <a:pt x="101" y="9"/>
                  </a:lnTo>
                  <a:lnTo>
                    <a:pt x="108" y="10"/>
                  </a:lnTo>
                  <a:lnTo>
                    <a:pt x="114" y="11"/>
                  </a:lnTo>
                  <a:lnTo>
                    <a:pt x="122" y="13"/>
                  </a:lnTo>
                  <a:lnTo>
                    <a:pt x="129" y="14"/>
                  </a:lnTo>
                  <a:lnTo>
                    <a:pt x="138" y="15"/>
                  </a:lnTo>
                  <a:lnTo>
                    <a:pt x="146" y="16"/>
                  </a:lnTo>
                  <a:lnTo>
                    <a:pt x="155" y="19"/>
                  </a:lnTo>
                  <a:lnTo>
                    <a:pt x="162" y="20"/>
                  </a:lnTo>
                  <a:lnTo>
                    <a:pt x="171" y="23"/>
                  </a:lnTo>
                  <a:lnTo>
                    <a:pt x="180" y="24"/>
                  </a:lnTo>
                  <a:lnTo>
                    <a:pt x="189" y="27"/>
                  </a:lnTo>
                  <a:lnTo>
                    <a:pt x="198" y="28"/>
                  </a:lnTo>
                  <a:lnTo>
                    <a:pt x="207" y="30"/>
                  </a:lnTo>
                  <a:lnTo>
                    <a:pt x="217" y="33"/>
                  </a:lnTo>
                  <a:lnTo>
                    <a:pt x="227" y="35"/>
                  </a:lnTo>
                  <a:lnTo>
                    <a:pt x="237" y="37"/>
                  </a:lnTo>
                  <a:lnTo>
                    <a:pt x="246" y="39"/>
                  </a:lnTo>
                  <a:lnTo>
                    <a:pt x="256" y="42"/>
                  </a:lnTo>
                  <a:lnTo>
                    <a:pt x="266" y="44"/>
                  </a:lnTo>
                  <a:lnTo>
                    <a:pt x="277" y="47"/>
                  </a:lnTo>
                  <a:lnTo>
                    <a:pt x="287" y="49"/>
                  </a:lnTo>
                  <a:lnTo>
                    <a:pt x="296" y="52"/>
                  </a:lnTo>
                  <a:lnTo>
                    <a:pt x="306" y="56"/>
                  </a:lnTo>
                  <a:lnTo>
                    <a:pt x="316" y="57"/>
                  </a:lnTo>
                  <a:lnTo>
                    <a:pt x="326" y="61"/>
                  </a:lnTo>
                  <a:lnTo>
                    <a:pt x="336" y="63"/>
                  </a:lnTo>
                  <a:lnTo>
                    <a:pt x="346" y="66"/>
                  </a:lnTo>
                  <a:lnTo>
                    <a:pt x="356" y="70"/>
                  </a:lnTo>
                  <a:lnTo>
                    <a:pt x="367" y="74"/>
                  </a:lnTo>
                  <a:lnTo>
                    <a:pt x="377" y="76"/>
                  </a:lnTo>
                  <a:lnTo>
                    <a:pt x="387" y="81"/>
                  </a:lnTo>
                  <a:lnTo>
                    <a:pt x="396" y="84"/>
                  </a:lnTo>
                  <a:lnTo>
                    <a:pt x="405" y="87"/>
                  </a:lnTo>
                  <a:lnTo>
                    <a:pt x="415" y="90"/>
                  </a:lnTo>
                  <a:lnTo>
                    <a:pt x="425" y="95"/>
                  </a:lnTo>
                  <a:lnTo>
                    <a:pt x="434" y="99"/>
                  </a:lnTo>
                  <a:lnTo>
                    <a:pt x="443" y="103"/>
                  </a:lnTo>
                  <a:lnTo>
                    <a:pt x="452" y="106"/>
                  </a:lnTo>
                  <a:lnTo>
                    <a:pt x="461" y="110"/>
                  </a:lnTo>
                  <a:lnTo>
                    <a:pt x="469" y="114"/>
                  </a:lnTo>
                  <a:lnTo>
                    <a:pt x="477" y="119"/>
                  </a:lnTo>
                  <a:lnTo>
                    <a:pt x="486" y="123"/>
                  </a:lnTo>
                  <a:lnTo>
                    <a:pt x="495" y="127"/>
                  </a:lnTo>
                  <a:lnTo>
                    <a:pt x="501" y="132"/>
                  </a:lnTo>
                  <a:lnTo>
                    <a:pt x="509" y="136"/>
                  </a:lnTo>
                  <a:lnTo>
                    <a:pt x="516" y="141"/>
                  </a:lnTo>
                  <a:lnTo>
                    <a:pt x="524" y="146"/>
                  </a:lnTo>
                  <a:lnTo>
                    <a:pt x="0" y="15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6" name="Freeform 142"/>
            <p:cNvSpPr>
              <a:spLocks/>
            </p:cNvSpPr>
            <p:nvPr/>
          </p:nvSpPr>
          <p:spPr bwMode="auto">
            <a:xfrm>
              <a:off x="1931454" y="4522971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7" name="Freeform 143"/>
            <p:cNvSpPr>
              <a:spLocks/>
            </p:cNvSpPr>
            <p:nvPr/>
          </p:nvSpPr>
          <p:spPr bwMode="auto">
            <a:xfrm>
              <a:off x="2555847" y="4647536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8" name="Freeform 144"/>
            <p:cNvSpPr>
              <a:spLocks/>
            </p:cNvSpPr>
            <p:nvPr/>
          </p:nvSpPr>
          <p:spPr bwMode="auto">
            <a:xfrm>
              <a:off x="2705699" y="4538507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9" name="Freeform 145"/>
            <p:cNvSpPr>
              <a:spLocks/>
            </p:cNvSpPr>
            <p:nvPr/>
          </p:nvSpPr>
          <p:spPr bwMode="auto">
            <a:xfrm>
              <a:off x="2675832" y="4684256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0" name="Freeform 146"/>
            <p:cNvSpPr>
              <a:spLocks/>
            </p:cNvSpPr>
            <p:nvPr/>
          </p:nvSpPr>
          <p:spPr bwMode="auto">
            <a:xfrm>
              <a:off x="2226274" y="4757131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1" name="Freeform 147"/>
            <p:cNvSpPr>
              <a:spLocks/>
            </p:cNvSpPr>
            <p:nvPr/>
          </p:nvSpPr>
          <p:spPr bwMode="auto">
            <a:xfrm>
              <a:off x="1836452" y="4684256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2" name="Freeform 148"/>
            <p:cNvSpPr>
              <a:spLocks/>
            </p:cNvSpPr>
            <p:nvPr/>
          </p:nvSpPr>
          <p:spPr bwMode="auto">
            <a:xfrm>
              <a:off x="2136157" y="4757131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3" name="Freeform 149"/>
            <p:cNvSpPr>
              <a:spLocks/>
            </p:cNvSpPr>
            <p:nvPr/>
          </p:nvSpPr>
          <p:spPr bwMode="auto">
            <a:xfrm>
              <a:off x="2286009" y="4720411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4" name="Freeform 150"/>
            <p:cNvSpPr>
              <a:spLocks/>
            </p:cNvSpPr>
            <p:nvPr/>
          </p:nvSpPr>
          <p:spPr bwMode="auto">
            <a:xfrm>
              <a:off x="2405994" y="4720411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5" name="Freeform 151"/>
            <p:cNvSpPr>
              <a:spLocks/>
            </p:cNvSpPr>
            <p:nvPr/>
          </p:nvSpPr>
          <p:spPr bwMode="auto">
            <a:xfrm>
              <a:off x="2498686" y="4754306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6" name="Freeform 152"/>
            <p:cNvSpPr>
              <a:spLocks/>
            </p:cNvSpPr>
            <p:nvPr/>
          </p:nvSpPr>
          <p:spPr bwMode="auto">
            <a:xfrm>
              <a:off x="2004328" y="4727190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307" name="Group 192"/>
            <p:cNvGrpSpPr>
              <a:grpSpLocks/>
            </p:cNvGrpSpPr>
            <p:nvPr/>
          </p:nvGrpSpPr>
          <p:grpSpPr bwMode="auto">
            <a:xfrm>
              <a:off x="767949" y="4647537"/>
              <a:ext cx="491747" cy="504880"/>
              <a:chOff x="2517" y="1253"/>
              <a:chExt cx="920" cy="1089"/>
            </a:xfrm>
          </p:grpSpPr>
          <p:sp>
            <p:nvSpPr>
              <p:cNvPr id="138309" name="AutoShape 193"/>
              <p:cNvSpPr>
                <a:spLocks noChangeAspect="1" noChangeArrowheads="1" noTextEdit="1"/>
              </p:cNvSpPr>
              <p:nvPr/>
            </p:nvSpPr>
            <p:spPr bwMode="auto">
              <a:xfrm>
                <a:off x="2517" y="1253"/>
                <a:ext cx="920" cy="1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0" name="Freeform 194"/>
              <p:cNvSpPr>
                <a:spLocks/>
              </p:cNvSpPr>
              <p:nvPr/>
            </p:nvSpPr>
            <p:spPr bwMode="auto">
              <a:xfrm>
                <a:off x="3086" y="1488"/>
                <a:ext cx="237" cy="134"/>
              </a:xfrm>
              <a:custGeom>
                <a:avLst/>
                <a:gdLst>
                  <a:gd name="T0" fmla="*/ 0 w 3555"/>
                  <a:gd name="T1" fmla="*/ 0 h 2003"/>
                  <a:gd name="T2" fmla="*/ 0 w 3555"/>
                  <a:gd name="T3" fmla="*/ 0 h 2003"/>
                  <a:gd name="T4" fmla="*/ 0 w 3555"/>
                  <a:gd name="T5" fmla="*/ 0 h 2003"/>
                  <a:gd name="T6" fmla="*/ 0 w 3555"/>
                  <a:gd name="T7" fmla="*/ 0 h 2003"/>
                  <a:gd name="T8" fmla="*/ 0 w 3555"/>
                  <a:gd name="T9" fmla="*/ 0 h 2003"/>
                  <a:gd name="T10" fmla="*/ 0 w 3555"/>
                  <a:gd name="T11" fmla="*/ 0 h 2003"/>
                  <a:gd name="T12" fmla="*/ 0 w 3555"/>
                  <a:gd name="T13" fmla="*/ 0 h 2003"/>
                  <a:gd name="T14" fmla="*/ 0 w 3555"/>
                  <a:gd name="T15" fmla="*/ 0 h 2003"/>
                  <a:gd name="T16" fmla="*/ 0 w 3555"/>
                  <a:gd name="T17" fmla="*/ 0 h 2003"/>
                  <a:gd name="T18" fmla="*/ 0 w 3555"/>
                  <a:gd name="T19" fmla="*/ 0 h 2003"/>
                  <a:gd name="T20" fmla="*/ 0 w 3555"/>
                  <a:gd name="T21" fmla="*/ 0 h 2003"/>
                  <a:gd name="T22" fmla="*/ 0 w 3555"/>
                  <a:gd name="T23" fmla="*/ 0 h 2003"/>
                  <a:gd name="T24" fmla="*/ 0 w 3555"/>
                  <a:gd name="T25" fmla="*/ 0 h 2003"/>
                  <a:gd name="T26" fmla="*/ 0 w 3555"/>
                  <a:gd name="T27" fmla="*/ 0 h 2003"/>
                  <a:gd name="T28" fmla="*/ 0 w 3555"/>
                  <a:gd name="T29" fmla="*/ 0 h 2003"/>
                  <a:gd name="T30" fmla="*/ 0 w 3555"/>
                  <a:gd name="T31" fmla="*/ 0 h 2003"/>
                  <a:gd name="T32" fmla="*/ 0 w 3555"/>
                  <a:gd name="T33" fmla="*/ 0 h 2003"/>
                  <a:gd name="T34" fmla="*/ 0 w 3555"/>
                  <a:gd name="T35" fmla="*/ 0 h 2003"/>
                  <a:gd name="T36" fmla="*/ 0 w 3555"/>
                  <a:gd name="T37" fmla="*/ 0 h 2003"/>
                  <a:gd name="T38" fmla="*/ 0 w 3555"/>
                  <a:gd name="T39" fmla="*/ 0 h 2003"/>
                  <a:gd name="T40" fmla="*/ 0 w 3555"/>
                  <a:gd name="T41" fmla="*/ 0 h 2003"/>
                  <a:gd name="T42" fmla="*/ 0 w 3555"/>
                  <a:gd name="T43" fmla="*/ 0 h 2003"/>
                  <a:gd name="T44" fmla="*/ 0 w 3555"/>
                  <a:gd name="T45" fmla="*/ 0 h 2003"/>
                  <a:gd name="T46" fmla="*/ 0 w 3555"/>
                  <a:gd name="T47" fmla="*/ 0 h 2003"/>
                  <a:gd name="T48" fmla="*/ 0 w 3555"/>
                  <a:gd name="T49" fmla="*/ 0 h 2003"/>
                  <a:gd name="T50" fmla="*/ 0 w 3555"/>
                  <a:gd name="T51" fmla="*/ 0 h 2003"/>
                  <a:gd name="T52" fmla="*/ 0 w 3555"/>
                  <a:gd name="T53" fmla="*/ 0 h 2003"/>
                  <a:gd name="T54" fmla="*/ 0 w 3555"/>
                  <a:gd name="T55" fmla="*/ 0 h 2003"/>
                  <a:gd name="T56" fmla="*/ 0 w 3555"/>
                  <a:gd name="T57" fmla="*/ 0 h 2003"/>
                  <a:gd name="T58" fmla="*/ 0 w 3555"/>
                  <a:gd name="T59" fmla="*/ 0 h 2003"/>
                  <a:gd name="T60" fmla="*/ 0 w 3555"/>
                  <a:gd name="T61" fmla="*/ 0 h 2003"/>
                  <a:gd name="T62" fmla="*/ 0 w 3555"/>
                  <a:gd name="T63" fmla="*/ 0 h 2003"/>
                  <a:gd name="T64" fmla="*/ 0 w 3555"/>
                  <a:gd name="T65" fmla="*/ 0 h 2003"/>
                  <a:gd name="T66" fmla="*/ 0 w 3555"/>
                  <a:gd name="T67" fmla="*/ 0 h 2003"/>
                  <a:gd name="T68" fmla="*/ 0 w 3555"/>
                  <a:gd name="T69" fmla="*/ 0 h 2003"/>
                  <a:gd name="T70" fmla="*/ 0 w 3555"/>
                  <a:gd name="T71" fmla="*/ 0 h 2003"/>
                  <a:gd name="T72" fmla="*/ 0 w 3555"/>
                  <a:gd name="T73" fmla="*/ 0 h 2003"/>
                  <a:gd name="T74" fmla="*/ 0 w 3555"/>
                  <a:gd name="T75" fmla="*/ 0 h 2003"/>
                  <a:gd name="T76" fmla="*/ 0 w 3555"/>
                  <a:gd name="T77" fmla="*/ 0 h 2003"/>
                  <a:gd name="T78" fmla="*/ 0 w 3555"/>
                  <a:gd name="T79" fmla="*/ 0 h 2003"/>
                  <a:gd name="T80" fmla="*/ 0 w 3555"/>
                  <a:gd name="T81" fmla="*/ 0 h 2003"/>
                  <a:gd name="T82" fmla="*/ 0 w 3555"/>
                  <a:gd name="T83" fmla="*/ 0 h 2003"/>
                  <a:gd name="T84" fmla="*/ 0 w 3555"/>
                  <a:gd name="T85" fmla="*/ 0 h 2003"/>
                  <a:gd name="T86" fmla="*/ 0 w 3555"/>
                  <a:gd name="T87" fmla="*/ 0 h 2003"/>
                  <a:gd name="T88" fmla="*/ 0 w 3555"/>
                  <a:gd name="T89" fmla="*/ 0 h 2003"/>
                  <a:gd name="T90" fmla="*/ 0 w 3555"/>
                  <a:gd name="T91" fmla="*/ 0 h 2003"/>
                  <a:gd name="T92" fmla="*/ 0 w 3555"/>
                  <a:gd name="T93" fmla="*/ 0 h 2003"/>
                  <a:gd name="T94" fmla="*/ 0 w 3555"/>
                  <a:gd name="T95" fmla="*/ 0 h 2003"/>
                  <a:gd name="T96" fmla="*/ 0 w 3555"/>
                  <a:gd name="T97" fmla="*/ 0 h 2003"/>
                  <a:gd name="T98" fmla="*/ 0 w 3555"/>
                  <a:gd name="T99" fmla="*/ 0 h 2003"/>
                  <a:gd name="T100" fmla="*/ 0 w 3555"/>
                  <a:gd name="T101" fmla="*/ 0 h 2003"/>
                  <a:gd name="T102" fmla="*/ 0 w 3555"/>
                  <a:gd name="T103" fmla="*/ 0 h 2003"/>
                  <a:gd name="T104" fmla="*/ 0 w 3555"/>
                  <a:gd name="T105" fmla="*/ 0 h 2003"/>
                  <a:gd name="T106" fmla="*/ 0 w 3555"/>
                  <a:gd name="T107" fmla="*/ 0 h 2003"/>
                  <a:gd name="T108" fmla="*/ 0 w 3555"/>
                  <a:gd name="T109" fmla="*/ 0 h 2003"/>
                  <a:gd name="T110" fmla="*/ 0 w 3555"/>
                  <a:gd name="T111" fmla="*/ 0 h 2003"/>
                  <a:gd name="T112" fmla="*/ 0 w 3555"/>
                  <a:gd name="T113" fmla="*/ 0 h 2003"/>
                  <a:gd name="T114" fmla="*/ 0 w 3555"/>
                  <a:gd name="T115" fmla="*/ 0 h 2003"/>
                  <a:gd name="T116" fmla="*/ 0 w 3555"/>
                  <a:gd name="T117" fmla="*/ 0 h 2003"/>
                  <a:gd name="T118" fmla="*/ 0 w 3555"/>
                  <a:gd name="T119" fmla="*/ 0 h 20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55"/>
                  <a:gd name="T181" fmla="*/ 0 h 2003"/>
                  <a:gd name="T182" fmla="*/ 3555 w 3555"/>
                  <a:gd name="T183" fmla="*/ 2003 h 20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55" h="2003">
                    <a:moveTo>
                      <a:pt x="2541" y="12"/>
                    </a:moveTo>
                    <a:lnTo>
                      <a:pt x="2558" y="20"/>
                    </a:lnTo>
                    <a:lnTo>
                      <a:pt x="2604" y="45"/>
                    </a:lnTo>
                    <a:lnTo>
                      <a:pt x="2636" y="64"/>
                    </a:lnTo>
                    <a:lnTo>
                      <a:pt x="2674" y="86"/>
                    </a:lnTo>
                    <a:lnTo>
                      <a:pt x="2715" y="113"/>
                    </a:lnTo>
                    <a:lnTo>
                      <a:pt x="2761" y="142"/>
                    </a:lnTo>
                    <a:lnTo>
                      <a:pt x="2809" y="175"/>
                    </a:lnTo>
                    <a:lnTo>
                      <a:pt x="2859" y="212"/>
                    </a:lnTo>
                    <a:lnTo>
                      <a:pt x="2910" y="251"/>
                    </a:lnTo>
                    <a:lnTo>
                      <a:pt x="2962" y="293"/>
                    </a:lnTo>
                    <a:lnTo>
                      <a:pt x="2987" y="316"/>
                    </a:lnTo>
                    <a:lnTo>
                      <a:pt x="3013" y="339"/>
                    </a:lnTo>
                    <a:lnTo>
                      <a:pt x="3038" y="363"/>
                    </a:lnTo>
                    <a:lnTo>
                      <a:pt x="3064" y="387"/>
                    </a:lnTo>
                    <a:lnTo>
                      <a:pt x="3088" y="413"/>
                    </a:lnTo>
                    <a:lnTo>
                      <a:pt x="3113" y="438"/>
                    </a:lnTo>
                    <a:lnTo>
                      <a:pt x="3136" y="465"/>
                    </a:lnTo>
                    <a:lnTo>
                      <a:pt x="3160" y="492"/>
                    </a:lnTo>
                    <a:lnTo>
                      <a:pt x="3181" y="520"/>
                    </a:lnTo>
                    <a:lnTo>
                      <a:pt x="3202" y="550"/>
                    </a:lnTo>
                    <a:lnTo>
                      <a:pt x="3222" y="581"/>
                    </a:lnTo>
                    <a:lnTo>
                      <a:pt x="3241" y="613"/>
                    </a:lnTo>
                    <a:lnTo>
                      <a:pt x="3259" y="647"/>
                    </a:lnTo>
                    <a:lnTo>
                      <a:pt x="3276" y="681"/>
                    </a:lnTo>
                    <a:lnTo>
                      <a:pt x="3292" y="716"/>
                    </a:lnTo>
                    <a:lnTo>
                      <a:pt x="3308" y="753"/>
                    </a:lnTo>
                    <a:lnTo>
                      <a:pt x="3322" y="790"/>
                    </a:lnTo>
                    <a:lnTo>
                      <a:pt x="3335" y="826"/>
                    </a:lnTo>
                    <a:lnTo>
                      <a:pt x="3348" y="864"/>
                    </a:lnTo>
                    <a:lnTo>
                      <a:pt x="3360" y="902"/>
                    </a:lnTo>
                    <a:lnTo>
                      <a:pt x="3382" y="978"/>
                    </a:lnTo>
                    <a:lnTo>
                      <a:pt x="3401" y="1055"/>
                    </a:lnTo>
                    <a:lnTo>
                      <a:pt x="3419" y="1129"/>
                    </a:lnTo>
                    <a:lnTo>
                      <a:pt x="3435" y="1202"/>
                    </a:lnTo>
                    <a:lnTo>
                      <a:pt x="3448" y="1271"/>
                    </a:lnTo>
                    <a:lnTo>
                      <a:pt x="3461" y="1338"/>
                    </a:lnTo>
                    <a:lnTo>
                      <a:pt x="3473" y="1398"/>
                    </a:lnTo>
                    <a:lnTo>
                      <a:pt x="3483" y="1452"/>
                    </a:lnTo>
                    <a:lnTo>
                      <a:pt x="3493" y="1500"/>
                    </a:lnTo>
                    <a:lnTo>
                      <a:pt x="3503" y="1540"/>
                    </a:lnTo>
                    <a:lnTo>
                      <a:pt x="3512" y="1576"/>
                    </a:lnTo>
                    <a:lnTo>
                      <a:pt x="3520" y="1613"/>
                    </a:lnTo>
                    <a:lnTo>
                      <a:pt x="3527" y="1652"/>
                    </a:lnTo>
                    <a:lnTo>
                      <a:pt x="3532" y="1692"/>
                    </a:lnTo>
                    <a:lnTo>
                      <a:pt x="3537" y="1731"/>
                    </a:lnTo>
                    <a:lnTo>
                      <a:pt x="3541" y="1770"/>
                    </a:lnTo>
                    <a:lnTo>
                      <a:pt x="3545" y="1806"/>
                    </a:lnTo>
                    <a:lnTo>
                      <a:pt x="3547" y="1842"/>
                    </a:lnTo>
                    <a:lnTo>
                      <a:pt x="3551" y="1906"/>
                    </a:lnTo>
                    <a:lnTo>
                      <a:pt x="3554" y="1957"/>
                    </a:lnTo>
                    <a:lnTo>
                      <a:pt x="3555" y="1991"/>
                    </a:lnTo>
                    <a:lnTo>
                      <a:pt x="3555" y="2003"/>
                    </a:lnTo>
                    <a:lnTo>
                      <a:pt x="0" y="2003"/>
                    </a:lnTo>
                    <a:lnTo>
                      <a:pt x="2" y="1974"/>
                    </a:lnTo>
                    <a:lnTo>
                      <a:pt x="7" y="1891"/>
                    </a:lnTo>
                    <a:lnTo>
                      <a:pt x="11" y="1833"/>
                    </a:lnTo>
                    <a:lnTo>
                      <a:pt x="19" y="1766"/>
                    </a:lnTo>
                    <a:lnTo>
                      <a:pt x="28" y="1689"/>
                    </a:lnTo>
                    <a:lnTo>
                      <a:pt x="39" y="1606"/>
                    </a:lnTo>
                    <a:lnTo>
                      <a:pt x="46" y="1562"/>
                    </a:lnTo>
                    <a:lnTo>
                      <a:pt x="53" y="1517"/>
                    </a:lnTo>
                    <a:lnTo>
                      <a:pt x="61" y="1472"/>
                    </a:lnTo>
                    <a:lnTo>
                      <a:pt x="71" y="1424"/>
                    </a:lnTo>
                    <a:lnTo>
                      <a:pt x="81" y="1376"/>
                    </a:lnTo>
                    <a:lnTo>
                      <a:pt x="92" y="1328"/>
                    </a:lnTo>
                    <a:lnTo>
                      <a:pt x="103" y="1278"/>
                    </a:lnTo>
                    <a:lnTo>
                      <a:pt x="117" y="1229"/>
                    </a:lnTo>
                    <a:lnTo>
                      <a:pt x="130" y="1179"/>
                    </a:lnTo>
                    <a:lnTo>
                      <a:pt x="145" y="1128"/>
                    </a:lnTo>
                    <a:lnTo>
                      <a:pt x="160" y="1078"/>
                    </a:lnTo>
                    <a:lnTo>
                      <a:pt x="178" y="1028"/>
                    </a:lnTo>
                    <a:lnTo>
                      <a:pt x="196" y="979"/>
                    </a:lnTo>
                    <a:lnTo>
                      <a:pt x="216" y="930"/>
                    </a:lnTo>
                    <a:lnTo>
                      <a:pt x="236" y="882"/>
                    </a:lnTo>
                    <a:lnTo>
                      <a:pt x="258" y="835"/>
                    </a:lnTo>
                    <a:lnTo>
                      <a:pt x="292" y="766"/>
                    </a:lnTo>
                    <a:lnTo>
                      <a:pt x="328" y="699"/>
                    </a:lnTo>
                    <a:lnTo>
                      <a:pt x="362" y="635"/>
                    </a:lnTo>
                    <a:lnTo>
                      <a:pt x="398" y="574"/>
                    </a:lnTo>
                    <a:lnTo>
                      <a:pt x="434" y="517"/>
                    </a:lnTo>
                    <a:lnTo>
                      <a:pt x="470" y="462"/>
                    </a:lnTo>
                    <a:lnTo>
                      <a:pt x="506" y="410"/>
                    </a:lnTo>
                    <a:lnTo>
                      <a:pt x="543" y="361"/>
                    </a:lnTo>
                    <a:lnTo>
                      <a:pt x="562" y="337"/>
                    </a:lnTo>
                    <a:lnTo>
                      <a:pt x="581" y="315"/>
                    </a:lnTo>
                    <a:lnTo>
                      <a:pt x="600" y="293"/>
                    </a:lnTo>
                    <a:lnTo>
                      <a:pt x="619" y="272"/>
                    </a:lnTo>
                    <a:lnTo>
                      <a:pt x="638" y="251"/>
                    </a:lnTo>
                    <a:lnTo>
                      <a:pt x="657" y="232"/>
                    </a:lnTo>
                    <a:lnTo>
                      <a:pt x="677" y="214"/>
                    </a:lnTo>
                    <a:lnTo>
                      <a:pt x="696" y="195"/>
                    </a:lnTo>
                    <a:lnTo>
                      <a:pt x="717" y="178"/>
                    </a:lnTo>
                    <a:lnTo>
                      <a:pt x="736" y="162"/>
                    </a:lnTo>
                    <a:lnTo>
                      <a:pt x="756" y="146"/>
                    </a:lnTo>
                    <a:lnTo>
                      <a:pt x="777" y="131"/>
                    </a:lnTo>
                    <a:lnTo>
                      <a:pt x="797" y="118"/>
                    </a:lnTo>
                    <a:lnTo>
                      <a:pt x="818" y="104"/>
                    </a:lnTo>
                    <a:lnTo>
                      <a:pt x="838" y="91"/>
                    </a:lnTo>
                    <a:lnTo>
                      <a:pt x="859" y="80"/>
                    </a:lnTo>
                    <a:lnTo>
                      <a:pt x="883" y="69"/>
                    </a:lnTo>
                    <a:lnTo>
                      <a:pt x="915" y="60"/>
                    </a:lnTo>
                    <a:lnTo>
                      <a:pt x="952" y="50"/>
                    </a:lnTo>
                    <a:lnTo>
                      <a:pt x="995" y="42"/>
                    </a:lnTo>
                    <a:lnTo>
                      <a:pt x="1044" y="35"/>
                    </a:lnTo>
                    <a:lnTo>
                      <a:pt x="1097" y="29"/>
                    </a:lnTo>
                    <a:lnTo>
                      <a:pt x="1154" y="24"/>
                    </a:lnTo>
                    <a:lnTo>
                      <a:pt x="1216" y="19"/>
                    </a:lnTo>
                    <a:lnTo>
                      <a:pt x="1281" y="15"/>
                    </a:lnTo>
                    <a:lnTo>
                      <a:pt x="1348" y="11"/>
                    </a:lnTo>
                    <a:lnTo>
                      <a:pt x="1418" y="7"/>
                    </a:lnTo>
                    <a:lnTo>
                      <a:pt x="1489" y="5"/>
                    </a:lnTo>
                    <a:lnTo>
                      <a:pt x="1636" y="2"/>
                    </a:lnTo>
                    <a:lnTo>
                      <a:pt x="1784" y="0"/>
                    </a:lnTo>
                    <a:lnTo>
                      <a:pt x="1929" y="0"/>
                    </a:lnTo>
                    <a:lnTo>
                      <a:pt x="2068" y="1"/>
                    </a:lnTo>
                    <a:lnTo>
                      <a:pt x="2196" y="3"/>
                    </a:lnTo>
                    <a:lnTo>
                      <a:pt x="2310" y="5"/>
                    </a:lnTo>
                    <a:lnTo>
                      <a:pt x="2478" y="10"/>
                    </a:lnTo>
                    <a:lnTo>
                      <a:pt x="2541" y="12"/>
                    </a:lnTo>
                    <a:close/>
                  </a:path>
                </a:pathLst>
              </a:custGeom>
              <a:solidFill>
                <a:srgbClr val="6A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1" name="Freeform 195"/>
              <p:cNvSpPr>
                <a:spLocks/>
              </p:cNvSpPr>
              <p:nvPr/>
            </p:nvSpPr>
            <p:spPr bwMode="auto">
              <a:xfrm>
                <a:off x="3258" y="1536"/>
                <a:ext cx="65" cy="86"/>
              </a:xfrm>
              <a:custGeom>
                <a:avLst/>
                <a:gdLst>
                  <a:gd name="T0" fmla="*/ 0 w 962"/>
                  <a:gd name="T1" fmla="*/ 0 h 1282"/>
                  <a:gd name="T2" fmla="*/ 0 w 962"/>
                  <a:gd name="T3" fmla="*/ 0 h 1282"/>
                  <a:gd name="T4" fmla="*/ 0 w 962"/>
                  <a:gd name="T5" fmla="*/ 0 h 1282"/>
                  <a:gd name="T6" fmla="*/ 0 w 962"/>
                  <a:gd name="T7" fmla="*/ 0 h 1282"/>
                  <a:gd name="T8" fmla="*/ 0 w 962"/>
                  <a:gd name="T9" fmla="*/ 0 h 1282"/>
                  <a:gd name="T10" fmla="*/ 0 w 962"/>
                  <a:gd name="T11" fmla="*/ 0 h 1282"/>
                  <a:gd name="T12" fmla="*/ 0 w 962"/>
                  <a:gd name="T13" fmla="*/ 0 h 1282"/>
                  <a:gd name="T14" fmla="*/ 0 w 962"/>
                  <a:gd name="T15" fmla="*/ 0 h 1282"/>
                  <a:gd name="T16" fmla="*/ 0 w 962"/>
                  <a:gd name="T17" fmla="*/ 0 h 1282"/>
                  <a:gd name="T18" fmla="*/ 0 w 962"/>
                  <a:gd name="T19" fmla="*/ 0 h 1282"/>
                  <a:gd name="T20" fmla="*/ 0 w 962"/>
                  <a:gd name="T21" fmla="*/ 0 h 1282"/>
                  <a:gd name="T22" fmla="*/ 0 w 962"/>
                  <a:gd name="T23" fmla="*/ 0 h 1282"/>
                  <a:gd name="T24" fmla="*/ 0 w 962"/>
                  <a:gd name="T25" fmla="*/ 0 h 1282"/>
                  <a:gd name="T26" fmla="*/ 0 w 962"/>
                  <a:gd name="T27" fmla="*/ 0 h 1282"/>
                  <a:gd name="T28" fmla="*/ 0 w 962"/>
                  <a:gd name="T29" fmla="*/ 0 h 1282"/>
                  <a:gd name="T30" fmla="*/ 0 w 962"/>
                  <a:gd name="T31" fmla="*/ 0 h 1282"/>
                  <a:gd name="T32" fmla="*/ 0 w 962"/>
                  <a:gd name="T33" fmla="*/ 0 h 1282"/>
                  <a:gd name="T34" fmla="*/ 0 w 962"/>
                  <a:gd name="T35" fmla="*/ 0 h 1282"/>
                  <a:gd name="T36" fmla="*/ 0 w 962"/>
                  <a:gd name="T37" fmla="*/ 0 h 1282"/>
                  <a:gd name="T38" fmla="*/ 0 w 962"/>
                  <a:gd name="T39" fmla="*/ 0 h 1282"/>
                  <a:gd name="T40" fmla="*/ 0 w 962"/>
                  <a:gd name="T41" fmla="*/ 0 h 1282"/>
                  <a:gd name="T42" fmla="*/ 0 w 962"/>
                  <a:gd name="T43" fmla="*/ 0 h 1282"/>
                  <a:gd name="T44" fmla="*/ 0 w 962"/>
                  <a:gd name="T45" fmla="*/ 0 h 1282"/>
                  <a:gd name="T46" fmla="*/ 0 w 962"/>
                  <a:gd name="T47" fmla="*/ 0 h 1282"/>
                  <a:gd name="T48" fmla="*/ 0 w 962"/>
                  <a:gd name="T49" fmla="*/ 0 h 1282"/>
                  <a:gd name="T50" fmla="*/ 0 w 962"/>
                  <a:gd name="T51" fmla="*/ 0 h 1282"/>
                  <a:gd name="T52" fmla="*/ 0 w 962"/>
                  <a:gd name="T53" fmla="*/ 0 h 1282"/>
                  <a:gd name="T54" fmla="*/ 0 w 962"/>
                  <a:gd name="T55" fmla="*/ 0 h 1282"/>
                  <a:gd name="T56" fmla="*/ 0 w 962"/>
                  <a:gd name="T57" fmla="*/ 0 h 1282"/>
                  <a:gd name="T58" fmla="*/ 0 w 962"/>
                  <a:gd name="T59" fmla="*/ 0 h 1282"/>
                  <a:gd name="T60" fmla="*/ 0 w 962"/>
                  <a:gd name="T61" fmla="*/ 0 h 1282"/>
                  <a:gd name="T62" fmla="*/ 0 w 962"/>
                  <a:gd name="T63" fmla="*/ 0 h 1282"/>
                  <a:gd name="T64" fmla="*/ 0 w 962"/>
                  <a:gd name="T65" fmla="*/ 0 h 1282"/>
                  <a:gd name="T66" fmla="*/ 0 w 962"/>
                  <a:gd name="T67" fmla="*/ 0 h 1282"/>
                  <a:gd name="T68" fmla="*/ 0 w 962"/>
                  <a:gd name="T69" fmla="*/ 0 h 1282"/>
                  <a:gd name="T70" fmla="*/ 0 w 962"/>
                  <a:gd name="T71" fmla="*/ 0 h 1282"/>
                  <a:gd name="T72" fmla="*/ 0 w 962"/>
                  <a:gd name="T73" fmla="*/ 0 h 1282"/>
                  <a:gd name="T74" fmla="*/ 0 w 962"/>
                  <a:gd name="T75" fmla="*/ 0 h 1282"/>
                  <a:gd name="T76" fmla="*/ 0 w 962"/>
                  <a:gd name="T77" fmla="*/ 0 h 1282"/>
                  <a:gd name="T78" fmla="*/ 0 w 962"/>
                  <a:gd name="T79" fmla="*/ 0 h 1282"/>
                  <a:gd name="T80" fmla="*/ 0 w 962"/>
                  <a:gd name="T81" fmla="*/ 0 h 1282"/>
                  <a:gd name="T82" fmla="*/ 0 w 962"/>
                  <a:gd name="T83" fmla="*/ 0 h 1282"/>
                  <a:gd name="T84" fmla="*/ 0 w 962"/>
                  <a:gd name="T85" fmla="*/ 0 h 1282"/>
                  <a:gd name="T86" fmla="*/ 0 w 962"/>
                  <a:gd name="T87" fmla="*/ 0 h 1282"/>
                  <a:gd name="T88" fmla="*/ 0 w 962"/>
                  <a:gd name="T89" fmla="*/ 0 h 1282"/>
                  <a:gd name="T90" fmla="*/ 0 w 962"/>
                  <a:gd name="T91" fmla="*/ 0 h 1282"/>
                  <a:gd name="T92" fmla="*/ 0 w 962"/>
                  <a:gd name="T93" fmla="*/ 0 h 1282"/>
                  <a:gd name="T94" fmla="*/ 0 w 962"/>
                  <a:gd name="T95" fmla="*/ 0 h 1282"/>
                  <a:gd name="T96" fmla="*/ 0 w 962"/>
                  <a:gd name="T97" fmla="*/ 0 h 1282"/>
                  <a:gd name="T98" fmla="*/ 0 w 962"/>
                  <a:gd name="T99" fmla="*/ 0 h 1282"/>
                  <a:gd name="T100" fmla="*/ 0 w 962"/>
                  <a:gd name="T101" fmla="*/ 0 h 1282"/>
                  <a:gd name="T102" fmla="*/ 0 w 962"/>
                  <a:gd name="T103" fmla="*/ 0 h 1282"/>
                  <a:gd name="T104" fmla="*/ 0 w 962"/>
                  <a:gd name="T105" fmla="*/ 0 h 1282"/>
                  <a:gd name="T106" fmla="*/ 0 w 962"/>
                  <a:gd name="T107" fmla="*/ 0 h 1282"/>
                  <a:gd name="T108" fmla="*/ 0 w 962"/>
                  <a:gd name="T109" fmla="*/ 0 h 1282"/>
                  <a:gd name="T110" fmla="*/ 0 w 962"/>
                  <a:gd name="T111" fmla="*/ 0 h 1282"/>
                  <a:gd name="T112" fmla="*/ 0 w 962"/>
                  <a:gd name="T113" fmla="*/ 0 h 1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2"/>
                  <a:gd name="T172" fmla="*/ 0 h 1282"/>
                  <a:gd name="T173" fmla="*/ 962 w 962"/>
                  <a:gd name="T174" fmla="*/ 1282 h 12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2" h="1282">
                    <a:moveTo>
                      <a:pt x="910" y="819"/>
                    </a:moveTo>
                    <a:lnTo>
                      <a:pt x="902" y="788"/>
                    </a:lnTo>
                    <a:lnTo>
                      <a:pt x="894" y="754"/>
                    </a:lnTo>
                    <a:lnTo>
                      <a:pt x="887" y="714"/>
                    </a:lnTo>
                    <a:lnTo>
                      <a:pt x="878" y="671"/>
                    </a:lnTo>
                    <a:lnTo>
                      <a:pt x="859" y="574"/>
                    </a:lnTo>
                    <a:lnTo>
                      <a:pt x="838" y="466"/>
                    </a:lnTo>
                    <a:lnTo>
                      <a:pt x="826" y="408"/>
                    </a:lnTo>
                    <a:lnTo>
                      <a:pt x="813" y="351"/>
                    </a:lnTo>
                    <a:lnTo>
                      <a:pt x="798" y="292"/>
                    </a:lnTo>
                    <a:lnTo>
                      <a:pt x="782" y="233"/>
                    </a:lnTo>
                    <a:lnTo>
                      <a:pt x="765" y="174"/>
                    </a:lnTo>
                    <a:lnTo>
                      <a:pt x="745" y="114"/>
                    </a:lnTo>
                    <a:lnTo>
                      <a:pt x="724" y="56"/>
                    </a:lnTo>
                    <a:lnTo>
                      <a:pt x="700" y="0"/>
                    </a:lnTo>
                    <a:lnTo>
                      <a:pt x="673" y="5"/>
                    </a:lnTo>
                    <a:lnTo>
                      <a:pt x="643" y="10"/>
                    </a:lnTo>
                    <a:lnTo>
                      <a:pt x="613" y="17"/>
                    </a:lnTo>
                    <a:lnTo>
                      <a:pt x="581" y="25"/>
                    </a:lnTo>
                    <a:lnTo>
                      <a:pt x="549" y="34"/>
                    </a:lnTo>
                    <a:lnTo>
                      <a:pt x="517" y="43"/>
                    </a:lnTo>
                    <a:lnTo>
                      <a:pt x="485" y="54"/>
                    </a:lnTo>
                    <a:lnTo>
                      <a:pt x="453" y="66"/>
                    </a:lnTo>
                    <a:lnTo>
                      <a:pt x="423" y="80"/>
                    </a:lnTo>
                    <a:lnTo>
                      <a:pt x="393" y="94"/>
                    </a:lnTo>
                    <a:lnTo>
                      <a:pt x="365" y="109"/>
                    </a:lnTo>
                    <a:lnTo>
                      <a:pt x="338" y="127"/>
                    </a:lnTo>
                    <a:lnTo>
                      <a:pt x="325" y="136"/>
                    </a:lnTo>
                    <a:lnTo>
                      <a:pt x="313" y="146"/>
                    </a:lnTo>
                    <a:lnTo>
                      <a:pt x="301" y="156"/>
                    </a:lnTo>
                    <a:lnTo>
                      <a:pt x="290" y="167"/>
                    </a:lnTo>
                    <a:lnTo>
                      <a:pt x="279" y="177"/>
                    </a:lnTo>
                    <a:lnTo>
                      <a:pt x="270" y="188"/>
                    </a:lnTo>
                    <a:lnTo>
                      <a:pt x="260" y="200"/>
                    </a:lnTo>
                    <a:lnTo>
                      <a:pt x="251" y="211"/>
                    </a:lnTo>
                    <a:lnTo>
                      <a:pt x="201" y="286"/>
                    </a:lnTo>
                    <a:lnTo>
                      <a:pt x="154" y="352"/>
                    </a:lnTo>
                    <a:lnTo>
                      <a:pt x="111" y="412"/>
                    </a:lnTo>
                    <a:lnTo>
                      <a:pt x="75" y="461"/>
                    </a:lnTo>
                    <a:lnTo>
                      <a:pt x="43" y="501"/>
                    </a:lnTo>
                    <a:lnTo>
                      <a:pt x="20" y="531"/>
                    </a:lnTo>
                    <a:lnTo>
                      <a:pt x="5" y="549"/>
                    </a:lnTo>
                    <a:lnTo>
                      <a:pt x="0" y="556"/>
                    </a:lnTo>
                    <a:lnTo>
                      <a:pt x="30" y="1282"/>
                    </a:lnTo>
                    <a:lnTo>
                      <a:pt x="962" y="1282"/>
                    </a:lnTo>
                    <a:lnTo>
                      <a:pt x="962" y="1270"/>
                    </a:lnTo>
                    <a:lnTo>
                      <a:pt x="961" y="1236"/>
                    </a:lnTo>
                    <a:lnTo>
                      <a:pt x="958" y="1185"/>
                    </a:lnTo>
                    <a:lnTo>
                      <a:pt x="954" y="1121"/>
                    </a:lnTo>
                    <a:lnTo>
                      <a:pt x="952" y="1085"/>
                    </a:lnTo>
                    <a:lnTo>
                      <a:pt x="948" y="1049"/>
                    </a:lnTo>
                    <a:lnTo>
                      <a:pt x="944" y="1010"/>
                    </a:lnTo>
                    <a:lnTo>
                      <a:pt x="939" y="971"/>
                    </a:lnTo>
                    <a:lnTo>
                      <a:pt x="934" y="931"/>
                    </a:lnTo>
                    <a:lnTo>
                      <a:pt x="927" y="892"/>
                    </a:lnTo>
                    <a:lnTo>
                      <a:pt x="919" y="855"/>
                    </a:lnTo>
                    <a:lnTo>
                      <a:pt x="910" y="81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2" name="Freeform 196"/>
              <p:cNvSpPr>
                <a:spLocks/>
              </p:cNvSpPr>
              <p:nvPr/>
            </p:nvSpPr>
            <p:spPr bwMode="auto">
              <a:xfrm>
                <a:off x="2933" y="1361"/>
                <a:ext cx="34" cy="56"/>
              </a:xfrm>
              <a:custGeom>
                <a:avLst/>
                <a:gdLst>
                  <a:gd name="T0" fmla="*/ 0 w 503"/>
                  <a:gd name="T1" fmla="*/ 0 h 842"/>
                  <a:gd name="T2" fmla="*/ 0 w 503"/>
                  <a:gd name="T3" fmla="*/ 0 h 842"/>
                  <a:gd name="T4" fmla="*/ 0 w 503"/>
                  <a:gd name="T5" fmla="*/ 0 h 842"/>
                  <a:gd name="T6" fmla="*/ 0 w 503"/>
                  <a:gd name="T7" fmla="*/ 0 h 842"/>
                  <a:gd name="T8" fmla="*/ 0 w 503"/>
                  <a:gd name="T9" fmla="*/ 0 h 842"/>
                  <a:gd name="T10" fmla="*/ 0 w 503"/>
                  <a:gd name="T11" fmla="*/ 0 h 842"/>
                  <a:gd name="T12" fmla="*/ 0 w 503"/>
                  <a:gd name="T13" fmla="*/ 0 h 842"/>
                  <a:gd name="T14" fmla="*/ 0 w 503"/>
                  <a:gd name="T15" fmla="*/ 0 h 842"/>
                  <a:gd name="T16" fmla="*/ 0 w 503"/>
                  <a:gd name="T17" fmla="*/ 0 h 842"/>
                  <a:gd name="T18" fmla="*/ 0 w 503"/>
                  <a:gd name="T19" fmla="*/ 0 h 842"/>
                  <a:gd name="T20" fmla="*/ 0 w 503"/>
                  <a:gd name="T21" fmla="*/ 0 h 842"/>
                  <a:gd name="T22" fmla="*/ 0 w 503"/>
                  <a:gd name="T23" fmla="*/ 0 h 842"/>
                  <a:gd name="T24" fmla="*/ 0 w 503"/>
                  <a:gd name="T25" fmla="*/ 0 h 842"/>
                  <a:gd name="T26" fmla="*/ 0 w 503"/>
                  <a:gd name="T27" fmla="*/ 0 h 842"/>
                  <a:gd name="T28" fmla="*/ 0 w 503"/>
                  <a:gd name="T29" fmla="*/ 0 h 842"/>
                  <a:gd name="T30" fmla="*/ 0 w 503"/>
                  <a:gd name="T31" fmla="*/ 0 h 842"/>
                  <a:gd name="T32" fmla="*/ 0 w 503"/>
                  <a:gd name="T33" fmla="*/ 0 h 842"/>
                  <a:gd name="T34" fmla="*/ 0 w 503"/>
                  <a:gd name="T35" fmla="*/ 0 h 842"/>
                  <a:gd name="T36" fmla="*/ 0 w 503"/>
                  <a:gd name="T37" fmla="*/ 0 h 842"/>
                  <a:gd name="T38" fmla="*/ 0 w 503"/>
                  <a:gd name="T39" fmla="*/ 0 h 842"/>
                  <a:gd name="T40" fmla="*/ 0 w 503"/>
                  <a:gd name="T41" fmla="*/ 0 h 842"/>
                  <a:gd name="T42" fmla="*/ 0 w 503"/>
                  <a:gd name="T43" fmla="*/ 0 h 842"/>
                  <a:gd name="T44" fmla="*/ 0 w 503"/>
                  <a:gd name="T45" fmla="*/ 0 h 842"/>
                  <a:gd name="T46" fmla="*/ 0 w 503"/>
                  <a:gd name="T47" fmla="*/ 0 h 842"/>
                  <a:gd name="T48" fmla="*/ 0 w 503"/>
                  <a:gd name="T49" fmla="*/ 0 h 842"/>
                  <a:gd name="T50" fmla="*/ 0 w 503"/>
                  <a:gd name="T51" fmla="*/ 0 h 842"/>
                  <a:gd name="T52" fmla="*/ 0 w 503"/>
                  <a:gd name="T53" fmla="*/ 0 h 842"/>
                  <a:gd name="T54" fmla="*/ 0 w 503"/>
                  <a:gd name="T55" fmla="*/ 0 h 8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3"/>
                  <a:gd name="T85" fmla="*/ 0 h 842"/>
                  <a:gd name="T86" fmla="*/ 503 w 503"/>
                  <a:gd name="T87" fmla="*/ 842 h 8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3" h="842">
                    <a:moveTo>
                      <a:pt x="126" y="70"/>
                    </a:moveTo>
                    <a:lnTo>
                      <a:pt x="119" y="81"/>
                    </a:lnTo>
                    <a:lnTo>
                      <a:pt x="102" y="111"/>
                    </a:lnTo>
                    <a:lnTo>
                      <a:pt x="79" y="157"/>
                    </a:lnTo>
                    <a:lnTo>
                      <a:pt x="52" y="213"/>
                    </a:lnTo>
                    <a:lnTo>
                      <a:pt x="40" y="243"/>
                    </a:lnTo>
                    <a:lnTo>
                      <a:pt x="28" y="275"/>
                    </a:lnTo>
                    <a:lnTo>
                      <a:pt x="18" y="306"/>
                    </a:lnTo>
                    <a:lnTo>
                      <a:pt x="9" y="337"/>
                    </a:lnTo>
                    <a:lnTo>
                      <a:pt x="6" y="352"/>
                    </a:lnTo>
                    <a:lnTo>
                      <a:pt x="3" y="368"/>
                    </a:lnTo>
                    <a:lnTo>
                      <a:pt x="1" y="382"/>
                    </a:lnTo>
                    <a:lnTo>
                      <a:pt x="0" y="396"/>
                    </a:lnTo>
                    <a:lnTo>
                      <a:pt x="0" y="409"/>
                    </a:lnTo>
                    <a:lnTo>
                      <a:pt x="1" y="423"/>
                    </a:lnTo>
                    <a:lnTo>
                      <a:pt x="2" y="435"/>
                    </a:lnTo>
                    <a:lnTo>
                      <a:pt x="5" y="447"/>
                    </a:lnTo>
                    <a:lnTo>
                      <a:pt x="21" y="498"/>
                    </a:lnTo>
                    <a:lnTo>
                      <a:pt x="39" y="560"/>
                    </a:lnTo>
                    <a:lnTo>
                      <a:pt x="58" y="625"/>
                    </a:lnTo>
                    <a:lnTo>
                      <a:pt x="78" y="689"/>
                    </a:lnTo>
                    <a:lnTo>
                      <a:pt x="96" y="748"/>
                    </a:lnTo>
                    <a:lnTo>
                      <a:pt x="112" y="797"/>
                    </a:lnTo>
                    <a:lnTo>
                      <a:pt x="122" y="830"/>
                    </a:lnTo>
                    <a:lnTo>
                      <a:pt x="126" y="842"/>
                    </a:lnTo>
                    <a:lnTo>
                      <a:pt x="503" y="654"/>
                    </a:lnTo>
                    <a:lnTo>
                      <a:pt x="469" y="0"/>
                    </a:lnTo>
                    <a:lnTo>
                      <a:pt x="126" y="7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3" name="Freeform 197"/>
              <p:cNvSpPr>
                <a:spLocks/>
              </p:cNvSpPr>
              <p:nvPr/>
            </p:nvSpPr>
            <p:spPr bwMode="auto">
              <a:xfrm>
                <a:off x="2651" y="1463"/>
                <a:ext cx="293" cy="150"/>
              </a:xfrm>
              <a:custGeom>
                <a:avLst/>
                <a:gdLst>
                  <a:gd name="T0" fmla="*/ 0 w 4394"/>
                  <a:gd name="T1" fmla="*/ 0 h 2250"/>
                  <a:gd name="T2" fmla="*/ 0 w 4394"/>
                  <a:gd name="T3" fmla="*/ 0 h 2250"/>
                  <a:gd name="T4" fmla="*/ 0 w 4394"/>
                  <a:gd name="T5" fmla="*/ 0 h 2250"/>
                  <a:gd name="T6" fmla="*/ 0 w 4394"/>
                  <a:gd name="T7" fmla="*/ 0 h 2250"/>
                  <a:gd name="T8" fmla="*/ 0 w 4394"/>
                  <a:gd name="T9" fmla="*/ 0 h 2250"/>
                  <a:gd name="T10" fmla="*/ 0 w 4394"/>
                  <a:gd name="T11" fmla="*/ 0 h 2250"/>
                  <a:gd name="T12" fmla="*/ 0 w 4394"/>
                  <a:gd name="T13" fmla="*/ 0 h 2250"/>
                  <a:gd name="T14" fmla="*/ 0 w 4394"/>
                  <a:gd name="T15" fmla="*/ 0 h 2250"/>
                  <a:gd name="T16" fmla="*/ 0 w 4394"/>
                  <a:gd name="T17" fmla="*/ 0 h 2250"/>
                  <a:gd name="T18" fmla="*/ 0 w 4394"/>
                  <a:gd name="T19" fmla="*/ 0 h 2250"/>
                  <a:gd name="T20" fmla="*/ 0 w 4394"/>
                  <a:gd name="T21" fmla="*/ 0 h 2250"/>
                  <a:gd name="T22" fmla="*/ 0 w 4394"/>
                  <a:gd name="T23" fmla="*/ 0 h 2250"/>
                  <a:gd name="T24" fmla="*/ 0 w 4394"/>
                  <a:gd name="T25" fmla="*/ 0 h 2250"/>
                  <a:gd name="T26" fmla="*/ 0 w 4394"/>
                  <a:gd name="T27" fmla="*/ 0 h 2250"/>
                  <a:gd name="T28" fmla="*/ 0 w 4394"/>
                  <a:gd name="T29" fmla="*/ 0 h 2250"/>
                  <a:gd name="T30" fmla="*/ 0 w 4394"/>
                  <a:gd name="T31" fmla="*/ 0 h 2250"/>
                  <a:gd name="T32" fmla="*/ 0 w 4394"/>
                  <a:gd name="T33" fmla="*/ 0 h 2250"/>
                  <a:gd name="T34" fmla="*/ 0 w 4394"/>
                  <a:gd name="T35" fmla="*/ 0 h 2250"/>
                  <a:gd name="T36" fmla="*/ 0 w 4394"/>
                  <a:gd name="T37" fmla="*/ 0 h 2250"/>
                  <a:gd name="T38" fmla="*/ 0 w 4394"/>
                  <a:gd name="T39" fmla="*/ 0 h 2250"/>
                  <a:gd name="T40" fmla="*/ 0 w 4394"/>
                  <a:gd name="T41" fmla="*/ 0 h 2250"/>
                  <a:gd name="T42" fmla="*/ 0 w 4394"/>
                  <a:gd name="T43" fmla="*/ 0 h 2250"/>
                  <a:gd name="T44" fmla="*/ 0 w 4394"/>
                  <a:gd name="T45" fmla="*/ 0 h 2250"/>
                  <a:gd name="T46" fmla="*/ 0 w 4394"/>
                  <a:gd name="T47" fmla="*/ 0 h 2250"/>
                  <a:gd name="T48" fmla="*/ 0 w 4394"/>
                  <a:gd name="T49" fmla="*/ 0 h 2250"/>
                  <a:gd name="T50" fmla="*/ 0 w 4394"/>
                  <a:gd name="T51" fmla="*/ 0 h 2250"/>
                  <a:gd name="T52" fmla="*/ 0 w 4394"/>
                  <a:gd name="T53" fmla="*/ 0 h 2250"/>
                  <a:gd name="T54" fmla="*/ 0 w 4394"/>
                  <a:gd name="T55" fmla="*/ 0 h 2250"/>
                  <a:gd name="T56" fmla="*/ 0 w 4394"/>
                  <a:gd name="T57" fmla="*/ 0 h 2250"/>
                  <a:gd name="T58" fmla="*/ 0 w 4394"/>
                  <a:gd name="T59" fmla="*/ 0 h 2250"/>
                  <a:gd name="T60" fmla="*/ 0 w 4394"/>
                  <a:gd name="T61" fmla="*/ 0 h 2250"/>
                  <a:gd name="T62" fmla="*/ 0 w 4394"/>
                  <a:gd name="T63" fmla="*/ 0 h 2250"/>
                  <a:gd name="T64" fmla="*/ 0 w 4394"/>
                  <a:gd name="T65" fmla="*/ 0 h 2250"/>
                  <a:gd name="T66" fmla="*/ 0 w 4394"/>
                  <a:gd name="T67" fmla="*/ 0 h 2250"/>
                  <a:gd name="T68" fmla="*/ 0 w 4394"/>
                  <a:gd name="T69" fmla="*/ 0 h 2250"/>
                  <a:gd name="T70" fmla="*/ 0 w 4394"/>
                  <a:gd name="T71" fmla="*/ 0 h 2250"/>
                  <a:gd name="T72" fmla="*/ 0 w 4394"/>
                  <a:gd name="T73" fmla="*/ 0 h 2250"/>
                  <a:gd name="T74" fmla="*/ 0 w 4394"/>
                  <a:gd name="T75" fmla="*/ 0 h 2250"/>
                  <a:gd name="T76" fmla="*/ 0 w 4394"/>
                  <a:gd name="T77" fmla="*/ 0 h 2250"/>
                  <a:gd name="T78" fmla="*/ 0 w 4394"/>
                  <a:gd name="T79" fmla="*/ 0 h 2250"/>
                  <a:gd name="T80" fmla="*/ 0 w 4394"/>
                  <a:gd name="T81" fmla="*/ 0 h 2250"/>
                  <a:gd name="T82" fmla="*/ 0 w 4394"/>
                  <a:gd name="T83" fmla="*/ 0 h 2250"/>
                  <a:gd name="T84" fmla="*/ 0 w 4394"/>
                  <a:gd name="T85" fmla="*/ 0 h 2250"/>
                  <a:gd name="T86" fmla="*/ 0 w 4394"/>
                  <a:gd name="T87" fmla="*/ 0 h 2250"/>
                  <a:gd name="T88" fmla="*/ 0 w 4394"/>
                  <a:gd name="T89" fmla="*/ 0 h 2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4"/>
                  <a:gd name="T136" fmla="*/ 0 h 2250"/>
                  <a:gd name="T137" fmla="*/ 4394 w 4394"/>
                  <a:gd name="T138" fmla="*/ 2250 h 2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4" h="2250">
                    <a:moveTo>
                      <a:pt x="1013" y="344"/>
                    </a:moveTo>
                    <a:lnTo>
                      <a:pt x="994" y="352"/>
                    </a:lnTo>
                    <a:lnTo>
                      <a:pt x="945" y="375"/>
                    </a:lnTo>
                    <a:lnTo>
                      <a:pt x="910" y="393"/>
                    </a:lnTo>
                    <a:lnTo>
                      <a:pt x="870" y="413"/>
                    </a:lnTo>
                    <a:lnTo>
                      <a:pt x="825" y="438"/>
                    </a:lnTo>
                    <a:lnTo>
                      <a:pt x="777" y="466"/>
                    </a:lnTo>
                    <a:lnTo>
                      <a:pt x="726" y="498"/>
                    </a:lnTo>
                    <a:lnTo>
                      <a:pt x="673" y="532"/>
                    </a:lnTo>
                    <a:lnTo>
                      <a:pt x="645" y="551"/>
                    </a:lnTo>
                    <a:lnTo>
                      <a:pt x="619" y="570"/>
                    </a:lnTo>
                    <a:lnTo>
                      <a:pt x="591" y="591"/>
                    </a:lnTo>
                    <a:lnTo>
                      <a:pt x="564" y="612"/>
                    </a:lnTo>
                    <a:lnTo>
                      <a:pt x="537" y="633"/>
                    </a:lnTo>
                    <a:lnTo>
                      <a:pt x="509" y="656"/>
                    </a:lnTo>
                    <a:lnTo>
                      <a:pt x="484" y="679"/>
                    </a:lnTo>
                    <a:lnTo>
                      <a:pt x="457" y="704"/>
                    </a:lnTo>
                    <a:lnTo>
                      <a:pt x="432" y="728"/>
                    </a:lnTo>
                    <a:lnTo>
                      <a:pt x="407" y="754"/>
                    </a:lnTo>
                    <a:lnTo>
                      <a:pt x="384" y="780"/>
                    </a:lnTo>
                    <a:lnTo>
                      <a:pt x="361" y="807"/>
                    </a:lnTo>
                    <a:lnTo>
                      <a:pt x="338" y="836"/>
                    </a:lnTo>
                    <a:lnTo>
                      <a:pt x="317" y="864"/>
                    </a:lnTo>
                    <a:lnTo>
                      <a:pt x="296" y="894"/>
                    </a:lnTo>
                    <a:lnTo>
                      <a:pt x="276" y="924"/>
                    </a:lnTo>
                    <a:lnTo>
                      <a:pt x="256" y="956"/>
                    </a:lnTo>
                    <a:lnTo>
                      <a:pt x="238" y="989"/>
                    </a:lnTo>
                    <a:lnTo>
                      <a:pt x="220" y="1021"/>
                    </a:lnTo>
                    <a:lnTo>
                      <a:pt x="202" y="1054"/>
                    </a:lnTo>
                    <a:lnTo>
                      <a:pt x="186" y="1089"/>
                    </a:lnTo>
                    <a:lnTo>
                      <a:pt x="171" y="1122"/>
                    </a:lnTo>
                    <a:lnTo>
                      <a:pt x="155" y="1157"/>
                    </a:lnTo>
                    <a:lnTo>
                      <a:pt x="141" y="1191"/>
                    </a:lnTo>
                    <a:lnTo>
                      <a:pt x="127" y="1226"/>
                    </a:lnTo>
                    <a:lnTo>
                      <a:pt x="114" y="1260"/>
                    </a:lnTo>
                    <a:lnTo>
                      <a:pt x="101" y="1295"/>
                    </a:lnTo>
                    <a:lnTo>
                      <a:pt x="90" y="1329"/>
                    </a:lnTo>
                    <a:lnTo>
                      <a:pt x="69" y="1397"/>
                    </a:lnTo>
                    <a:lnTo>
                      <a:pt x="50" y="1463"/>
                    </a:lnTo>
                    <a:lnTo>
                      <a:pt x="35" y="1527"/>
                    </a:lnTo>
                    <a:lnTo>
                      <a:pt x="23" y="1587"/>
                    </a:lnTo>
                    <a:lnTo>
                      <a:pt x="13" y="1644"/>
                    </a:lnTo>
                    <a:lnTo>
                      <a:pt x="5" y="1697"/>
                    </a:lnTo>
                    <a:lnTo>
                      <a:pt x="3" y="1722"/>
                    </a:lnTo>
                    <a:lnTo>
                      <a:pt x="1" y="1744"/>
                    </a:lnTo>
                    <a:lnTo>
                      <a:pt x="0" y="1767"/>
                    </a:lnTo>
                    <a:lnTo>
                      <a:pt x="0" y="1786"/>
                    </a:lnTo>
                    <a:lnTo>
                      <a:pt x="0" y="1866"/>
                    </a:lnTo>
                    <a:lnTo>
                      <a:pt x="0" y="1945"/>
                    </a:lnTo>
                    <a:lnTo>
                      <a:pt x="0" y="2024"/>
                    </a:lnTo>
                    <a:lnTo>
                      <a:pt x="0" y="2095"/>
                    </a:lnTo>
                    <a:lnTo>
                      <a:pt x="0" y="2158"/>
                    </a:lnTo>
                    <a:lnTo>
                      <a:pt x="0" y="2207"/>
                    </a:lnTo>
                    <a:lnTo>
                      <a:pt x="0" y="2238"/>
                    </a:lnTo>
                    <a:lnTo>
                      <a:pt x="0" y="2250"/>
                    </a:lnTo>
                    <a:lnTo>
                      <a:pt x="3622" y="2250"/>
                    </a:lnTo>
                    <a:lnTo>
                      <a:pt x="3622" y="2240"/>
                    </a:lnTo>
                    <a:lnTo>
                      <a:pt x="3619" y="2215"/>
                    </a:lnTo>
                    <a:lnTo>
                      <a:pt x="3615" y="2175"/>
                    </a:lnTo>
                    <a:lnTo>
                      <a:pt x="3610" y="2123"/>
                    </a:lnTo>
                    <a:lnTo>
                      <a:pt x="3603" y="2063"/>
                    </a:lnTo>
                    <a:lnTo>
                      <a:pt x="3593" y="1996"/>
                    </a:lnTo>
                    <a:lnTo>
                      <a:pt x="3583" y="1926"/>
                    </a:lnTo>
                    <a:lnTo>
                      <a:pt x="3571" y="1856"/>
                    </a:lnTo>
                    <a:lnTo>
                      <a:pt x="3560" y="1789"/>
                    </a:lnTo>
                    <a:lnTo>
                      <a:pt x="3551" y="1732"/>
                    </a:lnTo>
                    <a:lnTo>
                      <a:pt x="3544" y="1685"/>
                    </a:lnTo>
                    <a:lnTo>
                      <a:pt x="3540" y="1647"/>
                    </a:lnTo>
                    <a:lnTo>
                      <a:pt x="3538" y="1618"/>
                    </a:lnTo>
                    <a:lnTo>
                      <a:pt x="3537" y="1596"/>
                    </a:lnTo>
                    <a:lnTo>
                      <a:pt x="3536" y="1584"/>
                    </a:lnTo>
                    <a:lnTo>
                      <a:pt x="3536" y="1580"/>
                    </a:lnTo>
                    <a:lnTo>
                      <a:pt x="3551" y="1571"/>
                    </a:lnTo>
                    <a:lnTo>
                      <a:pt x="3590" y="1545"/>
                    </a:lnTo>
                    <a:lnTo>
                      <a:pt x="3647" y="1506"/>
                    </a:lnTo>
                    <a:lnTo>
                      <a:pt x="3719" y="1457"/>
                    </a:lnTo>
                    <a:lnTo>
                      <a:pt x="3758" y="1431"/>
                    </a:lnTo>
                    <a:lnTo>
                      <a:pt x="3797" y="1401"/>
                    </a:lnTo>
                    <a:lnTo>
                      <a:pt x="3837" y="1372"/>
                    </a:lnTo>
                    <a:lnTo>
                      <a:pt x="3877" y="1341"/>
                    </a:lnTo>
                    <a:lnTo>
                      <a:pt x="3916" y="1310"/>
                    </a:lnTo>
                    <a:lnTo>
                      <a:pt x="3953" y="1280"/>
                    </a:lnTo>
                    <a:lnTo>
                      <a:pt x="3986" y="1249"/>
                    </a:lnTo>
                    <a:lnTo>
                      <a:pt x="4017" y="1219"/>
                    </a:lnTo>
                    <a:lnTo>
                      <a:pt x="4078" y="1158"/>
                    </a:lnTo>
                    <a:lnTo>
                      <a:pt x="4141" y="1093"/>
                    </a:lnTo>
                    <a:lnTo>
                      <a:pt x="4205" y="1027"/>
                    </a:lnTo>
                    <a:lnTo>
                      <a:pt x="4264" y="964"/>
                    </a:lnTo>
                    <a:lnTo>
                      <a:pt x="4316" y="909"/>
                    </a:lnTo>
                    <a:lnTo>
                      <a:pt x="4358" y="864"/>
                    </a:lnTo>
                    <a:lnTo>
                      <a:pt x="4385" y="836"/>
                    </a:lnTo>
                    <a:lnTo>
                      <a:pt x="4394" y="824"/>
                    </a:lnTo>
                    <a:lnTo>
                      <a:pt x="4386" y="818"/>
                    </a:lnTo>
                    <a:lnTo>
                      <a:pt x="4361" y="800"/>
                    </a:lnTo>
                    <a:lnTo>
                      <a:pt x="4321" y="769"/>
                    </a:lnTo>
                    <a:lnTo>
                      <a:pt x="4266" y="728"/>
                    </a:lnTo>
                    <a:lnTo>
                      <a:pt x="4199" y="676"/>
                    </a:lnTo>
                    <a:lnTo>
                      <a:pt x="4120" y="614"/>
                    </a:lnTo>
                    <a:lnTo>
                      <a:pt x="4030" y="544"/>
                    </a:lnTo>
                    <a:lnTo>
                      <a:pt x="3931" y="464"/>
                    </a:lnTo>
                    <a:lnTo>
                      <a:pt x="3906" y="443"/>
                    </a:lnTo>
                    <a:lnTo>
                      <a:pt x="3882" y="422"/>
                    </a:lnTo>
                    <a:lnTo>
                      <a:pt x="3859" y="401"/>
                    </a:lnTo>
                    <a:lnTo>
                      <a:pt x="3836" y="380"/>
                    </a:lnTo>
                    <a:lnTo>
                      <a:pt x="3815" y="359"/>
                    </a:lnTo>
                    <a:lnTo>
                      <a:pt x="3794" y="338"/>
                    </a:lnTo>
                    <a:lnTo>
                      <a:pt x="3775" y="318"/>
                    </a:lnTo>
                    <a:lnTo>
                      <a:pt x="3757" y="298"/>
                    </a:lnTo>
                    <a:lnTo>
                      <a:pt x="3722" y="258"/>
                    </a:lnTo>
                    <a:lnTo>
                      <a:pt x="3691" y="219"/>
                    </a:lnTo>
                    <a:lnTo>
                      <a:pt x="3664" y="182"/>
                    </a:lnTo>
                    <a:lnTo>
                      <a:pt x="3639" y="149"/>
                    </a:lnTo>
                    <a:lnTo>
                      <a:pt x="3619" y="117"/>
                    </a:lnTo>
                    <a:lnTo>
                      <a:pt x="3601" y="88"/>
                    </a:lnTo>
                    <a:lnTo>
                      <a:pt x="3586" y="63"/>
                    </a:lnTo>
                    <a:lnTo>
                      <a:pt x="3574" y="41"/>
                    </a:lnTo>
                    <a:lnTo>
                      <a:pt x="3559" y="11"/>
                    </a:lnTo>
                    <a:lnTo>
                      <a:pt x="3554" y="0"/>
                    </a:lnTo>
                    <a:lnTo>
                      <a:pt x="3544" y="1"/>
                    </a:lnTo>
                    <a:lnTo>
                      <a:pt x="3519" y="7"/>
                    </a:lnTo>
                    <a:lnTo>
                      <a:pt x="3480" y="15"/>
                    </a:lnTo>
                    <a:lnTo>
                      <a:pt x="3431" y="26"/>
                    </a:lnTo>
                    <a:lnTo>
                      <a:pt x="3375" y="40"/>
                    </a:lnTo>
                    <a:lnTo>
                      <a:pt x="3315" y="58"/>
                    </a:lnTo>
                    <a:lnTo>
                      <a:pt x="3284" y="68"/>
                    </a:lnTo>
                    <a:lnTo>
                      <a:pt x="3253" y="79"/>
                    </a:lnTo>
                    <a:lnTo>
                      <a:pt x="3223" y="90"/>
                    </a:lnTo>
                    <a:lnTo>
                      <a:pt x="3193" y="104"/>
                    </a:lnTo>
                    <a:lnTo>
                      <a:pt x="3129" y="131"/>
                    </a:lnTo>
                    <a:lnTo>
                      <a:pt x="3056" y="162"/>
                    </a:lnTo>
                    <a:lnTo>
                      <a:pt x="2979" y="193"/>
                    </a:lnTo>
                    <a:lnTo>
                      <a:pt x="2904" y="223"/>
                    </a:lnTo>
                    <a:lnTo>
                      <a:pt x="2835" y="251"/>
                    </a:lnTo>
                    <a:lnTo>
                      <a:pt x="2780" y="272"/>
                    </a:lnTo>
                    <a:lnTo>
                      <a:pt x="2743" y="286"/>
                    </a:lnTo>
                    <a:lnTo>
                      <a:pt x="2730" y="292"/>
                    </a:lnTo>
                    <a:lnTo>
                      <a:pt x="1013" y="344"/>
                    </a:lnTo>
                    <a:close/>
                  </a:path>
                </a:pathLst>
              </a:custGeom>
              <a:solidFill>
                <a:srgbClr val="B1F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4" name="Freeform 198"/>
              <p:cNvSpPr>
                <a:spLocks/>
              </p:cNvSpPr>
              <p:nvPr/>
            </p:nvSpPr>
            <p:spPr bwMode="auto">
              <a:xfrm>
                <a:off x="2723" y="1492"/>
                <a:ext cx="80" cy="41"/>
              </a:xfrm>
              <a:custGeom>
                <a:avLst/>
                <a:gdLst>
                  <a:gd name="T0" fmla="*/ 0 w 1201"/>
                  <a:gd name="T1" fmla="*/ 0 h 605"/>
                  <a:gd name="T2" fmla="*/ 0 w 1201"/>
                  <a:gd name="T3" fmla="*/ 0 h 605"/>
                  <a:gd name="T4" fmla="*/ 0 w 1201"/>
                  <a:gd name="T5" fmla="*/ 0 h 605"/>
                  <a:gd name="T6" fmla="*/ 0 w 1201"/>
                  <a:gd name="T7" fmla="*/ 0 h 605"/>
                  <a:gd name="T8" fmla="*/ 0 w 1201"/>
                  <a:gd name="T9" fmla="*/ 0 h 605"/>
                  <a:gd name="T10" fmla="*/ 0 w 1201"/>
                  <a:gd name="T11" fmla="*/ 0 h 605"/>
                  <a:gd name="T12" fmla="*/ 0 w 1201"/>
                  <a:gd name="T13" fmla="*/ 0 h 605"/>
                  <a:gd name="T14" fmla="*/ 0 w 1201"/>
                  <a:gd name="T15" fmla="*/ 0 h 605"/>
                  <a:gd name="T16" fmla="*/ 0 w 1201"/>
                  <a:gd name="T17" fmla="*/ 0 h 605"/>
                  <a:gd name="T18" fmla="*/ 0 w 1201"/>
                  <a:gd name="T19" fmla="*/ 0 h 605"/>
                  <a:gd name="T20" fmla="*/ 0 w 1201"/>
                  <a:gd name="T21" fmla="*/ 0 h 605"/>
                  <a:gd name="T22" fmla="*/ 0 w 1201"/>
                  <a:gd name="T23" fmla="*/ 0 h 605"/>
                  <a:gd name="T24" fmla="*/ 0 w 1201"/>
                  <a:gd name="T25" fmla="*/ 0 h 605"/>
                  <a:gd name="T26" fmla="*/ 0 w 1201"/>
                  <a:gd name="T27" fmla="*/ 0 h 605"/>
                  <a:gd name="T28" fmla="*/ 0 w 1201"/>
                  <a:gd name="T29" fmla="*/ 0 h 605"/>
                  <a:gd name="T30" fmla="*/ 0 w 1201"/>
                  <a:gd name="T31" fmla="*/ 0 h 605"/>
                  <a:gd name="T32" fmla="*/ 0 w 1201"/>
                  <a:gd name="T33" fmla="*/ 0 h 605"/>
                  <a:gd name="T34" fmla="*/ 0 w 1201"/>
                  <a:gd name="T35" fmla="*/ 0 h 605"/>
                  <a:gd name="T36" fmla="*/ 0 w 1201"/>
                  <a:gd name="T37" fmla="*/ 0 h 605"/>
                  <a:gd name="T38" fmla="*/ 0 w 1201"/>
                  <a:gd name="T39" fmla="*/ 0 h 605"/>
                  <a:gd name="T40" fmla="*/ 0 w 1201"/>
                  <a:gd name="T41" fmla="*/ 0 h 605"/>
                  <a:gd name="T42" fmla="*/ 0 w 1201"/>
                  <a:gd name="T43" fmla="*/ 0 h 605"/>
                  <a:gd name="T44" fmla="*/ 0 w 1201"/>
                  <a:gd name="T45" fmla="*/ 0 h 605"/>
                  <a:gd name="T46" fmla="*/ 0 w 1201"/>
                  <a:gd name="T47" fmla="*/ 0 h 605"/>
                  <a:gd name="T48" fmla="*/ 0 w 1201"/>
                  <a:gd name="T49" fmla="*/ 0 h 605"/>
                  <a:gd name="T50" fmla="*/ 0 w 1201"/>
                  <a:gd name="T51" fmla="*/ 0 h 605"/>
                  <a:gd name="T52" fmla="*/ 0 w 1201"/>
                  <a:gd name="T53" fmla="*/ 0 h 605"/>
                  <a:gd name="T54" fmla="*/ 0 w 1201"/>
                  <a:gd name="T55" fmla="*/ 0 h 605"/>
                  <a:gd name="T56" fmla="*/ 0 w 1201"/>
                  <a:gd name="T57" fmla="*/ 0 h 605"/>
                  <a:gd name="T58" fmla="*/ 0 w 1201"/>
                  <a:gd name="T59" fmla="*/ 0 h 605"/>
                  <a:gd name="T60" fmla="*/ 0 w 1201"/>
                  <a:gd name="T61" fmla="*/ 0 h 605"/>
                  <a:gd name="T62" fmla="*/ 0 w 1201"/>
                  <a:gd name="T63" fmla="*/ 0 h 605"/>
                  <a:gd name="T64" fmla="*/ 0 w 1201"/>
                  <a:gd name="T65" fmla="*/ 0 h 605"/>
                  <a:gd name="T66" fmla="*/ 0 w 1201"/>
                  <a:gd name="T67" fmla="*/ 0 h 605"/>
                  <a:gd name="T68" fmla="*/ 0 w 1201"/>
                  <a:gd name="T69" fmla="*/ 0 h 605"/>
                  <a:gd name="T70" fmla="*/ 0 w 1201"/>
                  <a:gd name="T71" fmla="*/ 0 h 605"/>
                  <a:gd name="T72" fmla="*/ 0 w 1201"/>
                  <a:gd name="T73" fmla="*/ 0 h 605"/>
                  <a:gd name="T74" fmla="*/ 0 w 1201"/>
                  <a:gd name="T75" fmla="*/ 0 h 605"/>
                  <a:gd name="T76" fmla="*/ 0 w 1201"/>
                  <a:gd name="T77" fmla="*/ 0 h 605"/>
                  <a:gd name="T78" fmla="*/ 0 w 1201"/>
                  <a:gd name="T79" fmla="*/ 0 h 605"/>
                  <a:gd name="T80" fmla="*/ 0 w 1201"/>
                  <a:gd name="T81" fmla="*/ 0 h 605"/>
                  <a:gd name="T82" fmla="*/ 0 w 1201"/>
                  <a:gd name="T83" fmla="*/ 0 h 6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01"/>
                  <a:gd name="T127" fmla="*/ 0 h 605"/>
                  <a:gd name="T128" fmla="*/ 1201 w 1201"/>
                  <a:gd name="T129" fmla="*/ 605 h 6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01" h="605">
                    <a:moveTo>
                      <a:pt x="0" y="0"/>
                    </a:moveTo>
                    <a:lnTo>
                      <a:pt x="25" y="28"/>
                    </a:lnTo>
                    <a:lnTo>
                      <a:pt x="96" y="104"/>
                    </a:lnTo>
                    <a:lnTo>
                      <a:pt x="144" y="153"/>
                    </a:lnTo>
                    <a:lnTo>
                      <a:pt x="199" y="208"/>
                    </a:lnTo>
                    <a:lnTo>
                      <a:pt x="258" y="266"/>
                    </a:lnTo>
                    <a:lnTo>
                      <a:pt x="321" y="326"/>
                    </a:lnTo>
                    <a:lnTo>
                      <a:pt x="354" y="356"/>
                    </a:lnTo>
                    <a:lnTo>
                      <a:pt x="387" y="385"/>
                    </a:lnTo>
                    <a:lnTo>
                      <a:pt x="419" y="413"/>
                    </a:lnTo>
                    <a:lnTo>
                      <a:pt x="452" y="441"/>
                    </a:lnTo>
                    <a:lnTo>
                      <a:pt x="485" y="467"/>
                    </a:lnTo>
                    <a:lnTo>
                      <a:pt x="516" y="492"/>
                    </a:lnTo>
                    <a:lnTo>
                      <a:pt x="548" y="515"/>
                    </a:lnTo>
                    <a:lnTo>
                      <a:pt x="579" y="536"/>
                    </a:lnTo>
                    <a:lnTo>
                      <a:pt x="608" y="555"/>
                    </a:lnTo>
                    <a:lnTo>
                      <a:pt x="637" y="571"/>
                    </a:lnTo>
                    <a:lnTo>
                      <a:pt x="664" y="585"/>
                    </a:lnTo>
                    <a:lnTo>
                      <a:pt x="690" y="595"/>
                    </a:lnTo>
                    <a:lnTo>
                      <a:pt x="713" y="602"/>
                    </a:lnTo>
                    <a:lnTo>
                      <a:pt x="735" y="605"/>
                    </a:lnTo>
                    <a:lnTo>
                      <a:pt x="755" y="605"/>
                    </a:lnTo>
                    <a:lnTo>
                      <a:pt x="772" y="601"/>
                    </a:lnTo>
                    <a:lnTo>
                      <a:pt x="789" y="594"/>
                    </a:lnTo>
                    <a:lnTo>
                      <a:pt x="805" y="584"/>
                    </a:lnTo>
                    <a:lnTo>
                      <a:pt x="822" y="572"/>
                    </a:lnTo>
                    <a:lnTo>
                      <a:pt x="840" y="559"/>
                    </a:lnTo>
                    <a:lnTo>
                      <a:pt x="857" y="544"/>
                    </a:lnTo>
                    <a:lnTo>
                      <a:pt x="876" y="527"/>
                    </a:lnTo>
                    <a:lnTo>
                      <a:pt x="894" y="510"/>
                    </a:lnTo>
                    <a:lnTo>
                      <a:pt x="911" y="492"/>
                    </a:lnTo>
                    <a:lnTo>
                      <a:pt x="948" y="451"/>
                    </a:lnTo>
                    <a:lnTo>
                      <a:pt x="984" y="408"/>
                    </a:lnTo>
                    <a:lnTo>
                      <a:pt x="1018" y="363"/>
                    </a:lnTo>
                    <a:lnTo>
                      <a:pt x="1051" y="317"/>
                    </a:lnTo>
                    <a:lnTo>
                      <a:pt x="1082" y="273"/>
                    </a:lnTo>
                    <a:lnTo>
                      <a:pt x="1110" y="230"/>
                    </a:lnTo>
                    <a:lnTo>
                      <a:pt x="1136" y="192"/>
                    </a:lnTo>
                    <a:lnTo>
                      <a:pt x="1158" y="157"/>
                    </a:lnTo>
                    <a:lnTo>
                      <a:pt x="1190" y="105"/>
                    </a:lnTo>
                    <a:lnTo>
                      <a:pt x="1201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5" name="Freeform 199"/>
              <p:cNvSpPr>
                <a:spLocks/>
              </p:cNvSpPr>
              <p:nvPr/>
            </p:nvSpPr>
            <p:spPr bwMode="auto">
              <a:xfrm>
                <a:off x="2803" y="1481"/>
                <a:ext cx="38" cy="36"/>
              </a:xfrm>
              <a:custGeom>
                <a:avLst/>
                <a:gdLst>
                  <a:gd name="T0" fmla="*/ 0 w 574"/>
                  <a:gd name="T1" fmla="*/ 0 h 541"/>
                  <a:gd name="T2" fmla="*/ 0 w 574"/>
                  <a:gd name="T3" fmla="*/ 0 h 541"/>
                  <a:gd name="T4" fmla="*/ 0 w 574"/>
                  <a:gd name="T5" fmla="*/ 0 h 541"/>
                  <a:gd name="T6" fmla="*/ 0 w 574"/>
                  <a:gd name="T7" fmla="*/ 0 h 541"/>
                  <a:gd name="T8" fmla="*/ 0 w 574"/>
                  <a:gd name="T9" fmla="*/ 0 h 541"/>
                  <a:gd name="T10" fmla="*/ 0 w 574"/>
                  <a:gd name="T11" fmla="*/ 0 h 541"/>
                  <a:gd name="T12" fmla="*/ 0 w 574"/>
                  <a:gd name="T13" fmla="*/ 0 h 541"/>
                  <a:gd name="T14" fmla="*/ 0 w 574"/>
                  <a:gd name="T15" fmla="*/ 0 h 541"/>
                  <a:gd name="T16" fmla="*/ 0 w 574"/>
                  <a:gd name="T17" fmla="*/ 0 h 541"/>
                  <a:gd name="T18" fmla="*/ 0 w 574"/>
                  <a:gd name="T19" fmla="*/ 0 h 541"/>
                  <a:gd name="T20" fmla="*/ 0 w 574"/>
                  <a:gd name="T21" fmla="*/ 0 h 541"/>
                  <a:gd name="T22" fmla="*/ 0 w 574"/>
                  <a:gd name="T23" fmla="*/ 0 h 541"/>
                  <a:gd name="T24" fmla="*/ 0 w 574"/>
                  <a:gd name="T25" fmla="*/ 0 h 541"/>
                  <a:gd name="T26" fmla="*/ 0 w 574"/>
                  <a:gd name="T27" fmla="*/ 0 h 541"/>
                  <a:gd name="T28" fmla="*/ 0 w 574"/>
                  <a:gd name="T29" fmla="*/ 0 h 541"/>
                  <a:gd name="T30" fmla="*/ 0 w 574"/>
                  <a:gd name="T31" fmla="*/ 0 h 541"/>
                  <a:gd name="T32" fmla="*/ 0 w 574"/>
                  <a:gd name="T33" fmla="*/ 0 h 541"/>
                  <a:gd name="T34" fmla="*/ 0 w 574"/>
                  <a:gd name="T35" fmla="*/ 0 h 541"/>
                  <a:gd name="T36" fmla="*/ 0 w 574"/>
                  <a:gd name="T37" fmla="*/ 0 h 541"/>
                  <a:gd name="T38" fmla="*/ 0 w 574"/>
                  <a:gd name="T39" fmla="*/ 0 h 541"/>
                  <a:gd name="T40" fmla="*/ 0 w 574"/>
                  <a:gd name="T41" fmla="*/ 0 h 541"/>
                  <a:gd name="T42" fmla="*/ 0 w 574"/>
                  <a:gd name="T43" fmla="*/ 0 h 541"/>
                  <a:gd name="T44" fmla="*/ 0 w 574"/>
                  <a:gd name="T45" fmla="*/ 0 h 541"/>
                  <a:gd name="T46" fmla="*/ 0 w 574"/>
                  <a:gd name="T47" fmla="*/ 0 h 541"/>
                  <a:gd name="T48" fmla="*/ 0 w 574"/>
                  <a:gd name="T49" fmla="*/ 0 h 541"/>
                  <a:gd name="T50" fmla="*/ 0 w 574"/>
                  <a:gd name="T51" fmla="*/ 0 h 541"/>
                  <a:gd name="T52" fmla="*/ 0 w 574"/>
                  <a:gd name="T53" fmla="*/ 0 h 541"/>
                  <a:gd name="T54" fmla="*/ 0 w 574"/>
                  <a:gd name="T55" fmla="*/ 0 h 541"/>
                  <a:gd name="T56" fmla="*/ 0 w 574"/>
                  <a:gd name="T57" fmla="*/ 0 h 541"/>
                  <a:gd name="T58" fmla="*/ 0 w 574"/>
                  <a:gd name="T59" fmla="*/ 0 h 541"/>
                  <a:gd name="T60" fmla="*/ 0 w 574"/>
                  <a:gd name="T61" fmla="*/ 0 h 541"/>
                  <a:gd name="T62" fmla="*/ 0 w 574"/>
                  <a:gd name="T63" fmla="*/ 0 h 541"/>
                  <a:gd name="T64" fmla="*/ 0 w 574"/>
                  <a:gd name="T65" fmla="*/ 0 h 541"/>
                  <a:gd name="T66" fmla="*/ 0 w 574"/>
                  <a:gd name="T67" fmla="*/ 0 h 541"/>
                  <a:gd name="T68" fmla="*/ 0 w 574"/>
                  <a:gd name="T69" fmla="*/ 0 h 541"/>
                  <a:gd name="T70" fmla="*/ 0 w 574"/>
                  <a:gd name="T71" fmla="*/ 0 h 541"/>
                  <a:gd name="T72" fmla="*/ 0 w 574"/>
                  <a:gd name="T73" fmla="*/ 0 h 541"/>
                  <a:gd name="T74" fmla="*/ 0 w 574"/>
                  <a:gd name="T75" fmla="*/ 0 h 541"/>
                  <a:gd name="T76" fmla="*/ 0 w 574"/>
                  <a:gd name="T77" fmla="*/ 0 h 541"/>
                  <a:gd name="T78" fmla="*/ 0 w 574"/>
                  <a:gd name="T79" fmla="*/ 0 h 5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74"/>
                  <a:gd name="T121" fmla="*/ 0 h 541"/>
                  <a:gd name="T122" fmla="*/ 574 w 574"/>
                  <a:gd name="T123" fmla="*/ 541 h 5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74" h="541">
                    <a:moveTo>
                      <a:pt x="0" y="257"/>
                    </a:moveTo>
                    <a:lnTo>
                      <a:pt x="18" y="273"/>
                    </a:lnTo>
                    <a:lnTo>
                      <a:pt x="68" y="310"/>
                    </a:lnTo>
                    <a:lnTo>
                      <a:pt x="102" y="335"/>
                    </a:lnTo>
                    <a:lnTo>
                      <a:pt x="141" y="363"/>
                    </a:lnTo>
                    <a:lnTo>
                      <a:pt x="182" y="391"/>
                    </a:lnTo>
                    <a:lnTo>
                      <a:pt x="226" y="421"/>
                    </a:lnTo>
                    <a:lnTo>
                      <a:pt x="271" y="449"/>
                    </a:lnTo>
                    <a:lnTo>
                      <a:pt x="314" y="476"/>
                    </a:lnTo>
                    <a:lnTo>
                      <a:pt x="337" y="488"/>
                    </a:lnTo>
                    <a:lnTo>
                      <a:pt x="357" y="499"/>
                    </a:lnTo>
                    <a:lnTo>
                      <a:pt x="379" y="510"/>
                    </a:lnTo>
                    <a:lnTo>
                      <a:pt x="399" y="519"/>
                    </a:lnTo>
                    <a:lnTo>
                      <a:pt x="417" y="526"/>
                    </a:lnTo>
                    <a:lnTo>
                      <a:pt x="436" y="533"/>
                    </a:lnTo>
                    <a:lnTo>
                      <a:pt x="453" y="537"/>
                    </a:lnTo>
                    <a:lnTo>
                      <a:pt x="468" y="540"/>
                    </a:lnTo>
                    <a:lnTo>
                      <a:pt x="483" y="541"/>
                    </a:lnTo>
                    <a:lnTo>
                      <a:pt x="495" y="540"/>
                    </a:lnTo>
                    <a:lnTo>
                      <a:pt x="506" y="538"/>
                    </a:lnTo>
                    <a:lnTo>
                      <a:pt x="515" y="532"/>
                    </a:lnTo>
                    <a:lnTo>
                      <a:pt x="523" y="525"/>
                    </a:lnTo>
                    <a:lnTo>
                      <a:pt x="530" y="515"/>
                    </a:lnTo>
                    <a:lnTo>
                      <a:pt x="536" y="503"/>
                    </a:lnTo>
                    <a:lnTo>
                      <a:pt x="542" y="490"/>
                    </a:lnTo>
                    <a:lnTo>
                      <a:pt x="547" y="475"/>
                    </a:lnTo>
                    <a:lnTo>
                      <a:pt x="552" y="457"/>
                    </a:lnTo>
                    <a:lnTo>
                      <a:pt x="556" y="440"/>
                    </a:lnTo>
                    <a:lnTo>
                      <a:pt x="559" y="420"/>
                    </a:lnTo>
                    <a:lnTo>
                      <a:pt x="565" y="379"/>
                    </a:lnTo>
                    <a:lnTo>
                      <a:pt x="570" y="334"/>
                    </a:lnTo>
                    <a:lnTo>
                      <a:pt x="572" y="287"/>
                    </a:lnTo>
                    <a:lnTo>
                      <a:pt x="574" y="240"/>
                    </a:lnTo>
                    <a:lnTo>
                      <a:pt x="574" y="194"/>
                    </a:lnTo>
                    <a:lnTo>
                      <a:pt x="574" y="150"/>
                    </a:lnTo>
                    <a:lnTo>
                      <a:pt x="573" y="109"/>
                    </a:lnTo>
                    <a:lnTo>
                      <a:pt x="571" y="74"/>
                    </a:lnTo>
                    <a:lnTo>
                      <a:pt x="569" y="19"/>
                    </a:lnTo>
                    <a:lnTo>
                      <a:pt x="566" y="0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F1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6" name="Freeform 200"/>
              <p:cNvSpPr>
                <a:spLocks/>
              </p:cNvSpPr>
              <p:nvPr/>
            </p:nvSpPr>
            <p:spPr bwMode="auto">
              <a:xfrm>
                <a:off x="2854" y="1358"/>
                <a:ext cx="17" cy="39"/>
              </a:xfrm>
              <a:custGeom>
                <a:avLst/>
                <a:gdLst>
                  <a:gd name="T0" fmla="*/ 0 w 246"/>
                  <a:gd name="T1" fmla="*/ 0 h 596"/>
                  <a:gd name="T2" fmla="*/ 0 w 246"/>
                  <a:gd name="T3" fmla="*/ 0 h 596"/>
                  <a:gd name="T4" fmla="*/ 0 w 246"/>
                  <a:gd name="T5" fmla="*/ 0 h 596"/>
                  <a:gd name="T6" fmla="*/ 0 w 246"/>
                  <a:gd name="T7" fmla="*/ 0 h 596"/>
                  <a:gd name="T8" fmla="*/ 0 w 246"/>
                  <a:gd name="T9" fmla="*/ 0 h 596"/>
                  <a:gd name="T10" fmla="*/ 0 w 246"/>
                  <a:gd name="T11" fmla="*/ 0 h 596"/>
                  <a:gd name="T12" fmla="*/ 0 w 246"/>
                  <a:gd name="T13" fmla="*/ 0 h 596"/>
                  <a:gd name="T14" fmla="*/ 0 w 246"/>
                  <a:gd name="T15" fmla="*/ 0 h 596"/>
                  <a:gd name="T16" fmla="*/ 0 w 246"/>
                  <a:gd name="T17" fmla="*/ 0 h 596"/>
                  <a:gd name="T18" fmla="*/ 0 w 246"/>
                  <a:gd name="T19" fmla="*/ 0 h 596"/>
                  <a:gd name="T20" fmla="*/ 0 w 246"/>
                  <a:gd name="T21" fmla="*/ 0 h 596"/>
                  <a:gd name="T22" fmla="*/ 0 w 246"/>
                  <a:gd name="T23" fmla="*/ 0 h 596"/>
                  <a:gd name="T24" fmla="*/ 0 w 246"/>
                  <a:gd name="T25" fmla="*/ 0 h 596"/>
                  <a:gd name="T26" fmla="*/ 0 w 246"/>
                  <a:gd name="T27" fmla="*/ 0 h 596"/>
                  <a:gd name="T28" fmla="*/ 0 w 246"/>
                  <a:gd name="T29" fmla="*/ 0 h 596"/>
                  <a:gd name="T30" fmla="*/ 0 w 246"/>
                  <a:gd name="T31" fmla="*/ 0 h 596"/>
                  <a:gd name="T32" fmla="*/ 0 w 246"/>
                  <a:gd name="T33" fmla="*/ 0 h 596"/>
                  <a:gd name="T34" fmla="*/ 0 w 246"/>
                  <a:gd name="T35" fmla="*/ 0 h 596"/>
                  <a:gd name="T36" fmla="*/ 0 w 246"/>
                  <a:gd name="T37" fmla="*/ 0 h 596"/>
                  <a:gd name="T38" fmla="*/ 0 w 246"/>
                  <a:gd name="T39" fmla="*/ 0 h 596"/>
                  <a:gd name="T40" fmla="*/ 0 w 246"/>
                  <a:gd name="T41" fmla="*/ 0 h 596"/>
                  <a:gd name="T42" fmla="*/ 0 w 246"/>
                  <a:gd name="T43" fmla="*/ 0 h 596"/>
                  <a:gd name="T44" fmla="*/ 0 w 246"/>
                  <a:gd name="T45" fmla="*/ 0 h 596"/>
                  <a:gd name="T46" fmla="*/ 0 w 246"/>
                  <a:gd name="T47" fmla="*/ 0 h 596"/>
                  <a:gd name="T48" fmla="*/ 0 w 246"/>
                  <a:gd name="T49" fmla="*/ 0 h 596"/>
                  <a:gd name="T50" fmla="*/ 0 w 246"/>
                  <a:gd name="T51" fmla="*/ 0 h 596"/>
                  <a:gd name="T52" fmla="*/ 0 w 246"/>
                  <a:gd name="T53" fmla="*/ 0 h 596"/>
                  <a:gd name="T54" fmla="*/ 0 w 246"/>
                  <a:gd name="T55" fmla="*/ 0 h 596"/>
                  <a:gd name="T56" fmla="*/ 0 w 246"/>
                  <a:gd name="T57" fmla="*/ 0 h 596"/>
                  <a:gd name="T58" fmla="*/ 0 w 246"/>
                  <a:gd name="T59" fmla="*/ 0 h 596"/>
                  <a:gd name="T60" fmla="*/ 0 w 246"/>
                  <a:gd name="T61" fmla="*/ 0 h 596"/>
                  <a:gd name="T62" fmla="*/ 0 w 246"/>
                  <a:gd name="T63" fmla="*/ 0 h 596"/>
                  <a:gd name="T64" fmla="*/ 0 w 246"/>
                  <a:gd name="T65" fmla="*/ 0 h 596"/>
                  <a:gd name="T66" fmla="*/ 0 w 246"/>
                  <a:gd name="T67" fmla="*/ 0 h 596"/>
                  <a:gd name="T68" fmla="*/ 0 w 246"/>
                  <a:gd name="T69" fmla="*/ 0 h 596"/>
                  <a:gd name="T70" fmla="*/ 0 w 246"/>
                  <a:gd name="T71" fmla="*/ 0 h 596"/>
                  <a:gd name="T72" fmla="*/ 0 w 246"/>
                  <a:gd name="T73" fmla="*/ 0 h 596"/>
                  <a:gd name="T74" fmla="*/ 0 w 246"/>
                  <a:gd name="T75" fmla="*/ 0 h 596"/>
                  <a:gd name="T76" fmla="*/ 0 w 246"/>
                  <a:gd name="T77" fmla="*/ 0 h 596"/>
                  <a:gd name="T78" fmla="*/ 0 w 246"/>
                  <a:gd name="T79" fmla="*/ 0 h 596"/>
                  <a:gd name="T80" fmla="*/ 0 w 246"/>
                  <a:gd name="T81" fmla="*/ 0 h 596"/>
                  <a:gd name="T82" fmla="*/ 0 w 246"/>
                  <a:gd name="T83" fmla="*/ 0 h 596"/>
                  <a:gd name="T84" fmla="*/ 0 w 246"/>
                  <a:gd name="T85" fmla="*/ 0 h 596"/>
                  <a:gd name="T86" fmla="*/ 0 w 246"/>
                  <a:gd name="T87" fmla="*/ 0 h 596"/>
                  <a:gd name="T88" fmla="*/ 0 w 246"/>
                  <a:gd name="T89" fmla="*/ 0 h 596"/>
                  <a:gd name="T90" fmla="*/ 0 w 246"/>
                  <a:gd name="T91" fmla="*/ 0 h 596"/>
                  <a:gd name="T92" fmla="*/ 0 w 246"/>
                  <a:gd name="T93" fmla="*/ 0 h 596"/>
                  <a:gd name="T94" fmla="*/ 0 w 246"/>
                  <a:gd name="T95" fmla="*/ 0 h 5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6"/>
                  <a:gd name="T145" fmla="*/ 0 h 596"/>
                  <a:gd name="T146" fmla="*/ 246 w 246"/>
                  <a:gd name="T147" fmla="*/ 596 h 5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6" h="596">
                    <a:moveTo>
                      <a:pt x="0" y="184"/>
                    </a:moveTo>
                    <a:lnTo>
                      <a:pt x="2" y="174"/>
                    </a:lnTo>
                    <a:lnTo>
                      <a:pt x="7" y="147"/>
                    </a:lnTo>
                    <a:lnTo>
                      <a:pt x="11" y="130"/>
                    </a:lnTo>
                    <a:lnTo>
                      <a:pt x="16" y="111"/>
                    </a:lnTo>
                    <a:lnTo>
                      <a:pt x="22" y="92"/>
                    </a:lnTo>
                    <a:lnTo>
                      <a:pt x="30" y="73"/>
                    </a:lnTo>
                    <a:lnTo>
                      <a:pt x="38" y="53"/>
                    </a:lnTo>
                    <a:lnTo>
                      <a:pt x="49" y="36"/>
                    </a:lnTo>
                    <a:lnTo>
                      <a:pt x="54" y="29"/>
                    </a:lnTo>
                    <a:lnTo>
                      <a:pt x="60" y="22"/>
                    </a:lnTo>
                    <a:lnTo>
                      <a:pt x="66" y="15"/>
                    </a:lnTo>
                    <a:lnTo>
                      <a:pt x="72" y="10"/>
                    </a:lnTo>
                    <a:lnTo>
                      <a:pt x="79" y="5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0" y="0"/>
                    </a:lnTo>
                    <a:lnTo>
                      <a:pt x="119" y="3"/>
                    </a:lnTo>
                    <a:lnTo>
                      <a:pt x="128" y="6"/>
                    </a:lnTo>
                    <a:lnTo>
                      <a:pt x="137" y="12"/>
                    </a:lnTo>
                    <a:lnTo>
                      <a:pt x="156" y="26"/>
                    </a:lnTo>
                    <a:lnTo>
                      <a:pt x="172" y="41"/>
                    </a:lnTo>
                    <a:lnTo>
                      <a:pt x="186" y="57"/>
                    </a:lnTo>
                    <a:lnTo>
                      <a:pt x="200" y="75"/>
                    </a:lnTo>
                    <a:lnTo>
                      <a:pt x="210" y="94"/>
                    </a:lnTo>
                    <a:lnTo>
                      <a:pt x="220" y="113"/>
                    </a:lnTo>
                    <a:lnTo>
                      <a:pt x="227" y="133"/>
                    </a:lnTo>
                    <a:lnTo>
                      <a:pt x="233" y="154"/>
                    </a:lnTo>
                    <a:lnTo>
                      <a:pt x="238" y="175"/>
                    </a:lnTo>
                    <a:lnTo>
                      <a:pt x="242" y="196"/>
                    </a:lnTo>
                    <a:lnTo>
                      <a:pt x="245" y="218"/>
                    </a:lnTo>
                    <a:lnTo>
                      <a:pt x="246" y="239"/>
                    </a:lnTo>
                    <a:lnTo>
                      <a:pt x="246" y="260"/>
                    </a:lnTo>
                    <a:lnTo>
                      <a:pt x="245" y="281"/>
                    </a:lnTo>
                    <a:lnTo>
                      <a:pt x="242" y="301"/>
                    </a:lnTo>
                    <a:lnTo>
                      <a:pt x="240" y="322"/>
                    </a:lnTo>
                    <a:lnTo>
                      <a:pt x="236" y="341"/>
                    </a:lnTo>
                    <a:lnTo>
                      <a:pt x="231" y="363"/>
                    </a:lnTo>
                    <a:lnTo>
                      <a:pt x="224" y="385"/>
                    </a:lnTo>
                    <a:lnTo>
                      <a:pt x="217" y="408"/>
                    </a:lnTo>
                    <a:lnTo>
                      <a:pt x="200" y="453"/>
                    </a:lnTo>
                    <a:lnTo>
                      <a:pt x="182" y="497"/>
                    </a:lnTo>
                    <a:lnTo>
                      <a:pt x="165" y="536"/>
                    </a:lnTo>
                    <a:lnTo>
                      <a:pt x="151" y="568"/>
                    </a:lnTo>
                    <a:lnTo>
                      <a:pt x="140" y="588"/>
                    </a:lnTo>
                    <a:lnTo>
                      <a:pt x="137" y="596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5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7" name="Freeform 201"/>
              <p:cNvSpPr>
                <a:spLocks/>
              </p:cNvSpPr>
              <p:nvPr/>
            </p:nvSpPr>
            <p:spPr bwMode="auto">
              <a:xfrm>
                <a:off x="3102" y="1303"/>
                <a:ext cx="194" cy="207"/>
              </a:xfrm>
              <a:custGeom>
                <a:avLst/>
                <a:gdLst>
                  <a:gd name="T0" fmla="*/ 0 w 2914"/>
                  <a:gd name="T1" fmla="*/ 0 h 3101"/>
                  <a:gd name="T2" fmla="*/ 0 w 2914"/>
                  <a:gd name="T3" fmla="*/ 0 h 3101"/>
                  <a:gd name="T4" fmla="*/ 0 w 2914"/>
                  <a:gd name="T5" fmla="*/ 0 h 3101"/>
                  <a:gd name="T6" fmla="*/ 0 w 2914"/>
                  <a:gd name="T7" fmla="*/ 0 h 3101"/>
                  <a:gd name="T8" fmla="*/ 0 w 2914"/>
                  <a:gd name="T9" fmla="*/ 0 h 3101"/>
                  <a:gd name="T10" fmla="*/ 0 w 2914"/>
                  <a:gd name="T11" fmla="*/ 0 h 3101"/>
                  <a:gd name="T12" fmla="*/ 0 w 2914"/>
                  <a:gd name="T13" fmla="*/ 0 h 3101"/>
                  <a:gd name="T14" fmla="*/ 0 w 2914"/>
                  <a:gd name="T15" fmla="*/ 0 h 3101"/>
                  <a:gd name="T16" fmla="*/ 0 w 2914"/>
                  <a:gd name="T17" fmla="*/ 0 h 3101"/>
                  <a:gd name="T18" fmla="*/ 0 w 2914"/>
                  <a:gd name="T19" fmla="*/ 0 h 3101"/>
                  <a:gd name="T20" fmla="*/ 0 w 2914"/>
                  <a:gd name="T21" fmla="*/ 0 h 3101"/>
                  <a:gd name="T22" fmla="*/ 0 w 2914"/>
                  <a:gd name="T23" fmla="*/ 0 h 3101"/>
                  <a:gd name="T24" fmla="*/ 0 w 2914"/>
                  <a:gd name="T25" fmla="*/ 0 h 3101"/>
                  <a:gd name="T26" fmla="*/ 0 w 2914"/>
                  <a:gd name="T27" fmla="*/ 0 h 3101"/>
                  <a:gd name="T28" fmla="*/ 0 w 2914"/>
                  <a:gd name="T29" fmla="*/ 0 h 3101"/>
                  <a:gd name="T30" fmla="*/ 0 w 2914"/>
                  <a:gd name="T31" fmla="*/ 0 h 3101"/>
                  <a:gd name="T32" fmla="*/ 0 w 2914"/>
                  <a:gd name="T33" fmla="*/ 0 h 3101"/>
                  <a:gd name="T34" fmla="*/ 0 w 2914"/>
                  <a:gd name="T35" fmla="*/ 0 h 3101"/>
                  <a:gd name="T36" fmla="*/ 0 w 2914"/>
                  <a:gd name="T37" fmla="*/ 0 h 3101"/>
                  <a:gd name="T38" fmla="*/ 0 w 2914"/>
                  <a:gd name="T39" fmla="*/ 0 h 3101"/>
                  <a:gd name="T40" fmla="*/ 0 w 2914"/>
                  <a:gd name="T41" fmla="*/ 0 h 3101"/>
                  <a:gd name="T42" fmla="*/ 0 w 2914"/>
                  <a:gd name="T43" fmla="*/ 0 h 3101"/>
                  <a:gd name="T44" fmla="*/ 0 w 2914"/>
                  <a:gd name="T45" fmla="*/ 0 h 3101"/>
                  <a:gd name="T46" fmla="*/ 0 w 2914"/>
                  <a:gd name="T47" fmla="*/ 0 h 3101"/>
                  <a:gd name="T48" fmla="*/ 0 w 2914"/>
                  <a:gd name="T49" fmla="*/ 0 h 3101"/>
                  <a:gd name="T50" fmla="*/ 0 w 2914"/>
                  <a:gd name="T51" fmla="*/ 0 h 3101"/>
                  <a:gd name="T52" fmla="*/ 0 w 2914"/>
                  <a:gd name="T53" fmla="*/ 0 h 3101"/>
                  <a:gd name="T54" fmla="*/ 0 w 2914"/>
                  <a:gd name="T55" fmla="*/ 0 h 3101"/>
                  <a:gd name="T56" fmla="*/ 0 w 2914"/>
                  <a:gd name="T57" fmla="*/ 0 h 3101"/>
                  <a:gd name="T58" fmla="*/ 0 w 2914"/>
                  <a:gd name="T59" fmla="*/ 0 h 3101"/>
                  <a:gd name="T60" fmla="*/ 0 w 2914"/>
                  <a:gd name="T61" fmla="*/ 0 h 3101"/>
                  <a:gd name="T62" fmla="*/ 0 w 2914"/>
                  <a:gd name="T63" fmla="*/ 0 h 3101"/>
                  <a:gd name="T64" fmla="*/ 0 w 2914"/>
                  <a:gd name="T65" fmla="*/ 0 h 3101"/>
                  <a:gd name="T66" fmla="*/ 0 w 2914"/>
                  <a:gd name="T67" fmla="*/ 0 h 3101"/>
                  <a:gd name="T68" fmla="*/ 0 w 2914"/>
                  <a:gd name="T69" fmla="*/ 0 h 3101"/>
                  <a:gd name="T70" fmla="*/ 0 w 2914"/>
                  <a:gd name="T71" fmla="*/ 0 h 3101"/>
                  <a:gd name="T72" fmla="*/ 0 w 2914"/>
                  <a:gd name="T73" fmla="*/ 0 h 3101"/>
                  <a:gd name="T74" fmla="*/ 0 w 2914"/>
                  <a:gd name="T75" fmla="*/ 0 h 3101"/>
                  <a:gd name="T76" fmla="*/ 0 w 2914"/>
                  <a:gd name="T77" fmla="*/ 0 h 3101"/>
                  <a:gd name="T78" fmla="*/ 0 w 2914"/>
                  <a:gd name="T79" fmla="*/ 0 h 3101"/>
                  <a:gd name="T80" fmla="*/ 0 w 2914"/>
                  <a:gd name="T81" fmla="*/ 0 h 3101"/>
                  <a:gd name="T82" fmla="*/ 0 w 2914"/>
                  <a:gd name="T83" fmla="*/ 0 h 3101"/>
                  <a:gd name="T84" fmla="*/ 0 w 2914"/>
                  <a:gd name="T85" fmla="*/ 0 h 3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14"/>
                  <a:gd name="T130" fmla="*/ 0 h 3101"/>
                  <a:gd name="T131" fmla="*/ 2914 w 2914"/>
                  <a:gd name="T132" fmla="*/ 3101 h 3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14" h="3101">
                    <a:moveTo>
                      <a:pt x="1456" y="3101"/>
                    </a:moveTo>
                    <a:lnTo>
                      <a:pt x="1531" y="3099"/>
                    </a:lnTo>
                    <a:lnTo>
                      <a:pt x="1605" y="3093"/>
                    </a:lnTo>
                    <a:lnTo>
                      <a:pt x="1678" y="3083"/>
                    </a:lnTo>
                    <a:lnTo>
                      <a:pt x="1750" y="3069"/>
                    </a:lnTo>
                    <a:lnTo>
                      <a:pt x="1821" y="3052"/>
                    </a:lnTo>
                    <a:lnTo>
                      <a:pt x="1889" y="3032"/>
                    </a:lnTo>
                    <a:lnTo>
                      <a:pt x="1957" y="3008"/>
                    </a:lnTo>
                    <a:lnTo>
                      <a:pt x="2024" y="2982"/>
                    </a:lnTo>
                    <a:lnTo>
                      <a:pt x="2088" y="2952"/>
                    </a:lnTo>
                    <a:lnTo>
                      <a:pt x="2150" y="2919"/>
                    </a:lnTo>
                    <a:lnTo>
                      <a:pt x="2212" y="2884"/>
                    </a:lnTo>
                    <a:lnTo>
                      <a:pt x="2271" y="2845"/>
                    </a:lnTo>
                    <a:lnTo>
                      <a:pt x="2328" y="2804"/>
                    </a:lnTo>
                    <a:lnTo>
                      <a:pt x="2383" y="2760"/>
                    </a:lnTo>
                    <a:lnTo>
                      <a:pt x="2436" y="2713"/>
                    </a:lnTo>
                    <a:lnTo>
                      <a:pt x="2486" y="2664"/>
                    </a:lnTo>
                    <a:lnTo>
                      <a:pt x="2535" y="2613"/>
                    </a:lnTo>
                    <a:lnTo>
                      <a:pt x="2581" y="2560"/>
                    </a:lnTo>
                    <a:lnTo>
                      <a:pt x="2624" y="2504"/>
                    </a:lnTo>
                    <a:lnTo>
                      <a:pt x="2665" y="2446"/>
                    </a:lnTo>
                    <a:lnTo>
                      <a:pt x="2702" y="2386"/>
                    </a:lnTo>
                    <a:lnTo>
                      <a:pt x="2737" y="2324"/>
                    </a:lnTo>
                    <a:lnTo>
                      <a:pt x="2770" y="2261"/>
                    </a:lnTo>
                    <a:lnTo>
                      <a:pt x="2798" y="2196"/>
                    </a:lnTo>
                    <a:lnTo>
                      <a:pt x="2825" y="2128"/>
                    </a:lnTo>
                    <a:lnTo>
                      <a:pt x="2847" y="2060"/>
                    </a:lnTo>
                    <a:lnTo>
                      <a:pt x="2868" y="1989"/>
                    </a:lnTo>
                    <a:lnTo>
                      <a:pt x="2884" y="1918"/>
                    </a:lnTo>
                    <a:lnTo>
                      <a:pt x="2896" y="1845"/>
                    </a:lnTo>
                    <a:lnTo>
                      <a:pt x="2905" y="1771"/>
                    </a:lnTo>
                    <a:lnTo>
                      <a:pt x="2912" y="1695"/>
                    </a:lnTo>
                    <a:lnTo>
                      <a:pt x="2914" y="1620"/>
                    </a:lnTo>
                    <a:lnTo>
                      <a:pt x="2912" y="1543"/>
                    </a:lnTo>
                    <a:lnTo>
                      <a:pt x="2905" y="1467"/>
                    </a:lnTo>
                    <a:lnTo>
                      <a:pt x="2896" y="1391"/>
                    </a:lnTo>
                    <a:lnTo>
                      <a:pt x="2883" y="1315"/>
                    </a:lnTo>
                    <a:lnTo>
                      <a:pt x="2867" y="1240"/>
                    </a:lnTo>
                    <a:lnTo>
                      <a:pt x="2847" y="1166"/>
                    </a:lnTo>
                    <a:lnTo>
                      <a:pt x="2824" y="1093"/>
                    </a:lnTo>
                    <a:lnTo>
                      <a:pt x="2798" y="1021"/>
                    </a:lnTo>
                    <a:lnTo>
                      <a:pt x="2769" y="951"/>
                    </a:lnTo>
                    <a:lnTo>
                      <a:pt x="2736" y="882"/>
                    </a:lnTo>
                    <a:lnTo>
                      <a:pt x="2701" y="814"/>
                    </a:lnTo>
                    <a:lnTo>
                      <a:pt x="2663" y="748"/>
                    </a:lnTo>
                    <a:lnTo>
                      <a:pt x="2622" y="684"/>
                    </a:lnTo>
                    <a:lnTo>
                      <a:pt x="2579" y="621"/>
                    </a:lnTo>
                    <a:lnTo>
                      <a:pt x="2533" y="561"/>
                    </a:lnTo>
                    <a:lnTo>
                      <a:pt x="2484" y="503"/>
                    </a:lnTo>
                    <a:lnTo>
                      <a:pt x="2433" y="448"/>
                    </a:lnTo>
                    <a:lnTo>
                      <a:pt x="2380" y="395"/>
                    </a:lnTo>
                    <a:lnTo>
                      <a:pt x="2325" y="345"/>
                    </a:lnTo>
                    <a:lnTo>
                      <a:pt x="2268" y="298"/>
                    </a:lnTo>
                    <a:lnTo>
                      <a:pt x="2209" y="253"/>
                    </a:lnTo>
                    <a:lnTo>
                      <a:pt x="2147" y="212"/>
                    </a:lnTo>
                    <a:lnTo>
                      <a:pt x="2084" y="173"/>
                    </a:lnTo>
                    <a:lnTo>
                      <a:pt x="2020" y="138"/>
                    </a:lnTo>
                    <a:lnTo>
                      <a:pt x="1953" y="108"/>
                    </a:lnTo>
                    <a:lnTo>
                      <a:pt x="1886" y="80"/>
                    </a:lnTo>
                    <a:lnTo>
                      <a:pt x="1817" y="57"/>
                    </a:lnTo>
                    <a:lnTo>
                      <a:pt x="1746" y="37"/>
                    </a:lnTo>
                    <a:lnTo>
                      <a:pt x="1674" y="21"/>
                    </a:lnTo>
                    <a:lnTo>
                      <a:pt x="1601" y="10"/>
                    </a:lnTo>
                    <a:lnTo>
                      <a:pt x="1527" y="4"/>
                    </a:lnTo>
                    <a:lnTo>
                      <a:pt x="1452" y="0"/>
                    </a:lnTo>
                    <a:lnTo>
                      <a:pt x="1377" y="4"/>
                    </a:lnTo>
                    <a:lnTo>
                      <a:pt x="1303" y="10"/>
                    </a:lnTo>
                    <a:lnTo>
                      <a:pt x="1231" y="21"/>
                    </a:lnTo>
                    <a:lnTo>
                      <a:pt x="1158" y="37"/>
                    </a:lnTo>
                    <a:lnTo>
                      <a:pt x="1088" y="57"/>
                    </a:lnTo>
                    <a:lnTo>
                      <a:pt x="1020" y="80"/>
                    </a:lnTo>
                    <a:lnTo>
                      <a:pt x="952" y="108"/>
                    </a:lnTo>
                    <a:lnTo>
                      <a:pt x="886" y="138"/>
                    </a:lnTo>
                    <a:lnTo>
                      <a:pt x="822" y="173"/>
                    </a:lnTo>
                    <a:lnTo>
                      <a:pt x="758" y="212"/>
                    </a:lnTo>
                    <a:lnTo>
                      <a:pt x="698" y="253"/>
                    </a:lnTo>
                    <a:lnTo>
                      <a:pt x="639" y="298"/>
                    </a:lnTo>
                    <a:lnTo>
                      <a:pt x="582" y="345"/>
                    </a:lnTo>
                    <a:lnTo>
                      <a:pt x="528" y="395"/>
                    </a:lnTo>
                    <a:lnTo>
                      <a:pt x="475" y="448"/>
                    </a:lnTo>
                    <a:lnTo>
                      <a:pt x="425" y="503"/>
                    </a:lnTo>
                    <a:lnTo>
                      <a:pt x="377" y="561"/>
                    </a:lnTo>
                    <a:lnTo>
                      <a:pt x="331" y="621"/>
                    </a:lnTo>
                    <a:lnTo>
                      <a:pt x="288" y="684"/>
                    </a:lnTo>
                    <a:lnTo>
                      <a:pt x="247" y="748"/>
                    </a:lnTo>
                    <a:lnTo>
                      <a:pt x="209" y="814"/>
                    </a:lnTo>
                    <a:lnTo>
                      <a:pt x="175" y="882"/>
                    </a:lnTo>
                    <a:lnTo>
                      <a:pt x="143" y="951"/>
                    </a:lnTo>
                    <a:lnTo>
                      <a:pt x="113" y="1021"/>
                    </a:lnTo>
                    <a:lnTo>
                      <a:pt x="88" y="1093"/>
                    </a:lnTo>
                    <a:lnTo>
                      <a:pt x="64" y="1166"/>
                    </a:lnTo>
                    <a:lnTo>
                      <a:pt x="45" y="1240"/>
                    </a:lnTo>
                    <a:lnTo>
                      <a:pt x="29" y="1315"/>
                    </a:lnTo>
                    <a:lnTo>
                      <a:pt x="17" y="1391"/>
                    </a:lnTo>
                    <a:lnTo>
                      <a:pt x="7" y="1467"/>
                    </a:lnTo>
                    <a:lnTo>
                      <a:pt x="1" y="1543"/>
                    </a:lnTo>
                    <a:lnTo>
                      <a:pt x="0" y="1620"/>
                    </a:lnTo>
                    <a:lnTo>
                      <a:pt x="1" y="1696"/>
                    </a:lnTo>
                    <a:lnTo>
                      <a:pt x="5" y="1771"/>
                    </a:lnTo>
                    <a:lnTo>
                      <a:pt x="12" y="1845"/>
                    </a:lnTo>
                    <a:lnTo>
                      <a:pt x="23" y="1919"/>
                    </a:lnTo>
                    <a:lnTo>
                      <a:pt x="36" y="1990"/>
                    </a:lnTo>
                    <a:lnTo>
                      <a:pt x="51" y="2061"/>
                    </a:lnTo>
                    <a:lnTo>
                      <a:pt x="70" y="2130"/>
                    </a:lnTo>
                    <a:lnTo>
                      <a:pt x="92" y="2198"/>
                    </a:lnTo>
                    <a:lnTo>
                      <a:pt x="115" y="2263"/>
                    </a:lnTo>
                    <a:lnTo>
                      <a:pt x="143" y="2327"/>
                    </a:lnTo>
                    <a:lnTo>
                      <a:pt x="173" y="2389"/>
                    </a:lnTo>
                    <a:lnTo>
                      <a:pt x="206" y="2450"/>
                    </a:lnTo>
                    <a:lnTo>
                      <a:pt x="242" y="2509"/>
                    </a:lnTo>
                    <a:lnTo>
                      <a:pt x="280" y="2565"/>
                    </a:lnTo>
                    <a:lnTo>
                      <a:pt x="322" y="2618"/>
                    </a:lnTo>
                    <a:lnTo>
                      <a:pt x="366" y="2670"/>
                    </a:lnTo>
                    <a:lnTo>
                      <a:pt x="412" y="2719"/>
                    </a:lnTo>
                    <a:lnTo>
                      <a:pt x="462" y="2766"/>
                    </a:lnTo>
                    <a:lnTo>
                      <a:pt x="516" y="2810"/>
                    </a:lnTo>
                    <a:lnTo>
                      <a:pt x="572" y="2852"/>
                    </a:lnTo>
                    <a:lnTo>
                      <a:pt x="630" y="2891"/>
                    </a:lnTo>
                    <a:lnTo>
                      <a:pt x="691" y="2927"/>
                    </a:lnTo>
                    <a:lnTo>
                      <a:pt x="754" y="2959"/>
                    </a:lnTo>
                    <a:lnTo>
                      <a:pt x="822" y="2988"/>
                    </a:lnTo>
                    <a:lnTo>
                      <a:pt x="891" y="3014"/>
                    </a:lnTo>
                    <a:lnTo>
                      <a:pt x="964" y="3038"/>
                    </a:lnTo>
                    <a:lnTo>
                      <a:pt x="1039" y="3057"/>
                    </a:lnTo>
                    <a:lnTo>
                      <a:pt x="1117" y="3074"/>
                    </a:lnTo>
                    <a:lnTo>
                      <a:pt x="1197" y="3086"/>
                    </a:lnTo>
                    <a:lnTo>
                      <a:pt x="1281" y="3095"/>
                    </a:lnTo>
                    <a:lnTo>
                      <a:pt x="1368" y="3100"/>
                    </a:lnTo>
                    <a:lnTo>
                      <a:pt x="1456" y="3101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8" name="Freeform 202"/>
              <p:cNvSpPr>
                <a:spLocks/>
              </p:cNvSpPr>
              <p:nvPr/>
            </p:nvSpPr>
            <p:spPr bwMode="auto">
              <a:xfrm>
                <a:off x="2657" y="1280"/>
                <a:ext cx="213" cy="221"/>
              </a:xfrm>
              <a:custGeom>
                <a:avLst/>
                <a:gdLst>
                  <a:gd name="T0" fmla="*/ 0 w 3197"/>
                  <a:gd name="T1" fmla="*/ 0 h 3315"/>
                  <a:gd name="T2" fmla="*/ 0 w 3197"/>
                  <a:gd name="T3" fmla="*/ 0 h 3315"/>
                  <a:gd name="T4" fmla="*/ 0 w 3197"/>
                  <a:gd name="T5" fmla="*/ 0 h 3315"/>
                  <a:gd name="T6" fmla="*/ 0 w 3197"/>
                  <a:gd name="T7" fmla="*/ 0 h 3315"/>
                  <a:gd name="T8" fmla="*/ 0 w 3197"/>
                  <a:gd name="T9" fmla="*/ 0 h 3315"/>
                  <a:gd name="T10" fmla="*/ 0 w 3197"/>
                  <a:gd name="T11" fmla="*/ 0 h 3315"/>
                  <a:gd name="T12" fmla="*/ 0 w 3197"/>
                  <a:gd name="T13" fmla="*/ 0 h 3315"/>
                  <a:gd name="T14" fmla="*/ 0 w 3197"/>
                  <a:gd name="T15" fmla="*/ 0 h 3315"/>
                  <a:gd name="T16" fmla="*/ 0 w 3197"/>
                  <a:gd name="T17" fmla="*/ 0 h 3315"/>
                  <a:gd name="T18" fmla="*/ 0 w 3197"/>
                  <a:gd name="T19" fmla="*/ 0 h 3315"/>
                  <a:gd name="T20" fmla="*/ 0 w 3197"/>
                  <a:gd name="T21" fmla="*/ 0 h 3315"/>
                  <a:gd name="T22" fmla="*/ 0 w 3197"/>
                  <a:gd name="T23" fmla="*/ 0 h 3315"/>
                  <a:gd name="T24" fmla="*/ 0 w 3197"/>
                  <a:gd name="T25" fmla="*/ 0 h 3315"/>
                  <a:gd name="T26" fmla="*/ 0 w 3197"/>
                  <a:gd name="T27" fmla="*/ 0 h 3315"/>
                  <a:gd name="T28" fmla="*/ 0 w 3197"/>
                  <a:gd name="T29" fmla="*/ 0 h 3315"/>
                  <a:gd name="T30" fmla="*/ 0 w 3197"/>
                  <a:gd name="T31" fmla="*/ 0 h 3315"/>
                  <a:gd name="T32" fmla="*/ 0 w 3197"/>
                  <a:gd name="T33" fmla="*/ 0 h 3315"/>
                  <a:gd name="T34" fmla="*/ 0 w 3197"/>
                  <a:gd name="T35" fmla="*/ 0 h 3315"/>
                  <a:gd name="T36" fmla="*/ 0 w 3197"/>
                  <a:gd name="T37" fmla="*/ 0 h 3315"/>
                  <a:gd name="T38" fmla="*/ 0 w 3197"/>
                  <a:gd name="T39" fmla="*/ 0 h 3315"/>
                  <a:gd name="T40" fmla="*/ 0 w 3197"/>
                  <a:gd name="T41" fmla="*/ 0 h 3315"/>
                  <a:gd name="T42" fmla="*/ 0 w 3197"/>
                  <a:gd name="T43" fmla="*/ 0 h 3315"/>
                  <a:gd name="T44" fmla="*/ 0 w 3197"/>
                  <a:gd name="T45" fmla="*/ 0 h 3315"/>
                  <a:gd name="T46" fmla="*/ 0 w 3197"/>
                  <a:gd name="T47" fmla="*/ 0 h 3315"/>
                  <a:gd name="T48" fmla="*/ 0 w 3197"/>
                  <a:gd name="T49" fmla="*/ 0 h 3315"/>
                  <a:gd name="T50" fmla="*/ 0 w 3197"/>
                  <a:gd name="T51" fmla="*/ 0 h 3315"/>
                  <a:gd name="T52" fmla="*/ 0 w 3197"/>
                  <a:gd name="T53" fmla="*/ 0 h 3315"/>
                  <a:gd name="T54" fmla="*/ 0 w 3197"/>
                  <a:gd name="T55" fmla="*/ 0 h 3315"/>
                  <a:gd name="T56" fmla="*/ 0 w 3197"/>
                  <a:gd name="T57" fmla="*/ 0 h 3315"/>
                  <a:gd name="T58" fmla="*/ 0 w 3197"/>
                  <a:gd name="T59" fmla="*/ 0 h 3315"/>
                  <a:gd name="T60" fmla="*/ 0 w 3197"/>
                  <a:gd name="T61" fmla="*/ 0 h 3315"/>
                  <a:gd name="T62" fmla="*/ 0 w 3197"/>
                  <a:gd name="T63" fmla="*/ 0 h 3315"/>
                  <a:gd name="T64" fmla="*/ 0 w 3197"/>
                  <a:gd name="T65" fmla="*/ 0 h 3315"/>
                  <a:gd name="T66" fmla="*/ 0 w 3197"/>
                  <a:gd name="T67" fmla="*/ 0 h 3315"/>
                  <a:gd name="T68" fmla="*/ 0 w 3197"/>
                  <a:gd name="T69" fmla="*/ 0 h 3315"/>
                  <a:gd name="T70" fmla="*/ 0 w 3197"/>
                  <a:gd name="T71" fmla="*/ 0 h 3315"/>
                  <a:gd name="T72" fmla="*/ 0 w 3197"/>
                  <a:gd name="T73" fmla="*/ 0 h 3315"/>
                  <a:gd name="T74" fmla="*/ 0 w 3197"/>
                  <a:gd name="T75" fmla="*/ 0 h 3315"/>
                  <a:gd name="T76" fmla="*/ 0 w 3197"/>
                  <a:gd name="T77" fmla="*/ 0 h 3315"/>
                  <a:gd name="T78" fmla="*/ 0 w 3197"/>
                  <a:gd name="T79" fmla="*/ 0 h 3315"/>
                  <a:gd name="T80" fmla="*/ 0 w 3197"/>
                  <a:gd name="T81" fmla="*/ 0 h 3315"/>
                  <a:gd name="T82" fmla="*/ 0 w 3197"/>
                  <a:gd name="T83" fmla="*/ 0 h 3315"/>
                  <a:gd name="T84" fmla="*/ 0 w 3197"/>
                  <a:gd name="T85" fmla="*/ 0 h 3315"/>
                  <a:gd name="T86" fmla="*/ 0 w 3197"/>
                  <a:gd name="T87" fmla="*/ 0 h 3315"/>
                  <a:gd name="T88" fmla="*/ 0 w 3197"/>
                  <a:gd name="T89" fmla="*/ 0 h 3315"/>
                  <a:gd name="T90" fmla="*/ 0 w 3197"/>
                  <a:gd name="T91" fmla="*/ 0 h 3315"/>
                  <a:gd name="T92" fmla="*/ 0 w 3197"/>
                  <a:gd name="T93" fmla="*/ 0 h 3315"/>
                  <a:gd name="T94" fmla="*/ 0 w 3197"/>
                  <a:gd name="T95" fmla="*/ 0 h 3315"/>
                  <a:gd name="T96" fmla="*/ 0 w 3197"/>
                  <a:gd name="T97" fmla="*/ 0 h 3315"/>
                  <a:gd name="T98" fmla="*/ 0 w 3197"/>
                  <a:gd name="T99" fmla="*/ 0 h 3315"/>
                  <a:gd name="T100" fmla="*/ 0 w 3197"/>
                  <a:gd name="T101" fmla="*/ 0 h 3315"/>
                  <a:gd name="T102" fmla="*/ 0 w 3197"/>
                  <a:gd name="T103" fmla="*/ 0 h 3315"/>
                  <a:gd name="T104" fmla="*/ 0 w 3197"/>
                  <a:gd name="T105" fmla="*/ 0 h 3315"/>
                  <a:gd name="T106" fmla="*/ 0 w 3197"/>
                  <a:gd name="T107" fmla="*/ 0 h 3315"/>
                  <a:gd name="T108" fmla="*/ 0 w 3197"/>
                  <a:gd name="T109" fmla="*/ 0 h 3315"/>
                  <a:gd name="T110" fmla="*/ 0 w 3197"/>
                  <a:gd name="T111" fmla="*/ 0 h 3315"/>
                  <a:gd name="T112" fmla="*/ 0 w 3197"/>
                  <a:gd name="T113" fmla="*/ 0 h 3315"/>
                  <a:gd name="T114" fmla="*/ 0 w 3197"/>
                  <a:gd name="T115" fmla="*/ 0 h 3315"/>
                  <a:gd name="T116" fmla="*/ 0 w 3197"/>
                  <a:gd name="T117" fmla="*/ 0 h 33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97"/>
                  <a:gd name="T178" fmla="*/ 0 h 3315"/>
                  <a:gd name="T179" fmla="*/ 3197 w 3197"/>
                  <a:gd name="T180" fmla="*/ 3315 h 33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97" h="3315">
                    <a:moveTo>
                      <a:pt x="2793" y="654"/>
                    </a:moveTo>
                    <a:lnTo>
                      <a:pt x="2801" y="678"/>
                    </a:lnTo>
                    <a:lnTo>
                      <a:pt x="2823" y="745"/>
                    </a:lnTo>
                    <a:lnTo>
                      <a:pt x="2854" y="843"/>
                    </a:lnTo>
                    <a:lnTo>
                      <a:pt x="2892" y="959"/>
                    </a:lnTo>
                    <a:lnTo>
                      <a:pt x="2931" y="1084"/>
                    </a:lnTo>
                    <a:lnTo>
                      <a:pt x="2967" y="1204"/>
                    </a:lnTo>
                    <a:lnTo>
                      <a:pt x="2983" y="1260"/>
                    </a:lnTo>
                    <a:lnTo>
                      <a:pt x="2997" y="1311"/>
                    </a:lnTo>
                    <a:lnTo>
                      <a:pt x="3008" y="1356"/>
                    </a:lnTo>
                    <a:lnTo>
                      <a:pt x="3017" y="1392"/>
                    </a:lnTo>
                    <a:lnTo>
                      <a:pt x="3020" y="1408"/>
                    </a:lnTo>
                    <a:lnTo>
                      <a:pt x="3025" y="1425"/>
                    </a:lnTo>
                    <a:lnTo>
                      <a:pt x="3030" y="1440"/>
                    </a:lnTo>
                    <a:lnTo>
                      <a:pt x="3036" y="1455"/>
                    </a:lnTo>
                    <a:lnTo>
                      <a:pt x="3049" y="1487"/>
                    </a:lnTo>
                    <a:lnTo>
                      <a:pt x="3065" y="1519"/>
                    </a:lnTo>
                    <a:lnTo>
                      <a:pt x="3099" y="1584"/>
                    </a:lnTo>
                    <a:lnTo>
                      <a:pt x="3134" y="1654"/>
                    </a:lnTo>
                    <a:lnTo>
                      <a:pt x="3150" y="1692"/>
                    </a:lnTo>
                    <a:lnTo>
                      <a:pt x="3166" y="1733"/>
                    </a:lnTo>
                    <a:lnTo>
                      <a:pt x="3172" y="1754"/>
                    </a:lnTo>
                    <a:lnTo>
                      <a:pt x="3178" y="1776"/>
                    </a:lnTo>
                    <a:lnTo>
                      <a:pt x="3183" y="1799"/>
                    </a:lnTo>
                    <a:lnTo>
                      <a:pt x="3188" y="1823"/>
                    </a:lnTo>
                    <a:lnTo>
                      <a:pt x="3191" y="1846"/>
                    </a:lnTo>
                    <a:lnTo>
                      <a:pt x="3194" y="1872"/>
                    </a:lnTo>
                    <a:lnTo>
                      <a:pt x="3196" y="1898"/>
                    </a:lnTo>
                    <a:lnTo>
                      <a:pt x="3197" y="1926"/>
                    </a:lnTo>
                    <a:lnTo>
                      <a:pt x="3196" y="1953"/>
                    </a:lnTo>
                    <a:lnTo>
                      <a:pt x="3195" y="1983"/>
                    </a:lnTo>
                    <a:lnTo>
                      <a:pt x="3192" y="2014"/>
                    </a:lnTo>
                    <a:lnTo>
                      <a:pt x="3188" y="2045"/>
                    </a:lnTo>
                    <a:lnTo>
                      <a:pt x="3183" y="2078"/>
                    </a:lnTo>
                    <a:lnTo>
                      <a:pt x="3177" y="2113"/>
                    </a:lnTo>
                    <a:lnTo>
                      <a:pt x="3170" y="2150"/>
                    </a:lnTo>
                    <a:lnTo>
                      <a:pt x="3162" y="2187"/>
                    </a:lnTo>
                    <a:lnTo>
                      <a:pt x="3151" y="2226"/>
                    </a:lnTo>
                    <a:lnTo>
                      <a:pt x="3141" y="2267"/>
                    </a:lnTo>
                    <a:lnTo>
                      <a:pt x="3130" y="2308"/>
                    </a:lnTo>
                    <a:lnTo>
                      <a:pt x="3118" y="2350"/>
                    </a:lnTo>
                    <a:lnTo>
                      <a:pt x="3103" y="2392"/>
                    </a:lnTo>
                    <a:lnTo>
                      <a:pt x="3088" y="2435"/>
                    </a:lnTo>
                    <a:lnTo>
                      <a:pt x="3071" y="2479"/>
                    </a:lnTo>
                    <a:lnTo>
                      <a:pt x="3052" y="2523"/>
                    </a:lnTo>
                    <a:lnTo>
                      <a:pt x="3033" y="2567"/>
                    </a:lnTo>
                    <a:lnTo>
                      <a:pt x="3012" y="2611"/>
                    </a:lnTo>
                    <a:lnTo>
                      <a:pt x="2989" y="2655"/>
                    </a:lnTo>
                    <a:lnTo>
                      <a:pt x="2965" y="2698"/>
                    </a:lnTo>
                    <a:lnTo>
                      <a:pt x="2939" y="2742"/>
                    </a:lnTo>
                    <a:lnTo>
                      <a:pt x="2911" y="2784"/>
                    </a:lnTo>
                    <a:lnTo>
                      <a:pt x="2881" y="2825"/>
                    </a:lnTo>
                    <a:lnTo>
                      <a:pt x="2850" y="2866"/>
                    </a:lnTo>
                    <a:lnTo>
                      <a:pt x="2817" y="2905"/>
                    </a:lnTo>
                    <a:lnTo>
                      <a:pt x="2782" y="2944"/>
                    </a:lnTo>
                    <a:lnTo>
                      <a:pt x="2744" y="2981"/>
                    </a:lnTo>
                    <a:lnTo>
                      <a:pt x="2705" y="3016"/>
                    </a:lnTo>
                    <a:lnTo>
                      <a:pt x="2664" y="3051"/>
                    </a:lnTo>
                    <a:lnTo>
                      <a:pt x="2621" y="3083"/>
                    </a:lnTo>
                    <a:lnTo>
                      <a:pt x="2575" y="3113"/>
                    </a:lnTo>
                    <a:lnTo>
                      <a:pt x="2527" y="3141"/>
                    </a:lnTo>
                    <a:lnTo>
                      <a:pt x="2477" y="3167"/>
                    </a:lnTo>
                    <a:lnTo>
                      <a:pt x="2425" y="3191"/>
                    </a:lnTo>
                    <a:lnTo>
                      <a:pt x="2370" y="3211"/>
                    </a:lnTo>
                    <a:lnTo>
                      <a:pt x="2313" y="3230"/>
                    </a:lnTo>
                    <a:lnTo>
                      <a:pt x="2236" y="3251"/>
                    </a:lnTo>
                    <a:lnTo>
                      <a:pt x="2160" y="3268"/>
                    </a:lnTo>
                    <a:lnTo>
                      <a:pt x="2086" y="3284"/>
                    </a:lnTo>
                    <a:lnTo>
                      <a:pt x="2012" y="3295"/>
                    </a:lnTo>
                    <a:lnTo>
                      <a:pt x="1941" y="3304"/>
                    </a:lnTo>
                    <a:lnTo>
                      <a:pt x="1871" y="3310"/>
                    </a:lnTo>
                    <a:lnTo>
                      <a:pt x="1801" y="3314"/>
                    </a:lnTo>
                    <a:lnTo>
                      <a:pt x="1733" y="3315"/>
                    </a:lnTo>
                    <a:lnTo>
                      <a:pt x="1667" y="3314"/>
                    </a:lnTo>
                    <a:lnTo>
                      <a:pt x="1602" y="3311"/>
                    </a:lnTo>
                    <a:lnTo>
                      <a:pt x="1539" y="3306"/>
                    </a:lnTo>
                    <a:lnTo>
                      <a:pt x="1477" y="3299"/>
                    </a:lnTo>
                    <a:lnTo>
                      <a:pt x="1417" y="3290"/>
                    </a:lnTo>
                    <a:lnTo>
                      <a:pt x="1358" y="3280"/>
                    </a:lnTo>
                    <a:lnTo>
                      <a:pt x="1301" y="3267"/>
                    </a:lnTo>
                    <a:lnTo>
                      <a:pt x="1246" y="3254"/>
                    </a:lnTo>
                    <a:lnTo>
                      <a:pt x="1192" y="3239"/>
                    </a:lnTo>
                    <a:lnTo>
                      <a:pt x="1141" y="3224"/>
                    </a:lnTo>
                    <a:lnTo>
                      <a:pt x="1091" y="3206"/>
                    </a:lnTo>
                    <a:lnTo>
                      <a:pt x="1043" y="3189"/>
                    </a:lnTo>
                    <a:lnTo>
                      <a:pt x="997" y="3170"/>
                    </a:lnTo>
                    <a:lnTo>
                      <a:pt x="953" y="3151"/>
                    </a:lnTo>
                    <a:lnTo>
                      <a:pt x="911" y="3132"/>
                    </a:lnTo>
                    <a:lnTo>
                      <a:pt x="872" y="3112"/>
                    </a:lnTo>
                    <a:lnTo>
                      <a:pt x="833" y="3092"/>
                    </a:lnTo>
                    <a:lnTo>
                      <a:pt x="797" y="3071"/>
                    </a:lnTo>
                    <a:lnTo>
                      <a:pt x="763" y="3051"/>
                    </a:lnTo>
                    <a:lnTo>
                      <a:pt x="733" y="3032"/>
                    </a:lnTo>
                    <a:lnTo>
                      <a:pt x="703" y="3011"/>
                    </a:lnTo>
                    <a:lnTo>
                      <a:pt x="677" y="2992"/>
                    </a:lnTo>
                    <a:lnTo>
                      <a:pt x="652" y="2973"/>
                    </a:lnTo>
                    <a:lnTo>
                      <a:pt x="630" y="2955"/>
                    </a:lnTo>
                    <a:lnTo>
                      <a:pt x="589" y="2919"/>
                    </a:lnTo>
                    <a:lnTo>
                      <a:pt x="549" y="2883"/>
                    </a:lnTo>
                    <a:lnTo>
                      <a:pt x="511" y="2845"/>
                    </a:lnTo>
                    <a:lnTo>
                      <a:pt x="474" y="2804"/>
                    </a:lnTo>
                    <a:lnTo>
                      <a:pt x="438" y="2762"/>
                    </a:lnTo>
                    <a:lnTo>
                      <a:pt x="402" y="2718"/>
                    </a:lnTo>
                    <a:lnTo>
                      <a:pt x="367" y="2672"/>
                    </a:lnTo>
                    <a:lnTo>
                      <a:pt x="334" y="2622"/>
                    </a:lnTo>
                    <a:lnTo>
                      <a:pt x="300" y="2570"/>
                    </a:lnTo>
                    <a:lnTo>
                      <a:pt x="266" y="2515"/>
                    </a:lnTo>
                    <a:lnTo>
                      <a:pt x="234" y="2456"/>
                    </a:lnTo>
                    <a:lnTo>
                      <a:pt x="200" y="2392"/>
                    </a:lnTo>
                    <a:lnTo>
                      <a:pt x="166" y="2325"/>
                    </a:lnTo>
                    <a:lnTo>
                      <a:pt x="133" y="2254"/>
                    </a:lnTo>
                    <a:lnTo>
                      <a:pt x="98" y="2178"/>
                    </a:lnTo>
                    <a:lnTo>
                      <a:pt x="63" y="2096"/>
                    </a:lnTo>
                    <a:lnTo>
                      <a:pt x="47" y="2053"/>
                    </a:lnTo>
                    <a:lnTo>
                      <a:pt x="33" y="2005"/>
                    </a:lnTo>
                    <a:lnTo>
                      <a:pt x="22" y="1952"/>
                    </a:lnTo>
                    <a:lnTo>
                      <a:pt x="12" y="1896"/>
                    </a:lnTo>
                    <a:lnTo>
                      <a:pt x="5" y="1837"/>
                    </a:lnTo>
                    <a:lnTo>
                      <a:pt x="1" y="1775"/>
                    </a:lnTo>
                    <a:lnTo>
                      <a:pt x="0" y="1711"/>
                    </a:lnTo>
                    <a:lnTo>
                      <a:pt x="1" y="1643"/>
                    </a:lnTo>
                    <a:lnTo>
                      <a:pt x="5" y="1575"/>
                    </a:lnTo>
                    <a:lnTo>
                      <a:pt x="12" y="1503"/>
                    </a:lnTo>
                    <a:lnTo>
                      <a:pt x="23" y="1431"/>
                    </a:lnTo>
                    <a:lnTo>
                      <a:pt x="36" y="1358"/>
                    </a:lnTo>
                    <a:lnTo>
                      <a:pt x="52" y="1284"/>
                    </a:lnTo>
                    <a:lnTo>
                      <a:pt x="72" y="1209"/>
                    </a:lnTo>
                    <a:lnTo>
                      <a:pt x="94" y="1135"/>
                    </a:lnTo>
                    <a:lnTo>
                      <a:pt x="119" y="1060"/>
                    </a:lnTo>
                    <a:lnTo>
                      <a:pt x="148" y="986"/>
                    </a:lnTo>
                    <a:lnTo>
                      <a:pt x="181" y="912"/>
                    </a:lnTo>
                    <a:lnTo>
                      <a:pt x="216" y="840"/>
                    </a:lnTo>
                    <a:lnTo>
                      <a:pt x="256" y="769"/>
                    </a:lnTo>
                    <a:lnTo>
                      <a:pt x="299" y="700"/>
                    </a:lnTo>
                    <a:lnTo>
                      <a:pt x="345" y="632"/>
                    </a:lnTo>
                    <a:lnTo>
                      <a:pt x="396" y="567"/>
                    </a:lnTo>
                    <a:lnTo>
                      <a:pt x="450" y="505"/>
                    </a:lnTo>
                    <a:lnTo>
                      <a:pt x="507" y="446"/>
                    </a:lnTo>
                    <a:lnTo>
                      <a:pt x="570" y="389"/>
                    </a:lnTo>
                    <a:lnTo>
                      <a:pt x="635" y="337"/>
                    </a:lnTo>
                    <a:lnTo>
                      <a:pt x="705" y="288"/>
                    </a:lnTo>
                    <a:lnTo>
                      <a:pt x="779" y="243"/>
                    </a:lnTo>
                    <a:lnTo>
                      <a:pt x="856" y="204"/>
                    </a:lnTo>
                    <a:lnTo>
                      <a:pt x="939" y="169"/>
                    </a:lnTo>
                    <a:lnTo>
                      <a:pt x="1025" y="138"/>
                    </a:lnTo>
                    <a:lnTo>
                      <a:pt x="1111" y="113"/>
                    </a:lnTo>
                    <a:lnTo>
                      <a:pt x="1195" y="89"/>
                    </a:lnTo>
                    <a:lnTo>
                      <a:pt x="1276" y="69"/>
                    </a:lnTo>
                    <a:lnTo>
                      <a:pt x="1353" y="50"/>
                    </a:lnTo>
                    <a:lnTo>
                      <a:pt x="1428" y="36"/>
                    </a:lnTo>
                    <a:lnTo>
                      <a:pt x="1499" y="23"/>
                    </a:lnTo>
                    <a:lnTo>
                      <a:pt x="1568" y="14"/>
                    </a:lnTo>
                    <a:lnTo>
                      <a:pt x="1634" y="7"/>
                    </a:lnTo>
                    <a:lnTo>
                      <a:pt x="1698" y="2"/>
                    </a:lnTo>
                    <a:lnTo>
                      <a:pt x="1760" y="0"/>
                    </a:lnTo>
                    <a:lnTo>
                      <a:pt x="1820" y="2"/>
                    </a:lnTo>
                    <a:lnTo>
                      <a:pt x="1877" y="6"/>
                    </a:lnTo>
                    <a:lnTo>
                      <a:pt x="1933" y="13"/>
                    </a:lnTo>
                    <a:lnTo>
                      <a:pt x="1986" y="22"/>
                    </a:lnTo>
                    <a:lnTo>
                      <a:pt x="2039" y="34"/>
                    </a:lnTo>
                    <a:lnTo>
                      <a:pt x="2089" y="48"/>
                    </a:lnTo>
                    <a:lnTo>
                      <a:pt x="2138" y="66"/>
                    </a:lnTo>
                    <a:lnTo>
                      <a:pt x="2186" y="86"/>
                    </a:lnTo>
                    <a:lnTo>
                      <a:pt x="2233" y="109"/>
                    </a:lnTo>
                    <a:lnTo>
                      <a:pt x="2279" y="134"/>
                    </a:lnTo>
                    <a:lnTo>
                      <a:pt x="2324" y="163"/>
                    </a:lnTo>
                    <a:lnTo>
                      <a:pt x="2368" y="194"/>
                    </a:lnTo>
                    <a:lnTo>
                      <a:pt x="2411" y="228"/>
                    </a:lnTo>
                    <a:lnTo>
                      <a:pt x="2454" y="264"/>
                    </a:lnTo>
                    <a:lnTo>
                      <a:pt x="2496" y="304"/>
                    </a:lnTo>
                    <a:lnTo>
                      <a:pt x="2539" y="346"/>
                    </a:lnTo>
                    <a:lnTo>
                      <a:pt x="2581" y="390"/>
                    </a:lnTo>
                    <a:lnTo>
                      <a:pt x="2623" y="437"/>
                    </a:lnTo>
                    <a:lnTo>
                      <a:pt x="2665" y="487"/>
                    </a:lnTo>
                    <a:lnTo>
                      <a:pt x="2707" y="541"/>
                    </a:lnTo>
                    <a:lnTo>
                      <a:pt x="2750" y="596"/>
                    </a:lnTo>
                    <a:lnTo>
                      <a:pt x="2793" y="65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9" name="Freeform 203"/>
              <p:cNvSpPr>
                <a:spLocks/>
              </p:cNvSpPr>
              <p:nvPr/>
            </p:nvSpPr>
            <p:spPr bwMode="auto">
              <a:xfrm>
                <a:off x="2637" y="1259"/>
                <a:ext cx="220" cy="194"/>
              </a:xfrm>
              <a:custGeom>
                <a:avLst/>
                <a:gdLst>
                  <a:gd name="T0" fmla="*/ 0 w 3301"/>
                  <a:gd name="T1" fmla="*/ 0 h 2909"/>
                  <a:gd name="T2" fmla="*/ 0 w 3301"/>
                  <a:gd name="T3" fmla="*/ 0 h 2909"/>
                  <a:gd name="T4" fmla="*/ 0 w 3301"/>
                  <a:gd name="T5" fmla="*/ 0 h 2909"/>
                  <a:gd name="T6" fmla="*/ 0 w 3301"/>
                  <a:gd name="T7" fmla="*/ 0 h 2909"/>
                  <a:gd name="T8" fmla="*/ 0 w 3301"/>
                  <a:gd name="T9" fmla="*/ 0 h 2909"/>
                  <a:gd name="T10" fmla="*/ 0 w 3301"/>
                  <a:gd name="T11" fmla="*/ 0 h 2909"/>
                  <a:gd name="T12" fmla="*/ 0 w 3301"/>
                  <a:gd name="T13" fmla="*/ 0 h 2909"/>
                  <a:gd name="T14" fmla="*/ 0 w 3301"/>
                  <a:gd name="T15" fmla="*/ 0 h 2909"/>
                  <a:gd name="T16" fmla="*/ 0 w 3301"/>
                  <a:gd name="T17" fmla="*/ 0 h 2909"/>
                  <a:gd name="T18" fmla="*/ 0 w 3301"/>
                  <a:gd name="T19" fmla="*/ 0 h 2909"/>
                  <a:gd name="T20" fmla="*/ 0 w 3301"/>
                  <a:gd name="T21" fmla="*/ 0 h 2909"/>
                  <a:gd name="T22" fmla="*/ 0 w 3301"/>
                  <a:gd name="T23" fmla="*/ 0 h 2909"/>
                  <a:gd name="T24" fmla="*/ 0 w 3301"/>
                  <a:gd name="T25" fmla="*/ 0 h 2909"/>
                  <a:gd name="T26" fmla="*/ 0 w 3301"/>
                  <a:gd name="T27" fmla="*/ 0 h 2909"/>
                  <a:gd name="T28" fmla="*/ 0 w 3301"/>
                  <a:gd name="T29" fmla="*/ 0 h 2909"/>
                  <a:gd name="T30" fmla="*/ 0 w 3301"/>
                  <a:gd name="T31" fmla="*/ 0 h 2909"/>
                  <a:gd name="T32" fmla="*/ 0 w 3301"/>
                  <a:gd name="T33" fmla="*/ 0 h 2909"/>
                  <a:gd name="T34" fmla="*/ 0 w 3301"/>
                  <a:gd name="T35" fmla="*/ 0 h 2909"/>
                  <a:gd name="T36" fmla="*/ 0 w 3301"/>
                  <a:gd name="T37" fmla="*/ 0 h 2909"/>
                  <a:gd name="T38" fmla="*/ 0 w 3301"/>
                  <a:gd name="T39" fmla="*/ 0 h 2909"/>
                  <a:gd name="T40" fmla="*/ 0 w 3301"/>
                  <a:gd name="T41" fmla="*/ 0 h 2909"/>
                  <a:gd name="T42" fmla="*/ 0 w 3301"/>
                  <a:gd name="T43" fmla="*/ 0 h 2909"/>
                  <a:gd name="T44" fmla="*/ 0 w 3301"/>
                  <a:gd name="T45" fmla="*/ 0 h 2909"/>
                  <a:gd name="T46" fmla="*/ 0 w 3301"/>
                  <a:gd name="T47" fmla="*/ 0 h 2909"/>
                  <a:gd name="T48" fmla="*/ 0 w 3301"/>
                  <a:gd name="T49" fmla="*/ 0 h 2909"/>
                  <a:gd name="T50" fmla="*/ 0 w 3301"/>
                  <a:gd name="T51" fmla="*/ 0 h 2909"/>
                  <a:gd name="T52" fmla="*/ 0 w 3301"/>
                  <a:gd name="T53" fmla="*/ 0 h 2909"/>
                  <a:gd name="T54" fmla="*/ 0 w 3301"/>
                  <a:gd name="T55" fmla="*/ 0 h 2909"/>
                  <a:gd name="T56" fmla="*/ 0 w 3301"/>
                  <a:gd name="T57" fmla="*/ 0 h 2909"/>
                  <a:gd name="T58" fmla="*/ 0 w 3301"/>
                  <a:gd name="T59" fmla="*/ 0 h 2909"/>
                  <a:gd name="T60" fmla="*/ 0 w 3301"/>
                  <a:gd name="T61" fmla="*/ 0 h 2909"/>
                  <a:gd name="T62" fmla="*/ 0 w 3301"/>
                  <a:gd name="T63" fmla="*/ 0 h 2909"/>
                  <a:gd name="T64" fmla="*/ 0 w 3301"/>
                  <a:gd name="T65" fmla="*/ 0 h 2909"/>
                  <a:gd name="T66" fmla="*/ 0 w 3301"/>
                  <a:gd name="T67" fmla="*/ 0 h 2909"/>
                  <a:gd name="T68" fmla="*/ 0 w 3301"/>
                  <a:gd name="T69" fmla="*/ 0 h 2909"/>
                  <a:gd name="T70" fmla="*/ 0 w 3301"/>
                  <a:gd name="T71" fmla="*/ 0 h 2909"/>
                  <a:gd name="T72" fmla="*/ 0 w 3301"/>
                  <a:gd name="T73" fmla="*/ 0 h 2909"/>
                  <a:gd name="T74" fmla="*/ 0 w 3301"/>
                  <a:gd name="T75" fmla="*/ 0 h 2909"/>
                  <a:gd name="T76" fmla="*/ 0 w 3301"/>
                  <a:gd name="T77" fmla="*/ 0 h 2909"/>
                  <a:gd name="T78" fmla="*/ 0 w 3301"/>
                  <a:gd name="T79" fmla="*/ 0 h 2909"/>
                  <a:gd name="T80" fmla="*/ 0 w 3301"/>
                  <a:gd name="T81" fmla="*/ 0 h 2909"/>
                  <a:gd name="T82" fmla="*/ 0 w 3301"/>
                  <a:gd name="T83" fmla="*/ 0 h 2909"/>
                  <a:gd name="T84" fmla="*/ 0 w 3301"/>
                  <a:gd name="T85" fmla="*/ 0 h 2909"/>
                  <a:gd name="T86" fmla="*/ 0 w 3301"/>
                  <a:gd name="T87" fmla="*/ 0 h 2909"/>
                  <a:gd name="T88" fmla="*/ 0 w 3301"/>
                  <a:gd name="T89" fmla="*/ 0 h 2909"/>
                  <a:gd name="T90" fmla="*/ 0 w 3301"/>
                  <a:gd name="T91" fmla="*/ 0 h 2909"/>
                  <a:gd name="T92" fmla="*/ 0 w 3301"/>
                  <a:gd name="T93" fmla="*/ 0 h 2909"/>
                  <a:gd name="T94" fmla="*/ 0 w 3301"/>
                  <a:gd name="T95" fmla="*/ 0 h 2909"/>
                  <a:gd name="T96" fmla="*/ 0 w 3301"/>
                  <a:gd name="T97" fmla="*/ 0 h 2909"/>
                  <a:gd name="T98" fmla="*/ 0 w 3301"/>
                  <a:gd name="T99" fmla="*/ 0 h 2909"/>
                  <a:gd name="T100" fmla="*/ 0 w 3301"/>
                  <a:gd name="T101" fmla="*/ 0 h 2909"/>
                  <a:gd name="T102" fmla="*/ 0 w 3301"/>
                  <a:gd name="T103" fmla="*/ 0 h 2909"/>
                  <a:gd name="T104" fmla="*/ 0 w 3301"/>
                  <a:gd name="T105" fmla="*/ 0 h 2909"/>
                  <a:gd name="T106" fmla="*/ 0 w 3301"/>
                  <a:gd name="T107" fmla="*/ 0 h 2909"/>
                  <a:gd name="T108" fmla="*/ 0 w 3301"/>
                  <a:gd name="T109" fmla="*/ 0 h 2909"/>
                  <a:gd name="T110" fmla="*/ 0 w 3301"/>
                  <a:gd name="T111" fmla="*/ 0 h 2909"/>
                  <a:gd name="T112" fmla="*/ 0 w 3301"/>
                  <a:gd name="T113" fmla="*/ 0 h 2909"/>
                  <a:gd name="T114" fmla="*/ 0 w 3301"/>
                  <a:gd name="T115" fmla="*/ 0 h 2909"/>
                  <a:gd name="T116" fmla="*/ 0 w 3301"/>
                  <a:gd name="T117" fmla="*/ 0 h 2909"/>
                  <a:gd name="T118" fmla="*/ 0 w 3301"/>
                  <a:gd name="T119" fmla="*/ 0 h 2909"/>
                  <a:gd name="T120" fmla="*/ 0 w 3301"/>
                  <a:gd name="T121" fmla="*/ 0 h 2909"/>
                  <a:gd name="T122" fmla="*/ 0 w 3301"/>
                  <a:gd name="T123" fmla="*/ 0 h 29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01"/>
                  <a:gd name="T187" fmla="*/ 0 h 2909"/>
                  <a:gd name="T188" fmla="*/ 3301 w 3301"/>
                  <a:gd name="T189" fmla="*/ 2909 h 290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01" h="2909">
                    <a:moveTo>
                      <a:pt x="2082" y="401"/>
                    </a:moveTo>
                    <a:lnTo>
                      <a:pt x="2089" y="410"/>
                    </a:lnTo>
                    <a:lnTo>
                      <a:pt x="2105" y="438"/>
                    </a:lnTo>
                    <a:lnTo>
                      <a:pt x="2117" y="457"/>
                    </a:lnTo>
                    <a:lnTo>
                      <a:pt x="2129" y="482"/>
                    </a:lnTo>
                    <a:lnTo>
                      <a:pt x="2141" y="509"/>
                    </a:lnTo>
                    <a:lnTo>
                      <a:pt x="2153" y="541"/>
                    </a:lnTo>
                    <a:lnTo>
                      <a:pt x="2164" y="576"/>
                    </a:lnTo>
                    <a:lnTo>
                      <a:pt x="2176" y="614"/>
                    </a:lnTo>
                    <a:lnTo>
                      <a:pt x="2180" y="634"/>
                    </a:lnTo>
                    <a:lnTo>
                      <a:pt x="2184" y="654"/>
                    </a:lnTo>
                    <a:lnTo>
                      <a:pt x="2188" y="676"/>
                    </a:lnTo>
                    <a:lnTo>
                      <a:pt x="2191" y="698"/>
                    </a:lnTo>
                    <a:lnTo>
                      <a:pt x="2193" y="721"/>
                    </a:lnTo>
                    <a:lnTo>
                      <a:pt x="2195" y="745"/>
                    </a:lnTo>
                    <a:lnTo>
                      <a:pt x="2196" y="769"/>
                    </a:lnTo>
                    <a:lnTo>
                      <a:pt x="2196" y="794"/>
                    </a:lnTo>
                    <a:lnTo>
                      <a:pt x="2195" y="820"/>
                    </a:lnTo>
                    <a:lnTo>
                      <a:pt x="2193" y="845"/>
                    </a:lnTo>
                    <a:lnTo>
                      <a:pt x="2190" y="872"/>
                    </a:lnTo>
                    <a:lnTo>
                      <a:pt x="2185" y="899"/>
                    </a:lnTo>
                    <a:lnTo>
                      <a:pt x="2176" y="954"/>
                    </a:lnTo>
                    <a:lnTo>
                      <a:pt x="2164" y="1006"/>
                    </a:lnTo>
                    <a:lnTo>
                      <a:pt x="2153" y="1056"/>
                    </a:lnTo>
                    <a:lnTo>
                      <a:pt x="2142" y="1103"/>
                    </a:lnTo>
                    <a:lnTo>
                      <a:pt x="2120" y="1190"/>
                    </a:lnTo>
                    <a:lnTo>
                      <a:pt x="2097" y="1266"/>
                    </a:lnTo>
                    <a:lnTo>
                      <a:pt x="2078" y="1328"/>
                    </a:lnTo>
                    <a:lnTo>
                      <a:pt x="2062" y="1375"/>
                    </a:lnTo>
                    <a:lnTo>
                      <a:pt x="2051" y="1405"/>
                    </a:lnTo>
                    <a:lnTo>
                      <a:pt x="2048" y="1414"/>
                    </a:lnTo>
                    <a:lnTo>
                      <a:pt x="2048" y="1407"/>
                    </a:lnTo>
                    <a:lnTo>
                      <a:pt x="2047" y="1386"/>
                    </a:lnTo>
                    <a:lnTo>
                      <a:pt x="2044" y="1352"/>
                    </a:lnTo>
                    <a:lnTo>
                      <a:pt x="2039" y="1305"/>
                    </a:lnTo>
                    <a:lnTo>
                      <a:pt x="2031" y="1246"/>
                    </a:lnTo>
                    <a:lnTo>
                      <a:pt x="2019" y="1175"/>
                    </a:lnTo>
                    <a:lnTo>
                      <a:pt x="2011" y="1136"/>
                    </a:lnTo>
                    <a:lnTo>
                      <a:pt x="2002" y="1094"/>
                    </a:lnTo>
                    <a:lnTo>
                      <a:pt x="1991" y="1050"/>
                    </a:lnTo>
                    <a:lnTo>
                      <a:pt x="1980" y="1003"/>
                    </a:lnTo>
                    <a:lnTo>
                      <a:pt x="1967" y="956"/>
                    </a:lnTo>
                    <a:lnTo>
                      <a:pt x="1953" y="913"/>
                    </a:lnTo>
                    <a:lnTo>
                      <a:pt x="1939" y="873"/>
                    </a:lnTo>
                    <a:lnTo>
                      <a:pt x="1926" y="837"/>
                    </a:lnTo>
                    <a:lnTo>
                      <a:pt x="1912" y="804"/>
                    </a:lnTo>
                    <a:lnTo>
                      <a:pt x="1900" y="775"/>
                    </a:lnTo>
                    <a:lnTo>
                      <a:pt x="1888" y="748"/>
                    </a:lnTo>
                    <a:lnTo>
                      <a:pt x="1877" y="725"/>
                    </a:lnTo>
                    <a:lnTo>
                      <a:pt x="1855" y="688"/>
                    </a:lnTo>
                    <a:lnTo>
                      <a:pt x="1839" y="662"/>
                    </a:lnTo>
                    <a:lnTo>
                      <a:pt x="1829" y="646"/>
                    </a:lnTo>
                    <a:lnTo>
                      <a:pt x="1825" y="641"/>
                    </a:lnTo>
                    <a:lnTo>
                      <a:pt x="1826" y="656"/>
                    </a:lnTo>
                    <a:lnTo>
                      <a:pt x="1830" y="698"/>
                    </a:lnTo>
                    <a:lnTo>
                      <a:pt x="1833" y="760"/>
                    </a:lnTo>
                    <a:lnTo>
                      <a:pt x="1836" y="835"/>
                    </a:lnTo>
                    <a:lnTo>
                      <a:pt x="1836" y="876"/>
                    </a:lnTo>
                    <a:lnTo>
                      <a:pt x="1836" y="918"/>
                    </a:lnTo>
                    <a:lnTo>
                      <a:pt x="1834" y="962"/>
                    </a:lnTo>
                    <a:lnTo>
                      <a:pt x="1832" y="1004"/>
                    </a:lnTo>
                    <a:lnTo>
                      <a:pt x="1829" y="1045"/>
                    </a:lnTo>
                    <a:lnTo>
                      <a:pt x="1823" y="1085"/>
                    </a:lnTo>
                    <a:lnTo>
                      <a:pt x="1820" y="1105"/>
                    </a:lnTo>
                    <a:lnTo>
                      <a:pt x="1816" y="1123"/>
                    </a:lnTo>
                    <a:lnTo>
                      <a:pt x="1812" y="1140"/>
                    </a:lnTo>
                    <a:lnTo>
                      <a:pt x="1807" y="1157"/>
                    </a:lnTo>
                    <a:lnTo>
                      <a:pt x="1797" y="1189"/>
                    </a:lnTo>
                    <a:lnTo>
                      <a:pt x="1785" y="1222"/>
                    </a:lnTo>
                    <a:lnTo>
                      <a:pt x="1771" y="1256"/>
                    </a:lnTo>
                    <a:lnTo>
                      <a:pt x="1756" y="1288"/>
                    </a:lnTo>
                    <a:lnTo>
                      <a:pt x="1741" y="1321"/>
                    </a:lnTo>
                    <a:lnTo>
                      <a:pt x="1726" y="1352"/>
                    </a:lnTo>
                    <a:lnTo>
                      <a:pt x="1709" y="1382"/>
                    </a:lnTo>
                    <a:lnTo>
                      <a:pt x="1694" y="1410"/>
                    </a:lnTo>
                    <a:lnTo>
                      <a:pt x="1664" y="1460"/>
                    </a:lnTo>
                    <a:lnTo>
                      <a:pt x="1641" y="1500"/>
                    </a:lnTo>
                    <a:lnTo>
                      <a:pt x="1625" y="1525"/>
                    </a:lnTo>
                    <a:lnTo>
                      <a:pt x="1619" y="1534"/>
                    </a:lnTo>
                    <a:lnTo>
                      <a:pt x="1617" y="1525"/>
                    </a:lnTo>
                    <a:lnTo>
                      <a:pt x="1615" y="1498"/>
                    </a:lnTo>
                    <a:lnTo>
                      <a:pt x="1609" y="1456"/>
                    </a:lnTo>
                    <a:lnTo>
                      <a:pt x="1601" y="1404"/>
                    </a:lnTo>
                    <a:lnTo>
                      <a:pt x="1596" y="1375"/>
                    </a:lnTo>
                    <a:lnTo>
                      <a:pt x="1590" y="1345"/>
                    </a:lnTo>
                    <a:lnTo>
                      <a:pt x="1583" y="1313"/>
                    </a:lnTo>
                    <a:lnTo>
                      <a:pt x="1576" y="1281"/>
                    </a:lnTo>
                    <a:lnTo>
                      <a:pt x="1566" y="1250"/>
                    </a:lnTo>
                    <a:lnTo>
                      <a:pt x="1556" y="1217"/>
                    </a:lnTo>
                    <a:lnTo>
                      <a:pt x="1545" y="1186"/>
                    </a:lnTo>
                    <a:lnTo>
                      <a:pt x="1533" y="1157"/>
                    </a:lnTo>
                    <a:lnTo>
                      <a:pt x="1520" y="1128"/>
                    </a:lnTo>
                    <a:lnTo>
                      <a:pt x="1505" y="1100"/>
                    </a:lnTo>
                    <a:lnTo>
                      <a:pt x="1490" y="1073"/>
                    </a:lnTo>
                    <a:lnTo>
                      <a:pt x="1475" y="1046"/>
                    </a:lnTo>
                    <a:lnTo>
                      <a:pt x="1443" y="996"/>
                    </a:lnTo>
                    <a:lnTo>
                      <a:pt x="1412" y="953"/>
                    </a:lnTo>
                    <a:lnTo>
                      <a:pt x="1386" y="917"/>
                    </a:lnTo>
                    <a:lnTo>
                      <a:pt x="1364" y="889"/>
                    </a:lnTo>
                    <a:lnTo>
                      <a:pt x="1349" y="871"/>
                    </a:lnTo>
                    <a:lnTo>
                      <a:pt x="1344" y="865"/>
                    </a:lnTo>
                    <a:lnTo>
                      <a:pt x="1347" y="876"/>
                    </a:lnTo>
                    <a:lnTo>
                      <a:pt x="1356" y="906"/>
                    </a:lnTo>
                    <a:lnTo>
                      <a:pt x="1361" y="927"/>
                    </a:lnTo>
                    <a:lnTo>
                      <a:pt x="1366" y="952"/>
                    </a:lnTo>
                    <a:lnTo>
                      <a:pt x="1372" y="980"/>
                    </a:lnTo>
                    <a:lnTo>
                      <a:pt x="1377" y="1011"/>
                    </a:lnTo>
                    <a:lnTo>
                      <a:pt x="1380" y="1044"/>
                    </a:lnTo>
                    <a:lnTo>
                      <a:pt x="1382" y="1079"/>
                    </a:lnTo>
                    <a:lnTo>
                      <a:pt x="1382" y="1117"/>
                    </a:lnTo>
                    <a:lnTo>
                      <a:pt x="1381" y="1155"/>
                    </a:lnTo>
                    <a:lnTo>
                      <a:pt x="1379" y="1174"/>
                    </a:lnTo>
                    <a:lnTo>
                      <a:pt x="1376" y="1193"/>
                    </a:lnTo>
                    <a:lnTo>
                      <a:pt x="1373" y="1214"/>
                    </a:lnTo>
                    <a:lnTo>
                      <a:pt x="1368" y="1233"/>
                    </a:lnTo>
                    <a:lnTo>
                      <a:pt x="1363" y="1253"/>
                    </a:lnTo>
                    <a:lnTo>
                      <a:pt x="1358" y="1272"/>
                    </a:lnTo>
                    <a:lnTo>
                      <a:pt x="1351" y="1292"/>
                    </a:lnTo>
                    <a:lnTo>
                      <a:pt x="1344" y="1311"/>
                    </a:lnTo>
                    <a:lnTo>
                      <a:pt x="1310" y="1389"/>
                    </a:lnTo>
                    <a:lnTo>
                      <a:pt x="1276" y="1465"/>
                    </a:lnTo>
                    <a:lnTo>
                      <a:pt x="1241" y="1538"/>
                    </a:lnTo>
                    <a:lnTo>
                      <a:pt x="1209" y="1603"/>
                    </a:lnTo>
                    <a:lnTo>
                      <a:pt x="1181" y="1659"/>
                    </a:lnTo>
                    <a:lnTo>
                      <a:pt x="1158" y="1703"/>
                    </a:lnTo>
                    <a:lnTo>
                      <a:pt x="1143" y="1730"/>
                    </a:lnTo>
                    <a:lnTo>
                      <a:pt x="1138" y="1741"/>
                    </a:lnTo>
                    <a:lnTo>
                      <a:pt x="1138" y="1730"/>
                    </a:lnTo>
                    <a:lnTo>
                      <a:pt x="1138" y="1701"/>
                    </a:lnTo>
                    <a:lnTo>
                      <a:pt x="1138" y="1657"/>
                    </a:lnTo>
                    <a:lnTo>
                      <a:pt x="1138" y="1601"/>
                    </a:lnTo>
                    <a:lnTo>
                      <a:pt x="1138" y="1539"/>
                    </a:lnTo>
                    <a:lnTo>
                      <a:pt x="1138" y="1472"/>
                    </a:lnTo>
                    <a:lnTo>
                      <a:pt x="1138" y="1407"/>
                    </a:lnTo>
                    <a:lnTo>
                      <a:pt x="1138" y="1346"/>
                    </a:lnTo>
                    <a:lnTo>
                      <a:pt x="1137" y="1283"/>
                    </a:lnTo>
                    <a:lnTo>
                      <a:pt x="1136" y="1216"/>
                    </a:lnTo>
                    <a:lnTo>
                      <a:pt x="1133" y="1148"/>
                    </a:lnTo>
                    <a:lnTo>
                      <a:pt x="1130" y="1082"/>
                    </a:lnTo>
                    <a:lnTo>
                      <a:pt x="1127" y="1023"/>
                    </a:lnTo>
                    <a:lnTo>
                      <a:pt x="1124" y="976"/>
                    </a:lnTo>
                    <a:lnTo>
                      <a:pt x="1122" y="945"/>
                    </a:lnTo>
                    <a:lnTo>
                      <a:pt x="1121" y="933"/>
                    </a:lnTo>
                    <a:lnTo>
                      <a:pt x="1120" y="957"/>
                    </a:lnTo>
                    <a:lnTo>
                      <a:pt x="1116" y="1018"/>
                    </a:lnTo>
                    <a:lnTo>
                      <a:pt x="1113" y="1061"/>
                    </a:lnTo>
                    <a:lnTo>
                      <a:pt x="1109" y="1110"/>
                    </a:lnTo>
                    <a:lnTo>
                      <a:pt x="1104" y="1163"/>
                    </a:lnTo>
                    <a:lnTo>
                      <a:pt x="1097" y="1221"/>
                    </a:lnTo>
                    <a:lnTo>
                      <a:pt x="1089" y="1282"/>
                    </a:lnTo>
                    <a:lnTo>
                      <a:pt x="1080" y="1345"/>
                    </a:lnTo>
                    <a:lnTo>
                      <a:pt x="1068" y="1408"/>
                    </a:lnTo>
                    <a:lnTo>
                      <a:pt x="1055" y="1470"/>
                    </a:lnTo>
                    <a:lnTo>
                      <a:pt x="1048" y="1501"/>
                    </a:lnTo>
                    <a:lnTo>
                      <a:pt x="1041" y="1530"/>
                    </a:lnTo>
                    <a:lnTo>
                      <a:pt x="1033" y="1559"/>
                    </a:lnTo>
                    <a:lnTo>
                      <a:pt x="1024" y="1588"/>
                    </a:lnTo>
                    <a:lnTo>
                      <a:pt x="1014" y="1615"/>
                    </a:lnTo>
                    <a:lnTo>
                      <a:pt x="1005" y="1642"/>
                    </a:lnTo>
                    <a:lnTo>
                      <a:pt x="994" y="1666"/>
                    </a:lnTo>
                    <a:lnTo>
                      <a:pt x="984" y="1690"/>
                    </a:lnTo>
                    <a:lnTo>
                      <a:pt x="960" y="1735"/>
                    </a:lnTo>
                    <a:lnTo>
                      <a:pt x="935" y="1778"/>
                    </a:lnTo>
                    <a:lnTo>
                      <a:pt x="908" y="1821"/>
                    </a:lnTo>
                    <a:lnTo>
                      <a:pt x="882" y="1863"/>
                    </a:lnTo>
                    <a:lnTo>
                      <a:pt x="854" y="1903"/>
                    </a:lnTo>
                    <a:lnTo>
                      <a:pt x="828" y="1942"/>
                    </a:lnTo>
                    <a:lnTo>
                      <a:pt x="801" y="1978"/>
                    </a:lnTo>
                    <a:lnTo>
                      <a:pt x="776" y="2011"/>
                    </a:lnTo>
                    <a:lnTo>
                      <a:pt x="729" y="2069"/>
                    </a:lnTo>
                    <a:lnTo>
                      <a:pt x="692" y="2114"/>
                    </a:lnTo>
                    <a:lnTo>
                      <a:pt x="666" y="2143"/>
                    </a:lnTo>
                    <a:lnTo>
                      <a:pt x="657" y="2153"/>
                    </a:lnTo>
                    <a:lnTo>
                      <a:pt x="662" y="2140"/>
                    </a:lnTo>
                    <a:lnTo>
                      <a:pt x="677" y="2105"/>
                    </a:lnTo>
                    <a:lnTo>
                      <a:pt x="695" y="2052"/>
                    </a:lnTo>
                    <a:lnTo>
                      <a:pt x="717" y="1986"/>
                    </a:lnTo>
                    <a:lnTo>
                      <a:pt x="729" y="1949"/>
                    </a:lnTo>
                    <a:lnTo>
                      <a:pt x="740" y="1911"/>
                    </a:lnTo>
                    <a:lnTo>
                      <a:pt x="750" y="1873"/>
                    </a:lnTo>
                    <a:lnTo>
                      <a:pt x="758" y="1835"/>
                    </a:lnTo>
                    <a:lnTo>
                      <a:pt x="766" y="1796"/>
                    </a:lnTo>
                    <a:lnTo>
                      <a:pt x="773" y="1758"/>
                    </a:lnTo>
                    <a:lnTo>
                      <a:pt x="775" y="1741"/>
                    </a:lnTo>
                    <a:lnTo>
                      <a:pt x="777" y="1722"/>
                    </a:lnTo>
                    <a:lnTo>
                      <a:pt x="778" y="1706"/>
                    </a:lnTo>
                    <a:lnTo>
                      <a:pt x="778" y="1690"/>
                    </a:lnTo>
                    <a:lnTo>
                      <a:pt x="777" y="1657"/>
                    </a:lnTo>
                    <a:lnTo>
                      <a:pt x="774" y="1625"/>
                    </a:lnTo>
                    <a:lnTo>
                      <a:pt x="769" y="1594"/>
                    </a:lnTo>
                    <a:lnTo>
                      <a:pt x="764" y="1563"/>
                    </a:lnTo>
                    <a:lnTo>
                      <a:pt x="757" y="1533"/>
                    </a:lnTo>
                    <a:lnTo>
                      <a:pt x="750" y="1505"/>
                    </a:lnTo>
                    <a:lnTo>
                      <a:pt x="743" y="1478"/>
                    </a:lnTo>
                    <a:lnTo>
                      <a:pt x="735" y="1453"/>
                    </a:lnTo>
                    <a:lnTo>
                      <a:pt x="718" y="1409"/>
                    </a:lnTo>
                    <a:lnTo>
                      <a:pt x="705" y="1375"/>
                    </a:lnTo>
                    <a:lnTo>
                      <a:pt x="695" y="1354"/>
                    </a:lnTo>
                    <a:lnTo>
                      <a:pt x="692" y="1346"/>
                    </a:lnTo>
                    <a:lnTo>
                      <a:pt x="687" y="1365"/>
                    </a:lnTo>
                    <a:lnTo>
                      <a:pt x="673" y="1416"/>
                    </a:lnTo>
                    <a:lnTo>
                      <a:pt x="653" y="1491"/>
                    </a:lnTo>
                    <a:lnTo>
                      <a:pt x="630" y="1581"/>
                    </a:lnTo>
                    <a:lnTo>
                      <a:pt x="605" y="1681"/>
                    </a:lnTo>
                    <a:lnTo>
                      <a:pt x="583" y="1781"/>
                    </a:lnTo>
                    <a:lnTo>
                      <a:pt x="574" y="1827"/>
                    </a:lnTo>
                    <a:lnTo>
                      <a:pt x="565" y="1871"/>
                    </a:lnTo>
                    <a:lnTo>
                      <a:pt x="558" y="1912"/>
                    </a:lnTo>
                    <a:lnTo>
                      <a:pt x="554" y="1947"/>
                    </a:lnTo>
                    <a:lnTo>
                      <a:pt x="551" y="1980"/>
                    </a:lnTo>
                    <a:lnTo>
                      <a:pt x="549" y="2012"/>
                    </a:lnTo>
                    <a:lnTo>
                      <a:pt x="548" y="2047"/>
                    </a:lnTo>
                    <a:lnTo>
                      <a:pt x="548" y="2081"/>
                    </a:lnTo>
                    <a:lnTo>
                      <a:pt x="548" y="2115"/>
                    </a:lnTo>
                    <a:lnTo>
                      <a:pt x="549" y="2150"/>
                    </a:lnTo>
                    <a:lnTo>
                      <a:pt x="551" y="2185"/>
                    </a:lnTo>
                    <a:lnTo>
                      <a:pt x="554" y="2220"/>
                    </a:lnTo>
                    <a:lnTo>
                      <a:pt x="558" y="2254"/>
                    </a:lnTo>
                    <a:lnTo>
                      <a:pt x="562" y="2288"/>
                    </a:lnTo>
                    <a:lnTo>
                      <a:pt x="567" y="2322"/>
                    </a:lnTo>
                    <a:lnTo>
                      <a:pt x="574" y="2355"/>
                    </a:lnTo>
                    <a:lnTo>
                      <a:pt x="581" y="2388"/>
                    </a:lnTo>
                    <a:lnTo>
                      <a:pt x="588" y="2420"/>
                    </a:lnTo>
                    <a:lnTo>
                      <a:pt x="597" y="2450"/>
                    </a:lnTo>
                    <a:lnTo>
                      <a:pt x="606" y="2479"/>
                    </a:lnTo>
                    <a:lnTo>
                      <a:pt x="626" y="2542"/>
                    </a:lnTo>
                    <a:lnTo>
                      <a:pt x="646" y="2612"/>
                    </a:lnTo>
                    <a:lnTo>
                      <a:pt x="666" y="2683"/>
                    </a:lnTo>
                    <a:lnTo>
                      <a:pt x="685" y="2752"/>
                    </a:lnTo>
                    <a:lnTo>
                      <a:pt x="701" y="2814"/>
                    </a:lnTo>
                    <a:lnTo>
                      <a:pt x="714" y="2864"/>
                    </a:lnTo>
                    <a:lnTo>
                      <a:pt x="723" y="2896"/>
                    </a:lnTo>
                    <a:lnTo>
                      <a:pt x="726" y="2909"/>
                    </a:lnTo>
                    <a:lnTo>
                      <a:pt x="711" y="2899"/>
                    </a:lnTo>
                    <a:lnTo>
                      <a:pt x="673" y="2874"/>
                    </a:lnTo>
                    <a:lnTo>
                      <a:pt x="613" y="2834"/>
                    </a:lnTo>
                    <a:lnTo>
                      <a:pt x="542" y="2784"/>
                    </a:lnTo>
                    <a:lnTo>
                      <a:pt x="502" y="2755"/>
                    </a:lnTo>
                    <a:lnTo>
                      <a:pt x="461" y="2726"/>
                    </a:lnTo>
                    <a:lnTo>
                      <a:pt x="419" y="2694"/>
                    </a:lnTo>
                    <a:lnTo>
                      <a:pt x="379" y="2663"/>
                    </a:lnTo>
                    <a:lnTo>
                      <a:pt x="338" y="2630"/>
                    </a:lnTo>
                    <a:lnTo>
                      <a:pt x="299" y="2596"/>
                    </a:lnTo>
                    <a:lnTo>
                      <a:pt x="262" y="2564"/>
                    </a:lnTo>
                    <a:lnTo>
                      <a:pt x="229" y="2531"/>
                    </a:lnTo>
                    <a:lnTo>
                      <a:pt x="211" y="2511"/>
                    </a:lnTo>
                    <a:lnTo>
                      <a:pt x="194" y="2487"/>
                    </a:lnTo>
                    <a:lnTo>
                      <a:pt x="177" y="2456"/>
                    </a:lnTo>
                    <a:lnTo>
                      <a:pt x="158" y="2421"/>
                    </a:lnTo>
                    <a:lnTo>
                      <a:pt x="140" y="2380"/>
                    </a:lnTo>
                    <a:lnTo>
                      <a:pt x="121" y="2335"/>
                    </a:lnTo>
                    <a:lnTo>
                      <a:pt x="104" y="2285"/>
                    </a:lnTo>
                    <a:lnTo>
                      <a:pt x="87" y="2232"/>
                    </a:lnTo>
                    <a:lnTo>
                      <a:pt x="70" y="2174"/>
                    </a:lnTo>
                    <a:lnTo>
                      <a:pt x="56" y="2113"/>
                    </a:lnTo>
                    <a:lnTo>
                      <a:pt x="42" y="2049"/>
                    </a:lnTo>
                    <a:lnTo>
                      <a:pt x="30" y="1983"/>
                    </a:lnTo>
                    <a:lnTo>
                      <a:pt x="19" y="1913"/>
                    </a:lnTo>
                    <a:lnTo>
                      <a:pt x="10" y="1842"/>
                    </a:lnTo>
                    <a:lnTo>
                      <a:pt x="4" y="1768"/>
                    </a:lnTo>
                    <a:lnTo>
                      <a:pt x="1" y="1694"/>
                    </a:lnTo>
                    <a:lnTo>
                      <a:pt x="0" y="1617"/>
                    </a:lnTo>
                    <a:lnTo>
                      <a:pt x="2" y="1540"/>
                    </a:lnTo>
                    <a:lnTo>
                      <a:pt x="7" y="1462"/>
                    </a:lnTo>
                    <a:lnTo>
                      <a:pt x="15" y="1383"/>
                    </a:lnTo>
                    <a:lnTo>
                      <a:pt x="28" y="1305"/>
                    </a:lnTo>
                    <a:lnTo>
                      <a:pt x="44" y="1227"/>
                    </a:lnTo>
                    <a:lnTo>
                      <a:pt x="63" y="1150"/>
                    </a:lnTo>
                    <a:lnTo>
                      <a:pt x="88" y="1072"/>
                    </a:lnTo>
                    <a:lnTo>
                      <a:pt x="117" y="996"/>
                    </a:lnTo>
                    <a:lnTo>
                      <a:pt x="151" y="922"/>
                    </a:lnTo>
                    <a:lnTo>
                      <a:pt x="190" y="849"/>
                    </a:lnTo>
                    <a:lnTo>
                      <a:pt x="235" y="778"/>
                    </a:lnTo>
                    <a:lnTo>
                      <a:pt x="284" y="710"/>
                    </a:lnTo>
                    <a:lnTo>
                      <a:pt x="340" y="644"/>
                    </a:lnTo>
                    <a:lnTo>
                      <a:pt x="401" y="581"/>
                    </a:lnTo>
                    <a:lnTo>
                      <a:pt x="468" y="522"/>
                    </a:lnTo>
                    <a:lnTo>
                      <a:pt x="539" y="466"/>
                    </a:lnTo>
                    <a:lnTo>
                      <a:pt x="606" y="416"/>
                    </a:lnTo>
                    <a:lnTo>
                      <a:pt x="673" y="371"/>
                    </a:lnTo>
                    <a:lnTo>
                      <a:pt x="737" y="330"/>
                    </a:lnTo>
                    <a:lnTo>
                      <a:pt x="799" y="294"/>
                    </a:lnTo>
                    <a:lnTo>
                      <a:pt x="860" y="261"/>
                    </a:lnTo>
                    <a:lnTo>
                      <a:pt x="918" y="234"/>
                    </a:lnTo>
                    <a:lnTo>
                      <a:pt x="975" y="209"/>
                    </a:lnTo>
                    <a:lnTo>
                      <a:pt x="1030" y="189"/>
                    </a:lnTo>
                    <a:lnTo>
                      <a:pt x="1082" y="172"/>
                    </a:lnTo>
                    <a:lnTo>
                      <a:pt x="1133" y="157"/>
                    </a:lnTo>
                    <a:lnTo>
                      <a:pt x="1181" y="146"/>
                    </a:lnTo>
                    <a:lnTo>
                      <a:pt x="1227" y="138"/>
                    </a:lnTo>
                    <a:lnTo>
                      <a:pt x="1271" y="132"/>
                    </a:lnTo>
                    <a:lnTo>
                      <a:pt x="1313" y="128"/>
                    </a:lnTo>
                    <a:lnTo>
                      <a:pt x="1352" y="127"/>
                    </a:lnTo>
                    <a:lnTo>
                      <a:pt x="1390" y="127"/>
                    </a:lnTo>
                    <a:lnTo>
                      <a:pt x="1426" y="128"/>
                    </a:lnTo>
                    <a:lnTo>
                      <a:pt x="1458" y="131"/>
                    </a:lnTo>
                    <a:lnTo>
                      <a:pt x="1489" y="136"/>
                    </a:lnTo>
                    <a:lnTo>
                      <a:pt x="1517" y="141"/>
                    </a:lnTo>
                    <a:lnTo>
                      <a:pt x="1544" y="146"/>
                    </a:lnTo>
                    <a:lnTo>
                      <a:pt x="1567" y="152"/>
                    </a:lnTo>
                    <a:lnTo>
                      <a:pt x="1589" y="159"/>
                    </a:lnTo>
                    <a:lnTo>
                      <a:pt x="1624" y="173"/>
                    </a:lnTo>
                    <a:lnTo>
                      <a:pt x="1649" y="184"/>
                    </a:lnTo>
                    <a:lnTo>
                      <a:pt x="1665" y="192"/>
                    </a:lnTo>
                    <a:lnTo>
                      <a:pt x="1671" y="195"/>
                    </a:lnTo>
                    <a:lnTo>
                      <a:pt x="1687" y="184"/>
                    </a:lnTo>
                    <a:lnTo>
                      <a:pt x="1735" y="154"/>
                    </a:lnTo>
                    <a:lnTo>
                      <a:pt x="1769" y="135"/>
                    </a:lnTo>
                    <a:lnTo>
                      <a:pt x="1807" y="113"/>
                    </a:lnTo>
                    <a:lnTo>
                      <a:pt x="1852" y="92"/>
                    </a:lnTo>
                    <a:lnTo>
                      <a:pt x="1902" y="70"/>
                    </a:lnTo>
                    <a:lnTo>
                      <a:pt x="1928" y="60"/>
                    </a:lnTo>
                    <a:lnTo>
                      <a:pt x="1955" y="50"/>
                    </a:lnTo>
                    <a:lnTo>
                      <a:pt x="1984" y="41"/>
                    </a:lnTo>
                    <a:lnTo>
                      <a:pt x="2012" y="33"/>
                    </a:lnTo>
                    <a:lnTo>
                      <a:pt x="2042" y="24"/>
                    </a:lnTo>
                    <a:lnTo>
                      <a:pt x="2072" y="17"/>
                    </a:lnTo>
                    <a:lnTo>
                      <a:pt x="2102" y="11"/>
                    </a:lnTo>
                    <a:lnTo>
                      <a:pt x="2134" y="6"/>
                    </a:lnTo>
                    <a:lnTo>
                      <a:pt x="2165" y="3"/>
                    </a:lnTo>
                    <a:lnTo>
                      <a:pt x="2197" y="1"/>
                    </a:lnTo>
                    <a:lnTo>
                      <a:pt x="2230" y="0"/>
                    </a:lnTo>
                    <a:lnTo>
                      <a:pt x="2261" y="1"/>
                    </a:lnTo>
                    <a:lnTo>
                      <a:pt x="2294" y="4"/>
                    </a:lnTo>
                    <a:lnTo>
                      <a:pt x="2327" y="8"/>
                    </a:lnTo>
                    <a:lnTo>
                      <a:pt x="2359" y="14"/>
                    </a:lnTo>
                    <a:lnTo>
                      <a:pt x="2391" y="23"/>
                    </a:lnTo>
                    <a:lnTo>
                      <a:pt x="2424" y="34"/>
                    </a:lnTo>
                    <a:lnTo>
                      <a:pt x="2456" y="44"/>
                    </a:lnTo>
                    <a:lnTo>
                      <a:pt x="2488" y="56"/>
                    </a:lnTo>
                    <a:lnTo>
                      <a:pt x="2521" y="69"/>
                    </a:lnTo>
                    <a:lnTo>
                      <a:pt x="2553" y="83"/>
                    </a:lnTo>
                    <a:lnTo>
                      <a:pt x="2586" y="97"/>
                    </a:lnTo>
                    <a:lnTo>
                      <a:pt x="2618" y="112"/>
                    </a:lnTo>
                    <a:lnTo>
                      <a:pt x="2650" y="129"/>
                    </a:lnTo>
                    <a:lnTo>
                      <a:pt x="2682" y="145"/>
                    </a:lnTo>
                    <a:lnTo>
                      <a:pt x="2713" y="163"/>
                    </a:lnTo>
                    <a:lnTo>
                      <a:pt x="2744" y="182"/>
                    </a:lnTo>
                    <a:lnTo>
                      <a:pt x="2775" y="201"/>
                    </a:lnTo>
                    <a:lnTo>
                      <a:pt x="2804" y="221"/>
                    </a:lnTo>
                    <a:lnTo>
                      <a:pt x="2834" y="242"/>
                    </a:lnTo>
                    <a:lnTo>
                      <a:pt x="2864" y="263"/>
                    </a:lnTo>
                    <a:lnTo>
                      <a:pt x="2891" y="285"/>
                    </a:lnTo>
                    <a:lnTo>
                      <a:pt x="2919" y="308"/>
                    </a:lnTo>
                    <a:lnTo>
                      <a:pt x="2945" y="332"/>
                    </a:lnTo>
                    <a:lnTo>
                      <a:pt x="2971" y="356"/>
                    </a:lnTo>
                    <a:lnTo>
                      <a:pt x="2995" y="381"/>
                    </a:lnTo>
                    <a:lnTo>
                      <a:pt x="3020" y="406"/>
                    </a:lnTo>
                    <a:lnTo>
                      <a:pt x="3042" y="433"/>
                    </a:lnTo>
                    <a:lnTo>
                      <a:pt x="3064" y="459"/>
                    </a:lnTo>
                    <a:lnTo>
                      <a:pt x="3084" y="487"/>
                    </a:lnTo>
                    <a:lnTo>
                      <a:pt x="3103" y="516"/>
                    </a:lnTo>
                    <a:lnTo>
                      <a:pt x="3121" y="544"/>
                    </a:lnTo>
                    <a:lnTo>
                      <a:pt x="3138" y="573"/>
                    </a:lnTo>
                    <a:lnTo>
                      <a:pt x="3153" y="602"/>
                    </a:lnTo>
                    <a:lnTo>
                      <a:pt x="3167" y="633"/>
                    </a:lnTo>
                    <a:lnTo>
                      <a:pt x="3179" y="664"/>
                    </a:lnTo>
                    <a:lnTo>
                      <a:pt x="3189" y="695"/>
                    </a:lnTo>
                    <a:lnTo>
                      <a:pt x="3198" y="727"/>
                    </a:lnTo>
                    <a:lnTo>
                      <a:pt x="3214" y="794"/>
                    </a:lnTo>
                    <a:lnTo>
                      <a:pt x="3227" y="864"/>
                    </a:lnTo>
                    <a:lnTo>
                      <a:pt x="3239" y="936"/>
                    </a:lnTo>
                    <a:lnTo>
                      <a:pt x="3250" y="1010"/>
                    </a:lnTo>
                    <a:lnTo>
                      <a:pt x="3260" y="1083"/>
                    </a:lnTo>
                    <a:lnTo>
                      <a:pt x="3269" y="1156"/>
                    </a:lnTo>
                    <a:lnTo>
                      <a:pt x="3276" y="1226"/>
                    </a:lnTo>
                    <a:lnTo>
                      <a:pt x="3282" y="1295"/>
                    </a:lnTo>
                    <a:lnTo>
                      <a:pt x="3291" y="1417"/>
                    </a:lnTo>
                    <a:lnTo>
                      <a:pt x="3297" y="1515"/>
                    </a:lnTo>
                    <a:lnTo>
                      <a:pt x="3300" y="1579"/>
                    </a:lnTo>
                    <a:lnTo>
                      <a:pt x="3301" y="1603"/>
                    </a:lnTo>
                    <a:lnTo>
                      <a:pt x="3296" y="1589"/>
                    </a:lnTo>
                    <a:lnTo>
                      <a:pt x="3281" y="1548"/>
                    </a:lnTo>
                    <a:lnTo>
                      <a:pt x="3259" y="1486"/>
                    </a:lnTo>
                    <a:lnTo>
                      <a:pt x="3233" y="1412"/>
                    </a:lnTo>
                    <a:lnTo>
                      <a:pt x="3202" y="1331"/>
                    </a:lnTo>
                    <a:lnTo>
                      <a:pt x="3171" y="1249"/>
                    </a:lnTo>
                    <a:lnTo>
                      <a:pt x="3140" y="1171"/>
                    </a:lnTo>
                    <a:lnTo>
                      <a:pt x="3113" y="1106"/>
                    </a:lnTo>
                    <a:lnTo>
                      <a:pt x="3097" y="1075"/>
                    </a:lnTo>
                    <a:lnTo>
                      <a:pt x="3079" y="1041"/>
                    </a:lnTo>
                    <a:lnTo>
                      <a:pt x="3058" y="1006"/>
                    </a:lnTo>
                    <a:lnTo>
                      <a:pt x="3035" y="968"/>
                    </a:lnTo>
                    <a:lnTo>
                      <a:pt x="2984" y="890"/>
                    </a:lnTo>
                    <a:lnTo>
                      <a:pt x="2932" y="816"/>
                    </a:lnTo>
                    <a:lnTo>
                      <a:pt x="2883" y="747"/>
                    </a:lnTo>
                    <a:lnTo>
                      <a:pt x="2842" y="692"/>
                    </a:lnTo>
                    <a:lnTo>
                      <a:pt x="2814" y="655"/>
                    </a:lnTo>
                    <a:lnTo>
                      <a:pt x="2803" y="641"/>
                    </a:lnTo>
                    <a:lnTo>
                      <a:pt x="2802" y="643"/>
                    </a:lnTo>
                    <a:lnTo>
                      <a:pt x="2801" y="649"/>
                    </a:lnTo>
                    <a:lnTo>
                      <a:pt x="2800" y="658"/>
                    </a:lnTo>
                    <a:lnTo>
                      <a:pt x="2801" y="674"/>
                    </a:lnTo>
                    <a:lnTo>
                      <a:pt x="2804" y="694"/>
                    </a:lnTo>
                    <a:lnTo>
                      <a:pt x="2810" y="722"/>
                    </a:lnTo>
                    <a:lnTo>
                      <a:pt x="2816" y="737"/>
                    </a:lnTo>
                    <a:lnTo>
                      <a:pt x="2822" y="755"/>
                    </a:lnTo>
                    <a:lnTo>
                      <a:pt x="2829" y="775"/>
                    </a:lnTo>
                    <a:lnTo>
                      <a:pt x="2838" y="796"/>
                    </a:lnTo>
                    <a:lnTo>
                      <a:pt x="2856" y="842"/>
                    </a:lnTo>
                    <a:lnTo>
                      <a:pt x="2873" y="890"/>
                    </a:lnTo>
                    <a:lnTo>
                      <a:pt x="2887" y="936"/>
                    </a:lnTo>
                    <a:lnTo>
                      <a:pt x="2900" y="979"/>
                    </a:lnTo>
                    <a:lnTo>
                      <a:pt x="2909" y="1016"/>
                    </a:lnTo>
                    <a:lnTo>
                      <a:pt x="2918" y="1045"/>
                    </a:lnTo>
                    <a:lnTo>
                      <a:pt x="2922" y="1064"/>
                    </a:lnTo>
                    <a:lnTo>
                      <a:pt x="2924" y="1071"/>
                    </a:lnTo>
                    <a:lnTo>
                      <a:pt x="2906" y="1063"/>
                    </a:lnTo>
                    <a:lnTo>
                      <a:pt x="2859" y="1041"/>
                    </a:lnTo>
                    <a:lnTo>
                      <a:pt x="2828" y="1026"/>
                    </a:lnTo>
                    <a:lnTo>
                      <a:pt x="2791" y="1008"/>
                    </a:lnTo>
                    <a:lnTo>
                      <a:pt x="2751" y="987"/>
                    </a:lnTo>
                    <a:lnTo>
                      <a:pt x="2708" y="964"/>
                    </a:lnTo>
                    <a:lnTo>
                      <a:pt x="2665" y="938"/>
                    </a:lnTo>
                    <a:lnTo>
                      <a:pt x="2620" y="912"/>
                    </a:lnTo>
                    <a:lnTo>
                      <a:pt x="2576" y="883"/>
                    </a:lnTo>
                    <a:lnTo>
                      <a:pt x="2533" y="853"/>
                    </a:lnTo>
                    <a:lnTo>
                      <a:pt x="2511" y="838"/>
                    </a:lnTo>
                    <a:lnTo>
                      <a:pt x="2491" y="823"/>
                    </a:lnTo>
                    <a:lnTo>
                      <a:pt x="2472" y="808"/>
                    </a:lnTo>
                    <a:lnTo>
                      <a:pt x="2453" y="791"/>
                    </a:lnTo>
                    <a:lnTo>
                      <a:pt x="2436" y="776"/>
                    </a:lnTo>
                    <a:lnTo>
                      <a:pt x="2420" y="760"/>
                    </a:lnTo>
                    <a:lnTo>
                      <a:pt x="2405" y="743"/>
                    </a:lnTo>
                    <a:lnTo>
                      <a:pt x="2391" y="727"/>
                    </a:lnTo>
                    <a:lnTo>
                      <a:pt x="2366" y="695"/>
                    </a:lnTo>
                    <a:lnTo>
                      <a:pt x="2339" y="665"/>
                    </a:lnTo>
                    <a:lnTo>
                      <a:pt x="2311" y="634"/>
                    </a:lnTo>
                    <a:lnTo>
                      <a:pt x="2285" y="604"/>
                    </a:lnTo>
                    <a:lnTo>
                      <a:pt x="2233" y="548"/>
                    </a:lnTo>
                    <a:lnTo>
                      <a:pt x="2185" y="500"/>
                    </a:lnTo>
                    <a:lnTo>
                      <a:pt x="2144" y="459"/>
                    </a:lnTo>
                    <a:lnTo>
                      <a:pt x="2111" y="428"/>
                    </a:lnTo>
                    <a:lnTo>
                      <a:pt x="2090" y="408"/>
                    </a:lnTo>
                    <a:lnTo>
                      <a:pt x="2082" y="401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0" name="Freeform 204"/>
              <p:cNvSpPr>
                <a:spLocks/>
              </p:cNvSpPr>
              <p:nvPr/>
            </p:nvSpPr>
            <p:spPr bwMode="auto">
              <a:xfrm>
                <a:off x="2647" y="1425"/>
                <a:ext cx="43" cy="45"/>
              </a:xfrm>
              <a:custGeom>
                <a:avLst/>
                <a:gdLst>
                  <a:gd name="T0" fmla="*/ 0 w 645"/>
                  <a:gd name="T1" fmla="*/ 0 h 672"/>
                  <a:gd name="T2" fmla="*/ 0 w 645"/>
                  <a:gd name="T3" fmla="*/ 0 h 672"/>
                  <a:gd name="T4" fmla="*/ 0 w 645"/>
                  <a:gd name="T5" fmla="*/ 0 h 672"/>
                  <a:gd name="T6" fmla="*/ 0 w 645"/>
                  <a:gd name="T7" fmla="*/ 0 h 672"/>
                  <a:gd name="T8" fmla="*/ 0 w 645"/>
                  <a:gd name="T9" fmla="*/ 0 h 672"/>
                  <a:gd name="T10" fmla="*/ 0 w 645"/>
                  <a:gd name="T11" fmla="*/ 0 h 672"/>
                  <a:gd name="T12" fmla="*/ 0 w 645"/>
                  <a:gd name="T13" fmla="*/ 0 h 672"/>
                  <a:gd name="T14" fmla="*/ 0 w 645"/>
                  <a:gd name="T15" fmla="*/ 0 h 672"/>
                  <a:gd name="T16" fmla="*/ 0 w 645"/>
                  <a:gd name="T17" fmla="*/ 0 h 672"/>
                  <a:gd name="T18" fmla="*/ 0 w 645"/>
                  <a:gd name="T19" fmla="*/ 0 h 672"/>
                  <a:gd name="T20" fmla="*/ 0 w 645"/>
                  <a:gd name="T21" fmla="*/ 0 h 672"/>
                  <a:gd name="T22" fmla="*/ 0 w 645"/>
                  <a:gd name="T23" fmla="*/ 0 h 672"/>
                  <a:gd name="T24" fmla="*/ 0 w 645"/>
                  <a:gd name="T25" fmla="*/ 0 h 672"/>
                  <a:gd name="T26" fmla="*/ 0 w 645"/>
                  <a:gd name="T27" fmla="*/ 0 h 672"/>
                  <a:gd name="T28" fmla="*/ 0 w 645"/>
                  <a:gd name="T29" fmla="*/ 0 h 672"/>
                  <a:gd name="T30" fmla="*/ 0 w 645"/>
                  <a:gd name="T31" fmla="*/ 0 h 672"/>
                  <a:gd name="T32" fmla="*/ 0 w 645"/>
                  <a:gd name="T33" fmla="*/ 0 h 672"/>
                  <a:gd name="T34" fmla="*/ 0 w 645"/>
                  <a:gd name="T35" fmla="*/ 0 h 672"/>
                  <a:gd name="T36" fmla="*/ 0 w 645"/>
                  <a:gd name="T37" fmla="*/ 0 h 672"/>
                  <a:gd name="T38" fmla="*/ 0 w 645"/>
                  <a:gd name="T39" fmla="*/ 0 h 672"/>
                  <a:gd name="T40" fmla="*/ 0 w 645"/>
                  <a:gd name="T41" fmla="*/ 0 h 672"/>
                  <a:gd name="T42" fmla="*/ 0 w 645"/>
                  <a:gd name="T43" fmla="*/ 0 h 672"/>
                  <a:gd name="T44" fmla="*/ 0 w 645"/>
                  <a:gd name="T45" fmla="*/ 0 h 672"/>
                  <a:gd name="T46" fmla="*/ 0 w 645"/>
                  <a:gd name="T47" fmla="*/ 0 h 672"/>
                  <a:gd name="T48" fmla="*/ 0 w 645"/>
                  <a:gd name="T49" fmla="*/ 0 h 672"/>
                  <a:gd name="T50" fmla="*/ 0 w 645"/>
                  <a:gd name="T51" fmla="*/ 0 h 672"/>
                  <a:gd name="T52" fmla="*/ 0 w 645"/>
                  <a:gd name="T53" fmla="*/ 0 h 672"/>
                  <a:gd name="T54" fmla="*/ 0 w 645"/>
                  <a:gd name="T55" fmla="*/ 0 h 672"/>
                  <a:gd name="T56" fmla="*/ 0 w 645"/>
                  <a:gd name="T57" fmla="*/ 0 h 672"/>
                  <a:gd name="T58" fmla="*/ 0 w 645"/>
                  <a:gd name="T59" fmla="*/ 0 h 672"/>
                  <a:gd name="T60" fmla="*/ 0 w 645"/>
                  <a:gd name="T61" fmla="*/ 0 h 672"/>
                  <a:gd name="T62" fmla="*/ 0 w 645"/>
                  <a:gd name="T63" fmla="*/ 0 h 672"/>
                  <a:gd name="T64" fmla="*/ 0 w 645"/>
                  <a:gd name="T65" fmla="*/ 0 h 672"/>
                  <a:gd name="T66" fmla="*/ 0 w 645"/>
                  <a:gd name="T67" fmla="*/ 0 h 672"/>
                  <a:gd name="T68" fmla="*/ 0 w 645"/>
                  <a:gd name="T69" fmla="*/ 0 h 672"/>
                  <a:gd name="T70" fmla="*/ 0 w 645"/>
                  <a:gd name="T71" fmla="*/ 0 h 672"/>
                  <a:gd name="T72" fmla="*/ 0 w 645"/>
                  <a:gd name="T73" fmla="*/ 0 h 672"/>
                  <a:gd name="T74" fmla="*/ 0 w 645"/>
                  <a:gd name="T75" fmla="*/ 0 h 672"/>
                  <a:gd name="T76" fmla="*/ 0 w 645"/>
                  <a:gd name="T77" fmla="*/ 0 h 6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5"/>
                  <a:gd name="T118" fmla="*/ 0 h 672"/>
                  <a:gd name="T119" fmla="*/ 645 w 645"/>
                  <a:gd name="T120" fmla="*/ 672 h 6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5" h="672">
                    <a:moveTo>
                      <a:pt x="507" y="219"/>
                    </a:moveTo>
                    <a:lnTo>
                      <a:pt x="497" y="205"/>
                    </a:lnTo>
                    <a:lnTo>
                      <a:pt x="466" y="168"/>
                    </a:lnTo>
                    <a:lnTo>
                      <a:pt x="446" y="145"/>
                    </a:lnTo>
                    <a:lnTo>
                      <a:pt x="422" y="120"/>
                    </a:lnTo>
                    <a:lnTo>
                      <a:pt x="408" y="107"/>
                    </a:lnTo>
                    <a:lnTo>
                      <a:pt x="394" y="94"/>
                    </a:lnTo>
                    <a:lnTo>
                      <a:pt x="379" y="82"/>
                    </a:lnTo>
                    <a:lnTo>
                      <a:pt x="363" y="69"/>
                    </a:lnTo>
                    <a:lnTo>
                      <a:pt x="348" y="57"/>
                    </a:lnTo>
                    <a:lnTo>
                      <a:pt x="331" y="47"/>
                    </a:lnTo>
                    <a:lnTo>
                      <a:pt x="314" y="36"/>
                    </a:lnTo>
                    <a:lnTo>
                      <a:pt x="297" y="26"/>
                    </a:lnTo>
                    <a:lnTo>
                      <a:pt x="280" y="18"/>
                    </a:lnTo>
                    <a:lnTo>
                      <a:pt x="261" y="11"/>
                    </a:lnTo>
                    <a:lnTo>
                      <a:pt x="243" y="6"/>
                    </a:lnTo>
                    <a:lnTo>
                      <a:pt x="225" y="2"/>
                    </a:lnTo>
                    <a:lnTo>
                      <a:pt x="206" y="0"/>
                    </a:lnTo>
                    <a:lnTo>
                      <a:pt x="188" y="0"/>
                    </a:lnTo>
                    <a:lnTo>
                      <a:pt x="169" y="2"/>
                    </a:lnTo>
                    <a:lnTo>
                      <a:pt x="151" y="6"/>
                    </a:lnTo>
                    <a:lnTo>
                      <a:pt x="133" y="12"/>
                    </a:lnTo>
                    <a:lnTo>
                      <a:pt x="114" y="21"/>
                    </a:lnTo>
                    <a:lnTo>
                      <a:pt x="96" y="34"/>
                    </a:lnTo>
                    <a:lnTo>
                      <a:pt x="79" y="48"/>
                    </a:lnTo>
                    <a:lnTo>
                      <a:pt x="61" y="64"/>
                    </a:lnTo>
                    <a:lnTo>
                      <a:pt x="47" y="82"/>
                    </a:lnTo>
                    <a:lnTo>
                      <a:pt x="35" y="99"/>
                    </a:lnTo>
                    <a:lnTo>
                      <a:pt x="25" y="117"/>
                    </a:lnTo>
                    <a:lnTo>
                      <a:pt x="15" y="136"/>
                    </a:lnTo>
                    <a:lnTo>
                      <a:pt x="9" y="155"/>
                    </a:lnTo>
                    <a:lnTo>
                      <a:pt x="4" y="174"/>
                    </a:lnTo>
                    <a:lnTo>
                      <a:pt x="1" y="195"/>
                    </a:lnTo>
                    <a:lnTo>
                      <a:pt x="0" y="214"/>
                    </a:lnTo>
                    <a:lnTo>
                      <a:pt x="0" y="235"/>
                    </a:lnTo>
                    <a:lnTo>
                      <a:pt x="1" y="255"/>
                    </a:lnTo>
                    <a:lnTo>
                      <a:pt x="4" y="276"/>
                    </a:lnTo>
                    <a:lnTo>
                      <a:pt x="8" y="296"/>
                    </a:lnTo>
                    <a:lnTo>
                      <a:pt x="14" y="316"/>
                    </a:lnTo>
                    <a:lnTo>
                      <a:pt x="20" y="337"/>
                    </a:lnTo>
                    <a:lnTo>
                      <a:pt x="29" y="357"/>
                    </a:lnTo>
                    <a:lnTo>
                      <a:pt x="38" y="377"/>
                    </a:lnTo>
                    <a:lnTo>
                      <a:pt x="48" y="397"/>
                    </a:lnTo>
                    <a:lnTo>
                      <a:pt x="58" y="416"/>
                    </a:lnTo>
                    <a:lnTo>
                      <a:pt x="70" y="435"/>
                    </a:lnTo>
                    <a:lnTo>
                      <a:pt x="83" y="454"/>
                    </a:lnTo>
                    <a:lnTo>
                      <a:pt x="96" y="473"/>
                    </a:lnTo>
                    <a:lnTo>
                      <a:pt x="109" y="490"/>
                    </a:lnTo>
                    <a:lnTo>
                      <a:pt x="125" y="506"/>
                    </a:lnTo>
                    <a:lnTo>
                      <a:pt x="139" y="524"/>
                    </a:lnTo>
                    <a:lnTo>
                      <a:pt x="154" y="539"/>
                    </a:lnTo>
                    <a:lnTo>
                      <a:pt x="169" y="553"/>
                    </a:lnTo>
                    <a:lnTo>
                      <a:pt x="186" y="568"/>
                    </a:lnTo>
                    <a:lnTo>
                      <a:pt x="201" y="581"/>
                    </a:lnTo>
                    <a:lnTo>
                      <a:pt x="217" y="593"/>
                    </a:lnTo>
                    <a:lnTo>
                      <a:pt x="234" y="604"/>
                    </a:lnTo>
                    <a:lnTo>
                      <a:pt x="250" y="615"/>
                    </a:lnTo>
                    <a:lnTo>
                      <a:pt x="266" y="624"/>
                    </a:lnTo>
                    <a:lnTo>
                      <a:pt x="283" y="632"/>
                    </a:lnTo>
                    <a:lnTo>
                      <a:pt x="299" y="639"/>
                    </a:lnTo>
                    <a:lnTo>
                      <a:pt x="316" y="646"/>
                    </a:lnTo>
                    <a:lnTo>
                      <a:pt x="333" y="651"/>
                    </a:lnTo>
                    <a:lnTo>
                      <a:pt x="350" y="656"/>
                    </a:lnTo>
                    <a:lnTo>
                      <a:pt x="367" y="660"/>
                    </a:lnTo>
                    <a:lnTo>
                      <a:pt x="384" y="664"/>
                    </a:lnTo>
                    <a:lnTo>
                      <a:pt x="401" y="667"/>
                    </a:lnTo>
                    <a:lnTo>
                      <a:pt x="417" y="669"/>
                    </a:lnTo>
                    <a:lnTo>
                      <a:pt x="434" y="670"/>
                    </a:lnTo>
                    <a:lnTo>
                      <a:pt x="450" y="671"/>
                    </a:lnTo>
                    <a:lnTo>
                      <a:pt x="482" y="672"/>
                    </a:lnTo>
                    <a:lnTo>
                      <a:pt x="511" y="671"/>
                    </a:lnTo>
                    <a:lnTo>
                      <a:pt x="540" y="669"/>
                    </a:lnTo>
                    <a:lnTo>
                      <a:pt x="565" y="666"/>
                    </a:lnTo>
                    <a:lnTo>
                      <a:pt x="588" y="661"/>
                    </a:lnTo>
                    <a:lnTo>
                      <a:pt x="607" y="658"/>
                    </a:lnTo>
                    <a:lnTo>
                      <a:pt x="635" y="651"/>
                    </a:lnTo>
                    <a:lnTo>
                      <a:pt x="645" y="649"/>
                    </a:lnTo>
                    <a:lnTo>
                      <a:pt x="507" y="21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1" name="Freeform 205"/>
              <p:cNvSpPr>
                <a:spLocks/>
              </p:cNvSpPr>
              <p:nvPr/>
            </p:nvSpPr>
            <p:spPr bwMode="auto">
              <a:xfrm>
                <a:off x="2748" y="1399"/>
                <a:ext cx="10" cy="20"/>
              </a:xfrm>
              <a:custGeom>
                <a:avLst/>
                <a:gdLst>
                  <a:gd name="T0" fmla="*/ 0 w 146"/>
                  <a:gd name="T1" fmla="*/ 0 h 291"/>
                  <a:gd name="T2" fmla="*/ 0 w 146"/>
                  <a:gd name="T3" fmla="*/ 0 h 291"/>
                  <a:gd name="T4" fmla="*/ 0 w 146"/>
                  <a:gd name="T5" fmla="*/ 0 h 291"/>
                  <a:gd name="T6" fmla="*/ 0 w 146"/>
                  <a:gd name="T7" fmla="*/ 0 h 291"/>
                  <a:gd name="T8" fmla="*/ 0 w 146"/>
                  <a:gd name="T9" fmla="*/ 0 h 291"/>
                  <a:gd name="T10" fmla="*/ 0 w 146"/>
                  <a:gd name="T11" fmla="*/ 0 h 291"/>
                  <a:gd name="T12" fmla="*/ 0 w 146"/>
                  <a:gd name="T13" fmla="*/ 0 h 291"/>
                  <a:gd name="T14" fmla="*/ 0 w 146"/>
                  <a:gd name="T15" fmla="*/ 0 h 291"/>
                  <a:gd name="T16" fmla="*/ 0 w 146"/>
                  <a:gd name="T17" fmla="*/ 0 h 291"/>
                  <a:gd name="T18" fmla="*/ 0 w 146"/>
                  <a:gd name="T19" fmla="*/ 0 h 291"/>
                  <a:gd name="T20" fmla="*/ 0 w 146"/>
                  <a:gd name="T21" fmla="*/ 0 h 291"/>
                  <a:gd name="T22" fmla="*/ 0 w 146"/>
                  <a:gd name="T23" fmla="*/ 0 h 291"/>
                  <a:gd name="T24" fmla="*/ 0 w 146"/>
                  <a:gd name="T25" fmla="*/ 0 h 291"/>
                  <a:gd name="T26" fmla="*/ 0 w 146"/>
                  <a:gd name="T27" fmla="*/ 0 h 291"/>
                  <a:gd name="T28" fmla="*/ 0 w 146"/>
                  <a:gd name="T29" fmla="*/ 0 h 291"/>
                  <a:gd name="T30" fmla="*/ 0 w 146"/>
                  <a:gd name="T31" fmla="*/ 0 h 291"/>
                  <a:gd name="T32" fmla="*/ 0 w 146"/>
                  <a:gd name="T33" fmla="*/ 0 h 291"/>
                  <a:gd name="T34" fmla="*/ 0 w 146"/>
                  <a:gd name="T35" fmla="*/ 0 h 291"/>
                  <a:gd name="T36" fmla="*/ 0 w 146"/>
                  <a:gd name="T37" fmla="*/ 0 h 291"/>
                  <a:gd name="T38" fmla="*/ 0 w 146"/>
                  <a:gd name="T39" fmla="*/ 0 h 291"/>
                  <a:gd name="T40" fmla="*/ 0 w 146"/>
                  <a:gd name="T41" fmla="*/ 0 h 291"/>
                  <a:gd name="T42" fmla="*/ 0 w 146"/>
                  <a:gd name="T43" fmla="*/ 0 h 291"/>
                  <a:gd name="T44" fmla="*/ 0 w 146"/>
                  <a:gd name="T45" fmla="*/ 0 h 291"/>
                  <a:gd name="T46" fmla="*/ 0 w 146"/>
                  <a:gd name="T47" fmla="*/ 0 h 291"/>
                  <a:gd name="T48" fmla="*/ 0 w 146"/>
                  <a:gd name="T49" fmla="*/ 0 h 291"/>
                  <a:gd name="T50" fmla="*/ 0 w 146"/>
                  <a:gd name="T51" fmla="*/ 0 h 291"/>
                  <a:gd name="T52" fmla="*/ 0 w 146"/>
                  <a:gd name="T53" fmla="*/ 0 h 291"/>
                  <a:gd name="T54" fmla="*/ 0 w 146"/>
                  <a:gd name="T55" fmla="*/ 0 h 291"/>
                  <a:gd name="T56" fmla="*/ 0 w 146"/>
                  <a:gd name="T57" fmla="*/ 0 h 291"/>
                  <a:gd name="T58" fmla="*/ 0 w 146"/>
                  <a:gd name="T59" fmla="*/ 0 h 291"/>
                  <a:gd name="T60" fmla="*/ 0 w 146"/>
                  <a:gd name="T61" fmla="*/ 0 h 291"/>
                  <a:gd name="T62" fmla="*/ 0 w 146"/>
                  <a:gd name="T63" fmla="*/ 0 h 2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291"/>
                  <a:gd name="T98" fmla="*/ 146 w 146"/>
                  <a:gd name="T99" fmla="*/ 291 h 2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291">
                    <a:moveTo>
                      <a:pt x="73" y="291"/>
                    </a:moveTo>
                    <a:lnTo>
                      <a:pt x="80" y="291"/>
                    </a:lnTo>
                    <a:lnTo>
                      <a:pt x="87" y="288"/>
                    </a:lnTo>
                    <a:lnTo>
                      <a:pt x="94" y="285"/>
                    </a:lnTo>
                    <a:lnTo>
                      <a:pt x="101" y="280"/>
                    </a:lnTo>
                    <a:lnTo>
                      <a:pt x="108" y="274"/>
                    </a:lnTo>
                    <a:lnTo>
                      <a:pt x="113" y="267"/>
                    </a:lnTo>
                    <a:lnTo>
                      <a:pt x="119" y="258"/>
                    </a:lnTo>
                    <a:lnTo>
                      <a:pt x="124" y="248"/>
                    </a:lnTo>
                    <a:lnTo>
                      <a:pt x="129" y="238"/>
                    </a:lnTo>
                    <a:lnTo>
                      <a:pt x="133" y="227"/>
                    </a:lnTo>
                    <a:lnTo>
                      <a:pt x="136" y="215"/>
                    </a:lnTo>
                    <a:lnTo>
                      <a:pt x="139" y="202"/>
                    </a:lnTo>
                    <a:lnTo>
                      <a:pt x="142" y="189"/>
                    </a:lnTo>
                    <a:lnTo>
                      <a:pt x="144" y="175"/>
                    </a:lnTo>
                    <a:lnTo>
                      <a:pt x="146" y="160"/>
                    </a:lnTo>
                    <a:lnTo>
                      <a:pt x="146" y="146"/>
                    </a:lnTo>
                    <a:lnTo>
                      <a:pt x="146" y="131"/>
                    </a:lnTo>
                    <a:lnTo>
                      <a:pt x="144" y="116"/>
                    </a:lnTo>
                    <a:lnTo>
                      <a:pt x="142" y="102"/>
                    </a:lnTo>
                    <a:lnTo>
                      <a:pt x="139" y="89"/>
                    </a:lnTo>
                    <a:lnTo>
                      <a:pt x="136" y="77"/>
                    </a:lnTo>
                    <a:lnTo>
                      <a:pt x="133" y="64"/>
                    </a:lnTo>
                    <a:lnTo>
                      <a:pt x="129" y="53"/>
                    </a:lnTo>
                    <a:lnTo>
                      <a:pt x="124" y="43"/>
                    </a:lnTo>
                    <a:lnTo>
                      <a:pt x="119" y="33"/>
                    </a:lnTo>
                    <a:lnTo>
                      <a:pt x="113" y="25"/>
                    </a:lnTo>
                    <a:lnTo>
                      <a:pt x="108" y="17"/>
                    </a:lnTo>
                    <a:lnTo>
                      <a:pt x="101" y="11"/>
                    </a:lnTo>
                    <a:lnTo>
                      <a:pt x="94" y="6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6"/>
                    </a:lnTo>
                    <a:lnTo>
                      <a:pt x="44" y="11"/>
                    </a:lnTo>
                    <a:lnTo>
                      <a:pt x="38" y="17"/>
                    </a:lnTo>
                    <a:lnTo>
                      <a:pt x="32" y="25"/>
                    </a:lnTo>
                    <a:lnTo>
                      <a:pt x="26" y="33"/>
                    </a:lnTo>
                    <a:lnTo>
                      <a:pt x="21" y="43"/>
                    </a:lnTo>
                    <a:lnTo>
                      <a:pt x="17" y="53"/>
                    </a:lnTo>
                    <a:lnTo>
                      <a:pt x="12" y="64"/>
                    </a:lnTo>
                    <a:lnTo>
                      <a:pt x="9" y="77"/>
                    </a:lnTo>
                    <a:lnTo>
                      <a:pt x="6" y="89"/>
                    </a:lnTo>
                    <a:lnTo>
                      <a:pt x="3" y="102"/>
                    </a:lnTo>
                    <a:lnTo>
                      <a:pt x="2" y="116"/>
                    </a:lnTo>
                    <a:lnTo>
                      <a:pt x="1" y="131"/>
                    </a:lnTo>
                    <a:lnTo>
                      <a:pt x="0" y="146"/>
                    </a:lnTo>
                    <a:lnTo>
                      <a:pt x="1" y="160"/>
                    </a:lnTo>
                    <a:lnTo>
                      <a:pt x="2" y="175"/>
                    </a:lnTo>
                    <a:lnTo>
                      <a:pt x="3" y="189"/>
                    </a:lnTo>
                    <a:lnTo>
                      <a:pt x="6" y="202"/>
                    </a:lnTo>
                    <a:lnTo>
                      <a:pt x="9" y="215"/>
                    </a:lnTo>
                    <a:lnTo>
                      <a:pt x="12" y="227"/>
                    </a:lnTo>
                    <a:lnTo>
                      <a:pt x="17" y="238"/>
                    </a:lnTo>
                    <a:lnTo>
                      <a:pt x="21" y="248"/>
                    </a:lnTo>
                    <a:lnTo>
                      <a:pt x="26" y="258"/>
                    </a:lnTo>
                    <a:lnTo>
                      <a:pt x="32" y="267"/>
                    </a:lnTo>
                    <a:lnTo>
                      <a:pt x="38" y="274"/>
                    </a:lnTo>
                    <a:lnTo>
                      <a:pt x="44" y="280"/>
                    </a:lnTo>
                    <a:lnTo>
                      <a:pt x="51" y="285"/>
                    </a:lnTo>
                    <a:lnTo>
                      <a:pt x="58" y="288"/>
                    </a:lnTo>
                    <a:lnTo>
                      <a:pt x="65" y="291"/>
                    </a:lnTo>
                    <a:lnTo>
                      <a:pt x="73" y="29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2" name="Freeform 206"/>
              <p:cNvSpPr>
                <a:spLocks/>
              </p:cNvSpPr>
              <p:nvPr/>
            </p:nvSpPr>
            <p:spPr bwMode="auto">
              <a:xfrm>
                <a:off x="2831" y="1374"/>
                <a:ext cx="10" cy="20"/>
              </a:xfrm>
              <a:custGeom>
                <a:avLst/>
                <a:gdLst>
                  <a:gd name="T0" fmla="*/ 0 w 145"/>
                  <a:gd name="T1" fmla="*/ 0 h 291"/>
                  <a:gd name="T2" fmla="*/ 0 w 145"/>
                  <a:gd name="T3" fmla="*/ 0 h 291"/>
                  <a:gd name="T4" fmla="*/ 0 w 145"/>
                  <a:gd name="T5" fmla="*/ 0 h 291"/>
                  <a:gd name="T6" fmla="*/ 0 w 145"/>
                  <a:gd name="T7" fmla="*/ 0 h 291"/>
                  <a:gd name="T8" fmla="*/ 0 w 145"/>
                  <a:gd name="T9" fmla="*/ 0 h 291"/>
                  <a:gd name="T10" fmla="*/ 0 w 145"/>
                  <a:gd name="T11" fmla="*/ 0 h 291"/>
                  <a:gd name="T12" fmla="*/ 0 w 145"/>
                  <a:gd name="T13" fmla="*/ 0 h 291"/>
                  <a:gd name="T14" fmla="*/ 0 w 145"/>
                  <a:gd name="T15" fmla="*/ 0 h 291"/>
                  <a:gd name="T16" fmla="*/ 0 w 145"/>
                  <a:gd name="T17" fmla="*/ 0 h 291"/>
                  <a:gd name="T18" fmla="*/ 0 w 145"/>
                  <a:gd name="T19" fmla="*/ 0 h 291"/>
                  <a:gd name="T20" fmla="*/ 0 w 145"/>
                  <a:gd name="T21" fmla="*/ 0 h 291"/>
                  <a:gd name="T22" fmla="*/ 0 w 145"/>
                  <a:gd name="T23" fmla="*/ 0 h 291"/>
                  <a:gd name="T24" fmla="*/ 0 w 145"/>
                  <a:gd name="T25" fmla="*/ 0 h 291"/>
                  <a:gd name="T26" fmla="*/ 0 w 145"/>
                  <a:gd name="T27" fmla="*/ 0 h 291"/>
                  <a:gd name="T28" fmla="*/ 0 w 145"/>
                  <a:gd name="T29" fmla="*/ 0 h 291"/>
                  <a:gd name="T30" fmla="*/ 0 w 145"/>
                  <a:gd name="T31" fmla="*/ 0 h 291"/>
                  <a:gd name="T32" fmla="*/ 0 w 145"/>
                  <a:gd name="T33" fmla="*/ 0 h 291"/>
                  <a:gd name="T34" fmla="*/ 0 w 145"/>
                  <a:gd name="T35" fmla="*/ 0 h 291"/>
                  <a:gd name="T36" fmla="*/ 0 w 145"/>
                  <a:gd name="T37" fmla="*/ 0 h 291"/>
                  <a:gd name="T38" fmla="*/ 0 w 145"/>
                  <a:gd name="T39" fmla="*/ 0 h 291"/>
                  <a:gd name="T40" fmla="*/ 0 w 145"/>
                  <a:gd name="T41" fmla="*/ 0 h 291"/>
                  <a:gd name="T42" fmla="*/ 0 w 145"/>
                  <a:gd name="T43" fmla="*/ 0 h 291"/>
                  <a:gd name="T44" fmla="*/ 0 w 145"/>
                  <a:gd name="T45" fmla="*/ 0 h 291"/>
                  <a:gd name="T46" fmla="*/ 0 w 145"/>
                  <a:gd name="T47" fmla="*/ 0 h 291"/>
                  <a:gd name="T48" fmla="*/ 0 w 145"/>
                  <a:gd name="T49" fmla="*/ 0 h 291"/>
                  <a:gd name="T50" fmla="*/ 0 w 145"/>
                  <a:gd name="T51" fmla="*/ 0 h 291"/>
                  <a:gd name="T52" fmla="*/ 0 w 145"/>
                  <a:gd name="T53" fmla="*/ 0 h 291"/>
                  <a:gd name="T54" fmla="*/ 0 w 145"/>
                  <a:gd name="T55" fmla="*/ 0 h 291"/>
                  <a:gd name="T56" fmla="*/ 0 w 145"/>
                  <a:gd name="T57" fmla="*/ 0 h 291"/>
                  <a:gd name="T58" fmla="*/ 0 w 145"/>
                  <a:gd name="T59" fmla="*/ 0 h 291"/>
                  <a:gd name="T60" fmla="*/ 0 w 145"/>
                  <a:gd name="T61" fmla="*/ 0 h 291"/>
                  <a:gd name="T62" fmla="*/ 0 w 145"/>
                  <a:gd name="T63" fmla="*/ 0 h 2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291"/>
                  <a:gd name="T98" fmla="*/ 145 w 145"/>
                  <a:gd name="T99" fmla="*/ 291 h 2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291">
                    <a:moveTo>
                      <a:pt x="72" y="291"/>
                    </a:moveTo>
                    <a:lnTo>
                      <a:pt x="80" y="291"/>
                    </a:lnTo>
                    <a:lnTo>
                      <a:pt x="87" y="288"/>
                    </a:lnTo>
                    <a:lnTo>
                      <a:pt x="94" y="285"/>
                    </a:lnTo>
                    <a:lnTo>
                      <a:pt x="101" y="280"/>
                    </a:lnTo>
                    <a:lnTo>
                      <a:pt x="107" y="274"/>
                    </a:lnTo>
                    <a:lnTo>
                      <a:pt x="113" y="267"/>
                    </a:lnTo>
                    <a:lnTo>
                      <a:pt x="119" y="259"/>
                    </a:lnTo>
                    <a:lnTo>
                      <a:pt x="124" y="248"/>
                    </a:lnTo>
                    <a:lnTo>
                      <a:pt x="128" y="238"/>
                    </a:lnTo>
                    <a:lnTo>
                      <a:pt x="133" y="227"/>
                    </a:lnTo>
                    <a:lnTo>
                      <a:pt x="136" y="216"/>
                    </a:lnTo>
                    <a:lnTo>
                      <a:pt x="139" y="202"/>
                    </a:lnTo>
                    <a:lnTo>
                      <a:pt x="142" y="189"/>
                    </a:lnTo>
                    <a:lnTo>
                      <a:pt x="143" y="175"/>
                    </a:lnTo>
                    <a:lnTo>
                      <a:pt x="144" y="161"/>
                    </a:lnTo>
                    <a:lnTo>
                      <a:pt x="145" y="145"/>
                    </a:lnTo>
                    <a:lnTo>
                      <a:pt x="144" y="131"/>
                    </a:lnTo>
                    <a:lnTo>
                      <a:pt x="143" y="117"/>
                    </a:lnTo>
                    <a:lnTo>
                      <a:pt x="142" y="102"/>
                    </a:lnTo>
                    <a:lnTo>
                      <a:pt x="139" y="89"/>
                    </a:lnTo>
                    <a:lnTo>
                      <a:pt x="136" y="76"/>
                    </a:lnTo>
                    <a:lnTo>
                      <a:pt x="133" y="65"/>
                    </a:lnTo>
                    <a:lnTo>
                      <a:pt x="128" y="53"/>
                    </a:lnTo>
                    <a:lnTo>
                      <a:pt x="124" y="43"/>
                    </a:lnTo>
                    <a:lnTo>
                      <a:pt x="119" y="33"/>
                    </a:lnTo>
                    <a:lnTo>
                      <a:pt x="113" y="25"/>
                    </a:lnTo>
                    <a:lnTo>
                      <a:pt x="107" y="18"/>
                    </a:lnTo>
                    <a:lnTo>
                      <a:pt x="101" y="12"/>
                    </a:lnTo>
                    <a:lnTo>
                      <a:pt x="94" y="6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6"/>
                    </a:lnTo>
                    <a:lnTo>
                      <a:pt x="44" y="12"/>
                    </a:lnTo>
                    <a:lnTo>
                      <a:pt x="37" y="18"/>
                    </a:lnTo>
                    <a:lnTo>
                      <a:pt x="32" y="25"/>
                    </a:lnTo>
                    <a:lnTo>
                      <a:pt x="26" y="33"/>
                    </a:lnTo>
                    <a:lnTo>
                      <a:pt x="21" y="43"/>
                    </a:lnTo>
                    <a:lnTo>
                      <a:pt x="16" y="53"/>
                    </a:lnTo>
                    <a:lnTo>
                      <a:pt x="12" y="65"/>
                    </a:lnTo>
                    <a:lnTo>
                      <a:pt x="9" y="76"/>
                    </a:lnTo>
                    <a:lnTo>
                      <a:pt x="6" y="89"/>
                    </a:lnTo>
                    <a:lnTo>
                      <a:pt x="3" y="102"/>
                    </a:lnTo>
                    <a:lnTo>
                      <a:pt x="2" y="117"/>
                    </a:lnTo>
                    <a:lnTo>
                      <a:pt x="0" y="131"/>
                    </a:lnTo>
                    <a:lnTo>
                      <a:pt x="0" y="145"/>
                    </a:lnTo>
                    <a:lnTo>
                      <a:pt x="0" y="161"/>
                    </a:lnTo>
                    <a:lnTo>
                      <a:pt x="2" y="175"/>
                    </a:lnTo>
                    <a:lnTo>
                      <a:pt x="3" y="189"/>
                    </a:lnTo>
                    <a:lnTo>
                      <a:pt x="6" y="202"/>
                    </a:lnTo>
                    <a:lnTo>
                      <a:pt x="9" y="216"/>
                    </a:lnTo>
                    <a:lnTo>
                      <a:pt x="12" y="227"/>
                    </a:lnTo>
                    <a:lnTo>
                      <a:pt x="16" y="238"/>
                    </a:lnTo>
                    <a:lnTo>
                      <a:pt x="21" y="248"/>
                    </a:lnTo>
                    <a:lnTo>
                      <a:pt x="26" y="259"/>
                    </a:lnTo>
                    <a:lnTo>
                      <a:pt x="32" y="267"/>
                    </a:lnTo>
                    <a:lnTo>
                      <a:pt x="37" y="274"/>
                    </a:lnTo>
                    <a:lnTo>
                      <a:pt x="44" y="280"/>
                    </a:lnTo>
                    <a:lnTo>
                      <a:pt x="51" y="285"/>
                    </a:lnTo>
                    <a:lnTo>
                      <a:pt x="58" y="288"/>
                    </a:lnTo>
                    <a:lnTo>
                      <a:pt x="65" y="291"/>
                    </a:lnTo>
                    <a:lnTo>
                      <a:pt x="72" y="29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3" name="Freeform 207"/>
              <p:cNvSpPr>
                <a:spLocks/>
              </p:cNvSpPr>
              <p:nvPr/>
            </p:nvSpPr>
            <p:spPr bwMode="auto">
              <a:xfrm>
                <a:off x="3127" y="1411"/>
                <a:ext cx="9" cy="20"/>
              </a:xfrm>
              <a:custGeom>
                <a:avLst/>
                <a:gdLst>
                  <a:gd name="T0" fmla="*/ 0 w 145"/>
                  <a:gd name="T1" fmla="*/ 0 h 292"/>
                  <a:gd name="T2" fmla="*/ 0 w 145"/>
                  <a:gd name="T3" fmla="*/ 0 h 292"/>
                  <a:gd name="T4" fmla="*/ 0 w 145"/>
                  <a:gd name="T5" fmla="*/ 0 h 292"/>
                  <a:gd name="T6" fmla="*/ 0 w 145"/>
                  <a:gd name="T7" fmla="*/ 0 h 292"/>
                  <a:gd name="T8" fmla="*/ 0 w 145"/>
                  <a:gd name="T9" fmla="*/ 0 h 292"/>
                  <a:gd name="T10" fmla="*/ 0 w 145"/>
                  <a:gd name="T11" fmla="*/ 0 h 292"/>
                  <a:gd name="T12" fmla="*/ 0 w 145"/>
                  <a:gd name="T13" fmla="*/ 0 h 292"/>
                  <a:gd name="T14" fmla="*/ 0 w 145"/>
                  <a:gd name="T15" fmla="*/ 0 h 292"/>
                  <a:gd name="T16" fmla="*/ 0 w 145"/>
                  <a:gd name="T17" fmla="*/ 0 h 292"/>
                  <a:gd name="T18" fmla="*/ 0 w 145"/>
                  <a:gd name="T19" fmla="*/ 0 h 292"/>
                  <a:gd name="T20" fmla="*/ 0 w 145"/>
                  <a:gd name="T21" fmla="*/ 0 h 292"/>
                  <a:gd name="T22" fmla="*/ 0 w 145"/>
                  <a:gd name="T23" fmla="*/ 0 h 292"/>
                  <a:gd name="T24" fmla="*/ 0 w 145"/>
                  <a:gd name="T25" fmla="*/ 0 h 292"/>
                  <a:gd name="T26" fmla="*/ 0 w 145"/>
                  <a:gd name="T27" fmla="*/ 0 h 292"/>
                  <a:gd name="T28" fmla="*/ 0 w 145"/>
                  <a:gd name="T29" fmla="*/ 0 h 292"/>
                  <a:gd name="T30" fmla="*/ 0 w 145"/>
                  <a:gd name="T31" fmla="*/ 0 h 292"/>
                  <a:gd name="T32" fmla="*/ 0 w 145"/>
                  <a:gd name="T33" fmla="*/ 0 h 292"/>
                  <a:gd name="T34" fmla="*/ 0 w 145"/>
                  <a:gd name="T35" fmla="*/ 0 h 292"/>
                  <a:gd name="T36" fmla="*/ 0 w 145"/>
                  <a:gd name="T37" fmla="*/ 0 h 292"/>
                  <a:gd name="T38" fmla="*/ 0 w 145"/>
                  <a:gd name="T39" fmla="*/ 0 h 292"/>
                  <a:gd name="T40" fmla="*/ 0 w 145"/>
                  <a:gd name="T41" fmla="*/ 0 h 292"/>
                  <a:gd name="T42" fmla="*/ 0 w 145"/>
                  <a:gd name="T43" fmla="*/ 0 h 292"/>
                  <a:gd name="T44" fmla="*/ 0 w 145"/>
                  <a:gd name="T45" fmla="*/ 0 h 292"/>
                  <a:gd name="T46" fmla="*/ 0 w 145"/>
                  <a:gd name="T47" fmla="*/ 0 h 292"/>
                  <a:gd name="T48" fmla="*/ 0 w 145"/>
                  <a:gd name="T49" fmla="*/ 0 h 292"/>
                  <a:gd name="T50" fmla="*/ 0 w 145"/>
                  <a:gd name="T51" fmla="*/ 0 h 292"/>
                  <a:gd name="T52" fmla="*/ 0 w 145"/>
                  <a:gd name="T53" fmla="*/ 0 h 292"/>
                  <a:gd name="T54" fmla="*/ 0 w 145"/>
                  <a:gd name="T55" fmla="*/ 0 h 292"/>
                  <a:gd name="T56" fmla="*/ 0 w 145"/>
                  <a:gd name="T57" fmla="*/ 0 h 292"/>
                  <a:gd name="T58" fmla="*/ 0 w 145"/>
                  <a:gd name="T59" fmla="*/ 0 h 292"/>
                  <a:gd name="T60" fmla="*/ 0 w 145"/>
                  <a:gd name="T61" fmla="*/ 0 h 292"/>
                  <a:gd name="T62" fmla="*/ 0 w 145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292"/>
                  <a:gd name="T98" fmla="*/ 145 w 145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292">
                    <a:moveTo>
                      <a:pt x="72" y="292"/>
                    </a:moveTo>
                    <a:lnTo>
                      <a:pt x="80" y="291"/>
                    </a:lnTo>
                    <a:lnTo>
                      <a:pt x="87" y="289"/>
                    </a:lnTo>
                    <a:lnTo>
                      <a:pt x="93" y="284"/>
                    </a:lnTo>
                    <a:lnTo>
                      <a:pt x="101" y="279"/>
                    </a:lnTo>
                    <a:lnTo>
                      <a:pt x="107" y="273"/>
                    </a:lnTo>
                    <a:lnTo>
                      <a:pt x="113" y="266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8" y="239"/>
                    </a:lnTo>
                    <a:lnTo>
                      <a:pt x="132" y="227"/>
                    </a:lnTo>
                    <a:lnTo>
                      <a:pt x="136" y="215"/>
                    </a:lnTo>
                    <a:lnTo>
                      <a:pt x="139" y="202"/>
                    </a:lnTo>
                    <a:lnTo>
                      <a:pt x="141" y="188"/>
                    </a:lnTo>
                    <a:lnTo>
                      <a:pt x="143" y="175"/>
                    </a:lnTo>
                    <a:lnTo>
                      <a:pt x="144" y="160"/>
                    </a:lnTo>
                    <a:lnTo>
                      <a:pt x="145" y="146"/>
                    </a:lnTo>
                    <a:lnTo>
                      <a:pt x="144" y="130"/>
                    </a:lnTo>
                    <a:lnTo>
                      <a:pt x="143" y="116"/>
                    </a:lnTo>
                    <a:lnTo>
                      <a:pt x="141" y="102"/>
                    </a:lnTo>
                    <a:lnTo>
                      <a:pt x="139" y="88"/>
                    </a:lnTo>
                    <a:lnTo>
                      <a:pt x="136" y="76"/>
                    </a:lnTo>
                    <a:lnTo>
                      <a:pt x="132" y="64"/>
                    </a:lnTo>
                    <a:lnTo>
                      <a:pt x="128" y="53"/>
                    </a:lnTo>
                    <a:lnTo>
                      <a:pt x="124" y="42"/>
                    </a:lnTo>
                    <a:lnTo>
                      <a:pt x="119" y="33"/>
                    </a:lnTo>
                    <a:lnTo>
                      <a:pt x="113" y="24"/>
                    </a:lnTo>
                    <a:lnTo>
                      <a:pt x="107" y="17"/>
                    </a:lnTo>
                    <a:lnTo>
                      <a:pt x="101" y="11"/>
                    </a:lnTo>
                    <a:lnTo>
                      <a:pt x="93" y="7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1"/>
                    </a:lnTo>
                    <a:lnTo>
                      <a:pt x="37" y="17"/>
                    </a:lnTo>
                    <a:lnTo>
                      <a:pt x="31" y="24"/>
                    </a:lnTo>
                    <a:lnTo>
                      <a:pt x="26" y="33"/>
                    </a:lnTo>
                    <a:lnTo>
                      <a:pt x="21" y="42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9" y="76"/>
                    </a:lnTo>
                    <a:lnTo>
                      <a:pt x="6" y="88"/>
                    </a:lnTo>
                    <a:lnTo>
                      <a:pt x="3" y="102"/>
                    </a:lnTo>
                    <a:lnTo>
                      <a:pt x="1" y="116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0" y="160"/>
                    </a:lnTo>
                    <a:lnTo>
                      <a:pt x="1" y="175"/>
                    </a:lnTo>
                    <a:lnTo>
                      <a:pt x="3" y="188"/>
                    </a:lnTo>
                    <a:lnTo>
                      <a:pt x="6" y="202"/>
                    </a:lnTo>
                    <a:lnTo>
                      <a:pt x="9" y="215"/>
                    </a:lnTo>
                    <a:lnTo>
                      <a:pt x="12" y="227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1" y="266"/>
                    </a:lnTo>
                    <a:lnTo>
                      <a:pt x="37" y="273"/>
                    </a:lnTo>
                    <a:lnTo>
                      <a:pt x="44" y="279"/>
                    </a:lnTo>
                    <a:lnTo>
                      <a:pt x="51" y="284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4" name="Freeform 208"/>
              <p:cNvSpPr>
                <a:spLocks/>
              </p:cNvSpPr>
              <p:nvPr/>
            </p:nvSpPr>
            <p:spPr bwMode="auto">
              <a:xfrm>
                <a:off x="3204" y="1422"/>
                <a:ext cx="10" cy="20"/>
              </a:xfrm>
              <a:custGeom>
                <a:avLst/>
                <a:gdLst>
                  <a:gd name="T0" fmla="*/ 0 w 146"/>
                  <a:gd name="T1" fmla="*/ 0 h 292"/>
                  <a:gd name="T2" fmla="*/ 0 w 146"/>
                  <a:gd name="T3" fmla="*/ 0 h 292"/>
                  <a:gd name="T4" fmla="*/ 0 w 146"/>
                  <a:gd name="T5" fmla="*/ 0 h 292"/>
                  <a:gd name="T6" fmla="*/ 0 w 146"/>
                  <a:gd name="T7" fmla="*/ 0 h 292"/>
                  <a:gd name="T8" fmla="*/ 0 w 146"/>
                  <a:gd name="T9" fmla="*/ 0 h 292"/>
                  <a:gd name="T10" fmla="*/ 0 w 146"/>
                  <a:gd name="T11" fmla="*/ 0 h 292"/>
                  <a:gd name="T12" fmla="*/ 0 w 146"/>
                  <a:gd name="T13" fmla="*/ 0 h 292"/>
                  <a:gd name="T14" fmla="*/ 0 w 146"/>
                  <a:gd name="T15" fmla="*/ 0 h 292"/>
                  <a:gd name="T16" fmla="*/ 0 w 146"/>
                  <a:gd name="T17" fmla="*/ 0 h 292"/>
                  <a:gd name="T18" fmla="*/ 0 w 146"/>
                  <a:gd name="T19" fmla="*/ 0 h 292"/>
                  <a:gd name="T20" fmla="*/ 0 w 146"/>
                  <a:gd name="T21" fmla="*/ 0 h 292"/>
                  <a:gd name="T22" fmla="*/ 0 w 146"/>
                  <a:gd name="T23" fmla="*/ 0 h 292"/>
                  <a:gd name="T24" fmla="*/ 0 w 146"/>
                  <a:gd name="T25" fmla="*/ 0 h 292"/>
                  <a:gd name="T26" fmla="*/ 0 w 146"/>
                  <a:gd name="T27" fmla="*/ 0 h 292"/>
                  <a:gd name="T28" fmla="*/ 0 w 146"/>
                  <a:gd name="T29" fmla="*/ 0 h 292"/>
                  <a:gd name="T30" fmla="*/ 0 w 146"/>
                  <a:gd name="T31" fmla="*/ 0 h 292"/>
                  <a:gd name="T32" fmla="*/ 0 w 146"/>
                  <a:gd name="T33" fmla="*/ 0 h 292"/>
                  <a:gd name="T34" fmla="*/ 0 w 146"/>
                  <a:gd name="T35" fmla="*/ 0 h 292"/>
                  <a:gd name="T36" fmla="*/ 0 w 146"/>
                  <a:gd name="T37" fmla="*/ 0 h 292"/>
                  <a:gd name="T38" fmla="*/ 0 w 146"/>
                  <a:gd name="T39" fmla="*/ 0 h 292"/>
                  <a:gd name="T40" fmla="*/ 0 w 146"/>
                  <a:gd name="T41" fmla="*/ 0 h 292"/>
                  <a:gd name="T42" fmla="*/ 0 w 146"/>
                  <a:gd name="T43" fmla="*/ 0 h 292"/>
                  <a:gd name="T44" fmla="*/ 0 w 146"/>
                  <a:gd name="T45" fmla="*/ 0 h 292"/>
                  <a:gd name="T46" fmla="*/ 0 w 146"/>
                  <a:gd name="T47" fmla="*/ 0 h 292"/>
                  <a:gd name="T48" fmla="*/ 0 w 146"/>
                  <a:gd name="T49" fmla="*/ 0 h 292"/>
                  <a:gd name="T50" fmla="*/ 0 w 146"/>
                  <a:gd name="T51" fmla="*/ 0 h 292"/>
                  <a:gd name="T52" fmla="*/ 0 w 146"/>
                  <a:gd name="T53" fmla="*/ 0 h 292"/>
                  <a:gd name="T54" fmla="*/ 0 w 146"/>
                  <a:gd name="T55" fmla="*/ 0 h 292"/>
                  <a:gd name="T56" fmla="*/ 0 w 146"/>
                  <a:gd name="T57" fmla="*/ 0 h 292"/>
                  <a:gd name="T58" fmla="*/ 0 w 146"/>
                  <a:gd name="T59" fmla="*/ 0 h 292"/>
                  <a:gd name="T60" fmla="*/ 0 w 146"/>
                  <a:gd name="T61" fmla="*/ 0 h 292"/>
                  <a:gd name="T62" fmla="*/ 0 w 14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292"/>
                  <a:gd name="T98" fmla="*/ 146 w 14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292">
                    <a:moveTo>
                      <a:pt x="72" y="292"/>
                    </a:moveTo>
                    <a:lnTo>
                      <a:pt x="81" y="291"/>
                    </a:lnTo>
                    <a:lnTo>
                      <a:pt x="88" y="289"/>
                    </a:lnTo>
                    <a:lnTo>
                      <a:pt x="94" y="285"/>
                    </a:lnTo>
                    <a:lnTo>
                      <a:pt x="101" y="281"/>
                    </a:lnTo>
                    <a:lnTo>
                      <a:pt x="107" y="275"/>
                    </a:lnTo>
                    <a:lnTo>
                      <a:pt x="113" y="267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9" y="239"/>
                    </a:lnTo>
                    <a:lnTo>
                      <a:pt x="133" y="228"/>
                    </a:lnTo>
                    <a:lnTo>
                      <a:pt x="137" y="216"/>
                    </a:lnTo>
                    <a:lnTo>
                      <a:pt x="140" y="203"/>
                    </a:lnTo>
                    <a:lnTo>
                      <a:pt x="142" y="190"/>
                    </a:lnTo>
                    <a:lnTo>
                      <a:pt x="144" y="176"/>
                    </a:lnTo>
                    <a:lnTo>
                      <a:pt x="145" y="161"/>
                    </a:lnTo>
                    <a:lnTo>
                      <a:pt x="146" y="146"/>
                    </a:lnTo>
                    <a:lnTo>
                      <a:pt x="145" y="131"/>
                    </a:lnTo>
                    <a:lnTo>
                      <a:pt x="144" y="117"/>
                    </a:lnTo>
                    <a:lnTo>
                      <a:pt x="142" y="103"/>
                    </a:lnTo>
                    <a:lnTo>
                      <a:pt x="140" y="89"/>
                    </a:lnTo>
                    <a:lnTo>
                      <a:pt x="137" y="77"/>
                    </a:lnTo>
                    <a:lnTo>
                      <a:pt x="133" y="64"/>
                    </a:lnTo>
                    <a:lnTo>
                      <a:pt x="129" y="53"/>
                    </a:lnTo>
                    <a:lnTo>
                      <a:pt x="124" y="43"/>
                    </a:lnTo>
                    <a:lnTo>
                      <a:pt x="119" y="34"/>
                    </a:lnTo>
                    <a:lnTo>
                      <a:pt x="113" y="26"/>
                    </a:lnTo>
                    <a:lnTo>
                      <a:pt x="107" y="19"/>
                    </a:lnTo>
                    <a:lnTo>
                      <a:pt x="101" y="12"/>
                    </a:lnTo>
                    <a:lnTo>
                      <a:pt x="94" y="7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2"/>
                    </a:lnTo>
                    <a:lnTo>
                      <a:pt x="38" y="19"/>
                    </a:lnTo>
                    <a:lnTo>
                      <a:pt x="32" y="26"/>
                    </a:lnTo>
                    <a:lnTo>
                      <a:pt x="26" y="34"/>
                    </a:lnTo>
                    <a:lnTo>
                      <a:pt x="21" y="43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8" y="77"/>
                    </a:lnTo>
                    <a:lnTo>
                      <a:pt x="5" y="89"/>
                    </a:lnTo>
                    <a:lnTo>
                      <a:pt x="3" y="103"/>
                    </a:lnTo>
                    <a:lnTo>
                      <a:pt x="1" y="117"/>
                    </a:lnTo>
                    <a:lnTo>
                      <a:pt x="0" y="131"/>
                    </a:lnTo>
                    <a:lnTo>
                      <a:pt x="0" y="146"/>
                    </a:lnTo>
                    <a:lnTo>
                      <a:pt x="0" y="161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5" y="203"/>
                    </a:lnTo>
                    <a:lnTo>
                      <a:pt x="8" y="216"/>
                    </a:lnTo>
                    <a:lnTo>
                      <a:pt x="12" y="228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2" y="267"/>
                    </a:lnTo>
                    <a:lnTo>
                      <a:pt x="38" y="275"/>
                    </a:lnTo>
                    <a:lnTo>
                      <a:pt x="44" y="281"/>
                    </a:lnTo>
                    <a:lnTo>
                      <a:pt x="51" y="285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5" name="Freeform 209"/>
              <p:cNvSpPr>
                <a:spLocks/>
              </p:cNvSpPr>
              <p:nvPr/>
            </p:nvSpPr>
            <p:spPr bwMode="auto">
              <a:xfrm>
                <a:off x="2809" y="1440"/>
                <a:ext cx="12" cy="21"/>
              </a:xfrm>
              <a:custGeom>
                <a:avLst/>
                <a:gdLst>
                  <a:gd name="T0" fmla="*/ 0 w 177"/>
                  <a:gd name="T1" fmla="*/ 0 h 324"/>
                  <a:gd name="T2" fmla="*/ 0 w 177"/>
                  <a:gd name="T3" fmla="*/ 0 h 324"/>
                  <a:gd name="T4" fmla="*/ 0 w 177"/>
                  <a:gd name="T5" fmla="*/ 0 h 324"/>
                  <a:gd name="T6" fmla="*/ 0 w 177"/>
                  <a:gd name="T7" fmla="*/ 0 h 324"/>
                  <a:gd name="T8" fmla="*/ 0 w 177"/>
                  <a:gd name="T9" fmla="*/ 0 h 324"/>
                  <a:gd name="T10" fmla="*/ 0 w 177"/>
                  <a:gd name="T11" fmla="*/ 0 h 324"/>
                  <a:gd name="T12" fmla="*/ 0 w 177"/>
                  <a:gd name="T13" fmla="*/ 0 h 324"/>
                  <a:gd name="T14" fmla="*/ 0 w 177"/>
                  <a:gd name="T15" fmla="*/ 0 h 324"/>
                  <a:gd name="T16" fmla="*/ 0 w 177"/>
                  <a:gd name="T17" fmla="*/ 0 h 324"/>
                  <a:gd name="T18" fmla="*/ 0 w 177"/>
                  <a:gd name="T19" fmla="*/ 0 h 324"/>
                  <a:gd name="T20" fmla="*/ 0 w 177"/>
                  <a:gd name="T21" fmla="*/ 0 h 324"/>
                  <a:gd name="T22" fmla="*/ 0 w 177"/>
                  <a:gd name="T23" fmla="*/ 0 h 324"/>
                  <a:gd name="T24" fmla="*/ 0 w 177"/>
                  <a:gd name="T25" fmla="*/ 0 h 324"/>
                  <a:gd name="T26" fmla="*/ 0 w 177"/>
                  <a:gd name="T27" fmla="*/ 0 h 324"/>
                  <a:gd name="T28" fmla="*/ 0 w 177"/>
                  <a:gd name="T29" fmla="*/ 0 h 324"/>
                  <a:gd name="T30" fmla="*/ 0 w 177"/>
                  <a:gd name="T31" fmla="*/ 0 h 324"/>
                  <a:gd name="T32" fmla="*/ 0 w 177"/>
                  <a:gd name="T33" fmla="*/ 0 h 324"/>
                  <a:gd name="T34" fmla="*/ 0 w 177"/>
                  <a:gd name="T35" fmla="*/ 0 h 324"/>
                  <a:gd name="T36" fmla="*/ 0 w 177"/>
                  <a:gd name="T37" fmla="*/ 0 h 324"/>
                  <a:gd name="T38" fmla="*/ 0 w 177"/>
                  <a:gd name="T39" fmla="*/ 0 h 324"/>
                  <a:gd name="T40" fmla="*/ 0 w 177"/>
                  <a:gd name="T41" fmla="*/ 0 h 324"/>
                  <a:gd name="T42" fmla="*/ 0 w 177"/>
                  <a:gd name="T43" fmla="*/ 0 h 324"/>
                  <a:gd name="T44" fmla="*/ 0 w 177"/>
                  <a:gd name="T45" fmla="*/ 0 h 324"/>
                  <a:gd name="T46" fmla="*/ 0 w 177"/>
                  <a:gd name="T47" fmla="*/ 0 h 324"/>
                  <a:gd name="T48" fmla="*/ 0 w 177"/>
                  <a:gd name="T49" fmla="*/ 0 h 324"/>
                  <a:gd name="T50" fmla="*/ 0 w 177"/>
                  <a:gd name="T51" fmla="*/ 0 h 324"/>
                  <a:gd name="T52" fmla="*/ 0 w 177"/>
                  <a:gd name="T53" fmla="*/ 0 h 324"/>
                  <a:gd name="T54" fmla="*/ 0 w 177"/>
                  <a:gd name="T55" fmla="*/ 0 h 324"/>
                  <a:gd name="T56" fmla="*/ 0 w 177"/>
                  <a:gd name="T57" fmla="*/ 0 h 324"/>
                  <a:gd name="T58" fmla="*/ 0 w 177"/>
                  <a:gd name="T59" fmla="*/ 0 h 324"/>
                  <a:gd name="T60" fmla="*/ 0 w 177"/>
                  <a:gd name="T61" fmla="*/ 0 h 324"/>
                  <a:gd name="T62" fmla="*/ 0 w 177"/>
                  <a:gd name="T63" fmla="*/ 0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324"/>
                  <a:gd name="T98" fmla="*/ 177 w 177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324">
                    <a:moveTo>
                      <a:pt x="89" y="324"/>
                    </a:moveTo>
                    <a:lnTo>
                      <a:pt x="98" y="323"/>
                    </a:lnTo>
                    <a:lnTo>
                      <a:pt x="107" y="321"/>
                    </a:lnTo>
                    <a:lnTo>
                      <a:pt x="115" y="317"/>
                    </a:lnTo>
                    <a:lnTo>
                      <a:pt x="123" y="311"/>
                    </a:lnTo>
                    <a:lnTo>
                      <a:pt x="132" y="305"/>
                    </a:lnTo>
                    <a:lnTo>
                      <a:pt x="139" y="296"/>
                    </a:lnTo>
                    <a:lnTo>
                      <a:pt x="145" y="287"/>
                    </a:lnTo>
                    <a:lnTo>
                      <a:pt x="152" y="276"/>
                    </a:lnTo>
                    <a:lnTo>
                      <a:pt x="157" y="265"/>
                    </a:lnTo>
                    <a:lnTo>
                      <a:pt x="162" y="253"/>
                    </a:lnTo>
                    <a:lnTo>
                      <a:pt x="167" y="239"/>
                    </a:lnTo>
                    <a:lnTo>
                      <a:pt x="170" y="225"/>
                    </a:lnTo>
                    <a:lnTo>
                      <a:pt x="173" y="210"/>
                    </a:lnTo>
                    <a:lnTo>
                      <a:pt x="175" y="194"/>
                    </a:lnTo>
                    <a:lnTo>
                      <a:pt x="177" y="178"/>
                    </a:lnTo>
                    <a:lnTo>
                      <a:pt x="177" y="162"/>
                    </a:lnTo>
                    <a:lnTo>
                      <a:pt x="177" y="145"/>
                    </a:lnTo>
                    <a:lnTo>
                      <a:pt x="175" y="129"/>
                    </a:lnTo>
                    <a:lnTo>
                      <a:pt x="173" y="114"/>
                    </a:lnTo>
                    <a:lnTo>
                      <a:pt x="170" y="98"/>
                    </a:lnTo>
                    <a:lnTo>
                      <a:pt x="167" y="85"/>
                    </a:lnTo>
                    <a:lnTo>
                      <a:pt x="162" y="72"/>
                    </a:lnTo>
                    <a:lnTo>
                      <a:pt x="157" y="59"/>
                    </a:lnTo>
                    <a:lnTo>
                      <a:pt x="152" y="47"/>
                    </a:lnTo>
                    <a:lnTo>
                      <a:pt x="145" y="37"/>
                    </a:lnTo>
                    <a:lnTo>
                      <a:pt x="139" y="28"/>
                    </a:lnTo>
                    <a:lnTo>
                      <a:pt x="132" y="20"/>
                    </a:lnTo>
                    <a:lnTo>
                      <a:pt x="123" y="13"/>
                    </a:lnTo>
                    <a:lnTo>
                      <a:pt x="115" y="8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70" y="3"/>
                    </a:lnTo>
                    <a:lnTo>
                      <a:pt x="62" y="8"/>
                    </a:lnTo>
                    <a:lnTo>
                      <a:pt x="54" y="13"/>
                    </a:lnTo>
                    <a:lnTo>
                      <a:pt x="46" y="20"/>
                    </a:lnTo>
                    <a:lnTo>
                      <a:pt x="39" y="28"/>
                    </a:lnTo>
                    <a:lnTo>
                      <a:pt x="32" y="37"/>
                    </a:lnTo>
                    <a:lnTo>
                      <a:pt x="25" y="47"/>
                    </a:lnTo>
                    <a:lnTo>
                      <a:pt x="20" y="59"/>
                    </a:lnTo>
                    <a:lnTo>
                      <a:pt x="15" y="72"/>
                    </a:lnTo>
                    <a:lnTo>
                      <a:pt x="10" y="85"/>
                    </a:lnTo>
                    <a:lnTo>
                      <a:pt x="7" y="98"/>
                    </a:lnTo>
                    <a:lnTo>
                      <a:pt x="4" y="114"/>
                    </a:lnTo>
                    <a:lnTo>
                      <a:pt x="2" y="129"/>
                    </a:lnTo>
                    <a:lnTo>
                      <a:pt x="0" y="145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" y="194"/>
                    </a:lnTo>
                    <a:lnTo>
                      <a:pt x="4" y="210"/>
                    </a:lnTo>
                    <a:lnTo>
                      <a:pt x="7" y="225"/>
                    </a:lnTo>
                    <a:lnTo>
                      <a:pt x="10" y="239"/>
                    </a:lnTo>
                    <a:lnTo>
                      <a:pt x="15" y="253"/>
                    </a:lnTo>
                    <a:lnTo>
                      <a:pt x="20" y="265"/>
                    </a:lnTo>
                    <a:lnTo>
                      <a:pt x="25" y="276"/>
                    </a:lnTo>
                    <a:lnTo>
                      <a:pt x="32" y="287"/>
                    </a:lnTo>
                    <a:lnTo>
                      <a:pt x="39" y="296"/>
                    </a:lnTo>
                    <a:lnTo>
                      <a:pt x="46" y="305"/>
                    </a:lnTo>
                    <a:lnTo>
                      <a:pt x="54" y="311"/>
                    </a:lnTo>
                    <a:lnTo>
                      <a:pt x="62" y="317"/>
                    </a:lnTo>
                    <a:lnTo>
                      <a:pt x="70" y="321"/>
                    </a:lnTo>
                    <a:lnTo>
                      <a:pt x="79" y="323"/>
                    </a:lnTo>
                    <a:lnTo>
                      <a:pt x="89" y="324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6" name="Freeform 210"/>
              <p:cNvSpPr>
                <a:spLocks/>
              </p:cNvSpPr>
              <p:nvPr/>
            </p:nvSpPr>
            <p:spPr bwMode="auto">
              <a:xfrm>
                <a:off x="2886" y="1344"/>
                <a:ext cx="97" cy="173"/>
              </a:xfrm>
              <a:custGeom>
                <a:avLst/>
                <a:gdLst>
                  <a:gd name="T0" fmla="*/ 0 w 1447"/>
                  <a:gd name="T1" fmla="*/ 0 h 2602"/>
                  <a:gd name="T2" fmla="*/ 0 w 1447"/>
                  <a:gd name="T3" fmla="*/ 0 h 2602"/>
                  <a:gd name="T4" fmla="*/ 0 w 1447"/>
                  <a:gd name="T5" fmla="*/ 0 h 2602"/>
                  <a:gd name="T6" fmla="*/ 0 w 1447"/>
                  <a:gd name="T7" fmla="*/ 0 h 2602"/>
                  <a:gd name="T8" fmla="*/ 0 w 1447"/>
                  <a:gd name="T9" fmla="*/ 0 h 2602"/>
                  <a:gd name="T10" fmla="*/ 0 w 1447"/>
                  <a:gd name="T11" fmla="*/ 0 h 2602"/>
                  <a:gd name="T12" fmla="*/ 0 w 1447"/>
                  <a:gd name="T13" fmla="*/ 0 h 2602"/>
                  <a:gd name="T14" fmla="*/ 0 w 1447"/>
                  <a:gd name="T15" fmla="*/ 0 h 2602"/>
                  <a:gd name="T16" fmla="*/ 0 w 1447"/>
                  <a:gd name="T17" fmla="*/ 0 h 2602"/>
                  <a:gd name="T18" fmla="*/ 0 w 1447"/>
                  <a:gd name="T19" fmla="*/ 0 h 2602"/>
                  <a:gd name="T20" fmla="*/ 0 w 1447"/>
                  <a:gd name="T21" fmla="*/ 0 h 2602"/>
                  <a:gd name="T22" fmla="*/ 0 w 1447"/>
                  <a:gd name="T23" fmla="*/ 0 h 2602"/>
                  <a:gd name="T24" fmla="*/ 0 w 1447"/>
                  <a:gd name="T25" fmla="*/ 0 h 2602"/>
                  <a:gd name="T26" fmla="*/ 0 w 1447"/>
                  <a:gd name="T27" fmla="*/ 0 h 2602"/>
                  <a:gd name="T28" fmla="*/ 0 w 1447"/>
                  <a:gd name="T29" fmla="*/ 0 h 2602"/>
                  <a:gd name="T30" fmla="*/ 0 w 1447"/>
                  <a:gd name="T31" fmla="*/ 0 h 2602"/>
                  <a:gd name="T32" fmla="*/ 0 w 1447"/>
                  <a:gd name="T33" fmla="*/ 0 h 2602"/>
                  <a:gd name="T34" fmla="*/ 0 w 1447"/>
                  <a:gd name="T35" fmla="*/ 0 h 2602"/>
                  <a:gd name="T36" fmla="*/ 0 w 1447"/>
                  <a:gd name="T37" fmla="*/ 0 h 2602"/>
                  <a:gd name="T38" fmla="*/ 0 w 1447"/>
                  <a:gd name="T39" fmla="*/ 0 h 2602"/>
                  <a:gd name="T40" fmla="*/ 0 w 1447"/>
                  <a:gd name="T41" fmla="*/ 0 h 2602"/>
                  <a:gd name="T42" fmla="*/ 0 w 1447"/>
                  <a:gd name="T43" fmla="*/ 0 h 2602"/>
                  <a:gd name="T44" fmla="*/ 0 w 1447"/>
                  <a:gd name="T45" fmla="*/ 0 h 2602"/>
                  <a:gd name="T46" fmla="*/ 0 w 1447"/>
                  <a:gd name="T47" fmla="*/ 0 h 2602"/>
                  <a:gd name="T48" fmla="*/ 0 w 1447"/>
                  <a:gd name="T49" fmla="*/ 0 h 2602"/>
                  <a:gd name="T50" fmla="*/ 0 w 1447"/>
                  <a:gd name="T51" fmla="*/ 0 h 2602"/>
                  <a:gd name="T52" fmla="*/ 0 w 1447"/>
                  <a:gd name="T53" fmla="*/ 0 h 2602"/>
                  <a:gd name="T54" fmla="*/ 0 w 1447"/>
                  <a:gd name="T55" fmla="*/ 0 h 2602"/>
                  <a:gd name="T56" fmla="*/ 0 w 1447"/>
                  <a:gd name="T57" fmla="*/ 0 h 2602"/>
                  <a:gd name="T58" fmla="*/ 0 w 1447"/>
                  <a:gd name="T59" fmla="*/ 0 h 2602"/>
                  <a:gd name="T60" fmla="*/ 0 w 1447"/>
                  <a:gd name="T61" fmla="*/ 0 h 2602"/>
                  <a:gd name="T62" fmla="*/ 0 w 1447"/>
                  <a:gd name="T63" fmla="*/ 0 h 2602"/>
                  <a:gd name="T64" fmla="*/ 0 w 1447"/>
                  <a:gd name="T65" fmla="*/ 0 h 2602"/>
                  <a:gd name="T66" fmla="*/ 0 w 1447"/>
                  <a:gd name="T67" fmla="*/ 0 h 2602"/>
                  <a:gd name="T68" fmla="*/ 0 w 1447"/>
                  <a:gd name="T69" fmla="*/ 0 h 2602"/>
                  <a:gd name="T70" fmla="*/ 0 w 1447"/>
                  <a:gd name="T71" fmla="*/ 0 h 2602"/>
                  <a:gd name="T72" fmla="*/ 0 w 1447"/>
                  <a:gd name="T73" fmla="*/ 0 h 2602"/>
                  <a:gd name="T74" fmla="*/ 0 w 1447"/>
                  <a:gd name="T75" fmla="*/ 0 h 2602"/>
                  <a:gd name="T76" fmla="*/ 0 w 1447"/>
                  <a:gd name="T77" fmla="*/ 0 h 2602"/>
                  <a:gd name="T78" fmla="*/ 0 w 1447"/>
                  <a:gd name="T79" fmla="*/ 0 h 2602"/>
                  <a:gd name="T80" fmla="*/ 0 w 1447"/>
                  <a:gd name="T81" fmla="*/ 0 h 2602"/>
                  <a:gd name="T82" fmla="*/ 0 w 1447"/>
                  <a:gd name="T83" fmla="*/ 0 h 2602"/>
                  <a:gd name="T84" fmla="*/ 0 w 1447"/>
                  <a:gd name="T85" fmla="*/ 0 h 2602"/>
                  <a:gd name="T86" fmla="*/ 0 w 1447"/>
                  <a:gd name="T87" fmla="*/ 0 h 2602"/>
                  <a:gd name="T88" fmla="*/ 0 w 1447"/>
                  <a:gd name="T89" fmla="*/ 0 h 2602"/>
                  <a:gd name="T90" fmla="*/ 0 w 1447"/>
                  <a:gd name="T91" fmla="*/ 0 h 2602"/>
                  <a:gd name="T92" fmla="*/ 0 w 1447"/>
                  <a:gd name="T93" fmla="*/ 0 h 2602"/>
                  <a:gd name="T94" fmla="*/ 0 w 1447"/>
                  <a:gd name="T95" fmla="*/ 0 h 2602"/>
                  <a:gd name="T96" fmla="*/ 0 w 1447"/>
                  <a:gd name="T97" fmla="*/ 0 h 2602"/>
                  <a:gd name="T98" fmla="*/ 0 w 1447"/>
                  <a:gd name="T99" fmla="*/ 0 h 2602"/>
                  <a:gd name="T100" fmla="*/ 0 w 1447"/>
                  <a:gd name="T101" fmla="*/ 0 h 2602"/>
                  <a:gd name="T102" fmla="*/ 0 w 1447"/>
                  <a:gd name="T103" fmla="*/ 0 h 2602"/>
                  <a:gd name="T104" fmla="*/ 0 w 1447"/>
                  <a:gd name="T105" fmla="*/ 0 h 26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47"/>
                  <a:gd name="T160" fmla="*/ 0 h 2602"/>
                  <a:gd name="T161" fmla="*/ 1447 w 1447"/>
                  <a:gd name="T162" fmla="*/ 2602 h 26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47" h="2602">
                    <a:moveTo>
                      <a:pt x="898" y="78"/>
                    </a:moveTo>
                    <a:lnTo>
                      <a:pt x="936" y="56"/>
                    </a:lnTo>
                    <a:lnTo>
                      <a:pt x="972" y="38"/>
                    </a:lnTo>
                    <a:lnTo>
                      <a:pt x="989" y="30"/>
                    </a:lnTo>
                    <a:lnTo>
                      <a:pt x="1006" y="22"/>
                    </a:lnTo>
                    <a:lnTo>
                      <a:pt x="1023" y="16"/>
                    </a:lnTo>
                    <a:lnTo>
                      <a:pt x="1039" y="10"/>
                    </a:lnTo>
                    <a:lnTo>
                      <a:pt x="1054" y="6"/>
                    </a:lnTo>
                    <a:lnTo>
                      <a:pt x="1070" y="3"/>
                    </a:lnTo>
                    <a:lnTo>
                      <a:pt x="1083" y="1"/>
                    </a:lnTo>
                    <a:lnTo>
                      <a:pt x="1096" y="0"/>
                    </a:lnTo>
                    <a:lnTo>
                      <a:pt x="1107" y="0"/>
                    </a:lnTo>
                    <a:lnTo>
                      <a:pt x="1119" y="2"/>
                    </a:lnTo>
                    <a:lnTo>
                      <a:pt x="1128" y="5"/>
                    </a:lnTo>
                    <a:lnTo>
                      <a:pt x="1137" y="9"/>
                    </a:lnTo>
                    <a:lnTo>
                      <a:pt x="1154" y="22"/>
                    </a:lnTo>
                    <a:lnTo>
                      <a:pt x="1172" y="38"/>
                    </a:lnTo>
                    <a:lnTo>
                      <a:pt x="1186" y="54"/>
                    </a:lnTo>
                    <a:lnTo>
                      <a:pt x="1199" y="71"/>
                    </a:lnTo>
                    <a:lnTo>
                      <a:pt x="1211" y="90"/>
                    </a:lnTo>
                    <a:lnTo>
                      <a:pt x="1223" y="108"/>
                    </a:lnTo>
                    <a:lnTo>
                      <a:pt x="1233" y="128"/>
                    </a:lnTo>
                    <a:lnTo>
                      <a:pt x="1242" y="146"/>
                    </a:lnTo>
                    <a:lnTo>
                      <a:pt x="1258" y="185"/>
                    </a:lnTo>
                    <a:lnTo>
                      <a:pt x="1274" y="222"/>
                    </a:lnTo>
                    <a:lnTo>
                      <a:pt x="1282" y="239"/>
                    </a:lnTo>
                    <a:lnTo>
                      <a:pt x="1290" y="255"/>
                    </a:lnTo>
                    <a:lnTo>
                      <a:pt x="1299" y="271"/>
                    </a:lnTo>
                    <a:lnTo>
                      <a:pt x="1308" y="284"/>
                    </a:lnTo>
                    <a:lnTo>
                      <a:pt x="1330" y="313"/>
                    </a:lnTo>
                    <a:lnTo>
                      <a:pt x="1353" y="349"/>
                    </a:lnTo>
                    <a:lnTo>
                      <a:pt x="1379" y="389"/>
                    </a:lnTo>
                    <a:lnTo>
                      <a:pt x="1402" y="432"/>
                    </a:lnTo>
                    <a:lnTo>
                      <a:pt x="1414" y="454"/>
                    </a:lnTo>
                    <a:lnTo>
                      <a:pt x="1423" y="476"/>
                    </a:lnTo>
                    <a:lnTo>
                      <a:pt x="1432" y="497"/>
                    </a:lnTo>
                    <a:lnTo>
                      <a:pt x="1439" y="519"/>
                    </a:lnTo>
                    <a:lnTo>
                      <a:pt x="1443" y="539"/>
                    </a:lnTo>
                    <a:lnTo>
                      <a:pt x="1446" y="557"/>
                    </a:lnTo>
                    <a:lnTo>
                      <a:pt x="1447" y="568"/>
                    </a:lnTo>
                    <a:lnTo>
                      <a:pt x="1447" y="576"/>
                    </a:lnTo>
                    <a:lnTo>
                      <a:pt x="1447" y="585"/>
                    </a:lnTo>
                    <a:lnTo>
                      <a:pt x="1445" y="593"/>
                    </a:lnTo>
                    <a:lnTo>
                      <a:pt x="1438" y="625"/>
                    </a:lnTo>
                    <a:lnTo>
                      <a:pt x="1428" y="654"/>
                    </a:lnTo>
                    <a:lnTo>
                      <a:pt x="1417" y="683"/>
                    </a:lnTo>
                    <a:lnTo>
                      <a:pt x="1407" y="711"/>
                    </a:lnTo>
                    <a:lnTo>
                      <a:pt x="1402" y="725"/>
                    </a:lnTo>
                    <a:lnTo>
                      <a:pt x="1398" y="738"/>
                    </a:lnTo>
                    <a:lnTo>
                      <a:pt x="1395" y="751"/>
                    </a:lnTo>
                    <a:lnTo>
                      <a:pt x="1392" y="765"/>
                    </a:lnTo>
                    <a:lnTo>
                      <a:pt x="1391" y="778"/>
                    </a:lnTo>
                    <a:lnTo>
                      <a:pt x="1391" y="790"/>
                    </a:lnTo>
                    <a:lnTo>
                      <a:pt x="1391" y="803"/>
                    </a:lnTo>
                    <a:lnTo>
                      <a:pt x="1394" y="817"/>
                    </a:lnTo>
                    <a:lnTo>
                      <a:pt x="1396" y="830"/>
                    </a:lnTo>
                    <a:lnTo>
                      <a:pt x="1398" y="844"/>
                    </a:lnTo>
                    <a:lnTo>
                      <a:pt x="1398" y="861"/>
                    </a:lnTo>
                    <a:lnTo>
                      <a:pt x="1398" y="878"/>
                    </a:lnTo>
                    <a:lnTo>
                      <a:pt x="1396" y="896"/>
                    </a:lnTo>
                    <a:lnTo>
                      <a:pt x="1394" y="916"/>
                    </a:lnTo>
                    <a:lnTo>
                      <a:pt x="1391" y="937"/>
                    </a:lnTo>
                    <a:lnTo>
                      <a:pt x="1388" y="960"/>
                    </a:lnTo>
                    <a:lnTo>
                      <a:pt x="1379" y="1010"/>
                    </a:lnTo>
                    <a:lnTo>
                      <a:pt x="1368" y="1065"/>
                    </a:lnTo>
                    <a:lnTo>
                      <a:pt x="1355" y="1126"/>
                    </a:lnTo>
                    <a:lnTo>
                      <a:pt x="1342" y="1194"/>
                    </a:lnTo>
                    <a:lnTo>
                      <a:pt x="1327" y="1273"/>
                    </a:lnTo>
                    <a:lnTo>
                      <a:pt x="1307" y="1367"/>
                    </a:lnTo>
                    <a:lnTo>
                      <a:pt x="1296" y="1418"/>
                    </a:lnTo>
                    <a:lnTo>
                      <a:pt x="1283" y="1471"/>
                    </a:lnTo>
                    <a:lnTo>
                      <a:pt x="1270" y="1526"/>
                    </a:lnTo>
                    <a:lnTo>
                      <a:pt x="1254" y="1582"/>
                    </a:lnTo>
                    <a:lnTo>
                      <a:pt x="1239" y="1641"/>
                    </a:lnTo>
                    <a:lnTo>
                      <a:pt x="1222" y="1699"/>
                    </a:lnTo>
                    <a:lnTo>
                      <a:pt x="1204" y="1757"/>
                    </a:lnTo>
                    <a:lnTo>
                      <a:pt x="1186" y="1815"/>
                    </a:lnTo>
                    <a:lnTo>
                      <a:pt x="1166" y="1872"/>
                    </a:lnTo>
                    <a:lnTo>
                      <a:pt x="1145" y="1929"/>
                    </a:lnTo>
                    <a:lnTo>
                      <a:pt x="1125" y="1983"/>
                    </a:lnTo>
                    <a:lnTo>
                      <a:pt x="1102" y="2036"/>
                    </a:lnTo>
                    <a:lnTo>
                      <a:pt x="1090" y="2061"/>
                    </a:lnTo>
                    <a:lnTo>
                      <a:pt x="1078" y="2088"/>
                    </a:lnTo>
                    <a:lnTo>
                      <a:pt x="1064" y="2113"/>
                    </a:lnTo>
                    <a:lnTo>
                      <a:pt x="1048" y="2139"/>
                    </a:lnTo>
                    <a:lnTo>
                      <a:pt x="1033" y="2164"/>
                    </a:lnTo>
                    <a:lnTo>
                      <a:pt x="1017" y="2190"/>
                    </a:lnTo>
                    <a:lnTo>
                      <a:pt x="999" y="2215"/>
                    </a:lnTo>
                    <a:lnTo>
                      <a:pt x="982" y="2240"/>
                    </a:lnTo>
                    <a:lnTo>
                      <a:pt x="945" y="2289"/>
                    </a:lnTo>
                    <a:lnTo>
                      <a:pt x="908" y="2336"/>
                    </a:lnTo>
                    <a:lnTo>
                      <a:pt x="871" y="2381"/>
                    </a:lnTo>
                    <a:lnTo>
                      <a:pt x="834" y="2423"/>
                    </a:lnTo>
                    <a:lnTo>
                      <a:pt x="798" y="2460"/>
                    </a:lnTo>
                    <a:lnTo>
                      <a:pt x="766" y="2496"/>
                    </a:lnTo>
                    <a:lnTo>
                      <a:pt x="735" y="2527"/>
                    </a:lnTo>
                    <a:lnTo>
                      <a:pt x="708" y="2552"/>
                    </a:lnTo>
                    <a:lnTo>
                      <a:pt x="670" y="2589"/>
                    </a:lnTo>
                    <a:lnTo>
                      <a:pt x="656" y="2602"/>
                    </a:lnTo>
                    <a:lnTo>
                      <a:pt x="646" y="2599"/>
                    </a:lnTo>
                    <a:lnTo>
                      <a:pt x="621" y="2591"/>
                    </a:lnTo>
                    <a:lnTo>
                      <a:pt x="580" y="2577"/>
                    </a:lnTo>
                    <a:lnTo>
                      <a:pt x="528" y="2557"/>
                    </a:lnTo>
                    <a:lnTo>
                      <a:pt x="498" y="2545"/>
                    </a:lnTo>
                    <a:lnTo>
                      <a:pt x="468" y="2532"/>
                    </a:lnTo>
                    <a:lnTo>
                      <a:pt x="435" y="2517"/>
                    </a:lnTo>
                    <a:lnTo>
                      <a:pt x="401" y="2500"/>
                    </a:lnTo>
                    <a:lnTo>
                      <a:pt x="367" y="2482"/>
                    </a:lnTo>
                    <a:lnTo>
                      <a:pt x="333" y="2464"/>
                    </a:lnTo>
                    <a:lnTo>
                      <a:pt x="297" y="2442"/>
                    </a:lnTo>
                    <a:lnTo>
                      <a:pt x="263" y="2420"/>
                    </a:lnTo>
                    <a:lnTo>
                      <a:pt x="230" y="2396"/>
                    </a:lnTo>
                    <a:lnTo>
                      <a:pt x="196" y="2372"/>
                    </a:lnTo>
                    <a:lnTo>
                      <a:pt x="166" y="2345"/>
                    </a:lnTo>
                    <a:lnTo>
                      <a:pt x="135" y="2317"/>
                    </a:lnTo>
                    <a:lnTo>
                      <a:pt x="107" y="2287"/>
                    </a:lnTo>
                    <a:lnTo>
                      <a:pt x="82" y="2256"/>
                    </a:lnTo>
                    <a:lnTo>
                      <a:pt x="59" y="2224"/>
                    </a:lnTo>
                    <a:lnTo>
                      <a:pt x="40" y="2190"/>
                    </a:lnTo>
                    <a:lnTo>
                      <a:pt x="24" y="2154"/>
                    </a:lnTo>
                    <a:lnTo>
                      <a:pt x="12" y="2117"/>
                    </a:lnTo>
                    <a:lnTo>
                      <a:pt x="4" y="2079"/>
                    </a:lnTo>
                    <a:lnTo>
                      <a:pt x="0" y="2039"/>
                    </a:lnTo>
                    <a:lnTo>
                      <a:pt x="1" y="1997"/>
                    </a:lnTo>
                    <a:lnTo>
                      <a:pt x="8" y="1954"/>
                    </a:lnTo>
                    <a:lnTo>
                      <a:pt x="20" y="1910"/>
                    </a:lnTo>
                    <a:lnTo>
                      <a:pt x="38" y="1864"/>
                    </a:lnTo>
                    <a:lnTo>
                      <a:pt x="45" y="1861"/>
                    </a:lnTo>
                    <a:lnTo>
                      <a:pt x="68" y="1852"/>
                    </a:lnTo>
                    <a:lnTo>
                      <a:pt x="84" y="1844"/>
                    </a:lnTo>
                    <a:lnTo>
                      <a:pt x="102" y="1834"/>
                    </a:lnTo>
                    <a:lnTo>
                      <a:pt x="124" y="1820"/>
                    </a:lnTo>
                    <a:lnTo>
                      <a:pt x="147" y="1804"/>
                    </a:lnTo>
                    <a:lnTo>
                      <a:pt x="174" y="1785"/>
                    </a:lnTo>
                    <a:lnTo>
                      <a:pt x="201" y="1762"/>
                    </a:lnTo>
                    <a:lnTo>
                      <a:pt x="231" y="1736"/>
                    </a:lnTo>
                    <a:lnTo>
                      <a:pt x="262" y="1705"/>
                    </a:lnTo>
                    <a:lnTo>
                      <a:pt x="295" y="1670"/>
                    </a:lnTo>
                    <a:lnTo>
                      <a:pt x="329" y="1630"/>
                    </a:lnTo>
                    <a:lnTo>
                      <a:pt x="346" y="1609"/>
                    </a:lnTo>
                    <a:lnTo>
                      <a:pt x="363" y="1587"/>
                    </a:lnTo>
                    <a:lnTo>
                      <a:pt x="381" y="1563"/>
                    </a:lnTo>
                    <a:lnTo>
                      <a:pt x="398" y="1538"/>
                    </a:lnTo>
                    <a:lnTo>
                      <a:pt x="466" y="1438"/>
                    </a:lnTo>
                    <a:lnTo>
                      <a:pt x="527" y="1347"/>
                    </a:lnTo>
                    <a:lnTo>
                      <a:pt x="579" y="1265"/>
                    </a:lnTo>
                    <a:lnTo>
                      <a:pt x="624" y="1194"/>
                    </a:lnTo>
                    <a:lnTo>
                      <a:pt x="659" y="1136"/>
                    </a:lnTo>
                    <a:lnTo>
                      <a:pt x="686" y="1093"/>
                    </a:lnTo>
                    <a:lnTo>
                      <a:pt x="702" y="1066"/>
                    </a:lnTo>
                    <a:lnTo>
                      <a:pt x="707" y="1057"/>
                    </a:lnTo>
                    <a:lnTo>
                      <a:pt x="1034" y="936"/>
                    </a:lnTo>
                    <a:lnTo>
                      <a:pt x="1031" y="936"/>
                    </a:lnTo>
                    <a:lnTo>
                      <a:pt x="1023" y="935"/>
                    </a:lnTo>
                    <a:lnTo>
                      <a:pt x="1011" y="932"/>
                    </a:lnTo>
                    <a:lnTo>
                      <a:pt x="999" y="926"/>
                    </a:lnTo>
                    <a:lnTo>
                      <a:pt x="993" y="921"/>
                    </a:lnTo>
                    <a:lnTo>
                      <a:pt x="987" y="916"/>
                    </a:lnTo>
                    <a:lnTo>
                      <a:pt x="981" y="909"/>
                    </a:lnTo>
                    <a:lnTo>
                      <a:pt x="976" y="900"/>
                    </a:lnTo>
                    <a:lnTo>
                      <a:pt x="971" y="890"/>
                    </a:lnTo>
                    <a:lnTo>
                      <a:pt x="968" y="879"/>
                    </a:lnTo>
                    <a:lnTo>
                      <a:pt x="966" y="866"/>
                    </a:lnTo>
                    <a:lnTo>
                      <a:pt x="965" y="850"/>
                    </a:lnTo>
                    <a:lnTo>
                      <a:pt x="966" y="834"/>
                    </a:lnTo>
                    <a:lnTo>
                      <a:pt x="970" y="818"/>
                    </a:lnTo>
                    <a:lnTo>
                      <a:pt x="975" y="801"/>
                    </a:lnTo>
                    <a:lnTo>
                      <a:pt x="981" y="785"/>
                    </a:lnTo>
                    <a:lnTo>
                      <a:pt x="989" y="769"/>
                    </a:lnTo>
                    <a:lnTo>
                      <a:pt x="997" y="753"/>
                    </a:lnTo>
                    <a:lnTo>
                      <a:pt x="1006" y="738"/>
                    </a:lnTo>
                    <a:lnTo>
                      <a:pt x="1017" y="724"/>
                    </a:lnTo>
                    <a:lnTo>
                      <a:pt x="1035" y="699"/>
                    </a:lnTo>
                    <a:lnTo>
                      <a:pt x="1051" y="679"/>
                    </a:lnTo>
                    <a:lnTo>
                      <a:pt x="1064" y="667"/>
                    </a:lnTo>
                    <a:lnTo>
                      <a:pt x="1068" y="662"/>
                    </a:lnTo>
                    <a:lnTo>
                      <a:pt x="1065" y="663"/>
                    </a:lnTo>
                    <a:lnTo>
                      <a:pt x="1054" y="666"/>
                    </a:lnTo>
                    <a:lnTo>
                      <a:pt x="1047" y="666"/>
                    </a:lnTo>
                    <a:lnTo>
                      <a:pt x="1040" y="667"/>
                    </a:lnTo>
                    <a:lnTo>
                      <a:pt x="1032" y="666"/>
                    </a:lnTo>
                    <a:lnTo>
                      <a:pt x="1023" y="664"/>
                    </a:lnTo>
                    <a:lnTo>
                      <a:pt x="1014" y="661"/>
                    </a:lnTo>
                    <a:lnTo>
                      <a:pt x="1005" y="655"/>
                    </a:lnTo>
                    <a:lnTo>
                      <a:pt x="996" y="649"/>
                    </a:lnTo>
                    <a:lnTo>
                      <a:pt x="988" y="640"/>
                    </a:lnTo>
                    <a:lnTo>
                      <a:pt x="981" y="629"/>
                    </a:lnTo>
                    <a:lnTo>
                      <a:pt x="974" y="614"/>
                    </a:lnTo>
                    <a:lnTo>
                      <a:pt x="969" y="596"/>
                    </a:lnTo>
                    <a:lnTo>
                      <a:pt x="965" y="576"/>
                    </a:lnTo>
                    <a:lnTo>
                      <a:pt x="964" y="565"/>
                    </a:lnTo>
                    <a:lnTo>
                      <a:pt x="963" y="553"/>
                    </a:lnTo>
                    <a:lnTo>
                      <a:pt x="963" y="542"/>
                    </a:lnTo>
                    <a:lnTo>
                      <a:pt x="964" y="530"/>
                    </a:lnTo>
                    <a:lnTo>
                      <a:pt x="967" y="507"/>
                    </a:lnTo>
                    <a:lnTo>
                      <a:pt x="971" y="485"/>
                    </a:lnTo>
                    <a:lnTo>
                      <a:pt x="977" y="462"/>
                    </a:lnTo>
                    <a:lnTo>
                      <a:pt x="985" y="441"/>
                    </a:lnTo>
                    <a:lnTo>
                      <a:pt x="993" y="422"/>
                    </a:lnTo>
                    <a:lnTo>
                      <a:pt x="1001" y="402"/>
                    </a:lnTo>
                    <a:lnTo>
                      <a:pt x="1019" y="368"/>
                    </a:lnTo>
                    <a:lnTo>
                      <a:pt x="1035" y="342"/>
                    </a:lnTo>
                    <a:lnTo>
                      <a:pt x="1046" y="325"/>
                    </a:lnTo>
                    <a:lnTo>
                      <a:pt x="1050" y="319"/>
                    </a:lnTo>
                    <a:lnTo>
                      <a:pt x="1048" y="320"/>
                    </a:lnTo>
                    <a:lnTo>
                      <a:pt x="1039" y="323"/>
                    </a:lnTo>
                    <a:lnTo>
                      <a:pt x="1026" y="328"/>
                    </a:lnTo>
                    <a:lnTo>
                      <a:pt x="1008" y="334"/>
                    </a:lnTo>
                    <a:lnTo>
                      <a:pt x="988" y="341"/>
                    </a:lnTo>
                    <a:lnTo>
                      <a:pt x="964" y="349"/>
                    </a:lnTo>
                    <a:lnTo>
                      <a:pt x="937" y="358"/>
                    </a:lnTo>
                    <a:lnTo>
                      <a:pt x="907" y="367"/>
                    </a:lnTo>
                    <a:lnTo>
                      <a:pt x="898" y="78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7" name="Freeform 211"/>
              <p:cNvSpPr>
                <a:spLocks/>
              </p:cNvSpPr>
              <p:nvPr/>
            </p:nvSpPr>
            <p:spPr bwMode="auto">
              <a:xfrm>
                <a:off x="2908" y="1298"/>
                <a:ext cx="31" cy="192"/>
              </a:xfrm>
              <a:custGeom>
                <a:avLst/>
                <a:gdLst>
                  <a:gd name="T0" fmla="*/ 0 w 472"/>
                  <a:gd name="T1" fmla="*/ 0 h 2892"/>
                  <a:gd name="T2" fmla="*/ 0 w 472"/>
                  <a:gd name="T3" fmla="*/ 0 h 2892"/>
                  <a:gd name="T4" fmla="*/ 0 w 472"/>
                  <a:gd name="T5" fmla="*/ 0 h 2892"/>
                  <a:gd name="T6" fmla="*/ 0 w 472"/>
                  <a:gd name="T7" fmla="*/ 0 h 2892"/>
                  <a:gd name="T8" fmla="*/ 0 w 472"/>
                  <a:gd name="T9" fmla="*/ 0 h 2892"/>
                  <a:gd name="T10" fmla="*/ 0 w 472"/>
                  <a:gd name="T11" fmla="*/ 0 h 2892"/>
                  <a:gd name="T12" fmla="*/ 0 w 472"/>
                  <a:gd name="T13" fmla="*/ 0 h 2892"/>
                  <a:gd name="T14" fmla="*/ 0 w 472"/>
                  <a:gd name="T15" fmla="*/ 0 h 2892"/>
                  <a:gd name="T16" fmla="*/ 0 w 472"/>
                  <a:gd name="T17" fmla="*/ 0 h 2892"/>
                  <a:gd name="T18" fmla="*/ 0 w 472"/>
                  <a:gd name="T19" fmla="*/ 0 h 2892"/>
                  <a:gd name="T20" fmla="*/ 0 w 472"/>
                  <a:gd name="T21" fmla="*/ 0 h 2892"/>
                  <a:gd name="T22" fmla="*/ 0 w 472"/>
                  <a:gd name="T23" fmla="*/ 0 h 2892"/>
                  <a:gd name="T24" fmla="*/ 0 w 472"/>
                  <a:gd name="T25" fmla="*/ 0 h 2892"/>
                  <a:gd name="T26" fmla="*/ 0 w 472"/>
                  <a:gd name="T27" fmla="*/ 0 h 2892"/>
                  <a:gd name="T28" fmla="*/ 0 w 472"/>
                  <a:gd name="T29" fmla="*/ 0 h 2892"/>
                  <a:gd name="T30" fmla="*/ 0 w 472"/>
                  <a:gd name="T31" fmla="*/ 0 h 2892"/>
                  <a:gd name="T32" fmla="*/ 0 w 472"/>
                  <a:gd name="T33" fmla="*/ 0 h 2892"/>
                  <a:gd name="T34" fmla="*/ 0 w 472"/>
                  <a:gd name="T35" fmla="*/ 0 h 2892"/>
                  <a:gd name="T36" fmla="*/ 0 w 472"/>
                  <a:gd name="T37" fmla="*/ 0 h 2892"/>
                  <a:gd name="T38" fmla="*/ 0 w 472"/>
                  <a:gd name="T39" fmla="*/ 0 h 2892"/>
                  <a:gd name="T40" fmla="*/ 0 w 472"/>
                  <a:gd name="T41" fmla="*/ 0 h 2892"/>
                  <a:gd name="T42" fmla="*/ 0 w 472"/>
                  <a:gd name="T43" fmla="*/ 0 h 2892"/>
                  <a:gd name="T44" fmla="*/ 0 w 472"/>
                  <a:gd name="T45" fmla="*/ 0 h 2892"/>
                  <a:gd name="T46" fmla="*/ 0 w 472"/>
                  <a:gd name="T47" fmla="*/ 0 h 2892"/>
                  <a:gd name="T48" fmla="*/ 0 w 472"/>
                  <a:gd name="T49" fmla="*/ 0 h 2892"/>
                  <a:gd name="T50" fmla="*/ 0 w 472"/>
                  <a:gd name="T51" fmla="*/ 0 h 2892"/>
                  <a:gd name="T52" fmla="*/ 0 w 472"/>
                  <a:gd name="T53" fmla="*/ 0 h 2892"/>
                  <a:gd name="T54" fmla="*/ 0 w 472"/>
                  <a:gd name="T55" fmla="*/ 0 h 2892"/>
                  <a:gd name="T56" fmla="*/ 0 w 472"/>
                  <a:gd name="T57" fmla="*/ 0 h 2892"/>
                  <a:gd name="T58" fmla="*/ 0 w 472"/>
                  <a:gd name="T59" fmla="*/ 0 h 2892"/>
                  <a:gd name="T60" fmla="*/ 0 w 472"/>
                  <a:gd name="T61" fmla="*/ 0 h 2892"/>
                  <a:gd name="T62" fmla="*/ 0 w 472"/>
                  <a:gd name="T63" fmla="*/ 0 h 2892"/>
                  <a:gd name="T64" fmla="*/ 0 w 472"/>
                  <a:gd name="T65" fmla="*/ 0 h 2892"/>
                  <a:gd name="T66" fmla="*/ 0 w 472"/>
                  <a:gd name="T67" fmla="*/ 0 h 2892"/>
                  <a:gd name="T68" fmla="*/ 0 w 472"/>
                  <a:gd name="T69" fmla="*/ 0 h 2892"/>
                  <a:gd name="T70" fmla="*/ 0 w 472"/>
                  <a:gd name="T71" fmla="*/ 0 h 2892"/>
                  <a:gd name="T72" fmla="*/ 0 w 472"/>
                  <a:gd name="T73" fmla="*/ 0 h 2892"/>
                  <a:gd name="T74" fmla="*/ 0 w 472"/>
                  <a:gd name="T75" fmla="*/ 0 h 2892"/>
                  <a:gd name="T76" fmla="*/ 0 w 472"/>
                  <a:gd name="T77" fmla="*/ 0 h 2892"/>
                  <a:gd name="T78" fmla="*/ 0 w 472"/>
                  <a:gd name="T79" fmla="*/ 0 h 2892"/>
                  <a:gd name="T80" fmla="*/ 0 w 472"/>
                  <a:gd name="T81" fmla="*/ 0 h 2892"/>
                  <a:gd name="T82" fmla="*/ 0 w 472"/>
                  <a:gd name="T83" fmla="*/ 0 h 28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2"/>
                  <a:gd name="T127" fmla="*/ 0 h 2892"/>
                  <a:gd name="T128" fmla="*/ 472 w 472"/>
                  <a:gd name="T129" fmla="*/ 2892 h 28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2" h="2892">
                    <a:moveTo>
                      <a:pt x="472" y="0"/>
                    </a:moveTo>
                    <a:lnTo>
                      <a:pt x="0" y="0"/>
                    </a:lnTo>
                    <a:lnTo>
                      <a:pt x="1" y="2705"/>
                    </a:lnTo>
                    <a:lnTo>
                      <a:pt x="6" y="2725"/>
                    </a:lnTo>
                    <a:lnTo>
                      <a:pt x="12" y="2744"/>
                    </a:lnTo>
                    <a:lnTo>
                      <a:pt x="19" y="2762"/>
                    </a:lnTo>
                    <a:lnTo>
                      <a:pt x="27" y="2780"/>
                    </a:lnTo>
                    <a:lnTo>
                      <a:pt x="36" y="2796"/>
                    </a:lnTo>
                    <a:lnTo>
                      <a:pt x="47" y="2811"/>
                    </a:lnTo>
                    <a:lnTo>
                      <a:pt x="58" y="2826"/>
                    </a:lnTo>
                    <a:lnTo>
                      <a:pt x="71" y="2839"/>
                    </a:lnTo>
                    <a:lnTo>
                      <a:pt x="86" y="2850"/>
                    </a:lnTo>
                    <a:lnTo>
                      <a:pt x="103" y="2861"/>
                    </a:lnTo>
                    <a:lnTo>
                      <a:pt x="120" y="2871"/>
                    </a:lnTo>
                    <a:lnTo>
                      <a:pt x="139" y="2878"/>
                    </a:lnTo>
                    <a:lnTo>
                      <a:pt x="161" y="2884"/>
                    </a:lnTo>
                    <a:lnTo>
                      <a:pt x="184" y="2888"/>
                    </a:lnTo>
                    <a:lnTo>
                      <a:pt x="209" y="2891"/>
                    </a:lnTo>
                    <a:lnTo>
                      <a:pt x="236" y="2892"/>
                    </a:lnTo>
                    <a:lnTo>
                      <a:pt x="256" y="2891"/>
                    </a:lnTo>
                    <a:lnTo>
                      <a:pt x="273" y="2890"/>
                    </a:lnTo>
                    <a:lnTo>
                      <a:pt x="290" y="2887"/>
                    </a:lnTo>
                    <a:lnTo>
                      <a:pt x="307" y="2884"/>
                    </a:lnTo>
                    <a:lnTo>
                      <a:pt x="322" y="2880"/>
                    </a:lnTo>
                    <a:lnTo>
                      <a:pt x="336" y="2875"/>
                    </a:lnTo>
                    <a:lnTo>
                      <a:pt x="350" y="2870"/>
                    </a:lnTo>
                    <a:lnTo>
                      <a:pt x="362" y="2862"/>
                    </a:lnTo>
                    <a:lnTo>
                      <a:pt x="373" y="2856"/>
                    </a:lnTo>
                    <a:lnTo>
                      <a:pt x="384" y="2848"/>
                    </a:lnTo>
                    <a:lnTo>
                      <a:pt x="394" y="2841"/>
                    </a:lnTo>
                    <a:lnTo>
                      <a:pt x="404" y="2833"/>
                    </a:lnTo>
                    <a:lnTo>
                      <a:pt x="412" y="2825"/>
                    </a:lnTo>
                    <a:lnTo>
                      <a:pt x="419" y="2815"/>
                    </a:lnTo>
                    <a:lnTo>
                      <a:pt x="426" y="2807"/>
                    </a:lnTo>
                    <a:lnTo>
                      <a:pt x="433" y="2798"/>
                    </a:lnTo>
                    <a:lnTo>
                      <a:pt x="445" y="2781"/>
                    </a:lnTo>
                    <a:lnTo>
                      <a:pt x="453" y="2764"/>
                    </a:lnTo>
                    <a:lnTo>
                      <a:pt x="460" y="2748"/>
                    </a:lnTo>
                    <a:lnTo>
                      <a:pt x="465" y="2734"/>
                    </a:lnTo>
                    <a:lnTo>
                      <a:pt x="471" y="2713"/>
                    </a:lnTo>
                    <a:lnTo>
                      <a:pt x="472" y="2705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8" name="Freeform 212"/>
              <p:cNvSpPr>
                <a:spLocks/>
              </p:cNvSpPr>
              <p:nvPr/>
            </p:nvSpPr>
            <p:spPr bwMode="auto">
              <a:xfrm>
                <a:off x="2908" y="1405"/>
                <a:ext cx="31" cy="85"/>
              </a:xfrm>
              <a:custGeom>
                <a:avLst/>
                <a:gdLst>
                  <a:gd name="T0" fmla="*/ 0 w 471"/>
                  <a:gd name="T1" fmla="*/ 0 h 1275"/>
                  <a:gd name="T2" fmla="*/ 0 w 471"/>
                  <a:gd name="T3" fmla="*/ 0 h 1275"/>
                  <a:gd name="T4" fmla="*/ 0 w 471"/>
                  <a:gd name="T5" fmla="*/ 0 h 1275"/>
                  <a:gd name="T6" fmla="*/ 0 w 471"/>
                  <a:gd name="T7" fmla="*/ 0 h 1275"/>
                  <a:gd name="T8" fmla="*/ 0 w 471"/>
                  <a:gd name="T9" fmla="*/ 0 h 1275"/>
                  <a:gd name="T10" fmla="*/ 0 w 471"/>
                  <a:gd name="T11" fmla="*/ 0 h 1275"/>
                  <a:gd name="T12" fmla="*/ 0 w 471"/>
                  <a:gd name="T13" fmla="*/ 0 h 1275"/>
                  <a:gd name="T14" fmla="*/ 0 w 471"/>
                  <a:gd name="T15" fmla="*/ 0 h 1275"/>
                  <a:gd name="T16" fmla="*/ 0 w 471"/>
                  <a:gd name="T17" fmla="*/ 0 h 1275"/>
                  <a:gd name="T18" fmla="*/ 0 w 471"/>
                  <a:gd name="T19" fmla="*/ 0 h 1275"/>
                  <a:gd name="T20" fmla="*/ 0 w 471"/>
                  <a:gd name="T21" fmla="*/ 0 h 1275"/>
                  <a:gd name="T22" fmla="*/ 0 w 471"/>
                  <a:gd name="T23" fmla="*/ 0 h 1275"/>
                  <a:gd name="T24" fmla="*/ 0 w 471"/>
                  <a:gd name="T25" fmla="*/ 0 h 1275"/>
                  <a:gd name="T26" fmla="*/ 0 w 471"/>
                  <a:gd name="T27" fmla="*/ 0 h 1275"/>
                  <a:gd name="T28" fmla="*/ 0 w 471"/>
                  <a:gd name="T29" fmla="*/ 0 h 1275"/>
                  <a:gd name="T30" fmla="*/ 0 w 471"/>
                  <a:gd name="T31" fmla="*/ 0 h 1275"/>
                  <a:gd name="T32" fmla="*/ 0 w 471"/>
                  <a:gd name="T33" fmla="*/ 0 h 1275"/>
                  <a:gd name="T34" fmla="*/ 0 w 471"/>
                  <a:gd name="T35" fmla="*/ 0 h 1275"/>
                  <a:gd name="T36" fmla="*/ 0 w 471"/>
                  <a:gd name="T37" fmla="*/ 0 h 1275"/>
                  <a:gd name="T38" fmla="*/ 0 w 471"/>
                  <a:gd name="T39" fmla="*/ 0 h 1275"/>
                  <a:gd name="T40" fmla="*/ 0 w 471"/>
                  <a:gd name="T41" fmla="*/ 0 h 1275"/>
                  <a:gd name="T42" fmla="*/ 0 w 471"/>
                  <a:gd name="T43" fmla="*/ 0 h 1275"/>
                  <a:gd name="T44" fmla="*/ 0 w 471"/>
                  <a:gd name="T45" fmla="*/ 0 h 1275"/>
                  <a:gd name="T46" fmla="*/ 0 w 471"/>
                  <a:gd name="T47" fmla="*/ 0 h 1275"/>
                  <a:gd name="T48" fmla="*/ 0 w 471"/>
                  <a:gd name="T49" fmla="*/ 0 h 1275"/>
                  <a:gd name="T50" fmla="*/ 0 w 471"/>
                  <a:gd name="T51" fmla="*/ 0 h 1275"/>
                  <a:gd name="T52" fmla="*/ 0 w 471"/>
                  <a:gd name="T53" fmla="*/ 0 h 1275"/>
                  <a:gd name="T54" fmla="*/ 0 w 471"/>
                  <a:gd name="T55" fmla="*/ 0 h 1275"/>
                  <a:gd name="T56" fmla="*/ 0 w 471"/>
                  <a:gd name="T57" fmla="*/ 0 h 1275"/>
                  <a:gd name="T58" fmla="*/ 0 w 471"/>
                  <a:gd name="T59" fmla="*/ 0 h 1275"/>
                  <a:gd name="T60" fmla="*/ 0 w 471"/>
                  <a:gd name="T61" fmla="*/ 0 h 1275"/>
                  <a:gd name="T62" fmla="*/ 0 w 471"/>
                  <a:gd name="T63" fmla="*/ 0 h 1275"/>
                  <a:gd name="T64" fmla="*/ 0 w 471"/>
                  <a:gd name="T65" fmla="*/ 0 h 1275"/>
                  <a:gd name="T66" fmla="*/ 0 w 471"/>
                  <a:gd name="T67" fmla="*/ 0 h 1275"/>
                  <a:gd name="T68" fmla="*/ 0 w 471"/>
                  <a:gd name="T69" fmla="*/ 0 h 1275"/>
                  <a:gd name="T70" fmla="*/ 0 w 471"/>
                  <a:gd name="T71" fmla="*/ 0 h 1275"/>
                  <a:gd name="T72" fmla="*/ 0 w 471"/>
                  <a:gd name="T73" fmla="*/ 0 h 1275"/>
                  <a:gd name="T74" fmla="*/ 0 w 471"/>
                  <a:gd name="T75" fmla="*/ 0 h 12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1"/>
                  <a:gd name="T115" fmla="*/ 0 h 1275"/>
                  <a:gd name="T116" fmla="*/ 471 w 471"/>
                  <a:gd name="T117" fmla="*/ 1275 h 12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1" h="1275">
                    <a:moveTo>
                      <a:pt x="0" y="1088"/>
                    </a:moveTo>
                    <a:lnTo>
                      <a:pt x="5" y="1108"/>
                    </a:lnTo>
                    <a:lnTo>
                      <a:pt x="11" y="1127"/>
                    </a:lnTo>
                    <a:lnTo>
                      <a:pt x="18" y="1145"/>
                    </a:lnTo>
                    <a:lnTo>
                      <a:pt x="26" y="1163"/>
                    </a:lnTo>
                    <a:lnTo>
                      <a:pt x="35" y="1179"/>
                    </a:lnTo>
                    <a:lnTo>
                      <a:pt x="46" y="1194"/>
                    </a:lnTo>
                    <a:lnTo>
                      <a:pt x="57" y="1209"/>
                    </a:lnTo>
                    <a:lnTo>
                      <a:pt x="70" y="1222"/>
                    </a:lnTo>
                    <a:lnTo>
                      <a:pt x="85" y="1233"/>
                    </a:lnTo>
                    <a:lnTo>
                      <a:pt x="102" y="1244"/>
                    </a:lnTo>
                    <a:lnTo>
                      <a:pt x="119" y="1254"/>
                    </a:lnTo>
                    <a:lnTo>
                      <a:pt x="138" y="1261"/>
                    </a:lnTo>
                    <a:lnTo>
                      <a:pt x="160" y="1267"/>
                    </a:lnTo>
                    <a:lnTo>
                      <a:pt x="183" y="1271"/>
                    </a:lnTo>
                    <a:lnTo>
                      <a:pt x="208" y="1274"/>
                    </a:lnTo>
                    <a:lnTo>
                      <a:pt x="235" y="1275"/>
                    </a:lnTo>
                    <a:lnTo>
                      <a:pt x="255" y="1274"/>
                    </a:lnTo>
                    <a:lnTo>
                      <a:pt x="272" y="1273"/>
                    </a:lnTo>
                    <a:lnTo>
                      <a:pt x="289" y="1270"/>
                    </a:lnTo>
                    <a:lnTo>
                      <a:pt x="306" y="1267"/>
                    </a:lnTo>
                    <a:lnTo>
                      <a:pt x="321" y="1263"/>
                    </a:lnTo>
                    <a:lnTo>
                      <a:pt x="335" y="1258"/>
                    </a:lnTo>
                    <a:lnTo>
                      <a:pt x="349" y="1253"/>
                    </a:lnTo>
                    <a:lnTo>
                      <a:pt x="361" y="1245"/>
                    </a:lnTo>
                    <a:lnTo>
                      <a:pt x="372" y="1239"/>
                    </a:lnTo>
                    <a:lnTo>
                      <a:pt x="383" y="1231"/>
                    </a:lnTo>
                    <a:lnTo>
                      <a:pt x="393" y="1224"/>
                    </a:lnTo>
                    <a:lnTo>
                      <a:pt x="403" y="1216"/>
                    </a:lnTo>
                    <a:lnTo>
                      <a:pt x="411" y="1208"/>
                    </a:lnTo>
                    <a:lnTo>
                      <a:pt x="418" y="1198"/>
                    </a:lnTo>
                    <a:lnTo>
                      <a:pt x="425" y="1190"/>
                    </a:lnTo>
                    <a:lnTo>
                      <a:pt x="432" y="1181"/>
                    </a:lnTo>
                    <a:lnTo>
                      <a:pt x="444" y="1164"/>
                    </a:lnTo>
                    <a:lnTo>
                      <a:pt x="452" y="1147"/>
                    </a:lnTo>
                    <a:lnTo>
                      <a:pt x="459" y="1131"/>
                    </a:lnTo>
                    <a:lnTo>
                      <a:pt x="464" y="1117"/>
                    </a:lnTo>
                    <a:lnTo>
                      <a:pt x="470" y="1096"/>
                    </a:lnTo>
                    <a:lnTo>
                      <a:pt x="471" y="1088"/>
                    </a:lnTo>
                    <a:lnTo>
                      <a:pt x="471" y="8"/>
                    </a:lnTo>
                    <a:lnTo>
                      <a:pt x="468" y="18"/>
                    </a:lnTo>
                    <a:lnTo>
                      <a:pt x="464" y="28"/>
                    </a:lnTo>
                    <a:lnTo>
                      <a:pt x="457" y="38"/>
                    </a:lnTo>
                    <a:lnTo>
                      <a:pt x="449" y="47"/>
                    </a:lnTo>
                    <a:lnTo>
                      <a:pt x="438" y="56"/>
                    </a:lnTo>
                    <a:lnTo>
                      <a:pt x="426" y="64"/>
                    </a:lnTo>
                    <a:lnTo>
                      <a:pt x="413" y="71"/>
                    </a:lnTo>
                    <a:lnTo>
                      <a:pt x="398" y="79"/>
                    </a:lnTo>
                    <a:lnTo>
                      <a:pt x="381" y="86"/>
                    </a:lnTo>
                    <a:lnTo>
                      <a:pt x="364" y="91"/>
                    </a:lnTo>
                    <a:lnTo>
                      <a:pt x="346" y="96"/>
                    </a:lnTo>
                    <a:lnTo>
                      <a:pt x="326" y="100"/>
                    </a:lnTo>
                    <a:lnTo>
                      <a:pt x="305" y="103"/>
                    </a:lnTo>
                    <a:lnTo>
                      <a:pt x="283" y="106"/>
                    </a:lnTo>
                    <a:lnTo>
                      <a:pt x="262" y="107"/>
                    </a:lnTo>
                    <a:lnTo>
                      <a:pt x="238" y="108"/>
                    </a:lnTo>
                    <a:lnTo>
                      <a:pt x="215" y="107"/>
                    </a:lnTo>
                    <a:lnTo>
                      <a:pt x="191" y="105"/>
                    </a:lnTo>
                    <a:lnTo>
                      <a:pt x="169" y="103"/>
                    </a:lnTo>
                    <a:lnTo>
                      <a:pt x="148" y="99"/>
                    </a:lnTo>
                    <a:lnTo>
                      <a:pt x="127" y="95"/>
                    </a:lnTo>
                    <a:lnTo>
                      <a:pt x="108" y="90"/>
                    </a:lnTo>
                    <a:lnTo>
                      <a:pt x="89" y="84"/>
                    </a:lnTo>
                    <a:lnTo>
                      <a:pt x="73" y="76"/>
                    </a:lnTo>
                    <a:lnTo>
                      <a:pt x="58" y="68"/>
                    </a:lnTo>
                    <a:lnTo>
                      <a:pt x="45" y="60"/>
                    </a:lnTo>
                    <a:lnTo>
                      <a:pt x="32" y="51"/>
                    </a:lnTo>
                    <a:lnTo>
                      <a:pt x="23" y="42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7" y="16"/>
                    </a:lnTo>
                    <a:lnTo>
                      <a:pt x="6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7B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9" name="Freeform 213"/>
              <p:cNvSpPr>
                <a:spLocks/>
              </p:cNvSpPr>
              <p:nvPr/>
            </p:nvSpPr>
            <p:spPr bwMode="auto">
              <a:xfrm>
                <a:off x="3069" y="1277"/>
                <a:ext cx="277" cy="162"/>
              </a:xfrm>
              <a:custGeom>
                <a:avLst/>
                <a:gdLst>
                  <a:gd name="T0" fmla="*/ 0 w 4154"/>
                  <a:gd name="T1" fmla="*/ 0 h 2443"/>
                  <a:gd name="T2" fmla="*/ 0 w 4154"/>
                  <a:gd name="T3" fmla="*/ 0 h 2443"/>
                  <a:gd name="T4" fmla="*/ 0 w 4154"/>
                  <a:gd name="T5" fmla="*/ 0 h 2443"/>
                  <a:gd name="T6" fmla="*/ 0 w 4154"/>
                  <a:gd name="T7" fmla="*/ 0 h 2443"/>
                  <a:gd name="T8" fmla="*/ 0 w 4154"/>
                  <a:gd name="T9" fmla="*/ 0 h 2443"/>
                  <a:gd name="T10" fmla="*/ 0 w 4154"/>
                  <a:gd name="T11" fmla="*/ 0 h 2443"/>
                  <a:gd name="T12" fmla="*/ 0 w 4154"/>
                  <a:gd name="T13" fmla="*/ 0 h 2443"/>
                  <a:gd name="T14" fmla="*/ 0 w 4154"/>
                  <a:gd name="T15" fmla="*/ 0 h 2443"/>
                  <a:gd name="T16" fmla="*/ 0 w 4154"/>
                  <a:gd name="T17" fmla="*/ 0 h 2443"/>
                  <a:gd name="T18" fmla="*/ 0 w 4154"/>
                  <a:gd name="T19" fmla="*/ 0 h 2443"/>
                  <a:gd name="T20" fmla="*/ 0 w 4154"/>
                  <a:gd name="T21" fmla="*/ 0 h 2443"/>
                  <a:gd name="T22" fmla="*/ 0 w 4154"/>
                  <a:gd name="T23" fmla="*/ 0 h 2443"/>
                  <a:gd name="T24" fmla="*/ 0 w 4154"/>
                  <a:gd name="T25" fmla="*/ 0 h 2443"/>
                  <a:gd name="T26" fmla="*/ 0 w 4154"/>
                  <a:gd name="T27" fmla="*/ 0 h 2443"/>
                  <a:gd name="T28" fmla="*/ 0 w 4154"/>
                  <a:gd name="T29" fmla="*/ 0 h 2443"/>
                  <a:gd name="T30" fmla="*/ 0 w 4154"/>
                  <a:gd name="T31" fmla="*/ 0 h 2443"/>
                  <a:gd name="T32" fmla="*/ 0 w 4154"/>
                  <a:gd name="T33" fmla="*/ 0 h 2443"/>
                  <a:gd name="T34" fmla="*/ 0 w 4154"/>
                  <a:gd name="T35" fmla="*/ 0 h 2443"/>
                  <a:gd name="T36" fmla="*/ 0 w 4154"/>
                  <a:gd name="T37" fmla="*/ 0 h 2443"/>
                  <a:gd name="T38" fmla="*/ 0 w 4154"/>
                  <a:gd name="T39" fmla="*/ 0 h 2443"/>
                  <a:gd name="T40" fmla="*/ 0 w 4154"/>
                  <a:gd name="T41" fmla="*/ 0 h 2443"/>
                  <a:gd name="T42" fmla="*/ 0 w 4154"/>
                  <a:gd name="T43" fmla="*/ 0 h 2443"/>
                  <a:gd name="T44" fmla="*/ 0 w 4154"/>
                  <a:gd name="T45" fmla="*/ 0 h 2443"/>
                  <a:gd name="T46" fmla="*/ 0 w 4154"/>
                  <a:gd name="T47" fmla="*/ 0 h 2443"/>
                  <a:gd name="T48" fmla="*/ 0 w 4154"/>
                  <a:gd name="T49" fmla="*/ 0 h 2443"/>
                  <a:gd name="T50" fmla="*/ 0 w 4154"/>
                  <a:gd name="T51" fmla="*/ 0 h 2443"/>
                  <a:gd name="T52" fmla="*/ 0 w 4154"/>
                  <a:gd name="T53" fmla="*/ 0 h 2443"/>
                  <a:gd name="T54" fmla="*/ 0 w 4154"/>
                  <a:gd name="T55" fmla="*/ 0 h 2443"/>
                  <a:gd name="T56" fmla="*/ 0 w 4154"/>
                  <a:gd name="T57" fmla="*/ 0 h 2443"/>
                  <a:gd name="T58" fmla="*/ 0 w 4154"/>
                  <a:gd name="T59" fmla="*/ 0 h 2443"/>
                  <a:gd name="T60" fmla="*/ 0 w 4154"/>
                  <a:gd name="T61" fmla="*/ 0 h 2443"/>
                  <a:gd name="T62" fmla="*/ 0 w 4154"/>
                  <a:gd name="T63" fmla="*/ 0 h 2443"/>
                  <a:gd name="T64" fmla="*/ 0 w 4154"/>
                  <a:gd name="T65" fmla="*/ 0 h 2443"/>
                  <a:gd name="T66" fmla="*/ 0 w 4154"/>
                  <a:gd name="T67" fmla="*/ 0 h 2443"/>
                  <a:gd name="T68" fmla="*/ 0 w 4154"/>
                  <a:gd name="T69" fmla="*/ 0 h 2443"/>
                  <a:gd name="T70" fmla="*/ 0 w 4154"/>
                  <a:gd name="T71" fmla="*/ 0 h 2443"/>
                  <a:gd name="T72" fmla="*/ 0 w 4154"/>
                  <a:gd name="T73" fmla="*/ 0 h 2443"/>
                  <a:gd name="T74" fmla="*/ 0 w 4154"/>
                  <a:gd name="T75" fmla="*/ 0 h 2443"/>
                  <a:gd name="T76" fmla="*/ 0 w 4154"/>
                  <a:gd name="T77" fmla="*/ 0 h 2443"/>
                  <a:gd name="T78" fmla="*/ 0 w 4154"/>
                  <a:gd name="T79" fmla="*/ 0 h 2443"/>
                  <a:gd name="T80" fmla="*/ 0 w 4154"/>
                  <a:gd name="T81" fmla="*/ 0 h 2443"/>
                  <a:gd name="T82" fmla="*/ 0 w 4154"/>
                  <a:gd name="T83" fmla="*/ 0 h 2443"/>
                  <a:gd name="T84" fmla="*/ 0 w 4154"/>
                  <a:gd name="T85" fmla="*/ 0 h 2443"/>
                  <a:gd name="T86" fmla="*/ 0 w 4154"/>
                  <a:gd name="T87" fmla="*/ 0 h 2443"/>
                  <a:gd name="T88" fmla="*/ 0 w 4154"/>
                  <a:gd name="T89" fmla="*/ 0 h 2443"/>
                  <a:gd name="T90" fmla="*/ 0 w 4154"/>
                  <a:gd name="T91" fmla="*/ 0 h 2443"/>
                  <a:gd name="T92" fmla="*/ 0 w 4154"/>
                  <a:gd name="T93" fmla="*/ 0 h 2443"/>
                  <a:gd name="T94" fmla="*/ 0 w 4154"/>
                  <a:gd name="T95" fmla="*/ 0 h 2443"/>
                  <a:gd name="T96" fmla="*/ 0 w 4154"/>
                  <a:gd name="T97" fmla="*/ 0 h 2443"/>
                  <a:gd name="T98" fmla="*/ 0 w 4154"/>
                  <a:gd name="T99" fmla="*/ 0 h 2443"/>
                  <a:gd name="T100" fmla="*/ 0 w 4154"/>
                  <a:gd name="T101" fmla="*/ 0 h 2443"/>
                  <a:gd name="T102" fmla="*/ 0 w 4154"/>
                  <a:gd name="T103" fmla="*/ 0 h 2443"/>
                  <a:gd name="T104" fmla="*/ 0 w 4154"/>
                  <a:gd name="T105" fmla="*/ 0 h 2443"/>
                  <a:gd name="T106" fmla="*/ 0 w 4154"/>
                  <a:gd name="T107" fmla="*/ 0 h 2443"/>
                  <a:gd name="T108" fmla="*/ 0 w 4154"/>
                  <a:gd name="T109" fmla="*/ 0 h 2443"/>
                  <a:gd name="T110" fmla="*/ 0 w 4154"/>
                  <a:gd name="T111" fmla="*/ 0 h 2443"/>
                  <a:gd name="T112" fmla="*/ 0 w 4154"/>
                  <a:gd name="T113" fmla="*/ 0 h 2443"/>
                  <a:gd name="T114" fmla="*/ 0 w 4154"/>
                  <a:gd name="T115" fmla="*/ 0 h 24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4"/>
                  <a:gd name="T175" fmla="*/ 0 h 2443"/>
                  <a:gd name="T176" fmla="*/ 4154 w 4154"/>
                  <a:gd name="T177" fmla="*/ 2443 h 244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4" h="2443">
                    <a:moveTo>
                      <a:pt x="1269" y="643"/>
                    </a:moveTo>
                    <a:lnTo>
                      <a:pt x="1272" y="651"/>
                    </a:lnTo>
                    <a:lnTo>
                      <a:pt x="1283" y="671"/>
                    </a:lnTo>
                    <a:lnTo>
                      <a:pt x="1302" y="705"/>
                    </a:lnTo>
                    <a:lnTo>
                      <a:pt x="1331" y="751"/>
                    </a:lnTo>
                    <a:lnTo>
                      <a:pt x="1349" y="778"/>
                    </a:lnTo>
                    <a:lnTo>
                      <a:pt x="1370" y="808"/>
                    </a:lnTo>
                    <a:lnTo>
                      <a:pt x="1394" y="840"/>
                    </a:lnTo>
                    <a:lnTo>
                      <a:pt x="1421" y="875"/>
                    </a:lnTo>
                    <a:lnTo>
                      <a:pt x="1450" y="913"/>
                    </a:lnTo>
                    <a:lnTo>
                      <a:pt x="1484" y="952"/>
                    </a:lnTo>
                    <a:lnTo>
                      <a:pt x="1521" y="995"/>
                    </a:lnTo>
                    <a:lnTo>
                      <a:pt x="1560" y="1039"/>
                    </a:lnTo>
                    <a:lnTo>
                      <a:pt x="1601" y="1081"/>
                    </a:lnTo>
                    <a:lnTo>
                      <a:pt x="1641" y="1120"/>
                    </a:lnTo>
                    <a:lnTo>
                      <a:pt x="1680" y="1155"/>
                    </a:lnTo>
                    <a:lnTo>
                      <a:pt x="1717" y="1186"/>
                    </a:lnTo>
                    <a:lnTo>
                      <a:pt x="1750" y="1212"/>
                    </a:lnTo>
                    <a:lnTo>
                      <a:pt x="1783" y="1237"/>
                    </a:lnTo>
                    <a:lnTo>
                      <a:pt x="1813" y="1257"/>
                    </a:lnTo>
                    <a:lnTo>
                      <a:pt x="1841" y="1274"/>
                    </a:lnTo>
                    <a:lnTo>
                      <a:pt x="1867" y="1289"/>
                    </a:lnTo>
                    <a:lnTo>
                      <a:pt x="1889" y="1301"/>
                    </a:lnTo>
                    <a:lnTo>
                      <a:pt x="1908" y="1311"/>
                    </a:lnTo>
                    <a:lnTo>
                      <a:pt x="1925" y="1318"/>
                    </a:lnTo>
                    <a:lnTo>
                      <a:pt x="1947" y="1327"/>
                    </a:lnTo>
                    <a:lnTo>
                      <a:pt x="1955" y="1331"/>
                    </a:lnTo>
                    <a:lnTo>
                      <a:pt x="1948" y="1320"/>
                    </a:lnTo>
                    <a:lnTo>
                      <a:pt x="1931" y="1294"/>
                    </a:lnTo>
                    <a:lnTo>
                      <a:pt x="1904" y="1253"/>
                    </a:lnTo>
                    <a:lnTo>
                      <a:pt x="1874" y="1204"/>
                    </a:lnTo>
                    <a:lnTo>
                      <a:pt x="1841" y="1148"/>
                    </a:lnTo>
                    <a:lnTo>
                      <a:pt x="1810" y="1092"/>
                    </a:lnTo>
                    <a:lnTo>
                      <a:pt x="1796" y="1063"/>
                    </a:lnTo>
                    <a:lnTo>
                      <a:pt x="1784" y="1036"/>
                    </a:lnTo>
                    <a:lnTo>
                      <a:pt x="1774" y="1010"/>
                    </a:lnTo>
                    <a:lnTo>
                      <a:pt x="1767" y="986"/>
                    </a:lnTo>
                    <a:lnTo>
                      <a:pt x="1760" y="963"/>
                    </a:lnTo>
                    <a:lnTo>
                      <a:pt x="1755" y="936"/>
                    </a:lnTo>
                    <a:lnTo>
                      <a:pt x="1752" y="907"/>
                    </a:lnTo>
                    <a:lnTo>
                      <a:pt x="1749" y="877"/>
                    </a:lnTo>
                    <a:lnTo>
                      <a:pt x="1747" y="846"/>
                    </a:lnTo>
                    <a:lnTo>
                      <a:pt x="1746" y="814"/>
                    </a:lnTo>
                    <a:lnTo>
                      <a:pt x="1745" y="783"/>
                    </a:lnTo>
                    <a:lnTo>
                      <a:pt x="1745" y="753"/>
                    </a:lnTo>
                    <a:lnTo>
                      <a:pt x="1745" y="697"/>
                    </a:lnTo>
                    <a:lnTo>
                      <a:pt x="1747" y="651"/>
                    </a:lnTo>
                    <a:lnTo>
                      <a:pt x="1748" y="620"/>
                    </a:lnTo>
                    <a:lnTo>
                      <a:pt x="1749" y="609"/>
                    </a:lnTo>
                    <a:lnTo>
                      <a:pt x="1753" y="627"/>
                    </a:lnTo>
                    <a:lnTo>
                      <a:pt x="1768" y="678"/>
                    </a:lnTo>
                    <a:lnTo>
                      <a:pt x="1778" y="714"/>
                    </a:lnTo>
                    <a:lnTo>
                      <a:pt x="1792" y="755"/>
                    </a:lnTo>
                    <a:lnTo>
                      <a:pt x="1808" y="801"/>
                    </a:lnTo>
                    <a:lnTo>
                      <a:pt x="1829" y="852"/>
                    </a:lnTo>
                    <a:lnTo>
                      <a:pt x="1852" y="906"/>
                    </a:lnTo>
                    <a:lnTo>
                      <a:pt x="1879" y="962"/>
                    </a:lnTo>
                    <a:lnTo>
                      <a:pt x="1894" y="991"/>
                    </a:lnTo>
                    <a:lnTo>
                      <a:pt x="1909" y="1020"/>
                    </a:lnTo>
                    <a:lnTo>
                      <a:pt x="1927" y="1050"/>
                    </a:lnTo>
                    <a:lnTo>
                      <a:pt x="1945" y="1079"/>
                    </a:lnTo>
                    <a:lnTo>
                      <a:pt x="1963" y="1110"/>
                    </a:lnTo>
                    <a:lnTo>
                      <a:pt x="1984" y="1140"/>
                    </a:lnTo>
                    <a:lnTo>
                      <a:pt x="2004" y="1169"/>
                    </a:lnTo>
                    <a:lnTo>
                      <a:pt x="2027" y="1199"/>
                    </a:lnTo>
                    <a:lnTo>
                      <a:pt x="2050" y="1228"/>
                    </a:lnTo>
                    <a:lnTo>
                      <a:pt x="2075" y="1257"/>
                    </a:lnTo>
                    <a:lnTo>
                      <a:pt x="2100" y="1286"/>
                    </a:lnTo>
                    <a:lnTo>
                      <a:pt x="2127" y="1313"/>
                    </a:lnTo>
                    <a:lnTo>
                      <a:pt x="2154" y="1340"/>
                    </a:lnTo>
                    <a:lnTo>
                      <a:pt x="2183" y="1364"/>
                    </a:lnTo>
                    <a:lnTo>
                      <a:pt x="2212" y="1388"/>
                    </a:lnTo>
                    <a:lnTo>
                      <a:pt x="2242" y="1409"/>
                    </a:lnTo>
                    <a:lnTo>
                      <a:pt x="2272" y="1429"/>
                    </a:lnTo>
                    <a:lnTo>
                      <a:pt x="2301" y="1447"/>
                    </a:lnTo>
                    <a:lnTo>
                      <a:pt x="2332" y="1463"/>
                    </a:lnTo>
                    <a:lnTo>
                      <a:pt x="2363" y="1480"/>
                    </a:lnTo>
                    <a:lnTo>
                      <a:pt x="2393" y="1493"/>
                    </a:lnTo>
                    <a:lnTo>
                      <a:pt x="2424" y="1506"/>
                    </a:lnTo>
                    <a:lnTo>
                      <a:pt x="2453" y="1517"/>
                    </a:lnTo>
                    <a:lnTo>
                      <a:pt x="2483" y="1529"/>
                    </a:lnTo>
                    <a:lnTo>
                      <a:pt x="2513" y="1538"/>
                    </a:lnTo>
                    <a:lnTo>
                      <a:pt x="2541" y="1546"/>
                    </a:lnTo>
                    <a:lnTo>
                      <a:pt x="2570" y="1553"/>
                    </a:lnTo>
                    <a:lnTo>
                      <a:pt x="2597" y="1560"/>
                    </a:lnTo>
                    <a:lnTo>
                      <a:pt x="2649" y="1570"/>
                    </a:lnTo>
                    <a:lnTo>
                      <a:pt x="2696" y="1578"/>
                    </a:lnTo>
                    <a:lnTo>
                      <a:pt x="2739" y="1583"/>
                    </a:lnTo>
                    <a:lnTo>
                      <a:pt x="2776" y="1586"/>
                    </a:lnTo>
                    <a:lnTo>
                      <a:pt x="2829" y="1588"/>
                    </a:lnTo>
                    <a:lnTo>
                      <a:pt x="2848" y="1588"/>
                    </a:lnTo>
                    <a:lnTo>
                      <a:pt x="2844" y="1586"/>
                    </a:lnTo>
                    <a:lnTo>
                      <a:pt x="2833" y="1578"/>
                    </a:lnTo>
                    <a:lnTo>
                      <a:pt x="2815" y="1562"/>
                    </a:lnTo>
                    <a:lnTo>
                      <a:pt x="2790" y="1541"/>
                    </a:lnTo>
                    <a:lnTo>
                      <a:pt x="2776" y="1527"/>
                    </a:lnTo>
                    <a:lnTo>
                      <a:pt x="2759" y="1510"/>
                    </a:lnTo>
                    <a:lnTo>
                      <a:pt x="2743" y="1493"/>
                    </a:lnTo>
                    <a:lnTo>
                      <a:pt x="2725" y="1471"/>
                    </a:lnTo>
                    <a:lnTo>
                      <a:pt x="2705" y="1449"/>
                    </a:lnTo>
                    <a:lnTo>
                      <a:pt x="2685" y="1423"/>
                    </a:lnTo>
                    <a:lnTo>
                      <a:pt x="2664" y="1396"/>
                    </a:lnTo>
                    <a:lnTo>
                      <a:pt x="2642" y="1364"/>
                    </a:lnTo>
                    <a:lnTo>
                      <a:pt x="2631" y="1349"/>
                    </a:lnTo>
                    <a:lnTo>
                      <a:pt x="2621" y="1332"/>
                    </a:lnTo>
                    <a:lnTo>
                      <a:pt x="2611" y="1315"/>
                    </a:lnTo>
                    <a:lnTo>
                      <a:pt x="2602" y="1299"/>
                    </a:lnTo>
                    <a:lnTo>
                      <a:pt x="2586" y="1266"/>
                    </a:lnTo>
                    <a:lnTo>
                      <a:pt x="2573" y="1234"/>
                    </a:lnTo>
                    <a:lnTo>
                      <a:pt x="2560" y="1201"/>
                    </a:lnTo>
                    <a:lnTo>
                      <a:pt x="2551" y="1169"/>
                    </a:lnTo>
                    <a:lnTo>
                      <a:pt x="2543" y="1140"/>
                    </a:lnTo>
                    <a:lnTo>
                      <a:pt x="2537" y="1111"/>
                    </a:lnTo>
                    <a:lnTo>
                      <a:pt x="2532" y="1084"/>
                    </a:lnTo>
                    <a:lnTo>
                      <a:pt x="2528" y="1061"/>
                    </a:lnTo>
                    <a:lnTo>
                      <a:pt x="2526" y="1040"/>
                    </a:lnTo>
                    <a:lnTo>
                      <a:pt x="2524" y="1021"/>
                    </a:lnTo>
                    <a:lnTo>
                      <a:pt x="2522" y="996"/>
                    </a:lnTo>
                    <a:lnTo>
                      <a:pt x="2522" y="986"/>
                    </a:lnTo>
                    <a:lnTo>
                      <a:pt x="2535" y="1005"/>
                    </a:lnTo>
                    <a:lnTo>
                      <a:pt x="2572" y="1053"/>
                    </a:lnTo>
                    <a:lnTo>
                      <a:pt x="2624" y="1124"/>
                    </a:lnTo>
                    <a:lnTo>
                      <a:pt x="2687" y="1210"/>
                    </a:lnTo>
                    <a:lnTo>
                      <a:pt x="2753" y="1302"/>
                    </a:lnTo>
                    <a:lnTo>
                      <a:pt x="2819" y="1393"/>
                    </a:lnTo>
                    <a:lnTo>
                      <a:pt x="2875" y="1473"/>
                    </a:lnTo>
                    <a:lnTo>
                      <a:pt x="2917" y="1537"/>
                    </a:lnTo>
                    <a:lnTo>
                      <a:pt x="2952" y="1596"/>
                    </a:lnTo>
                    <a:lnTo>
                      <a:pt x="2993" y="1668"/>
                    </a:lnTo>
                    <a:lnTo>
                      <a:pt x="3015" y="1708"/>
                    </a:lnTo>
                    <a:lnTo>
                      <a:pt x="3036" y="1750"/>
                    </a:lnTo>
                    <a:lnTo>
                      <a:pt x="3056" y="1792"/>
                    </a:lnTo>
                    <a:lnTo>
                      <a:pt x="3078" y="1835"/>
                    </a:lnTo>
                    <a:lnTo>
                      <a:pt x="3097" y="1878"/>
                    </a:lnTo>
                    <a:lnTo>
                      <a:pt x="3116" y="1919"/>
                    </a:lnTo>
                    <a:lnTo>
                      <a:pt x="3132" y="1959"/>
                    </a:lnTo>
                    <a:lnTo>
                      <a:pt x="3146" y="1997"/>
                    </a:lnTo>
                    <a:lnTo>
                      <a:pt x="3157" y="2034"/>
                    </a:lnTo>
                    <a:lnTo>
                      <a:pt x="3167" y="2067"/>
                    </a:lnTo>
                    <a:lnTo>
                      <a:pt x="3170" y="2081"/>
                    </a:lnTo>
                    <a:lnTo>
                      <a:pt x="3172" y="2095"/>
                    </a:lnTo>
                    <a:lnTo>
                      <a:pt x="3174" y="2108"/>
                    </a:lnTo>
                    <a:lnTo>
                      <a:pt x="3174" y="2121"/>
                    </a:lnTo>
                    <a:lnTo>
                      <a:pt x="3174" y="2167"/>
                    </a:lnTo>
                    <a:lnTo>
                      <a:pt x="3174" y="2214"/>
                    </a:lnTo>
                    <a:lnTo>
                      <a:pt x="3174" y="2260"/>
                    </a:lnTo>
                    <a:lnTo>
                      <a:pt x="3174" y="2302"/>
                    </a:lnTo>
                    <a:lnTo>
                      <a:pt x="3174" y="2340"/>
                    </a:lnTo>
                    <a:lnTo>
                      <a:pt x="3174" y="2369"/>
                    </a:lnTo>
                    <a:lnTo>
                      <a:pt x="3174" y="2388"/>
                    </a:lnTo>
                    <a:lnTo>
                      <a:pt x="3174" y="2395"/>
                    </a:lnTo>
                    <a:lnTo>
                      <a:pt x="3189" y="2400"/>
                    </a:lnTo>
                    <a:lnTo>
                      <a:pt x="3230" y="2412"/>
                    </a:lnTo>
                    <a:lnTo>
                      <a:pt x="3258" y="2419"/>
                    </a:lnTo>
                    <a:lnTo>
                      <a:pt x="3291" y="2426"/>
                    </a:lnTo>
                    <a:lnTo>
                      <a:pt x="3327" y="2432"/>
                    </a:lnTo>
                    <a:lnTo>
                      <a:pt x="3365" y="2438"/>
                    </a:lnTo>
                    <a:lnTo>
                      <a:pt x="3385" y="2440"/>
                    </a:lnTo>
                    <a:lnTo>
                      <a:pt x="3405" y="2442"/>
                    </a:lnTo>
                    <a:lnTo>
                      <a:pt x="3426" y="2443"/>
                    </a:lnTo>
                    <a:lnTo>
                      <a:pt x="3446" y="2443"/>
                    </a:lnTo>
                    <a:lnTo>
                      <a:pt x="3468" y="2443"/>
                    </a:lnTo>
                    <a:lnTo>
                      <a:pt x="3488" y="2442"/>
                    </a:lnTo>
                    <a:lnTo>
                      <a:pt x="3509" y="2441"/>
                    </a:lnTo>
                    <a:lnTo>
                      <a:pt x="3529" y="2438"/>
                    </a:lnTo>
                    <a:lnTo>
                      <a:pt x="3549" y="2435"/>
                    </a:lnTo>
                    <a:lnTo>
                      <a:pt x="3569" y="2430"/>
                    </a:lnTo>
                    <a:lnTo>
                      <a:pt x="3588" y="2425"/>
                    </a:lnTo>
                    <a:lnTo>
                      <a:pt x="3606" y="2418"/>
                    </a:lnTo>
                    <a:lnTo>
                      <a:pt x="3624" y="2410"/>
                    </a:lnTo>
                    <a:lnTo>
                      <a:pt x="3641" y="2400"/>
                    </a:lnTo>
                    <a:lnTo>
                      <a:pt x="3656" y="2390"/>
                    </a:lnTo>
                    <a:lnTo>
                      <a:pt x="3672" y="2378"/>
                    </a:lnTo>
                    <a:lnTo>
                      <a:pt x="3687" y="2366"/>
                    </a:lnTo>
                    <a:lnTo>
                      <a:pt x="3703" y="2354"/>
                    </a:lnTo>
                    <a:lnTo>
                      <a:pt x="3720" y="2341"/>
                    </a:lnTo>
                    <a:lnTo>
                      <a:pt x="3738" y="2330"/>
                    </a:lnTo>
                    <a:lnTo>
                      <a:pt x="3777" y="2309"/>
                    </a:lnTo>
                    <a:lnTo>
                      <a:pt x="3817" y="2287"/>
                    </a:lnTo>
                    <a:lnTo>
                      <a:pt x="3859" y="2265"/>
                    </a:lnTo>
                    <a:lnTo>
                      <a:pt x="3901" y="2241"/>
                    </a:lnTo>
                    <a:lnTo>
                      <a:pt x="3922" y="2229"/>
                    </a:lnTo>
                    <a:lnTo>
                      <a:pt x="3942" y="2217"/>
                    </a:lnTo>
                    <a:lnTo>
                      <a:pt x="3963" y="2203"/>
                    </a:lnTo>
                    <a:lnTo>
                      <a:pt x="3983" y="2189"/>
                    </a:lnTo>
                    <a:lnTo>
                      <a:pt x="4002" y="2174"/>
                    </a:lnTo>
                    <a:lnTo>
                      <a:pt x="4021" y="2159"/>
                    </a:lnTo>
                    <a:lnTo>
                      <a:pt x="4039" y="2141"/>
                    </a:lnTo>
                    <a:lnTo>
                      <a:pt x="4057" y="2124"/>
                    </a:lnTo>
                    <a:lnTo>
                      <a:pt x="4073" y="2104"/>
                    </a:lnTo>
                    <a:lnTo>
                      <a:pt x="4087" y="2084"/>
                    </a:lnTo>
                    <a:lnTo>
                      <a:pt x="4101" y="2063"/>
                    </a:lnTo>
                    <a:lnTo>
                      <a:pt x="4114" y="2040"/>
                    </a:lnTo>
                    <a:lnTo>
                      <a:pt x="4125" y="2016"/>
                    </a:lnTo>
                    <a:lnTo>
                      <a:pt x="4134" y="1989"/>
                    </a:lnTo>
                    <a:lnTo>
                      <a:pt x="4142" y="1961"/>
                    </a:lnTo>
                    <a:lnTo>
                      <a:pt x="4148" y="1932"/>
                    </a:lnTo>
                    <a:lnTo>
                      <a:pt x="4152" y="1900"/>
                    </a:lnTo>
                    <a:lnTo>
                      <a:pt x="4154" y="1867"/>
                    </a:lnTo>
                    <a:lnTo>
                      <a:pt x="4154" y="1832"/>
                    </a:lnTo>
                    <a:lnTo>
                      <a:pt x="4152" y="1794"/>
                    </a:lnTo>
                    <a:lnTo>
                      <a:pt x="4146" y="1748"/>
                    </a:lnTo>
                    <a:lnTo>
                      <a:pt x="4134" y="1697"/>
                    </a:lnTo>
                    <a:lnTo>
                      <a:pt x="4117" y="1642"/>
                    </a:lnTo>
                    <a:lnTo>
                      <a:pt x="4094" y="1582"/>
                    </a:lnTo>
                    <a:lnTo>
                      <a:pt x="4068" y="1518"/>
                    </a:lnTo>
                    <a:lnTo>
                      <a:pt x="4036" y="1452"/>
                    </a:lnTo>
                    <a:lnTo>
                      <a:pt x="4001" y="1383"/>
                    </a:lnTo>
                    <a:lnTo>
                      <a:pt x="3962" y="1311"/>
                    </a:lnTo>
                    <a:lnTo>
                      <a:pt x="3919" y="1237"/>
                    </a:lnTo>
                    <a:lnTo>
                      <a:pt x="3872" y="1162"/>
                    </a:lnTo>
                    <a:lnTo>
                      <a:pt x="3822" y="1086"/>
                    </a:lnTo>
                    <a:lnTo>
                      <a:pt x="3770" y="1008"/>
                    </a:lnTo>
                    <a:lnTo>
                      <a:pt x="3715" y="931"/>
                    </a:lnTo>
                    <a:lnTo>
                      <a:pt x="3657" y="854"/>
                    </a:lnTo>
                    <a:lnTo>
                      <a:pt x="3598" y="777"/>
                    </a:lnTo>
                    <a:lnTo>
                      <a:pt x="3537" y="703"/>
                    </a:lnTo>
                    <a:lnTo>
                      <a:pt x="3475" y="628"/>
                    </a:lnTo>
                    <a:lnTo>
                      <a:pt x="3411" y="557"/>
                    </a:lnTo>
                    <a:lnTo>
                      <a:pt x="3346" y="487"/>
                    </a:lnTo>
                    <a:lnTo>
                      <a:pt x="3281" y="421"/>
                    </a:lnTo>
                    <a:lnTo>
                      <a:pt x="3215" y="359"/>
                    </a:lnTo>
                    <a:lnTo>
                      <a:pt x="3148" y="298"/>
                    </a:lnTo>
                    <a:lnTo>
                      <a:pt x="3083" y="243"/>
                    </a:lnTo>
                    <a:lnTo>
                      <a:pt x="3018" y="193"/>
                    </a:lnTo>
                    <a:lnTo>
                      <a:pt x="2952" y="147"/>
                    </a:lnTo>
                    <a:lnTo>
                      <a:pt x="2888" y="107"/>
                    </a:lnTo>
                    <a:lnTo>
                      <a:pt x="2826" y="74"/>
                    </a:lnTo>
                    <a:lnTo>
                      <a:pt x="2765" y="46"/>
                    </a:lnTo>
                    <a:lnTo>
                      <a:pt x="2704" y="25"/>
                    </a:lnTo>
                    <a:lnTo>
                      <a:pt x="2647" y="11"/>
                    </a:lnTo>
                    <a:lnTo>
                      <a:pt x="2592" y="5"/>
                    </a:lnTo>
                    <a:lnTo>
                      <a:pt x="2539" y="7"/>
                    </a:lnTo>
                    <a:lnTo>
                      <a:pt x="2357" y="30"/>
                    </a:lnTo>
                    <a:lnTo>
                      <a:pt x="2222" y="45"/>
                    </a:lnTo>
                    <a:lnTo>
                      <a:pt x="2124" y="54"/>
                    </a:lnTo>
                    <a:lnTo>
                      <a:pt x="2058" y="59"/>
                    </a:lnTo>
                    <a:lnTo>
                      <a:pt x="2019" y="62"/>
                    </a:lnTo>
                    <a:lnTo>
                      <a:pt x="1998" y="60"/>
                    </a:lnTo>
                    <a:lnTo>
                      <a:pt x="1991" y="59"/>
                    </a:lnTo>
                    <a:lnTo>
                      <a:pt x="1990" y="59"/>
                    </a:lnTo>
                    <a:lnTo>
                      <a:pt x="1981" y="54"/>
                    </a:lnTo>
                    <a:lnTo>
                      <a:pt x="1953" y="42"/>
                    </a:lnTo>
                    <a:lnTo>
                      <a:pt x="1932" y="35"/>
                    </a:lnTo>
                    <a:lnTo>
                      <a:pt x="1906" y="27"/>
                    </a:lnTo>
                    <a:lnTo>
                      <a:pt x="1876" y="19"/>
                    </a:lnTo>
                    <a:lnTo>
                      <a:pt x="1839" y="12"/>
                    </a:lnTo>
                    <a:lnTo>
                      <a:pt x="1820" y="9"/>
                    </a:lnTo>
                    <a:lnTo>
                      <a:pt x="1798" y="6"/>
                    </a:lnTo>
                    <a:lnTo>
                      <a:pt x="1776" y="4"/>
                    </a:lnTo>
                    <a:lnTo>
                      <a:pt x="1751" y="2"/>
                    </a:lnTo>
                    <a:lnTo>
                      <a:pt x="1726" y="1"/>
                    </a:lnTo>
                    <a:lnTo>
                      <a:pt x="1699" y="0"/>
                    </a:lnTo>
                    <a:lnTo>
                      <a:pt x="1672" y="0"/>
                    </a:lnTo>
                    <a:lnTo>
                      <a:pt x="1642" y="1"/>
                    </a:lnTo>
                    <a:lnTo>
                      <a:pt x="1611" y="3"/>
                    </a:lnTo>
                    <a:lnTo>
                      <a:pt x="1579" y="5"/>
                    </a:lnTo>
                    <a:lnTo>
                      <a:pt x="1545" y="8"/>
                    </a:lnTo>
                    <a:lnTo>
                      <a:pt x="1509" y="14"/>
                    </a:lnTo>
                    <a:lnTo>
                      <a:pt x="1473" y="19"/>
                    </a:lnTo>
                    <a:lnTo>
                      <a:pt x="1435" y="26"/>
                    </a:lnTo>
                    <a:lnTo>
                      <a:pt x="1395" y="33"/>
                    </a:lnTo>
                    <a:lnTo>
                      <a:pt x="1354" y="42"/>
                    </a:lnTo>
                    <a:lnTo>
                      <a:pt x="1312" y="53"/>
                    </a:lnTo>
                    <a:lnTo>
                      <a:pt x="1271" y="69"/>
                    </a:lnTo>
                    <a:lnTo>
                      <a:pt x="1229" y="87"/>
                    </a:lnTo>
                    <a:lnTo>
                      <a:pt x="1187" y="108"/>
                    </a:lnTo>
                    <a:lnTo>
                      <a:pt x="1145" y="132"/>
                    </a:lnTo>
                    <a:lnTo>
                      <a:pt x="1103" y="160"/>
                    </a:lnTo>
                    <a:lnTo>
                      <a:pt x="1061" y="188"/>
                    </a:lnTo>
                    <a:lnTo>
                      <a:pt x="1021" y="220"/>
                    </a:lnTo>
                    <a:lnTo>
                      <a:pt x="980" y="253"/>
                    </a:lnTo>
                    <a:lnTo>
                      <a:pt x="940" y="289"/>
                    </a:lnTo>
                    <a:lnTo>
                      <a:pt x="900" y="326"/>
                    </a:lnTo>
                    <a:lnTo>
                      <a:pt x="860" y="364"/>
                    </a:lnTo>
                    <a:lnTo>
                      <a:pt x="822" y="404"/>
                    </a:lnTo>
                    <a:lnTo>
                      <a:pt x="784" y="444"/>
                    </a:lnTo>
                    <a:lnTo>
                      <a:pt x="746" y="485"/>
                    </a:lnTo>
                    <a:lnTo>
                      <a:pt x="709" y="527"/>
                    </a:lnTo>
                    <a:lnTo>
                      <a:pt x="674" y="569"/>
                    </a:lnTo>
                    <a:lnTo>
                      <a:pt x="639" y="611"/>
                    </a:lnTo>
                    <a:lnTo>
                      <a:pt x="605" y="653"/>
                    </a:lnTo>
                    <a:lnTo>
                      <a:pt x="572" y="694"/>
                    </a:lnTo>
                    <a:lnTo>
                      <a:pt x="509" y="775"/>
                    </a:lnTo>
                    <a:lnTo>
                      <a:pt x="450" y="853"/>
                    </a:lnTo>
                    <a:lnTo>
                      <a:pt x="397" y="925"/>
                    </a:lnTo>
                    <a:lnTo>
                      <a:pt x="350" y="990"/>
                    </a:lnTo>
                    <a:lnTo>
                      <a:pt x="308" y="1045"/>
                    </a:lnTo>
                    <a:lnTo>
                      <a:pt x="273" y="1090"/>
                    </a:lnTo>
                    <a:lnTo>
                      <a:pt x="244" y="1124"/>
                    </a:lnTo>
                    <a:lnTo>
                      <a:pt x="214" y="1156"/>
                    </a:lnTo>
                    <a:lnTo>
                      <a:pt x="186" y="1187"/>
                    </a:lnTo>
                    <a:lnTo>
                      <a:pt x="157" y="1214"/>
                    </a:lnTo>
                    <a:lnTo>
                      <a:pt x="131" y="1242"/>
                    </a:lnTo>
                    <a:lnTo>
                      <a:pt x="105" y="1267"/>
                    </a:lnTo>
                    <a:lnTo>
                      <a:pt x="82" y="1292"/>
                    </a:lnTo>
                    <a:lnTo>
                      <a:pt x="60" y="1315"/>
                    </a:lnTo>
                    <a:lnTo>
                      <a:pt x="42" y="1339"/>
                    </a:lnTo>
                    <a:lnTo>
                      <a:pt x="26" y="1361"/>
                    </a:lnTo>
                    <a:lnTo>
                      <a:pt x="19" y="1372"/>
                    </a:lnTo>
                    <a:lnTo>
                      <a:pt x="13" y="1384"/>
                    </a:lnTo>
                    <a:lnTo>
                      <a:pt x="8" y="1395"/>
                    </a:lnTo>
                    <a:lnTo>
                      <a:pt x="5" y="1406"/>
                    </a:lnTo>
                    <a:lnTo>
                      <a:pt x="2" y="1417"/>
                    </a:lnTo>
                    <a:lnTo>
                      <a:pt x="0" y="1430"/>
                    </a:lnTo>
                    <a:lnTo>
                      <a:pt x="0" y="1441"/>
                    </a:lnTo>
                    <a:lnTo>
                      <a:pt x="0" y="1453"/>
                    </a:lnTo>
                    <a:lnTo>
                      <a:pt x="2" y="1464"/>
                    </a:lnTo>
                    <a:lnTo>
                      <a:pt x="5" y="1477"/>
                    </a:lnTo>
                    <a:lnTo>
                      <a:pt x="9" y="1489"/>
                    </a:lnTo>
                    <a:lnTo>
                      <a:pt x="15" y="1502"/>
                    </a:lnTo>
                    <a:lnTo>
                      <a:pt x="22" y="1513"/>
                    </a:lnTo>
                    <a:lnTo>
                      <a:pt x="30" y="1527"/>
                    </a:lnTo>
                    <a:lnTo>
                      <a:pt x="40" y="1541"/>
                    </a:lnTo>
                    <a:lnTo>
                      <a:pt x="52" y="1556"/>
                    </a:lnTo>
                    <a:lnTo>
                      <a:pt x="81" y="1591"/>
                    </a:lnTo>
                    <a:lnTo>
                      <a:pt x="114" y="1630"/>
                    </a:lnTo>
                    <a:lnTo>
                      <a:pt x="153" y="1672"/>
                    </a:lnTo>
                    <a:lnTo>
                      <a:pt x="194" y="1715"/>
                    </a:lnTo>
                    <a:lnTo>
                      <a:pt x="237" y="1759"/>
                    </a:lnTo>
                    <a:lnTo>
                      <a:pt x="280" y="1803"/>
                    </a:lnTo>
                    <a:lnTo>
                      <a:pt x="363" y="1886"/>
                    </a:lnTo>
                    <a:lnTo>
                      <a:pt x="435" y="1956"/>
                    </a:lnTo>
                    <a:lnTo>
                      <a:pt x="484" y="2003"/>
                    </a:lnTo>
                    <a:lnTo>
                      <a:pt x="503" y="2022"/>
                    </a:lnTo>
                    <a:lnTo>
                      <a:pt x="505" y="2008"/>
                    </a:lnTo>
                    <a:lnTo>
                      <a:pt x="512" y="1972"/>
                    </a:lnTo>
                    <a:lnTo>
                      <a:pt x="525" y="1913"/>
                    </a:lnTo>
                    <a:lnTo>
                      <a:pt x="543" y="1838"/>
                    </a:lnTo>
                    <a:lnTo>
                      <a:pt x="554" y="1794"/>
                    </a:lnTo>
                    <a:lnTo>
                      <a:pt x="566" y="1747"/>
                    </a:lnTo>
                    <a:lnTo>
                      <a:pt x="580" y="1697"/>
                    </a:lnTo>
                    <a:lnTo>
                      <a:pt x="596" y="1644"/>
                    </a:lnTo>
                    <a:lnTo>
                      <a:pt x="612" y="1590"/>
                    </a:lnTo>
                    <a:lnTo>
                      <a:pt x="631" y="1533"/>
                    </a:lnTo>
                    <a:lnTo>
                      <a:pt x="651" y="1475"/>
                    </a:lnTo>
                    <a:lnTo>
                      <a:pt x="674" y="1416"/>
                    </a:lnTo>
                    <a:lnTo>
                      <a:pt x="697" y="1356"/>
                    </a:lnTo>
                    <a:lnTo>
                      <a:pt x="722" y="1297"/>
                    </a:lnTo>
                    <a:lnTo>
                      <a:pt x="748" y="1237"/>
                    </a:lnTo>
                    <a:lnTo>
                      <a:pt x="778" y="1177"/>
                    </a:lnTo>
                    <a:lnTo>
                      <a:pt x="807" y="1119"/>
                    </a:lnTo>
                    <a:lnTo>
                      <a:pt x="840" y="1062"/>
                    </a:lnTo>
                    <a:lnTo>
                      <a:pt x="874" y="1006"/>
                    </a:lnTo>
                    <a:lnTo>
                      <a:pt x="909" y="953"/>
                    </a:lnTo>
                    <a:lnTo>
                      <a:pt x="947" y="902"/>
                    </a:lnTo>
                    <a:lnTo>
                      <a:pt x="987" y="854"/>
                    </a:lnTo>
                    <a:lnTo>
                      <a:pt x="1029" y="808"/>
                    </a:lnTo>
                    <a:lnTo>
                      <a:pt x="1073" y="767"/>
                    </a:lnTo>
                    <a:lnTo>
                      <a:pt x="1119" y="729"/>
                    </a:lnTo>
                    <a:lnTo>
                      <a:pt x="1166" y="696"/>
                    </a:lnTo>
                    <a:lnTo>
                      <a:pt x="1216" y="667"/>
                    </a:lnTo>
                    <a:lnTo>
                      <a:pt x="1269" y="643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0" name="Freeform 214"/>
              <p:cNvSpPr>
                <a:spLocks/>
              </p:cNvSpPr>
              <p:nvPr/>
            </p:nvSpPr>
            <p:spPr bwMode="auto">
              <a:xfrm>
                <a:off x="3274" y="1411"/>
                <a:ext cx="45" cy="53"/>
              </a:xfrm>
              <a:custGeom>
                <a:avLst/>
                <a:gdLst>
                  <a:gd name="T0" fmla="*/ 0 w 662"/>
                  <a:gd name="T1" fmla="*/ 0 h 790"/>
                  <a:gd name="T2" fmla="*/ 0 w 662"/>
                  <a:gd name="T3" fmla="*/ 0 h 790"/>
                  <a:gd name="T4" fmla="*/ 0 w 662"/>
                  <a:gd name="T5" fmla="*/ 0 h 790"/>
                  <a:gd name="T6" fmla="*/ 0 w 662"/>
                  <a:gd name="T7" fmla="*/ 0 h 790"/>
                  <a:gd name="T8" fmla="*/ 0 w 662"/>
                  <a:gd name="T9" fmla="*/ 0 h 790"/>
                  <a:gd name="T10" fmla="*/ 0 w 662"/>
                  <a:gd name="T11" fmla="*/ 0 h 790"/>
                  <a:gd name="T12" fmla="*/ 0 w 662"/>
                  <a:gd name="T13" fmla="*/ 0 h 790"/>
                  <a:gd name="T14" fmla="*/ 0 w 662"/>
                  <a:gd name="T15" fmla="*/ 0 h 790"/>
                  <a:gd name="T16" fmla="*/ 0 w 662"/>
                  <a:gd name="T17" fmla="*/ 0 h 790"/>
                  <a:gd name="T18" fmla="*/ 0 w 662"/>
                  <a:gd name="T19" fmla="*/ 0 h 790"/>
                  <a:gd name="T20" fmla="*/ 0 w 662"/>
                  <a:gd name="T21" fmla="*/ 0 h 790"/>
                  <a:gd name="T22" fmla="*/ 0 w 662"/>
                  <a:gd name="T23" fmla="*/ 0 h 790"/>
                  <a:gd name="T24" fmla="*/ 0 w 662"/>
                  <a:gd name="T25" fmla="*/ 0 h 790"/>
                  <a:gd name="T26" fmla="*/ 0 w 662"/>
                  <a:gd name="T27" fmla="*/ 0 h 790"/>
                  <a:gd name="T28" fmla="*/ 0 w 662"/>
                  <a:gd name="T29" fmla="*/ 0 h 790"/>
                  <a:gd name="T30" fmla="*/ 0 w 662"/>
                  <a:gd name="T31" fmla="*/ 0 h 790"/>
                  <a:gd name="T32" fmla="*/ 0 w 662"/>
                  <a:gd name="T33" fmla="*/ 0 h 790"/>
                  <a:gd name="T34" fmla="*/ 0 w 662"/>
                  <a:gd name="T35" fmla="*/ 0 h 790"/>
                  <a:gd name="T36" fmla="*/ 0 w 662"/>
                  <a:gd name="T37" fmla="*/ 0 h 790"/>
                  <a:gd name="T38" fmla="*/ 0 w 662"/>
                  <a:gd name="T39" fmla="*/ 0 h 790"/>
                  <a:gd name="T40" fmla="*/ 0 w 662"/>
                  <a:gd name="T41" fmla="*/ 0 h 790"/>
                  <a:gd name="T42" fmla="*/ 0 w 662"/>
                  <a:gd name="T43" fmla="*/ 0 h 790"/>
                  <a:gd name="T44" fmla="*/ 0 w 662"/>
                  <a:gd name="T45" fmla="*/ 0 h 790"/>
                  <a:gd name="T46" fmla="*/ 0 w 662"/>
                  <a:gd name="T47" fmla="*/ 0 h 790"/>
                  <a:gd name="T48" fmla="*/ 0 w 662"/>
                  <a:gd name="T49" fmla="*/ 0 h 790"/>
                  <a:gd name="T50" fmla="*/ 0 w 662"/>
                  <a:gd name="T51" fmla="*/ 0 h 790"/>
                  <a:gd name="T52" fmla="*/ 0 w 662"/>
                  <a:gd name="T53" fmla="*/ 0 h 790"/>
                  <a:gd name="T54" fmla="*/ 0 w 662"/>
                  <a:gd name="T55" fmla="*/ 0 h 790"/>
                  <a:gd name="T56" fmla="*/ 0 w 662"/>
                  <a:gd name="T57" fmla="*/ 0 h 790"/>
                  <a:gd name="T58" fmla="*/ 0 w 662"/>
                  <a:gd name="T59" fmla="*/ 0 h 790"/>
                  <a:gd name="T60" fmla="*/ 0 w 662"/>
                  <a:gd name="T61" fmla="*/ 0 h 790"/>
                  <a:gd name="T62" fmla="*/ 0 w 662"/>
                  <a:gd name="T63" fmla="*/ 0 h 790"/>
                  <a:gd name="T64" fmla="*/ 0 w 662"/>
                  <a:gd name="T65" fmla="*/ 0 h 790"/>
                  <a:gd name="T66" fmla="*/ 0 w 662"/>
                  <a:gd name="T67" fmla="*/ 0 h 790"/>
                  <a:gd name="T68" fmla="*/ 0 w 662"/>
                  <a:gd name="T69" fmla="*/ 0 h 790"/>
                  <a:gd name="T70" fmla="*/ 0 w 662"/>
                  <a:gd name="T71" fmla="*/ 0 h 790"/>
                  <a:gd name="T72" fmla="*/ 0 w 662"/>
                  <a:gd name="T73" fmla="*/ 0 h 790"/>
                  <a:gd name="T74" fmla="*/ 0 w 662"/>
                  <a:gd name="T75" fmla="*/ 0 h 790"/>
                  <a:gd name="T76" fmla="*/ 0 w 662"/>
                  <a:gd name="T77" fmla="*/ 0 h 790"/>
                  <a:gd name="T78" fmla="*/ 0 w 662"/>
                  <a:gd name="T79" fmla="*/ 0 h 790"/>
                  <a:gd name="T80" fmla="*/ 0 w 662"/>
                  <a:gd name="T81" fmla="*/ 0 h 790"/>
                  <a:gd name="T82" fmla="*/ 0 w 662"/>
                  <a:gd name="T83" fmla="*/ 0 h 790"/>
                  <a:gd name="T84" fmla="*/ 0 w 662"/>
                  <a:gd name="T85" fmla="*/ 0 h 790"/>
                  <a:gd name="T86" fmla="*/ 0 w 662"/>
                  <a:gd name="T87" fmla="*/ 0 h 790"/>
                  <a:gd name="T88" fmla="*/ 0 w 662"/>
                  <a:gd name="T89" fmla="*/ 0 h 790"/>
                  <a:gd name="T90" fmla="*/ 0 w 662"/>
                  <a:gd name="T91" fmla="*/ 0 h 7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62"/>
                  <a:gd name="T139" fmla="*/ 0 h 790"/>
                  <a:gd name="T140" fmla="*/ 662 w 662"/>
                  <a:gd name="T141" fmla="*/ 790 h 7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62" h="790">
                    <a:moveTo>
                      <a:pt x="120" y="174"/>
                    </a:moveTo>
                    <a:lnTo>
                      <a:pt x="131" y="162"/>
                    </a:lnTo>
                    <a:lnTo>
                      <a:pt x="161" y="131"/>
                    </a:lnTo>
                    <a:lnTo>
                      <a:pt x="182" y="112"/>
                    </a:lnTo>
                    <a:lnTo>
                      <a:pt x="206" y="90"/>
                    </a:lnTo>
                    <a:lnTo>
                      <a:pt x="234" y="70"/>
                    </a:lnTo>
                    <a:lnTo>
                      <a:pt x="264" y="50"/>
                    </a:lnTo>
                    <a:lnTo>
                      <a:pt x="280" y="40"/>
                    </a:lnTo>
                    <a:lnTo>
                      <a:pt x="297" y="31"/>
                    </a:lnTo>
                    <a:lnTo>
                      <a:pt x="313" y="23"/>
                    </a:lnTo>
                    <a:lnTo>
                      <a:pt x="331" y="16"/>
                    </a:lnTo>
                    <a:lnTo>
                      <a:pt x="348" y="11"/>
                    </a:lnTo>
                    <a:lnTo>
                      <a:pt x="366" y="6"/>
                    </a:lnTo>
                    <a:lnTo>
                      <a:pt x="385" y="2"/>
                    </a:lnTo>
                    <a:lnTo>
                      <a:pt x="403" y="1"/>
                    </a:lnTo>
                    <a:lnTo>
                      <a:pt x="422" y="0"/>
                    </a:lnTo>
                    <a:lnTo>
                      <a:pt x="440" y="2"/>
                    </a:lnTo>
                    <a:lnTo>
                      <a:pt x="458" y="5"/>
                    </a:lnTo>
                    <a:lnTo>
                      <a:pt x="477" y="10"/>
                    </a:lnTo>
                    <a:lnTo>
                      <a:pt x="495" y="17"/>
                    </a:lnTo>
                    <a:lnTo>
                      <a:pt x="513" y="27"/>
                    </a:lnTo>
                    <a:lnTo>
                      <a:pt x="532" y="39"/>
                    </a:lnTo>
                    <a:lnTo>
                      <a:pt x="549" y="54"/>
                    </a:lnTo>
                    <a:lnTo>
                      <a:pt x="566" y="70"/>
                    </a:lnTo>
                    <a:lnTo>
                      <a:pt x="582" y="86"/>
                    </a:lnTo>
                    <a:lnTo>
                      <a:pt x="596" y="103"/>
                    </a:lnTo>
                    <a:lnTo>
                      <a:pt x="608" y="120"/>
                    </a:lnTo>
                    <a:lnTo>
                      <a:pt x="619" y="136"/>
                    </a:lnTo>
                    <a:lnTo>
                      <a:pt x="630" y="154"/>
                    </a:lnTo>
                    <a:lnTo>
                      <a:pt x="638" y="170"/>
                    </a:lnTo>
                    <a:lnTo>
                      <a:pt x="645" y="187"/>
                    </a:lnTo>
                    <a:lnTo>
                      <a:pt x="651" y="205"/>
                    </a:lnTo>
                    <a:lnTo>
                      <a:pt x="656" y="222"/>
                    </a:lnTo>
                    <a:lnTo>
                      <a:pt x="659" y="239"/>
                    </a:lnTo>
                    <a:lnTo>
                      <a:pt x="661" y="257"/>
                    </a:lnTo>
                    <a:lnTo>
                      <a:pt x="662" y="274"/>
                    </a:lnTo>
                    <a:lnTo>
                      <a:pt x="662" y="292"/>
                    </a:lnTo>
                    <a:lnTo>
                      <a:pt x="661" y="309"/>
                    </a:lnTo>
                    <a:lnTo>
                      <a:pt x="659" y="326"/>
                    </a:lnTo>
                    <a:lnTo>
                      <a:pt x="655" y="344"/>
                    </a:lnTo>
                    <a:lnTo>
                      <a:pt x="651" y="361"/>
                    </a:lnTo>
                    <a:lnTo>
                      <a:pt x="646" y="378"/>
                    </a:lnTo>
                    <a:lnTo>
                      <a:pt x="640" y="395"/>
                    </a:lnTo>
                    <a:lnTo>
                      <a:pt x="632" y="412"/>
                    </a:lnTo>
                    <a:lnTo>
                      <a:pt x="624" y="428"/>
                    </a:lnTo>
                    <a:lnTo>
                      <a:pt x="615" y="446"/>
                    </a:lnTo>
                    <a:lnTo>
                      <a:pt x="605" y="462"/>
                    </a:lnTo>
                    <a:lnTo>
                      <a:pt x="594" y="478"/>
                    </a:lnTo>
                    <a:lnTo>
                      <a:pt x="583" y="495"/>
                    </a:lnTo>
                    <a:lnTo>
                      <a:pt x="571" y="510"/>
                    </a:lnTo>
                    <a:lnTo>
                      <a:pt x="557" y="526"/>
                    </a:lnTo>
                    <a:lnTo>
                      <a:pt x="544" y="542"/>
                    </a:lnTo>
                    <a:lnTo>
                      <a:pt x="529" y="557"/>
                    </a:lnTo>
                    <a:lnTo>
                      <a:pt x="513" y="571"/>
                    </a:lnTo>
                    <a:lnTo>
                      <a:pt x="498" y="587"/>
                    </a:lnTo>
                    <a:lnTo>
                      <a:pt x="438" y="641"/>
                    </a:lnTo>
                    <a:lnTo>
                      <a:pt x="384" y="688"/>
                    </a:lnTo>
                    <a:lnTo>
                      <a:pt x="358" y="709"/>
                    </a:lnTo>
                    <a:lnTo>
                      <a:pt x="335" y="727"/>
                    </a:lnTo>
                    <a:lnTo>
                      <a:pt x="312" y="744"/>
                    </a:lnTo>
                    <a:lnTo>
                      <a:pt x="290" y="758"/>
                    </a:lnTo>
                    <a:lnTo>
                      <a:pt x="268" y="769"/>
                    </a:lnTo>
                    <a:lnTo>
                      <a:pt x="247" y="779"/>
                    </a:lnTo>
                    <a:lnTo>
                      <a:pt x="237" y="783"/>
                    </a:lnTo>
                    <a:lnTo>
                      <a:pt x="227" y="786"/>
                    </a:lnTo>
                    <a:lnTo>
                      <a:pt x="216" y="788"/>
                    </a:lnTo>
                    <a:lnTo>
                      <a:pt x="206" y="789"/>
                    </a:lnTo>
                    <a:lnTo>
                      <a:pt x="196" y="790"/>
                    </a:lnTo>
                    <a:lnTo>
                      <a:pt x="185" y="790"/>
                    </a:lnTo>
                    <a:lnTo>
                      <a:pt x="175" y="790"/>
                    </a:lnTo>
                    <a:lnTo>
                      <a:pt x="164" y="788"/>
                    </a:lnTo>
                    <a:lnTo>
                      <a:pt x="153" y="786"/>
                    </a:lnTo>
                    <a:lnTo>
                      <a:pt x="143" y="784"/>
                    </a:lnTo>
                    <a:lnTo>
                      <a:pt x="132" y="780"/>
                    </a:lnTo>
                    <a:lnTo>
                      <a:pt x="120" y="775"/>
                    </a:lnTo>
                    <a:lnTo>
                      <a:pt x="109" y="770"/>
                    </a:lnTo>
                    <a:lnTo>
                      <a:pt x="99" y="764"/>
                    </a:lnTo>
                    <a:lnTo>
                      <a:pt x="90" y="759"/>
                    </a:lnTo>
                    <a:lnTo>
                      <a:pt x="81" y="753"/>
                    </a:lnTo>
                    <a:lnTo>
                      <a:pt x="64" y="740"/>
                    </a:lnTo>
                    <a:lnTo>
                      <a:pt x="51" y="726"/>
                    </a:lnTo>
                    <a:lnTo>
                      <a:pt x="39" y="712"/>
                    </a:lnTo>
                    <a:lnTo>
                      <a:pt x="30" y="698"/>
                    </a:lnTo>
                    <a:lnTo>
                      <a:pt x="21" y="684"/>
                    </a:lnTo>
                    <a:lnTo>
                      <a:pt x="15" y="670"/>
                    </a:lnTo>
                    <a:lnTo>
                      <a:pt x="10" y="657"/>
                    </a:lnTo>
                    <a:lnTo>
                      <a:pt x="6" y="644"/>
                    </a:lnTo>
                    <a:lnTo>
                      <a:pt x="4" y="633"/>
                    </a:lnTo>
                    <a:lnTo>
                      <a:pt x="2" y="623"/>
                    </a:lnTo>
                    <a:lnTo>
                      <a:pt x="0" y="609"/>
                    </a:lnTo>
                    <a:lnTo>
                      <a:pt x="0" y="603"/>
                    </a:lnTo>
                    <a:lnTo>
                      <a:pt x="120" y="17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1" name="Freeform 215"/>
              <p:cNvSpPr>
                <a:spLocks/>
              </p:cNvSpPr>
              <p:nvPr/>
            </p:nvSpPr>
            <p:spPr bwMode="auto">
              <a:xfrm>
                <a:off x="3155" y="1465"/>
                <a:ext cx="25" cy="14"/>
              </a:xfrm>
              <a:custGeom>
                <a:avLst/>
                <a:gdLst>
                  <a:gd name="T0" fmla="*/ 0 w 361"/>
                  <a:gd name="T1" fmla="*/ 0 h 217"/>
                  <a:gd name="T2" fmla="*/ 0 w 361"/>
                  <a:gd name="T3" fmla="*/ 0 h 217"/>
                  <a:gd name="T4" fmla="*/ 0 w 361"/>
                  <a:gd name="T5" fmla="*/ 0 h 217"/>
                  <a:gd name="T6" fmla="*/ 0 w 361"/>
                  <a:gd name="T7" fmla="*/ 0 h 217"/>
                  <a:gd name="T8" fmla="*/ 0 w 361"/>
                  <a:gd name="T9" fmla="*/ 0 h 217"/>
                  <a:gd name="T10" fmla="*/ 0 w 361"/>
                  <a:gd name="T11" fmla="*/ 0 h 217"/>
                  <a:gd name="T12" fmla="*/ 0 w 361"/>
                  <a:gd name="T13" fmla="*/ 0 h 217"/>
                  <a:gd name="T14" fmla="*/ 0 w 361"/>
                  <a:gd name="T15" fmla="*/ 0 h 217"/>
                  <a:gd name="T16" fmla="*/ 0 w 361"/>
                  <a:gd name="T17" fmla="*/ 0 h 217"/>
                  <a:gd name="T18" fmla="*/ 0 w 361"/>
                  <a:gd name="T19" fmla="*/ 0 h 217"/>
                  <a:gd name="T20" fmla="*/ 0 w 361"/>
                  <a:gd name="T21" fmla="*/ 0 h 217"/>
                  <a:gd name="T22" fmla="*/ 0 w 361"/>
                  <a:gd name="T23" fmla="*/ 0 h 217"/>
                  <a:gd name="T24" fmla="*/ 0 w 361"/>
                  <a:gd name="T25" fmla="*/ 0 h 217"/>
                  <a:gd name="T26" fmla="*/ 0 w 361"/>
                  <a:gd name="T27" fmla="*/ 0 h 217"/>
                  <a:gd name="T28" fmla="*/ 0 w 361"/>
                  <a:gd name="T29" fmla="*/ 0 h 217"/>
                  <a:gd name="T30" fmla="*/ 0 w 361"/>
                  <a:gd name="T31" fmla="*/ 0 h 217"/>
                  <a:gd name="T32" fmla="*/ 0 w 361"/>
                  <a:gd name="T33" fmla="*/ 0 h 217"/>
                  <a:gd name="T34" fmla="*/ 0 w 361"/>
                  <a:gd name="T35" fmla="*/ 0 h 217"/>
                  <a:gd name="T36" fmla="*/ 0 w 361"/>
                  <a:gd name="T37" fmla="*/ 0 h 217"/>
                  <a:gd name="T38" fmla="*/ 0 w 361"/>
                  <a:gd name="T39" fmla="*/ 0 h 217"/>
                  <a:gd name="T40" fmla="*/ 0 w 361"/>
                  <a:gd name="T41" fmla="*/ 0 h 217"/>
                  <a:gd name="T42" fmla="*/ 0 w 361"/>
                  <a:gd name="T43" fmla="*/ 0 h 217"/>
                  <a:gd name="T44" fmla="*/ 0 w 361"/>
                  <a:gd name="T45" fmla="*/ 0 h 217"/>
                  <a:gd name="T46" fmla="*/ 0 w 361"/>
                  <a:gd name="T47" fmla="*/ 0 h 217"/>
                  <a:gd name="T48" fmla="*/ 0 w 361"/>
                  <a:gd name="T49" fmla="*/ 0 h 217"/>
                  <a:gd name="T50" fmla="*/ 0 w 361"/>
                  <a:gd name="T51" fmla="*/ 0 h 217"/>
                  <a:gd name="T52" fmla="*/ 0 w 361"/>
                  <a:gd name="T53" fmla="*/ 0 h 217"/>
                  <a:gd name="T54" fmla="*/ 0 w 361"/>
                  <a:gd name="T55" fmla="*/ 0 h 217"/>
                  <a:gd name="T56" fmla="*/ 0 w 361"/>
                  <a:gd name="T57" fmla="*/ 0 h 217"/>
                  <a:gd name="T58" fmla="*/ 0 w 361"/>
                  <a:gd name="T59" fmla="*/ 0 h 217"/>
                  <a:gd name="T60" fmla="*/ 0 w 361"/>
                  <a:gd name="T61" fmla="*/ 0 h 217"/>
                  <a:gd name="T62" fmla="*/ 0 w 361"/>
                  <a:gd name="T63" fmla="*/ 0 h 217"/>
                  <a:gd name="T64" fmla="*/ 0 w 361"/>
                  <a:gd name="T65" fmla="*/ 0 h 217"/>
                  <a:gd name="T66" fmla="*/ 0 w 361"/>
                  <a:gd name="T67" fmla="*/ 0 h 217"/>
                  <a:gd name="T68" fmla="*/ 0 w 361"/>
                  <a:gd name="T69" fmla="*/ 0 h 217"/>
                  <a:gd name="T70" fmla="*/ 0 w 361"/>
                  <a:gd name="T71" fmla="*/ 0 h 217"/>
                  <a:gd name="T72" fmla="*/ 0 w 361"/>
                  <a:gd name="T73" fmla="*/ 0 h 217"/>
                  <a:gd name="T74" fmla="*/ 0 w 361"/>
                  <a:gd name="T75" fmla="*/ 0 h 217"/>
                  <a:gd name="T76" fmla="*/ 0 w 361"/>
                  <a:gd name="T77" fmla="*/ 0 h 217"/>
                  <a:gd name="T78" fmla="*/ 0 w 361"/>
                  <a:gd name="T79" fmla="*/ 0 h 217"/>
                  <a:gd name="T80" fmla="*/ 0 w 361"/>
                  <a:gd name="T81" fmla="*/ 0 h 217"/>
                  <a:gd name="T82" fmla="*/ 0 w 361"/>
                  <a:gd name="T83" fmla="*/ 0 h 217"/>
                  <a:gd name="T84" fmla="*/ 0 w 361"/>
                  <a:gd name="T85" fmla="*/ 0 h 217"/>
                  <a:gd name="T86" fmla="*/ 0 w 361"/>
                  <a:gd name="T87" fmla="*/ 0 h 217"/>
                  <a:gd name="T88" fmla="*/ 0 w 361"/>
                  <a:gd name="T89" fmla="*/ 0 h 217"/>
                  <a:gd name="T90" fmla="*/ 0 w 361"/>
                  <a:gd name="T91" fmla="*/ 0 h 217"/>
                  <a:gd name="T92" fmla="*/ 0 w 361"/>
                  <a:gd name="T93" fmla="*/ 0 h 217"/>
                  <a:gd name="T94" fmla="*/ 0 w 361"/>
                  <a:gd name="T95" fmla="*/ 0 h 217"/>
                  <a:gd name="T96" fmla="*/ 0 w 361"/>
                  <a:gd name="T97" fmla="*/ 0 h 217"/>
                  <a:gd name="T98" fmla="*/ 0 w 361"/>
                  <a:gd name="T99" fmla="*/ 0 h 217"/>
                  <a:gd name="T100" fmla="*/ 0 w 361"/>
                  <a:gd name="T101" fmla="*/ 0 h 217"/>
                  <a:gd name="T102" fmla="*/ 0 w 361"/>
                  <a:gd name="T103" fmla="*/ 0 h 217"/>
                  <a:gd name="T104" fmla="*/ 0 w 361"/>
                  <a:gd name="T105" fmla="*/ 0 h 217"/>
                  <a:gd name="T106" fmla="*/ 0 w 361"/>
                  <a:gd name="T107" fmla="*/ 0 h 217"/>
                  <a:gd name="T108" fmla="*/ 0 w 361"/>
                  <a:gd name="T109" fmla="*/ 0 h 217"/>
                  <a:gd name="T110" fmla="*/ 0 w 361"/>
                  <a:gd name="T111" fmla="*/ 0 h 217"/>
                  <a:gd name="T112" fmla="*/ 0 w 361"/>
                  <a:gd name="T113" fmla="*/ 0 h 217"/>
                  <a:gd name="T114" fmla="*/ 0 w 361"/>
                  <a:gd name="T115" fmla="*/ 0 h 217"/>
                  <a:gd name="T116" fmla="*/ 0 w 361"/>
                  <a:gd name="T117" fmla="*/ 0 h 2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1"/>
                  <a:gd name="T178" fmla="*/ 0 h 217"/>
                  <a:gd name="T179" fmla="*/ 361 w 361"/>
                  <a:gd name="T180" fmla="*/ 217 h 2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1" h="217">
                    <a:moveTo>
                      <a:pt x="0" y="86"/>
                    </a:moveTo>
                    <a:lnTo>
                      <a:pt x="4" y="87"/>
                    </a:lnTo>
                    <a:lnTo>
                      <a:pt x="18" y="89"/>
                    </a:lnTo>
                    <a:lnTo>
                      <a:pt x="37" y="91"/>
                    </a:lnTo>
                    <a:lnTo>
                      <a:pt x="62" y="93"/>
                    </a:lnTo>
                    <a:lnTo>
                      <a:pt x="91" y="94"/>
                    </a:lnTo>
                    <a:lnTo>
                      <a:pt x="123" y="94"/>
                    </a:lnTo>
                    <a:lnTo>
                      <a:pt x="139" y="93"/>
                    </a:lnTo>
                    <a:lnTo>
                      <a:pt x="156" y="91"/>
                    </a:lnTo>
                    <a:lnTo>
                      <a:pt x="173" y="89"/>
                    </a:lnTo>
                    <a:lnTo>
                      <a:pt x="189" y="86"/>
                    </a:lnTo>
                    <a:lnTo>
                      <a:pt x="204" y="83"/>
                    </a:lnTo>
                    <a:lnTo>
                      <a:pt x="221" y="78"/>
                    </a:lnTo>
                    <a:lnTo>
                      <a:pt x="236" y="72"/>
                    </a:lnTo>
                    <a:lnTo>
                      <a:pt x="251" y="65"/>
                    </a:lnTo>
                    <a:lnTo>
                      <a:pt x="281" y="51"/>
                    </a:lnTo>
                    <a:lnTo>
                      <a:pt x="306" y="37"/>
                    </a:lnTo>
                    <a:lnTo>
                      <a:pt x="329" y="24"/>
                    </a:lnTo>
                    <a:lnTo>
                      <a:pt x="345" y="11"/>
                    </a:lnTo>
                    <a:lnTo>
                      <a:pt x="356" y="3"/>
                    </a:lnTo>
                    <a:lnTo>
                      <a:pt x="360" y="0"/>
                    </a:lnTo>
                    <a:lnTo>
                      <a:pt x="360" y="7"/>
                    </a:lnTo>
                    <a:lnTo>
                      <a:pt x="361" y="26"/>
                    </a:lnTo>
                    <a:lnTo>
                      <a:pt x="360" y="38"/>
                    </a:lnTo>
                    <a:lnTo>
                      <a:pt x="359" y="52"/>
                    </a:lnTo>
                    <a:lnTo>
                      <a:pt x="357" y="68"/>
                    </a:lnTo>
                    <a:lnTo>
                      <a:pt x="354" y="84"/>
                    </a:lnTo>
                    <a:lnTo>
                      <a:pt x="349" y="101"/>
                    </a:lnTo>
                    <a:lnTo>
                      <a:pt x="343" y="119"/>
                    </a:lnTo>
                    <a:lnTo>
                      <a:pt x="334" y="136"/>
                    </a:lnTo>
                    <a:lnTo>
                      <a:pt x="324" y="152"/>
                    </a:lnTo>
                    <a:lnTo>
                      <a:pt x="318" y="160"/>
                    </a:lnTo>
                    <a:lnTo>
                      <a:pt x="311" y="169"/>
                    </a:lnTo>
                    <a:lnTo>
                      <a:pt x="304" y="176"/>
                    </a:lnTo>
                    <a:lnTo>
                      <a:pt x="296" y="183"/>
                    </a:lnTo>
                    <a:lnTo>
                      <a:pt x="288" y="190"/>
                    </a:lnTo>
                    <a:lnTo>
                      <a:pt x="278" y="196"/>
                    </a:lnTo>
                    <a:lnTo>
                      <a:pt x="269" y="201"/>
                    </a:lnTo>
                    <a:lnTo>
                      <a:pt x="257" y="206"/>
                    </a:lnTo>
                    <a:lnTo>
                      <a:pt x="246" y="210"/>
                    </a:lnTo>
                    <a:lnTo>
                      <a:pt x="235" y="214"/>
                    </a:lnTo>
                    <a:lnTo>
                      <a:pt x="223" y="216"/>
                    </a:lnTo>
                    <a:lnTo>
                      <a:pt x="211" y="217"/>
                    </a:lnTo>
                    <a:lnTo>
                      <a:pt x="200" y="216"/>
                    </a:lnTo>
                    <a:lnTo>
                      <a:pt x="189" y="215"/>
                    </a:lnTo>
                    <a:lnTo>
                      <a:pt x="178" y="213"/>
                    </a:lnTo>
                    <a:lnTo>
                      <a:pt x="167" y="209"/>
                    </a:lnTo>
                    <a:lnTo>
                      <a:pt x="155" y="206"/>
                    </a:lnTo>
                    <a:lnTo>
                      <a:pt x="144" y="201"/>
                    </a:lnTo>
                    <a:lnTo>
                      <a:pt x="134" y="196"/>
                    </a:lnTo>
                    <a:lnTo>
                      <a:pt x="123" y="191"/>
                    </a:lnTo>
                    <a:lnTo>
                      <a:pt x="102" y="179"/>
                    </a:lnTo>
                    <a:lnTo>
                      <a:pt x="84" y="166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35" y="125"/>
                    </a:lnTo>
                    <a:lnTo>
                      <a:pt x="23" y="112"/>
                    </a:lnTo>
                    <a:lnTo>
                      <a:pt x="6" y="9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2" name="Freeform 216"/>
              <p:cNvSpPr>
                <a:spLocks/>
              </p:cNvSpPr>
              <p:nvPr/>
            </p:nvSpPr>
            <p:spPr bwMode="auto">
              <a:xfrm>
                <a:off x="2651" y="1581"/>
                <a:ext cx="79" cy="32"/>
              </a:xfrm>
              <a:custGeom>
                <a:avLst/>
                <a:gdLst>
                  <a:gd name="T0" fmla="*/ 0 w 1184"/>
                  <a:gd name="T1" fmla="*/ 0 h 467"/>
                  <a:gd name="T2" fmla="*/ 0 w 1184"/>
                  <a:gd name="T3" fmla="*/ 0 h 467"/>
                  <a:gd name="T4" fmla="*/ 0 w 1184"/>
                  <a:gd name="T5" fmla="*/ 0 h 467"/>
                  <a:gd name="T6" fmla="*/ 0 w 1184"/>
                  <a:gd name="T7" fmla="*/ 0 h 467"/>
                  <a:gd name="T8" fmla="*/ 0 w 1184"/>
                  <a:gd name="T9" fmla="*/ 0 h 467"/>
                  <a:gd name="T10" fmla="*/ 0 w 1184"/>
                  <a:gd name="T11" fmla="*/ 0 h 467"/>
                  <a:gd name="T12" fmla="*/ 0 w 1184"/>
                  <a:gd name="T13" fmla="*/ 0 h 467"/>
                  <a:gd name="T14" fmla="*/ 0 w 1184"/>
                  <a:gd name="T15" fmla="*/ 0 h 467"/>
                  <a:gd name="T16" fmla="*/ 0 w 1184"/>
                  <a:gd name="T17" fmla="*/ 0 h 467"/>
                  <a:gd name="T18" fmla="*/ 0 w 1184"/>
                  <a:gd name="T19" fmla="*/ 0 h 467"/>
                  <a:gd name="T20" fmla="*/ 0 w 1184"/>
                  <a:gd name="T21" fmla="*/ 0 h 467"/>
                  <a:gd name="T22" fmla="*/ 0 w 1184"/>
                  <a:gd name="T23" fmla="*/ 0 h 467"/>
                  <a:gd name="T24" fmla="*/ 0 w 1184"/>
                  <a:gd name="T25" fmla="*/ 0 h 467"/>
                  <a:gd name="T26" fmla="*/ 0 w 1184"/>
                  <a:gd name="T27" fmla="*/ 0 h 467"/>
                  <a:gd name="T28" fmla="*/ 0 w 1184"/>
                  <a:gd name="T29" fmla="*/ 0 h 467"/>
                  <a:gd name="T30" fmla="*/ 0 w 1184"/>
                  <a:gd name="T31" fmla="*/ 0 h 467"/>
                  <a:gd name="T32" fmla="*/ 0 w 1184"/>
                  <a:gd name="T33" fmla="*/ 0 h 467"/>
                  <a:gd name="T34" fmla="*/ 0 w 1184"/>
                  <a:gd name="T35" fmla="*/ 0 h 467"/>
                  <a:gd name="T36" fmla="*/ 0 w 1184"/>
                  <a:gd name="T37" fmla="*/ 0 h 467"/>
                  <a:gd name="T38" fmla="*/ 0 w 1184"/>
                  <a:gd name="T39" fmla="*/ 0 h 467"/>
                  <a:gd name="T40" fmla="*/ 0 w 1184"/>
                  <a:gd name="T41" fmla="*/ 0 h 467"/>
                  <a:gd name="T42" fmla="*/ 0 w 1184"/>
                  <a:gd name="T43" fmla="*/ 0 h 467"/>
                  <a:gd name="T44" fmla="*/ 0 w 1184"/>
                  <a:gd name="T45" fmla="*/ 0 h 467"/>
                  <a:gd name="T46" fmla="*/ 0 w 1184"/>
                  <a:gd name="T47" fmla="*/ 0 h 467"/>
                  <a:gd name="T48" fmla="*/ 0 w 1184"/>
                  <a:gd name="T49" fmla="*/ 0 h 467"/>
                  <a:gd name="T50" fmla="*/ 0 w 1184"/>
                  <a:gd name="T51" fmla="*/ 0 h 467"/>
                  <a:gd name="T52" fmla="*/ 0 w 1184"/>
                  <a:gd name="T53" fmla="*/ 0 h 467"/>
                  <a:gd name="T54" fmla="*/ 0 w 1184"/>
                  <a:gd name="T55" fmla="*/ 0 h 467"/>
                  <a:gd name="T56" fmla="*/ 0 w 1184"/>
                  <a:gd name="T57" fmla="*/ 0 h 467"/>
                  <a:gd name="T58" fmla="*/ 0 w 1184"/>
                  <a:gd name="T59" fmla="*/ 0 h 467"/>
                  <a:gd name="T60" fmla="*/ 0 w 1184"/>
                  <a:gd name="T61" fmla="*/ 0 h 467"/>
                  <a:gd name="T62" fmla="*/ 0 w 1184"/>
                  <a:gd name="T63" fmla="*/ 0 h 467"/>
                  <a:gd name="T64" fmla="*/ 0 w 1184"/>
                  <a:gd name="T65" fmla="*/ 0 h 467"/>
                  <a:gd name="T66" fmla="*/ 0 w 1184"/>
                  <a:gd name="T67" fmla="*/ 0 h 467"/>
                  <a:gd name="T68" fmla="*/ 0 w 1184"/>
                  <a:gd name="T69" fmla="*/ 0 h 467"/>
                  <a:gd name="T70" fmla="*/ 0 w 1184"/>
                  <a:gd name="T71" fmla="*/ 0 h 467"/>
                  <a:gd name="T72" fmla="*/ 0 w 1184"/>
                  <a:gd name="T73" fmla="*/ 0 h 467"/>
                  <a:gd name="T74" fmla="*/ 0 w 1184"/>
                  <a:gd name="T75" fmla="*/ 0 h 467"/>
                  <a:gd name="T76" fmla="*/ 0 w 1184"/>
                  <a:gd name="T77" fmla="*/ 0 h 4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4"/>
                  <a:gd name="T118" fmla="*/ 0 h 467"/>
                  <a:gd name="T119" fmla="*/ 1184 w 1184"/>
                  <a:gd name="T120" fmla="*/ 467 h 4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4" h="467">
                    <a:moveTo>
                      <a:pt x="1150" y="73"/>
                    </a:moveTo>
                    <a:lnTo>
                      <a:pt x="1142" y="73"/>
                    </a:lnTo>
                    <a:lnTo>
                      <a:pt x="1118" y="75"/>
                    </a:lnTo>
                    <a:lnTo>
                      <a:pt x="1078" y="78"/>
                    </a:lnTo>
                    <a:lnTo>
                      <a:pt x="1022" y="81"/>
                    </a:lnTo>
                    <a:lnTo>
                      <a:pt x="949" y="84"/>
                    </a:lnTo>
                    <a:lnTo>
                      <a:pt x="861" y="87"/>
                    </a:lnTo>
                    <a:lnTo>
                      <a:pt x="755" y="89"/>
                    </a:lnTo>
                    <a:lnTo>
                      <a:pt x="635" y="89"/>
                    </a:lnTo>
                    <a:lnTo>
                      <a:pt x="586" y="89"/>
                    </a:lnTo>
                    <a:lnTo>
                      <a:pt x="537" y="87"/>
                    </a:lnTo>
                    <a:lnTo>
                      <a:pt x="488" y="84"/>
                    </a:lnTo>
                    <a:lnTo>
                      <a:pt x="440" y="80"/>
                    </a:lnTo>
                    <a:lnTo>
                      <a:pt x="393" y="75"/>
                    </a:lnTo>
                    <a:lnTo>
                      <a:pt x="347" y="68"/>
                    </a:lnTo>
                    <a:lnTo>
                      <a:pt x="302" y="62"/>
                    </a:lnTo>
                    <a:lnTo>
                      <a:pt x="259" y="55"/>
                    </a:lnTo>
                    <a:lnTo>
                      <a:pt x="179" y="41"/>
                    </a:lnTo>
                    <a:lnTo>
                      <a:pt x="107" y="27"/>
                    </a:lnTo>
                    <a:lnTo>
                      <a:pt x="47" y="1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3"/>
                    </a:lnTo>
                    <a:lnTo>
                      <a:pt x="0" y="162"/>
                    </a:lnTo>
                    <a:lnTo>
                      <a:pt x="0" y="241"/>
                    </a:lnTo>
                    <a:lnTo>
                      <a:pt x="0" y="312"/>
                    </a:lnTo>
                    <a:lnTo>
                      <a:pt x="0" y="375"/>
                    </a:lnTo>
                    <a:lnTo>
                      <a:pt x="0" y="424"/>
                    </a:lnTo>
                    <a:lnTo>
                      <a:pt x="0" y="455"/>
                    </a:lnTo>
                    <a:lnTo>
                      <a:pt x="0" y="467"/>
                    </a:lnTo>
                    <a:lnTo>
                      <a:pt x="1184" y="467"/>
                    </a:lnTo>
                    <a:lnTo>
                      <a:pt x="1150" y="7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3" name="Freeform 217"/>
              <p:cNvSpPr>
                <a:spLocks/>
              </p:cNvSpPr>
              <p:nvPr/>
            </p:nvSpPr>
            <p:spPr bwMode="auto">
              <a:xfrm>
                <a:off x="2720" y="1370"/>
                <a:ext cx="20" cy="22"/>
              </a:xfrm>
              <a:custGeom>
                <a:avLst/>
                <a:gdLst>
                  <a:gd name="T0" fmla="*/ 0 w 303"/>
                  <a:gd name="T1" fmla="*/ 0 h 338"/>
                  <a:gd name="T2" fmla="*/ 0 w 303"/>
                  <a:gd name="T3" fmla="*/ 0 h 338"/>
                  <a:gd name="T4" fmla="*/ 0 w 303"/>
                  <a:gd name="T5" fmla="*/ 0 h 338"/>
                  <a:gd name="T6" fmla="*/ 0 w 303"/>
                  <a:gd name="T7" fmla="*/ 0 h 338"/>
                  <a:gd name="T8" fmla="*/ 0 w 303"/>
                  <a:gd name="T9" fmla="*/ 0 h 338"/>
                  <a:gd name="T10" fmla="*/ 0 w 303"/>
                  <a:gd name="T11" fmla="*/ 0 h 338"/>
                  <a:gd name="T12" fmla="*/ 0 w 303"/>
                  <a:gd name="T13" fmla="*/ 0 h 338"/>
                  <a:gd name="T14" fmla="*/ 0 w 303"/>
                  <a:gd name="T15" fmla="*/ 0 h 338"/>
                  <a:gd name="T16" fmla="*/ 0 w 303"/>
                  <a:gd name="T17" fmla="*/ 0 h 338"/>
                  <a:gd name="T18" fmla="*/ 0 w 303"/>
                  <a:gd name="T19" fmla="*/ 0 h 338"/>
                  <a:gd name="T20" fmla="*/ 0 w 303"/>
                  <a:gd name="T21" fmla="*/ 0 h 338"/>
                  <a:gd name="T22" fmla="*/ 0 w 303"/>
                  <a:gd name="T23" fmla="*/ 0 h 338"/>
                  <a:gd name="T24" fmla="*/ 0 w 303"/>
                  <a:gd name="T25" fmla="*/ 0 h 338"/>
                  <a:gd name="T26" fmla="*/ 0 w 303"/>
                  <a:gd name="T27" fmla="*/ 0 h 338"/>
                  <a:gd name="T28" fmla="*/ 0 w 303"/>
                  <a:gd name="T29" fmla="*/ 0 h 338"/>
                  <a:gd name="T30" fmla="*/ 0 w 303"/>
                  <a:gd name="T31" fmla="*/ 0 h 338"/>
                  <a:gd name="T32" fmla="*/ 0 w 303"/>
                  <a:gd name="T33" fmla="*/ 0 h 338"/>
                  <a:gd name="T34" fmla="*/ 0 w 303"/>
                  <a:gd name="T35" fmla="*/ 0 h 338"/>
                  <a:gd name="T36" fmla="*/ 0 w 303"/>
                  <a:gd name="T37" fmla="*/ 0 h 338"/>
                  <a:gd name="T38" fmla="*/ 0 w 303"/>
                  <a:gd name="T39" fmla="*/ 0 h 338"/>
                  <a:gd name="T40" fmla="*/ 0 w 303"/>
                  <a:gd name="T41" fmla="*/ 0 h 338"/>
                  <a:gd name="T42" fmla="*/ 0 w 303"/>
                  <a:gd name="T43" fmla="*/ 0 h 338"/>
                  <a:gd name="T44" fmla="*/ 0 w 303"/>
                  <a:gd name="T45" fmla="*/ 0 h 338"/>
                  <a:gd name="T46" fmla="*/ 0 w 303"/>
                  <a:gd name="T47" fmla="*/ 0 h 338"/>
                  <a:gd name="T48" fmla="*/ 0 w 303"/>
                  <a:gd name="T49" fmla="*/ 0 h 338"/>
                  <a:gd name="T50" fmla="*/ 0 w 303"/>
                  <a:gd name="T51" fmla="*/ 0 h 338"/>
                  <a:gd name="T52" fmla="*/ 0 w 303"/>
                  <a:gd name="T53" fmla="*/ 0 h 338"/>
                  <a:gd name="T54" fmla="*/ 0 w 303"/>
                  <a:gd name="T55" fmla="*/ 0 h 338"/>
                  <a:gd name="T56" fmla="*/ 0 w 303"/>
                  <a:gd name="T57" fmla="*/ 0 h 338"/>
                  <a:gd name="T58" fmla="*/ 0 w 303"/>
                  <a:gd name="T59" fmla="*/ 0 h 338"/>
                  <a:gd name="T60" fmla="*/ 0 w 303"/>
                  <a:gd name="T61" fmla="*/ 0 h 338"/>
                  <a:gd name="T62" fmla="*/ 0 w 303"/>
                  <a:gd name="T63" fmla="*/ 0 h 338"/>
                  <a:gd name="T64" fmla="*/ 0 w 303"/>
                  <a:gd name="T65" fmla="*/ 0 h 338"/>
                  <a:gd name="T66" fmla="*/ 0 w 303"/>
                  <a:gd name="T67" fmla="*/ 0 h 338"/>
                  <a:gd name="T68" fmla="*/ 0 w 303"/>
                  <a:gd name="T69" fmla="*/ 0 h 338"/>
                  <a:gd name="T70" fmla="*/ 0 w 303"/>
                  <a:gd name="T71" fmla="*/ 0 h 338"/>
                  <a:gd name="T72" fmla="*/ 0 w 303"/>
                  <a:gd name="T73" fmla="*/ 0 h 338"/>
                  <a:gd name="T74" fmla="*/ 0 w 303"/>
                  <a:gd name="T75" fmla="*/ 0 h 338"/>
                  <a:gd name="T76" fmla="*/ 0 w 303"/>
                  <a:gd name="T77" fmla="*/ 0 h 338"/>
                  <a:gd name="T78" fmla="*/ 0 w 303"/>
                  <a:gd name="T79" fmla="*/ 0 h 338"/>
                  <a:gd name="T80" fmla="*/ 0 w 303"/>
                  <a:gd name="T81" fmla="*/ 0 h 338"/>
                  <a:gd name="T82" fmla="*/ 0 w 303"/>
                  <a:gd name="T83" fmla="*/ 0 h 338"/>
                  <a:gd name="T84" fmla="*/ 0 w 303"/>
                  <a:gd name="T85" fmla="*/ 0 h 338"/>
                  <a:gd name="T86" fmla="*/ 0 w 303"/>
                  <a:gd name="T87" fmla="*/ 0 h 338"/>
                  <a:gd name="T88" fmla="*/ 0 w 303"/>
                  <a:gd name="T89" fmla="*/ 0 h 338"/>
                  <a:gd name="T90" fmla="*/ 0 w 303"/>
                  <a:gd name="T91" fmla="*/ 0 h 338"/>
                  <a:gd name="T92" fmla="*/ 0 w 303"/>
                  <a:gd name="T93" fmla="*/ 0 h 338"/>
                  <a:gd name="T94" fmla="*/ 0 w 303"/>
                  <a:gd name="T95" fmla="*/ 0 h 338"/>
                  <a:gd name="T96" fmla="*/ 0 w 303"/>
                  <a:gd name="T97" fmla="*/ 0 h 338"/>
                  <a:gd name="T98" fmla="*/ 0 w 303"/>
                  <a:gd name="T99" fmla="*/ 0 h 338"/>
                  <a:gd name="T100" fmla="*/ 0 w 303"/>
                  <a:gd name="T101" fmla="*/ 0 h 338"/>
                  <a:gd name="T102" fmla="*/ 0 w 303"/>
                  <a:gd name="T103" fmla="*/ 0 h 3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3"/>
                  <a:gd name="T157" fmla="*/ 0 h 338"/>
                  <a:gd name="T158" fmla="*/ 303 w 303"/>
                  <a:gd name="T159" fmla="*/ 338 h 3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3" h="338">
                    <a:moveTo>
                      <a:pt x="283" y="1"/>
                    </a:moveTo>
                    <a:lnTo>
                      <a:pt x="267" y="0"/>
                    </a:lnTo>
                    <a:lnTo>
                      <a:pt x="252" y="1"/>
                    </a:lnTo>
                    <a:lnTo>
                      <a:pt x="237" y="2"/>
                    </a:lnTo>
                    <a:lnTo>
                      <a:pt x="222" y="5"/>
                    </a:lnTo>
                    <a:lnTo>
                      <a:pt x="207" y="8"/>
                    </a:lnTo>
                    <a:lnTo>
                      <a:pt x="192" y="12"/>
                    </a:lnTo>
                    <a:lnTo>
                      <a:pt x="178" y="17"/>
                    </a:lnTo>
                    <a:lnTo>
                      <a:pt x="164" y="23"/>
                    </a:lnTo>
                    <a:lnTo>
                      <a:pt x="151" y="30"/>
                    </a:lnTo>
                    <a:lnTo>
                      <a:pt x="138" y="38"/>
                    </a:lnTo>
                    <a:lnTo>
                      <a:pt x="125" y="46"/>
                    </a:lnTo>
                    <a:lnTo>
                      <a:pt x="113" y="55"/>
                    </a:lnTo>
                    <a:lnTo>
                      <a:pt x="101" y="64"/>
                    </a:lnTo>
                    <a:lnTo>
                      <a:pt x="90" y="74"/>
                    </a:lnTo>
                    <a:lnTo>
                      <a:pt x="79" y="86"/>
                    </a:lnTo>
                    <a:lnTo>
                      <a:pt x="70" y="97"/>
                    </a:lnTo>
                    <a:lnTo>
                      <a:pt x="59" y="109"/>
                    </a:lnTo>
                    <a:lnTo>
                      <a:pt x="50" y="121"/>
                    </a:lnTo>
                    <a:lnTo>
                      <a:pt x="42" y="134"/>
                    </a:lnTo>
                    <a:lnTo>
                      <a:pt x="35" y="147"/>
                    </a:lnTo>
                    <a:lnTo>
                      <a:pt x="28" y="161"/>
                    </a:lnTo>
                    <a:lnTo>
                      <a:pt x="22" y="174"/>
                    </a:lnTo>
                    <a:lnTo>
                      <a:pt x="15" y="189"/>
                    </a:lnTo>
                    <a:lnTo>
                      <a:pt x="11" y="203"/>
                    </a:lnTo>
                    <a:lnTo>
                      <a:pt x="7" y="218"/>
                    </a:lnTo>
                    <a:lnTo>
                      <a:pt x="4" y="233"/>
                    </a:lnTo>
                    <a:lnTo>
                      <a:pt x="2" y="248"/>
                    </a:lnTo>
                    <a:lnTo>
                      <a:pt x="1" y="263"/>
                    </a:lnTo>
                    <a:lnTo>
                      <a:pt x="0" y="279"/>
                    </a:lnTo>
                    <a:lnTo>
                      <a:pt x="1" y="294"/>
                    </a:lnTo>
                    <a:lnTo>
                      <a:pt x="2" y="309"/>
                    </a:lnTo>
                    <a:lnTo>
                      <a:pt x="5" y="325"/>
                    </a:lnTo>
                    <a:lnTo>
                      <a:pt x="5" y="323"/>
                    </a:lnTo>
                    <a:lnTo>
                      <a:pt x="5" y="322"/>
                    </a:lnTo>
                    <a:lnTo>
                      <a:pt x="5" y="321"/>
                    </a:lnTo>
                    <a:lnTo>
                      <a:pt x="5" y="320"/>
                    </a:lnTo>
                    <a:lnTo>
                      <a:pt x="5" y="319"/>
                    </a:lnTo>
                    <a:lnTo>
                      <a:pt x="5" y="318"/>
                    </a:lnTo>
                    <a:lnTo>
                      <a:pt x="5" y="317"/>
                    </a:lnTo>
                    <a:lnTo>
                      <a:pt x="5" y="321"/>
                    </a:lnTo>
                    <a:lnTo>
                      <a:pt x="6" y="326"/>
                    </a:lnTo>
                    <a:lnTo>
                      <a:pt x="8" y="329"/>
                    </a:lnTo>
                    <a:lnTo>
                      <a:pt x="10" y="332"/>
                    </a:lnTo>
                    <a:lnTo>
                      <a:pt x="13" y="334"/>
                    </a:lnTo>
                    <a:lnTo>
                      <a:pt x="17" y="336"/>
                    </a:lnTo>
                    <a:lnTo>
                      <a:pt x="22" y="338"/>
                    </a:lnTo>
                    <a:lnTo>
                      <a:pt x="26" y="338"/>
                    </a:lnTo>
                    <a:lnTo>
                      <a:pt x="30" y="338"/>
                    </a:lnTo>
                    <a:lnTo>
                      <a:pt x="34" y="336"/>
                    </a:lnTo>
                    <a:lnTo>
                      <a:pt x="37" y="335"/>
                    </a:lnTo>
                    <a:lnTo>
                      <a:pt x="40" y="332"/>
                    </a:lnTo>
                    <a:lnTo>
                      <a:pt x="42" y="329"/>
                    </a:lnTo>
                    <a:lnTo>
                      <a:pt x="44" y="326"/>
                    </a:lnTo>
                    <a:lnTo>
                      <a:pt x="45" y="321"/>
                    </a:lnTo>
                    <a:lnTo>
                      <a:pt x="46" y="317"/>
                    </a:lnTo>
                    <a:lnTo>
                      <a:pt x="44" y="304"/>
                    </a:lnTo>
                    <a:lnTo>
                      <a:pt x="42" y="291"/>
                    </a:lnTo>
                    <a:lnTo>
                      <a:pt x="42" y="278"/>
                    </a:lnTo>
                    <a:lnTo>
                      <a:pt x="42" y="265"/>
                    </a:lnTo>
                    <a:lnTo>
                      <a:pt x="43" y="252"/>
                    </a:lnTo>
                    <a:lnTo>
                      <a:pt x="45" y="240"/>
                    </a:lnTo>
                    <a:lnTo>
                      <a:pt x="47" y="226"/>
                    </a:lnTo>
                    <a:lnTo>
                      <a:pt x="51" y="214"/>
                    </a:lnTo>
                    <a:lnTo>
                      <a:pt x="55" y="202"/>
                    </a:lnTo>
                    <a:lnTo>
                      <a:pt x="59" y="190"/>
                    </a:lnTo>
                    <a:lnTo>
                      <a:pt x="64" y="179"/>
                    </a:lnTo>
                    <a:lnTo>
                      <a:pt x="71" y="167"/>
                    </a:lnTo>
                    <a:lnTo>
                      <a:pt x="77" y="156"/>
                    </a:lnTo>
                    <a:lnTo>
                      <a:pt x="84" y="145"/>
                    </a:lnTo>
                    <a:lnTo>
                      <a:pt x="92" y="135"/>
                    </a:lnTo>
                    <a:lnTo>
                      <a:pt x="100" y="124"/>
                    </a:lnTo>
                    <a:lnTo>
                      <a:pt x="108" y="115"/>
                    </a:lnTo>
                    <a:lnTo>
                      <a:pt x="117" y="106"/>
                    </a:lnTo>
                    <a:lnTo>
                      <a:pt x="128" y="98"/>
                    </a:lnTo>
                    <a:lnTo>
                      <a:pt x="137" y="90"/>
                    </a:lnTo>
                    <a:lnTo>
                      <a:pt x="148" y="82"/>
                    </a:lnTo>
                    <a:lnTo>
                      <a:pt x="158" y="74"/>
                    </a:lnTo>
                    <a:lnTo>
                      <a:pt x="170" y="68"/>
                    </a:lnTo>
                    <a:lnTo>
                      <a:pt x="182" y="62"/>
                    </a:lnTo>
                    <a:lnTo>
                      <a:pt x="193" y="57"/>
                    </a:lnTo>
                    <a:lnTo>
                      <a:pt x="205" y="53"/>
                    </a:lnTo>
                    <a:lnTo>
                      <a:pt x="217" y="49"/>
                    </a:lnTo>
                    <a:lnTo>
                      <a:pt x="231" y="46"/>
                    </a:lnTo>
                    <a:lnTo>
                      <a:pt x="243" y="44"/>
                    </a:lnTo>
                    <a:lnTo>
                      <a:pt x="256" y="42"/>
                    </a:lnTo>
                    <a:lnTo>
                      <a:pt x="270" y="42"/>
                    </a:lnTo>
                    <a:lnTo>
                      <a:pt x="283" y="42"/>
                    </a:lnTo>
                    <a:lnTo>
                      <a:pt x="287" y="41"/>
                    </a:lnTo>
                    <a:lnTo>
                      <a:pt x="291" y="40"/>
                    </a:lnTo>
                    <a:lnTo>
                      <a:pt x="294" y="39"/>
                    </a:lnTo>
                    <a:lnTo>
                      <a:pt x="297" y="36"/>
                    </a:lnTo>
                    <a:lnTo>
                      <a:pt x="300" y="33"/>
                    </a:lnTo>
                    <a:lnTo>
                      <a:pt x="302" y="29"/>
                    </a:lnTo>
                    <a:lnTo>
                      <a:pt x="303" y="25"/>
                    </a:lnTo>
                    <a:lnTo>
                      <a:pt x="303" y="21"/>
                    </a:lnTo>
                    <a:lnTo>
                      <a:pt x="303" y="17"/>
                    </a:lnTo>
                    <a:lnTo>
                      <a:pt x="302" y="13"/>
                    </a:lnTo>
                    <a:lnTo>
                      <a:pt x="300" y="9"/>
                    </a:lnTo>
                    <a:lnTo>
                      <a:pt x="297" y="6"/>
                    </a:lnTo>
                    <a:lnTo>
                      <a:pt x="294" y="4"/>
                    </a:lnTo>
                    <a:lnTo>
                      <a:pt x="291" y="2"/>
                    </a:lnTo>
                    <a:lnTo>
                      <a:pt x="287" y="1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4" name="Freeform 218"/>
              <p:cNvSpPr>
                <a:spLocks/>
              </p:cNvSpPr>
              <p:nvPr/>
            </p:nvSpPr>
            <p:spPr bwMode="auto">
              <a:xfrm>
                <a:off x="2815" y="1335"/>
                <a:ext cx="22" cy="12"/>
              </a:xfrm>
              <a:custGeom>
                <a:avLst/>
                <a:gdLst>
                  <a:gd name="T0" fmla="*/ 0 w 331"/>
                  <a:gd name="T1" fmla="*/ 0 h 187"/>
                  <a:gd name="T2" fmla="*/ 0 w 331"/>
                  <a:gd name="T3" fmla="*/ 0 h 187"/>
                  <a:gd name="T4" fmla="*/ 0 w 331"/>
                  <a:gd name="T5" fmla="*/ 0 h 187"/>
                  <a:gd name="T6" fmla="*/ 0 w 331"/>
                  <a:gd name="T7" fmla="*/ 0 h 187"/>
                  <a:gd name="T8" fmla="*/ 0 w 331"/>
                  <a:gd name="T9" fmla="*/ 0 h 187"/>
                  <a:gd name="T10" fmla="*/ 0 w 331"/>
                  <a:gd name="T11" fmla="*/ 0 h 187"/>
                  <a:gd name="T12" fmla="*/ 0 w 331"/>
                  <a:gd name="T13" fmla="*/ 0 h 187"/>
                  <a:gd name="T14" fmla="*/ 0 w 331"/>
                  <a:gd name="T15" fmla="*/ 0 h 187"/>
                  <a:gd name="T16" fmla="*/ 0 w 331"/>
                  <a:gd name="T17" fmla="*/ 0 h 187"/>
                  <a:gd name="T18" fmla="*/ 0 w 331"/>
                  <a:gd name="T19" fmla="*/ 0 h 187"/>
                  <a:gd name="T20" fmla="*/ 0 w 331"/>
                  <a:gd name="T21" fmla="*/ 0 h 187"/>
                  <a:gd name="T22" fmla="*/ 0 w 331"/>
                  <a:gd name="T23" fmla="*/ 0 h 187"/>
                  <a:gd name="T24" fmla="*/ 0 w 331"/>
                  <a:gd name="T25" fmla="*/ 0 h 187"/>
                  <a:gd name="T26" fmla="*/ 0 w 331"/>
                  <a:gd name="T27" fmla="*/ 0 h 187"/>
                  <a:gd name="T28" fmla="*/ 0 w 331"/>
                  <a:gd name="T29" fmla="*/ 0 h 187"/>
                  <a:gd name="T30" fmla="*/ 0 w 331"/>
                  <a:gd name="T31" fmla="*/ 0 h 187"/>
                  <a:gd name="T32" fmla="*/ 0 w 331"/>
                  <a:gd name="T33" fmla="*/ 0 h 187"/>
                  <a:gd name="T34" fmla="*/ 0 w 331"/>
                  <a:gd name="T35" fmla="*/ 0 h 187"/>
                  <a:gd name="T36" fmla="*/ 0 w 331"/>
                  <a:gd name="T37" fmla="*/ 0 h 187"/>
                  <a:gd name="T38" fmla="*/ 0 w 331"/>
                  <a:gd name="T39" fmla="*/ 0 h 187"/>
                  <a:gd name="T40" fmla="*/ 0 w 331"/>
                  <a:gd name="T41" fmla="*/ 0 h 187"/>
                  <a:gd name="T42" fmla="*/ 0 w 331"/>
                  <a:gd name="T43" fmla="*/ 0 h 187"/>
                  <a:gd name="T44" fmla="*/ 0 w 331"/>
                  <a:gd name="T45" fmla="*/ 0 h 187"/>
                  <a:gd name="T46" fmla="*/ 0 w 331"/>
                  <a:gd name="T47" fmla="*/ 0 h 187"/>
                  <a:gd name="T48" fmla="*/ 0 w 331"/>
                  <a:gd name="T49" fmla="*/ 0 h 187"/>
                  <a:gd name="T50" fmla="*/ 0 w 331"/>
                  <a:gd name="T51" fmla="*/ 0 h 187"/>
                  <a:gd name="T52" fmla="*/ 0 w 331"/>
                  <a:gd name="T53" fmla="*/ 0 h 187"/>
                  <a:gd name="T54" fmla="*/ 0 w 331"/>
                  <a:gd name="T55" fmla="*/ 0 h 187"/>
                  <a:gd name="T56" fmla="*/ 0 w 331"/>
                  <a:gd name="T57" fmla="*/ 0 h 187"/>
                  <a:gd name="T58" fmla="*/ 0 w 331"/>
                  <a:gd name="T59" fmla="*/ 0 h 187"/>
                  <a:gd name="T60" fmla="*/ 0 w 331"/>
                  <a:gd name="T61" fmla="*/ 0 h 187"/>
                  <a:gd name="T62" fmla="*/ 0 w 331"/>
                  <a:gd name="T63" fmla="*/ 0 h 187"/>
                  <a:gd name="T64" fmla="*/ 0 w 331"/>
                  <a:gd name="T65" fmla="*/ 0 h 187"/>
                  <a:gd name="T66" fmla="*/ 0 w 331"/>
                  <a:gd name="T67" fmla="*/ 0 h 187"/>
                  <a:gd name="T68" fmla="*/ 0 w 331"/>
                  <a:gd name="T69" fmla="*/ 0 h 187"/>
                  <a:gd name="T70" fmla="*/ 0 w 331"/>
                  <a:gd name="T71" fmla="*/ 0 h 187"/>
                  <a:gd name="T72" fmla="*/ 0 w 331"/>
                  <a:gd name="T73" fmla="*/ 0 h 187"/>
                  <a:gd name="T74" fmla="*/ 0 w 331"/>
                  <a:gd name="T75" fmla="*/ 0 h 187"/>
                  <a:gd name="T76" fmla="*/ 0 w 331"/>
                  <a:gd name="T77" fmla="*/ 0 h 187"/>
                  <a:gd name="T78" fmla="*/ 0 w 331"/>
                  <a:gd name="T79" fmla="*/ 0 h 187"/>
                  <a:gd name="T80" fmla="*/ 0 w 331"/>
                  <a:gd name="T81" fmla="*/ 0 h 187"/>
                  <a:gd name="T82" fmla="*/ 0 w 331"/>
                  <a:gd name="T83" fmla="*/ 0 h 187"/>
                  <a:gd name="T84" fmla="*/ 0 w 331"/>
                  <a:gd name="T85" fmla="*/ 0 h 187"/>
                  <a:gd name="T86" fmla="*/ 0 w 331"/>
                  <a:gd name="T87" fmla="*/ 0 h 187"/>
                  <a:gd name="T88" fmla="*/ 0 w 331"/>
                  <a:gd name="T89" fmla="*/ 0 h 187"/>
                  <a:gd name="T90" fmla="*/ 0 w 331"/>
                  <a:gd name="T91" fmla="*/ 0 h 187"/>
                  <a:gd name="T92" fmla="*/ 0 w 331"/>
                  <a:gd name="T93" fmla="*/ 0 h 1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1"/>
                  <a:gd name="T142" fmla="*/ 0 h 187"/>
                  <a:gd name="T143" fmla="*/ 331 w 331"/>
                  <a:gd name="T144" fmla="*/ 187 h 1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1" h="187">
                    <a:moveTo>
                      <a:pt x="39" y="108"/>
                    </a:moveTo>
                    <a:lnTo>
                      <a:pt x="43" y="99"/>
                    </a:lnTo>
                    <a:lnTo>
                      <a:pt x="47" y="91"/>
                    </a:lnTo>
                    <a:lnTo>
                      <a:pt x="52" y="83"/>
                    </a:lnTo>
                    <a:lnTo>
                      <a:pt x="57" y="76"/>
                    </a:lnTo>
                    <a:lnTo>
                      <a:pt x="64" y="69"/>
                    </a:lnTo>
                    <a:lnTo>
                      <a:pt x="70" y="62"/>
                    </a:lnTo>
                    <a:lnTo>
                      <a:pt x="78" y="57"/>
                    </a:lnTo>
                    <a:lnTo>
                      <a:pt x="87" y="52"/>
                    </a:lnTo>
                    <a:lnTo>
                      <a:pt x="107" y="37"/>
                    </a:lnTo>
                    <a:lnTo>
                      <a:pt x="89" y="41"/>
                    </a:lnTo>
                    <a:lnTo>
                      <a:pt x="103" y="45"/>
                    </a:lnTo>
                    <a:lnTo>
                      <a:pt x="120" y="43"/>
                    </a:lnTo>
                    <a:lnTo>
                      <a:pt x="138" y="42"/>
                    </a:lnTo>
                    <a:lnTo>
                      <a:pt x="154" y="43"/>
                    </a:lnTo>
                    <a:lnTo>
                      <a:pt x="170" y="46"/>
                    </a:lnTo>
                    <a:lnTo>
                      <a:pt x="186" y="50"/>
                    </a:lnTo>
                    <a:lnTo>
                      <a:pt x="200" y="55"/>
                    </a:lnTo>
                    <a:lnTo>
                      <a:pt x="213" y="62"/>
                    </a:lnTo>
                    <a:lnTo>
                      <a:pt x="226" y="71"/>
                    </a:lnTo>
                    <a:lnTo>
                      <a:pt x="239" y="80"/>
                    </a:lnTo>
                    <a:lnTo>
                      <a:pt x="249" y="90"/>
                    </a:lnTo>
                    <a:lnTo>
                      <a:pt x="259" y="102"/>
                    </a:lnTo>
                    <a:lnTo>
                      <a:pt x="268" y="115"/>
                    </a:lnTo>
                    <a:lnTo>
                      <a:pt x="276" y="129"/>
                    </a:lnTo>
                    <a:lnTo>
                      <a:pt x="284" y="144"/>
                    </a:lnTo>
                    <a:lnTo>
                      <a:pt x="290" y="160"/>
                    </a:lnTo>
                    <a:lnTo>
                      <a:pt x="294" y="177"/>
                    </a:lnTo>
                    <a:lnTo>
                      <a:pt x="296" y="180"/>
                    </a:lnTo>
                    <a:lnTo>
                      <a:pt x="299" y="183"/>
                    </a:lnTo>
                    <a:lnTo>
                      <a:pt x="303" y="185"/>
                    </a:lnTo>
                    <a:lnTo>
                      <a:pt x="306" y="186"/>
                    </a:lnTo>
                    <a:lnTo>
                      <a:pt x="310" y="187"/>
                    </a:lnTo>
                    <a:lnTo>
                      <a:pt x="314" y="186"/>
                    </a:lnTo>
                    <a:lnTo>
                      <a:pt x="318" y="185"/>
                    </a:lnTo>
                    <a:lnTo>
                      <a:pt x="322" y="183"/>
                    </a:lnTo>
                    <a:lnTo>
                      <a:pt x="325" y="181"/>
                    </a:lnTo>
                    <a:lnTo>
                      <a:pt x="327" y="178"/>
                    </a:lnTo>
                    <a:lnTo>
                      <a:pt x="329" y="175"/>
                    </a:lnTo>
                    <a:lnTo>
                      <a:pt x="331" y="171"/>
                    </a:lnTo>
                    <a:lnTo>
                      <a:pt x="331" y="168"/>
                    </a:lnTo>
                    <a:lnTo>
                      <a:pt x="331" y="163"/>
                    </a:lnTo>
                    <a:lnTo>
                      <a:pt x="330" y="159"/>
                    </a:lnTo>
                    <a:lnTo>
                      <a:pt x="329" y="155"/>
                    </a:lnTo>
                    <a:lnTo>
                      <a:pt x="323" y="138"/>
                    </a:lnTo>
                    <a:lnTo>
                      <a:pt x="316" y="121"/>
                    </a:lnTo>
                    <a:lnTo>
                      <a:pt x="308" y="104"/>
                    </a:lnTo>
                    <a:lnTo>
                      <a:pt x="299" y="89"/>
                    </a:lnTo>
                    <a:lnTo>
                      <a:pt x="288" y="76"/>
                    </a:lnTo>
                    <a:lnTo>
                      <a:pt x="276" y="62"/>
                    </a:lnTo>
                    <a:lnTo>
                      <a:pt x="264" y="50"/>
                    </a:lnTo>
                    <a:lnTo>
                      <a:pt x="250" y="39"/>
                    </a:lnTo>
                    <a:lnTo>
                      <a:pt x="236" y="30"/>
                    </a:lnTo>
                    <a:lnTo>
                      <a:pt x="221" y="22"/>
                    </a:lnTo>
                    <a:lnTo>
                      <a:pt x="205" y="15"/>
                    </a:lnTo>
                    <a:lnTo>
                      <a:pt x="189" y="10"/>
                    </a:lnTo>
                    <a:lnTo>
                      <a:pt x="171" y="6"/>
                    </a:lnTo>
                    <a:lnTo>
                      <a:pt x="153" y="4"/>
                    </a:lnTo>
                    <a:lnTo>
                      <a:pt x="135" y="4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9" y="1"/>
                    </a:lnTo>
                    <a:lnTo>
                      <a:pt x="87" y="2"/>
                    </a:lnTo>
                    <a:lnTo>
                      <a:pt x="85" y="3"/>
                    </a:lnTo>
                    <a:lnTo>
                      <a:pt x="82" y="4"/>
                    </a:lnTo>
                    <a:lnTo>
                      <a:pt x="58" y="21"/>
                    </a:lnTo>
                    <a:lnTo>
                      <a:pt x="49" y="28"/>
                    </a:lnTo>
                    <a:lnTo>
                      <a:pt x="41" y="35"/>
                    </a:lnTo>
                    <a:lnTo>
                      <a:pt x="31" y="42"/>
                    </a:lnTo>
                    <a:lnTo>
                      <a:pt x="24" y="50"/>
                    </a:lnTo>
                    <a:lnTo>
                      <a:pt x="17" y="58"/>
                    </a:lnTo>
                    <a:lnTo>
                      <a:pt x="11" y="67"/>
                    </a:lnTo>
                    <a:lnTo>
                      <a:pt x="6" y="78"/>
                    </a:lnTo>
                    <a:lnTo>
                      <a:pt x="2" y="89"/>
                    </a:lnTo>
                    <a:lnTo>
                      <a:pt x="1" y="93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7" y="114"/>
                    </a:lnTo>
                    <a:lnTo>
                      <a:pt x="11" y="116"/>
                    </a:lnTo>
                    <a:lnTo>
                      <a:pt x="14" y="119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6" y="119"/>
                    </a:lnTo>
                    <a:lnTo>
                      <a:pt x="29" y="118"/>
                    </a:lnTo>
                    <a:lnTo>
                      <a:pt x="33" y="114"/>
                    </a:lnTo>
                    <a:lnTo>
                      <a:pt x="37" y="111"/>
                    </a:lnTo>
                    <a:lnTo>
                      <a:pt x="39" y="108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5" name="Freeform 219"/>
              <p:cNvSpPr>
                <a:spLocks/>
              </p:cNvSpPr>
              <p:nvPr/>
            </p:nvSpPr>
            <p:spPr bwMode="auto">
              <a:xfrm>
                <a:off x="2740" y="1427"/>
                <a:ext cx="23" cy="12"/>
              </a:xfrm>
              <a:custGeom>
                <a:avLst/>
                <a:gdLst>
                  <a:gd name="T0" fmla="*/ 0 w 349"/>
                  <a:gd name="T1" fmla="*/ 0 h 188"/>
                  <a:gd name="T2" fmla="*/ 0 w 349"/>
                  <a:gd name="T3" fmla="*/ 0 h 188"/>
                  <a:gd name="T4" fmla="*/ 0 w 349"/>
                  <a:gd name="T5" fmla="*/ 0 h 188"/>
                  <a:gd name="T6" fmla="*/ 0 w 349"/>
                  <a:gd name="T7" fmla="*/ 0 h 188"/>
                  <a:gd name="T8" fmla="*/ 0 w 349"/>
                  <a:gd name="T9" fmla="*/ 0 h 188"/>
                  <a:gd name="T10" fmla="*/ 0 w 349"/>
                  <a:gd name="T11" fmla="*/ 0 h 188"/>
                  <a:gd name="T12" fmla="*/ 0 w 349"/>
                  <a:gd name="T13" fmla="*/ 0 h 188"/>
                  <a:gd name="T14" fmla="*/ 0 w 349"/>
                  <a:gd name="T15" fmla="*/ 0 h 188"/>
                  <a:gd name="T16" fmla="*/ 0 w 349"/>
                  <a:gd name="T17" fmla="*/ 0 h 188"/>
                  <a:gd name="T18" fmla="*/ 0 w 349"/>
                  <a:gd name="T19" fmla="*/ 0 h 188"/>
                  <a:gd name="T20" fmla="*/ 0 w 349"/>
                  <a:gd name="T21" fmla="*/ 0 h 188"/>
                  <a:gd name="T22" fmla="*/ 0 w 349"/>
                  <a:gd name="T23" fmla="*/ 0 h 188"/>
                  <a:gd name="T24" fmla="*/ 0 w 349"/>
                  <a:gd name="T25" fmla="*/ 0 h 188"/>
                  <a:gd name="T26" fmla="*/ 0 w 349"/>
                  <a:gd name="T27" fmla="*/ 0 h 188"/>
                  <a:gd name="T28" fmla="*/ 0 w 349"/>
                  <a:gd name="T29" fmla="*/ 0 h 188"/>
                  <a:gd name="T30" fmla="*/ 0 w 349"/>
                  <a:gd name="T31" fmla="*/ 0 h 188"/>
                  <a:gd name="T32" fmla="*/ 0 w 349"/>
                  <a:gd name="T33" fmla="*/ 0 h 188"/>
                  <a:gd name="T34" fmla="*/ 0 w 349"/>
                  <a:gd name="T35" fmla="*/ 0 h 188"/>
                  <a:gd name="T36" fmla="*/ 0 w 349"/>
                  <a:gd name="T37" fmla="*/ 0 h 188"/>
                  <a:gd name="T38" fmla="*/ 0 w 349"/>
                  <a:gd name="T39" fmla="*/ 0 h 188"/>
                  <a:gd name="T40" fmla="*/ 0 w 349"/>
                  <a:gd name="T41" fmla="*/ 0 h 188"/>
                  <a:gd name="T42" fmla="*/ 0 w 349"/>
                  <a:gd name="T43" fmla="*/ 0 h 188"/>
                  <a:gd name="T44" fmla="*/ 0 w 349"/>
                  <a:gd name="T45" fmla="*/ 0 h 188"/>
                  <a:gd name="T46" fmla="*/ 0 w 349"/>
                  <a:gd name="T47" fmla="*/ 0 h 188"/>
                  <a:gd name="T48" fmla="*/ 0 w 349"/>
                  <a:gd name="T49" fmla="*/ 0 h 188"/>
                  <a:gd name="T50" fmla="*/ 0 w 349"/>
                  <a:gd name="T51" fmla="*/ 0 h 188"/>
                  <a:gd name="T52" fmla="*/ 0 w 349"/>
                  <a:gd name="T53" fmla="*/ 0 h 188"/>
                  <a:gd name="T54" fmla="*/ 0 w 349"/>
                  <a:gd name="T55" fmla="*/ 0 h 188"/>
                  <a:gd name="T56" fmla="*/ 0 w 349"/>
                  <a:gd name="T57" fmla="*/ 0 h 188"/>
                  <a:gd name="T58" fmla="*/ 0 w 349"/>
                  <a:gd name="T59" fmla="*/ 0 h 188"/>
                  <a:gd name="T60" fmla="*/ 0 w 349"/>
                  <a:gd name="T61" fmla="*/ 0 h 188"/>
                  <a:gd name="T62" fmla="*/ 0 w 349"/>
                  <a:gd name="T63" fmla="*/ 0 h 188"/>
                  <a:gd name="T64" fmla="*/ 0 w 349"/>
                  <a:gd name="T65" fmla="*/ 0 h 188"/>
                  <a:gd name="T66" fmla="*/ 0 w 349"/>
                  <a:gd name="T67" fmla="*/ 0 h 188"/>
                  <a:gd name="T68" fmla="*/ 0 w 349"/>
                  <a:gd name="T69" fmla="*/ 0 h 188"/>
                  <a:gd name="T70" fmla="*/ 0 w 349"/>
                  <a:gd name="T71" fmla="*/ 0 h 188"/>
                  <a:gd name="T72" fmla="*/ 0 w 349"/>
                  <a:gd name="T73" fmla="*/ 0 h 188"/>
                  <a:gd name="T74" fmla="*/ 0 w 349"/>
                  <a:gd name="T75" fmla="*/ 0 h 188"/>
                  <a:gd name="T76" fmla="*/ 0 w 349"/>
                  <a:gd name="T77" fmla="*/ 0 h 188"/>
                  <a:gd name="T78" fmla="*/ 0 w 349"/>
                  <a:gd name="T79" fmla="*/ 0 h 188"/>
                  <a:gd name="T80" fmla="*/ 0 w 349"/>
                  <a:gd name="T81" fmla="*/ 0 h 188"/>
                  <a:gd name="T82" fmla="*/ 0 w 349"/>
                  <a:gd name="T83" fmla="*/ 0 h 188"/>
                  <a:gd name="T84" fmla="*/ 0 w 349"/>
                  <a:gd name="T85" fmla="*/ 0 h 188"/>
                  <a:gd name="T86" fmla="*/ 0 w 349"/>
                  <a:gd name="T87" fmla="*/ 0 h 188"/>
                  <a:gd name="T88" fmla="*/ 0 w 349"/>
                  <a:gd name="T89" fmla="*/ 0 h 188"/>
                  <a:gd name="T90" fmla="*/ 0 w 349"/>
                  <a:gd name="T91" fmla="*/ 0 h 188"/>
                  <a:gd name="T92" fmla="*/ 0 w 349"/>
                  <a:gd name="T93" fmla="*/ 0 h 188"/>
                  <a:gd name="T94" fmla="*/ 0 w 349"/>
                  <a:gd name="T95" fmla="*/ 0 h 188"/>
                  <a:gd name="T96" fmla="*/ 0 w 349"/>
                  <a:gd name="T97" fmla="*/ 0 h 188"/>
                  <a:gd name="T98" fmla="*/ 0 w 349"/>
                  <a:gd name="T99" fmla="*/ 0 h 188"/>
                  <a:gd name="T100" fmla="*/ 0 w 349"/>
                  <a:gd name="T101" fmla="*/ 0 h 188"/>
                  <a:gd name="T102" fmla="*/ 0 w 349"/>
                  <a:gd name="T103" fmla="*/ 0 h 188"/>
                  <a:gd name="T104" fmla="*/ 0 w 349"/>
                  <a:gd name="T105" fmla="*/ 0 h 188"/>
                  <a:gd name="T106" fmla="*/ 0 w 349"/>
                  <a:gd name="T107" fmla="*/ 0 h 188"/>
                  <a:gd name="T108" fmla="*/ 0 w 349"/>
                  <a:gd name="T109" fmla="*/ 0 h 188"/>
                  <a:gd name="T110" fmla="*/ 0 w 349"/>
                  <a:gd name="T111" fmla="*/ 0 h 188"/>
                  <a:gd name="T112" fmla="*/ 0 w 349"/>
                  <a:gd name="T113" fmla="*/ 0 h 188"/>
                  <a:gd name="T114" fmla="*/ 0 w 349"/>
                  <a:gd name="T115" fmla="*/ 0 h 188"/>
                  <a:gd name="T116" fmla="*/ 0 w 349"/>
                  <a:gd name="T117" fmla="*/ 0 h 188"/>
                  <a:gd name="T118" fmla="*/ 0 w 349"/>
                  <a:gd name="T119" fmla="*/ 0 h 188"/>
                  <a:gd name="T120" fmla="*/ 0 w 349"/>
                  <a:gd name="T121" fmla="*/ 0 h 1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9"/>
                  <a:gd name="T184" fmla="*/ 0 h 188"/>
                  <a:gd name="T185" fmla="*/ 349 w 349"/>
                  <a:gd name="T186" fmla="*/ 188 h 1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9" h="188">
                    <a:moveTo>
                      <a:pt x="329" y="0"/>
                    </a:moveTo>
                    <a:lnTo>
                      <a:pt x="305" y="0"/>
                    </a:lnTo>
                    <a:lnTo>
                      <a:pt x="282" y="3"/>
                    </a:lnTo>
                    <a:lnTo>
                      <a:pt x="259" y="7"/>
                    </a:lnTo>
                    <a:lnTo>
                      <a:pt x="238" y="12"/>
                    </a:lnTo>
                    <a:lnTo>
                      <a:pt x="216" y="18"/>
                    </a:lnTo>
                    <a:lnTo>
                      <a:pt x="195" y="26"/>
                    </a:lnTo>
                    <a:lnTo>
                      <a:pt x="175" y="35"/>
                    </a:lnTo>
                    <a:lnTo>
                      <a:pt x="154" y="45"/>
                    </a:lnTo>
                    <a:lnTo>
                      <a:pt x="135" y="56"/>
                    </a:lnTo>
                    <a:lnTo>
                      <a:pt x="115" y="68"/>
                    </a:lnTo>
                    <a:lnTo>
                      <a:pt x="96" y="80"/>
                    </a:lnTo>
                    <a:lnTo>
                      <a:pt x="78" y="93"/>
                    </a:lnTo>
                    <a:lnTo>
                      <a:pt x="42" y="122"/>
                    </a:lnTo>
                    <a:lnTo>
                      <a:pt x="7" y="151"/>
                    </a:lnTo>
                    <a:lnTo>
                      <a:pt x="4" y="154"/>
                    </a:lnTo>
                    <a:lnTo>
                      <a:pt x="2" y="158"/>
                    </a:lnTo>
                    <a:lnTo>
                      <a:pt x="1" y="161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3"/>
                    </a:lnTo>
                    <a:lnTo>
                      <a:pt x="2" y="176"/>
                    </a:lnTo>
                    <a:lnTo>
                      <a:pt x="4" y="180"/>
                    </a:lnTo>
                    <a:lnTo>
                      <a:pt x="7" y="183"/>
                    </a:lnTo>
                    <a:lnTo>
                      <a:pt x="10" y="185"/>
                    </a:lnTo>
                    <a:lnTo>
                      <a:pt x="13" y="187"/>
                    </a:lnTo>
                    <a:lnTo>
                      <a:pt x="17" y="188"/>
                    </a:lnTo>
                    <a:lnTo>
                      <a:pt x="22" y="188"/>
                    </a:lnTo>
                    <a:lnTo>
                      <a:pt x="26" y="187"/>
                    </a:lnTo>
                    <a:lnTo>
                      <a:pt x="30" y="186"/>
                    </a:lnTo>
                    <a:lnTo>
                      <a:pt x="33" y="184"/>
                    </a:lnTo>
                    <a:lnTo>
                      <a:pt x="64" y="156"/>
                    </a:lnTo>
                    <a:lnTo>
                      <a:pt x="97" y="129"/>
                    </a:lnTo>
                    <a:lnTo>
                      <a:pt x="114" y="117"/>
                    </a:lnTo>
                    <a:lnTo>
                      <a:pt x="132" y="106"/>
                    </a:lnTo>
                    <a:lnTo>
                      <a:pt x="149" y="94"/>
                    </a:lnTo>
                    <a:lnTo>
                      <a:pt x="167" y="84"/>
                    </a:lnTo>
                    <a:lnTo>
                      <a:pt x="186" y="75"/>
                    </a:lnTo>
                    <a:lnTo>
                      <a:pt x="205" y="67"/>
                    </a:lnTo>
                    <a:lnTo>
                      <a:pt x="225" y="59"/>
                    </a:lnTo>
                    <a:lnTo>
                      <a:pt x="245" y="53"/>
                    </a:lnTo>
                    <a:lnTo>
                      <a:pt x="264" y="48"/>
                    </a:lnTo>
                    <a:lnTo>
                      <a:pt x="286" y="44"/>
                    </a:lnTo>
                    <a:lnTo>
                      <a:pt x="306" y="42"/>
                    </a:lnTo>
                    <a:lnTo>
                      <a:pt x="329" y="41"/>
                    </a:lnTo>
                    <a:lnTo>
                      <a:pt x="333" y="41"/>
                    </a:lnTo>
                    <a:lnTo>
                      <a:pt x="337" y="39"/>
                    </a:lnTo>
                    <a:lnTo>
                      <a:pt x="340" y="38"/>
                    </a:lnTo>
                    <a:lnTo>
                      <a:pt x="343" y="35"/>
                    </a:lnTo>
                    <a:lnTo>
                      <a:pt x="345" y="32"/>
                    </a:lnTo>
                    <a:lnTo>
                      <a:pt x="347" y="29"/>
                    </a:lnTo>
                    <a:lnTo>
                      <a:pt x="348" y="25"/>
                    </a:lnTo>
                    <a:lnTo>
                      <a:pt x="349" y="21"/>
                    </a:lnTo>
                    <a:lnTo>
                      <a:pt x="348" y="17"/>
                    </a:lnTo>
                    <a:lnTo>
                      <a:pt x="347" y="13"/>
                    </a:lnTo>
                    <a:lnTo>
                      <a:pt x="345" y="10"/>
                    </a:lnTo>
                    <a:lnTo>
                      <a:pt x="343" y="7"/>
                    </a:lnTo>
                    <a:lnTo>
                      <a:pt x="340" y="4"/>
                    </a:lnTo>
                    <a:lnTo>
                      <a:pt x="337" y="1"/>
                    </a:lnTo>
                    <a:lnTo>
                      <a:pt x="333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6" name="Freeform 220"/>
              <p:cNvSpPr>
                <a:spLocks/>
              </p:cNvSpPr>
              <p:nvPr/>
            </p:nvSpPr>
            <p:spPr bwMode="auto">
              <a:xfrm>
                <a:off x="2840" y="1400"/>
                <a:ext cx="18" cy="7"/>
              </a:xfrm>
              <a:custGeom>
                <a:avLst/>
                <a:gdLst>
                  <a:gd name="T0" fmla="*/ 0 w 267"/>
                  <a:gd name="T1" fmla="*/ 0 h 96"/>
                  <a:gd name="T2" fmla="*/ 0 w 267"/>
                  <a:gd name="T3" fmla="*/ 0 h 96"/>
                  <a:gd name="T4" fmla="*/ 0 w 267"/>
                  <a:gd name="T5" fmla="*/ 0 h 96"/>
                  <a:gd name="T6" fmla="*/ 0 w 267"/>
                  <a:gd name="T7" fmla="*/ 0 h 96"/>
                  <a:gd name="T8" fmla="*/ 0 w 267"/>
                  <a:gd name="T9" fmla="*/ 0 h 96"/>
                  <a:gd name="T10" fmla="*/ 0 w 267"/>
                  <a:gd name="T11" fmla="*/ 0 h 96"/>
                  <a:gd name="T12" fmla="*/ 0 w 267"/>
                  <a:gd name="T13" fmla="*/ 0 h 96"/>
                  <a:gd name="T14" fmla="*/ 0 w 267"/>
                  <a:gd name="T15" fmla="*/ 0 h 96"/>
                  <a:gd name="T16" fmla="*/ 0 w 267"/>
                  <a:gd name="T17" fmla="*/ 0 h 96"/>
                  <a:gd name="T18" fmla="*/ 0 w 267"/>
                  <a:gd name="T19" fmla="*/ 0 h 96"/>
                  <a:gd name="T20" fmla="*/ 0 w 267"/>
                  <a:gd name="T21" fmla="*/ 0 h 96"/>
                  <a:gd name="T22" fmla="*/ 0 w 267"/>
                  <a:gd name="T23" fmla="*/ 0 h 96"/>
                  <a:gd name="T24" fmla="*/ 0 w 267"/>
                  <a:gd name="T25" fmla="*/ 0 h 96"/>
                  <a:gd name="T26" fmla="*/ 0 w 267"/>
                  <a:gd name="T27" fmla="*/ 0 h 96"/>
                  <a:gd name="T28" fmla="*/ 0 w 267"/>
                  <a:gd name="T29" fmla="*/ 0 h 96"/>
                  <a:gd name="T30" fmla="*/ 0 w 267"/>
                  <a:gd name="T31" fmla="*/ 0 h 96"/>
                  <a:gd name="T32" fmla="*/ 0 w 267"/>
                  <a:gd name="T33" fmla="*/ 0 h 96"/>
                  <a:gd name="T34" fmla="*/ 0 w 267"/>
                  <a:gd name="T35" fmla="*/ 0 h 96"/>
                  <a:gd name="T36" fmla="*/ 0 w 267"/>
                  <a:gd name="T37" fmla="*/ 0 h 96"/>
                  <a:gd name="T38" fmla="*/ 0 w 267"/>
                  <a:gd name="T39" fmla="*/ 0 h 96"/>
                  <a:gd name="T40" fmla="*/ 0 w 267"/>
                  <a:gd name="T41" fmla="*/ 0 h 96"/>
                  <a:gd name="T42" fmla="*/ 0 w 267"/>
                  <a:gd name="T43" fmla="*/ 0 h 96"/>
                  <a:gd name="T44" fmla="*/ 0 w 267"/>
                  <a:gd name="T45" fmla="*/ 0 h 96"/>
                  <a:gd name="T46" fmla="*/ 0 w 267"/>
                  <a:gd name="T47" fmla="*/ 0 h 96"/>
                  <a:gd name="T48" fmla="*/ 0 w 267"/>
                  <a:gd name="T49" fmla="*/ 0 h 96"/>
                  <a:gd name="T50" fmla="*/ 0 w 267"/>
                  <a:gd name="T51" fmla="*/ 0 h 96"/>
                  <a:gd name="T52" fmla="*/ 0 w 267"/>
                  <a:gd name="T53" fmla="*/ 0 h 96"/>
                  <a:gd name="T54" fmla="*/ 0 w 267"/>
                  <a:gd name="T55" fmla="*/ 0 h 96"/>
                  <a:gd name="T56" fmla="*/ 0 w 267"/>
                  <a:gd name="T57" fmla="*/ 0 h 96"/>
                  <a:gd name="T58" fmla="*/ 0 w 267"/>
                  <a:gd name="T59" fmla="*/ 0 h 96"/>
                  <a:gd name="T60" fmla="*/ 0 w 267"/>
                  <a:gd name="T61" fmla="*/ 0 h 96"/>
                  <a:gd name="T62" fmla="*/ 0 w 267"/>
                  <a:gd name="T63" fmla="*/ 0 h 96"/>
                  <a:gd name="T64" fmla="*/ 0 w 267"/>
                  <a:gd name="T65" fmla="*/ 0 h 96"/>
                  <a:gd name="T66" fmla="*/ 0 w 267"/>
                  <a:gd name="T67" fmla="*/ 0 h 96"/>
                  <a:gd name="T68" fmla="*/ 0 w 267"/>
                  <a:gd name="T69" fmla="*/ 0 h 96"/>
                  <a:gd name="T70" fmla="*/ 0 w 267"/>
                  <a:gd name="T71" fmla="*/ 0 h 96"/>
                  <a:gd name="T72" fmla="*/ 0 w 267"/>
                  <a:gd name="T73" fmla="*/ 0 h 96"/>
                  <a:gd name="T74" fmla="*/ 0 w 267"/>
                  <a:gd name="T75" fmla="*/ 0 h 96"/>
                  <a:gd name="T76" fmla="*/ 0 w 267"/>
                  <a:gd name="T77" fmla="*/ 0 h 96"/>
                  <a:gd name="T78" fmla="*/ 0 w 267"/>
                  <a:gd name="T79" fmla="*/ 0 h 96"/>
                  <a:gd name="T80" fmla="*/ 0 w 267"/>
                  <a:gd name="T81" fmla="*/ 0 h 96"/>
                  <a:gd name="T82" fmla="*/ 0 w 267"/>
                  <a:gd name="T83" fmla="*/ 0 h 96"/>
                  <a:gd name="T84" fmla="*/ 0 w 267"/>
                  <a:gd name="T85" fmla="*/ 0 h 96"/>
                  <a:gd name="T86" fmla="*/ 0 w 267"/>
                  <a:gd name="T87" fmla="*/ 0 h 96"/>
                  <a:gd name="T88" fmla="*/ 0 w 267"/>
                  <a:gd name="T89" fmla="*/ 0 h 96"/>
                  <a:gd name="T90" fmla="*/ 0 w 267"/>
                  <a:gd name="T91" fmla="*/ 0 h 96"/>
                  <a:gd name="T92" fmla="*/ 0 w 267"/>
                  <a:gd name="T93" fmla="*/ 0 h 96"/>
                  <a:gd name="T94" fmla="*/ 0 w 267"/>
                  <a:gd name="T95" fmla="*/ 0 h 96"/>
                  <a:gd name="T96" fmla="*/ 0 w 267"/>
                  <a:gd name="T97" fmla="*/ 0 h 96"/>
                  <a:gd name="T98" fmla="*/ 0 w 267"/>
                  <a:gd name="T99" fmla="*/ 0 h 96"/>
                  <a:gd name="T100" fmla="*/ 0 w 267"/>
                  <a:gd name="T101" fmla="*/ 0 h 96"/>
                  <a:gd name="T102" fmla="*/ 0 w 267"/>
                  <a:gd name="T103" fmla="*/ 0 h 96"/>
                  <a:gd name="T104" fmla="*/ 0 w 267"/>
                  <a:gd name="T105" fmla="*/ 0 h 96"/>
                  <a:gd name="T106" fmla="*/ 0 w 267"/>
                  <a:gd name="T107" fmla="*/ 0 h 96"/>
                  <a:gd name="T108" fmla="*/ 0 w 267"/>
                  <a:gd name="T109" fmla="*/ 0 h 96"/>
                  <a:gd name="T110" fmla="*/ 0 w 267"/>
                  <a:gd name="T111" fmla="*/ 0 h 96"/>
                  <a:gd name="T112" fmla="*/ 0 w 267"/>
                  <a:gd name="T113" fmla="*/ 0 h 96"/>
                  <a:gd name="T114" fmla="*/ 0 w 267"/>
                  <a:gd name="T115" fmla="*/ 0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7"/>
                  <a:gd name="T175" fmla="*/ 0 h 96"/>
                  <a:gd name="T176" fmla="*/ 267 w 267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7" h="96">
                    <a:moveTo>
                      <a:pt x="36" y="88"/>
                    </a:moveTo>
                    <a:lnTo>
                      <a:pt x="36" y="88"/>
                    </a:lnTo>
                    <a:lnTo>
                      <a:pt x="37" y="87"/>
                    </a:lnTo>
                    <a:lnTo>
                      <a:pt x="38" y="86"/>
                    </a:lnTo>
                    <a:lnTo>
                      <a:pt x="41" y="83"/>
                    </a:lnTo>
                    <a:lnTo>
                      <a:pt x="45" y="80"/>
                    </a:lnTo>
                    <a:lnTo>
                      <a:pt x="50" y="75"/>
                    </a:lnTo>
                    <a:lnTo>
                      <a:pt x="57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66"/>
                    </a:lnTo>
                    <a:lnTo>
                      <a:pt x="69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2"/>
                    </a:lnTo>
                    <a:lnTo>
                      <a:pt x="76" y="60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8" y="54"/>
                    </a:lnTo>
                    <a:lnTo>
                      <a:pt x="98" y="51"/>
                    </a:lnTo>
                    <a:lnTo>
                      <a:pt x="112" y="48"/>
                    </a:lnTo>
                    <a:lnTo>
                      <a:pt x="128" y="45"/>
                    </a:lnTo>
                    <a:lnTo>
                      <a:pt x="146" y="41"/>
                    </a:lnTo>
                    <a:lnTo>
                      <a:pt x="167" y="37"/>
                    </a:lnTo>
                    <a:lnTo>
                      <a:pt x="188" y="34"/>
                    </a:lnTo>
                    <a:lnTo>
                      <a:pt x="205" y="41"/>
                    </a:lnTo>
                    <a:lnTo>
                      <a:pt x="219" y="47"/>
                    </a:lnTo>
                    <a:lnTo>
                      <a:pt x="230" y="51"/>
                    </a:lnTo>
                    <a:lnTo>
                      <a:pt x="239" y="56"/>
                    </a:lnTo>
                    <a:lnTo>
                      <a:pt x="246" y="57"/>
                    </a:lnTo>
                    <a:lnTo>
                      <a:pt x="251" y="58"/>
                    </a:lnTo>
                    <a:lnTo>
                      <a:pt x="256" y="58"/>
                    </a:lnTo>
                    <a:lnTo>
                      <a:pt x="262" y="57"/>
                    </a:lnTo>
                    <a:lnTo>
                      <a:pt x="263" y="52"/>
                    </a:lnTo>
                    <a:lnTo>
                      <a:pt x="265" y="48"/>
                    </a:lnTo>
                    <a:lnTo>
                      <a:pt x="266" y="44"/>
                    </a:lnTo>
                    <a:lnTo>
                      <a:pt x="267" y="40"/>
                    </a:lnTo>
                    <a:lnTo>
                      <a:pt x="267" y="36"/>
                    </a:lnTo>
                    <a:lnTo>
                      <a:pt x="267" y="32"/>
                    </a:lnTo>
                    <a:lnTo>
                      <a:pt x="266" y="27"/>
                    </a:lnTo>
                    <a:lnTo>
                      <a:pt x="265" y="23"/>
                    </a:lnTo>
                    <a:lnTo>
                      <a:pt x="259" y="20"/>
                    </a:lnTo>
                    <a:lnTo>
                      <a:pt x="249" y="16"/>
                    </a:lnTo>
                    <a:lnTo>
                      <a:pt x="237" y="11"/>
                    </a:lnTo>
                    <a:lnTo>
                      <a:pt x="223" y="5"/>
                    </a:lnTo>
                    <a:lnTo>
                      <a:pt x="215" y="3"/>
                    </a:lnTo>
                    <a:lnTo>
                      <a:pt x="206" y="1"/>
                    </a:lnTo>
                    <a:lnTo>
                      <a:pt x="197" y="0"/>
                    </a:lnTo>
                    <a:lnTo>
                      <a:pt x="188" y="0"/>
                    </a:lnTo>
                    <a:lnTo>
                      <a:pt x="178" y="0"/>
                    </a:lnTo>
                    <a:lnTo>
                      <a:pt x="169" y="1"/>
                    </a:lnTo>
                    <a:lnTo>
                      <a:pt x="157" y="3"/>
                    </a:lnTo>
                    <a:lnTo>
                      <a:pt x="147" y="6"/>
                    </a:lnTo>
                    <a:lnTo>
                      <a:pt x="130" y="8"/>
                    </a:lnTo>
                    <a:lnTo>
                      <a:pt x="116" y="8"/>
                    </a:lnTo>
                    <a:lnTo>
                      <a:pt x="104" y="9"/>
                    </a:lnTo>
                    <a:lnTo>
                      <a:pt x="94" y="11"/>
                    </a:lnTo>
                    <a:lnTo>
                      <a:pt x="84" y="14"/>
                    </a:lnTo>
                    <a:lnTo>
                      <a:pt x="74" y="18"/>
                    </a:lnTo>
                    <a:lnTo>
                      <a:pt x="61" y="24"/>
                    </a:lnTo>
                    <a:lnTo>
                      <a:pt x="44" y="32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6" y="31"/>
                    </a:lnTo>
                    <a:lnTo>
                      <a:pt x="45" y="32"/>
                    </a:lnTo>
                    <a:lnTo>
                      <a:pt x="43" y="35"/>
                    </a:lnTo>
                    <a:lnTo>
                      <a:pt x="40" y="39"/>
                    </a:lnTo>
                    <a:lnTo>
                      <a:pt x="36" y="44"/>
                    </a:lnTo>
                    <a:lnTo>
                      <a:pt x="31" y="51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3"/>
                    </a:lnTo>
                    <a:lnTo>
                      <a:pt x="25" y="54"/>
                    </a:lnTo>
                    <a:lnTo>
                      <a:pt x="23" y="57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17" y="59"/>
                    </a:lnTo>
                    <a:lnTo>
                      <a:pt x="14" y="59"/>
                    </a:lnTo>
                    <a:lnTo>
                      <a:pt x="11" y="60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3" y="67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3" y="79"/>
                    </a:lnTo>
                    <a:lnTo>
                      <a:pt x="5" y="82"/>
                    </a:lnTo>
                    <a:lnTo>
                      <a:pt x="9" y="85"/>
                    </a:lnTo>
                    <a:lnTo>
                      <a:pt x="12" y="88"/>
                    </a:lnTo>
                    <a:lnTo>
                      <a:pt x="15" y="91"/>
                    </a:lnTo>
                    <a:lnTo>
                      <a:pt x="19" y="93"/>
                    </a:lnTo>
                    <a:lnTo>
                      <a:pt x="23" y="95"/>
                    </a:lnTo>
                    <a:lnTo>
                      <a:pt x="27" y="96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34" y="90"/>
                    </a:lnTo>
                    <a:lnTo>
                      <a:pt x="35" y="89"/>
                    </a:lnTo>
                    <a:lnTo>
                      <a:pt x="36" y="88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7" name="Freeform 221"/>
              <p:cNvSpPr>
                <a:spLocks/>
              </p:cNvSpPr>
              <p:nvPr/>
            </p:nvSpPr>
            <p:spPr bwMode="auto">
              <a:xfrm>
                <a:off x="2795" y="1404"/>
                <a:ext cx="19" cy="11"/>
              </a:xfrm>
              <a:custGeom>
                <a:avLst/>
                <a:gdLst>
                  <a:gd name="T0" fmla="*/ 0 w 290"/>
                  <a:gd name="T1" fmla="*/ 0 h 154"/>
                  <a:gd name="T2" fmla="*/ 0 w 290"/>
                  <a:gd name="T3" fmla="*/ 0 h 154"/>
                  <a:gd name="T4" fmla="*/ 0 w 290"/>
                  <a:gd name="T5" fmla="*/ 0 h 154"/>
                  <a:gd name="T6" fmla="*/ 0 w 290"/>
                  <a:gd name="T7" fmla="*/ 0 h 154"/>
                  <a:gd name="T8" fmla="*/ 0 w 290"/>
                  <a:gd name="T9" fmla="*/ 0 h 154"/>
                  <a:gd name="T10" fmla="*/ 0 w 290"/>
                  <a:gd name="T11" fmla="*/ 0 h 154"/>
                  <a:gd name="T12" fmla="*/ 0 w 290"/>
                  <a:gd name="T13" fmla="*/ 0 h 154"/>
                  <a:gd name="T14" fmla="*/ 0 w 290"/>
                  <a:gd name="T15" fmla="*/ 0 h 154"/>
                  <a:gd name="T16" fmla="*/ 0 w 290"/>
                  <a:gd name="T17" fmla="*/ 0 h 154"/>
                  <a:gd name="T18" fmla="*/ 0 w 290"/>
                  <a:gd name="T19" fmla="*/ 0 h 154"/>
                  <a:gd name="T20" fmla="*/ 0 w 290"/>
                  <a:gd name="T21" fmla="*/ 0 h 154"/>
                  <a:gd name="T22" fmla="*/ 0 w 290"/>
                  <a:gd name="T23" fmla="*/ 0 h 154"/>
                  <a:gd name="T24" fmla="*/ 0 w 290"/>
                  <a:gd name="T25" fmla="*/ 0 h 154"/>
                  <a:gd name="T26" fmla="*/ 0 w 290"/>
                  <a:gd name="T27" fmla="*/ 0 h 154"/>
                  <a:gd name="T28" fmla="*/ 0 w 290"/>
                  <a:gd name="T29" fmla="*/ 0 h 154"/>
                  <a:gd name="T30" fmla="*/ 0 w 290"/>
                  <a:gd name="T31" fmla="*/ 0 h 154"/>
                  <a:gd name="T32" fmla="*/ 0 w 290"/>
                  <a:gd name="T33" fmla="*/ 0 h 154"/>
                  <a:gd name="T34" fmla="*/ 0 w 290"/>
                  <a:gd name="T35" fmla="*/ 0 h 154"/>
                  <a:gd name="T36" fmla="*/ 0 w 290"/>
                  <a:gd name="T37" fmla="*/ 0 h 154"/>
                  <a:gd name="T38" fmla="*/ 0 w 290"/>
                  <a:gd name="T39" fmla="*/ 0 h 154"/>
                  <a:gd name="T40" fmla="*/ 0 w 290"/>
                  <a:gd name="T41" fmla="*/ 0 h 154"/>
                  <a:gd name="T42" fmla="*/ 0 w 290"/>
                  <a:gd name="T43" fmla="*/ 0 h 154"/>
                  <a:gd name="T44" fmla="*/ 0 w 290"/>
                  <a:gd name="T45" fmla="*/ 0 h 154"/>
                  <a:gd name="T46" fmla="*/ 0 w 290"/>
                  <a:gd name="T47" fmla="*/ 0 h 154"/>
                  <a:gd name="T48" fmla="*/ 0 w 290"/>
                  <a:gd name="T49" fmla="*/ 0 h 154"/>
                  <a:gd name="T50" fmla="*/ 0 w 290"/>
                  <a:gd name="T51" fmla="*/ 0 h 154"/>
                  <a:gd name="T52" fmla="*/ 0 w 290"/>
                  <a:gd name="T53" fmla="*/ 0 h 154"/>
                  <a:gd name="T54" fmla="*/ 0 w 290"/>
                  <a:gd name="T55" fmla="*/ 0 h 154"/>
                  <a:gd name="T56" fmla="*/ 0 w 290"/>
                  <a:gd name="T57" fmla="*/ 0 h 154"/>
                  <a:gd name="T58" fmla="*/ 0 w 290"/>
                  <a:gd name="T59" fmla="*/ 0 h 154"/>
                  <a:gd name="T60" fmla="*/ 0 w 290"/>
                  <a:gd name="T61" fmla="*/ 0 h 154"/>
                  <a:gd name="T62" fmla="*/ 0 w 290"/>
                  <a:gd name="T63" fmla="*/ 0 h 154"/>
                  <a:gd name="T64" fmla="*/ 0 w 290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0"/>
                  <a:gd name="T100" fmla="*/ 0 h 154"/>
                  <a:gd name="T101" fmla="*/ 290 w 290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0" h="154">
                    <a:moveTo>
                      <a:pt x="279" y="13"/>
                    </a:moveTo>
                    <a:lnTo>
                      <a:pt x="269" y="9"/>
                    </a:lnTo>
                    <a:lnTo>
                      <a:pt x="260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5" y="7"/>
                    </a:lnTo>
                    <a:lnTo>
                      <a:pt x="147" y="13"/>
                    </a:lnTo>
                    <a:lnTo>
                      <a:pt x="129" y="21"/>
                    </a:lnTo>
                    <a:lnTo>
                      <a:pt x="111" y="30"/>
                    </a:lnTo>
                    <a:lnTo>
                      <a:pt x="94" y="41"/>
                    </a:lnTo>
                    <a:lnTo>
                      <a:pt x="77" y="53"/>
                    </a:lnTo>
                    <a:lnTo>
                      <a:pt x="61" y="65"/>
                    </a:lnTo>
                    <a:lnTo>
                      <a:pt x="46" y="78"/>
                    </a:lnTo>
                    <a:lnTo>
                      <a:pt x="31" y="91"/>
                    </a:lnTo>
                    <a:lnTo>
                      <a:pt x="18" y="106"/>
                    </a:lnTo>
                    <a:lnTo>
                      <a:pt x="6" y="120"/>
                    </a:lnTo>
                    <a:lnTo>
                      <a:pt x="3" y="123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3" y="146"/>
                    </a:lnTo>
                    <a:lnTo>
                      <a:pt x="6" y="149"/>
                    </a:lnTo>
                    <a:lnTo>
                      <a:pt x="9" y="151"/>
                    </a:lnTo>
                    <a:lnTo>
                      <a:pt x="13" y="153"/>
                    </a:lnTo>
                    <a:lnTo>
                      <a:pt x="16" y="154"/>
                    </a:lnTo>
                    <a:lnTo>
                      <a:pt x="20" y="154"/>
                    </a:lnTo>
                    <a:lnTo>
                      <a:pt x="24" y="154"/>
                    </a:lnTo>
                    <a:lnTo>
                      <a:pt x="28" y="153"/>
                    </a:lnTo>
                    <a:lnTo>
                      <a:pt x="31" y="151"/>
                    </a:lnTo>
                    <a:lnTo>
                      <a:pt x="34" y="149"/>
                    </a:lnTo>
                    <a:lnTo>
                      <a:pt x="56" y="126"/>
                    </a:lnTo>
                    <a:lnTo>
                      <a:pt x="79" y="104"/>
                    </a:lnTo>
                    <a:lnTo>
                      <a:pt x="92" y="92"/>
                    </a:lnTo>
                    <a:lnTo>
                      <a:pt x="106" y="82"/>
                    </a:lnTo>
                    <a:lnTo>
                      <a:pt x="119" y="73"/>
                    </a:lnTo>
                    <a:lnTo>
                      <a:pt x="134" y="65"/>
                    </a:lnTo>
                    <a:lnTo>
                      <a:pt x="149" y="57"/>
                    </a:lnTo>
                    <a:lnTo>
                      <a:pt x="164" y="51"/>
                    </a:lnTo>
                    <a:lnTo>
                      <a:pt x="179" y="47"/>
                    </a:lnTo>
                    <a:lnTo>
                      <a:pt x="196" y="43"/>
                    </a:lnTo>
                    <a:lnTo>
                      <a:pt x="212" y="41"/>
                    </a:lnTo>
                    <a:lnTo>
                      <a:pt x="228" y="42"/>
                    </a:lnTo>
                    <a:lnTo>
                      <a:pt x="245" y="44"/>
                    </a:lnTo>
                    <a:lnTo>
                      <a:pt x="262" y="50"/>
                    </a:lnTo>
                    <a:lnTo>
                      <a:pt x="266" y="52"/>
                    </a:lnTo>
                    <a:lnTo>
                      <a:pt x="269" y="52"/>
                    </a:lnTo>
                    <a:lnTo>
                      <a:pt x="273" y="52"/>
                    </a:lnTo>
                    <a:lnTo>
                      <a:pt x="277" y="51"/>
                    </a:lnTo>
                    <a:lnTo>
                      <a:pt x="280" y="50"/>
                    </a:lnTo>
                    <a:lnTo>
                      <a:pt x="284" y="47"/>
                    </a:lnTo>
                    <a:lnTo>
                      <a:pt x="286" y="43"/>
                    </a:lnTo>
                    <a:lnTo>
                      <a:pt x="288" y="40"/>
                    </a:lnTo>
                    <a:lnTo>
                      <a:pt x="289" y="36"/>
                    </a:lnTo>
                    <a:lnTo>
                      <a:pt x="290" y="32"/>
                    </a:lnTo>
                    <a:lnTo>
                      <a:pt x="289" y="28"/>
                    </a:lnTo>
                    <a:lnTo>
                      <a:pt x="289" y="24"/>
                    </a:lnTo>
                    <a:lnTo>
                      <a:pt x="287" y="21"/>
                    </a:lnTo>
                    <a:lnTo>
                      <a:pt x="285" y="18"/>
                    </a:lnTo>
                    <a:lnTo>
                      <a:pt x="282" y="15"/>
                    </a:lnTo>
                    <a:lnTo>
                      <a:pt x="279" y="13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8" name="Freeform 222"/>
              <p:cNvSpPr>
                <a:spLocks/>
              </p:cNvSpPr>
              <p:nvPr/>
            </p:nvSpPr>
            <p:spPr bwMode="auto">
              <a:xfrm>
                <a:off x="3119" y="1366"/>
                <a:ext cx="23" cy="10"/>
              </a:xfrm>
              <a:custGeom>
                <a:avLst/>
                <a:gdLst>
                  <a:gd name="T0" fmla="*/ 0 w 350"/>
                  <a:gd name="T1" fmla="*/ 0 h 143"/>
                  <a:gd name="T2" fmla="*/ 0 w 350"/>
                  <a:gd name="T3" fmla="*/ 0 h 143"/>
                  <a:gd name="T4" fmla="*/ 0 w 350"/>
                  <a:gd name="T5" fmla="*/ 0 h 143"/>
                  <a:gd name="T6" fmla="*/ 0 w 350"/>
                  <a:gd name="T7" fmla="*/ 0 h 143"/>
                  <a:gd name="T8" fmla="*/ 0 w 350"/>
                  <a:gd name="T9" fmla="*/ 0 h 143"/>
                  <a:gd name="T10" fmla="*/ 0 w 350"/>
                  <a:gd name="T11" fmla="*/ 0 h 143"/>
                  <a:gd name="T12" fmla="*/ 0 w 350"/>
                  <a:gd name="T13" fmla="*/ 0 h 143"/>
                  <a:gd name="T14" fmla="*/ 0 w 350"/>
                  <a:gd name="T15" fmla="*/ 0 h 143"/>
                  <a:gd name="T16" fmla="*/ 0 w 350"/>
                  <a:gd name="T17" fmla="*/ 0 h 143"/>
                  <a:gd name="T18" fmla="*/ 0 w 350"/>
                  <a:gd name="T19" fmla="*/ 0 h 143"/>
                  <a:gd name="T20" fmla="*/ 0 w 350"/>
                  <a:gd name="T21" fmla="*/ 0 h 143"/>
                  <a:gd name="T22" fmla="*/ 0 w 350"/>
                  <a:gd name="T23" fmla="*/ 0 h 143"/>
                  <a:gd name="T24" fmla="*/ 0 w 350"/>
                  <a:gd name="T25" fmla="*/ 0 h 143"/>
                  <a:gd name="T26" fmla="*/ 0 w 350"/>
                  <a:gd name="T27" fmla="*/ 0 h 143"/>
                  <a:gd name="T28" fmla="*/ 0 w 350"/>
                  <a:gd name="T29" fmla="*/ 0 h 143"/>
                  <a:gd name="T30" fmla="*/ 0 w 350"/>
                  <a:gd name="T31" fmla="*/ 0 h 143"/>
                  <a:gd name="T32" fmla="*/ 0 w 350"/>
                  <a:gd name="T33" fmla="*/ 0 h 143"/>
                  <a:gd name="T34" fmla="*/ 0 w 350"/>
                  <a:gd name="T35" fmla="*/ 0 h 143"/>
                  <a:gd name="T36" fmla="*/ 0 w 350"/>
                  <a:gd name="T37" fmla="*/ 0 h 143"/>
                  <a:gd name="T38" fmla="*/ 0 w 350"/>
                  <a:gd name="T39" fmla="*/ 0 h 143"/>
                  <a:gd name="T40" fmla="*/ 0 w 350"/>
                  <a:gd name="T41" fmla="*/ 0 h 143"/>
                  <a:gd name="T42" fmla="*/ 0 w 350"/>
                  <a:gd name="T43" fmla="*/ 0 h 143"/>
                  <a:gd name="T44" fmla="*/ 0 w 350"/>
                  <a:gd name="T45" fmla="*/ 0 h 143"/>
                  <a:gd name="T46" fmla="*/ 0 w 350"/>
                  <a:gd name="T47" fmla="*/ 0 h 143"/>
                  <a:gd name="T48" fmla="*/ 0 w 350"/>
                  <a:gd name="T49" fmla="*/ 0 h 143"/>
                  <a:gd name="T50" fmla="*/ 0 w 350"/>
                  <a:gd name="T51" fmla="*/ 0 h 143"/>
                  <a:gd name="T52" fmla="*/ 0 w 350"/>
                  <a:gd name="T53" fmla="*/ 0 h 143"/>
                  <a:gd name="T54" fmla="*/ 0 w 350"/>
                  <a:gd name="T55" fmla="*/ 0 h 143"/>
                  <a:gd name="T56" fmla="*/ 0 w 350"/>
                  <a:gd name="T57" fmla="*/ 0 h 143"/>
                  <a:gd name="T58" fmla="*/ 0 w 350"/>
                  <a:gd name="T59" fmla="*/ 0 h 143"/>
                  <a:gd name="T60" fmla="*/ 0 w 350"/>
                  <a:gd name="T61" fmla="*/ 0 h 143"/>
                  <a:gd name="T62" fmla="*/ 0 w 350"/>
                  <a:gd name="T63" fmla="*/ 0 h 143"/>
                  <a:gd name="T64" fmla="*/ 0 w 350"/>
                  <a:gd name="T65" fmla="*/ 0 h 143"/>
                  <a:gd name="T66" fmla="*/ 0 w 350"/>
                  <a:gd name="T67" fmla="*/ 0 h 143"/>
                  <a:gd name="T68" fmla="*/ 0 w 350"/>
                  <a:gd name="T69" fmla="*/ 0 h 143"/>
                  <a:gd name="T70" fmla="*/ 0 w 350"/>
                  <a:gd name="T71" fmla="*/ 0 h 143"/>
                  <a:gd name="T72" fmla="*/ 0 w 350"/>
                  <a:gd name="T73" fmla="*/ 0 h 143"/>
                  <a:gd name="T74" fmla="*/ 0 w 350"/>
                  <a:gd name="T75" fmla="*/ 0 h 143"/>
                  <a:gd name="T76" fmla="*/ 0 w 350"/>
                  <a:gd name="T77" fmla="*/ 0 h 143"/>
                  <a:gd name="T78" fmla="*/ 0 w 350"/>
                  <a:gd name="T79" fmla="*/ 0 h 143"/>
                  <a:gd name="T80" fmla="*/ 0 w 350"/>
                  <a:gd name="T81" fmla="*/ 0 h 143"/>
                  <a:gd name="T82" fmla="*/ 0 w 350"/>
                  <a:gd name="T83" fmla="*/ 0 h 143"/>
                  <a:gd name="T84" fmla="*/ 0 w 350"/>
                  <a:gd name="T85" fmla="*/ 0 h 143"/>
                  <a:gd name="T86" fmla="*/ 0 w 350"/>
                  <a:gd name="T87" fmla="*/ 0 h 143"/>
                  <a:gd name="T88" fmla="*/ 0 w 350"/>
                  <a:gd name="T89" fmla="*/ 0 h 143"/>
                  <a:gd name="T90" fmla="*/ 0 w 350"/>
                  <a:gd name="T91" fmla="*/ 0 h 1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0"/>
                  <a:gd name="T139" fmla="*/ 0 h 143"/>
                  <a:gd name="T140" fmla="*/ 350 w 350"/>
                  <a:gd name="T141" fmla="*/ 143 h 1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0" h="143">
                    <a:moveTo>
                      <a:pt x="36" y="137"/>
                    </a:moveTo>
                    <a:lnTo>
                      <a:pt x="43" y="127"/>
                    </a:lnTo>
                    <a:lnTo>
                      <a:pt x="50" y="118"/>
                    </a:lnTo>
                    <a:lnTo>
                      <a:pt x="57" y="110"/>
                    </a:lnTo>
                    <a:lnTo>
                      <a:pt x="65" y="103"/>
                    </a:lnTo>
                    <a:lnTo>
                      <a:pt x="83" y="89"/>
                    </a:lnTo>
                    <a:lnTo>
                      <a:pt x="100" y="77"/>
                    </a:lnTo>
                    <a:lnTo>
                      <a:pt x="120" y="67"/>
                    </a:lnTo>
                    <a:lnTo>
                      <a:pt x="140" y="58"/>
                    </a:lnTo>
                    <a:lnTo>
                      <a:pt x="160" y="51"/>
                    </a:lnTo>
                    <a:lnTo>
                      <a:pt x="182" y="43"/>
                    </a:lnTo>
                    <a:lnTo>
                      <a:pt x="204" y="41"/>
                    </a:lnTo>
                    <a:lnTo>
                      <a:pt x="182" y="31"/>
                    </a:lnTo>
                    <a:lnTo>
                      <a:pt x="195" y="47"/>
                    </a:lnTo>
                    <a:lnTo>
                      <a:pt x="212" y="54"/>
                    </a:lnTo>
                    <a:lnTo>
                      <a:pt x="230" y="61"/>
                    </a:lnTo>
                    <a:lnTo>
                      <a:pt x="246" y="69"/>
                    </a:lnTo>
                    <a:lnTo>
                      <a:pt x="263" y="78"/>
                    </a:lnTo>
                    <a:lnTo>
                      <a:pt x="272" y="84"/>
                    </a:lnTo>
                    <a:lnTo>
                      <a:pt x="279" y="90"/>
                    </a:lnTo>
                    <a:lnTo>
                      <a:pt x="286" y="96"/>
                    </a:lnTo>
                    <a:lnTo>
                      <a:pt x="292" y="102"/>
                    </a:lnTo>
                    <a:lnTo>
                      <a:pt x="298" y="109"/>
                    </a:lnTo>
                    <a:lnTo>
                      <a:pt x="304" y="116"/>
                    </a:lnTo>
                    <a:lnTo>
                      <a:pt x="308" y="125"/>
                    </a:lnTo>
                    <a:lnTo>
                      <a:pt x="312" y="135"/>
                    </a:lnTo>
                    <a:lnTo>
                      <a:pt x="315" y="138"/>
                    </a:lnTo>
                    <a:lnTo>
                      <a:pt x="319" y="140"/>
                    </a:lnTo>
                    <a:lnTo>
                      <a:pt x="323" y="142"/>
                    </a:lnTo>
                    <a:lnTo>
                      <a:pt x="327" y="142"/>
                    </a:lnTo>
                    <a:lnTo>
                      <a:pt x="331" y="143"/>
                    </a:lnTo>
                    <a:lnTo>
                      <a:pt x="334" y="142"/>
                    </a:lnTo>
                    <a:lnTo>
                      <a:pt x="338" y="141"/>
                    </a:lnTo>
                    <a:lnTo>
                      <a:pt x="341" y="139"/>
                    </a:lnTo>
                    <a:lnTo>
                      <a:pt x="345" y="136"/>
                    </a:lnTo>
                    <a:lnTo>
                      <a:pt x="347" y="133"/>
                    </a:lnTo>
                    <a:lnTo>
                      <a:pt x="349" y="129"/>
                    </a:lnTo>
                    <a:lnTo>
                      <a:pt x="350" y="125"/>
                    </a:lnTo>
                    <a:lnTo>
                      <a:pt x="350" y="121"/>
                    </a:lnTo>
                    <a:lnTo>
                      <a:pt x="349" y="117"/>
                    </a:lnTo>
                    <a:lnTo>
                      <a:pt x="348" y="113"/>
                    </a:lnTo>
                    <a:lnTo>
                      <a:pt x="346" y="110"/>
                    </a:lnTo>
                    <a:lnTo>
                      <a:pt x="335" y="93"/>
                    </a:lnTo>
                    <a:lnTo>
                      <a:pt x="323" y="77"/>
                    </a:lnTo>
                    <a:lnTo>
                      <a:pt x="309" y="63"/>
                    </a:lnTo>
                    <a:lnTo>
                      <a:pt x="294" y="51"/>
                    </a:lnTo>
                    <a:lnTo>
                      <a:pt x="278" y="40"/>
                    </a:lnTo>
                    <a:lnTo>
                      <a:pt x="261" y="29"/>
                    </a:lnTo>
                    <a:lnTo>
                      <a:pt x="243" y="21"/>
                    </a:lnTo>
                    <a:lnTo>
                      <a:pt x="225" y="13"/>
                    </a:lnTo>
                    <a:lnTo>
                      <a:pt x="216" y="10"/>
                    </a:lnTo>
                    <a:lnTo>
                      <a:pt x="215" y="8"/>
                    </a:lnTo>
                    <a:lnTo>
                      <a:pt x="213" y="6"/>
                    </a:lnTo>
                    <a:lnTo>
                      <a:pt x="211" y="4"/>
                    </a:lnTo>
                    <a:lnTo>
                      <a:pt x="208" y="2"/>
                    </a:lnTo>
                    <a:lnTo>
                      <a:pt x="206" y="1"/>
                    </a:lnTo>
                    <a:lnTo>
                      <a:pt x="203" y="1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2" y="8"/>
                    </a:lnTo>
                    <a:lnTo>
                      <a:pt x="153" y="8"/>
                    </a:lnTo>
                    <a:lnTo>
                      <a:pt x="132" y="16"/>
                    </a:lnTo>
                    <a:lnTo>
                      <a:pt x="111" y="25"/>
                    </a:lnTo>
                    <a:lnTo>
                      <a:pt x="92" y="36"/>
                    </a:lnTo>
                    <a:lnTo>
                      <a:pt x="73" y="48"/>
                    </a:lnTo>
                    <a:lnTo>
                      <a:pt x="54" y="61"/>
                    </a:lnTo>
                    <a:lnTo>
                      <a:pt x="37" y="75"/>
                    </a:lnTo>
                    <a:lnTo>
                      <a:pt x="21" y="92"/>
                    </a:lnTo>
                    <a:lnTo>
                      <a:pt x="5" y="109"/>
                    </a:lnTo>
                    <a:lnTo>
                      <a:pt x="3" y="112"/>
                    </a:lnTo>
                    <a:lnTo>
                      <a:pt x="1" y="116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2" y="132"/>
                    </a:lnTo>
                    <a:lnTo>
                      <a:pt x="4" y="135"/>
                    </a:lnTo>
                    <a:lnTo>
                      <a:pt x="6" y="138"/>
                    </a:lnTo>
                    <a:lnTo>
                      <a:pt x="10" y="140"/>
                    </a:lnTo>
                    <a:lnTo>
                      <a:pt x="13" y="142"/>
                    </a:lnTo>
                    <a:lnTo>
                      <a:pt x="17" y="143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9" y="142"/>
                    </a:lnTo>
                    <a:lnTo>
                      <a:pt x="33" y="140"/>
                    </a:lnTo>
                    <a:lnTo>
                      <a:pt x="36" y="137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9" name="Freeform 223"/>
              <p:cNvSpPr>
                <a:spLocks/>
              </p:cNvSpPr>
              <p:nvPr/>
            </p:nvSpPr>
            <p:spPr bwMode="auto">
              <a:xfrm>
                <a:off x="3210" y="1381"/>
                <a:ext cx="30" cy="15"/>
              </a:xfrm>
              <a:custGeom>
                <a:avLst/>
                <a:gdLst>
                  <a:gd name="T0" fmla="*/ 0 w 453"/>
                  <a:gd name="T1" fmla="*/ 0 h 224"/>
                  <a:gd name="T2" fmla="*/ 0 w 453"/>
                  <a:gd name="T3" fmla="*/ 0 h 224"/>
                  <a:gd name="T4" fmla="*/ 0 w 453"/>
                  <a:gd name="T5" fmla="*/ 0 h 224"/>
                  <a:gd name="T6" fmla="*/ 0 w 453"/>
                  <a:gd name="T7" fmla="*/ 0 h 224"/>
                  <a:gd name="T8" fmla="*/ 0 w 453"/>
                  <a:gd name="T9" fmla="*/ 0 h 224"/>
                  <a:gd name="T10" fmla="*/ 0 w 453"/>
                  <a:gd name="T11" fmla="*/ 0 h 224"/>
                  <a:gd name="T12" fmla="*/ 0 w 453"/>
                  <a:gd name="T13" fmla="*/ 0 h 224"/>
                  <a:gd name="T14" fmla="*/ 0 w 453"/>
                  <a:gd name="T15" fmla="*/ 0 h 224"/>
                  <a:gd name="T16" fmla="*/ 0 w 453"/>
                  <a:gd name="T17" fmla="*/ 0 h 224"/>
                  <a:gd name="T18" fmla="*/ 0 w 453"/>
                  <a:gd name="T19" fmla="*/ 0 h 224"/>
                  <a:gd name="T20" fmla="*/ 0 w 453"/>
                  <a:gd name="T21" fmla="*/ 0 h 224"/>
                  <a:gd name="T22" fmla="*/ 0 w 453"/>
                  <a:gd name="T23" fmla="*/ 0 h 224"/>
                  <a:gd name="T24" fmla="*/ 0 w 453"/>
                  <a:gd name="T25" fmla="*/ 0 h 224"/>
                  <a:gd name="T26" fmla="*/ 0 w 453"/>
                  <a:gd name="T27" fmla="*/ 0 h 224"/>
                  <a:gd name="T28" fmla="*/ 0 w 453"/>
                  <a:gd name="T29" fmla="*/ 0 h 224"/>
                  <a:gd name="T30" fmla="*/ 0 w 453"/>
                  <a:gd name="T31" fmla="*/ 0 h 224"/>
                  <a:gd name="T32" fmla="*/ 0 w 453"/>
                  <a:gd name="T33" fmla="*/ 0 h 224"/>
                  <a:gd name="T34" fmla="*/ 0 w 453"/>
                  <a:gd name="T35" fmla="*/ 0 h 224"/>
                  <a:gd name="T36" fmla="*/ 0 w 453"/>
                  <a:gd name="T37" fmla="*/ 0 h 224"/>
                  <a:gd name="T38" fmla="*/ 0 w 453"/>
                  <a:gd name="T39" fmla="*/ 0 h 224"/>
                  <a:gd name="T40" fmla="*/ 0 w 453"/>
                  <a:gd name="T41" fmla="*/ 0 h 224"/>
                  <a:gd name="T42" fmla="*/ 0 w 453"/>
                  <a:gd name="T43" fmla="*/ 0 h 224"/>
                  <a:gd name="T44" fmla="*/ 0 w 453"/>
                  <a:gd name="T45" fmla="*/ 0 h 224"/>
                  <a:gd name="T46" fmla="*/ 0 w 453"/>
                  <a:gd name="T47" fmla="*/ 0 h 224"/>
                  <a:gd name="T48" fmla="*/ 0 w 453"/>
                  <a:gd name="T49" fmla="*/ 0 h 224"/>
                  <a:gd name="T50" fmla="*/ 0 w 453"/>
                  <a:gd name="T51" fmla="*/ 0 h 224"/>
                  <a:gd name="T52" fmla="*/ 0 w 453"/>
                  <a:gd name="T53" fmla="*/ 0 h 224"/>
                  <a:gd name="T54" fmla="*/ 0 w 453"/>
                  <a:gd name="T55" fmla="*/ 0 h 224"/>
                  <a:gd name="T56" fmla="*/ 0 w 453"/>
                  <a:gd name="T57" fmla="*/ 0 h 224"/>
                  <a:gd name="T58" fmla="*/ 0 w 453"/>
                  <a:gd name="T59" fmla="*/ 0 h 224"/>
                  <a:gd name="T60" fmla="*/ 0 w 453"/>
                  <a:gd name="T61" fmla="*/ 0 h 224"/>
                  <a:gd name="T62" fmla="*/ 0 w 453"/>
                  <a:gd name="T63" fmla="*/ 0 h 224"/>
                  <a:gd name="T64" fmla="*/ 0 w 453"/>
                  <a:gd name="T65" fmla="*/ 0 h 224"/>
                  <a:gd name="T66" fmla="*/ 0 w 453"/>
                  <a:gd name="T67" fmla="*/ 0 h 224"/>
                  <a:gd name="T68" fmla="*/ 0 w 453"/>
                  <a:gd name="T69" fmla="*/ 0 h 224"/>
                  <a:gd name="T70" fmla="*/ 0 w 453"/>
                  <a:gd name="T71" fmla="*/ 0 h 224"/>
                  <a:gd name="T72" fmla="*/ 0 w 453"/>
                  <a:gd name="T73" fmla="*/ 0 h 224"/>
                  <a:gd name="T74" fmla="*/ 0 w 453"/>
                  <a:gd name="T75" fmla="*/ 0 h 224"/>
                  <a:gd name="T76" fmla="*/ 0 w 453"/>
                  <a:gd name="T77" fmla="*/ 0 h 224"/>
                  <a:gd name="T78" fmla="*/ 0 w 453"/>
                  <a:gd name="T79" fmla="*/ 0 h 224"/>
                  <a:gd name="T80" fmla="*/ 0 w 453"/>
                  <a:gd name="T81" fmla="*/ 0 h 224"/>
                  <a:gd name="T82" fmla="*/ 0 w 453"/>
                  <a:gd name="T83" fmla="*/ 0 h 224"/>
                  <a:gd name="T84" fmla="*/ 0 w 453"/>
                  <a:gd name="T85" fmla="*/ 0 h 224"/>
                  <a:gd name="T86" fmla="*/ 0 w 453"/>
                  <a:gd name="T87" fmla="*/ 0 h 224"/>
                  <a:gd name="T88" fmla="*/ 0 w 453"/>
                  <a:gd name="T89" fmla="*/ 0 h 224"/>
                  <a:gd name="T90" fmla="*/ 0 w 453"/>
                  <a:gd name="T91" fmla="*/ 0 h 224"/>
                  <a:gd name="T92" fmla="*/ 0 w 453"/>
                  <a:gd name="T93" fmla="*/ 0 h 224"/>
                  <a:gd name="T94" fmla="*/ 0 w 453"/>
                  <a:gd name="T95" fmla="*/ 0 h 2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3"/>
                  <a:gd name="T145" fmla="*/ 0 h 224"/>
                  <a:gd name="T146" fmla="*/ 453 w 453"/>
                  <a:gd name="T147" fmla="*/ 224 h 2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3" h="224">
                    <a:moveTo>
                      <a:pt x="32" y="105"/>
                    </a:moveTo>
                    <a:lnTo>
                      <a:pt x="45" y="93"/>
                    </a:lnTo>
                    <a:lnTo>
                      <a:pt x="57" y="83"/>
                    </a:lnTo>
                    <a:lnTo>
                      <a:pt x="70" y="74"/>
                    </a:lnTo>
                    <a:lnTo>
                      <a:pt x="83" y="66"/>
                    </a:lnTo>
                    <a:lnTo>
                      <a:pt x="97" y="59"/>
                    </a:lnTo>
                    <a:lnTo>
                      <a:pt x="110" y="54"/>
                    </a:lnTo>
                    <a:lnTo>
                      <a:pt x="123" y="48"/>
                    </a:lnTo>
                    <a:lnTo>
                      <a:pt x="137" y="45"/>
                    </a:lnTo>
                    <a:lnTo>
                      <a:pt x="152" y="43"/>
                    </a:lnTo>
                    <a:lnTo>
                      <a:pt x="166" y="41"/>
                    </a:lnTo>
                    <a:lnTo>
                      <a:pt x="179" y="41"/>
                    </a:lnTo>
                    <a:lnTo>
                      <a:pt x="194" y="42"/>
                    </a:lnTo>
                    <a:lnTo>
                      <a:pt x="208" y="43"/>
                    </a:lnTo>
                    <a:lnTo>
                      <a:pt x="222" y="45"/>
                    </a:lnTo>
                    <a:lnTo>
                      <a:pt x="235" y="49"/>
                    </a:lnTo>
                    <a:lnTo>
                      <a:pt x="250" y="54"/>
                    </a:lnTo>
                    <a:lnTo>
                      <a:pt x="263" y="59"/>
                    </a:lnTo>
                    <a:lnTo>
                      <a:pt x="276" y="65"/>
                    </a:lnTo>
                    <a:lnTo>
                      <a:pt x="288" y="71"/>
                    </a:lnTo>
                    <a:lnTo>
                      <a:pt x="302" y="79"/>
                    </a:lnTo>
                    <a:lnTo>
                      <a:pt x="314" y="87"/>
                    </a:lnTo>
                    <a:lnTo>
                      <a:pt x="326" y="95"/>
                    </a:lnTo>
                    <a:lnTo>
                      <a:pt x="337" y="106"/>
                    </a:lnTo>
                    <a:lnTo>
                      <a:pt x="349" y="116"/>
                    </a:lnTo>
                    <a:lnTo>
                      <a:pt x="359" y="126"/>
                    </a:lnTo>
                    <a:lnTo>
                      <a:pt x="369" y="137"/>
                    </a:lnTo>
                    <a:lnTo>
                      <a:pt x="378" y="149"/>
                    </a:lnTo>
                    <a:lnTo>
                      <a:pt x="387" y="162"/>
                    </a:lnTo>
                    <a:lnTo>
                      <a:pt x="396" y="175"/>
                    </a:lnTo>
                    <a:lnTo>
                      <a:pt x="403" y="188"/>
                    </a:lnTo>
                    <a:lnTo>
                      <a:pt x="410" y="203"/>
                    </a:lnTo>
                    <a:lnTo>
                      <a:pt x="416" y="216"/>
                    </a:lnTo>
                    <a:lnTo>
                      <a:pt x="418" y="219"/>
                    </a:lnTo>
                    <a:lnTo>
                      <a:pt x="422" y="222"/>
                    </a:lnTo>
                    <a:lnTo>
                      <a:pt x="425" y="223"/>
                    </a:lnTo>
                    <a:lnTo>
                      <a:pt x="429" y="224"/>
                    </a:lnTo>
                    <a:lnTo>
                      <a:pt x="433" y="224"/>
                    </a:lnTo>
                    <a:lnTo>
                      <a:pt x="437" y="224"/>
                    </a:lnTo>
                    <a:lnTo>
                      <a:pt x="442" y="223"/>
                    </a:lnTo>
                    <a:lnTo>
                      <a:pt x="445" y="221"/>
                    </a:lnTo>
                    <a:lnTo>
                      <a:pt x="448" y="218"/>
                    </a:lnTo>
                    <a:lnTo>
                      <a:pt x="451" y="215"/>
                    </a:lnTo>
                    <a:lnTo>
                      <a:pt x="452" y="211"/>
                    </a:lnTo>
                    <a:lnTo>
                      <a:pt x="453" y="208"/>
                    </a:lnTo>
                    <a:lnTo>
                      <a:pt x="453" y="204"/>
                    </a:lnTo>
                    <a:lnTo>
                      <a:pt x="453" y="200"/>
                    </a:lnTo>
                    <a:lnTo>
                      <a:pt x="451" y="195"/>
                    </a:lnTo>
                    <a:lnTo>
                      <a:pt x="449" y="191"/>
                    </a:lnTo>
                    <a:lnTo>
                      <a:pt x="442" y="176"/>
                    </a:lnTo>
                    <a:lnTo>
                      <a:pt x="433" y="161"/>
                    </a:lnTo>
                    <a:lnTo>
                      <a:pt x="424" y="146"/>
                    </a:lnTo>
                    <a:lnTo>
                      <a:pt x="414" y="132"/>
                    </a:lnTo>
                    <a:lnTo>
                      <a:pt x="404" y="119"/>
                    </a:lnTo>
                    <a:lnTo>
                      <a:pt x="393" y="106"/>
                    </a:lnTo>
                    <a:lnTo>
                      <a:pt x="381" y="93"/>
                    </a:lnTo>
                    <a:lnTo>
                      <a:pt x="369" y="81"/>
                    </a:lnTo>
                    <a:lnTo>
                      <a:pt x="356" y="70"/>
                    </a:lnTo>
                    <a:lnTo>
                      <a:pt x="343" y="60"/>
                    </a:lnTo>
                    <a:lnTo>
                      <a:pt x="329" y="50"/>
                    </a:lnTo>
                    <a:lnTo>
                      <a:pt x="315" y="41"/>
                    </a:lnTo>
                    <a:lnTo>
                      <a:pt x="301" y="33"/>
                    </a:lnTo>
                    <a:lnTo>
                      <a:pt x="285" y="26"/>
                    </a:lnTo>
                    <a:lnTo>
                      <a:pt x="270" y="19"/>
                    </a:lnTo>
                    <a:lnTo>
                      <a:pt x="255" y="14"/>
                    </a:lnTo>
                    <a:lnTo>
                      <a:pt x="240" y="9"/>
                    </a:lnTo>
                    <a:lnTo>
                      <a:pt x="224" y="6"/>
                    </a:lnTo>
                    <a:lnTo>
                      <a:pt x="208" y="2"/>
                    </a:lnTo>
                    <a:lnTo>
                      <a:pt x="193" y="0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29" y="5"/>
                    </a:lnTo>
                    <a:lnTo>
                      <a:pt x="113" y="9"/>
                    </a:lnTo>
                    <a:lnTo>
                      <a:pt x="98" y="14"/>
                    </a:lnTo>
                    <a:lnTo>
                      <a:pt x="82" y="20"/>
                    </a:lnTo>
                    <a:lnTo>
                      <a:pt x="67" y="27"/>
                    </a:lnTo>
                    <a:lnTo>
                      <a:pt x="52" y="36"/>
                    </a:lnTo>
                    <a:lnTo>
                      <a:pt x="37" y="46"/>
                    </a:lnTo>
                    <a:lnTo>
                      <a:pt x="23" y="58"/>
                    </a:lnTo>
                    <a:lnTo>
                      <a:pt x="9" y="70"/>
                    </a:lnTo>
                    <a:lnTo>
                      <a:pt x="6" y="73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1" y="91"/>
                    </a:lnTo>
                    <a:lnTo>
                      <a:pt x="2" y="95"/>
                    </a:lnTo>
                    <a:lnTo>
                      <a:pt x="4" y="99"/>
                    </a:lnTo>
                    <a:lnTo>
                      <a:pt x="7" y="103"/>
                    </a:lnTo>
                    <a:lnTo>
                      <a:pt x="10" y="106"/>
                    </a:lnTo>
                    <a:lnTo>
                      <a:pt x="13" y="107"/>
                    </a:lnTo>
                    <a:lnTo>
                      <a:pt x="17" y="108"/>
                    </a:lnTo>
                    <a:lnTo>
                      <a:pt x="21" y="109"/>
                    </a:lnTo>
                    <a:lnTo>
                      <a:pt x="25" y="108"/>
                    </a:lnTo>
                    <a:lnTo>
                      <a:pt x="29" y="10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0" name="Freeform 224"/>
              <p:cNvSpPr>
                <a:spLocks/>
              </p:cNvSpPr>
              <p:nvPr/>
            </p:nvSpPr>
            <p:spPr bwMode="auto">
              <a:xfrm>
                <a:off x="3142" y="1438"/>
                <a:ext cx="11" cy="19"/>
              </a:xfrm>
              <a:custGeom>
                <a:avLst/>
                <a:gdLst>
                  <a:gd name="T0" fmla="*/ 0 w 175"/>
                  <a:gd name="T1" fmla="*/ 0 h 281"/>
                  <a:gd name="T2" fmla="*/ 0 w 175"/>
                  <a:gd name="T3" fmla="*/ 0 h 281"/>
                  <a:gd name="T4" fmla="*/ 0 w 175"/>
                  <a:gd name="T5" fmla="*/ 0 h 281"/>
                  <a:gd name="T6" fmla="*/ 0 w 175"/>
                  <a:gd name="T7" fmla="*/ 0 h 281"/>
                  <a:gd name="T8" fmla="*/ 0 w 175"/>
                  <a:gd name="T9" fmla="*/ 0 h 281"/>
                  <a:gd name="T10" fmla="*/ 0 w 175"/>
                  <a:gd name="T11" fmla="*/ 0 h 281"/>
                  <a:gd name="T12" fmla="*/ 0 w 175"/>
                  <a:gd name="T13" fmla="*/ 0 h 281"/>
                  <a:gd name="T14" fmla="*/ 0 w 175"/>
                  <a:gd name="T15" fmla="*/ 0 h 281"/>
                  <a:gd name="T16" fmla="*/ 0 w 175"/>
                  <a:gd name="T17" fmla="*/ 0 h 281"/>
                  <a:gd name="T18" fmla="*/ 0 w 175"/>
                  <a:gd name="T19" fmla="*/ 0 h 281"/>
                  <a:gd name="T20" fmla="*/ 0 w 175"/>
                  <a:gd name="T21" fmla="*/ 0 h 281"/>
                  <a:gd name="T22" fmla="*/ 0 w 175"/>
                  <a:gd name="T23" fmla="*/ 0 h 281"/>
                  <a:gd name="T24" fmla="*/ 0 w 175"/>
                  <a:gd name="T25" fmla="*/ 0 h 281"/>
                  <a:gd name="T26" fmla="*/ 0 w 175"/>
                  <a:gd name="T27" fmla="*/ 0 h 281"/>
                  <a:gd name="T28" fmla="*/ 0 w 175"/>
                  <a:gd name="T29" fmla="*/ 0 h 281"/>
                  <a:gd name="T30" fmla="*/ 0 w 175"/>
                  <a:gd name="T31" fmla="*/ 0 h 281"/>
                  <a:gd name="T32" fmla="*/ 0 w 175"/>
                  <a:gd name="T33" fmla="*/ 0 h 281"/>
                  <a:gd name="T34" fmla="*/ 0 w 175"/>
                  <a:gd name="T35" fmla="*/ 0 h 281"/>
                  <a:gd name="T36" fmla="*/ 0 w 175"/>
                  <a:gd name="T37" fmla="*/ 0 h 281"/>
                  <a:gd name="T38" fmla="*/ 0 w 175"/>
                  <a:gd name="T39" fmla="*/ 0 h 281"/>
                  <a:gd name="T40" fmla="*/ 0 w 175"/>
                  <a:gd name="T41" fmla="*/ 0 h 281"/>
                  <a:gd name="T42" fmla="*/ 0 w 175"/>
                  <a:gd name="T43" fmla="*/ 0 h 281"/>
                  <a:gd name="T44" fmla="*/ 0 w 175"/>
                  <a:gd name="T45" fmla="*/ 0 h 281"/>
                  <a:gd name="T46" fmla="*/ 0 w 175"/>
                  <a:gd name="T47" fmla="*/ 0 h 281"/>
                  <a:gd name="T48" fmla="*/ 0 w 175"/>
                  <a:gd name="T49" fmla="*/ 0 h 281"/>
                  <a:gd name="T50" fmla="*/ 0 w 175"/>
                  <a:gd name="T51" fmla="*/ 0 h 281"/>
                  <a:gd name="T52" fmla="*/ 0 w 175"/>
                  <a:gd name="T53" fmla="*/ 0 h 281"/>
                  <a:gd name="T54" fmla="*/ 0 w 175"/>
                  <a:gd name="T55" fmla="*/ 0 h 281"/>
                  <a:gd name="T56" fmla="*/ 0 w 175"/>
                  <a:gd name="T57" fmla="*/ 0 h 281"/>
                  <a:gd name="T58" fmla="*/ 0 w 175"/>
                  <a:gd name="T59" fmla="*/ 0 h 281"/>
                  <a:gd name="T60" fmla="*/ 0 w 175"/>
                  <a:gd name="T61" fmla="*/ 0 h 281"/>
                  <a:gd name="T62" fmla="*/ 0 w 175"/>
                  <a:gd name="T63" fmla="*/ 0 h 281"/>
                  <a:gd name="T64" fmla="*/ 0 w 175"/>
                  <a:gd name="T65" fmla="*/ 0 h 281"/>
                  <a:gd name="T66" fmla="*/ 0 w 175"/>
                  <a:gd name="T67" fmla="*/ 0 h 281"/>
                  <a:gd name="T68" fmla="*/ 0 w 175"/>
                  <a:gd name="T69" fmla="*/ 0 h 281"/>
                  <a:gd name="T70" fmla="*/ 0 w 175"/>
                  <a:gd name="T71" fmla="*/ 0 h 281"/>
                  <a:gd name="T72" fmla="*/ 0 w 175"/>
                  <a:gd name="T73" fmla="*/ 0 h 281"/>
                  <a:gd name="T74" fmla="*/ 0 w 175"/>
                  <a:gd name="T75" fmla="*/ 0 h 281"/>
                  <a:gd name="T76" fmla="*/ 0 w 175"/>
                  <a:gd name="T77" fmla="*/ 0 h 281"/>
                  <a:gd name="T78" fmla="*/ 0 w 175"/>
                  <a:gd name="T79" fmla="*/ 0 h 281"/>
                  <a:gd name="T80" fmla="*/ 0 w 175"/>
                  <a:gd name="T81" fmla="*/ 0 h 281"/>
                  <a:gd name="T82" fmla="*/ 0 w 175"/>
                  <a:gd name="T83" fmla="*/ 0 h 281"/>
                  <a:gd name="T84" fmla="*/ 0 w 175"/>
                  <a:gd name="T85" fmla="*/ 0 h 281"/>
                  <a:gd name="T86" fmla="*/ 0 w 175"/>
                  <a:gd name="T87" fmla="*/ 0 h 281"/>
                  <a:gd name="T88" fmla="*/ 0 w 175"/>
                  <a:gd name="T89" fmla="*/ 0 h 281"/>
                  <a:gd name="T90" fmla="*/ 0 w 175"/>
                  <a:gd name="T91" fmla="*/ 0 h 281"/>
                  <a:gd name="T92" fmla="*/ 0 w 175"/>
                  <a:gd name="T93" fmla="*/ 0 h 281"/>
                  <a:gd name="T94" fmla="*/ 0 w 175"/>
                  <a:gd name="T95" fmla="*/ 0 h 281"/>
                  <a:gd name="T96" fmla="*/ 0 w 175"/>
                  <a:gd name="T97" fmla="*/ 0 h 281"/>
                  <a:gd name="T98" fmla="*/ 0 w 175"/>
                  <a:gd name="T99" fmla="*/ 0 h 281"/>
                  <a:gd name="T100" fmla="*/ 0 w 175"/>
                  <a:gd name="T101" fmla="*/ 0 h 281"/>
                  <a:gd name="T102" fmla="*/ 0 w 175"/>
                  <a:gd name="T103" fmla="*/ 0 h 281"/>
                  <a:gd name="T104" fmla="*/ 0 w 175"/>
                  <a:gd name="T105" fmla="*/ 0 h 2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5"/>
                  <a:gd name="T160" fmla="*/ 0 h 281"/>
                  <a:gd name="T161" fmla="*/ 175 w 175"/>
                  <a:gd name="T162" fmla="*/ 281 h 2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5" h="281">
                    <a:moveTo>
                      <a:pt x="150" y="0"/>
                    </a:moveTo>
                    <a:lnTo>
                      <a:pt x="136" y="3"/>
                    </a:lnTo>
                    <a:lnTo>
                      <a:pt x="123" y="6"/>
                    </a:lnTo>
                    <a:lnTo>
                      <a:pt x="109" y="9"/>
                    </a:lnTo>
                    <a:lnTo>
                      <a:pt x="96" y="12"/>
                    </a:lnTo>
                    <a:lnTo>
                      <a:pt x="83" y="16"/>
                    </a:lnTo>
                    <a:lnTo>
                      <a:pt x="69" y="20"/>
                    </a:lnTo>
                    <a:lnTo>
                      <a:pt x="56" y="26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23" y="46"/>
                    </a:lnTo>
                    <a:lnTo>
                      <a:pt x="21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5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5"/>
                    </a:lnTo>
                    <a:lnTo>
                      <a:pt x="0" y="109"/>
                    </a:lnTo>
                    <a:lnTo>
                      <a:pt x="1" y="125"/>
                    </a:lnTo>
                    <a:lnTo>
                      <a:pt x="3" y="139"/>
                    </a:lnTo>
                    <a:lnTo>
                      <a:pt x="6" y="152"/>
                    </a:lnTo>
                    <a:lnTo>
                      <a:pt x="11" y="166"/>
                    </a:lnTo>
                    <a:lnTo>
                      <a:pt x="17" y="180"/>
                    </a:lnTo>
                    <a:lnTo>
                      <a:pt x="25" y="193"/>
                    </a:lnTo>
                    <a:lnTo>
                      <a:pt x="32" y="205"/>
                    </a:lnTo>
                    <a:lnTo>
                      <a:pt x="40" y="218"/>
                    </a:lnTo>
                    <a:lnTo>
                      <a:pt x="49" y="230"/>
                    </a:lnTo>
                    <a:lnTo>
                      <a:pt x="68" y="253"/>
                    </a:lnTo>
                    <a:lnTo>
                      <a:pt x="88" y="274"/>
                    </a:lnTo>
                    <a:lnTo>
                      <a:pt x="91" y="277"/>
                    </a:lnTo>
                    <a:lnTo>
                      <a:pt x="94" y="279"/>
                    </a:lnTo>
                    <a:lnTo>
                      <a:pt x="98" y="280"/>
                    </a:lnTo>
                    <a:lnTo>
                      <a:pt x="102" y="281"/>
                    </a:lnTo>
                    <a:lnTo>
                      <a:pt x="106" y="281"/>
                    </a:lnTo>
                    <a:lnTo>
                      <a:pt x="109" y="280"/>
                    </a:lnTo>
                    <a:lnTo>
                      <a:pt x="113" y="278"/>
                    </a:lnTo>
                    <a:lnTo>
                      <a:pt x="116" y="275"/>
                    </a:lnTo>
                    <a:lnTo>
                      <a:pt x="119" y="272"/>
                    </a:lnTo>
                    <a:lnTo>
                      <a:pt x="122" y="268"/>
                    </a:lnTo>
                    <a:lnTo>
                      <a:pt x="123" y="264"/>
                    </a:lnTo>
                    <a:lnTo>
                      <a:pt x="123" y="261"/>
                    </a:lnTo>
                    <a:lnTo>
                      <a:pt x="123" y="257"/>
                    </a:lnTo>
                    <a:lnTo>
                      <a:pt x="122" y="253"/>
                    </a:lnTo>
                    <a:lnTo>
                      <a:pt x="119" y="249"/>
                    </a:lnTo>
                    <a:lnTo>
                      <a:pt x="116" y="246"/>
                    </a:lnTo>
                    <a:lnTo>
                      <a:pt x="102" y="233"/>
                    </a:lnTo>
                    <a:lnTo>
                      <a:pt x="90" y="218"/>
                    </a:lnTo>
                    <a:lnTo>
                      <a:pt x="78" y="203"/>
                    </a:lnTo>
                    <a:lnTo>
                      <a:pt x="67" y="188"/>
                    </a:lnTo>
                    <a:lnTo>
                      <a:pt x="58" y="172"/>
                    </a:lnTo>
                    <a:lnTo>
                      <a:pt x="50" y="154"/>
                    </a:lnTo>
                    <a:lnTo>
                      <a:pt x="43" y="137"/>
                    </a:lnTo>
                    <a:lnTo>
                      <a:pt x="38" y="118"/>
                    </a:lnTo>
                    <a:lnTo>
                      <a:pt x="49" y="76"/>
                    </a:lnTo>
                    <a:lnTo>
                      <a:pt x="41" y="84"/>
                    </a:lnTo>
                    <a:lnTo>
                      <a:pt x="50" y="79"/>
                    </a:lnTo>
                    <a:lnTo>
                      <a:pt x="51" y="78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5" y="76"/>
                    </a:lnTo>
                    <a:lnTo>
                      <a:pt x="56" y="75"/>
                    </a:lnTo>
                    <a:lnTo>
                      <a:pt x="57" y="72"/>
                    </a:lnTo>
                    <a:lnTo>
                      <a:pt x="58" y="71"/>
                    </a:lnTo>
                    <a:lnTo>
                      <a:pt x="59" y="70"/>
                    </a:lnTo>
                    <a:lnTo>
                      <a:pt x="63" y="62"/>
                    </a:lnTo>
                    <a:lnTo>
                      <a:pt x="49" y="72"/>
                    </a:lnTo>
                    <a:lnTo>
                      <a:pt x="89" y="56"/>
                    </a:lnTo>
                    <a:lnTo>
                      <a:pt x="97" y="53"/>
                    </a:lnTo>
                    <a:lnTo>
                      <a:pt x="105" y="50"/>
                    </a:lnTo>
                    <a:lnTo>
                      <a:pt x="114" y="47"/>
                    </a:lnTo>
                    <a:lnTo>
                      <a:pt x="123" y="44"/>
                    </a:lnTo>
                    <a:lnTo>
                      <a:pt x="131" y="41"/>
                    </a:lnTo>
                    <a:lnTo>
                      <a:pt x="140" y="40"/>
                    </a:lnTo>
                    <a:lnTo>
                      <a:pt x="149" y="40"/>
                    </a:lnTo>
                    <a:lnTo>
                      <a:pt x="158" y="41"/>
                    </a:lnTo>
                    <a:lnTo>
                      <a:pt x="162" y="40"/>
                    </a:lnTo>
                    <a:lnTo>
                      <a:pt x="166" y="38"/>
                    </a:lnTo>
                    <a:lnTo>
                      <a:pt x="168" y="36"/>
                    </a:lnTo>
                    <a:lnTo>
                      <a:pt x="172" y="33"/>
                    </a:lnTo>
                    <a:lnTo>
                      <a:pt x="174" y="29"/>
                    </a:lnTo>
                    <a:lnTo>
                      <a:pt x="175" y="24"/>
                    </a:lnTo>
                    <a:lnTo>
                      <a:pt x="175" y="20"/>
                    </a:lnTo>
                    <a:lnTo>
                      <a:pt x="175" y="16"/>
                    </a:lnTo>
                    <a:lnTo>
                      <a:pt x="174" y="12"/>
                    </a:lnTo>
                    <a:lnTo>
                      <a:pt x="172" y="9"/>
                    </a:lnTo>
                    <a:lnTo>
                      <a:pt x="170" y="6"/>
                    </a:lnTo>
                    <a:lnTo>
                      <a:pt x="166" y="3"/>
                    </a:lnTo>
                    <a:lnTo>
                      <a:pt x="162" y="2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1" name="Freeform 225"/>
              <p:cNvSpPr>
                <a:spLocks/>
              </p:cNvSpPr>
              <p:nvPr/>
            </p:nvSpPr>
            <p:spPr bwMode="auto">
              <a:xfrm>
                <a:off x="3202" y="1449"/>
                <a:ext cx="27" cy="6"/>
              </a:xfrm>
              <a:custGeom>
                <a:avLst/>
                <a:gdLst>
                  <a:gd name="T0" fmla="*/ 0 w 406"/>
                  <a:gd name="T1" fmla="*/ 0 h 91"/>
                  <a:gd name="T2" fmla="*/ 0 w 406"/>
                  <a:gd name="T3" fmla="*/ 0 h 91"/>
                  <a:gd name="T4" fmla="*/ 0 w 406"/>
                  <a:gd name="T5" fmla="*/ 0 h 91"/>
                  <a:gd name="T6" fmla="*/ 0 w 406"/>
                  <a:gd name="T7" fmla="*/ 0 h 91"/>
                  <a:gd name="T8" fmla="*/ 0 w 406"/>
                  <a:gd name="T9" fmla="*/ 0 h 91"/>
                  <a:gd name="T10" fmla="*/ 0 w 406"/>
                  <a:gd name="T11" fmla="*/ 0 h 91"/>
                  <a:gd name="T12" fmla="*/ 0 w 406"/>
                  <a:gd name="T13" fmla="*/ 0 h 91"/>
                  <a:gd name="T14" fmla="*/ 0 w 406"/>
                  <a:gd name="T15" fmla="*/ 0 h 91"/>
                  <a:gd name="T16" fmla="*/ 0 w 406"/>
                  <a:gd name="T17" fmla="*/ 0 h 91"/>
                  <a:gd name="T18" fmla="*/ 0 w 406"/>
                  <a:gd name="T19" fmla="*/ 0 h 91"/>
                  <a:gd name="T20" fmla="*/ 0 w 406"/>
                  <a:gd name="T21" fmla="*/ 0 h 91"/>
                  <a:gd name="T22" fmla="*/ 0 w 406"/>
                  <a:gd name="T23" fmla="*/ 0 h 91"/>
                  <a:gd name="T24" fmla="*/ 0 w 406"/>
                  <a:gd name="T25" fmla="*/ 0 h 91"/>
                  <a:gd name="T26" fmla="*/ 0 w 406"/>
                  <a:gd name="T27" fmla="*/ 0 h 91"/>
                  <a:gd name="T28" fmla="*/ 0 w 406"/>
                  <a:gd name="T29" fmla="*/ 0 h 91"/>
                  <a:gd name="T30" fmla="*/ 0 w 406"/>
                  <a:gd name="T31" fmla="*/ 0 h 91"/>
                  <a:gd name="T32" fmla="*/ 0 w 406"/>
                  <a:gd name="T33" fmla="*/ 0 h 91"/>
                  <a:gd name="T34" fmla="*/ 0 w 406"/>
                  <a:gd name="T35" fmla="*/ 0 h 91"/>
                  <a:gd name="T36" fmla="*/ 0 w 406"/>
                  <a:gd name="T37" fmla="*/ 0 h 91"/>
                  <a:gd name="T38" fmla="*/ 0 w 406"/>
                  <a:gd name="T39" fmla="*/ 0 h 91"/>
                  <a:gd name="T40" fmla="*/ 0 w 406"/>
                  <a:gd name="T41" fmla="*/ 0 h 91"/>
                  <a:gd name="T42" fmla="*/ 0 w 406"/>
                  <a:gd name="T43" fmla="*/ 0 h 91"/>
                  <a:gd name="T44" fmla="*/ 0 w 406"/>
                  <a:gd name="T45" fmla="*/ 0 h 91"/>
                  <a:gd name="T46" fmla="*/ 0 w 406"/>
                  <a:gd name="T47" fmla="*/ 0 h 91"/>
                  <a:gd name="T48" fmla="*/ 0 w 406"/>
                  <a:gd name="T49" fmla="*/ 0 h 91"/>
                  <a:gd name="T50" fmla="*/ 0 w 406"/>
                  <a:gd name="T51" fmla="*/ 0 h 91"/>
                  <a:gd name="T52" fmla="*/ 0 w 406"/>
                  <a:gd name="T53" fmla="*/ 0 h 91"/>
                  <a:gd name="T54" fmla="*/ 0 w 406"/>
                  <a:gd name="T55" fmla="*/ 0 h 91"/>
                  <a:gd name="T56" fmla="*/ 0 w 406"/>
                  <a:gd name="T57" fmla="*/ 0 h 91"/>
                  <a:gd name="T58" fmla="*/ 0 w 406"/>
                  <a:gd name="T59" fmla="*/ 0 h 91"/>
                  <a:gd name="T60" fmla="*/ 0 w 406"/>
                  <a:gd name="T61" fmla="*/ 0 h 91"/>
                  <a:gd name="T62" fmla="*/ 0 w 406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91"/>
                  <a:gd name="T98" fmla="*/ 406 w 406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91">
                    <a:moveTo>
                      <a:pt x="33" y="87"/>
                    </a:moveTo>
                    <a:lnTo>
                      <a:pt x="52" y="78"/>
                    </a:lnTo>
                    <a:lnTo>
                      <a:pt x="74" y="71"/>
                    </a:lnTo>
                    <a:lnTo>
                      <a:pt x="94" y="64"/>
                    </a:lnTo>
                    <a:lnTo>
                      <a:pt x="116" y="57"/>
                    </a:lnTo>
                    <a:lnTo>
                      <a:pt x="138" y="52"/>
                    </a:lnTo>
                    <a:lnTo>
                      <a:pt x="159" y="48"/>
                    </a:lnTo>
                    <a:lnTo>
                      <a:pt x="182" y="45"/>
                    </a:lnTo>
                    <a:lnTo>
                      <a:pt x="204" y="43"/>
                    </a:lnTo>
                    <a:lnTo>
                      <a:pt x="226" y="42"/>
                    </a:lnTo>
                    <a:lnTo>
                      <a:pt x="248" y="43"/>
                    </a:lnTo>
                    <a:lnTo>
                      <a:pt x="271" y="45"/>
                    </a:lnTo>
                    <a:lnTo>
                      <a:pt x="292" y="48"/>
                    </a:lnTo>
                    <a:lnTo>
                      <a:pt x="315" y="52"/>
                    </a:lnTo>
                    <a:lnTo>
                      <a:pt x="335" y="59"/>
                    </a:lnTo>
                    <a:lnTo>
                      <a:pt x="356" y="67"/>
                    </a:lnTo>
                    <a:lnTo>
                      <a:pt x="377" y="76"/>
                    </a:lnTo>
                    <a:lnTo>
                      <a:pt x="381" y="78"/>
                    </a:lnTo>
                    <a:lnTo>
                      <a:pt x="385" y="78"/>
                    </a:lnTo>
                    <a:lnTo>
                      <a:pt x="389" y="78"/>
                    </a:lnTo>
                    <a:lnTo>
                      <a:pt x="393" y="77"/>
                    </a:lnTo>
                    <a:lnTo>
                      <a:pt x="396" y="75"/>
                    </a:lnTo>
                    <a:lnTo>
                      <a:pt x="400" y="73"/>
                    </a:lnTo>
                    <a:lnTo>
                      <a:pt x="402" y="70"/>
                    </a:lnTo>
                    <a:lnTo>
                      <a:pt x="405" y="67"/>
                    </a:lnTo>
                    <a:lnTo>
                      <a:pt x="406" y="62"/>
                    </a:lnTo>
                    <a:lnTo>
                      <a:pt x="406" y="58"/>
                    </a:lnTo>
                    <a:lnTo>
                      <a:pt x="406" y="54"/>
                    </a:lnTo>
                    <a:lnTo>
                      <a:pt x="405" y="50"/>
                    </a:lnTo>
                    <a:lnTo>
                      <a:pt x="403" y="46"/>
                    </a:lnTo>
                    <a:lnTo>
                      <a:pt x="401" y="43"/>
                    </a:lnTo>
                    <a:lnTo>
                      <a:pt x="398" y="41"/>
                    </a:lnTo>
                    <a:lnTo>
                      <a:pt x="394" y="39"/>
                    </a:lnTo>
                    <a:lnTo>
                      <a:pt x="372" y="29"/>
                    </a:lnTo>
                    <a:lnTo>
                      <a:pt x="348" y="21"/>
                    </a:lnTo>
                    <a:lnTo>
                      <a:pt x="324" y="13"/>
                    </a:lnTo>
                    <a:lnTo>
                      <a:pt x="299" y="8"/>
                    </a:lnTo>
                    <a:lnTo>
                      <a:pt x="275" y="4"/>
                    </a:lnTo>
                    <a:lnTo>
                      <a:pt x="249" y="2"/>
                    </a:lnTo>
                    <a:lnTo>
                      <a:pt x="225" y="0"/>
                    </a:lnTo>
                    <a:lnTo>
                      <a:pt x="199" y="1"/>
                    </a:lnTo>
                    <a:lnTo>
                      <a:pt x="174" y="2"/>
                    </a:lnTo>
                    <a:lnTo>
                      <a:pt x="149" y="5"/>
                    </a:lnTo>
                    <a:lnTo>
                      <a:pt x="124" y="10"/>
                    </a:lnTo>
                    <a:lnTo>
                      <a:pt x="100" y="16"/>
                    </a:lnTo>
                    <a:lnTo>
                      <a:pt x="76" y="23"/>
                    </a:lnTo>
                    <a:lnTo>
                      <a:pt x="53" y="32"/>
                    </a:lnTo>
                    <a:lnTo>
                      <a:pt x="31" y="41"/>
                    </a:lnTo>
                    <a:lnTo>
                      <a:pt x="9" y="52"/>
                    </a:lnTo>
                    <a:lnTo>
                      <a:pt x="5" y="55"/>
                    </a:lnTo>
                    <a:lnTo>
                      <a:pt x="3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1" y="78"/>
                    </a:lnTo>
                    <a:lnTo>
                      <a:pt x="3" y="82"/>
                    </a:lnTo>
                    <a:lnTo>
                      <a:pt x="6" y="85"/>
                    </a:lnTo>
                    <a:lnTo>
                      <a:pt x="9" y="87"/>
                    </a:lnTo>
                    <a:lnTo>
                      <a:pt x="14" y="89"/>
                    </a:lnTo>
                    <a:lnTo>
                      <a:pt x="17" y="90"/>
                    </a:lnTo>
                    <a:lnTo>
                      <a:pt x="21" y="91"/>
                    </a:lnTo>
                    <a:lnTo>
                      <a:pt x="25" y="90"/>
                    </a:lnTo>
                    <a:lnTo>
                      <a:pt x="29" y="89"/>
                    </a:lnTo>
                    <a:lnTo>
                      <a:pt x="33" y="87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2" name="Freeform 226"/>
              <p:cNvSpPr>
                <a:spLocks/>
              </p:cNvSpPr>
              <p:nvPr/>
            </p:nvSpPr>
            <p:spPr bwMode="auto">
              <a:xfrm>
                <a:off x="3110" y="1437"/>
                <a:ext cx="18" cy="5"/>
              </a:xfrm>
              <a:custGeom>
                <a:avLst/>
                <a:gdLst>
                  <a:gd name="T0" fmla="*/ 0 w 278"/>
                  <a:gd name="T1" fmla="*/ 0 h 71"/>
                  <a:gd name="T2" fmla="*/ 0 w 278"/>
                  <a:gd name="T3" fmla="*/ 0 h 71"/>
                  <a:gd name="T4" fmla="*/ 0 w 278"/>
                  <a:gd name="T5" fmla="*/ 0 h 71"/>
                  <a:gd name="T6" fmla="*/ 0 w 278"/>
                  <a:gd name="T7" fmla="*/ 0 h 71"/>
                  <a:gd name="T8" fmla="*/ 0 w 278"/>
                  <a:gd name="T9" fmla="*/ 0 h 71"/>
                  <a:gd name="T10" fmla="*/ 0 w 278"/>
                  <a:gd name="T11" fmla="*/ 0 h 71"/>
                  <a:gd name="T12" fmla="*/ 0 w 278"/>
                  <a:gd name="T13" fmla="*/ 0 h 71"/>
                  <a:gd name="T14" fmla="*/ 0 w 278"/>
                  <a:gd name="T15" fmla="*/ 0 h 71"/>
                  <a:gd name="T16" fmla="*/ 0 w 278"/>
                  <a:gd name="T17" fmla="*/ 0 h 71"/>
                  <a:gd name="T18" fmla="*/ 0 w 278"/>
                  <a:gd name="T19" fmla="*/ 0 h 71"/>
                  <a:gd name="T20" fmla="*/ 0 w 278"/>
                  <a:gd name="T21" fmla="*/ 0 h 71"/>
                  <a:gd name="T22" fmla="*/ 0 w 278"/>
                  <a:gd name="T23" fmla="*/ 0 h 71"/>
                  <a:gd name="T24" fmla="*/ 0 w 278"/>
                  <a:gd name="T25" fmla="*/ 0 h 71"/>
                  <a:gd name="T26" fmla="*/ 0 w 278"/>
                  <a:gd name="T27" fmla="*/ 0 h 71"/>
                  <a:gd name="T28" fmla="*/ 0 w 278"/>
                  <a:gd name="T29" fmla="*/ 0 h 71"/>
                  <a:gd name="T30" fmla="*/ 0 w 278"/>
                  <a:gd name="T31" fmla="*/ 0 h 71"/>
                  <a:gd name="T32" fmla="*/ 0 w 278"/>
                  <a:gd name="T33" fmla="*/ 0 h 71"/>
                  <a:gd name="T34" fmla="*/ 0 w 278"/>
                  <a:gd name="T35" fmla="*/ 0 h 71"/>
                  <a:gd name="T36" fmla="*/ 0 w 278"/>
                  <a:gd name="T37" fmla="*/ 0 h 71"/>
                  <a:gd name="T38" fmla="*/ 0 w 278"/>
                  <a:gd name="T39" fmla="*/ 0 h 71"/>
                  <a:gd name="T40" fmla="*/ 0 w 278"/>
                  <a:gd name="T41" fmla="*/ 0 h 71"/>
                  <a:gd name="T42" fmla="*/ 0 w 278"/>
                  <a:gd name="T43" fmla="*/ 0 h 71"/>
                  <a:gd name="T44" fmla="*/ 0 w 278"/>
                  <a:gd name="T45" fmla="*/ 0 h 71"/>
                  <a:gd name="T46" fmla="*/ 0 w 278"/>
                  <a:gd name="T47" fmla="*/ 0 h 71"/>
                  <a:gd name="T48" fmla="*/ 0 w 278"/>
                  <a:gd name="T49" fmla="*/ 0 h 71"/>
                  <a:gd name="T50" fmla="*/ 0 w 278"/>
                  <a:gd name="T51" fmla="*/ 0 h 71"/>
                  <a:gd name="T52" fmla="*/ 0 w 278"/>
                  <a:gd name="T53" fmla="*/ 0 h 71"/>
                  <a:gd name="T54" fmla="*/ 0 w 278"/>
                  <a:gd name="T55" fmla="*/ 0 h 71"/>
                  <a:gd name="T56" fmla="*/ 0 w 278"/>
                  <a:gd name="T57" fmla="*/ 0 h 71"/>
                  <a:gd name="T58" fmla="*/ 0 w 278"/>
                  <a:gd name="T59" fmla="*/ 0 h 71"/>
                  <a:gd name="T60" fmla="*/ 0 w 278"/>
                  <a:gd name="T61" fmla="*/ 0 h 71"/>
                  <a:gd name="T62" fmla="*/ 0 w 278"/>
                  <a:gd name="T63" fmla="*/ 0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"/>
                  <a:gd name="T97" fmla="*/ 0 h 71"/>
                  <a:gd name="T98" fmla="*/ 278 w 278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" h="71">
                    <a:moveTo>
                      <a:pt x="266" y="32"/>
                    </a:moveTo>
                    <a:lnTo>
                      <a:pt x="251" y="25"/>
                    </a:lnTo>
                    <a:lnTo>
                      <a:pt x="236" y="18"/>
                    </a:lnTo>
                    <a:lnTo>
                      <a:pt x="221" y="13"/>
                    </a:lnTo>
                    <a:lnTo>
                      <a:pt x="205" y="8"/>
                    </a:lnTo>
                    <a:lnTo>
                      <a:pt x="189" y="5"/>
                    </a:lnTo>
                    <a:lnTo>
                      <a:pt x="173" y="2"/>
                    </a:lnTo>
                    <a:lnTo>
                      <a:pt x="156" y="1"/>
                    </a:lnTo>
                    <a:lnTo>
                      <a:pt x="139" y="0"/>
                    </a:lnTo>
                    <a:lnTo>
                      <a:pt x="123" y="0"/>
                    </a:lnTo>
                    <a:lnTo>
                      <a:pt x="107" y="2"/>
                    </a:lnTo>
                    <a:lnTo>
                      <a:pt x="90" y="4"/>
                    </a:lnTo>
                    <a:lnTo>
                      <a:pt x="74" y="7"/>
                    </a:lnTo>
                    <a:lnTo>
                      <a:pt x="59" y="12"/>
                    </a:lnTo>
                    <a:lnTo>
                      <a:pt x="43" y="17"/>
                    </a:lnTo>
                    <a:lnTo>
                      <a:pt x="28" y="23"/>
                    </a:lnTo>
                    <a:lnTo>
                      <a:pt x="13" y="30"/>
                    </a:lnTo>
                    <a:lnTo>
                      <a:pt x="10" y="32"/>
                    </a:lnTo>
                    <a:lnTo>
                      <a:pt x="7" y="35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5" y="61"/>
                    </a:lnTo>
                    <a:lnTo>
                      <a:pt x="7" y="64"/>
                    </a:lnTo>
                    <a:lnTo>
                      <a:pt x="10" y="66"/>
                    </a:lnTo>
                    <a:lnTo>
                      <a:pt x="14" y="68"/>
                    </a:lnTo>
                    <a:lnTo>
                      <a:pt x="18" y="69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9" y="68"/>
                    </a:lnTo>
                    <a:lnTo>
                      <a:pt x="42" y="61"/>
                    </a:lnTo>
                    <a:lnTo>
                      <a:pt x="56" y="55"/>
                    </a:lnTo>
                    <a:lnTo>
                      <a:pt x="69" y="50"/>
                    </a:lnTo>
                    <a:lnTo>
                      <a:pt x="83" y="46"/>
                    </a:lnTo>
                    <a:lnTo>
                      <a:pt x="96" y="43"/>
                    </a:lnTo>
                    <a:lnTo>
                      <a:pt x="111" y="42"/>
                    </a:lnTo>
                    <a:lnTo>
                      <a:pt x="125" y="41"/>
                    </a:lnTo>
                    <a:lnTo>
                      <a:pt x="139" y="41"/>
                    </a:lnTo>
                    <a:lnTo>
                      <a:pt x="154" y="42"/>
                    </a:lnTo>
                    <a:lnTo>
                      <a:pt x="168" y="43"/>
                    </a:lnTo>
                    <a:lnTo>
                      <a:pt x="182" y="46"/>
                    </a:lnTo>
                    <a:lnTo>
                      <a:pt x="195" y="49"/>
                    </a:lnTo>
                    <a:lnTo>
                      <a:pt x="210" y="53"/>
                    </a:lnTo>
                    <a:lnTo>
                      <a:pt x="223" y="58"/>
                    </a:lnTo>
                    <a:lnTo>
                      <a:pt x="236" y="63"/>
                    </a:lnTo>
                    <a:lnTo>
                      <a:pt x="249" y="69"/>
                    </a:lnTo>
                    <a:lnTo>
                      <a:pt x="253" y="70"/>
                    </a:lnTo>
                    <a:lnTo>
                      <a:pt x="257" y="71"/>
                    </a:lnTo>
                    <a:lnTo>
                      <a:pt x="261" y="71"/>
                    </a:lnTo>
                    <a:lnTo>
                      <a:pt x="265" y="70"/>
                    </a:lnTo>
                    <a:lnTo>
                      <a:pt x="268" y="68"/>
                    </a:lnTo>
                    <a:lnTo>
                      <a:pt x="271" y="66"/>
                    </a:lnTo>
                    <a:lnTo>
                      <a:pt x="274" y="63"/>
                    </a:lnTo>
                    <a:lnTo>
                      <a:pt x="276" y="59"/>
                    </a:lnTo>
                    <a:lnTo>
                      <a:pt x="277" y="56"/>
                    </a:lnTo>
                    <a:lnTo>
                      <a:pt x="278" y="52"/>
                    </a:lnTo>
                    <a:lnTo>
                      <a:pt x="278" y="48"/>
                    </a:lnTo>
                    <a:lnTo>
                      <a:pt x="277" y="44"/>
                    </a:lnTo>
                    <a:lnTo>
                      <a:pt x="275" y="41"/>
                    </a:lnTo>
                    <a:lnTo>
                      <a:pt x="273" y="37"/>
                    </a:lnTo>
                    <a:lnTo>
                      <a:pt x="270" y="34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3" name="Freeform 227"/>
              <p:cNvSpPr>
                <a:spLocks/>
              </p:cNvSpPr>
              <p:nvPr/>
            </p:nvSpPr>
            <p:spPr bwMode="auto">
              <a:xfrm>
                <a:off x="2908" y="1291"/>
                <a:ext cx="31" cy="14"/>
              </a:xfrm>
              <a:custGeom>
                <a:avLst/>
                <a:gdLst>
                  <a:gd name="T0" fmla="*/ 0 w 468"/>
                  <a:gd name="T1" fmla="*/ 0 h 215"/>
                  <a:gd name="T2" fmla="*/ 0 w 468"/>
                  <a:gd name="T3" fmla="*/ 0 h 215"/>
                  <a:gd name="T4" fmla="*/ 0 w 468"/>
                  <a:gd name="T5" fmla="*/ 0 h 215"/>
                  <a:gd name="T6" fmla="*/ 0 w 468"/>
                  <a:gd name="T7" fmla="*/ 0 h 215"/>
                  <a:gd name="T8" fmla="*/ 0 w 468"/>
                  <a:gd name="T9" fmla="*/ 0 h 215"/>
                  <a:gd name="T10" fmla="*/ 0 w 468"/>
                  <a:gd name="T11" fmla="*/ 0 h 215"/>
                  <a:gd name="T12" fmla="*/ 0 w 468"/>
                  <a:gd name="T13" fmla="*/ 0 h 215"/>
                  <a:gd name="T14" fmla="*/ 0 w 468"/>
                  <a:gd name="T15" fmla="*/ 0 h 215"/>
                  <a:gd name="T16" fmla="*/ 0 w 468"/>
                  <a:gd name="T17" fmla="*/ 0 h 215"/>
                  <a:gd name="T18" fmla="*/ 0 w 468"/>
                  <a:gd name="T19" fmla="*/ 0 h 215"/>
                  <a:gd name="T20" fmla="*/ 0 w 468"/>
                  <a:gd name="T21" fmla="*/ 0 h 215"/>
                  <a:gd name="T22" fmla="*/ 0 w 468"/>
                  <a:gd name="T23" fmla="*/ 0 h 215"/>
                  <a:gd name="T24" fmla="*/ 0 w 468"/>
                  <a:gd name="T25" fmla="*/ 0 h 215"/>
                  <a:gd name="T26" fmla="*/ 0 w 468"/>
                  <a:gd name="T27" fmla="*/ 0 h 215"/>
                  <a:gd name="T28" fmla="*/ 0 w 468"/>
                  <a:gd name="T29" fmla="*/ 0 h 215"/>
                  <a:gd name="T30" fmla="*/ 0 w 468"/>
                  <a:gd name="T31" fmla="*/ 0 h 215"/>
                  <a:gd name="T32" fmla="*/ 0 w 468"/>
                  <a:gd name="T33" fmla="*/ 0 h 215"/>
                  <a:gd name="T34" fmla="*/ 0 w 468"/>
                  <a:gd name="T35" fmla="*/ 0 h 215"/>
                  <a:gd name="T36" fmla="*/ 0 w 468"/>
                  <a:gd name="T37" fmla="*/ 0 h 215"/>
                  <a:gd name="T38" fmla="*/ 0 w 468"/>
                  <a:gd name="T39" fmla="*/ 0 h 215"/>
                  <a:gd name="T40" fmla="*/ 0 w 468"/>
                  <a:gd name="T41" fmla="*/ 0 h 215"/>
                  <a:gd name="T42" fmla="*/ 0 w 468"/>
                  <a:gd name="T43" fmla="*/ 0 h 215"/>
                  <a:gd name="T44" fmla="*/ 0 w 468"/>
                  <a:gd name="T45" fmla="*/ 0 h 215"/>
                  <a:gd name="T46" fmla="*/ 0 w 468"/>
                  <a:gd name="T47" fmla="*/ 0 h 215"/>
                  <a:gd name="T48" fmla="*/ 0 w 468"/>
                  <a:gd name="T49" fmla="*/ 0 h 215"/>
                  <a:gd name="T50" fmla="*/ 0 w 468"/>
                  <a:gd name="T51" fmla="*/ 0 h 215"/>
                  <a:gd name="T52" fmla="*/ 0 w 468"/>
                  <a:gd name="T53" fmla="*/ 0 h 215"/>
                  <a:gd name="T54" fmla="*/ 0 w 468"/>
                  <a:gd name="T55" fmla="*/ 0 h 215"/>
                  <a:gd name="T56" fmla="*/ 0 w 468"/>
                  <a:gd name="T57" fmla="*/ 0 h 215"/>
                  <a:gd name="T58" fmla="*/ 0 w 468"/>
                  <a:gd name="T59" fmla="*/ 0 h 215"/>
                  <a:gd name="T60" fmla="*/ 0 w 468"/>
                  <a:gd name="T61" fmla="*/ 0 h 215"/>
                  <a:gd name="T62" fmla="*/ 0 w 468"/>
                  <a:gd name="T63" fmla="*/ 0 h 215"/>
                  <a:gd name="T64" fmla="*/ 0 w 468"/>
                  <a:gd name="T65" fmla="*/ 0 h 215"/>
                  <a:gd name="T66" fmla="*/ 0 w 468"/>
                  <a:gd name="T67" fmla="*/ 0 h 215"/>
                  <a:gd name="T68" fmla="*/ 0 w 468"/>
                  <a:gd name="T69" fmla="*/ 0 h 2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215"/>
                  <a:gd name="T107" fmla="*/ 468 w 468"/>
                  <a:gd name="T108" fmla="*/ 215 h 2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215">
                    <a:moveTo>
                      <a:pt x="233" y="215"/>
                    </a:moveTo>
                    <a:lnTo>
                      <a:pt x="258" y="215"/>
                    </a:lnTo>
                    <a:lnTo>
                      <a:pt x="281" y="213"/>
                    </a:lnTo>
                    <a:lnTo>
                      <a:pt x="303" y="210"/>
                    </a:lnTo>
                    <a:lnTo>
                      <a:pt x="325" y="207"/>
                    </a:lnTo>
                    <a:lnTo>
                      <a:pt x="346" y="203"/>
                    </a:lnTo>
                    <a:lnTo>
                      <a:pt x="365" y="197"/>
                    </a:lnTo>
                    <a:lnTo>
                      <a:pt x="382" y="190"/>
                    </a:lnTo>
                    <a:lnTo>
                      <a:pt x="400" y="183"/>
                    </a:lnTo>
                    <a:lnTo>
                      <a:pt x="414" y="176"/>
                    </a:lnTo>
                    <a:lnTo>
                      <a:pt x="428" y="168"/>
                    </a:lnTo>
                    <a:lnTo>
                      <a:pt x="440" y="159"/>
                    </a:lnTo>
                    <a:lnTo>
                      <a:pt x="450" y="150"/>
                    </a:lnTo>
                    <a:lnTo>
                      <a:pt x="457" y="139"/>
                    </a:lnTo>
                    <a:lnTo>
                      <a:pt x="463" y="129"/>
                    </a:lnTo>
                    <a:lnTo>
                      <a:pt x="465" y="124"/>
                    </a:lnTo>
                    <a:lnTo>
                      <a:pt x="467" y="119"/>
                    </a:lnTo>
                    <a:lnTo>
                      <a:pt x="468" y="113"/>
                    </a:lnTo>
                    <a:lnTo>
                      <a:pt x="468" y="108"/>
                    </a:lnTo>
                    <a:lnTo>
                      <a:pt x="467" y="97"/>
                    </a:lnTo>
                    <a:lnTo>
                      <a:pt x="463" y="86"/>
                    </a:lnTo>
                    <a:lnTo>
                      <a:pt x="457" y="75"/>
                    </a:lnTo>
                    <a:lnTo>
                      <a:pt x="450" y="66"/>
                    </a:lnTo>
                    <a:lnTo>
                      <a:pt x="440" y="57"/>
                    </a:lnTo>
                    <a:lnTo>
                      <a:pt x="428" y="48"/>
                    </a:lnTo>
                    <a:lnTo>
                      <a:pt x="414" y="39"/>
                    </a:lnTo>
                    <a:lnTo>
                      <a:pt x="400" y="31"/>
                    </a:lnTo>
                    <a:lnTo>
                      <a:pt x="382" y="25"/>
                    </a:lnTo>
                    <a:lnTo>
                      <a:pt x="365" y="18"/>
                    </a:lnTo>
                    <a:lnTo>
                      <a:pt x="346" y="13"/>
                    </a:lnTo>
                    <a:lnTo>
                      <a:pt x="325" y="9"/>
                    </a:lnTo>
                    <a:lnTo>
                      <a:pt x="303" y="5"/>
                    </a:lnTo>
                    <a:lnTo>
                      <a:pt x="281" y="3"/>
                    </a:lnTo>
                    <a:lnTo>
                      <a:pt x="258" y="1"/>
                    </a:lnTo>
                    <a:lnTo>
                      <a:pt x="233" y="0"/>
                    </a:lnTo>
                    <a:lnTo>
                      <a:pt x="210" y="1"/>
                    </a:lnTo>
                    <a:lnTo>
                      <a:pt x="186" y="3"/>
                    </a:lnTo>
                    <a:lnTo>
                      <a:pt x="164" y="5"/>
                    </a:lnTo>
                    <a:lnTo>
                      <a:pt x="143" y="9"/>
                    </a:lnTo>
                    <a:lnTo>
                      <a:pt x="122" y="13"/>
                    </a:lnTo>
                    <a:lnTo>
                      <a:pt x="103" y="18"/>
                    </a:lnTo>
                    <a:lnTo>
                      <a:pt x="84" y="25"/>
                    </a:lnTo>
                    <a:lnTo>
                      <a:pt x="68" y="31"/>
                    </a:lnTo>
                    <a:lnTo>
                      <a:pt x="53" y="39"/>
                    </a:lnTo>
                    <a:lnTo>
                      <a:pt x="40" y="48"/>
                    </a:lnTo>
                    <a:lnTo>
                      <a:pt x="27" y="57"/>
                    </a:lnTo>
                    <a:lnTo>
                      <a:pt x="18" y="66"/>
                    </a:lnTo>
                    <a:lnTo>
                      <a:pt x="10" y="75"/>
                    </a:lnTo>
                    <a:lnTo>
                      <a:pt x="4" y="86"/>
                    </a:lnTo>
                    <a:lnTo>
                      <a:pt x="2" y="91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1" y="119"/>
                    </a:lnTo>
                    <a:lnTo>
                      <a:pt x="2" y="124"/>
                    </a:lnTo>
                    <a:lnTo>
                      <a:pt x="4" y="129"/>
                    </a:lnTo>
                    <a:lnTo>
                      <a:pt x="10" y="139"/>
                    </a:lnTo>
                    <a:lnTo>
                      <a:pt x="18" y="150"/>
                    </a:lnTo>
                    <a:lnTo>
                      <a:pt x="27" y="159"/>
                    </a:lnTo>
                    <a:lnTo>
                      <a:pt x="40" y="168"/>
                    </a:lnTo>
                    <a:lnTo>
                      <a:pt x="53" y="176"/>
                    </a:lnTo>
                    <a:lnTo>
                      <a:pt x="68" y="183"/>
                    </a:lnTo>
                    <a:lnTo>
                      <a:pt x="84" y="190"/>
                    </a:lnTo>
                    <a:lnTo>
                      <a:pt x="103" y="197"/>
                    </a:lnTo>
                    <a:lnTo>
                      <a:pt x="122" y="203"/>
                    </a:lnTo>
                    <a:lnTo>
                      <a:pt x="143" y="207"/>
                    </a:lnTo>
                    <a:lnTo>
                      <a:pt x="164" y="210"/>
                    </a:lnTo>
                    <a:lnTo>
                      <a:pt x="186" y="213"/>
                    </a:lnTo>
                    <a:lnTo>
                      <a:pt x="210" y="215"/>
                    </a:lnTo>
                    <a:lnTo>
                      <a:pt x="233" y="215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4" name="Freeform 228"/>
              <p:cNvSpPr>
                <a:spLocks/>
              </p:cNvSpPr>
              <p:nvPr/>
            </p:nvSpPr>
            <p:spPr bwMode="auto">
              <a:xfrm>
                <a:off x="2928" y="1349"/>
                <a:ext cx="19" cy="22"/>
              </a:xfrm>
              <a:custGeom>
                <a:avLst/>
                <a:gdLst>
                  <a:gd name="T0" fmla="*/ 0 w 287"/>
                  <a:gd name="T1" fmla="*/ 0 h 327"/>
                  <a:gd name="T2" fmla="*/ 0 w 287"/>
                  <a:gd name="T3" fmla="*/ 0 h 327"/>
                  <a:gd name="T4" fmla="*/ 0 w 287"/>
                  <a:gd name="T5" fmla="*/ 0 h 327"/>
                  <a:gd name="T6" fmla="*/ 0 w 287"/>
                  <a:gd name="T7" fmla="*/ 0 h 327"/>
                  <a:gd name="T8" fmla="*/ 0 w 287"/>
                  <a:gd name="T9" fmla="*/ 0 h 327"/>
                  <a:gd name="T10" fmla="*/ 0 w 287"/>
                  <a:gd name="T11" fmla="*/ 0 h 327"/>
                  <a:gd name="T12" fmla="*/ 0 w 287"/>
                  <a:gd name="T13" fmla="*/ 0 h 327"/>
                  <a:gd name="T14" fmla="*/ 0 w 287"/>
                  <a:gd name="T15" fmla="*/ 0 h 327"/>
                  <a:gd name="T16" fmla="*/ 0 w 287"/>
                  <a:gd name="T17" fmla="*/ 0 h 327"/>
                  <a:gd name="T18" fmla="*/ 0 w 287"/>
                  <a:gd name="T19" fmla="*/ 0 h 327"/>
                  <a:gd name="T20" fmla="*/ 0 w 287"/>
                  <a:gd name="T21" fmla="*/ 0 h 327"/>
                  <a:gd name="T22" fmla="*/ 0 w 287"/>
                  <a:gd name="T23" fmla="*/ 0 h 327"/>
                  <a:gd name="T24" fmla="*/ 0 w 287"/>
                  <a:gd name="T25" fmla="*/ 0 h 327"/>
                  <a:gd name="T26" fmla="*/ 0 w 287"/>
                  <a:gd name="T27" fmla="*/ 0 h 327"/>
                  <a:gd name="T28" fmla="*/ 0 w 287"/>
                  <a:gd name="T29" fmla="*/ 0 h 327"/>
                  <a:gd name="T30" fmla="*/ 0 w 287"/>
                  <a:gd name="T31" fmla="*/ 0 h 327"/>
                  <a:gd name="T32" fmla="*/ 0 w 287"/>
                  <a:gd name="T33" fmla="*/ 0 h 327"/>
                  <a:gd name="T34" fmla="*/ 0 w 287"/>
                  <a:gd name="T35" fmla="*/ 0 h 327"/>
                  <a:gd name="T36" fmla="*/ 0 w 287"/>
                  <a:gd name="T37" fmla="*/ 0 h 327"/>
                  <a:gd name="T38" fmla="*/ 0 w 287"/>
                  <a:gd name="T39" fmla="*/ 0 h 327"/>
                  <a:gd name="T40" fmla="*/ 0 w 287"/>
                  <a:gd name="T41" fmla="*/ 0 h 327"/>
                  <a:gd name="T42" fmla="*/ 0 w 287"/>
                  <a:gd name="T43" fmla="*/ 0 h 327"/>
                  <a:gd name="T44" fmla="*/ 0 w 287"/>
                  <a:gd name="T45" fmla="*/ 0 h 327"/>
                  <a:gd name="T46" fmla="*/ 0 w 287"/>
                  <a:gd name="T47" fmla="*/ 0 h 327"/>
                  <a:gd name="T48" fmla="*/ 0 w 287"/>
                  <a:gd name="T49" fmla="*/ 0 h 327"/>
                  <a:gd name="T50" fmla="*/ 0 w 287"/>
                  <a:gd name="T51" fmla="*/ 0 h 327"/>
                  <a:gd name="T52" fmla="*/ 0 w 287"/>
                  <a:gd name="T53" fmla="*/ 0 h 327"/>
                  <a:gd name="T54" fmla="*/ 0 w 287"/>
                  <a:gd name="T55" fmla="*/ 0 h 327"/>
                  <a:gd name="T56" fmla="*/ 0 w 287"/>
                  <a:gd name="T57" fmla="*/ 0 h 327"/>
                  <a:gd name="T58" fmla="*/ 0 w 287"/>
                  <a:gd name="T59" fmla="*/ 0 h 327"/>
                  <a:gd name="T60" fmla="*/ 0 w 287"/>
                  <a:gd name="T61" fmla="*/ 0 h 327"/>
                  <a:gd name="T62" fmla="*/ 0 w 287"/>
                  <a:gd name="T63" fmla="*/ 0 h 327"/>
                  <a:gd name="T64" fmla="*/ 0 w 287"/>
                  <a:gd name="T65" fmla="*/ 0 h 327"/>
                  <a:gd name="T66" fmla="*/ 0 w 287"/>
                  <a:gd name="T67" fmla="*/ 0 h 327"/>
                  <a:gd name="T68" fmla="*/ 0 w 287"/>
                  <a:gd name="T69" fmla="*/ 0 h 327"/>
                  <a:gd name="T70" fmla="*/ 0 w 287"/>
                  <a:gd name="T71" fmla="*/ 0 h 327"/>
                  <a:gd name="T72" fmla="*/ 0 w 287"/>
                  <a:gd name="T73" fmla="*/ 0 h 327"/>
                  <a:gd name="T74" fmla="*/ 0 w 287"/>
                  <a:gd name="T75" fmla="*/ 0 h 327"/>
                  <a:gd name="T76" fmla="*/ 0 w 287"/>
                  <a:gd name="T77" fmla="*/ 0 h 327"/>
                  <a:gd name="T78" fmla="*/ 0 w 287"/>
                  <a:gd name="T79" fmla="*/ 0 h 3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7"/>
                  <a:gd name="T121" fmla="*/ 0 h 327"/>
                  <a:gd name="T122" fmla="*/ 287 w 287"/>
                  <a:gd name="T123" fmla="*/ 327 h 3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7" h="327">
                    <a:moveTo>
                      <a:pt x="287" y="289"/>
                    </a:moveTo>
                    <a:lnTo>
                      <a:pt x="242" y="301"/>
                    </a:lnTo>
                    <a:lnTo>
                      <a:pt x="197" y="312"/>
                    </a:lnTo>
                    <a:lnTo>
                      <a:pt x="174" y="317"/>
                    </a:lnTo>
                    <a:lnTo>
                      <a:pt x="152" y="321"/>
                    </a:lnTo>
                    <a:lnTo>
                      <a:pt x="129" y="324"/>
                    </a:lnTo>
                    <a:lnTo>
                      <a:pt x="109" y="326"/>
                    </a:lnTo>
                    <a:lnTo>
                      <a:pt x="88" y="327"/>
                    </a:lnTo>
                    <a:lnTo>
                      <a:pt x="70" y="327"/>
                    </a:lnTo>
                    <a:lnTo>
                      <a:pt x="54" y="325"/>
                    </a:lnTo>
                    <a:lnTo>
                      <a:pt x="38" y="322"/>
                    </a:lnTo>
                    <a:lnTo>
                      <a:pt x="31" y="320"/>
                    </a:lnTo>
                    <a:lnTo>
                      <a:pt x="25" y="317"/>
                    </a:lnTo>
                    <a:lnTo>
                      <a:pt x="20" y="314"/>
                    </a:lnTo>
                    <a:lnTo>
                      <a:pt x="15" y="311"/>
                    </a:lnTo>
                    <a:lnTo>
                      <a:pt x="11" y="307"/>
                    </a:lnTo>
                    <a:lnTo>
                      <a:pt x="7" y="302"/>
                    </a:lnTo>
                    <a:lnTo>
                      <a:pt x="4" y="298"/>
                    </a:lnTo>
                    <a:lnTo>
                      <a:pt x="2" y="292"/>
                    </a:lnTo>
                    <a:lnTo>
                      <a:pt x="0" y="285"/>
                    </a:lnTo>
                    <a:lnTo>
                      <a:pt x="0" y="279"/>
                    </a:lnTo>
                    <a:lnTo>
                      <a:pt x="0" y="272"/>
                    </a:lnTo>
                    <a:lnTo>
                      <a:pt x="2" y="265"/>
                    </a:lnTo>
                    <a:lnTo>
                      <a:pt x="4" y="258"/>
                    </a:lnTo>
                    <a:lnTo>
                      <a:pt x="7" y="250"/>
                    </a:lnTo>
                    <a:lnTo>
                      <a:pt x="11" y="242"/>
                    </a:lnTo>
                    <a:lnTo>
                      <a:pt x="16" y="232"/>
                    </a:lnTo>
                    <a:lnTo>
                      <a:pt x="27" y="215"/>
                    </a:lnTo>
                    <a:lnTo>
                      <a:pt x="41" y="196"/>
                    </a:lnTo>
                    <a:lnTo>
                      <a:pt x="58" y="176"/>
                    </a:lnTo>
                    <a:lnTo>
                      <a:pt x="77" y="156"/>
                    </a:lnTo>
                    <a:lnTo>
                      <a:pt x="99" y="135"/>
                    </a:lnTo>
                    <a:lnTo>
                      <a:pt x="121" y="115"/>
                    </a:lnTo>
                    <a:lnTo>
                      <a:pt x="146" y="95"/>
                    </a:lnTo>
                    <a:lnTo>
                      <a:pt x="170" y="74"/>
                    </a:lnTo>
                    <a:lnTo>
                      <a:pt x="197" y="55"/>
                    </a:lnTo>
                    <a:lnTo>
                      <a:pt x="224" y="35"/>
                    </a:lnTo>
                    <a:lnTo>
                      <a:pt x="251" y="17"/>
                    </a:lnTo>
                    <a:lnTo>
                      <a:pt x="278" y="0"/>
                    </a:lnTo>
                    <a:lnTo>
                      <a:pt x="287" y="28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5" name="Freeform 229"/>
              <p:cNvSpPr>
                <a:spLocks/>
              </p:cNvSpPr>
              <p:nvPr/>
            </p:nvSpPr>
            <p:spPr bwMode="auto">
              <a:xfrm>
                <a:off x="2900" y="1359"/>
                <a:ext cx="13" cy="19"/>
              </a:xfrm>
              <a:custGeom>
                <a:avLst/>
                <a:gdLst>
                  <a:gd name="T0" fmla="*/ 0 w 193"/>
                  <a:gd name="T1" fmla="*/ 0 h 292"/>
                  <a:gd name="T2" fmla="*/ 0 w 193"/>
                  <a:gd name="T3" fmla="*/ 0 h 292"/>
                  <a:gd name="T4" fmla="*/ 0 w 193"/>
                  <a:gd name="T5" fmla="*/ 0 h 292"/>
                  <a:gd name="T6" fmla="*/ 0 w 193"/>
                  <a:gd name="T7" fmla="*/ 0 h 292"/>
                  <a:gd name="T8" fmla="*/ 0 w 193"/>
                  <a:gd name="T9" fmla="*/ 0 h 292"/>
                  <a:gd name="T10" fmla="*/ 0 w 193"/>
                  <a:gd name="T11" fmla="*/ 0 h 292"/>
                  <a:gd name="T12" fmla="*/ 0 w 193"/>
                  <a:gd name="T13" fmla="*/ 0 h 292"/>
                  <a:gd name="T14" fmla="*/ 0 w 193"/>
                  <a:gd name="T15" fmla="*/ 0 h 292"/>
                  <a:gd name="T16" fmla="*/ 0 w 193"/>
                  <a:gd name="T17" fmla="*/ 0 h 292"/>
                  <a:gd name="T18" fmla="*/ 0 w 193"/>
                  <a:gd name="T19" fmla="*/ 0 h 292"/>
                  <a:gd name="T20" fmla="*/ 0 w 193"/>
                  <a:gd name="T21" fmla="*/ 0 h 292"/>
                  <a:gd name="T22" fmla="*/ 0 w 193"/>
                  <a:gd name="T23" fmla="*/ 0 h 292"/>
                  <a:gd name="T24" fmla="*/ 0 w 193"/>
                  <a:gd name="T25" fmla="*/ 0 h 292"/>
                  <a:gd name="T26" fmla="*/ 0 w 193"/>
                  <a:gd name="T27" fmla="*/ 0 h 292"/>
                  <a:gd name="T28" fmla="*/ 0 w 193"/>
                  <a:gd name="T29" fmla="*/ 0 h 292"/>
                  <a:gd name="T30" fmla="*/ 0 w 193"/>
                  <a:gd name="T31" fmla="*/ 0 h 292"/>
                  <a:gd name="T32" fmla="*/ 0 w 193"/>
                  <a:gd name="T33" fmla="*/ 0 h 292"/>
                  <a:gd name="T34" fmla="*/ 0 w 193"/>
                  <a:gd name="T35" fmla="*/ 0 h 292"/>
                  <a:gd name="T36" fmla="*/ 0 w 193"/>
                  <a:gd name="T37" fmla="*/ 0 h 292"/>
                  <a:gd name="T38" fmla="*/ 0 w 193"/>
                  <a:gd name="T39" fmla="*/ 0 h 292"/>
                  <a:gd name="T40" fmla="*/ 0 w 193"/>
                  <a:gd name="T41" fmla="*/ 0 h 292"/>
                  <a:gd name="T42" fmla="*/ 0 w 193"/>
                  <a:gd name="T43" fmla="*/ 0 h 292"/>
                  <a:gd name="T44" fmla="*/ 0 w 193"/>
                  <a:gd name="T45" fmla="*/ 0 h 292"/>
                  <a:gd name="T46" fmla="*/ 0 w 193"/>
                  <a:gd name="T47" fmla="*/ 0 h 292"/>
                  <a:gd name="T48" fmla="*/ 0 w 193"/>
                  <a:gd name="T49" fmla="*/ 0 h 292"/>
                  <a:gd name="T50" fmla="*/ 0 w 193"/>
                  <a:gd name="T51" fmla="*/ 0 h 292"/>
                  <a:gd name="T52" fmla="*/ 0 w 193"/>
                  <a:gd name="T53" fmla="*/ 0 h 292"/>
                  <a:gd name="T54" fmla="*/ 0 w 193"/>
                  <a:gd name="T55" fmla="*/ 0 h 292"/>
                  <a:gd name="T56" fmla="*/ 0 w 193"/>
                  <a:gd name="T57" fmla="*/ 0 h 292"/>
                  <a:gd name="T58" fmla="*/ 0 w 193"/>
                  <a:gd name="T59" fmla="*/ 0 h 292"/>
                  <a:gd name="T60" fmla="*/ 0 w 193"/>
                  <a:gd name="T61" fmla="*/ 0 h 292"/>
                  <a:gd name="T62" fmla="*/ 0 w 193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292"/>
                  <a:gd name="T98" fmla="*/ 193 w 193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292">
                    <a:moveTo>
                      <a:pt x="3" y="183"/>
                    </a:moveTo>
                    <a:lnTo>
                      <a:pt x="1" y="166"/>
                    </a:lnTo>
                    <a:lnTo>
                      <a:pt x="0" y="150"/>
                    </a:lnTo>
                    <a:lnTo>
                      <a:pt x="0" y="134"/>
                    </a:lnTo>
                    <a:lnTo>
                      <a:pt x="2" y="119"/>
                    </a:lnTo>
                    <a:lnTo>
                      <a:pt x="4" y="105"/>
                    </a:lnTo>
                    <a:lnTo>
                      <a:pt x="7" y="91"/>
                    </a:lnTo>
                    <a:lnTo>
                      <a:pt x="13" y="79"/>
                    </a:lnTo>
                    <a:lnTo>
                      <a:pt x="18" y="67"/>
                    </a:lnTo>
                    <a:lnTo>
                      <a:pt x="24" y="56"/>
                    </a:lnTo>
                    <a:lnTo>
                      <a:pt x="30" y="46"/>
                    </a:lnTo>
                    <a:lnTo>
                      <a:pt x="37" y="37"/>
                    </a:lnTo>
                    <a:lnTo>
                      <a:pt x="45" y="29"/>
                    </a:lnTo>
                    <a:lnTo>
                      <a:pt x="53" y="22"/>
                    </a:lnTo>
                    <a:lnTo>
                      <a:pt x="62" y="15"/>
                    </a:lnTo>
                    <a:lnTo>
                      <a:pt x="71" y="10"/>
                    </a:lnTo>
                    <a:lnTo>
                      <a:pt x="80" y="6"/>
                    </a:lnTo>
                    <a:lnTo>
                      <a:pt x="89" y="3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6" y="2"/>
                    </a:lnTo>
                    <a:lnTo>
                      <a:pt x="135" y="4"/>
                    </a:lnTo>
                    <a:lnTo>
                      <a:pt x="143" y="8"/>
                    </a:lnTo>
                    <a:lnTo>
                      <a:pt x="151" y="12"/>
                    </a:lnTo>
                    <a:lnTo>
                      <a:pt x="158" y="18"/>
                    </a:lnTo>
                    <a:lnTo>
                      <a:pt x="166" y="25"/>
                    </a:lnTo>
                    <a:lnTo>
                      <a:pt x="172" y="34"/>
                    </a:lnTo>
                    <a:lnTo>
                      <a:pt x="178" y="44"/>
                    </a:lnTo>
                    <a:lnTo>
                      <a:pt x="183" y="56"/>
                    </a:lnTo>
                    <a:lnTo>
                      <a:pt x="187" y="68"/>
                    </a:lnTo>
                    <a:lnTo>
                      <a:pt x="190" y="82"/>
                    </a:lnTo>
                    <a:lnTo>
                      <a:pt x="192" y="98"/>
                    </a:lnTo>
                    <a:lnTo>
                      <a:pt x="193" y="113"/>
                    </a:lnTo>
                    <a:lnTo>
                      <a:pt x="193" y="129"/>
                    </a:lnTo>
                    <a:lnTo>
                      <a:pt x="192" y="143"/>
                    </a:lnTo>
                    <a:lnTo>
                      <a:pt x="190" y="159"/>
                    </a:lnTo>
                    <a:lnTo>
                      <a:pt x="188" y="173"/>
                    </a:lnTo>
                    <a:lnTo>
                      <a:pt x="184" y="186"/>
                    </a:lnTo>
                    <a:lnTo>
                      <a:pt x="180" y="200"/>
                    </a:lnTo>
                    <a:lnTo>
                      <a:pt x="175" y="212"/>
                    </a:lnTo>
                    <a:lnTo>
                      <a:pt x="169" y="224"/>
                    </a:lnTo>
                    <a:lnTo>
                      <a:pt x="163" y="234"/>
                    </a:lnTo>
                    <a:lnTo>
                      <a:pt x="156" y="245"/>
                    </a:lnTo>
                    <a:lnTo>
                      <a:pt x="149" y="254"/>
                    </a:lnTo>
                    <a:lnTo>
                      <a:pt x="141" y="263"/>
                    </a:lnTo>
                    <a:lnTo>
                      <a:pt x="134" y="270"/>
                    </a:lnTo>
                    <a:lnTo>
                      <a:pt x="126" y="276"/>
                    </a:lnTo>
                    <a:lnTo>
                      <a:pt x="118" y="282"/>
                    </a:lnTo>
                    <a:lnTo>
                      <a:pt x="108" y="286"/>
                    </a:lnTo>
                    <a:lnTo>
                      <a:pt x="100" y="289"/>
                    </a:lnTo>
                    <a:lnTo>
                      <a:pt x="91" y="292"/>
                    </a:lnTo>
                    <a:lnTo>
                      <a:pt x="83" y="292"/>
                    </a:lnTo>
                    <a:lnTo>
                      <a:pt x="74" y="292"/>
                    </a:lnTo>
                    <a:lnTo>
                      <a:pt x="66" y="289"/>
                    </a:lnTo>
                    <a:lnTo>
                      <a:pt x="57" y="285"/>
                    </a:lnTo>
                    <a:lnTo>
                      <a:pt x="50" y="280"/>
                    </a:lnTo>
                    <a:lnTo>
                      <a:pt x="42" y="274"/>
                    </a:lnTo>
                    <a:lnTo>
                      <a:pt x="35" y="266"/>
                    </a:lnTo>
                    <a:lnTo>
                      <a:pt x="28" y="257"/>
                    </a:lnTo>
                    <a:lnTo>
                      <a:pt x="22" y="246"/>
                    </a:lnTo>
                    <a:lnTo>
                      <a:pt x="17" y="232"/>
                    </a:lnTo>
                    <a:lnTo>
                      <a:pt x="12" y="218"/>
                    </a:lnTo>
                    <a:lnTo>
                      <a:pt x="7" y="202"/>
                    </a:lnTo>
                    <a:lnTo>
                      <a:pt x="3" y="18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6" name="Freeform 230"/>
              <p:cNvSpPr>
                <a:spLocks/>
              </p:cNvSpPr>
              <p:nvPr/>
            </p:nvSpPr>
            <p:spPr bwMode="auto">
              <a:xfrm>
                <a:off x="2517" y="1611"/>
                <a:ext cx="920" cy="351"/>
              </a:xfrm>
              <a:custGeom>
                <a:avLst/>
                <a:gdLst>
                  <a:gd name="T0" fmla="*/ 0 w 13798"/>
                  <a:gd name="T1" fmla="*/ 0 h 5255"/>
                  <a:gd name="T2" fmla="*/ 0 w 13798"/>
                  <a:gd name="T3" fmla="*/ 0 h 5255"/>
                  <a:gd name="T4" fmla="*/ 0 w 13798"/>
                  <a:gd name="T5" fmla="*/ 0 h 5255"/>
                  <a:gd name="T6" fmla="*/ 0 w 13798"/>
                  <a:gd name="T7" fmla="*/ 0 h 5255"/>
                  <a:gd name="T8" fmla="*/ 0 w 13798"/>
                  <a:gd name="T9" fmla="*/ 0 h 5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98"/>
                  <a:gd name="T16" fmla="*/ 0 h 5255"/>
                  <a:gd name="T17" fmla="*/ 13798 w 13798"/>
                  <a:gd name="T18" fmla="*/ 5255 h 5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98" h="5255">
                    <a:moveTo>
                      <a:pt x="13798" y="5255"/>
                    </a:moveTo>
                    <a:lnTo>
                      <a:pt x="12220" y="0"/>
                    </a:lnTo>
                    <a:lnTo>
                      <a:pt x="1577" y="0"/>
                    </a:lnTo>
                    <a:lnTo>
                      <a:pt x="0" y="5255"/>
                    </a:lnTo>
                    <a:lnTo>
                      <a:pt x="13798" y="5255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7" name="Freeform 231"/>
              <p:cNvSpPr>
                <a:spLocks/>
              </p:cNvSpPr>
              <p:nvPr/>
            </p:nvSpPr>
            <p:spPr bwMode="auto">
              <a:xfrm>
                <a:off x="2771" y="1666"/>
                <a:ext cx="115" cy="152"/>
              </a:xfrm>
              <a:custGeom>
                <a:avLst/>
                <a:gdLst>
                  <a:gd name="T0" fmla="*/ 0 w 1726"/>
                  <a:gd name="T1" fmla="*/ 0 h 2281"/>
                  <a:gd name="T2" fmla="*/ 0 w 1726"/>
                  <a:gd name="T3" fmla="*/ 0 h 2281"/>
                  <a:gd name="T4" fmla="*/ 0 w 1726"/>
                  <a:gd name="T5" fmla="*/ 0 h 2281"/>
                  <a:gd name="T6" fmla="*/ 0 w 1726"/>
                  <a:gd name="T7" fmla="*/ 0 h 2281"/>
                  <a:gd name="T8" fmla="*/ 0 w 1726"/>
                  <a:gd name="T9" fmla="*/ 0 h 2281"/>
                  <a:gd name="T10" fmla="*/ 0 w 1726"/>
                  <a:gd name="T11" fmla="*/ 0 h 2281"/>
                  <a:gd name="T12" fmla="*/ 0 w 1726"/>
                  <a:gd name="T13" fmla="*/ 0 h 2281"/>
                  <a:gd name="T14" fmla="*/ 0 w 1726"/>
                  <a:gd name="T15" fmla="*/ 0 h 2281"/>
                  <a:gd name="T16" fmla="*/ 0 w 1726"/>
                  <a:gd name="T17" fmla="*/ 0 h 2281"/>
                  <a:gd name="T18" fmla="*/ 0 w 1726"/>
                  <a:gd name="T19" fmla="*/ 0 h 2281"/>
                  <a:gd name="T20" fmla="*/ 0 w 1726"/>
                  <a:gd name="T21" fmla="*/ 0 h 2281"/>
                  <a:gd name="T22" fmla="*/ 0 w 1726"/>
                  <a:gd name="T23" fmla="*/ 0 h 2281"/>
                  <a:gd name="T24" fmla="*/ 0 w 1726"/>
                  <a:gd name="T25" fmla="*/ 0 h 2281"/>
                  <a:gd name="T26" fmla="*/ 0 w 1726"/>
                  <a:gd name="T27" fmla="*/ 0 h 2281"/>
                  <a:gd name="T28" fmla="*/ 0 w 1726"/>
                  <a:gd name="T29" fmla="*/ 0 h 2281"/>
                  <a:gd name="T30" fmla="*/ 0 w 1726"/>
                  <a:gd name="T31" fmla="*/ 0 h 2281"/>
                  <a:gd name="T32" fmla="*/ 0 w 1726"/>
                  <a:gd name="T33" fmla="*/ 0 h 2281"/>
                  <a:gd name="T34" fmla="*/ 0 w 1726"/>
                  <a:gd name="T35" fmla="*/ 0 h 2281"/>
                  <a:gd name="T36" fmla="*/ 0 w 1726"/>
                  <a:gd name="T37" fmla="*/ 0 h 2281"/>
                  <a:gd name="T38" fmla="*/ 0 w 1726"/>
                  <a:gd name="T39" fmla="*/ 0 h 2281"/>
                  <a:gd name="T40" fmla="*/ 0 w 1726"/>
                  <a:gd name="T41" fmla="*/ 0 h 2281"/>
                  <a:gd name="T42" fmla="*/ 0 w 1726"/>
                  <a:gd name="T43" fmla="*/ 0 h 2281"/>
                  <a:gd name="T44" fmla="*/ 0 w 1726"/>
                  <a:gd name="T45" fmla="*/ 0 h 2281"/>
                  <a:gd name="T46" fmla="*/ 0 w 1726"/>
                  <a:gd name="T47" fmla="*/ 0 h 2281"/>
                  <a:gd name="T48" fmla="*/ 0 w 1726"/>
                  <a:gd name="T49" fmla="*/ 0 h 2281"/>
                  <a:gd name="T50" fmla="*/ 0 w 1726"/>
                  <a:gd name="T51" fmla="*/ 0 h 2281"/>
                  <a:gd name="T52" fmla="*/ 0 w 1726"/>
                  <a:gd name="T53" fmla="*/ 0 h 2281"/>
                  <a:gd name="T54" fmla="*/ 0 w 1726"/>
                  <a:gd name="T55" fmla="*/ 0 h 2281"/>
                  <a:gd name="T56" fmla="*/ 0 w 1726"/>
                  <a:gd name="T57" fmla="*/ 0 h 2281"/>
                  <a:gd name="T58" fmla="*/ 0 w 1726"/>
                  <a:gd name="T59" fmla="*/ 0 h 2281"/>
                  <a:gd name="T60" fmla="*/ 0 w 1726"/>
                  <a:gd name="T61" fmla="*/ 0 h 2281"/>
                  <a:gd name="T62" fmla="*/ 0 w 1726"/>
                  <a:gd name="T63" fmla="*/ 0 h 2281"/>
                  <a:gd name="T64" fmla="*/ 0 w 1726"/>
                  <a:gd name="T65" fmla="*/ 0 h 2281"/>
                  <a:gd name="T66" fmla="*/ 0 w 1726"/>
                  <a:gd name="T67" fmla="*/ 0 h 2281"/>
                  <a:gd name="T68" fmla="*/ 0 w 1726"/>
                  <a:gd name="T69" fmla="*/ 0 h 22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6"/>
                  <a:gd name="T106" fmla="*/ 0 h 2281"/>
                  <a:gd name="T107" fmla="*/ 1726 w 1726"/>
                  <a:gd name="T108" fmla="*/ 2281 h 22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6" h="2281">
                    <a:moveTo>
                      <a:pt x="1726" y="0"/>
                    </a:moveTo>
                    <a:lnTo>
                      <a:pt x="0" y="0"/>
                    </a:lnTo>
                    <a:lnTo>
                      <a:pt x="0" y="2052"/>
                    </a:lnTo>
                    <a:lnTo>
                      <a:pt x="8" y="2052"/>
                    </a:lnTo>
                    <a:lnTo>
                      <a:pt x="13" y="2064"/>
                    </a:lnTo>
                    <a:lnTo>
                      <a:pt x="20" y="2076"/>
                    </a:lnTo>
                    <a:lnTo>
                      <a:pt x="29" y="2088"/>
                    </a:lnTo>
                    <a:lnTo>
                      <a:pt x="40" y="2099"/>
                    </a:lnTo>
                    <a:lnTo>
                      <a:pt x="52" y="2110"/>
                    </a:lnTo>
                    <a:lnTo>
                      <a:pt x="67" y="2122"/>
                    </a:lnTo>
                    <a:lnTo>
                      <a:pt x="82" y="2132"/>
                    </a:lnTo>
                    <a:lnTo>
                      <a:pt x="99" y="2142"/>
                    </a:lnTo>
                    <a:lnTo>
                      <a:pt x="118" y="2152"/>
                    </a:lnTo>
                    <a:lnTo>
                      <a:pt x="138" y="2162"/>
                    </a:lnTo>
                    <a:lnTo>
                      <a:pt x="160" y="2172"/>
                    </a:lnTo>
                    <a:lnTo>
                      <a:pt x="182" y="2182"/>
                    </a:lnTo>
                    <a:lnTo>
                      <a:pt x="207" y="2190"/>
                    </a:lnTo>
                    <a:lnTo>
                      <a:pt x="232" y="2199"/>
                    </a:lnTo>
                    <a:lnTo>
                      <a:pt x="259" y="2207"/>
                    </a:lnTo>
                    <a:lnTo>
                      <a:pt x="286" y="2216"/>
                    </a:lnTo>
                    <a:lnTo>
                      <a:pt x="316" y="2223"/>
                    </a:lnTo>
                    <a:lnTo>
                      <a:pt x="345" y="2230"/>
                    </a:lnTo>
                    <a:lnTo>
                      <a:pt x="377" y="2236"/>
                    </a:lnTo>
                    <a:lnTo>
                      <a:pt x="409" y="2243"/>
                    </a:lnTo>
                    <a:lnTo>
                      <a:pt x="442" y="2248"/>
                    </a:lnTo>
                    <a:lnTo>
                      <a:pt x="476" y="2254"/>
                    </a:lnTo>
                    <a:lnTo>
                      <a:pt x="512" y="2259"/>
                    </a:lnTo>
                    <a:lnTo>
                      <a:pt x="547" y="2263"/>
                    </a:lnTo>
                    <a:lnTo>
                      <a:pt x="584" y="2268"/>
                    </a:lnTo>
                    <a:lnTo>
                      <a:pt x="621" y="2271"/>
                    </a:lnTo>
                    <a:lnTo>
                      <a:pt x="660" y="2274"/>
                    </a:lnTo>
                    <a:lnTo>
                      <a:pt x="698" y="2277"/>
                    </a:lnTo>
                    <a:lnTo>
                      <a:pt x="737" y="2279"/>
                    </a:lnTo>
                    <a:lnTo>
                      <a:pt x="777" y="2280"/>
                    </a:lnTo>
                    <a:lnTo>
                      <a:pt x="818" y="2281"/>
                    </a:lnTo>
                    <a:lnTo>
                      <a:pt x="859" y="2281"/>
                    </a:lnTo>
                    <a:lnTo>
                      <a:pt x="900" y="2281"/>
                    </a:lnTo>
                    <a:lnTo>
                      <a:pt x="940" y="2280"/>
                    </a:lnTo>
                    <a:lnTo>
                      <a:pt x="980" y="2279"/>
                    </a:lnTo>
                    <a:lnTo>
                      <a:pt x="1020" y="2277"/>
                    </a:lnTo>
                    <a:lnTo>
                      <a:pt x="1059" y="2274"/>
                    </a:lnTo>
                    <a:lnTo>
                      <a:pt x="1096" y="2271"/>
                    </a:lnTo>
                    <a:lnTo>
                      <a:pt x="1134" y="2268"/>
                    </a:lnTo>
                    <a:lnTo>
                      <a:pt x="1171" y="2263"/>
                    </a:lnTo>
                    <a:lnTo>
                      <a:pt x="1207" y="2259"/>
                    </a:lnTo>
                    <a:lnTo>
                      <a:pt x="1241" y="2254"/>
                    </a:lnTo>
                    <a:lnTo>
                      <a:pt x="1276" y="2248"/>
                    </a:lnTo>
                    <a:lnTo>
                      <a:pt x="1309" y="2243"/>
                    </a:lnTo>
                    <a:lnTo>
                      <a:pt x="1341" y="2236"/>
                    </a:lnTo>
                    <a:lnTo>
                      <a:pt x="1372" y="2230"/>
                    </a:lnTo>
                    <a:lnTo>
                      <a:pt x="1403" y="2223"/>
                    </a:lnTo>
                    <a:lnTo>
                      <a:pt x="1431" y="2216"/>
                    </a:lnTo>
                    <a:lnTo>
                      <a:pt x="1460" y="2207"/>
                    </a:lnTo>
                    <a:lnTo>
                      <a:pt x="1486" y="2199"/>
                    </a:lnTo>
                    <a:lnTo>
                      <a:pt x="1512" y="2190"/>
                    </a:lnTo>
                    <a:lnTo>
                      <a:pt x="1536" y="2182"/>
                    </a:lnTo>
                    <a:lnTo>
                      <a:pt x="1559" y="2172"/>
                    </a:lnTo>
                    <a:lnTo>
                      <a:pt x="1580" y="2162"/>
                    </a:lnTo>
                    <a:lnTo>
                      <a:pt x="1601" y="2152"/>
                    </a:lnTo>
                    <a:lnTo>
                      <a:pt x="1619" y="2142"/>
                    </a:lnTo>
                    <a:lnTo>
                      <a:pt x="1636" y="2132"/>
                    </a:lnTo>
                    <a:lnTo>
                      <a:pt x="1652" y="2122"/>
                    </a:lnTo>
                    <a:lnTo>
                      <a:pt x="1666" y="2110"/>
                    </a:lnTo>
                    <a:lnTo>
                      <a:pt x="1678" y="2099"/>
                    </a:lnTo>
                    <a:lnTo>
                      <a:pt x="1689" y="2088"/>
                    </a:lnTo>
                    <a:lnTo>
                      <a:pt x="1698" y="2076"/>
                    </a:lnTo>
                    <a:lnTo>
                      <a:pt x="1706" y="2064"/>
                    </a:lnTo>
                    <a:lnTo>
                      <a:pt x="1711" y="2052"/>
                    </a:lnTo>
                    <a:lnTo>
                      <a:pt x="1726" y="2052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8" name="Freeform 232"/>
              <p:cNvSpPr>
                <a:spLocks/>
              </p:cNvSpPr>
              <p:nvPr/>
            </p:nvSpPr>
            <p:spPr bwMode="auto">
              <a:xfrm>
                <a:off x="2771" y="1731"/>
                <a:ext cx="115" cy="87"/>
              </a:xfrm>
              <a:custGeom>
                <a:avLst/>
                <a:gdLst>
                  <a:gd name="T0" fmla="*/ 0 w 1726"/>
                  <a:gd name="T1" fmla="*/ 0 h 1314"/>
                  <a:gd name="T2" fmla="*/ 0 w 1726"/>
                  <a:gd name="T3" fmla="*/ 0 h 1314"/>
                  <a:gd name="T4" fmla="*/ 0 w 1726"/>
                  <a:gd name="T5" fmla="*/ 0 h 1314"/>
                  <a:gd name="T6" fmla="*/ 0 w 1726"/>
                  <a:gd name="T7" fmla="*/ 0 h 1314"/>
                  <a:gd name="T8" fmla="*/ 0 w 1726"/>
                  <a:gd name="T9" fmla="*/ 0 h 1314"/>
                  <a:gd name="T10" fmla="*/ 0 w 1726"/>
                  <a:gd name="T11" fmla="*/ 0 h 1314"/>
                  <a:gd name="T12" fmla="*/ 0 w 1726"/>
                  <a:gd name="T13" fmla="*/ 0 h 1314"/>
                  <a:gd name="T14" fmla="*/ 0 w 1726"/>
                  <a:gd name="T15" fmla="*/ 0 h 1314"/>
                  <a:gd name="T16" fmla="*/ 0 w 1726"/>
                  <a:gd name="T17" fmla="*/ 0 h 1314"/>
                  <a:gd name="T18" fmla="*/ 0 w 1726"/>
                  <a:gd name="T19" fmla="*/ 0 h 1314"/>
                  <a:gd name="T20" fmla="*/ 0 w 1726"/>
                  <a:gd name="T21" fmla="*/ 0 h 1314"/>
                  <a:gd name="T22" fmla="*/ 0 w 1726"/>
                  <a:gd name="T23" fmla="*/ 0 h 1314"/>
                  <a:gd name="T24" fmla="*/ 0 w 1726"/>
                  <a:gd name="T25" fmla="*/ 0 h 1314"/>
                  <a:gd name="T26" fmla="*/ 0 w 1726"/>
                  <a:gd name="T27" fmla="*/ 0 h 1314"/>
                  <a:gd name="T28" fmla="*/ 0 w 1726"/>
                  <a:gd name="T29" fmla="*/ 0 h 1314"/>
                  <a:gd name="T30" fmla="*/ 0 w 1726"/>
                  <a:gd name="T31" fmla="*/ 0 h 1314"/>
                  <a:gd name="T32" fmla="*/ 0 w 1726"/>
                  <a:gd name="T33" fmla="*/ 0 h 1314"/>
                  <a:gd name="T34" fmla="*/ 0 w 1726"/>
                  <a:gd name="T35" fmla="*/ 0 h 1314"/>
                  <a:gd name="T36" fmla="*/ 0 w 1726"/>
                  <a:gd name="T37" fmla="*/ 0 h 1314"/>
                  <a:gd name="T38" fmla="*/ 0 w 1726"/>
                  <a:gd name="T39" fmla="*/ 0 h 1314"/>
                  <a:gd name="T40" fmla="*/ 0 w 1726"/>
                  <a:gd name="T41" fmla="*/ 0 h 1314"/>
                  <a:gd name="T42" fmla="*/ 0 w 1726"/>
                  <a:gd name="T43" fmla="*/ 0 h 1314"/>
                  <a:gd name="T44" fmla="*/ 0 w 1726"/>
                  <a:gd name="T45" fmla="*/ 0 h 1314"/>
                  <a:gd name="T46" fmla="*/ 0 w 1726"/>
                  <a:gd name="T47" fmla="*/ 0 h 1314"/>
                  <a:gd name="T48" fmla="*/ 0 w 1726"/>
                  <a:gd name="T49" fmla="*/ 0 h 1314"/>
                  <a:gd name="T50" fmla="*/ 0 w 1726"/>
                  <a:gd name="T51" fmla="*/ 0 h 1314"/>
                  <a:gd name="T52" fmla="*/ 0 w 1726"/>
                  <a:gd name="T53" fmla="*/ 0 h 1314"/>
                  <a:gd name="T54" fmla="*/ 0 w 1726"/>
                  <a:gd name="T55" fmla="*/ 0 h 1314"/>
                  <a:gd name="T56" fmla="*/ 0 w 1726"/>
                  <a:gd name="T57" fmla="*/ 0 h 1314"/>
                  <a:gd name="T58" fmla="*/ 0 w 1726"/>
                  <a:gd name="T59" fmla="*/ 0 h 1314"/>
                  <a:gd name="T60" fmla="*/ 0 w 1726"/>
                  <a:gd name="T61" fmla="*/ 0 h 1314"/>
                  <a:gd name="T62" fmla="*/ 0 w 1726"/>
                  <a:gd name="T63" fmla="*/ 0 h 1314"/>
                  <a:gd name="T64" fmla="*/ 0 w 1726"/>
                  <a:gd name="T65" fmla="*/ 0 h 1314"/>
                  <a:gd name="T66" fmla="*/ 0 w 1726"/>
                  <a:gd name="T67" fmla="*/ 0 h 1314"/>
                  <a:gd name="T68" fmla="*/ 0 w 1726"/>
                  <a:gd name="T69" fmla="*/ 0 h 13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6"/>
                  <a:gd name="T106" fmla="*/ 0 h 1314"/>
                  <a:gd name="T107" fmla="*/ 1726 w 1726"/>
                  <a:gd name="T108" fmla="*/ 1314 h 13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6" h="1314">
                    <a:moveTo>
                      <a:pt x="1726" y="0"/>
                    </a:moveTo>
                    <a:lnTo>
                      <a:pt x="0" y="0"/>
                    </a:lnTo>
                    <a:lnTo>
                      <a:pt x="0" y="1085"/>
                    </a:lnTo>
                    <a:lnTo>
                      <a:pt x="8" y="1085"/>
                    </a:lnTo>
                    <a:lnTo>
                      <a:pt x="13" y="1097"/>
                    </a:lnTo>
                    <a:lnTo>
                      <a:pt x="20" y="1109"/>
                    </a:lnTo>
                    <a:lnTo>
                      <a:pt x="29" y="1121"/>
                    </a:lnTo>
                    <a:lnTo>
                      <a:pt x="40" y="1132"/>
                    </a:lnTo>
                    <a:lnTo>
                      <a:pt x="52" y="1143"/>
                    </a:lnTo>
                    <a:lnTo>
                      <a:pt x="67" y="1155"/>
                    </a:lnTo>
                    <a:lnTo>
                      <a:pt x="82" y="1165"/>
                    </a:lnTo>
                    <a:lnTo>
                      <a:pt x="99" y="1175"/>
                    </a:lnTo>
                    <a:lnTo>
                      <a:pt x="118" y="1185"/>
                    </a:lnTo>
                    <a:lnTo>
                      <a:pt x="138" y="1195"/>
                    </a:lnTo>
                    <a:lnTo>
                      <a:pt x="160" y="1205"/>
                    </a:lnTo>
                    <a:lnTo>
                      <a:pt x="182" y="1215"/>
                    </a:lnTo>
                    <a:lnTo>
                      <a:pt x="207" y="1223"/>
                    </a:lnTo>
                    <a:lnTo>
                      <a:pt x="232" y="1232"/>
                    </a:lnTo>
                    <a:lnTo>
                      <a:pt x="259" y="1240"/>
                    </a:lnTo>
                    <a:lnTo>
                      <a:pt x="286" y="1249"/>
                    </a:lnTo>
                    <a:lnTo>
                      <a:pt x="316" y="1256"/>
                    </a:lnTo>
                    <a:lnTo>
                      <a:pt x="345" y="1263"/>
                    </a:lnTo>
                    <a:lnTo>
                      <a:pt x="377" y="1269"/>
                    </a:lnTo>
                    <a:lnTo>
                      <a:pt x="409" y="1276"/>
                    </a:lnTo>
                    <a:lnTo>
                      <a:pt x="442" y="1281"/>
                    </a:lnTo>
                    <a:lnTo>
                      <a:pt x="476" y="1287"/>
                    </a:lnTo>
                    <a:lnTo>
                      <a:pt x="512" y="1292"/>
                    </a:lnTo>
                    <a:lnTo>
                      <a:pt x="547" y="1296"/>
                    </a:lnTo>
                    <a:lnTo>
                      <a:pt x="584" y="1301"/>
                    </a:lnTo>
                    <a:lnTo>
                      <a:pt x="621" y="1304"/>
                    </a:lnTo>
                    <a:lnTo>
                      <a:pt x="660" y="1307"/>
                    </a:lnTo>
                    <a:lnTo>
                      <a:pt x="698" y="1310"/>
                    </a:lnTo>
                    <a:lnTo>
                      <a:pt x="737" y="1312"/>
                    </a:lnTo>
                    <a:lnTo>
                      <a:pt x="777" y="1313"/>
                    </a:lnTo>
                    <a:lnTo>
                      <a:pt x="818" y="1314"/>
                    </a:lnTo>
                    <a:lnTo>
                      <a:pt x="859" y="1314"/>
                    </a:lnTo>
                    <a:lnTo>
                      <a:pt x="900" y="1314"/>
                    </a:lnTo>
                    <a:lnTo>
                      <a:pt x="940" y="1313"/>
                    </a:lnTo>
                    <a:lnTo>
                      <a:pt x="980" y="1312"/>
                    </a:lnTo>
                    <a:lnTo>
                      <a:pt x="1020" y="1310"/>
                    </a:lnTo>
                    <a:lnTo>
                      <a:pt x="1059" y="1307"/>
                    </a:lnTo>
                    <a:lnTo>
                      <a:pt x="1096" y="1304"/>
                    </a:lnTo>
                    <a:lnTo>
                      <a:pt x="1134" y="1301"/>
                    </a:lnTo>
                    <a:lnTo>
                      <a:pt x="1171" y="1296"/>
                    </a:lnTo>
                    <a:lnTo>
                      <a:pt x="1207" y="1292"/>
                    </a:lnTo>
                    <a:lnTo>
                      <a:pt x="1241" y="1287"/>
                    </a:lnTo>
                    <a:lnTo>
                      <a:pt x="1276" y="1281"/>
                    </a:lnTo>
                    <a:lnTo>
                      <a:pt x="1309" y="1276"/>
                    </a:lnTo>
                    <a:lnTo>
                      <a:pt x="1341" y="1269"/>
                    </a:lnTo>
                    <a:lnTo>
                      <a:pt x="1372" y="1263"/>
                    </a:lnTo>
                    <a:lnTo>
                      <a:pt x="1403" y="1256"/>
                    </a:lnTo>
                    <a:lnTo>
                      <a:pt x="1431" y="1249"/>
                    </a:lnTo>
                    <a:lnTo>
                      <a:pt x="1460" y="1240"/>
                    </a:lnTo>
                    <a:lnTo>
                      <a:pt x="1486" y="1232"/>
                    </a:lnTo>
                    <a:lnTo>
                      <a:pt x="1512" y="1223"/>
                    </a:lnTo>
                    <a:lnTo>
                      <a:pt x="1536" y="1215"/>
                    </a:lnTo>
                    <a:lnTo>
                      <a:pt x="1559" y="1205"/>
                    </a:lnTo>
                    <a:lnTo>
                      <a:pt x="1580" y="1195"/>
                    </a:lnTo>
                    <a:lnTo>
                      <a:pt x="1601" y="1185"/>
                    </a:lnTo>
                    <a:lnTo>
                      <a:pt x="1619" y="1175"/>
                    </a:lnTo>
                    <a:lnTo>
                      <a:pt x="1636" y="1165"/>
                    </a:lnTo>
                    <a:lnTo>
                      <a:pt x="1652" y="1155"/>
                    </a:lnTo>
                    <a:lnTo>
                      <a:pt x="1666" y="1143"/>
                    </a:lnTo>
                    <a:lnTo>
                      <a:pt x="1678" y="1132"/>
                    </a:lnTo>
                    <a:lnTo>
                      <a:pt x="1689" y="1121"/>
                    </a:lnTo>
                    <a:lnTo>
                      <a:pt x="1698" y="1109"/>
                    </a:lnTo>
                    <a:lnTo>
                      <a:pt x="1706" y="1097"/>
                    </a:lnTo>
                    <a:lnTo>
                      <a:pt x="1711" y="1085"/>
                    </a:lnTo>
                    <a:lnTo>
                      <a:pt x="1726" y="1085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A7D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9" name="Freeform 233"/>
              <p:cNvSpPr>
                <a:spLocks/>
              </p:cNvSpPr>
              <p:nvPr/>
            </p:nvSpPr>
            <p:spPr bwMode="auto">
              <a:xfrm>
                <a:off x="2975" y="1536"/>
                <a:ext cx="40" cy="203"/>
              </a:xfrm>
              <a:custGeom>
                <a:avLst/>
                <a:gdLst>
                  <a:gd name="T0" fmla="*/ 0 w 601"/>
                  <a:gd name="T1" fmla="*/ 0 h 3040"/>
                  <a:gd name="T2" fmla="*/ 0 w 601"/>
                  <a:gd name="T3" fmla="*/ 0 h 3040"/>
                  <a:gd name="T4" fmla="*/ 0 w 601"/>
                  <a:gd name="T5" fmla="*/ 0 h 3040"/>
                  <a:gd name="T6" fmla="*/ 0 w 601"/>
                  <a:gd name="T7" fmla="*/ 0 h 3040"/>
                  <a:gd name="T8" fmla="*/ 0 w 601"/>
                  <a:gd name="T9" fmla="*/ 0 h 30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3040"/>
                  <a:gd name="T17" fmla="*/ 601 w 601"/>
                  <a:gd name="T18" fmla="*/ 3040 h 30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3040">
                    <a:moveTo>
                      <a:pt x="601" y="2663"/>
                    </a:moveTo>
                    <a:lnTo>
                      <a:pt x="601" y="0"/>
                    </a:lnTo>
                    <a:lnTo>
                      <a:pt x="0" y="379"/>
                    </a:lnTo>
                    <a:lnTo>
                      <a:pt x="0" y="3040"/>
                    </a:lnTo>
                    <a:lnTo>
                      <a:pt x="601" y="2663"/>
                    </a:lnTo>
                    <a:close/>
                  </a:path>
                </a:pathLst>
              </a:custGeom>
              <a:solidFill>
                <a:srgbClr val="BD6D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0" name="Freeform 234"/>
              <p:cNvSpPr>
                <a:spLocks/>
              </p:cNvSpPr>
              <p:nvPr/>
            </p:nvSpPr>
            <p:spPr bwMode="auto">
              <a:xfrm>
                <a:off x="2975" y="1713"/>
                <a:ext cx="280" cy="25"/>
              </a:xfrm>
              <a:custGeom>
                <a:avLst/>
                <a:gdLst>
                  <a:gd name="T0" fmla="*/ 0 w 4200"/>
                  <a:gd name="T1" fmla="*/ 0 h 372"/>
                  <a:gd name="T2" fmla="*/ 0 w 4200"/>
                  <a:gd name="T3" fmla="*/ 0 h 372"/>
                  <a:gd name="T4" fmla="*/ 0 w 4200"/>
                  <a:gd name="T5" fmla="*/ 0 h 372"/>
                  <a:gd name="T6" fmla="*/ 0 w 4200"/>
                  <a:gd name="T7" fmla="*/ 0 h 372"/>
                  <a:gd name="T8" fmla="*/ 0 w 4200"/>
                  <a:gd name="T9" fmla="*/ 0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0"/>
                  <a:gd name="T16" fmla="*/ 0 h 372"/>
                  <a:gd name="T17" fmla="*/ 4200 w 4200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0" h="372">
                    <a:moveTo>
                      <a:pt x="3605" y="372"/>
                    </a:moveTo>
                    <a:lnTo>
                      <a:pt x="4200" y="0"/>
                    </a:lnTo>
                    <a:lnTo>
                      <a:pt x="595" y="0"/>
                    </a:lnTo>
                    <a:lnTo>
                      <a:pt x="0" y="372"/>
                    </a:lnTo>
                    <a:lnTo>
                      <a:pt x="3605" y="372"/>
                    </a:lnTo>
                    <a:close/>
                  </a:path>
                </a:pathLst>
              </a:custGeom>
              <a:solidFill>
                <a:srgbClr val="D09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1" name="Freeform 235"/>
              <p:cNvSpPr>
                <a:spLocks/>
              </p:cNvSpPr>
              <p:nvPr/>
            </p:nvSpPr>
            <p:spPr bwMode="auto">
              <a:xfrm>
                <a:off x="3071" y="1625"/>
                <a:ext cx="32" cy="99"/>
              </a:xfrm>
              <a:custGeom>
                <a:avLst/>
                <a:gdLst>
                  <a:gd name="T0" fmla="*/ 0 w 471"/>
                  <a:gd name="T1" fmla="*/ 0 h 1488"/>
                  <a:gd name="T2" fmla="*/ 0 w 471"/>
                  <a:gd name="T3" fmla="*/ 0 h 1488"/>
                  <a:gd name="T4" fmla="*/ 0 w 471"/>
                  <a:gd name="T5" fmla="*/ 0 h 1488"/>
                  <a:gd name="T6" fmla="*/ 0 w 471"/>
                  <a:gd name="T7" fmla="*/ 0 h 1488"/>
                  <a:gd name="T8" fmla="*/ 0 w 471"/>
                  <a:gd name="T9" fmla="*/ 0 h 1488"/>
                  <a:gd name="T10" fmla="*/ 0 w 471"/>
                  <a:gd name="T11" fmla="*/ 0 h 1488"/>
                  <a:gd name="T12" fmla="*/ 0 w 471"/>
                  <a:gd name="T13" fmla="*/ 0 h 1488"/>
                  <a:gd name="T14" fmla="*/ 0 w 471"/>
                  <a:gd name="T15" fmla="*/ 0 h 1488"/>
                  <a:gd name="T16" fmla="*/ 0 w 471"/>
                  <a:gd name="T17" fmla="*/ 0 h 1488"/>
                  <a:gd name="T18" fmla="*/ 0 w 471"/>
                  <a:gd name="T19" fmla="*/ 0 h 1488"/>
                  <a:gd name="T20" fmla="*/ 0 w 471"/>
                  <a:gd name="T21" fmla="*/ 0 h 1488"/>
                  <a:gd name="T22" fmla="*/ 0 w 471"/>
                  <a:gd name="T23" fmla="*/ 0 h 1488"/>
                  <a:gd name="T24" fmla="*/ 0 w 471"/>
                  <a:gd name="T25" fmla="*/ 0 h 1488"/>
                  <a:gd name="T26" fmla="*/ 0 w 471"/>
                  <a:gd name="T27" fmla="*/ 0 h 1488"/>
                  <a:gd name="T28" fmla="*/ 0 w 471"/>
                  <a:gd name="T29" fmla="*/ 0 h 1488"/>
                  <a:gd name="T30" fmla="*/ 0 w 471"/>
                  <a:gd name="T31" fmla="*/ 0 h 1488"/>
                  <a:gd name="T32" fmla="*/ 0 w 471"/>
                  <a:gd name="T33" fmla="*/ 0 h 1488"/>
                  <a:gd name="T34" fmla="*/ 0 w 471"/>
                  <a:gd name="T35" fmla="*/ 0 h 1488"/>
                  <a:gd name="T36" fmla="*/ 0 w 471"/>
                  <a:gd name="T37" fmla="*/ 0 h 1488"/>
                  <a:gd name="T38" fmla="*/ 0 w 471"/>
                  <a:gd name="T39" fmla="*/ 0 h 1488"/>
                  <a:gd name="T40" fmla="*/ 0 w 471"/>
                  <a:gd name="T41" fmla="*/ 0 h 1488"/>
                  <a:gd name="T42" fmla="*/ 0 w 471"/>
                  <a:gd name="T43" fmla="*/ 0 h 1488"/>
                  <a:gd name="T44" fmla="*/ 0 w 471"/>
                  <a:gd name="T45" fmla="*/ 0 h 1488"/>
                  <a:gd name="T46" fmla="*/ 0 w 471"/>
                  <a:gd name="T47" fmla="*/ 0 h 1488"/>
                  <a:gd name="T48" fmla="*/ 0 w 471"/>
                  <a:gd name="T49" fmla="*/ 0 h 1488"/>
                  <a:gd name="T50" fmla="*/ 0 w 471"/>
                  <a:gd name="T51" fmla="*/ 0 h 1488"/>
                  <a:gd name="T52" fmla="*/ 0 w 471"/>
                  <a:gd name="T53" fmla="*/ 0 h 1488"/>
                  <a:gd name="T54" fmla="*/ 0 w 471"/>
                  <a:gd name="T55" fmla="*/ 0 h 1488"/>
                  <a:gd name="T56" fmla="*/ 0 w 471"/>
                  <a:gd name="T57" fmla="*/ 0 h 1488"/>
                  <a:gd name="T58" fmla="*/ 0 w 471"/>
                  <a:gd name="T59" fmla="*/ 0 h 1488"/>
                  <a:gd name="T60" fmla="*/ 0 w 471"/>
                  <a:gd name="T61" fmla="*/ 0 h 1488"/>
                  <a:gd name="T62" fmla="*/ 0 w 471"/>
                  <a:gd name="T63" fmla="*/ 0 h 1488"/>
                  <a:gd name="T64" fmla="*/ 0 w 471"/>
                  <a:gd name="T65" fmla="*/ 0 h 1488"/>
                  <a:gd name="T66" fmla="*/ 0 w 471"/>
                  <a:gd name="T67" fmla="*/ 0 h 1488"/>
                  <a:gd name="T68" fmla="*/ 0 w 471"/>
                  <a:gd name="T69" fmla="*/ 0 h 1488"/>
                  <a:gd name="T70" fmla="*/ 0 w 471"/>
                  <a:gd name="T71" fmla="*/ 0 h 1488"/>
                  <a:gd name="T72" fmla="*/ 0 w 471"/>
                  <a:gd name="T73" fmla="*/ 0 h 1488"/>
                  <a:gd name="T74" fmla="*/ 0 w 471"/>
                  <a:gd name="T75" fmla="*/ 0 h 1488"/>
                  <a:gd name="T76" fmla="*/ 0 w 471"/>
                  <a:gd name="T77" fmla="*/ 0 h 1488"/>
                  <a:gd name="T78" fmla="*/ 0 w 471"/>
                  <a:gd name="T79" fmla="*/ 0 h 1488"/>
                  <a:gd name="T80" fmla="*/ 0 w 471"/>
                  <a:gd name="T81" fmla="*/ 0 h 1488"/>
                  <a:gd name="T82" fmla="*/ 0 w 471"/>
                  <a:gd name="T83" fmla="*/ 0 h 1488"/>
                  <a:gd name="T84" fmla="*/ 0 w 471"/>
                  <a:gd name="T85" fmla="*/ 0 h 1488"/>
                  <a:gd name="T86" fmla="*/ 0 w 471"/>
                  <a:gd name="T87" fmla="*/ 0 h 1488"/>
                  <a:gd name="T88" fmla="*/ 0 w 471"/>
                  <a:gd name="T89" fmla="*/ 0 h 1488"/>
                  <a:gd name="T90" fmla="*/ 0 w 471"/>
                  <a:gd name="T91" fmla="*/ 0 h 1488"/>
                  <a:gd name="T92" fmla="*/ 0 w 471"/>
                  <a:gd name="T93" fmla="*/ 0 h 1488"/>
                  <a:gd name="T94" fmla="*/ 0 w 471"/>
                  <a:gd name="T95" fmla="*/ 0 h 1488"/>
                  <a:gd name="T96" fmla="*/ 0 w 471"/>
                  <a:gd name="T97" fmla="*/ 0 h 1488"/>
                  <a:gd name="T98" fmla="*/ 0 w 471"/>
                  <a:gd name="T99" fmla="*/ 0 h 1488"/>
                  <a:gd name="T100" fmla="*/ 0 w 471"/>
                  <a:gd name="T101" fmla="*/ 0 h 1488"/>
                  <a:gd name="T102" fmla="*/ 0 w 471"/>
                  <a:gd name="T103" fmla="*/ 0 h 1488"/>
                  <a:gd name="T104" fmla="*/ 0 w 471"/>
                  <a:gd name="T105" fmla="*/ 0 h 1488"/>
                  <a:gd name="T106" fmla="*/ 0 w 471"/>
                  <a:gd name="T107" fmla="*/ 0 h 1488"/>
                  <a:gd name="T108" fmla="*/ 0 w 471"/>
                  <a:gd name="T109" fmla="*/ 0 h 1488"/>
                  <a:gd name="T110" fmla="*/ 0 w 471"/>
                  <a:gd name="T111" fmla="*/ 0 h 1488"/>
                  <a:gd name="T112" fmla="*/ 0 w 471"/>
                  <a:gd name="T113" fmla="*/ 0 h 1488"/>
                  <a:gd name="T114" fmla="*/ 0 w 471"/>
                  <a:gd name="T115" fmla="*/ 0 h 1488"/>
                  <a:gd name="T116" fmla="*/ 0 w 471"/>
                  <a:gd name="T117" fmla="*/ 0 h 1488"/>
                  <a:gd name="T118" fmla="*/ 0 w 471"/>
                  <a:gd name="T119" fmla="*/ 0 h 1488"/>
                  <a:gd name="T120" fmla="*/ 0 w 471"/>
                  <a:gd name="T121" fmla="*/ 0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1"/>
                  <a:gd name="T184" fmla="*/ 0 h 1488"/>
                  <a:gd name="T185" fmla="*/ 471 w 471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1" h="1488">
                    <a:moveTo>
                      <a:pt x="0" y="6"/>
                    </a:moveTo>
                    <a:lnTo>
                      <a:pt x="0" y="1301"/>
                    </a:lnTo>
                    <a:lnTo>
                      <a:pt x="5" y="1321"/>
                    </a:lnTo>
                    <a:lnTo>
                      <a:pt x="11" y="1340"/>
                    </a:lnTo>
                    <a:lnTo>
                      <a:pt x="18" y="1358"/>
                    </a:lnTo>
                    <a:lnTo>
                      <a:pt x="26" y="1376"/>
                    </a:lnTo>
                    <a:lnTo>
                      <a:pt x="36" y="1392"/>
                    </a:lnTo>
                    <a:lnTo>
                      <a:pt x="46" y="1407"/>
                    </a:lnTo>
                    <a:lnTo>
                      <a:pt x="58" y="1422"/>
                    </a:lnTo>
                    <a:lnTo>
                      <a:pt x="71" y="1435"/>
                    </a:lnTo>
                    <a:lnTo>
                      <a:pt x="86" y="1446"/>
                    </a:lnTo>
                    <a:lnTo>
                      <a:pt x="102" y="1457"/>
                    </a:lnTo>
                    <a:lnTo>
                      <a:pt x="119" y="1467"/>
                    </a:lnTo>
                    <a:lnTo>
                      <a:pt x="139" y="1474"/>
                    </a:lnTo>
                    <a:lnTo>
                      <a:pt x="160" y="1480"/>
                    </a:lnTo>
                    <a:lnTo>
                      <a:pt x="184" y="1484"/>
                    </a:lnTo>
                    <a:lnTo>
                      <a:pt x="208" y="1487"/>
                    </a:lnTo>
                    <a:lnTo>
                      <a:pt x="236" y="1488"/>
                    </a:lnTo>
                    <a:lnTo>
                      <a:pt x="255" y="1487"/>
                    </a:lnTo>
                    <a:lnTo>
                      <a:pt x="272" y="1486"/>
                    </a:lnTo>
                    <a:lnTo>
                      <a:pt x="290" y="1483"/>
                    </a:lnTo>
                    <a:lnTo>
                      <a:pt x="306" y="1480"/>
                    </a:lnTo>
                    <a:lnTo>
                      <a:pt x="321" y="1476"/>
                    </a:lnTo>
                    <a:lnTo>
                      <a:pt x="336" y="1471"/>
                    </a:lnTo>
                    <a:lnTo>
                      <a:pt x="349" y="1465"/>
                    </a:lnTo>
                    <a:lnTo>
                      <a:pt x="361" y="1458"/>
                    </a:lnTo>
                    <a:lnTo>
                      <a:pt x="372" y="1452"/>
                    </a:lnTo>
                    <a:lnTo>
                      <a:pt x="384" y="1444"/>
                    </a:lnTo>
                    <a:lnTo>
                      <a:pt x="394" y="1437"/>
                    </a:lnTo>
                    <a:lnTo>
                      <a:pt x="403" y="1429"/>
                    </a:lnTo>
                    <a:lnTo>
                      <a:pt x="411" y="1421"/>
                    </a:lnTo>
                    <a:lnTo>
                      <a:pt x="419" y="1411"/>
                    </a:lnTo>
                    <a:lnTo>
                      <a:pt x="425" y="1403"/>
                    </a:lnTo>
                    <a:lnTo>
                      <a:pt x="433" y="1394"/>
                    </a:lnTo>
                    <a:lnTo>
                      <a:pt x="444" y="1377"/>
                    </a:lnTo>
                    <a:lnTo>
                      <a:pt x="452" y="1360"/>
                    </a:lnTo>
                    <a:lnTo>
                      <a:pt x="459" y="1344"/>
                    </a:lnTo>
                    <a:lnTo>
                      <a:pt x="464" y="1330"/>
                    </a:lnTo>
                    <a:lnTo>
                      <a:pt x="470" y="1309"/>
                    </a:lnTo>
                    <a:lnTo>
                      <a:pt x="471" y="1301"/>
                    </a:lnTo>
                    <a:lnTo>
                      <a:pt x="471" y="0"/>
                    </a:lnTo>
                    <a:lnTo>
                      <a:pt x="463" y="6"/>
                    </a:lnTo>
                    <a:lnTo>
                      <a:pt x="454" y="12"/>
                    </a:lnTo>
                    <a:lnTo>
                      <a:pt x="444" y="17"/>
                    </a:lnTo>
                    <a:lnTo>
                      <a:pt x="433" y="21"/>
                    </a:lnTo>
                    <a:lnTo>
                      <a:pt x="406" y="30"/>
                    </a:lnTo>
                    <a:lnTo>
                      <a:pt x="376" y="37"/>
                    </a:lnTo>
                    <a:lnTo>
                      <a:pt x="344" y="43"/>
                    </a:lnTo>
                    <a:lnTo>
                      <a:pt x="309" y="48"/>
                    </a:lnTo>
                    <a:lnTo>
                      <a:pt x="271" y="51"/>
                    </a:lnTo>
                    <a:lnTo>
                      <a:pt x="232" y="52"/>
                    </a:lnTo>
                    <a:lnTo>
                      <a:pt x="194" y="51"/>
                    </a:lnTo>
                    <a:lnTo>
                      <a:pt x="158" y="48"/>
                    </a:lnTo>
                    <a:lnTo>
                      <a:pt x="125" y="44"/>
                    </a:lnTo>
                    <a:lnTo>
                      <a:pt x="94" y="39"/>
                    </a:lnTo>
                    <a:lnTo>
                      <a:pt x="65" y="32"/>
                    </a:lnTo>
                    <a:lnTo>
                      <a:pt x="40" y="24"/>
                    </a:lnTo>
                    <a:lnTo>
                      <a:pt x="28" y="20"/>
                    </a:lnTo>
                    <a:lnTo>
                      <a:pt x="18" y="16"/>
                    </a:lnTo>
                    <a:lnTo>
                      <a:pt x="8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2" name="Freeform 236"/>
              <p:cNvSpPr>
                <a:spLocks/>
              </p:cNvSpPr>
              <p:nvPr/>
            </p:nvSpPr>
            <p:spPr bwMode="auto">
              <a:xfrm>
                <a:off x="3123" y="1625"/>
                <a:ext cx="31" cy="99"/>
              </a:xfrm>
              <a:custGeom>
                <a:avLst/>
                <a:gdLst>
                  <a:gd name="T0" fmla="*/ 0 w 472"/>
                  <a:gd name="T1" fmla="*/ 0 h 1488"/>
                  <a:gd name="T2" fmla="*/ 0 w 472"/>
                  <a:gd name="T3" fmla="*/ 0 h 1488"/>
                  <a:gd name="T4" fmla="*/ 0 w 472"/>
                  <a:gd name="T5" fmla="*/ 0 h 1488"/>
                  <a:gd name="T6" fmla="*/ 0 w 472"/>
                  <a:gd name="T7" fmla="*/ 0 h 1488"/>
                  <a:gd name="T8" fmla="*/ 0 w 472"/>
                  <a:gd name="T9" fmla="*/ 0 h 1488"/>
                  <a:gd name="T10" fmla="*/ 0 w 472"/>
                  <a:gd name="T11" fmla="*/ 0 h 1488"/>
                  <a:gd name="T12" fmla="*/ 0 w 472"/>
                  <a:gd name="T13" fmla="*/ 0 h 1488"/>
                  <a:gd name="T14" fmla="*/ 0 w 472"/>
                  <a:gd name="T15" fmla="*/ 0 h 1488"/>
                  <a:gd name="T16" fmla="*/ 0 w 472"/>
                  <a:gd name="T17" fmla="*/ 0 h 1488"/>
                  <a:gd name="T18" fmla="*/ 0 w 472"/>
                  <a:gd name="T19" fmla="*/ 0 h 1488"/>
                  <a:gd name="T20" fmla="*/ 0 w 472"/>
                  <a:gd name="T21" fmla="*/ 0 h 1488"/>
                  <a:gd name="T22" fmla="*/ 0 w 472"/>
                  <a:gd name="T23" fmla="*/ 0 h 1488"/>
                  <a:gd name="T24" fmla="*/ 0 w 472"/>
                  <a:gd name="T25" fmla="*/ 0 h 1488"/>
                  <a:gd name="T26" fmla="*/ 0 w 472"/>
                  <a:gd name="T27" fmla="*/ 0 h 1488"/>
                  <a:gd name="T28" fmla="*/ 0 w 472"/>
                  <a:gd name="T29" fmla="*/ 0 h 1488"/>
                  <a:gd name="T30" fmla="*/ 0 w 472"/>
                  <a:gd name="T31" fmla="*/ 0 h 1488"/>
                  <a:gd name="T32" fmla="*/ 0 w 472"/>
                  <a:gd name="T33" fmla="*/ 0 h 1488"/>
                  <a:gd name="T34" fmla="*/ 0 w 472"/>
                  <a:gd name="T35" fmla="*/ 0 h 1488"/>
                  <a:gd name="T36" fmla="*/ 0 w 472"/>
                  <a:gd name="T37" fmla="*/ 0 h 1488"/>
                  <a:gd name="T38" fmla="*/ 0 w 472"/>
                  <a:gd name="T39" fmla="*/ 0 h 1488"/>
                  <a:gd name="T40" fmla="*/ 0 w 472"/>
                  <a:gd name="T41" fmla="*/ 0 h 1488"/>
                  <a:gd name="T42" fmla="*/ 0 w 472"/>
                  <a:gd name="T43" fmla="*/ 0 h 1488"/>
                  <a:gd name="T44" fmla="*/ 0 w 472"/>
                  <a:gd name="T45" fmla="*/ 0 h 1488"/>
                  <a:gd name="T46" fmla="*/ 0 w 472"/>
                  <a:gd name="T47" fmla="*/ 0 h 1488"/>
                  <a:gd name="T48" fmla="*/ 0 w 472"/>
                  <a:gd name="T49" fmla="*/ 0 h 1488"/>
                  <a:gd name="T50" fmla="*/ 0 w 472"/>
                  <a:gd name="T51" fmla="*/ 0 h 1488"/>
                  <a:gd name="T52" fmla="*/ 0 w 472"/>
                  <a:gd name="T53" fmla="*/ 0 h 1488"/>
                  <a:gd name="T54" fmla="*/ 0 w 472"/>
                  <a:gd name="T55" fmla="*/ 0 h 1488"/>
                  <a:gd name="T56" fmla="*/ 0 w 472"/>
                  <a:gd name="T57" fmla="*/ 0 h 1488"/>
                  <a:gd name="T58" fmla="*/ 0 w 472"/>
                  <a:gd name="T59" fmla="*/ 0 h 1488"/>
                  <a:gd name="T60" fmla="*/ 0 w 472"/>
                  <a:gd name="T61" fmla="*/ 0 h 1488"/>
                  <a:gd name="T62" fmla="*/ 0 w 472"/>
                  <a:gd name="T63" fmla="*/ 0 h 1488"/>
                  <a:gd name="T64" fmla="*/ 0 w 472"/>
                  <a:gd name="T65" fmla="*/ 0 h 1488"/>
                  <a:gd name="T66" fmla="*/ 0 w 472"/>
                  <a:gd name="T67" fmla="*/ 0 h 1488"/>
                  <a:gd name="T68" fmla="*/ 0 w 472"/>
                  <a:gd name="T69" fmla="*/ 0 h 1488"/>
                  <a:gd name="T70" fmla="*/ 0 w 472"/>
                  <a:gd name="T71" fmla="*/ 0 h 1488"/>
                  <a:gd name="T72" fmla="*/ 0 w 472"/>
                  <a:gd name="T73" fmla="*/ 0 h 1488"/>
                  <a:gd name="T74" fmla="*/ 0 w 472"/>
                  <a:gd name="T75" fmla="*/ 0 h 1488"/>
                  <a:gd name="T76" fmla="*/ 0 w 472"/>
                  <a:gd name="T77" fmla="*/ 0 h 1488"/>
                  <a:gd name="T78" fmla="*/ 0 w 472"/>
                  <a:gd name="T79" fmla="*/ 0 h 1488"/>
                  <a:gd name="T80" fmla="*/ 0 w 472"/>
                  <a:gd name="T81" fmla="*/ 0 h 1488"/>
                  <a:gd name="T82" fmla="*/ 0 w 472"/>
                  <a:gd name="T83" fmla="*/ 0 h 1488"/>
                  <a:gd name="T84" fmla="*/ 0 w 472"/>
                  <a:gd name="T85" fmla="*/ 0 h 1488"/>
                  <a:gd name="T86" fmla="*/ 0 w 472"/>
                  <a:gd name="T87" fmla="*/ 0 h 1488"/>
                  <a:gd name="T88" fmla="*/ 0 w 472"/>
                  <a:gd name="T89" fmla="*/ 0 h 1488"/>
                  <a:gd name="T90" fmla="*/ 0 w 472"/>
                  <a:gd name="T91" fmla="*/ 0 h 1488"/>
                  <a:gd name="T92" fmla="*/ 0 w 472"/>
                  <a:gd name="T93" fmla="*/ 0 h 1488"/>
                  <a:gd name="T94" fmla="*/ 0 w 472"/>
                  <a:gd name="T95" fmla="*/ 0 h 1488"/>
                  <a:gd name="T96" fmla="*/ 0 w 472"/>
                  <a:gd name="T97" fmla="*/ 0 h 1488"/>
                  <a:gd name="T98" fmla="*/ 0 w 472"/>
                  <a:gd name="T99" fmla="*/ 0 h 1488"/>
                  <a:gd name="T100" fmla="*/ 0 w 472"/>
                  <a:gd name="T101" fmla="*/ 0 h 1488"/>
                  <a:gd name="T102" fmla="*/ 0 w 472"/>
                  <a:gd name="T103" fmla="*/ 0 h 1488"/>
                  <a:gd name="T104" fmla="*/ 0 w 472"/>
                  <a:gd name="T105" fmla="*/ 0 h 1488"/>
                  <a:gd name="T106" fmla="*/ 0 w 472"/>
                  <a:gd name="T107" fmla="*/ 0 h 1488"/>
                  <a:gd name="T108" fmla="*/ 0 w 472"/>
                  <a:gd name="T109" fmla="*/ 0 h 1488"/>
                  <a:gd name="T110" fmla="*/ 0 w 472"/>
                  <a:gd name="T111" fmla="*/ 0 h 1488"/>
                  <a:gd name="T112" fmla="*/ 0 w 472"/>
                  <a:gd name="T113" fmla="*/ 0 h 1488"/>
                  <a:gd name="T114" fmla="*/ 0 w 472"/>
                  <a:gd name="T115" fmla="*/ 0 h 1488"/>
                  <a:gd name="T116" fmla="*/ 0 w 472"/>
                  <a:gd name="T117" fmla="*/ 0 h 1488"/>
                  <a:gd name="T118" fmla="*/ 0 w 472"/>
                  <a:gd name="T119" fmla="*/ 0 h 1488"/>
                  <a:gd name="T120" fmla="*/ 0 w 472"/>
                  <a:gd name="T121" fmla="*/ 0 h 1488"/>
                  <a:gd name="T122" fmla="*/ 0 w 472"/>
                  <a:gd name="T123" fmla="*/ 0 h 1488"/>
                  <a:gd name="T124" fmla="*/ 0 w 472"/>
                  <a:gd name="T125" fmla="*/ 0 h 14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2"/>
                  <a:gd name="T190" fmla="*/ 0 h 1488"/>
                  <a:gd name="T191" fmla="*/ 472 w 472"/>
                  <a:gd name="T192" fmla="*/ 1488 h 14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2" h="1488">
                    <a:moveTo>
                      <a:pt x="0" y="0"/>
                    </a:moveTo>
                    <a:lnTo>
                      <a:pt x="0" y="1301"/>
                    </a:lnTo>
                    <a:lnTo>
                      <a:pt x="5" y="1321"/>
                    </a:lnTo>
                    <a:lnTo>
                      <a:pt x="12" y="1340"/>
                    </a:lnTo>
                    <a:lnTo>
                      <a:pt x="19" y="1358"/>
                    </a:lnTo>
                    <a:lnTo>
                      <a:pt x="27" y="1376"/>
                    </a:lnTo>
                    <a:lnTo>
                      <a:pt x="36" y="1392"/>
                    </a:lnTo>
                    <a:lnTo>
                      <a:pt x="46" y="1407"/>
                    </a:lnTo>
                    <a:lnTo>
                      <a:pt x="59" y="1422"/>
                    </a:lnTo>
                    <a:lnTo>
                      <a:pt x="72" y="1435"/>
                    </a:lnTo>
                    <a:lnTo>
                      <a:pt x="86" y="1446"/>
                    </a:lnTo>
                    <a:lnTo>
                      <a:pt x="102" y="1457"/>
                    </a:lnTo>
                    <a:lnTo>
                      <a:pt x="120" y="1467"/>
                    </a:lnTo>
                    <a:lnTo>
                      <a:pt x="139" y="1474"/>
                    </a:lnTo>
                    <a:lnTo>
                      <a:pt x="161" y="1480"/>
                    </a:lnTo>
                    <a:lnTo>
                      <a:pt x="184" y="1484"/>
                    </a:lnTo>
                    <a:lnTo>
                      <a:pt x="209" y="1487"/>
                    </a:lnTo>
                    <a:lnTo>
                      <a:pt x="236" y="1488"/>
                    </a:lnTo>
                    <a:lnTo>
                      <a:pt x="256" y="1487"/>
                    </a:lnTo>
                    <a:lnTo>
                      <a:pt x="274" y="1486"/>
                    </a:lnTo>
                    <a:lnTo>
                      <a:pt x="290" y="1483"/>
                    </a:lnTo>
                    <a:lnTo>
                      <a:pt x="307" y="1480"/>
                    </a:lnTo>
                    <a:lnTo>
                      <a:pt x="322" y="1476"/>
                    </a:lnTo>
                    <a:lnTo>
                      <a:pt x="336" y="1471"/>
                    </a:lnTo>
                    <a:lnTo>
                      <a:pt x="349" y="1465"/>
                    </a:lnTo>
                    <a:lnTo>
                      <a:pt x="362" y="1458"/>
                    </a:lnTo>
                    <a:lnTo>
                      <a:pt x="373" y="1452"/>
                    </a:lnTo>
                    <a:lnTo>
                      <a:pt x="384" y="1444"/>
                    </a:lnTo>
                    <a:lnTo>
                      <a:pt x="394" y="1437"/>
                    </a:lnTo>
                    <a:lnTo>
                      <a:pt x="403" y="1429"/>
                    </a:lnTo>
                    <a:lnTo>
                      <a:pt x="412" y="1421"/>
                    </a:lnTo>
                    <a:lnTo>
                      <a:pt x="420" y="1411"/>
                    </a:lnTo>
                    <a:lnTo>
                      <a:pt x="427" y="1403"/>
                    </a:lnTo>
                    <a:lnTo>
                      <a:pt x="433" y="1394"/>
                    </a:lnTo>
                    <a:lnTo>
                      <a:pt x="444" y="1377"/>
                    </a:lnTo>
                    <a:lnTo>
                      <a:pt x="452" y="1360"/>
                    </a:lnTo>
                    <a:lnTo>
                      <a:pt x="460" y="1344"/>
                    </a:lnTo>
                    <a:lnTo>
                      <a:pt x="465" y="1330"/>
                    </a:lnTo>
                    <a:lnTo>
                      <a:pt x="471" y="1309"/>
                    </a:lnTo>
                    <a:lnTo>
                      <a:pt x="472" y="1301"/>
                    </a:lnTo>
                    <a:lnTo>
                      <a:pt x="472" y="6"/>
                    </a:lnTo>
                    <a:lnTo>
                      <a:pt x="464" y="11"/>
                    </a:lnTo>
                    <a:lnTo>
                      <a:pt x="453" y="16"/>
                    </a:lnTo>
                    <a:lnTo>
                      <a:pt x="443" y="20"/>
                    </a:lnTo>
                    <a:lnTo>
                      <a:pt x="432" y="24"/>
                    </a:lnTo>
                    <a:lnTo>
                      <a:pt x="407" y="32"/>
                    </a:lnTo>
                    <a:lnTo>
                      <a:pt x="378" y="39"/>
                    </a:lnTo>
                    <a:lnTo>
                      <a:pt x="346" y="44"/>
                    </a:lnTo>
                    <a:lnTo>
                      <a:pt x="314" y="48"/>
                    </a:lnTo>
                    <a:lnTo>
                      <a:pt x="278" y="51"/>
                    </a:lnTo>
                    <a:lnTo>
                      <a:pt x="240" y="52"/>
                    </a:lnTo>
                    <a:lnTo>
                      <a:pt x="200" y="51"/>
                    </a:lnTo>
                    <a:lnTo>
                      <a:pt x="163" y="48"/>
                    </a:lnTo>
                    <a:lnTo>
                      <a:pt x="128" y="43"/>
                    </a:lnTo>
                    <a:lnTo>
                      <a:pt x="95" y="37"/>
                    </a:lnTo>
                    <a:lnTo>
                      <a:pt x="80" y="34"/>
                    </a:lnTo>
                    <a:lnTo>
                      <a:pt x="66" y="30"/>
                    </a:lnTo>
                    <a:lnTo>
                      <a:pt x="52" y="26"/>
                    </a:lnTo>
                    <a:lnTo>
                      <a:pt x="39" y="21"/>
                    </a:lnTo>
                    <a:lnTo>
                      <a:pt x="28" y="17"/>
                    </a:lnTo>
                    <a:lnTo>
                      <a:pt x="18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3" name="Freeform 237"/>
              <p:cNvSpPr>
                <a:spLocks/>
              </p:cNvSpPr>
              <p:nvPr/>
            </p:nvSpPr>
            <p:spPr bwMode="auto">
              <a:xfrm>
                <a:off x="3174" y="1625"/>
                <a:ext cx="32" cy="99"/>
              </a:xfrm>
              <a:custGeom>
                <a:avLst/>
                <a:gdLst>
                  <a:gd name="T0" fmla="*/ 0 w 471"/>
                  <a:gd name="T1" fmla="*/ 0 h 1496"/>
                  <a:gd name="T2" fmla="*/ 0 w 471"/>
                  <a:gd name="T3" fmla="*/ 0 h 1496"/>
                  <a:gd name="T4" fmla="*/ 0 w 471"/>
                  <a:gd name="T5" fmla="*/ 0 h 1496"/>
                  <a:gd name="T6" fmla="*/ 0 w 471"/>
                  <a:gd name="T7" fmla="*/ 0 h 1496"/>
                  <a:gd name="T8" fmla="*/ 0 w 471"/>
                  <a:gd name="T9" fmla="*/ 0 h 1496"/>
                  <a:gd name="T10" fmla="*/ 0 w 471"/>
                  <a:gd name="T11" fmla="*/ 0 h 1496"/>
                  <a:gd name="T12" fmla="*/ 0 w 471"/>
                  <a:gd name="T13" fmla="*/ 0 h 1496"/>
                  <a:gd name="T14" fmla="*/ 0 w 471"/>
                  <a:gd name="T15" fmla="*/ 0 h 1496"/>
                  <a:gd name="T16" fmla="*/ 0 w 471"/>
                  <a:gd name="T17" fmla="*/ 0 h 1496"/>
                  <a:gd name="T18" fmla="*/ 0 w 471"/>
                  <a:gd name="T19" fmla="*/ 0 h 1496"/>
                  <a:gd name="T20" fmla="*/ 0 w 471"/>
                  <a:gd name="T21" fmla="*/ 0 h 1496"/>
                  <a:gd name="T22" fmla="*/ 0 w 471"/>
                  <a:gd name="T23" fmla="*/ 0 h 1496"/>
                  <a:gd name="T24" fmla="*/ 0 w 471"/>
                  <a:gd name="T25" fmla="*/ 0 h 1496"/>
                  <a:gd name="T26" fmla="*/ 0 w 471"/>
                  <a:gd name="T27" fmla="*/ 0 h 1496"/>
                  <a:gd name="T28" fmla="*/ 0 w 471"/>
                  <a:gd name="T29" fmla="*/ 0 h 1496"/>
                  <a:gd name="T30" fmla="*/ 0 w 471"/>
                  <a:gd name="T31" fmla="*/ 0 h 1496"/>
                  <a:gd name="T32" fmla="*/ 0 w 471"/>
                  <a:gd name="T33" fmla="*/ 0 h 1496"/>
                  <a:gd name="T34" fmla="*/ 0 w 471"/>
                  <a:gd name="T35" fmla="*/ 0 h 1496"/>
                  <a:gd name="T36" fmla="*/ 0 w 471"/>
                  <a:gd name="T37" fmla="*/ 0 h 1496"/>
                  <a:gd name="T38" fmla="*/ 0 w 471"/>
                  <a:gd name="T39" fmla="*/ 0 h 1496"/>
                  <a:gd name="T40" fmla="*/ 0 w 471"/>
                  <a:gd name="T41" fmla="*/ 0 h 1496"/>
                  <a:gd name="T42" fmla="*/ 0 w 471"/>
                  <a:gd name="T43" fmla="*/ 0 h 1496"/>
                  <a:gd name="T44" fmla="*/ 0 w 471"/>
                  <a:gd name="T45" fmla="*/ 0 h 1496"/>
                  <a:gd name="T46" fmla="*/ 0 w 471"/>
                  <a:gd name="T47" fmla="*/ 0 h 1496"/>
                  <a:gd name="T48" fmla="*/ 0 w 471"/>
                  <a:gd name="T49" fmla="*/ 0 h 1496"/>
                  <a:gd name="T50" fmla="*/ 0 w 471"/>
                  <a:gd name="T51" fmla="*/ 0 h 1496"/>
                  <a:gd name="T52" fmla="*/ 0 w 471"/>
                  <a:gd name="T53" fmla="*/ 0 h 1496"/>
                  <a:gd name="T54" fmla="*/ 0 w 471"/>
                  <a:gd name="T55" fmla="*/ 0 h 1496"/>
                  <a:gd name="T56" fmla="*/ 0 w 471"/>
                  <a:gd name="T57" fmla="*/ 0 h 1496"/>
                  <a:gd name="T58" fmla="*/ 0 w 471"/>
                  <a:gd name="T59" fmla="*/ 0 h 1496"/>
                  <a:gd name="T60" fmla="*/ 0 w 471"/>
                  <a:gd name="T61" fmla="*/ 0 h 1496"/>
                  <a:gd name="T62" fmla="*/ 0 w 471"/>
                  <a:gd name="T63" fmla="*/ 0 h 1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1"/>
                  <a:gd name="T97" fmla="*/ 0 h 1496"/>
                  <a:gd name="T98" fmla="*/ 471 w 471"/>
                  <a:gd name="T99" fmla="*/ 1496 h 1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1" h="1496">
                    <a:moveTo>
                      <a:pt x="0" y="0"/>
                    </a:moveTo>
                    <a:lnTo>
                      <a:pt x="0" y="1309"/>
                    </a:lnTo>
                    <a:lnTo>
                      <a:pt x="5" y="1329"/>
                    </a:lnTo>
                    <a:lnTo>
                      <a:pt x="11" y="1348"/>
                    </a:lnTo>
                    <a:lnTo>
                      <a:pt x="18" y="1366"/>
                    </a:lnTo>
                    <a:lnTo>
                      <a:pt x="26" y="1384"/>
                    </a:lnTo>
                    <a:lnTo>
                      <a:pt x="36" y="1400"/>
                    </a:lnTo>
                    <a:lnTo>
                      <a:pt x="46" y="1415"/>
                    </a:lnTo>
                    <a:lnTo>
                      <a:pt x="58" y="1430"/>
                    </a:lnTo>
                    <a:lnTo>
                      <a:pt x="71" y="1443"/>
                    </a:lnTo>
                    <a:lnTo>
                      <a:pt x="86" y="1454"/>
                    </a:lnTo>
                    <a:lnTo>
                      <a:pt x="102" y="1465"/>
                    </a:lnTo>
                    <a:lnTo>
                      <a:pt x="119" y="1475"/>
                    </a:lnTo>
                    <a:lnTo>
                      <a:pt x="139" y="1482"/>
                    </a:lnTo>
                    <a:lnTo>
                      <a:pt x="160" y="1488"/>
                    </a:lnTo>
                    <a:lnTo>
                      <a:pt x="184" y="1492"/>
                    </a:lnTo>
                    <a:lnTo>
                      <a:pt x="208" y="1495"/>
                    </a:lnTo>
                    <a:lnTo>
                      <a:pt x="236" y="1496"/>
                    </a:lnTo>
                    <a:lnTo>
                      <a:pt x="255" y="1495"/>
                    </a:lnTo>
                    <a:lnTo>
                      <a:pt x="273" y="1494"/>
                    </a:lnTo>
                    <a:lnTo>
                      <a:pt x="290" y="1491"/>
                    </a:lnTo>
                    <a:lnTo>
                      <a:pt x="306" y="1488"/>
                    </a:lnTo>
                    <a:lnTo>
                      <a:pt x="321" y="1484"/>
                    </a:lnTo>
                    <a:lnTo>
                      <a:pt x="336" y="1479"/>
                    </a:lnTo>
                    <a:lnTo>
                      <a:pt x="349" y="1473"/>
                    </a:lnTo>
                    <a:lnTo>
                      <a:pt x="361" y="1466"/>
                    </a:lnTo>
                    <a:lnTo>
                      <a:pt x="372" y="1460"/>
                    </a:lnTo>
                    <a:lnTo>
                      <a:pt x="384" y="1452"/>
                    </a:lnTo>
                    <a:lnTo>
                      <a:pt x="394" y="1445"/>
                    </a:lnTo>
                    <a:lnTo>
                      <a:pt x="403" y="1437"/>
                    </a:lnTo>
                    <a:lnTo>
                      <a:pt x="411" y="1429"/>
                    </a:lnTo>
                    <a:lnTo>
                      <a:pt x="419" y="1419"/>
                    </a:lnTo>
                    <a:lnTo>
                      <a:pt x="426" y="1411"/>
                    </a:lnTo>
                    <a:lnTo>
                      <a:pt x="433" y="1402"/>
                    </a:lnTo>
                    <a:lnTo>
                      <a:pt x="444" y="1385"/>
                    </a:lnTo>
                    <a:lnTo>
                      <a:pt x="452" y="1368"/>
                    </a:lnTo>
                    <a:lnTo>
                      <a:pt x="459" y="1352"/>
                    </a:lnTo>
                    <a:lnTo>
                      <a:pt x="464" y="1338"/>
                    </a:lnTo>
                    <a:lnTo>
                      <a:pt x="470" y="1317"/>
                    </a:lnTo>
                    <a:lnTo>
                      <a:pt x="471" y="1309"/>
                    </a:lnTo>
                    <a:lnTo>
                      <a:pt x="471" y="19"/>
                    </a:lnTo>
                    <a:lnTo>
                      <a:pt x="453" y="28"/>
                    </a:lnTo>
                    <a:lnTo>
                      <a:pt x="431" y="35"/>
                    </a:lnTo>
                    <a:lnTo>
                      <a:pt x="406" y="42"/>
                    </a:lnTo>
                    <a:lnTo>
                      <a:pt x="378" y="48"/>
                    </a:lnTo>
                    <a:lnTo>
                      <a:pt x="349" y="53"/>
                    </a:lnTo>
                    <a:lnTo>
                      <a:pt x="317" y="56"/>
                    </a:lnTo>
                    <a:lnTo>
                      <a:pt x="284" y="60"/>
                    </a:lnTo>
                    <a:lnTo>
                      <a:pt x="249" y="60"/>
                    </a:lnTo>
                    <a:lnTo>
                      <a:pt x="226" y="60"/>
                    </a:lnTo>
                    <a:lnTo>
                      <a:pt x="205" y="59"/>
                    </a:lnTo>
                    <a:lnTo>
                      <a:pt x="185" y="57"/>
                    </a:lnTo>
                    <a:lnTo>
                      <a:pt x="164" y="55"/>
                    </a:lnTo>
                    <a:lnTo>
                      <a:pt x="146" y="53"/>
                    </a:lnTo>
                    <a:lnTo>
                      <a:pt x="126" y="50"/>
                    </a:lnTo>
                    <a:lnTo>
                      <a:pt x="109" y="46"/>
                    </a:lnTo>
                    <a:lnTo>
                      <a:pt x="93" y="43"/>
                    </a:lnTo>
                    <a:lnTo>
                      <a:pt x="76" y="39"/>
                    </a:lnTo>
                    <a:lnTo>
                      <a:pt x="62" y="34"/>
                    </a:lnTo>
                    <a:lnTo>
                      <a:pt x="48" y="29"/>
                    </a:lnTo>
                    <a:lnTo>
                      <a:pt x="36" y="24"/>
                    </a:lnTo>
                    <a:lnTo>
                      <a:pt x="24" y="19"/>
                    </a:lnTo>
                    <a:lnTo>
                      <a:pt x="15" y="13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4" name="Freeform 238"/>
              <p:cNvSpPr>
                <a:spLocks/>
              </p:cNvSpPr>
              <p:nvPr/>
            </p:nvSpPr>
            <p:spPr bwMode="auto">
              <a:xfrm>
                <a:off x="2526" y="1987"/>
                <a:ext cx="34" cy="261"/>
              </a:xfrm>
              <a:custGeom>
                <a:avLst/>
                <a:gdLst>
                  <a:gd name="T0" fmla="*/ 0 w 515"/>
                  <a:gd name="T1" fmla="*/ 0 h 3915"/>
                  <a:gd name="T2" fmla="*/ 0 w 515"/>
                  <a:gd name="T3" fmla="*/ 0 h 3915"/>
                  <a:gd name="T4" fmla="*/ 0 w 515"/>
                  <a:gd name="T5" fmla="*/ 0 h 3915"/>
                  <a:gd name="T6" fmla="*/ 0 w 515"/>
                  <a:gd name="T7" fmla="*/ 0 h 3915"/>
                  <a:gd name="T8" fmla="*/ 0 w 515"/>
                  <a:gd name="T9" fmla="*/ 0 h 3915"/>
                  <a:gd name="T10" fmla="*/ 0 w 515"/>
                  <a:gd name="T11" fmla="*/ 0 h 3915"/>
                  <a:gd name="T12" fmla="*/ 0 w 515"/>
                  <a:gd name="T13" fmla="*/ 0 h 3915"/>
                  <a:gd name="T14" fmla="*/ 0 w 515"/>
                  <a:gd name="T15" fmla="*/ 0 h 3915"/>
                  <a:gd name="T16" fmla="*/ 0 w 515"/>
                  <a:gd name="T17" fmla="*/ 0 h 3915"/>
                  <a:gd name="T18" fmla="*/ 0 w 515"/>
                  <a:gd name="T19" fmla="*/ 0 h 3915"/>
                  <a:gd name="T20" fmla="*/ 0 w 515"/>
                  <a:gd name="T21" fmla="*/ 0 h 3915"/>
                  <a:gd name="T22" fmla="*/ 0 w 515"/>
                  <a:gd name="T23" fmla="*/ 0 h 3915"/>
                  <a:gd name="T24" fmla="*/ 0 w 515"/>
                  <a:gd name="T25" fmla="*/ 0 h 3915"/>
                  <a:gd name="T26" fmla="*/ 0 w 515"/>
                  <a:gd name="T27" fmla="*/ 0 h 3915"/>
                  <a:gd name="T28" fmla="*/ 0 w 515"/>
                  <a:gd name="T29" fmla="*/ 0 h 3915"/>
                  <a:gd name="T30" fmla="*/ 0 w 515"/>
                  <a:gd name="T31" fmla="*/ 0 h 3915"/>
                  <a:gd name="T32" fmla="*/ 0 w 515"/>
                  <a:gd name="T33" fmla="*/ 0 h 3915"/>
                  <a:gd name="T34" fmla="*/ 0 w 515"/>
                  <a:gd name="T35" fmla="*/ 0 h 3915"/>
                  <a:gd name="T36" fmla="*/ 0 w 515"/>
                  <a:gd name="T37" fmla="*/ 0 h 3915"/>
                  <a:gd name="T38" fmla="*/ 0 w 515"/>
                  <a:gd name="T39" fmla="*/ 0 h 3915"/>
                  <a:gd name="T40" fmla="*/ 0 w 515"/>
                  <a:gd name="T41" fmla="*/ 0 h 3915"/>
                  <a:gd name="T42" fmla="*/ 0 w 515"/>
                  <a:gd name="T43" fmla="*/ 0 h 3915"/>
                  <a:gd name="T44" fmla="*/ 0 w 515"/>
                  <a:gd name="T45" fmla="*/ 0 h 3915"/>
                  <a:gd name="T46" fmla="*/ 0 w 515"/>
                  <a:gd name="T47" fmla="*/ 0 h 3915"/>
                  <a:gd name="T48" fmla="*/ 0 w 515"/>
                  <a:gd name="T49" fmla="*/ 0 h 3915"/>
                  <a:gd name="T50" fmla="*/ 0 w 515"/>
                  <a:gd name="T51" fmla="*/ 0 h 3915"/>
                  <a:gd name="T52" fmla="*/ 0 w 515"/>
                  <a:gd name="T53" fmla="*/ 0 h 3915"/>
                  <a:gd name="T54" fmla="*/ 0 w 515"/>
                  <a:gd name="T55" fmla="*/ 0 h 3915"/>
                  <a:gd name="T56" fmla="*/ 0 w 515"/>
                  <a:gd name="T57" fmla="*/ 0 h 3915"/>
                  <a:gd name="T58" fmla="*/ 0 w 515"/>
                  <a:gd name="T59" fmla="*/ 0 h 3915"/>
                  <a:gd name="T60" fmla="*/ 0 w 515"/>
                  <a:gd name="T61" fmla="*/ 0 h 3915"/>
                  <a:gd name="T62" fmla="*/ 0 w 515"/>
                  <a:gd name="T63" fmla="*/ 0 h 3915"/>
                  <a:gd name="T64" fmla="*/ 0 w 515"/>
                  <a:gd name="T65" fmla="*/ 0 h 3915"/>
                  <a:gd name="T66" fmla="*/ 0 w 515"/>
                  <a:gd name="T67" fmla="*/ 0 h 39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3915"/>
                  <a:gd name="T104" fmla="*/ 515 w 515"/>
                  <a:gd name="T105" fmla="*/ 3915 h 39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3915">
                    <a:moveTo>
                      <a:pt x="417" y="3915"/>
                    </a:moveTo>
                    <a:lnTo>
                      <a:pt x="427" y="3915"/>
                    </a:lnTo>
                    <a:lnTo>
                      <a:pt x="437" y="3913"/>
                    </a:lnTo>
                    <a:lnTo>
                      <a:pt x="447" y="3911"/>
                    </a:lnTo>
                    <a:lnTo>
                      <a:pt x="455" y="3908"/>
                    </a:lnTo>
                    <a:lnTo>
                      <a:pt x="464" y="3904"/>
                    </a:lnTo>
                    <a:lnTo>
                      <a:pt x="472" y="3899"/>
                    </a:lnTo>
                    <a:lnTo>
                      <a:pt x="479" y="3894"/>
                    </a:lnTo>
                    <a:lnTo>
                      <a:pt x="486" y="3886"/>
                    </a:lnTo>
                    <a:lnTo>
                      <a:pt x="493" y="3880"/>
                    </a:lnTo>
                    <a:lnTo>
                      <a:pt x="498" y="3872"/>
                    </a:lnTo>
                    <a:lnTo>
                      <a:pt x="503" y="3864"/>
                    </a:lnTo>
                    <a:lnTo>
                      <a:pt x="507" y="3856"/>
                    </a:lnTo>
                    <a:lnTo>
                      <a:pt x="510" y="3847"/>
                    </a:lnTo>
                    <a:lnTo>
                      <a:pt x="513" y="3837"/>
                    </a:lnTo>
                    <a:lnTo>
                      <a:pt x="514" y="3828"/>
                    </a:lnTo>
                    <a:lnTo>
                      <a:pt x="515" y="3818"/>
                    </a:lnTo>
                    <a:lnTo>
                      <a:pt x="515" y="97"/>
                    </a:lnTo>
                    <a:lnTo>
                      <a:pt x="514" y="87"/>
                    </a:lnTo>
                    <a:lnTo>
                      <a:pt x="513" y="77"/>
                    </a:lnTo>
                    <a:lnTo>
                      <a:pt x="510" y="68"/>
                    </a:lnTo>
                    <a:lnTo>
                      <a:pt x="507" y="59"/>
                    </a:lnTo>
                    <a:lnTo>
                      <a:pt x="503" y="51"/>
                    </a:lnTo>
                    <a:lnTo>
                      <a:pt x="498" y="43"/>
                    </a:lnTo>
                    <a:lnTo>
                      <a:pt x="493" y="35"/>
                    </a:lnTo>
                    <a:lnTo>
                      <a:pt x="486" y="28"/>
                    </a:lnTo>
                    <a:lnTo>
                      <a:pt x="479" y="21"/>
                    </a:lnTo>
                    <a:lnTo>
                      <a:pt x="472" y="16"/>
                    </a:lnTo>
                    <a:lnTo>
                      <a:pt x="464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7" y="2"/>
                    </a:lnTo>
                    <a:lnTo>
                      <a:pt x="427" y="0"/>
                    </a:lnTo>
                    <a:lnTo>
                      <a:pt x="417" y="0"/>
                    </a:lnTo>
                    <a:lnTo>
                      <a:pt x="97" y="0"/>
                    </a:lnTo>
                    <a:lnTo>
                      <a:pt x="87" y="0"/>
                    </a:lnTo>
                    <a:lnTo>
                      <a:pt x="77" y="2"/>
                    </a:lnTo>
                    <a:lnTo>
                      <a:pt x="68" y="4"/>
                    </a:lnTo>
                    <a:lnTo>
                      <a:pt x="59" y="7"/>
                    </a:lnTo>
                    <a:lnTo>
                      <a:pt x="51" y="11"/>
                    </a:lnTo>
                    <a:lnTo>
                      <a:pt x="43" y="16"/>
                    </a:lnTo>
                    <a:lnTo>
                      <a:pt x="35" y="21"/>
                    </a:lnTo>
                    <a:lnTo>
                      <a:pt x="28" y="28"/>
                    </a:lnTo>
                    <a:lnTo>
                      <a:pt x="22" y="35"/>
                    </a:lnTo>
                    <a:lnTo>
                      <a:pt x="16" y="43"/>
                    </a:lnTo>
                    <a:lnTo>
                      <a:pt x="12" y="51"/>
                    </a:lnTo>
                    <a:lnTo>
                      <a:pt x="8" y="59"/>
                    </a:lnTo>
                    <a:lnTo>
                      <a:pt x="4" y="68"/>
                    </a:lnTo>
                    <a:lnTo>
                      <a:pt x="2" y="77"/>
                    </a:lnTo>
                    <a:lnTo>
                      <a:pt x="1" y="87"/>
                    </a:lnTo>
                    <a:lnTo>
                      <a:pt x="0" y="97"/>
                    </a:lnTo>
                    <a:lnTo>
                      <a:pt x="0" y="3818"/>
                    </a:lnTo>
                    <a:lnTo>
                      <a:pt x="1" y="3828"/>
                    </a:lnTo>
                    <a:lnTo>
                      <a:pt x="2" y="3837"/>
                    </a:lnTo>
                    <a:lnTo>
                      <a:pt x="4" y="3847"/>
                    </a:lnTo>
                    <a:lnTo>
                      <a:pt x="8" y="3856"/>
                    </a:lnTo>
                    <a:lnTo>
                      <a:pt x="12" y="3864"/>
                    </a:lnTo>
                    <a:lnTo>
                      <a:pt x="16" y="3872"/>
                    </a:lnTo>
                    <a:lnTo>
                      <a:pt x="22" y="3880"/>
                    </a:lnTo>
                    <a:lnTo>
                      <a:pt x="28" y="3886"/>
                    </a:lnTo>
                    <a:lnTo>
                      <a:pt x="35" y="3894"/>
                    </a:lnTo>
                    <a:lnTo>
                      <a:pt x="43" y="3899"/>
                    </a:lnTo>
                    <a:lnTo>
                      <a:pt x="51" y="3904"/>
                    </a:lnTo>
                    <a:lnTo>
                      <a:pt x="59" y="3908"/>
                    </a:lnTo>
                    <a:lnTo>
                      <a:pt x="68" y="3911"/>
                    </a:lnTo>
                    <a:lnTo>
                      <a:pt x="77" y="3913"/>
                    </a:lnTo>
                    <a:lnTo>
                      <a:pt x="87" y="3915"/>
                    </a:lnTo>
                    <a:lnTo>
                      <a:pt x="97" y="3915"/>
                    </a:lnTo>
                    <a:lnTo>
                      <a:pt x="417" y="39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5" name="Freeform 239"/>
              <p:cNvSpPr>
                <a:spLocks/>
              </p:cNvSpPr>
              <p:nvPr/>
            </p:nvSpPr>
            <p:spPr bwMode="auto">
              <a:xfrm>
                <a:off x="3391" y="1987"/>
                <a:ext cx="35" cy="261"/>
              </a:xfrm>
              <a:custGeom>
                <a:avLst/>
                <a:gdLst>
                  <a:gd name="T0" fmla="*/ 0 w 516"/>
                  <a:gd name="T1" fmla="*/ 0 h 3915"/>
                  <a:gd name="T2" fmla="*/ 0 w 516"/>
                  <a:gd name="T3" fmla="*/ 0 h 3915"/>
                  <a:gd name="T4" fmla="*/ 0 w 516"/>
                  <a:gd name="T5" fmla="*/ 0 h 3915"/>
                  <a:gd name="T6" fmla="*/ 0 w 516"/>
                  <a:gd name="T7" fmla="*/ 0 h 3915"/>
                  <a:gd name="T8" fmla="*/ 0 w 516"/>
                  <a:gd name="T9" fmla="*/ 0 h 3915"/>
                  <a:gd name="T10" fmla="*/ 0 w 516"/>
                  <a:gd name="T11" fmla="*/ 0 h 3915"/>
                  <a:gd name="T12" fmla="*/ 0 w 516"/>
                  <a:gd name="T13" fmla="*/ 0 h 3915"/>
                  <a:gd name="T14" fmla="*/ 0 w 516"/>
                  <a:gd name="T15" fmla="*/ 0 h 3915"/>
                  <a:gd name="T16" fmla="*/ 0 w 516"/>
                  <a:gd name="T17" fmla="*/ 0 h 3915"/>
                  <a:gd name="T18" fmla="*/ 0 w 516"/>
                  <a:gd name="T19" fmla="*/ 0 h 3915"/>
                  <a:gd name="T20" fmla="*/ 0 w 516"/>
                  <a:gd name="T21" fmla="*/ 0 h 3915"/>
                  <a:gd name="T22" fmla="*/ 0 w 516"/>
                  <a:gd name="T23" fmla="*/ 0 h 3915"/>
                  <a:gd name="T24" fmla="*/ 0 w 516"/>
                  <a:gd name="T25" fmla="*/ 0 h 3915"/>
                  <a:gd name="T26" fmla="*/ 0 w 516"/>
                  <a:gd name="T27" fmla="*/ 0 h 3915"/>
                  <a:gd name="T28" fmla="*/ 0 w 516"/>
                  <a:gd name="T29" fmla="*/ 0 h 3915"/>
                  <a:gd name="T30" fmla="*/ 0 w 516"/>
                  <a:gd name="T31" fmla="*/ 0 h 3915"/>
                  <a:gd name="T32" fmla="*/ 0 w 516"/>
                  <a:gd name="T33" fmla="*/ 0 h 3915"/>
                  <a:gd name="T34" fmla="*/ 0 w 516"/>
                  <a:gd name="T35" fmla="*/ 0 h 3915"/>
                  <a:gd name="T36" fmla="*/ 0 w 516"/>
                  <a:gd name="T37" fmla="*/ 0 h 3915"/>
                  <a:gd name="T38" fmla="*/ 0 w 516"/>
                  <a:gd name="T39" fmla="*/ 0 h 3915"/>
                  <a:gd name="T40" fmla="*/ 0 w 516"/>
                  <a:gd name="T41" fmla="*/ 0 h 3915"/>
                  <a:gd name="T42" fmla="*/ 0 w 516"/>
                  <a:gd name="T43" fmla="*/ 0 h 3915"/>
                  <a:gd name="T44" fmla="*/ 0 w 516"/>
                  <a:gd name="T45" fmla="*/ 0 h 3915"/>
                  <a:gd name="T46" fmla="*/ 0 w 516"/>
                  <a:gd name="T47" fmla="*/ 0 h 3915"/>
                  <a:gd name="T48" fmla="*/ 0 w 516"/>
                  <a:gd name="T49" fmla="*/ 0 h 3915"/>
                  <a:gd name="T50" fmla="*/ 0 w 516"/>
                  <a:gd name="T51" fmla="*/ 0 h 3915"/>
                  <a:gd name="T52" fmla="*/ 0 w 516"/>
                  <a:gd name="T53" fmla="*/ 0 h 3915"/>
                  <a:gd name="T54" fmla="*/ 0 w 516"/>
                  <a:gd name="T55" fmla="*/ 0 h 3915"/>
                  <a:gd name="T56" fmla="*/ 0 w 516"/>
                  <a:gd name="T57" fmla="*/ 0 h 3915"/>
                  <a:gd name="T58" fmla="*/ 0 w 516"/>
                  <a:gd name="T59" fmla="*/ 0 h 3915"/>
                  <a:gd name="T60" fmla="*/ 0 w 516"/>
                  <a:gd name="T61" fmla="*/ 0 h 3915"/>
                  <a:gd name="T62" fmla="*/ 0 w 516"/>
                  <a:gd name="T63" fmla="*/ 0 h 3915"/>
                  <a:gd name="T64" fmla="*/ 0 w 516"/>
                  <a:gd name="T65" fmla="*/ 0 h 3915"/>
                  <a:gd name="T66" fmla="*/ 0 w 516"/>
                  <a:gd name="T67" fmla="*/ 0 h 39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3915"/>
                  <a:gd name="T104" fmla="*/ 516 w 516"/>
                  <a:gd name="T105" fmla="*/ 3915 h 39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3915">
                    <a:moveTo>
                      <a:pt x="418" y="3915"/>
                    </a:moveTo>
                    <a:lnTo>
                      <a:pt x="428" y="3915"/>
                    </a:lnTo>
                    <a:lnTo>
                      <a:pt x="438" y="3913"/>
                    </a:lnTo>
                    <a:lnTo>
                      <a:pt x="447" y="3911"/>
                    </a:lnTo>
                    <a:lnTo>
                      <a:pt x="455" y="3908"/>
                    </a:lnTo>
                    <a:lnTo>
                      <a:pt x="465" y="3904"/>
                    </a:lnTo>
                    <a:lnTo>
                      <a:pt x="473" y="3899"/>
                    </a:lnTo>
                    <a:lnTo>
                      <a:pt x="480" y="3894"/>
                    </a:lnTo>
                    <a:lnTo>
                      <a:pt x="487" y="3886"/>
                    </a:lnTo>
                    <a:lnTo>
                      <a:pt x="493" y="3880"/>
                    </a:lnTo>
                    <a:lnTo>
                      <a:pt x="498" y="3872"/>
                    </a:lnTo>
                    <a:lnTo>
                      <a:pt x="503" y="3864"/>
                    </a:lnTo>
                    <a:lnTo>
                      <a:pt x="507" y="3856"/>
                    </a:lnTo>
                    <a:lnTo>
                      <a:pt x="510" y="3847"/>
                    </a:lnTo>
                    <a:lnTo>
                      <a:pt x="514" y="3837"/>
                    </a:lnTo>
                    <a:lnTo>
                      <a:pt x="515" y="3828"/>
                    </a:lnTo>
                    <a:lnTo>
                      <a:pt x="516" y="3818"/>
                    </a:lnTo>
                    <a:lnTo>
                      <a:pt x="516" y="97"/>
                    </a:lnTo>
                    <a:lnTo>
                      <a:pt x="515" y="87"/>
                    </a:lnTo>
                    <a:lnTo>
                      <a:pt x="514" y="77"/>
                    </a:lnTo>
                    <a:lnTo>
                      <a:pt x="510" y="68"/>
                    </a:lnTo>
                    <a:lnTo>
                      <a:pt x="507" y="59"/>
                    </a:lnTo>
                    <a:lnTo>
                      <a:pt x="503" y="51"/>
                    </a:lnTo>
                    <a:lnTo>
                      <a:pt x="498" y="43"/>
                    </a:lnTo>
                    <a:lnTo>
                      <a:pt x="493" y="35"/>
                    </a:lnTo>
                    <a:lnTo>
                      <a:pt x="487" y="28"/>
                    </a:lnTo>
                    <a:lnTo>
                      <a:pt x="480" y="21"/>
                    </a:lnTo>
                    <a:lnTo>
                      <a:pt x="473" y="16"/>
                    </a:lnTo>
                    <a:lnTo>
                      <a:pt x="465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2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78" y="2"/>
                    </a:lnTo>
                    <a:lnTo>
                      <a:pt x="69" y="4"/>
                    </a:lnTo>
                    <a:lnTo>
                      <a:pt x="59" y="7"/>
                    </a:lnTo>
                    <a:lnTo>
                      <a:pt x="51" y="11"/>
                    </a:lnTo>
                    <a:lnTo>
                      <a:pt x="43" y="16"/>
                    </a:lnTo>
                    <a:lnTo>
                      <a:pt x="36" y="21"/>
                    </a:lnTo>
                    <a:lnTo>
                      <a:pt x="29" y="28"/>
                    </a:lnTo>
                    <a:lnTo>
                      <a:pt x="23" y="35"/>
                    </a:lnTo>
                    <a:lnTo>
                      <a:pt x="17" y="43"/>
                    </a:lnTo>
                    <a:lnTo>
                      <a:pt x="12" y="51"/>
                    </a:lnTo>
                    <a:lnTo>
                      <a:pt x="8" y="59"/>
                    </a:lnTo>
                    <a:lnTo>
                      <a:pt x="4" y="68"/>
                    </a:lnTo>
                    <a:lnTo>
                      <a:pt x="2" y="77"/>
                    </a:lnTo>
                    <a:lnTo>
                      <a:pt x="1" y="87"/>
                    </a:lnTo>
                    <a:lnTo>
                      <a:pt x="0" y="97"/>
                    </a:lnTo>
                    <a:lnTo>
                      <a:pt x="0" y="3818"/>
                    </a:lnTo>
                    <a:lnTo>
                      <a:pt x="1" y="3828"/>
                    </a:lnTo>
                    <a:lnTo>
                      <a:pt x="2" y="3837"/>
                    </a:lnTo>
                    <a:lnTo>
                      <a:pt x="4" y="3847"/>
                    </a:lnTo>
                    <a:lnTo>
                      <a:pt x="8" y="3856"/>
                    </a:lnTo>
                    <a:lnTo>
                      <a:pt x="12" y="3864"/>
                    </a:lnTo>
                    <a:lnTo>
                      <a:pt x="17" y="3872"/>
                    </a:lnTo>
                    <a:lnTo>
                      <a:pt x="23" y="3880"/>
                    </a:lnTo>
                    <a:lnTo>
                      <a:pt x="29" y="3886"/>
                    </a:lnTo>
                    <a:lnTo>
                      <a:pt x="36" y="3894"/>
                    </a:lnTo>
                    <a:lnTo>
                      <a:pt x="43" y="3899"/>
                    </a:lnTo>
                    <a:lnTo>
                      <a:pt x="51" y="3904"/>
                    </a:lnTo>
                    <a:lnTo>
                      <a:pt x="59" y="3908"/>
                    </a:lnTo>
                    <a:lnTo>
                      <a:pt x="69" y="3911"/>
                    </a:lnTo>
                    <a:lnTo>
                      <a:pt x="78" y="3913"/>
                    </a:lnTo>
                    <a:lnTo>
                      <a:pt x="88" y="3915"/>
                    </a:lnTo>
                    <a:lnTo>
                      <a:pt x="97" y="3915"/>
                    </a:lnTo>
                    <a:lnTo>
                      <a:pt x="418" y="39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6" name="Freeform 240"/>
              <p:cNvSpPr>
                <a:spLocks/>
              </p:cNvSpPr>
              <p:nvPr/>
            </p:nvSpPr>
            <p:spPr bwMode="auto">
              <a:xfrm>
                <a:off x="3071" y="1639"/>
                <a:ext cx="32" cy="85"/>
              </a:xfrm>
              <a:custGeom>
                <a:avLst/>
                <a:gdLst>
                  <a:gd name="T0" fmla="*/ 0 w 471"/>
                  <a:gd name="T1" fmla="*/ 0 h 1275"/>
                  <a:gd name="T2" fmla="*/ 0 w 471"/>
                  <a:gd name="T3" fmla="*/ 0 h 1275"/>
                  <a:gd name="T4" fmla="*/ 0 w 471"/>
                  <a:gd name="T5" fmla="*/ 0 h 1275"/>
                  <a:gd name="T6" fmla="*/ 0 w 471"/>
                  <a:gd name="T7" fmla="*/ 0 h 1275"/>
                  <a:gd name="T8" fmla="*/ 0 w 471"/>
                  <a:gd name="T9" fmla="*/ 0 h 1275"/>
                  <a:gd name="T10" fmla="*/ 0 w 471"/>
                  <a:gd name="T11" fmla="*/ 0 h 1275"/>
                  <a:gd name="T12" fmla="*/ 0 w 471"/>
                  <a:gd name="T13" fmla="*/ 0 h 1275"/>
                  <a:gd name="T14" fmla="*/ 0 w 471"/>
                  <a:gd name="T15" fmla="*/ 0 h 1275"/>
                  <a:gd name="T16" fmla="*/ 0 w 471"/>
                  <a:gd name="T17" fmla="*/ 0 h 1275"/>
                  <a:gd name="T18" fmla="*/ 0 w 471"/>
                  <a:gd name="T19" fmla="*/ 0 h 1275"/>
                  <a:gd name="T20" fmla="*/ 0 w 471"/>
                  <a:gd name="T21" fmla="*/ 0 h 1275"/>
                  <a:gd name="T22" fmla="*/ 0 w 471"/>
                  <a:gd name="T23" fmla="*/ 0 h 1275"/>
                  <a:gd name="T24" fmla="*/ 0 w 471"/>
                  <a:gd name="T25" fmla="*/ 0 h 1275"/>
                  <a:gd name="T26" fmla="*/ 0 w 471"/>
                  <a:gd name="T27" fmla="*/ 0 h 1275"/>
                  <a:gd name="T28" fmla="*/ 0 w 471"/>
                  <a:gd name="T29" fmla="*/ 0 h 1275"/>
                  <a:gd name="T30" fmla="*/ 0 w 471"/>
                  <a:gd name="T31" fmla="*/ 0 h 1275"/>
                  <a:gd name="T32" fmla="*/ 0 w 471"/>
                  <a:gd name="T33" fmla="*/ 0 h 1275"/>
                  <a:gd name="T34" fmla="*/ 0 w 471"/>
                  <a:gd name="T35" fmla="*/ 0 h 1275"/>
                  <a:gd name="T36" fmla="*/ 0 w 471"/>
                  <a:gd name="T37" fmla="*/ 0 h 1275"/>
                  <a:gd name="T38" fmla="*/ 0 w 471"/>
                  <a:gd name="T39" fmla="*/ 0 h 1275"/>
                  <a:gd name="T40" fmla="*/ 0 w 471"/>
                  <a:gd name="T41" fmla="*/ 0 h 1275"/>
                  <a:gd name="T42" fmla="*/ 0 w 471"/>
                  <a:gd name="T43" fmla="*/ 0 h 1275"/>
                  <a:gd name="T44" fmla="*/ 0 w 471"/>
                  <a:gd name="T45" fmla="*/ 0 h 1275"/>
                  <a:gd name="T46" fmla="*/ 0 w 471"/>
                  <a:gd name="T47" fmla="*/ 0 h 1275"/>
                  <a:gd name="T48" fmla="*/ 0 w 471"/>
                  <a:gd name="T49" fmla="*/ 0 h 1275"/>
                  <a:gd name="T50" fmla="*/ 0 w 471"/>
                  <a:gd name="T51" fmla="*/ 0 h 1275"/>
                  <a:gd name="T52" fmla="*/ 0 w 471"/>
                  <a:gd name="T53" fmla="*/ 0 h 1275"/>
                  <a:gd name="T54" fmla="*/ 0 w 471"/>
                  <a:gd name="T55" fmla="*/ 0 h 1275"/>
                  <a:gd name="T56" fmla="*/ 0 w 471"/>
                  <a:gd name="T57" fmla="*/ 0 h 1275"/>
                  <a:gd name="T58" fmla="*/ 0 w 471"/>
                  <a:gd name="T59" fmla="*/ 0 h 1275"/>
                  <a:gd name="T60" fmla="*/ 0 w 471"/>
                  <a:gd name="T61" fmla="*/ 0 h 1275"/>
                  <a:gd name="T62" fmla="*/ 0 w 471"/>
                  <a:gd name="T63" fmla="*/ 0 h 1275"/>
                  <a:gd name="T64" fmla="*/ 0 w 471"/>
                  <a:gd name="T65" fmla="*/ 0 h 1275"/>
                  <a:gd name="T66" fmla="*/ 0 w 471"/>
                  <a:gd name="T67" fmla="*/ 0 h 1275"/>
                  <a:gd name="T68" fmla="*/ 0 w 471"/>
                  <a:gd name="T69" fmla="*/ 0 h 1275"/>
                  <a:gd name="T70" fmla="*/ 0 w 471"/>
                  <a:gd name="T71" fmla="*/ 0 h 1275"/>
                  <a:gd name="T72" fmla="*/ 0 w 471"/>
                  <a:gd name="T73" fmla="*/ 0 h 1275"/>
                  <a:gd name="T74" fmla="*/ 0 w 471"/>
                  <a:gd name="T75" fmla="*/ 0 h 12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1"/>
                  <a:gd name="T115" fmla="*/ 0 h 1275"/>
                  <a:gd name="T116" fmla="*/ 471 w 471"/>
                  <a:gd name="T117" fmla="*/ 1275 h 12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1" h="1275">
                    <a:moveTo>
                      <a:pt x="0" y="1088"/>
                    </a:moveTo>
                    <a:lnTo>
                      <a:pt x="5" y="1108"/>
                    </a:lnTo>
                    <a:lnTo>
                      <a:pt x="11" y="1127"/>
                    </a:lnTo>
                    <a:lnTo>
                      <a:pt x="18" y="1145"/>
                    </a:lnTo>
                    <a:lnTo>
                      <a:pt x="26" y="1163"/>
                    </a:lnTo>
                    <a:lnTo>
                      <a:pt x="36" y="1179"/>
                    </a:lnTo>
                    <a:lnTo>
                      <a:pt x="46" y="1194"/>
                    </a:lnTo>
                    <a:lnTo>
                      <a:pt x="58" y="1209"/>
                    </a:lnTo>
                    <a:lnTo>
                      <a:pt x="71" y="1222"/>
                    </a:lnTo>
                    <a:lnTo>
                      <a:pt x="86" y="1233"/>
                    </a:lnTo>
                    <a:lnTo>
                      <a:pt x="102" y="1244"/>
                    </a:lnTo>
                    <a:lnTo>
                      <a:pt x="119" y="1254"/>
                    </a:lnTo>
                    <a:lnTo>
                      <a:pt x="139" y="1261"/>
                    </a:lnTo>
                    <a:lnTo>
                      <a:pt x="160" y="1267"/>
                    </a:lnTo>
                    <a:lnTo>
                      <a:pt x="184" y="1271"/>
                    </a:lnTo>
                    <a:lnTo>
                      <a:pt x="208" y="1274"/>
                    </a:lnTo>
                    <a:lnTo>
                      <a:pt x="236" y="1275"/>
                    </a:lnTo>
                    <a:lnTo>
                      <a:pt x="255" y="1274"/>
                    </a:lnTo>
                    <a:lnTo>
                      <a:pt x="272" y="1273"/>
                    </a:lnTo>
                    <a:lnTo>
                      <a:pt x="290" y="1270"/>
                    </a:lnTo>
                    <a:lnTo>
                      <a:pt x="306" y="1267"/>
                    </a:lnTo>
                    <a:lnTo>
                      <a:pt x="321" y="1263"/>
                    </a:lnTo>
                    <a:lnTo>
                      <a:pt x="336" y="1258"/>
                    </a:lnTo>
                    <a:lnTo>
                      <a:pt x="349" y="1252"/>
                    </a:lnTo>
                    <a:lnTo>
                      <a:pt x="361" y="1245"/>
                    </a:lnTo>
                    <a:lnTo>
                      <a:pt x="372" y="1239"/>
                    </a:lnTo>
                    <a:lnTo>
                      <a:pt x="384" y="1231"/>
                    </a:lnTo>
                    <a:lnTo>
                      <a:pt x="394" y="1224"/>
                    </a:lnTo>
                    <a:lnTo>
                      <a:pt x="403" y="1216"/>
                    </a:lnTo>
                    <a:lnTo>
                      <a:pt x="411" y="1208"/>
                    </a:lnTo>
                    <a:lnTo>
                      <a:pt x="419" y="1198"/>
                    </a:lnTo>
                    <a:lnTo>
                      <a:pt x="425" y="1190"/>
                    </a:lnTo>
                    <a:lnTo>
                      <a:pt x="433" y="1181"/>
                    </a:lnTo>
                    <a:lnTo>
                      <a:pt x="444" y="1164"/>
                    </a:lnTo>
                    <a:lnTo>
                      <a:pt x="452" y="1147"/>
                    </a:lnTo>
                    <a:lnTo>
                      <a:pt x="459" y="1131"/>
                    </a:lnTo>
                    <a:lnTo>
                      <a:pt x="464" y="1117"/>
                    </a:lnTo>
                    <a:lnTo>
                      <a:pt x="470" y="1096"/>
                    </a:lnTo>
                    <a:lnTo>
                      <a:pt x="471" y="1088"/>
                    </a:lnTo>
                    <a:lnTo>
                      <a:pt x="471" y="8"/>
                    </a:lnTo>
                    <a:lnTo>
                      <a:pt x="469" y="18"/>
                    </a:lnTo>
                    <a:lnTo>
                      <a:pt x="464" y="28"/>
                    </a:lnTo>
                    <a:lnTo>
                      <a:pt x="457" y="38"/>
                    </a:lnTo>
                    <a:lnTo>
                      <a:pt x="449" y="47"/>
                    </a:lnTo>
                    <a:lnTo>
                      <a:pt x="439" y="56"/>
                    </a:lnTo>
                    <a:lnTo>
                      <a:pt x="426" y="64"/>
                    </a:lnTo>
                    <a:lnTo>
                      <a:pt x="413" y="71"/>
                    </a:lnTo>
                    <a:lnTo>
                      <a:pt x="398" y="78"/>
                    </a:lnTo>
                    <a:lnTo>
                      <a:pt x="382" y="85"/>
                    </a:lnTo>
                    <a:lnTo>
                      <a:pt x="364" y="91"/>
                    </a:lnTo>
                    <a:lnTo>
                      <a:pt x="346" y="96"/>
                    </a:lnTo>
                    <a:lnTo>
                      <a:pt x="326" y="100"/>
                    </a:lnTo>
                    <a:lnTo>
                      <a:pt x="306" y="103"/>
                    </a:lnTo>
                    <a:lnTo>
                      <a:pt x="285" y="105"/>
                    </a:lnTo>
                    <a:lnTo>
                      <a:pt x="262" y="107"/>
                    </a:lnTo>
                    <a:lnTo>
                      <a:pt x="240" y="107"/>
                    </a:lnTo>
                    <a:lnTo>
                      <a:pt x="215" y="107"/>
                    </a:lnTo>
                    <a:lnTo>
                      <a:pt x="192" y="105"/>
                    </a:lnTo>
                    <a:lnTo>
                      <a:pt x="169" y="103"/>
                    </a:lnTo>
                    <a:lnTo>
                      <a:pt x="148" y="99"/>
                    </a:lnTo>
                    <a:lnTo>
                      <a:pt x="127" y="95"/>
                    </a:lnTo>
                    <a:lnTo>
                      <a:pt x="108" y="89"/>
                    </a:lnTo>
                    <a:lnTo>
                      <a:pt x="90" y="83"/>
                    </a:lnTo>
                    <a:lnTo>
                      <a:pt x="73" y="76"/>
                    </a:lnTo>
                    <a:lnTo>
                      <a:pt x="58" y="68"/>
                    </a:lnTo>
                    <a:lnTo>
                      <a:pt x="45" y="60"/>
                    </a:lnTo>
                    <a:lnTo>
                      <a:pt x="34" y="51"/>
                    </a:lnTo>
                    <a:lnTo>
                      <a:pt x="23" y="42"/>
                    </a:lnTo>
                    <a:lnTo>
                      <a:pt x="15" y="31"/>
                    </a:lnTo>
                    <a:lnTo>
                      <a:pt x="10" y="21"/>
                    </a:lnTo>
                    <a:lnTo>
                      <a:pt x="8" y="16"/>
                    </a:lnTo>
                    <a:lnTo>
                      <a:pt x="6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7B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7" name="Freeform 241"/>
              <p:cNvSpPr>
                <a:spLocks/>
              </p:cNvSpPr>
              <p:nvPr/>
            </p:nvSpPr>
            <p:spPr bwMode="auto">
              <a:xfrm>
                <a:off x="3123" y="1639"/>
                <a:ext cx="31" cy="85"/>
              </a:xfrm>
              <a:custGeom>
                <a:avLst/>
                <a:gdLst>
                  <a:gd name="T0" fmla="*/ 0 w 472"/>
                  <a:gd name="T1" fmla="*/ 0 h 1275"/>
                  <a:gd name="T2" fmla="*/ 0 w 472"/>
                  <a:gd name="T3" fmla="*/ 0 h 1275"/>
                  <a:gd name="T4" fmla="*/ 0 w 472"/>
                  <a:gd name="T5" fmla="*/ 0 h 1275"/>
                  <a:gd name="T6" fmla="*/ 0 w 472"/>
                  <a:gd name="T7" fmla="*/ 0 h 1275"/>
                  <a:gd name="T8" fmla="*/ 0 w 472"/>
                  <a:gd name="T9" fmla="*/ 0 h 1275"/>
                  <a:gd name="T10" fmla="*/ 0 w 472"/>
                  <a:gd name="T11" fmla="*/ 0 h 1275"/>
                  <a:gd name="T12" fmla="*/ 0 w 472"/>
                  <a:gd name="T13" fmla="*/ 0 h 1275"/>
                  <a:gd name="T14" fmla="*/ 0 w 472"/>
                  <a:gd name="T15" fmla="*/ 0 h 1275"/>
                  <a:gd name="T16" fmla="*/ 0 w 472"/>
                  <a:gd name="T17" fmla="*/ 0 h 1275"/>
                  <a:gd name="T18" fmla="*/ 0 w 472"/>
                  <a:gd name="T19" fmla="*/ 0 h 1275"/>
                  <a:gd name="T20" fmla="*/ 0 w 472"/>
                  <a:gd name="T21" fmla="*/ 0 h 1275"/>
                  <a:gd name="T22" fmla="*/ 0 w 472"/>
                  <a:gd name="T23" fmla="*/ 0 h 1275"/>
                  <a:gd name="T24" fmla="*/ 0 w 472"/>
                  <a:gd name="T25" fmla="*/ 0 h 1275"/>
                  <a:gd name="T26" fmla="*/ 0 w 472"/>
                  <a:gd name="T27" fmla="*/ 0 h 1275"/>
                  <a:gd name="T28" fmla="*/ 0 w 472"/>
                  <a:gd name="T29" fmla="*/ 0 h 1275"/>
                  <a:gd name="T30" fmla="*/ 0 w 472"/>
                  <a:gd name="T31" fmla="*/ 0 h 1275"/>
                  <a:gd name="T32" fmla="*/ 0 w 472"/>
                  <a:gd name="T33" fmla="*/ 0 h 1275"/>
                  <a:gd name="T34" fmla="*/ 0 w 472"/>
                  <a:gd name="T35" fmla="*/ 0 h 1275"/>
                  <a:gd name="T36" fmla="*/ 0 w 472"/>
                  <a:gd name="T37" fmla="*/ 0 h 1275"/>
                  <a:gd name="T38" fmla="*/ 0 w 472"/>
                  <a:gd name="T39" fmla="*/ 0 h 1275"/>
                  <a:gd name="T40" fmla="*/ 0 w 472"/>
                  <a:gd name="T41" fmla="*/ 0 h 1275"/>
                  <a:gd name="T42" fmla="*/ 0 w 472"/>
                  <a:gd name="T43" fmla="*/ 0 h 1275"/>
                  <a:gd name="T44" fmla="*/ 0 w 472"/>
                  <a:gd name="T45" fmla="*/ 0 h 1275"/>
                  <a:gd name="T46" fmla="*/ 0 w 472"/>
                  <a:gd name="T47" fmla="*/ 0 h 1275"/>
                  <a:gd name="T48" fmla="*/ 0 w 472"/>
                  <a:gd name="T49" fmla="*/ 0 h 1275"/>
                  <a:gd name="T50" fmla="*/ 0 w 472"/>
                  <a:gd name="T51" fmla="*/ 0 h 1275"/>
                  <a:gd name="T52" fmla="*/ 0 w 472"/>
                  <a:gd name="T53" fmla="*/ 0 h 1275"/>
                  <a:gd name="T54" fmla="*/ 0 w 472"/>
                  <a:gd name="T55" fmla="*/ 0 h 1275"/>
                  <a:gd name="T56" fmla="*/ 0 w 472"/>
                  <a:gd name="T57" fmla="*/ 0 h 1275"/>
                  <a:gd name="T58" fmla="*/ 0 w 472"/>
                  <a:gd name="T59" fmla="*/ 0 h 1275"/>
                  <a:gd name="T60" fmla="*/ 0 w 472"/>
                  <a:gd name="T61" fmla="*/ 0 h 1275"/>
                  <a:gd name="T62" fmla="*/ 0 w 472"/>
                  <a:gd name="T63" fmla="*/ 0 h 1275"/>
                  <a:gd name="T64" fmla="*/ 0 w 472"/>
                  <a:gd name="T65" fmla="*/ 0 h 1275"/>
                  <a:gd name="T66" fmla="*/ 0 w 472"/>
                  <a:gd name="T67" fmla="*/ 0 h 1275"/>
                  <a:gd name="T68" fmla="*/ 0 w 472"/>
                  <a:gd name="T69" fmla="*/ 0 h 1275"/>
                  <a:gd name="T70" fmla="*/ 0 w 472"/>
                  <a:gd name="T71" fmla="*/ 0 h 1275"/>
                  <a:gd name="T72" fmla="*/ 0 w 472"/>
                  <a:gd name="T73" fmla="*/ 0 h 1275"/>
                  <a:gd name="T74" fmla="*/ 0 w 472"/>
                  <a:gd name="T75" fmla="*/ 0 h 12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2"/>
                  <a:gd name="T115" fmla="*/ 0 h 1275"/>
                  <a:gd name="T116" fmla="*/ 472 w 472"/>
                  <a:gd name="T117" fmla="*/ 1275 h 12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2" h="1275">
                    <a:moveTo>
                      <a:pt x="0" y="1088"/>
                    </a:moveTo>
                    <a:lnTo>
                      <a:pt x="5" y="1108"/>
                    </a:lnTo>
                    <a:lnTo>
                      <a:pt x="12" y="1127"/>
                    </a:lnTo>
                    <a:lnTo>
                      <a:pt x="19" y="1145"/>
                    </a:lnTo>
                    <a:lnTo>
                      <a:pt x="27" y="1163"/>
                    </a:lnTo>
                    <a:lnTo>
                      <a:pt x="36" y="1179"/>
                    </a:lnTo>
                    <a:lnTo>
                      <a:pt x="46" y="1194"/>
                    </a:lnTo>
                    <a:lnTo>
                      <a:pt x="59" y="1209"/>
                    </a:lnTo>
                    <a:lnTo>
                      <a:pt x="72" y="1222"/>
                    </a:lnTo>
                    <a:lnTo>
                      <a:pt x="86" y="1233"/>
                    </a:lnTo>
                    <a:lnTo>
                      <a:pt x="102" y="1244"/>
                    </a:lnTo>
                    <a:lnTo>
                      <a:pt x="120" y="1254"/>
                    </a:lnTo>
                    <a:lnTo>
                      <a:pt x="139" y="1261"/>
                    </a:lnTo>
                    <a:lnTo>
                      <a:pt x="161" y="1267"/>
                    </a:lnTo>
                    <a:lnTo>
                      <a:pt x="184" y="1271"/>
                    </a:lnTo>
                    <a:lnTo>
                      <a:pt x="209" y="1274"/>
                    </a:lnTo>
                    <a:lnTo>
                      <a:pt x="236" y="1275"/>
                    </a:lnTo>
                    <a:lnTo>
                      <a:pt x="256" y="1274"/>
                    </a:lnTo>
                    <a:lnTo>
                      <a:pt x="274" y="1273"/>
                    </a:lnTo>
                    <a:lnTo>
                      <a:pt x="290" y="1270"/>
                    </a:lnTo>
                    <a:lnTo>
                      <a:pt x="307" y="1267"/>
                    </a:lnTo>
                    <a:lnTo>
                      <a:pt x="322" y="1263"/>
                    </a:lnTo>
                    <a:lnTo>
                      <a:pt x="336" y="1258"/>
                    </a:lnTo>
                    <a:lnTo>
                      <a:pt x="349" y="1252"/>
                    </a:lnTo>
                    <a:lnTo>
                      <a:pt x="362" y="1245"/>
                    </a:lnTo>
                    <a:lnTo>
                      <a:pt x="373" y="1239"/>
                    </a:lnTo>
                    <a:lnTo>
                      <a:pt x="384" y="1231"/>
                    </a:lnTo>
                    <a:lnTo>
                      <a:pt x="394" y="1224"/>
                    </a:lnTo>
                    <a:lnTo>
                      <a:pt x="403" y="1216"/>
                    </a:lnTo>
                    <a:lnTo>
                      <a:pt x="412" y="1208"/>
                    </a:lnTo>
                    <a:lnTo>
                      <a:pt x="420" y="1198"/>
                    </a:lnTo>
                    <a:lnTo>
                      <a:pt x="427" y="1190"/>
                    </a:lnTo>
                    <a:lnTo>
                      <a:pt x="433" y="1181"/>
                    </a:lnTo>
                    <a:lnTo>
                      <a:pt x="444" y="1164"/>
                    </a:lnTo>
                    <a:lnTo>
                      <a:pt x="452" y="1147"/>
                    </a:lnTo>
                    <a:lnTo>
                      <a:pt x="460" y="1131"/>
                    </a:lnTo>
                    <a:lnTo>
                      <a:pt x="465" y="1117"/>
                    </a:lnTo>
                    <a:lnTo>
                      <a:pt x="471" y="1096"/>
                    </a:lnTo>
                    <a:lnTo>
                      <a:pt x="472" y="1088"/>
                    </a:lnTo>
                    <a:lnTo>
                      <a:pt x="472" y="8"/>
                    </a:lnTo>
                    <a:lnTo>
                      <a:pt x="470" y="18"/>
                    </a:lnTo>
                    <a:lnTo>
                      <a:pt x="465" y="28"/>
                    </a:lnTo>
                    <a:lnTo>
                      <a:pt x="458" y="38"/>
                    </a:lnTo>
                    <a:lnTo>
                      <a:pt x="449" y="47"/>
                    </a:lnTo>
                    <a:lnTo>
                      <a:pt x="439" y="56"/>
                    </a:lnTo>
                    <a:lnTo>
                      <a:pt x="427" y="64"/>
                    </a:lnTo>
                    <a:lnTo>
                      <a:pt x="414" y="71"/>
                    </a:lnTo>
                    <a:lnTo>
                      <a:pt x="398" y="78"/>
                    </a:lnTo>
                    <a:lnTo>
                      <a:pt x="382" y="85"/>
                    </a:lnTo>
                    <a:lnTo>
                      <a:pt x="365" y="91"/>
                    </a:lnTo>
                    <a:lnTo>
                      <a:pt x="346" y="96"/>
                    </a:lnTo>
                    <a:lnTo>
                      <a:pt x="327" y="100"/>
                    </a:lnTo>
                    <a:lnTo>
                      <a:pt x="307" y="103"/>
                    </a:lnTo>
                    <a:lnTo>
                      <a:pt x="285" y="105"/>
                    </a:lnTo>
                    <a:lnTo>
                      <a:pt x="263" y="107"/>
                    </a:lnTo>
                    <a:lnTo>
                      <a:pt x="240" y="107"/>
                    </a:lnTo>
                    <a:lnTo>
                      <a:pt x="216" y="107"/>
                    </a:lnTo>
                    <a:lnTo>
                      <a:pt x="192" y="105"/>
                    </a:lnTo>
                    <a:lnTo>
                      <a:pt x="170" y="103"/>
                    </a:lnTo>
                    <a:lnTo>
                      <a:pt x="148" y="99"/>
                    </a:lnTo>
                    <a:lnTo>
                      <a:pt x="128" y="95"/>
                    </a:lnTo>
                    <a:lnTo>
                      <a:pt x="109" y="89"/>
                    </a:lnTo>
                    <a:lnTo>
                      <a:pt x="91" y="83"/>
                    </a:lnTo>
                    <a:lnTo>
                      <a:pt x="74" y="76"/>
                    </a:lnTo>
                    <a:lnTo>
                      <a:pt x="59" y="68"/>
                    </a:lnTo>
                    <a:lnTo>
                      <a:pt x="45" y="60"/>
                    </a:lnTo>
                    <a:lnTo>
                      <a:pt x="34" y="51"/>
                    </a:lnTo>
                    <a:lnTo>
                      <a:pt x="24" y="42"/>
                    </a:lnTo>
                    <a:lnTo>
                      <a:pt x="16" y="31"/>
                    </a:lnTo>
                    <a:lnTo>
                      <a:pt x="11" y="21"/>
                    </a:lnTo>
                    <a:lnTo>
                      <a:pt x="9" y="16"/>
                    </a:lnTo>
                    <a:lnTo>
                      <a:pt x="7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878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8" name="Freeform 242"/>
              <p:cNvSpPr>
                <a:spLocks/>
              </p:cNvSpPr>
              <p:nvPr/>
            </p:nvSpPr>
            <p:spPr bwMode="auto">
              <a:xfrm>
                <a:off x="3174" y="1639"/>
                <a:ext cx="32" cy="85"/>
              </a:xfrm>
              <a:custGeom>
                <a:avLst/>
                <a:gdLst>
                  <a:gd name="T0" fmla="*/ 0 w 471"/>
                  <a:gd name="T1" fmla="*/ 0 h 1275"/>
                  <a:gd name="T2" fmla="*/ 0 w 471"/>
                  <a:gd name="T3" fmla="*/ 0 h 1275"/>
                  <a:gd name="T4" fmla="*/ 0 w 471"/>
                  <a:gd name="T5" fmla="*/ 0 h 1275"/>
                  <a:gd name="T6" fmla="*/ 0 w 471"/>
                  <a:gd name="T7" fmla="*/ 0 h 1275"/>
                  <a:gd name="T8" fmla="*/ 0 w 471"/>
                  <a:gd name="T9" fmla="*/ 0 h 1275"/>
                  <a:gd name="T10" fmla="*/ 0 w 471"/>
                  <a:gd name="T11" fmla="*/ 0 h 1275"/>
                  <a:gd name="T12" fmla="*/ 0 w 471"/>
                  <a:gd name="T13" fmla="*/ 0 h 1275"/>
                  <a:gd name="T14" fmla="*/ 0 w 471"/>
                  <a:gd name="T15" fmla="*/ 0 h 1275"/>
                  <a:gd name="T16" fmla="*/ 0 w 471"/>
                  <a:gd name="T17" fmla="*/ 0 h 1275"/>
                  <a:gd name="T18" fmla="*/ 0 w 471"/>
                  <a:gd name="T19" fmla="*/ 0 h 1275"/>
                  <a:gd name="T20" fmla="*/ 0 w 471"/>
                  <a:gd name="T21" fmla="*/ 0 h 1275"/>
                  <a:gd name="T22" fmla="*/ 0 w 471"/>
                  <a:gd name="T23" fmla="*/ 0 h 1275"/>
                  <a:gd name="T24" fmla="*/ 0 w 471"/>
                  <a:gd name="T25" fmla="*/ 0 h 1275"/>
                  <a:gd name="T26" fmla="*/ 0 w 471"/>
                  <a:gd name="T27" fmla="*/ 0 h 1275"/>
                  <a:gd name="T28" fmla="*/ 0 w 471"/>
                  <a:gd name="T29" fmla="*/ 0 h 1275"/>
                  <a:gd name="T30" fmla="*/ 0 w 471"/>
                  <a:gd name="T31" fmla="*/ 0 h 1275"/>
                  <a:gd name="T32" fmla="*/ 0 w 471"/>
                  <a:gd name="T33" fmla="*/ 0 h 1275"/>
                  <a:gd name="T34" fmla="*/ 0 w 471"/>
                  <a:gd name="T35" fmla="*/ 0 h 1275"/>
                  <a:gd name="T36" fmla="*/ 0 w 471"/>
                  <a:gd name="T37" fmla="*/ 0 h 1275"/>
                  <a:gd name="T38" fmla="*/ 0 w 471"/>
                  <a:gd name="T39" fmla="*/ 0 h 1275"/>
                  <a:gd name="T40" fmla="*/ 0 w 471"/>
                  <a:gd name="T41" fmla="*/ 0 h 1275"/>
                  <a:gd name="T42" fmla="*/ 0 w 471"/>
                  <a:gd name="T43" fmla="*/ 0 h 1275"/>
                  <a:gd name="T44" fmla="*/ 0 w 471"/>
                  <a:gd name="T45" fmla="*/ 0 h 1275"/>
                  <a:gd name="T46" fmla="*/ 0 w 471"/>
                  <a:gd name="T47" fmla="*/ 0 h 1275"/>
                  <a:gd name="T48" fmla="*/ 0 w 471"/>
                  <a:gd name="T49" fmla="*/ 0 h 1275"/>
                  <a:gd name="T50" fmla="*/ 0 w 471"/>
                  <a:gd name="T51" fmla="*/ 0 h 1275"/>
                  <a:gd name="T52" fmla="*/ 0 w 471"/>
                  <a:gd name="T53" fmla="*/ 0 h 1275"/>
                  <a:gd name="T54" fmla="*/ 0 w 471"/>
                  <a:gd name="T55" fmla="*/ 0 h 1275"/>
                  <a:gd name="T56" fmla="*/ 0 w 471"/>
                  <a:gd name="T57" fmla="*/ 0 h 1275"/>
                  <a:gd name="T58" fmla="*/ 0 w 471"/>
                  <a:gd name="T59" fmla="*/ 0 h 1275"/>
                  <a:gd name="T60" fmla="*/ 0 w 471"/>
                  <a:gd name="T61" fmla="*/ 0 h 1275"/>
                  <a:gd name="T62" fmla="*/ 0 w 471"/>
                  <a:gd name="T63" fmla="*/ 0 h 1275"/>
                  <a:gd name="T64" fmla="*/ 0 w 471"/>
                  <a:gd name="T65" fmla="*/ 0 h 1275"/>
                  <a:gd name="T66" fmla="*/ 0 w 471"/>
                  <a:gd name="T67" fmla="*/ 0 h 1275"/>
                  <a:gd name="T68" fmla="*/ 0 w 471"/>
                  <a:gd name="T69" fmla="*/ 0 h 1275"/>
                  <a:gd name="T70" fmla="*/ 0 w 471"/>
                  <a:gd name="T71" fmla="*/ 0 h 1275"/>
                  <a:gd name="T72" fmla="*/ 0 w 471"/>
                  <a:gd name="T73" fmla="*/ 0 h 1275"/>
                  <a:gd name="T74" fmla="*/ 0 w 471"/>
                  <a:gd name="T75" fmla="*/ 0 h 12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1"/>
                  <a:gd name="T115" fmla="*/ 0 h 1275"/>
                  <a:gd name="T116" fmla="*/ 471 w 471"/>
                  <a:gd name="T117" fmla="*/ 1275 h 12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1" h="1275">
                    <a:moveTo>
                      <a:pt x="0" y="1088"/>
                    </a:moveTo>
                    <a:lnTo>
                      <a:pt x="5" y="1108"/>
                    </a:lnTo>
                    <a:lnTo>
                      <a:pt x="11" y="1127"/>
                    </a:lnTo>
                    <a:lnTo>
                      <a:pt x="18" y="1145"/>
                    </a:lnTo>
                    <a:lnTo>
                      <a:pt x="26" y="1163"/>
                    </a:lnTo>
                    <a:lnTo>
                      <a:pt x="36" y="1179"/>
                    </a:lnTo>
                    <a:lnTo>
                      <a:pt x="46" y="1194"/>
                    </a:lnTo>
                    <a:lnTo>
                      <a:pt x="58" y="1209"/>
                    </a:lnTo>
                    <a:lnTo>
                      <a:pt x="71" y="1222"/>
                    </a:lnTo>
                    <a:lnTo>
                      <a:pt x="86" y="1233"/>
                    </a:lnTo>
                    <a:lnTo>
                      <a:pt x="102" y="1244"/>
                    </a:lnTo>
                    <a:lnTo>
                      <a:pt x="119" y="1254"/>
                    </a:lnTo>
                    <a:lnTo>
                      <a:pt x="139" y="1261"/>
                    </a:lnTo>
                    <a:lnTo>
                      <a:pt x="160" y="1267"/>
                    </a:lnTo>
                    <a:lnTo>
                      <a:pt x="184" y="1271"/>
                    </a:lnTo>
                    <a:lnTo>
                      <a:pt x="208" y="1274"/>
                    </a:lnTo>
                    <a:lnTo>
                      <a:pt x="236" y="1275"/>
                    </a:lnTo>
                    <a:lnTo>
                      <a:pt x="255" y="1274"/>
                    </a:lnTo>
                    <a:lnTo>
                      <a:pt x="273" y="1273"/>
                    </a:lnTo>
                    <a:lnTo>
                      <a:pt x="290" y="1270"/>
                    </a:lnTo>
                    <a:lnTo>
                      <a:pt x="306" y="1267"/>
                    </a:lnTo>
                    <a:lnTo>
                      <a:pt x="321" y="1263"/>
                    </a:lnTo>
                    <a:lnTo>
                      <a:pt x="336" y="1258"/>
                    </a:lnTo>
                    <a:lnTo>
                      <a:pt x="349" y="1252"/>
                    </a:lnTo>
                    <a:lnTo>
                      <a:pt x="361" y="1245"/>
                    </a:lnTo>
                    <a:lnTo>
                      <a:pt x="372" y="1239"/>
                    </a:lnTo>
                    <a:lnTo>
                      <a:pt x="384" y="1231"/>
                    </a:lnTo>
                    <a:lnTo>
                      <a:pt x="394" y="1224"/>
                    </a:lnTo>
                    <a:lnTo>
                      <a:pt x="403" y="1216"/>
                    </a:lnTo>
                    <a:lnTo>
                      <a:pt x="411" y="1208"/>
                    </a:lnTo>
                    <a:lnTo>
                      <a:pt x="419" y="1198"/>
                    </a:lnTo>
                    <a:lnTo>
                      <a:pt x="426" y="1190"/>
                    </a:lnTo>
                    <a:lnTo>
                      <a:pt x="433" y="1181"/>
                    </a:lnTo>
                    <a:lnTo>
                      <a:pt x="444" y="1164"/>
                    </a:lnTo>
                    <a:lnTo>
                      <a:pt x="452" y="1147"/>
                    </a:lnTo>
                    <a:lnTo>
                      <a:pt x="459" y="1131"/>
                    </a:lnTo>
                    <a:lnTo>
                      <a:pt x="464" y="1117"/>
                    </a:lnTo>
                    <a:lnTo>
                      <a:pt x="470" y="1096"/>
                    </a:lnTo>
                    <a:lnTo>
                      <a:pt x="471" y="1088"/>
                    </a:lnTo>
                    <a:lnTo>
                      <a:pt x="471" y="8"/>
                    </a:lnTo>
                    <a:lnTo>
                      <a:pt x="469" y="18"/>
                    </a:lnTo>
                    <a:lnTo>
                      <a:pt x="464" y="28"/>
                    </a:lnTo>
                    <a:lnTo>
                      <a:pt x="457" y="38"/>
                    </a:lnTo>
                    <a:lnTo>
                      <a:pt x="449" y="47"/>
                    </a:lnTo>
                    <a:lnTo>
                      <a:pt x="439" y="56"/>
                    </a:lnTo>
                    <a:lnTo>
                      <a:pt x="426" y="64"/>
                    </a:lnTo>
                    <a:lnTo>
                      <a:pt x="413" y="71"/>
                    </a:lnTo>
                    <a:lnTo>
                      <a:pt x="398" y="78"/>
                    </a:lnTo>
                    <a:lnTo>
                      <a:pt x="382" y="85"/>
                    </a:lnTo>
                    <a:lnTo>
                      <a:pt x="364" y="91"/>
                    </a:lnTo>
                    <a:lnTo>
                      <a:pt x="346" y="96"/>
                    </a:lnTo>
                    <a:lnTo>
                      <a:pt x="326" y="100"/>
                    </a:lnTo>
                    <a:lnTo>
                      <a:pt x="306" y="103"/>
                    </a:lnTo>
                    <a:lnTo>
                      <a:pt x="285" y="105"/>
                    </a:lnTo>
                    <a:lnTo>
                      <a:pt x="262" y="107"/>
                    </a:lnTo>
                    <a:lnTo>
                      <a:pt x="240" y="107"/>
                    </a:lnTo>
                    <a:lnTo>
                      <a:pt x="215" y="107"/>
                    </a:lnTo>
                    <a:lnTo>
                      <a:pt x="192" y="105"/>
                    </a:lnTo>
                    <a:lnTo>
                      <a:pt x="169" y="103"/>
                    </a:lnTo>
                    <a:lnTo>
                      <a:pt x="148" y="99"/>
                    </a:lnTo>
                    <a:lnTo>
                      <a:pt x="127" y="95"/>
                    </a:lnTo>
                    <a:lnTo>
                      <a:pt x="108" y="89"/>
                    </a:lnTo>
                    <a:lnTo>
                      <a:pt x="91" y="83"/>
                    </a:lnTo>
                    <a:lnTo>
                      <a:pt x="73" y="76"/>
                    </a:lnTo>
                    <a:lnTo>
                      <a:pt x="58" y="68"/>
                    </a:lnTo>
                    <a:lnTo>
                      <a:pt x="45" y="60"/>
                    </a:lnTo>
                    <a:lnTo>
                      <a:pt x="34" y="51"/>
                    </a:lnTo>
                    <a:lnTo>
                      <a:pt x="23" y="42"/>
                    </a:lnTo>
                    <a:lnTo>
                      <a:pt x="15" y="31"/>
                    </a:lnTo>
                    <a:lnTo>
                      <a:pt x="10" y="21"/>
                    </a:lnTo>
                    <a:lnTo>
                      <a:pt x="8" y="16"/>
                    </a:lnTo>
                    <a:lnTo>
                      <a:pt x="6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9B7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9" name="Freeform 243"/>
              <p:cNvSpPr>
                <a:spLocks/>
              </p:cNvSpPr>
              <p:nvPr/>
            </p:nvSpPr>
            <p:spPr bwMode="auto">
              <a:xfrm>
                <a:off x="2978" y="1610"/>
                <a:ext cx="270" cy="24"/>
              </a:xfrm>
              <a:custGeom>
                <a:avLst/>
                <a:gdLst>
                  <a:gd name="T0" fmla="*/ 0 w 4053"/>
                  <a:gd name="T1" fmla="*/ 0 h 360"/>
                  <a:gd name="T2" fmla="*/ 0 w 4053"/>
                  <a:gd name="T3" fmla="*/ 0 h 360"/>
                  <a:gd name="T4" fmla="*/ 0 w 4053"/>
                  <a:gd name="T5" fmla="*/ 0 h 360"/>
                  <a:gd name="T6" fmla="*/ 0 w 4053"/>
                  <a:gd name="T7" fmla="*/ 0 h 360"/>
                  <a:gd name="T8" fmla="*/ 0 w 4053"/>
                  <a:gd name="T9" fmla="*/ 0 h 360"/>
                  <a:gd name="T10" fmla="*/ 0 w 4053"/>
                  <a:gd name="T11" fmla="*/ 0 h 360"/>
                  <a:gd name="T12" fmla="*/ 0 w 4053"/>
                  <a:gd name="T13" fmla="*/ 0 h 360"/>
                  <a:gd name="T14" fmla="*/ 0 w 4053"/>
                  <a:gd name="T15" fmla="*/ 0 h 360"/>
                  <a:gd name="T16" fmla="*/ 0 w 4053"/>
                  <a:gd name="T17" fmla="*/ 0 h 360"/>
                  <a:gd name="T18" fmla="*/ 0 w 4053"/>
                  <a:gd name="T19" fmla="*/ 0 h 360"/>
                  <a:gd name="T20" fmla="*/ 0 w 4053"/>
                  <a:gd name="T21" fmla="*/ 0 h 360"/>
                  <a:gd name="T22" fmla="*/ 0 w 4053"/>
                  <a:gd name="T23" fmla="*/ 0 h 360"/>
                  <a:gd name="T24" fmla="*/ 0 w 4053"/>
                  <a:gd name="T25" fmla="*/ 0 h 360"/>
                  <a:gd name="T26" fmla="*/ 0 w 4053"/>
                  <a:gd name="T27" fmla="*/ 0 h 360"/>
                  <a:gd name="T28" fmla="*/ 0 w 4053"/>
                  <a:gd name="T29" fmla="*/ 0 h 360"/>
                  <a:gd name="T30" fmla="*/ 0 w 4053"/>
                  <a:gd name="T31" fmla="*/ 0 h 360"/>
                  <a:gd name="T32" fmla="*/ 0 w 4053"/>
                  <a:gd name="T33" fmla="*/ 0 h 360"/>
                  <a:gd name="T34" fmla="*/ 0 w 4053"/>
                  <a:gd name="T35" fmla="*/ 0 h 360"/>
                  <a:gd name="T36" fmla="*/ 0 w 4053"/>
                  <a:gd name="T37" fmla="*/ 0 h 360"/>
                  <a:gd name="T38" fmla="*/ 0 w 4053"/>
                  <a:gd name="T39" fmla="*/ 0 h 360"/>
                  <a:gd name="T40" fmla="*/ 0 w 4053"/>
                  <a:gd name="T41" fmla="*/ 0 h 360"/>
                  <a:gd name="T42" fmla="*/ 0 w 4053"/>
                  <a:gd name="T43" fmla="*/ 0 h 360"/>
                  <a:gd name="T44" fmla="*/ 0 w 4053"/>
                  <a:gd name="T45" fmla="*/ 0 h 360"/>
                  <a:gd name="T46" fmla="*/ 0 w 4053"/>
                  <a:gd name="T47" fmla="*/ 0 h 360"/>
                  <a:gd name="T48" fmla="*/ 0 w 4053"/>
                  <a:gd name="T49" fmla="*/ 0 h 360"/>
                  <a:gd name="T50" fmla="*/ 0 w 4053"/>
                  <a:gd name="T51" fmla="*/ 0 h 360"/>
                  <a:gd name="T52" fmla="*/ 0 w 4053"/>
                  <a:gd name="T53" fmla="*/ 0 h 360"/>
                  <a:gd name="T54" fmla="*/ 0 w 4053"/>
                  <a:gd name="T55" fmla="*/ 0 h 360"/>
                  <a:gd name="T56" fmla="*/ 0 w 4053"/>
                  <a:gd name="T57" fmla="*/ 0 h 360"/>
                  <a:gd name="T58" fmla="*/ 0 w 4053"/>
                  <a:gd name="T59" fmla="*/ 0 h 360"/>
                  <a:gd name="T60" fmla="*/ 0 w 4053"/>
                  <a:gd name="T61" fmla="*/ 0 h 360"/>
                  <a:gd name="T62" fmla="*/ 0 w 4053"/>
                  <a:gd name="T63" fmla="*/ 0 h 360"/>
                  <a:gd name="T64" fmla="*/ 0 w 4053"/>
                  <a:gd name="T65" fmla="*/ 0 h 360"/>
                  <a:gd name="T66" fmla="*/ 0 w 4053"/>
                  <a:gd name="T67" fmla="*/ 0 h 360"/>
                  <a:gd name="T68" fmla="*/ 0 w 4053"/>
                  <a:gd name="T69" fmla="*/ 0 h 360"/>
                  <a:gd name="T70" fmla="*/ 0 w 4053"/>
                  <a:gd name="T71" fmla="*/ 0 h 360"/>
                  <a:gd name="T72" fmla="*/ 0 w 4053"/>
                  <a:gd name="T73" fmla="*/ 0 h 360"/>
                  <a:gd name="T74" fmla="*/ 0 w 4053"/>
                  <a:gd name="T75" fmla="*/ 0 h 360"/>
                  <a:gd name="T76" fmla="*/ 0 w 4053"/>
                  <a:gd name="T77" fmla="*/ 0 h 360"/>
                  <a:gd name="T78" fmla="*/ 0 w 4053"/>
                  <a:gd name="T79" fmla="*/ 0 h 3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53"/>
                  <a:gd name="T121" fmla="*/ 0 h 360"/>
                  <a:gd name="T122" fmla="*/ 4053 w 4053"/>
                  <a:gd name="T123" fmla="*/ 360 h 3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53" h="360">
                    <a:moveTo>
                      <a:pt x="873" y="100"/>
                    </a:moveTo>
                    <a:lnTo>
                      <a:pt x="900" y="100"/>
                    </a:lnTo>
                    <a:lnTo>
                      <a:pt x="926" y="101"/>
                    </a:lnTo>
                    <a:lnTo>
                      <a:pt x="951" y="103"/>
                    </a:lnTo>
                    <a:lnTo>
                      <a:pt x="975" y="106"/>
                    </a:lnTo>
                    <a:lnTo>
                      <a:pt x="998" y="110"/>
                    </a:lnTo>
                    <a:lnTo>
                      <a:pt x="1019" y="114"/>
                    </a:lnTo>
                    <a:lnTo>
                      <a:pt x="1040" y="119"/>
                    </a:lnTo>
                    <a:lnTo>
                      <a:pt x="1058" y="124"/>
                    </a:lnTo>
                    <a:lnTo>
                      <a:pt x="1075" y="131"/>
                    </a:lnTo>
                    <a:lnTo>
                      <a:pt x="1091" y="137"/>
                    </a:lnTo>
                    <a:lnTo>
                      <a:pt x="1104" y="144"/>
                    </a:lnTo>
                    <a:lnTo>
                      <a:pt x="1114" y="151"/>
                    </a:lnTo>
                    <a:lnTo>
                      <a:pt x="1123" y="159"/>
                    </a:lnTo>
                    <a:lnTo>
                      <a:pt x="1129" y="167"/>
                    </a:lnTo>
                    <a:lnTo>
                      <a:pt x="1132" y="171"/>
                    </a:lnTo>
                    <a:lnTo>
                      <a:pt x="1134" y="176"/>
                    </a:lnTo>
                    <a:lnTo>
                      <a:pt x="1135" y="181"/>
                    </a:lnTo>
                    <a:lnTo>
                      <a:pt x="1136" y="185"/>
                    </a:lnTo>
                    <a:lnTo>
                      <a:pt x="1135" y="189"/>
                    </a:lnTo>
                    <a:lnTo>
                      <a:pt x="1134" y="193"/>
                    </a:lnTo>
                    <a:lnTo>
                      <a:pt x="1132" y="198"/>
                    </a:lnTo>
                    <a:lnTo>
                      <a:pt x="1129" y="202"/>
                    </a:lnTo>
                    <a:lnTo>
                      <a:pt x="1123" y="210"/>
                    </a:lnTo>
                    <a:lnTo>
                      <a:pt x="1114" y="217"/>
                    </a:lnTo>
                    <a:lnTo>
                      <a:pt x="1104" y="226"/>
                    </a:lnTo>
                    <a:lnTo>
                      <a:pt x="1091" y="232"/>
                    </a:lnTo>
                    <a:lnTo>
                      <a:pt x="1075" y="239"/>
                    </a:lnTo>
                    <a:lnTo>
                      <a:pt x="1058" y="245"/>
                    </a:lnTo>
                    <a:lnTo>
                      <a:pt x="1040" y="250"/>
                    </a:lnTo>
                    <a:lnTo>
                      <a:pt x="1019" y="255"/>
                    </a:lnTo>
                    <a:lnTo>
                      <a:pt x="998" y="259"/>
                    </a:lnTo>
                    <a:lnTo>
                      <a:pt x="975" y="263"/>
                    </a:lnTo>
                    <a:lnTo>
                      <a:pt x="951" y="265"/>
                    </a:lnTo>
                    <a:lnTo>
                      <a:pt x="926" y="267"/>
                    </a:lnTo>
                    <a:lnTo>
                      <a:pt x="900" y="269"/>
                    </a:lnTo>
                    <a:lnTo>
                      <a:pt x="873" y="269"/>
                    </a:lnTo>
                    <a:lnTo>
                      <a:pt x="847" y="269"/>
                    </a:lnTo>
                    <a:lnTo>
                      <a:pt x="821" y="267"/>
                    </a:lnTo>
                    <a:lnTo>
                      <a:pt x="796" y="265"/>
                    </a:lnTo>
                    <a:lnTo>
                      <a:pt x="771" y="263"/>
                    </a:lnTo>
                    <a:lnTo>
                      <a:pt x="749" y="259"/>
                    </a:lnTo>
                    <a:lnTo>
                      <a:pt x="727" y="255"/>
                    </a:lnTo>
                    <a:lnTo>
                      <a:pt x="707" y="250"/>
                    </a:lnTo>
                    <a:lnTo>
                      <a:pt x="689" y="245"/>
                    </a:lnTo>
                    <a:lnTo>
                      <a:pt x="671" y="239"/>
                    </a:lnTo>
                    <a:lnTo>
                      <a:pt x="657" y="232"/>
                    </a:lnTo>
                    <a:lnTo>
                      <a:pt x="644" y="226"/>
                    </a:lnTo>
                    <a:lnTo>
                      <a:pt x="632" y="217"/>
                    </a:lnTo>
                    <a:lnTo>
                      <a:pt x="623" y="210"/>
                    </a:lnTo>
                    <a:lnTo>
                      <a:pt x="617" y="202"/>
                    </a:lnTo>
                    <a:lnTo>
                      <a:pt x="615" y="198"/>
                    </a:lnTo>
                    <a:lnTo>
                      <a:pt x="613" y="193"/>
                    </a:lnTo>
                    <a:lnTo>
                      <a:pt x="612" y="189"/>
                    </a:lnTo>
                    <a:lnTo>
                      <a:pt x="612" y="185"/>
                    </a:lnTo>
                    <a:lnTo>
                      <a:pt x="612" y="181"/>
                    </a:lnTo>
                    <a:lnTo>
                      <a:pt x="613" y="176"/>
                    </a:lnTo>
                    <a:lnTo>
                      <a:pt x="615" y="171"/>
                    </a:lnTo>
                    <a:lnTo>
                      <a:pt x="617" y="167"/>
                    </a:lnTo>
                    <a:lnTo>
                      <a:pt x="623" y="159"/>
                    </a:lnTo>
                    <a:lnTo>
                      <a:pt x="632" y="151"/>
                    </a:lnTo>
                    <a:lnTo>
                      <a:pt x="644" y="144"/>
                    </a:lnTo>
                    <a:lnTo>
                      <a:pt x="657" y="137"/>
                    </a:lnTo>
                    <a:lnTo>
                      <a:pt x="671" y="131"/>
                    </a:lnTo>
                    <a:lnTo>
                      <a:pt x="689" y="124"/>
                    </a:lnTo>
                    <a:lnTo>
                      <a:pt x="707" y="119"/>
                    </a:lnTo>
                    <a:lnTo>
                      <a:pt x="727" y="114"/>
                    </a:lnTo>
                    <a:lnTo>
                      <a:pt x="749" y="110"/>
                    </a:lnTo>
                    <a:lnTo>
                      <a:pt x="771" y="106"/>
                    </a:lnTo>
                    <a:lnTo>
                      <a:pt x="796" y="103"/>
                    </a:lnTo>
                    <a:lnTo>
                      <a:pt x="821" y="101"/>
                    </a:lnTo>
                    <a:lnTo>
                      <a:pt x="847" y="100"/>
                    </a:lnTo>
                    <a:lnTo>
                      <a:pt x="873" y="100"/>
                    </a:lnTo>
                    <a:lnTo>
                      <a:pt x="911" y="0"/>
                    </a:lnTo>
                    <a:lnTo>
                      <a:pt x="591" y="0"/>
                    </a:lnTo>
                    <a:lnTo>
                      <a:pt x="0" y="360"/>
                    </a:lnTo>
                    <a:lnTo>
                      <a:pt x="4053" y="360"/>
                    </a:lnTo>
                    <a:lnTo>
                      <a:pt x="4030" y="0"/>
                    </a:lnTo>
                    <a:lnTo>
                      <a:pt x="911" y="0"/>
                    </a:lnTo>
                    <a:lnTo>
                      <a:pt x="873" y="100"/>
                    </a:lnTo>
                    <a:close/>
                  </a:path>
                </a:pathLst>
              </a:custGeom>
              <a:solidFill>
                <a:srgbClr val="D09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0" name="Freeform 244"/>
              <p:cNvSpPr>
                <a:spLocks/>
              </p:cNvSpPr>
              <p:nvPr/>
            </p:nvSpPr>
            <p:spPr bwMode="auto">
              <a:xfrm>
                <a:off x="3240" y="1536"/>
                <a:ext cx="12" cy="203"/>
              </a:xfrm>
              <a:custGeom>
                <a:avLst/>
                <a:gdLst>
                  <a:gd name="T0" fmla="*/ 0 w 168"/>
                  <a:gd name="T1" fmla="*/ 0 h 3040"/>
                  <a:gd name="T2" fmla="*/ 0 w 168"/>
                  <a:gd name="T3" fmla="*/ 0 h 3040"/>
                  <a:gd name="T4" fmla="*/ 0 w 168"/>
                  <a:gd name="T5" fmla="*/ 0 h 3040"/>
                  <a:gd name="T6" fmla="*/ 0 w 168"/>
                  <a:gd name="T7" fmla="*/ 0 h 3040"/>
                  <a:gd name="T8" fmla="*/ 0 w 168"/>
                  <a:gd name="T9" fmla="*/ 0 h 30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3040"/>
                  <a:gd name="T17" fmla="*/ 168 w 168"/>
                  <a:gd name="T18" fmla="*/ 3040 h 30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3040">
                    <a:moveTo>
                      <a:pt x="168" y="2663"/>
                    </a:moveTo>
                    <a:lnTo>
                      <a:pt x="168" y="0"/>
                    </a:lnTo>
                    <a:lnTo>
                      <a:pt x="0" y="379"/>
                    </a:lnTo>
                    <a:lnTo>
                      <a:pt x="0" y="3040"/>
                    </a:lnTo>
                    <a:lnTo>
                      <a:pt x="168" y="2663"/>
                    </a:lnTo>
                    <a:close/>
                  </a:path>
                </a:pathLst>
              </a:custGeom>
              <a:solidFill>
                <a:srgbClr val="BD6D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1" name="Freeform 245"/>
              <p:cNvSpPr>
                <a:spLocks/>
              </p:cNvSpPr>
              <p:nvPr/>
            </p:nvSpPr>
            <p:spPr bwMode="auto">
              <a:xfrm>
                <a:off x="2771" y="1784"/>
                <a:ext cx="114" cy="34"/>
              </a:xfrm>
              <a:custGeom>
                <a:avLst/>
                <a:gdLst>
                  <a:gd name="T0" fmla="*/ 0 w 1717"/>
                  <a:gd name="T1" fmla="*/ 0 h 518"/>
                  <a:gd name="T2" fmla="*/ 0 w 1717"/>
                  <a:gd name="T3" fmla="*/ 0 h 518"/>
                  <a:gd name="T4" fmla="*/ 0 w 1717"/>
                  <a:gd name="T5" fmla="*/ 0 h 518"/>
                  <a:gd name="T6" fmla="*/ 0 w 1717"/>
                  <a:gd name="T7" fmla="*/ 0 h 518"/>
                  <a:gd name="T8" fmla="*/ 0 w 1717"/>
                  <a:gd name="T9" fmla="*/ 0 h 518"/>
                  <a:gd name="T10" fmla="*/ 0 w 1717"/>
                  <a:gd name="T11" fmla="*/ 0 h 518"/>
                  <a:gd name="T12" fmla="*/ 0 w 1717"/>
                  <a:gd name="T13" fmla="*/ 0 h 518"/>
                  <a:gd name="T14" fmla="*/ 0 w 1717"/>
                  <a:gd name="T15" fmla="*/ 0 h 518"/>
                  <a:gd name="T16" fmla="*/ 0 w 1717"/>
                  <a:gd name="T17" fmla="*/ 0 h 518"/>
                  <a:gd name="T18" fmla="*/ 0 w 1717"/>
                  <a:gd name="T19" fmla="*/ 0 h 518"/>
                  <a:gd name="T20" fmla="*/ 0 w 1717"/>
                  <a:gd name="T21" fmla="*/ 0 h 518"/>
                  <a:gd name="T22" fmla="*/ 0 w 1717"/>
                  <a:gd name="T23" fmla="*/ 0 h 518"/>
                  <a:gd name="T24" fmla="*/ 0 w 1717"/>
                  <a:gd name="T25" fmla="*/ 0 h 518"/>
                  <a:gd name="T26" fmla="*/ 0 w 1717"/>
                  <a:gd name="T27" fmla="*/ 0 h 518"/>
                  <a:gd name="T28" fmla="*/ 0 w 1717"/>
                  <a:gd name="T29" fmla="*/ 0 h 518"/>
                  <a:gd name="T30" fmla="*/ 0 w 1717"/>
                  <a:gd name="T31" fmla="*/ 0 h 518"/>
                  <a:gd name="T32" fmla="*/ 0 w 1717"/>
                  <a:gd name="T33" fmla="*/ 0 h 518"/>
                  <a:gd name="T34" fmla="*/ 0 w 1717"/>
                  <a:gd name="T35" fmla="*/ 0 h 518"/>
                  <a:gd name="T36" fmla="*/ 0 w 1717"/>
                  <a:gd name="T37" fmla="*/ 0 h 518"/>
                  <a:gd name="T38" fmla="*/ 0 w 1717"/>
                  <a:gd name="T39" fmla="*/ 0 h 518"/>
                  <a:gd name="T40" fmla="*/ 0 w 1717"/>
                  <a:gd name="T41" fmla="*/ 0 h 518"/>
                  <a:gd name="T42" fmla="*/ 0 w 1717"/>
                  <a:gd name="T43" fmla="*/ 0 h 518"/>
                  <a:gd name="T44" fmla="*/ 0 w 1717"/>
                  <a:gd name="T45" fmla="*/ 0 h 518"/>
                  <a:gd name="T46" fmla="*/ 0 w 1717"/>
                  <a:gd name="T47" fmla="*/ 0 h 518"/>
                  <a:gd name="T48" fmla="*/ 0 w 1717"/>
                  <a:gd name="T49" fmla="*/ 0 h 518"/>
                  <a:gd name="T50" fmla="*/ 0 w 1717"/>
                  <a:gd name="T51" fmla="*/ 0 h 518"/>
                  <a:gd name="T52" fmla="*/ 0 w 1717"/>
                  <a:gd name="T53" fmla="*/ 0 h 518"/>
                  <a:gd name="T54" fmla="*/ 0 w 1717"/>
                  <a:gd name="T55" fmla="*/ 0 h 518"/>
                  <a:gd name="T56" fmla="*/ 0 w 1717"/>
                  <a:gd name="T57" fmla="*/ 0 h 518"/>
                  <a:gd name="T58" fmla="*/ 0 w 1717"/>
                  <a:gd name="T59" fmla="*/ 0 h 518"/>
                  <a:gd name="T60" fmla="*/ 0 w 1717"/>
                  <a:gd name="T61" fmla="*/ 0 h 518"/>
                  <a:gd name="T62" fmla="*/ 0 w 1717"/>
                  <a:gd name="T63" fmla="*/ 0 h 518"/>
                  <a:gd name="T64" fmla="*/ 0 w 1717"/>
                  <a:gd name="T65" fmla="*/ 0 h 518"/>
                  <a:gd name="T66" fmla="*/ 0 w 1717"/>
                  <a:gd name="T67" fmla="*/ 0 h 518"/>
                  <a:gd name="T68" fmla="*/ 0 w 1717"/>
                  <a:gd name="T69" fmla="*/ 0 h 518"/>
                  <a:gd name="T70" fmla="*/ 0 w 1717"/>
                  <a:gd name="T71" fmla="*/ 0 h 518"/>
                  <a:gd name="T72" fmla="*/ 0 w 1717"/>
                  <a:gd name="T73" fmla="*/ 0 h 518"/>
                  <a:gd name="T74" fmla="*/ 0 w 1717"/>
                  <a:gd name="T75" fmla="*/ 0 h 518"/>
                  <a:gd name="T76" fmla="*/ 0 w 1717"/>
                  <a:gd name="T77" fmla="*/ 0 h 518"/>
                  <a:gd name="T78" fmla="*/ 0 w 1717"/>
                  <a:gd name="T79" fmla="*/ 0 h 518"/>
                  <a:gd name="T80" fmla="*/ 0 w 1717"/>
                  <a:gd name="T81" fmla="*/ 0 h 518"/>
                  <a:gd name="T82" fmla="*/ 0 w 1717"/>
                  <a:gd name="T83" fmla="*/ 0 h 518"/>
                  <a:gd name="T84" fmla="*/ 0 w 1717"/>
                  <a:gd name="T85" fmla="*/ 0 h 5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7"/>
                  <a:gd name="T130" fmla="*/ 0 h 518"/>
                  <a:gd name="T131" fmla="*/ 1717 w 1717"/>
                  <a:gd name="T132" fmla="*/ 518 h 5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7" h="518">
                    <a:moveTo>
                      <a:pt x="859" y="518"/>
                    </a:moveTo>
                    <a:lnTo>
                      <a:pt x="904" y="518"/>
                    </a:lnTo>
                    <a:lnTo>
                      <a:pt x="946" y="517"/>
                    </a:lnTo>
                    <a:lnTo>
                      <a:pt x="989" y="515"/>
                    </a:lnTo>
                    <a:lnTo>
                      <a:pt x="1032" y="513"/>
                    </a:lnTo>
                    <a:lnTo>
                      <a:pt x="1074" y="510"/>
                    </a:lnTo>
                    <a:lnTo>
                      <a:pt x="1114" y="507"/>
                    </a:lnTo>
                    <a:lnTo>
                      <a:pt x="1155" y="503"/>
                    </a:lnTo>
                    <a:lnTo>
                      <a:pt x="1193" y="497"/>
                    </a:lnTo>
                    <a:lnTo>
                      <a:pt x="1231" y="492"/>
                    </a:lnTo>
                    <a:lnTo>
                      <a:pt x="1268" y="487"/>
                    </a:lnTo>
                    <a:lnTo>
                      <a:pt x="1304" y="481"/>
                    </a:lnTo>
                    <a:lnTo>
                      <a:pt x="1339" y="474"/>
                    </a:lnTo>
                    <a:lnTo>
                      <a:pt x="1373" y="467"/>
                    </a:lnTo>
                    <a:lnTo>
                      <a:pt x="1405" y="459"/>
                    </a:lnTo>
                    <a:lnTo>
                      <a:pt x="1436" y="450"/>
                    </a:lnTo>
                    <a:lnTo>
                      <a:pt x="1466" y="442"/>
                    </a:lnTo>
                    <a:lnTo>
                      <a:pt x="1494" y="433"/>
                    </a:lnTo>
                    <a:lnTo>
                      <a:pt x="1521" y="424"/>
                    </a:lnTo>
                    <a:lnTo>
                      <a:pt x="1546" y="414"/>
                    </a:lnTo>
                    <a:lnTo>
                      <a:pt x="1571" y="405"/>
                    </a:lnTo>
                    <a:lnTo>
                      <a:pt x="1593" y="393"/>
                    </a:lnTo>
                    <a:lnTo>
                      <a:pt x="1614" y="383"/>
                    </a:lnTo>
                    <a:lnTo>
                      <a:pt x="1632" y="372"/>
                    </a:lnTo>
                    <a:lnTo>
                      <a:pt x="1649" y="360"/>
                    </a:lnTo>
                    <a:lnTo>
                      <a:pt x="1665" y="348"/>
                    </a:lnTo>
                    <a:lnTo>
                      <a:pt x="1679" y="336"/>
                    </a:lnTo>
                    <a:lnTo>
                      <a:pt x="1690" y="324"/>
                    </a:lnTo>
                    <a:lnTo>
                      <a:pt x="1699" y="312"/>
                    </a:lnTo>
                    <a:lnTo>
                      <a:pt x="1708" y="298"/>
                    </a:lnTo>
                    <a:lnTo>
                      <a:pt x="1713" y="286"/>
                    </a:lnTo>
                    <a:lnTo>
                      <a:pt x="1716" y="273"/>
                    </a:lnTo>
                    <a:lnTo>
                      <a:pt x="1717" y="260"/>
                    </a:lnTo>
                    <a:lnTo>
                      <a:pt x="1716" y="246"/>
                    </a:lnTo>
                    <a:lnTo>
                      <a:pt x="1713" y="233"/>
                    </a:lnTo>
                    <a:lnTo>
                      <a:pt x="1708" y="220"/>
                    </a:lnTo>
                    <a:lnTo>
                      <a:pt x="1699" y="206"/>
                    </a:lnTo>
                    <a:lnTo>
                      <a:pt x="1690" y="194"/>
                    </a:lnTo>
                    <a:lnTo>
                      <a:pt x="1679" y="182"/>
                    </a:lnTo>
                    <a:lnTo>
                      <a:pt x="1665" y="170"/>
                    </a:lnTo>
                    <a:lnTo>
                      <a:pt x="1649" y="158"/>
                    </a:lnTo>
                    <a:lnTo>
                      <a:pt x="1632" y="147"/>
                    </a:lnTo>
                    <a:lnTo>
                      <a:pt x="1614" y="136"/>
                    </a:lnTo>
                    <a:lnTo>
                      <a:pt x="1593" y="125"/>
                    </a:lnTo>
                    <a:lnTo>
                      <a:pt x="1571" y="115"/>
                    </a:lnTo>
                    <a:lnTo>
                      <a:pt x="1546" y="104"/>
                    </a:lnTo>
                    <a:lnTo>
                      <a:pt x="1521" y="94"/>
                    </a:lnTo>
                    <a:lnTo>
                      <a:pt x="1494" y="85"/>
                    </a:lnTo>
                    <a:lnTo>
                      <a:pt x="1466" y="76"/>
                    </a:lnTo>
                    <a:lnTo>
                      <a:pt x="1436" y="68"/>
                    </a:lnTo>
                    <a:lnTo>
                      <a:pt x="1405" y="59"/>
                    </a:lnTo>
                    <a:lnTo>
                      <a:pt x="1373" y="51"/>
                    </a:lnTo>
                    <a:lnTo>
                      <a:pt x="1339" y="44"/>
                    </a:lnTo>
                    <a:lnTo>
                      <a:pt x="1304" y="38"/>
                    </a:lnTo>
                    <a:lnTo>
                      <a:pt x="1268" y="31"/>
                    </a:lnTo>
                    <a:lnTo>
                      <a:pt x="1231" y="26"/>
                    </a:lnTo>
                    <a:lnTo>
                      <a:pt x="1193" y="21"/>
                    </a:lnTo>
                    <a:lnTo>
                      <a:pt x="1155" y="16"/>
                    </a:lnTo>
                    <a:lnTo>
                      <a:pt x="1114" y="11"/>
                    </a:lnTo>
                    <a:lnTo>
                      <a:pt x="1074" y="8"/>
                    </a:lnTo>
                    <a:lnTo>
                      <a:pt x="1032" y="5"/>
                    </a:lnTo>
                    <a:lnTo>
                      <a:pt x="989" y="3"/>
                    </a:lnTo>
                    <a:lnTo>
                      <a:pt x="946" y="1"/>
                    </a:lnTo>
                    <a:lnTo>
                      <a:pt x="904" y="0"/>
                    </a:lnTo>
                    <a:lnTo>
                      <a:pt x="859" y="0"/>
                    </a:lnTo>
                    <a:lnTo>
                      <a:pt x="815" y="0"/>
                    </a:lnTo>
                    <a:lnTo>
                      <a:pt x="771" y="1"/>
                    </a:lnTo>
                    <a:lnTo>
                      <a:pt x="728" y="3"/>
                    </a:lnTo>
                    <a:lnTo>
                      <a:pt x="686" y="5"/>
                    </a:lnTo>
                    <a:lnTo>
                      <a:pt x="644" y="8"/>
                    </a:lnTo>
                    <a:lnTo>
                      <a:pt x="603" y="11"/>
                    </a:lnTo>
                    <a:lnTo>
                      <a:pt x="564" y="16"/>
                    </a:lnTo>
                    <a:lnTo>
                      <a:pt x="525" y="21"/>
                    </a:lnTo>
                    <a:lnTo>
                      <a:pt x="487" y="26"/>
                    </a:lnTo>
                    <a:lnTo>
                      <a:pt x="450" y="31"/>
                    </a:lnTo>
                    <a:lnTo>
                      <a:pt x="414" y="38"/>
                    </a:lnTo>
                    <a:lnTo>
                      <a:pt x="379" y="44"/>
                    </a:lnTo>
                    <a:lnTo>
                      <a:pt x="345" y="51"/>
                    </a:lnTo>
                    <a:lnTo>
                      <a:pt x="313" y="59"/>
                    </a:lnTo>
                    <a:lnTo>
                      <a:pt x="282" y="68"/>
                    </a:lnTo>
                    <a:lnTo>
                      <a:pt x="252" y="76"/>
                    </a:lnTo>
                    <a:lnTo>
                      <a:pt x="224" y="85"/>
                    </a:lnTo>
                    <a:lnTo>
                      <a:pt x="196" y="94"/>
                    </a:lnTo>
                    <a:lnTo>
                      <a:pt x="171" y="104"/>
                    </a:lnTo>
                    <a:lnTo>
                      <a:pt x="147" y="115"/>
                    </a:lnTo>
                    <a:lnTo>
                      <a:pt x="125" y="125"/>
                    </a:lnTo>
                    <a:lnTo>
                      <a:pt x="104" y="136"/>
                    </a:lnTo>
                    <a:lnTo>
                      <a:pt x="85" y="147"/>
                    </a:lnTo>
                    <a:lnTo>
                      <a:pt x="69" y="158"/>
                    </a:lnTo>
                    <a:lnTo>
                      <a:pt x="52" y="170"/>
                    </a:lnTo>
                    <a:lnTo>
                      <a:pt x="39" y="182"/>
                    </a:lnTo>
                    <a:lnTo>
                      <a:pt x="28" y="194"/>
                    </a:lnTo>
                    <a:lnTo>
                      <a:pt x="19" y="206"/>
                    </a:lnTo>
                    <a:lnTo>
                      <a:pt x="11" y="220"/>
                    </a:lnTo>
                    <a:lnTo>
                      <a:pt x="5" y="233"/>
                    </a:lnTo>
                    <a:lnTo>
                      <a:pt x="2" y="246"/>
                    </a:lnTo>
                    <a:lnTo>
                      <a:pt x="0" y="260"/>
                    </a:lnTo>
                    <a:lnTo>
                      <a:pt x="2" y="273"/>
                    </a:lnTo>
                    <a:lnTo>
                      <a:pt x="5" y="286"/>
                    </a:lnTo>
                    <a:lnTo>
                      <a:pt x="11" y="298"/>
                    </a:lnTo>
                    <a:lnTo>
                      <a:pt x="19" y="312"/>
                    </a:lnTo>
                    <a:lnTo>
                      <a:pt x="28" y="324"/>
                    </a:lnTo>
                    <a:lnTo>
                      <a:pt x="39" y="336"/>
                    </a:lnTo>
                    <a:lnTo>
                      <a:pt x="52" y="348"/>
                    </a:lnTo>
                    <a:lnTo>
                      <a:pt x="69" y="360"/>
                    </a:lnTo>
                    <a:lnTo>
                      <a:pt x="85" y="372"/>
                    </a:lnTo>
                    <a:lnTo>
                      <a:pt x="104" y="383"/>
                    </a:lnTo>
                    <a:lnTo>
                      <a:pt x="125" y="393"/>
                    </a:lnTo>
                    <a:lnTo>
                      <a:pt x="147" y="405"/>
                    </a:lnTo>
                    <a:lnTo>
                      <a:pt x="171" y="414"/>
                    </a:lnTo>
                    <a:lnTo>
                      <a:pt x="196" y="424"/>
                    </a:lnTo>
                    <a:lnTo>
                      <a:pt x="224" y="433"/>
                    </a:lnTo>
                    <a:lnTo>
                      <a:pt x="252" y="442"/>
                    </a:lnTo>
                    <a:lnTo>
                      <a:pt x="282" y="450"/>
                    </a:lnTo>
                    <a:lnTo>
                      <a:pt x="313" y="459"/>
                    </a:lnTo>
                    <a:lnTo>
                      <a:pt x="345" y="467"/>
                    </a:lnTo>
                    <a:lnTo>
                      <a:pt x="379" y="474"/>
                    </a:lnTo>
                    <a:lnTo>
                      <a:pt x="414" y="481"/>
                    </a:lnTo>
                    <a:lnTo>
                      <a:pt x="450" y="487"/>
                    </a:lnTo>
                    <a:lnTo>
                      <a:pt x="487" y="492"/>
                    </a:lnTo>
                    <a:lnTo>
                      <a:pt x="525" y="497"/>
                    </a:lnTo>
                    <a:lnTo>
                      <a:pt x="564" y="503"/>
                    </a:lnTo>
                    <a:lnTo>
                      <a:pt x="603" y="507"/>
                    </a:lnTo>
                    <a:lnTo>
                      <a:pt x="644" y="510"/>
                    </a:lnTo>
                    <a:lnTo>
                      <a:pt x="686" y="513"/>
                    </a:lnTo>
                    <a:lnTo>
                      <a:pt x="728" y="515"/>
                    </a:lnTo>
                    <a:lnTo>
                      <a:pt x="771" y="517"/>
                    </a:lnTo>
                    <a:lnTo>
                      <a:pt x="815" y="518"/>
                    </a:lnTo>
                    <a:lnTo>
                      <a:pt x="859" y="518"/>
                    </a:lnTo>
                    <a:close/>
                  </a:path>
                </a:pathLst>
              </a:custGeom>
              <a:solidFill>
                <a:srgbClr val="87C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2" name="Rectangle 246"/>
              <p:cNvSpPr>
                <a:spLocks noChangeArrowheads="1"/>
              </p:cNvSpPr>
              <p:nvPr/>
            </p:nvSpPr>
            <p:spPr bwMode="auto">
              <a:xfrm>
                <a:off x="2517" y="1962"/>
                <a:ext cx="920" cy="39"/>
              </a:xfrm>
              <a:prstGeom prst="rect">
                <a:avLst/>
              </a:pr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 sz="1600">
                  <a:cs typeface="Zar" pitchFamily="2" charset="-78"/>
                </a:endParaRPr>
              </a:p>
            </p:txBody>
          </p:sp>
          <p:sp>
            <p:nvSpPr>
              <p:cNvPr id="138363" name="Freeform 247"/>
              <p:cNvSpPr>
                <a:spLocks/>
              </p:cNvSpPr>
              <p:nvPr/>
            </p:nvSpPr>
            <p:spPr bwMode="auto">
              <a:xfrm>
                <a:off x="3071" y="1532"/>
                <a:ext cx="32" cy="97"/>
              </a:xfrm>
              <a:custGeom>
                <a:avLst/>
                <a:gdLst>
                  <a:gd name="T0" fmla="*/ 0 w 471"/>
                  <a:gd name="T1" fmla="*/ 0 h 1456"/>
                  <a:gd name="T2" fmla="*/ 0 w 471"/>
                  <a:gd name="T3" fmla="*/ 0 h 1456"/>
                  <a:gd name="T4" fmla="*/ 0 w 471"/>
                  <a:gd name="T5" fmla="*/ 0 h 1456"/>
                  <a:gd name="T6" fmla="*/ 0 w 471"/>
                  <a:gd name="T7" fmla="*/ 0 h 1456"/>
                  <a:gd name="T8" fmla="*/ 0 w 471"/>
                  <a:gd name="T9" fmla="*/ 0 h 1456"/>
                  <a:gd name="T10" fmla="*/ 0 w 471"/>
                  <a:gd name="T11" fmla="*/ 0 h 1456"/>
                  <a:gd name="T12" fmla="*/ 0 w 471"/>
                  <a:gd name="T13" fmla="*/ 0 h 1456"/>
                  <a:gd name="T14" fmla="*/ 0 w 471"/>
                  <a:gd name="T15" fmla="*/ 0 h 1456"/>
                  <a:gd name="T16" fmla="*/ 0 w 471"/>
                  <a:gd name="T17" fmla="*/ 0 h 1456"/>
                  <a:gd name="T18" fmla="*/ 0 w 471"/>
                  <a:gd name="T19" fmla="*/ 0 h 1456"/>
                  <a:gd name="T20" fmla="*/ 0 w 471"/>
                  <a:gd name="T21" fmla="*/ 0 h 1456"/>
                  <a:gd name="T22" fmla="*/ 0 w 471"/>
                  <a:gd name="T23" fmla="*/ 0 h 1456"/>
                  <a:gd name="T24" fmla="*/ 0 w 471"/>
                  <a:gd name="T25" fmla="*/ 0 h 1456"/>
                  <a:gd name="T26" fmla="*/ 0 w 471"/>
                  <a:gd name="T27" fmla="*/ 0 h 1456"/>
                  <a:gd name="T28" fmla="*/ 0 w 471"/>
                  <a:gd name="T29" fmla="*/ 0 h 1456"/>
                  <a:gd name="T30" fmla="*/ 0 w 471"/>
                  <a:gd name="T31" fmla="*/ 0 h 1456"/>
                  <a:gd name="T32" fmla="*/ 0 w 471"/>
                  <a:gd name="T33" fmla="*/ 0 h 1456"/>
                  <a:gd name="T34" fmla="*/ 0 w 471"/>
                  <a:gd name="T35" fmla="*/ 0 h 1456"/>
                  <a:gd name="T36" fmla="*/ 0 w 471"/>
                  <a:gd name="T37" fmla="*/ 0 h 1456"/>
                  <a:gd name="T38" fmla="*/ 0 w 471"/>
                  <a:gd name="T39" fmla="*/ 0 h 1456"/>
                  <a:gd name="T40" fmla="*/ 0 w 471"/>
                  <a:gd name="T41" fmla="*/ 0 h 1456"/>
                  <a:gd name="T42" fmla="*/ 0 w 471"/>
                  <a:gd name="T43" fmla="*/ 0 h 1456"/>
                  <a:gd name="T44" fmla="*/ 0 w 471"/>
                  <a:gd name="T45" fmla="*/ 0 h 1456"/>
                  <a:gd name="T46" fmla="*/ 0 w 471"/>
                  <a:gd name="T47" fmla="*/ 0 h 14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1"/>
                  <a:gd name="T73" fmla="*/ 0 h 1456"/>
                  <a:gd name="T74" fmla="*/ 471 w 471"/>
                  <a:gd name="T75" fmla="*/ 1456 h 14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1" h="1456">
                    <a:moveTo>
                      <a:pt x="0" y="0"/>
                    </a:moveTo>
                    <a:lnTo>
                      <a:pt x="0" y="1410"/>
                    </a:lnTo>
                    <a:lnTo>
                      <a:pt x="8" y="1415"/>
                    </a:lnTo>
                    <a:lnTo>
                      <a:pt x="18" y="1420"/>
                    </a:lnTo>
                    <a:lnTo>
                      <a:pt x="28" y="1424"/>
                    </a:lnTo>
                    <a:lnTo>
                      <a:pt x="40" y="1428"/>
                    </a:lnTo>
                    <a:lnTo>
                      <a:pt x="65" y="1436"/>
                    </a:lnTo>
                    <a:lnTo>
                      <a:pt x="94" y="1443"/>
                    </a:lnTo>
                    <a:lnTo>
                      <a:pt x="125" y="1448"/>
                    </a:lnTo>
                    <a:lnTo>
                      <a:pt x="158" y="1452"/>
                    </a:lnTo>
                    <a:lnTo>
                      <a:pt x="194" y="1455"/>
                    </a:lnTo>
                    <a:lnTo>
                      <a:pt x="232" y="1456"/>
                    </a:lnTo>
                    <a:lnTo>
                      <a:pt x="271" y="1455"/>
                    </a:lnTo>
                    <a:lnTo>
                      <a:pt x="309" y="1452"/>
                    </a:lnTo>
                    <a:lnTo>
                      <a:pt x="344" y="1447"/>
                    </a:lnTo>
                    <a:lnTo>
                      <a:pt x="376" y="1441"/>
                    </a:lnTo>
                    <a:lnTo>
                      <a:pt x="406" y="1434"/>
                    </a:lnTo>
                    <a:lnTo>
                      <a:pt x="433" y="1425"/>
                    </a:lnTo>
                    <a:lnTo>
                      <a:pt x="444" y="1421"/>
                    </a:lnTo>
                    <a:lnTo>
                      <a:pt x="454" y="1416"/>
                    </a:lnTo>
                    <a:lnTo>
                      <a:pt x="463" y="1410"/>
                    </a:lnTo>
                    <a:lnTo>
                      <a:pt x="471" y="1404"/>
                    </a:lnTo>
                    <a:lnTo>
                      <a:pt x="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4" name="Freeform 248"/>
              <p:cNvSpPr>
                <a:spLocks/>
              </p:cNvSpPr>
              <p:nvPr/>
            </p:nvSpPr>
            <p:spPr bwMode="auto">
              <a:xfrm>
                <a:off x="3123" y="1532"/>
                <a:ext cx="31" cy="97"/>
              </a:xfrm>
              <a:custGeom>
                <a:avLst/>
                <a:gdLst>
                  <a:gd name="T0" fmla="*/ 0 w 472"/>
                  <a:gd name="T1" fmla="*/ 0 h 1456"/>
                  <a:gd name="T2" fmla="*/ 0 w 472"/>
                  <a:gd name="T3" fmla="*/ 0 h 1456"/>
                  <a:gd name="T4" fmla="*/ 0 w 472"/>
                  <a:gd name="T5" fmla="*/ 0 h 1456"/>
                  <a:gd name="T6" fmla="*/ 0 w 472"/>
                  <a:gd name="T7" fmla="*/ 0 h 1456"/>
                  <a:gd name="T8" fmla="*/ 0 w 472"/>
                  <a:gd name="T9" fmla="*/ 0 h 1456"/>
                  <a:gd name="T10" fmla="*/ 0 w 472"/>
                  <a:gd name="T11" fmla="*/ 0 h 1456"/>
                  <a:gd name="T12" fmla="*/ 0 w 472"/>
                  <a:gd name="T13" fmla="*/ 0 h 1456"/>
                  <a:gd name="T14" fmla="*/ 0 w 472"/>
                  <a:gd name="T15" fmla="*/ 0 h 1456"/>
                  <a:gd name="T16" fmla="*/ 0 w 472"/>
                  <a:gd name="T17" fmla="*/ 0 h 1456"/>
                  <a:gd name="T18" fmla="*/ 0 w 472"/>
                  <a:gd name="T19" fmla="*/ 0 h 1456"/>
                  <a:gd name="T20" fmla="*/ 0 w 472"/>
                  <a:gd name="T21" fmla="*/ 0 h 1456"/>
                  <a:gd name="T22" fmla="*/ 0 w 472"/>
                  <a:gd name="T23" fmla="*/ 0 h 1456"/>
                  <a:gd name="T24" fmla="*/ 0 w 472"/>
                  <a:gd name="T25" fmla="*/ 0 h 1456"/>
                  <a:gd name="T26" fmla="*/ 0 w 472"/>
                  <a:gd name="T27" fmla="*/ 0 h 1456"/>
                  <a:gd name="T28" fmla="*/ 0 w 472"/>
                  <a:gd name="T29" fmla="*/ 0 h 1456"/>
                  <a:gd name="T30" fmla="*/ 0 w 472"/>
                  <a:gd name="T31" fmla="*/ 0 h 1456"/>
                  <a:gd name="T32" fmla="*/ 0 w 472"/>
                  <a:gd name="T33" fmla="*/ 0 h 1456"/>
                  <a:gd name="T34" fmla="*/ 0 w 472"/>
                  <a:gd name="T35" fmla="*/ 0 h 1456"/>
                  <a:gd name="T36" fmla="*/ 0 w 472"/>
                  <a:gd name="T37" fmla="*/ 0 h 1456"/>
                  <a:gd name="T38" fmla="*/ 0 w 472"/>
                  <a:gd name="T39" fmla="*/ 0 h 1456"/>
                  <a:gd name="T40" fmla="*/ 0 w 472"/>
                  <a:gd name="T41" fmla="*/ 0 h 1456"/>
                  <a:gd name="T42" fmla="*/ 0 w 472"/>
                  <a:gd name="T43" fmla="*/ 0 h 1456"/>
                  <a:gd name="T44" fmla="*/ 0 w 472"/>
                  <a:gd name="T45" fmla="*/ 0 h 1456"/>
                  <a:gd name="T46" fmla="*/ 0 w 472"/>
                  <a:gd name="T47" fmla="*/ 0 h 1456"/>
                  <a:gd name="T48" fmla="*/ 0 w 472"/>
                  <a:gd name="T49" fmla="*/ 0 h 1456"/>
                  <a:gd name="T50" fmla="*/ 0 w 472"/>
                  <a:gd name="T51" fmla="*/ 0 h 1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2"/>
                  <a:gd name="T79" fmla="*/ 0 h 1456"/>
                  <a:gd name="T80" fmla="*/ 472 w 472"/>
                  <a:gd name="T81" fmla="*/ 1456 h 1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2" h="1456">
                    <a:moveTo>
                      <a:pt x="0" y="0"/>
                    </a:moveTo>
                    <a:lnTo>
                      <a:pt x="0" y="1404"/>
                    </a:lnTo>
                    <a:lnTo>
                      <a:pt x="9" y="1410"/>
                    </a:lnTo>
                    <a:lnTo>
                      <a:pt x="18" y="1416"/>
                    </a:lnTo>
                    <a:lnTo>
                      <a:pt x="28" y="1421"/>
                    </a:lnTo>
                    <a:lnTo>
                      <a:pt x="39" y="1425"/>
                    </a:lnTo>
                    <a:lnTo>
                      <a:pt x="52" y="1430"/>
                    </a:lnTo>
                    <a:lnTo>
                      <a:pt x="66" y="1434"/>
                    </a:lnTo>
                    <a:lnTo>
                      <a:pt x="80" y="1438"/>
                    </a:lnTo>
                    <a:lnTo>
                      <a:pt x="95" y="1441"/>
                    </a:lnTo>
                    <a:lnTo>
                      <a:pt x="128" y="1447"/>
                    </a:lnTo>
                    <a:lnTo>
                      <a:pt x="163" y="1452"/>
                    </a:lnTo>
                    <a:lnTo>
                      <a:pt x="200" y="1455"/>
                    </a:lnTo>
                    <a:lnTo>
                      <a:pt x="240" y="1456"/>
                    </a:lnTo>
                    <a:lnTo>
                      <a:pt x="278" y="1455"/>
                    </a:lnTo>
                    <a:lnTo>
                      <a:pt x="314" y="1452"/>
                    </a:lnTo>
                    <a:lnTo>
                      <a:pt x="346" y="1448"/>
                    </a:lnTo>
                    <a:lnTo>
                      <a:pt x="378" y="1443"/>
                    </a:lnTo>
                    <a:lnTo>
                      <a:pt x="407" y="1436"/>
                    </a:lnTo>
                    <a:lnTo>
                      <a:pt x="432" y="1428"/>
                    </a:lnTo>
                    <a:lnTo>
                      <a:pt x="443" y="1424"/>
                    </a:lnTo>
                    <a:lnTo>
                      <a:pt x="453" y="1420"/>
                    </a:lnTo>
                    <a:lnTo>
                      <a:pt x="464" y="1415"/>
                    </a:lnTo>
                    <a:lnTo>
                      <a:pt x="472" y="1410"/>
                    </a:lnTo>
                    <a:lnTo>
                      <a:pt x="4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5" name="Freeform 249"/>
              <p:cNvSpPr>
                <a:spLocks/>
              </p:cNvSpPr>
              <p:nvPr/>
            </p:nvSpPr>
            <p:spPr bwMode="auto">
              <a:xfrm>
                <a:off x="3174" y="1532"/>
                <a:ext cx="32" cy="97"/>
              </a:xfrm>
              <a:custGeom>
                <a:avLst/>
                <a:gdLst>
                  <a:gd name="T0" fmla="*/ 0 w 471"/>
                  <a:gd name="T1" fmla="*/ 0 h 1456"/>
                  <a:gd name="T2" fmla="*/ 0 w 471"/>
                  <a:gd name="T3" fmla="*/ 0 h 1456"/>
                  <a:gd name="T4" fmla="*/ 0 w 471"/>
                  <a:gd name="T5" fmla="*/ 0 h 1456"/>
                  <a:gd name="T6" fmla="*/ 0 w 471"/>
                  <a:gd name="T7" fmla="*/ 0 h 1456"/>
                  <a:gd name="T8" fmla="*/ 0 w 471"/>
                  <a:gd name="T9" fmla="*/ 0 h 1456"/>
                  <a:gd name="T10" fmla="*/ 0 w 471"/>
                  <a:gd name="T11" fmla="*/ 0 h 1456"/>
                  <a:gd name="T12" fmla="*/ 0 w 471"/>
                  <a:gd name="T13" fmla="*/ 0 h 1456"/>
                  <a:gd name="T14" fmla="*/ 0 w 471"/>
                  <a:gd name="T15" fmla="*/ 0 h 1456"/>
                  <a:gd name="T16" fmla="*/ 0 w 471"/>
                  <a:gd name="T17" fmla="*/ 0 h 1456"/>
                  <a:gd name="T18" fmla="*/ 0 w 471"/>
                  <a:gd name="T19" fmla="*/ 0 h 1456"/>
                  <a:gd name="T20" fmla="*/ 0 w 471"/>
                  <a:gd name="T21" fmla="*/ 0 h 1456"/>
                  <a:gd name="T22" fmla="*/ 0 w 471"/>
                  <a:gd name="T23" fmla="*/ 0 h 1456"/>
                  <a:gd name="T24" fmla="*/ 0 w 471"/>
                  <a:gd name="T25" fmla="*/ 0 h 1456"/>
                  <a:gd name="T26" fmla="*/ 0 w 471"/>
                  <a:gd name="T27" fmla="*/ 0 h 1456"/>
                  <a:gd name="T28" fmla="*/ 0 w 471"/>
                  <a:gd name="T29" fmla="*/ 0 h 1456"/>
                  <a:gd name="T30" fmla="*/ 0 w 471"/>
                  <a:gd name="T31" fmla="*/ 0 h 1456"/>
                  <a:gd name="T32" fmla="*/ 0 w 471"/>
                  <a:gd name="T33" fmla="*/ 0 h 1456"/>
                  <a:gd name="T34" fmla="*/ 0 w 471"/>
                  <a:gd name="T35" fmla="*/ 0 h 1456"/>
                  <a:gd name="T36" fmla="*/ 0 w 471"/>
                  <a:gd name="T37" fmla="*/ 0 h 1456"/>
                  <a:gd name="T38" fmla="*/ 0 w 471"/>
                  <a:gd name="T39" fmla="*/ 0 h 1456"/>
                  <a:gd name="T40" fmla="*/ 0 w 471"/>
                  <a:gd name="T41" fmla="*/ 0 h 1456"/>
                  <a:gd name="T42" fmla="*/ 0 w 471"/>
                  <a:gd name="T43" fmla="*/ 0 h 1456"/>
                  <a:gd name="T44" fmla="*/ 0 w 471"/>
                  <a:gd name="T45" fmla="*/ 0 h 1456"/>
                  <a:gd name="T46" fmla="*/ 0 w 471"/>
                  <a:gd name="T47" fmla="*/ 0 h 1456"/>
                  <a:gd name="T48" fmla="*/ 0 w 471"/>
                  <a:gd name="T49" fmla="*/ 0 h 1456"/>
                  <a:gd name="T50" fmla="*/ 0 w 471"/>
                  <a:gd name="T51" fmla="*/ 0 h 1456"/>
                  <a:gd name="T52" fmla="*/ 0 w 471"/>
                  <a:gd name="T53" fmla="*/ 0 h 1456"/>
                  <a:gd name="T54" fmla="*/ 0 w 471"/>
                  <a:gd name="T55" fmla="*/ 0 h 14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1"/>
                  <a:gd name="T85" fmla="*/ 0 h 1456"/>
                  <a:gd name="T86" fmla="*/ 471 w 471"/>
                  <a:gd name="T87" fmla="*/ 1456 h 14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1" h="1456">
                    <a:moveTo>
                      <a:pt x="0" y="0"/>
                    </a:moveTo>
                    <a:lnTo>
                      <a:pt x="0" y="1396"/>
                    </a:lnTo>
                    <a:lnTo>
                      <a:pt x="7" y="1402"/>
                    </a:lnTo>
                    <a:lnTo>
                      <a:pt x="15" y="1409"/>
                    </a:lnTo>
                    <a:lnTo>
                      <a:pt x="24" y="1415"/>
                    </a:lnTo>
                    <a:lnTo>
                      <a:pt x="36" y="1420"/>
                    </a:lnTo>
                    <a:lnTo>
                      <a:pt x="48" y="1425"/>
                    </a:lnTo>
                    <a:lnTo>
                      <a:pt x="62" y="1430"/>
                    </a:lnTo>
                    <a:lnTo>
                      <a:pt x="76" y="1435"/>
                    </a:lnTo>
                    <a:lnTo>
                      <a:pt x="93" y="1439"/>
                    </a:lnTo>
                    <a:lnTo>
                      <a:pt x="109" y="1442"/>
                    </a:lnTo>
                    <a:lnTo>
                      <a:pt x="126" y="1446"/>
                    </a:lnTo>
                    <a:lnTo>
                      <a:pt x="146" y="1449"/>
                    </a:lnTo>
                    <a:lnTo>
                      <a:pt x="164" y="1451"/>
                    </a:lnTo>
                    <a:lnTo>
                      <a:pt x="185" y="1453"/>
                    </a:lnTo>
                    <a:lnTo>
                      <a:pt x="205" y="1455"/>
                    </a:lnTo>
                    <a:lnTo>
                      <a:pt x="226" y="1456"/>
                    </a:lnTo>
                    <a:lnTo>
                      <a:pt x="249" y="1456"/>
                    </a:lnTo>
                    <a:lnTo>
                      <a:pt x="284" y="1456"/>
                    </a:lnTo>
                    <a:lnTo>
                      <a:pt x="317" y="1452"/>
                    </a:lnTo>
                    <a:lnTo>
                      <a:pt x="349" y="1449"/>
                    </a:lnTo>
                    <a:lnTo>
                      <a:pt x="378" y="1444"/>
                    </a:lnTo>
                    <a:lnTo>
                      <a:pt x="406" y="1438"/>
                    </a:lnTo>
                    <a:lnTo>
                      <a:pt x="431" y="1431"/>
                    </a:lnTo>
                    <a:lnTo>
                      <a:pt x="453" y="1424"/>
                    </a:lnTo>
                    <a:lnTo>
                      <a:pt x="471" y="1415"/>
                    </a:lnTo>
                    <a:lnTo>
                      <a:pt x="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6" name="Freeform 250"/>
              <p:cNvSpPr>
                <a:spLocks/>
              </p:cNvSpPr>
              <p:nvPr/>
            </p:nvSpPr>
            <p:spPr bwMode="auto">
              <a:xfrm>
                <a:off x="3072" y="1525"/>
                <a:ext cx="31" cy="14"/>
              </a:xfrm>
              <a:custGeom>
                <a:avLst/>
                <a:gdLst>
                  <a:gd name="T0" fmla="*/ 0 w 468"/>
                  <a:gd name="T1" fmla="*/ 0 h 215"/>
                  <a:gd name="T2" fmla="*/ 0 w 468"/>
                  <a:gd name="T3" fmla="*/ 0 h 215"/>
                  <a:gd name="T4" fmla="*/ 0 w 468"/>
                  <a:gd name="T5" fmla="*/ 0 h 215"/>
                  <a:gd name="T6" fmla="*/ 0 w 468"/>
                  <a:gd name="T7" fmla="*/ 0 h 215"/>
                  <a:gd name="T8" fmla="*/ 0 w 468"/>
                  <a:gd name="T9" fmla="*/ 0 h 215"/>
                  <a:gd name="T10" fmla="*/ 0 w 468"/>
                  <a:gd name="T11" fmla="*/ 0 h 215"/>
                  <a:gd name="T12" fmla="*/ 0 w 468"/>
                  <a:gd name="T13" fmla="*/ 0 h 215"/>
                  <a:gd name="T14" fmla="*/ 0 w 468"/>
                  <a:gd name="T15" fmla="*/ 0 h 215"/>
                  <a:gd name="T16" fmla="*/ 0 w 468"/>
                  <a:gd name="T17" fmla="*/ 0 h 215"/>
                  <a:gd name="T18" fmla="*/ 0 w 468"/>
                  <a:gd name="T19" fmla="*/ 0 h 215"/>
                  <a:gd name="T20" fmla="*/ 0 w 468"/>
                  <a:gd name="T21" fmla="*/ 0 h 215"/>
                  <a:gd name="T22" fmla="*/ 0 w 468"/>
                  <a:gd name="T23" fmla="*/ 0 h 215"/>
                  <a:gd name="T24" fmla="*/ 0 w 468"/>
                  <a:gd name="T25" fmla="*/ 0 h 215"/>
                  <a:gd name="T26" fmla="*/ 0 w 468"/>
                  <a:gd name="T27" fmla="*/ 0 h 215"/>
                  <a:gd name="T28" fmla="*/ 0 w 468"/>
                  <a:gd name="T29" fmla="*/ 0 h 215"/>
                  <a:gd name="T30" fmla="*/ 0 w 468"/>
                  <a:gd name="T31" fmla="*/ 0 h 215"/>
                  <a:gd name="T32" fmla="*/ 0 w 468"/>
                  <a:gd name="T33" fmla="*/ 0 h 215"/>
                  <a:gd name="T34" fmla="*/ 0 w 468"/>
                  <a:gd name="T35" fmla="*/ 0 h 215"/>
                  <a:gd name="T36" fmla="*/ 0 w 468"/>
                  <a:gd name="T37" fmla="*/ 0 h 215"/>
                  <a:gd name="T38" fmla="*/ 0 w 468"/>
                  <a:gd name="T39" fmla="*/ 0 h 215"/>
                  <a:gd name="T40" fmla="*/ 0 w 468"/>
                  <a:gd name="T41" fmla="*/ 0 h 215"/>
                  <a:gd name="T42" fmla="*/ 0 w 468"/>
                  <a:gd name="T43" fmla="*/ 0 h 215"/>
                  <a:gd name="T44" fmla="*/ 0 w 468"/>
                  <a:gd name="T45" fmla="*/ 0 h 215"/>
                  <a:gd name="T46" fmla="*/ 0 w 468"/>
                  <a:gd name="T47" fmla="*/ 0 h 215"/>
                  <a:gd name="T48" fmla="*/ 0 w 468"/>
                  <a:gd name="T49" fmla="*/ 0 h 215"/>
                  <a:gd name="T50" fmla="*/ 0 w 468"/>
                  <a:gd name="T51" fmla="*/ 0 h 215"/>
                  <a:gd name="T52" fmla="*/ 0 w 468"/>
                  <a:gd name="T53" fmla="*/ 0 h 215"/>
                  <a:gd name="T54" fmla="*/ 0 w 468"/>
                  <a:gd name="T55" fmla="*/ 0 h 215"/>
                  <a:gd name="T56" fmla="*/ 0 w 468"/>
                  <a:gd name="T57" fmla="*/ 0 h 215"/>
                  <a:gd name="T58" fmla="*/ 0 w 468"/>
                  <a:gd name="T59" fmla="*/ 0 h 215"/>
                  <a:gd name="T60" fmla="*/ 0 w 468"/>
                  <a:gd name="T61" fmla="*/ 0 h 215"/>
                  <a:gd name="T62" fmla="*/ 0 w 468"/>
                  <a:gd name="T63" fmla="*/ 0 h 215"/>
                  <a:gd name="T64" fmla="*/ 0 w 468"/>
                  <a:gd name="T65" fmla="*/ 0 h 215"/>
                  <a:gd name="T66" fmla="*/ 0 w 468"/>
                  <a:gd name="T67" fmla="*/ 0 h 215"/>
                  <a:gd name="T68" fmla="*/ 0 w 468"/>
                  <a:gd name="T69" fmla="*/ 0 h 2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215"/>
                  <a:gd name="T107" fmla="*/ 468 w 468"/>
                  <a:gd name="T108" fmla="*/ 215 h 2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215">
                    <a:moveTo>
                      <a:pt x="235" y="215"/>
                    </a:moveTo>
                    <a:lnTo>
                      <a:pt x="258" y="215"/>
                    </a:lnTo>
                    <a:lnTo>
                      <a:pt x="282" y="213"/>
                    </a:lnTo>
                    <a:lnTo>
                      <a:pt x="304" y="210"/>
                    </a:lnTo>
                    <a:lnTo>
                      <a:pt x="326" y="207"/>
                    </a:lnTo>
                    <a:lnTo>
                      <a:pt x="346" y="202"/>
                    </a:lnTo>
                    <a:lnTo>
                      <a:pt x="365" y="197"/>
                    </a:lnTo>
                    <a:lnTo>
                      <a:pt x="383" y="190"/>
                    </a:lnTo>
                    <a:lnTo>
                      <a:pt x="400" y="183"/>
                    </a:lnTo>
                    <a:lnTo>
                      <a:pt x="415" y="176"/>
                    </a:lnTo>
                    <a:lnTo>
                      <a:pt x="429" y="168"/>
                    </a:lnTo>
                    <a:lnTo>
                      <a:pt x="440" y="159"/>
                    </a:lnTo>
                    <a:lnTo>
                      <a:pt x="450" y="150"/>
                    </a:lnTo>
                    <a:lnTo>
                      <a:pt x="458" y="139"/>
                    </a:lnTo>
                    <a:lnTo>
                      <a:pt x="463" y="129"/>
                    </a:lnTo>
                    <a:lnTo>
                      <a:pt x="465" y="124"/>
                    </a:lnTo>
                    <a:lnTo>
                      <a:pt x="467" y="119"/>
                    </a:lnTo>
                    <a:lnTo>
                      <a:pt x="468" y="113"/>
                    </a:lnTo>
                    <a:lnTo>
                      <a:pt x="468" y="108"/>
                    </a:lnTo>
                    <a:lnTo>
                      <a:pt x="467" y="97"/>
                    </a:lnTo>
                    <a:lnTo>
                      <a:pt x="463" y="85"/>
                    </a:lnTo>
                    <a:lnTo>
                      <a:pt x="458" y="75"/>
                    </a:lnTo>
                    <a:lnTo>
                      <a:pt x="450" y="66"/>
                    </a:lnTo>
                    <a:lnTo>
                      <a:pt x="440" y="57"/>
                    </a:lnTo>
                    <a:lnTo>
                      <a:pt x="429" y="48"/>
                    </a:lnTo>
                    <a:lnTo>
                      <a:pt x="415" y="39"/>
                    </a:lnTo>
                    <a:lnTo>
                      <a:pt x="400" y="31"/>
                    </a:lnTo>
                    <a:lnTo>
                      <a:pt x="383" y="24"/>
                    </a:lnTo>
                    <a:lnTo>
                      <a:pt x="365" y="18"/>
                    </a:lnTo>
                    <a:lnTo>
                      <a:pt x="346" y="13"/>
                    </a:lnTo>
                    <a:lnTo>
                      <a:pt x="326" y="9"/>
                    </a:lnTo>
                    <a:lnTo>
                      <a:pt x="304" y="5"/>
                    </a:lnTo>
                    <a:lnTo>
                      <a:pt x="282" y="3"/>
                    </a:lnTo>
                    <a:lnTo>
                      <a:pt x="258" y="1"/>
                    </a:lnTo>
                    <a:lnTo>
                      <a:pt x="235" y="0"/>
                    </a:lnTo>
                    <a:lnTo>
                      <a:pt x="210" y="1"/>
                    </a:lnTo>
                    <a:lnTo>
                      <a:pt x="187" y="3"/>
                    </a:lnTo>
                    <a:lnTo>
                      <a:pt x="164" y="5"/>
                    </a:lnTo>
                    <a:lnTo>
                      <a:pt x="143" y="9"/>
                    </a:lnTo>
                    <a:lnTo>
                      <a:pt x="122" y="13"/>
                    </a:lnTo>
                    <a:lnTo>
                      <a:pt x="103" y="18"/>
                    </a:lnTo>
                    <a:lnTo>
                      <a:pt x="85" y="24"/>
                    </a:lnTo>
                    <a:lnTo>
                      <a:pt x="68" y="31"/>
                    </a:lnTo>
                    <a:lnTo>
                      <a:pt x="53" y="39"/>
                    </a:lnTo>
                    <a:lnTo>
                      <a:pt x="40" y="48"/>
                    </a:lnTo>
                    <a:lnTo>
                      <a:pt x="29" y="57"/>
                    </a:lnTo>
                    <a:lnTo>
                      <a:pt x="18" y="66"/>
                    </a:lnTo>
                    <a:lnTo>
                      <a:pt x="10" y="75"/>
                    </a:lnTo>
                    <a:lnTo>
                      <a:pt x="5" y="85"/>
                    </a:lnTo>
                    <a:lnTo>
                      <a:pt x="3" y="91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1" y="119"/>
                    </a:lnTo>
                    <a:lnTo>
                      <a:pt x="3" y="124"/>
                    </a:lnTo>
                    <a:lnTo>
                      <a:pt x="5" y="129"/>
                    </a:lnTo>
                    <a:lnTo>
                      <a:pt x="10" y="139"/>
                    </a:lnTo>
                    <a:lnTo>
                      <a:pt x="18" y="150"/>
                    </a:lnTo>
                    <a:lnTo>
                      <a:pt x="29" y="159"/>
                    </a:lnTo>
                    <a:lnTo>
                      <a:pt x="40" y="168"/>
                    </a:lnTo>
                    <a:lnTo>
                      <a:pt x="53" y="176"/>
                    </a:lnTo>
                    <a:lnTo>
                      <a:pt x="68" y="183"/>
                    </a:lnTo>
                    <a:lnTo>
                      <a:pt x="85" y="190"/>
                    </a:lnTo>
                    <a:lnTo>
                      <a:pt x="103" y="197"/>
                    </a:lnTo>
                    <a:lnTo>
                      <a:pt x="122" y="202"/>
                    </a:lnTo>
                    <a:lnTo>
                      <a:pt x="143" y="207"/>
                    </a:lnTo>
                    <a:lnTo>
                      <a:pt x="164" y="210"/>
                    </a:lnTo>
                    <a:lnTo>
                      <a:pt x="187" y="213"/>
                    </a:lnTo>
                    <a:lnTo>
                      <a:pt x="210" y="215"/>
                    </a:lnTo>
                    <a:lnTo>
                      <a:pt x="235" y="215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7" name="Freeform 251"/>
              <p:cNvSpPr>
                <a:spLocks/>
              </p:cNvSpPr>
              <p:nvPr/>
            </p:nvSpPr>
            <p:spPr bwMode="auto">
              <a:xfrm>
                <a:off x="3123" y="1525"/>
                <a:ext cx="31" cy="14"/>
              </a:xfrm>
              <a:custGeom>
                <a:avLst/>
                <a:gdLst>
                  <a:gd name="T0" fmla="*/ 0 w 469"/>
                  <a:gd name="T1" fmla="*/ 0 h 215"/>
                  <a:gd name="T2" fmla="*/ 0 w 469"/>
                  <a:gd name="T3" fmla="*/ 0 h 215"/>
                  <a:gd name="T4" fmla="*/ 0 w 469"/>
                  <a:gd name="T5" fmla="*/ 0 h 215"/>
                  <a:gd name="T6" fmla="*/ 0 w 469"/>
                  <a:gd name="T7" fmla="*/ 0 h 215"/>
                  <a:gd name="T8" fmla="*/ 0 w 469"/>
                  <a:gd name="T9" fmla="*/ 0 h 215"/>
                  <a:gd name="T10" fmla="*/ 0 w 469"/>
                  <a:gd name="T11" fmla="*/ 0 h 215"/>
                  <a:gd name="T12" fmla="*/ 0 w 469"/>
                  <a:gd name="T13" fmla="*/ 0 h 215"/>
                  <a:gd name="T14" fmla="*/ 0 w 469"/>
                  <a:gd name="T15" fmla="*/ 0 h 215"/>
                  <a:gd name="T16" fmla="*/ 0 w 469"/>
                  <a:gd name="T17" fmla="*/ 0 h 215"/>
                  <a:gd name="T18" fmla="*/ 0 w 469"/>
                  <a:gd name="T19" fmla="*/ 0 h 215"/>
                  <a:gd name="T20" fmla="*/ 0 w 469"/>
                  <a:gd name="T21" fmla="*/ 0 h 215"/>
                  <a:gd name="T22" fmla="*/ 0 w 469"/>
                  <a:gd name="T23" fmla="*/ 0 h 215"/>
                  <a:gd name="T24" fmla="*/ 0 w 469"/>
                  <a:gd name="T25" fmla="*/ 0 h 215"/>
                  <a:gd name="T26" fmla="*/ 0 w 469"/>
                  <a:gd name="T27" fmla="*/ 0 h 215"/>
                  <a:gd name="T28" fmla="*/ 0 w 469"/>
                  <a:gd name="T29" fmla="*/ 0 h 215"/>
                  <a:gd name="T30" fmla="*/ 0 w 469"/>
                  <a:gd name="T31" fmla="*/ 0 h 215"/>
                  <a:gd name="T32" fmla="*/ 0 w 469"/>
                  <a:gd name="T33" fmla="*/ 0 h 215"/>
                  <a:gd name="T34" fmla="*/ 0 w 469"/>
                  <a:gd name="T35" fmla="*/ 0 h 215"/>
                  <a:gd name="T36" fmla="*/ 0 w 469"/>
                  <a:gd name="T37" fmla="*/ 0 h 215"/>
                  <a:gd name="T38" fmla="*/ 0 w 469"/>
                  <a:gd name="T39" fmla="*/ 0 h 215"/>
                  <a:gd name="T40" fmla="*/ 0 w 469"/>
                  <a:gd name="T41" fmla="*/ 0 h 215"/>
                  <a:gd name="T42" fmla="*/ 0 w 469"/>
                  <a:gd name="T43" fmla="*/ 0 h 215"/>
                  <a:gd name="T44" fmla="*/ 0 w 469"/>
                  <a:gd name="T45" fmla="*/ 0 h 215"/>
                  <a:gd name="T46" fmla="*/ 0 w 469"/>
                  <a:gd name="T47" fmla="*/ 0 h 215"/>
                  <a:gd name="T48" fmla="*/ 0 w 469"/>
                  <a:gd name="T49" fmla="*/ 0 h 215"/>
                  <a:gd name="T50" fmla="*/ 0 w 469"/>
                  <a:gd name="T51" fmla="*/ 0 h 215"/>
                  <a:gd name="T52" fmla="*/ 0 w 469"/>
                  <a:gd name="T53" fmla="*/ 0 h 215"/>
                  <a:gd name="T54" fmla="*/ 0 w 469"/>
                  <a:gd name="T55" fmla="*/ 0 h 215"/>
                  <a:gd name="T56" fmla="*/ 0 w 469"/>
                  <a:gd name="T57" fmla="*/ 0 h 215"/>
                  <a:gd name="T58" fmla="*/ 0 w 469"/>
                  <a:gd name="T59" fmla="*/ 0 h 215"/>
                  <a:gd name="T60" fmla="*/ 0 w 469"/>
                  <a:gd name="T61" fmla="*/ 0 h 215"/>
                  <a:gd name="T62" fmla="*/ 0 w 469"/>
                  <a:gd name="T63" fmla="*/ 0 h 215"/>
                  <a:gd name="T64" fmla="*/ 0 w 469"/>
                  <a:gd name="T65" fmla="*/ 0 h 215"/>
                  <a:gd name="T66" fmla="*/ 0 w 469"/>
                  <a:gd name="T67" fmla="*/ 0 h 215"/>
                  <a:gd name="T68" fmla="*/ 0 w 469"/>
                  <a:gd name="T69" fmla="*/ 0 h 2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9"/>
                  <a:gd name="T106" fmla="*/ 0 h 215"/>
                  <a:gd name="T107" fmla="*/ 469 w 469"/>
                  <a:gd name="T108" fmla="*/ 215 h 2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9" h="215">
                    <a:moveTo>
                      <a:pt x="235" y="215"/>
                    </a:moveTo>
                    <a:lnTo>
                      <a:pt x="259" y="215"/>
                    </a:lnTo>
                    <a:lnTo>
                      <a:pt x="282" y="213"/>
                    </a:lnTo>
                    <a:lnTo>
                      <a:pt x="305" y="210"/>
                    </a:lnTo>
                    <a:lnTo>
                      <a:pt x="326" y="207"/>
                    </a:lnTo>
                    <a:lnTo>
                      <a:pt x="346" y="202"/>
                    </a:lnTo>
                    <a:lnTo>
                      <a:pt x="366" y="197"/>
                    </a:lnTo>
                    <a:lnTo>
                      <a:pt x="383" y="190"/>
                    </a:lnTo>
                    <a:lnTo>
                      <a:pt x="401" y="183"/>
                    </a:lnTo>
                    <a:lnTo>
                      <a:pt x="416" y="176"/>
                    </a:lnTo>
                    <a:lnTo>
                      <a:pt x="429" y="168"/>
                    </a:lnTo>
                    <a:lnTo>
                      <a:pt x="440" y="159"/>
                    </a:lnTo>
                    <a:lnTo>
                      <a:pt x="451" y="150"/>
                    </a:lnTo>
                    <a:lnTo>
                      <a:pt x="459" y="139"/>
                    </a:lnTo>
                    <a:lnTo>
                      <a:pt x="464" y="129"/>
                    </a:lnTo>
                    <a:lnTo>
                      <a:pt x="466" y="124"/>
                    </a:lnTo>
                    <a:lnTo>
                      <a:pt x="468" y="119"/>
                    </a:lnTo>
                    <a:lnTo>
                      <a:pt x="469" y="113"/>
                    </a:lnTo>
                    <a:lnTo>
                      <a:pt x="469" y="108"/>
                    </a:lnTo>
                    <a:lnTo>
                      <a:pt x="468" y="97"/>
                    </a:lnTo>
                    <a:lnTo>
                      <a:pt x="464" y="85"/>
                    </a:lnTo>
                    <a:lnTo>
                      <a:pt x="459" y="75"/>
                    </a:lnTo>
                    <a:lnTo>
                      <a:pt x="451" y="66"/>
                    </a:lnTo>
                    <a:lnTo>
                      <a:pt x="440" y="57"/>
                    </a:lnTo>
                    <a:lnTo>
                      <a:pt x="429" y="48"/>
                    </a:lnTo>
                    <a:lnTo>
                      <a:pt x="416" y="39"/>
                    </a:lnTo>
                    <a:lnTo>
                      <a:pt x="401" y="31"/>
                    </a:lnTo>
                    <a:lnTo>
                      <a:pt x="383" y="24"/>
                    </a:lnTo>
                    <a:lnTo>
                      <a:pt x="366" y="18"/>
                    </a:lnTo>
                    <a:lnTo>
                      <a:pt x="346" y="13"/>
                    </a:lnTo>
                    <a:lnTo>
                      <a:pt x="326" y="9"/>
                    </a:lnTo>
                    <a:lnTo>
                      <a:pt x="305" y="5"/>
                    </a:lnTo>
                    <a:lnTo>
                      <a:pt x="282" y="3"/>
                    </a:lnTo>
                    <a:lnTo>
                      <a:pt x="259" y="1"/>
                    </a:lnTo>
                    <a:lnTo>
                      <a:pt x="235" y="0"/>
                    </a:lnTo>
                    <a:lnTo>
                      <a:pt x="211" y="1"/>
                    </a:lnTo>
                    <a:lnTo>
                      <a:pt x="187" y="3"/>
                    </a:lnTo>
                    <a:lnTo>
                      <a:pt x="165" y="5"/>
                    </a:lnTo>
                    <a:lnTo>
                      <a:pt x="143" y="9"/>
                    </a:lnTo>
                    <a:lnTo>
                      <a:pt x="123" y="13"/>
                    </a:lnTo>
                    <a:lnTo>
                      <a:pt x="104" y="18"/>
                    </a:lnTo>
                    <a:lnTo>
                      <a:pt x="86" y="24"/>
                    </a:lnTo>
                    <a:lnTo>
                      <a:pt x="69" y="31"/>
                    </a:lnTo>
                    <a:lnTo>
                      <a:pt x="54" y="39"/>
                    </a:lnTo>
                    <a:lnTo>
                      <a:pt x="40" y="48"/>
                    </a:lnTo>
                    <a:lnTo>
                      <a:pt x="29" y="57"/>
                    </a:lnTo>
                    <a:lnTo>
                      <a:pt x="19" y="66"/>
                    </a:lnTo>
                    <a:lnTo>
                      <a:pt x="11" y="75"/>
                    </a:lnTo>
                    <a:lnTo>
                      <a:pt x="6" y="85"/>
                    </a:lnTo>
                    <a:lnTo>
                      <a:pt x="4" y="91"/>
                    </a:lnTo>
                    <a:lnTo>
                      <a:pt x="2" y="97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9"/>
                    </a:lnTo>
                    <a:lnTo>
                      <a:pt x="4" y="124"/>
                    </a:lnTo>
                    <a:lnTo>
                      <a:pt x="6" y="129"/>
                    </a:lnTo>
                    <a:lnTo>
                      <a:pt x="11" y="139"/>
                    </a:lnTo>
                    <a:lnTo>
                      <a:pt x="19" y="150"/>
                    </a:lnTo>
                    <a:lnTo>
                      <a:pt x="29" y="159"/>
                    </a:lnTo>
                    <a:lnTo>
                      <a:pt x="40" y="168"/>
                    </a:lnTo>
                    <a:lnTo>
                      <a:pt x="54" y="176"/>
                    </a:lnTo>
                    <a:lnTo>
                      <a:pt x="69" y="183"/>
                    </a:lnTo>
                    <a:lnTo>
                      <a:pt x="86" y="190"/>
                    </a:lnTo>
                    <a:lnTo>
                      <a:pt x="104" y="197"/>
                    </a:lnTo>
                    <a:lnTo>
                      <a:pt x="123" y="202"/>
                    </a:lnTo>
                    <a:lnTo>
                      <a:pt x="143" y="207"/>
                    </a:lnTo>
                    <a:lnTo>
                      <a:pt x="165" y="210"/>
                    </a:lnTo>
                    <a:lnTo>
                      <a:pt x="187" y="213"/>
                    </a:lnTo>
                    <a:lnTo>
                      <a:pt x="211" y="215"/>
                    </a:lnTo>
                    <a:lnTo>
                      <a:pt x="235" y="215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8" name="Freeform 252"/>
              <p:cNvSpPr>
                <a:spLocks/>
              </p:cNvSpPr>
              <p:nvPr/>
            </p:nvSpPr>
            <p:spPr bwMode="auto">
              <a:xfrm>
                <a:off x="3175" y="1525"/>
                <a:ext cx="31" cy="14"/>
              </a:xfrm>
              <a:custGeom>
                <a:avLst/>
                <a:gdLst>
                  <a:gd name="T0" fmla="*/ 0 w 468"/>
                  <a:gd name="T1" fmla="*/ 0 h 215"/>
                  <a:gd name="T2" fmla="*/ 0 w 468"/>
                  <a:gd name="T3" fmla="*/ 0 h 215"/>
                  <a:gd name="T4" fmla="*/ 0 w 468"/>
                  <a:gd name="T5" fmla="*/ 0 h 215"/>
                  <a:gd name="T6" fmla="*/ 0 w 468"/>
                  <a:gd name="T7" fmla="*/ 0 h 215"/>
                  <a:gd name="T8" fmla="*/ 0 w 468"/>
                  <a:gd name="T9" fmla="*/ 0 h 215"/>
                  <a:gd name="T10" fmla="*/ 0 w 468"/>
                  <a:gd name="T11" fmla="*/ 0 h 215"/>
                  <a:gd name="T12" fmla="*/ 0 w 468"/>
                  <a:gd name="T13" fmla="*/ 0 h 215"/>
                  <a:gd name="T14" fmla="*/ 0 w 468"/>
                  <a:gd name="T15" fmla="*/ 0 h 215"/>
                  <a:gd name="T16" fmla="*/ 0 w 468"/>
                  <a:gd name="T17" fmla="*/ 0 h 215"/>
                  <a:gd name="T18" fmla="*/ 0 w 468"/>
                  <a:gd name="T19" fmla="*/ 0 h 215"/>
                  <a:gd name="T20" fmla="*/ 0 w 468"/>
                  <a:gd name="T21" fmla="*/ 0 h 215"/>
                  <a:gd name="T22" fmla="*/ 0 w 468"/>
                  <a:gd name="T23" fmla="*/ 0 h 215"/>
                  <a:gd name="T24" fmla="*/ 0 w 468"/>
                  <a:gd name="T25" fmla="*/ 0 h 215"/>
                  <a:gd name="T26" fmla="*/ 0 w 468"/>
                  <a:gd name="T27" fmla="*/ 0 h 215"/>
                  <a:gd name="T28" fmla="*/ 0 w 468"/>
                  <a:gd name="T29" fmla="*/ 0 h 215"/>
                  <a:gd name="T30" fmla="*/ 0 w 468"/>
                  <a:gd name="T31" fmla="*/ 0 h 215"/>
                  <a:gd name="T32" fmla="*/ 0 w 468"/>
                  <a:gd name="T33" fmla="*/ 0 h 215"/>
                  <a:gd name="T34" fmla="*/ 0 w 468"/>
                  <a:gd name="T35" fmla="*/ 0 h 215"/>
                  <a:gd name="T36" fmla="*/ 0 w 468"/>
                  <a:gd name="T37" fmla="*/ 0 h 215"/>
                  <a:gd name="T38" fmla="*/ 0 w 468"/>
                  <a:gd name="T39" fmla="*/ 0 h 215"/>
                  <a:gd name="T40" fmla="*/ 0 w 468"/>
                  <a:gd name="T41" fmla="*/ 0 h 215"/>
                  <a:gd name="T42" fmla="*/ 0 w 468"/>
                  <a:gd name="T43" fmla="*/ 0 h 215"/>
                  <a:gd name="T44" fmla="*/ 0 w 468"/>
                  <a:gd name="T45" fmla="*/ 0 h 215"/>
                  <a:gd name="T46" fmla="*/ 0 w 468"/>
                  <a:gd name="T47" fmla="*/ 0 h 215"/>
                  <a:gd name="T48" fmla="*/ 0 w 468"/>
                  <a:gd name="T49" fmla="*/ 0 h 215"/>
                  <a:gd name="T50" fmla="*/ 0 w 468"/>
                  <a:gd name="T51" fmla="*/ 0 h 215"/>
                  <a:gd name="T52" fmla="*/ 0 w 468"/>
                  <a:gd name="T53" fmla="*/ 0 h 215"/>
                  <a:gd name="T54" fmla="*/ 0 w 468"/>
                  <a:gd name="T55" fmla="*/ 0 h 215"/>
                  <a:gd name="T56" fmla="*/ 0 w 468"/>
                  <a:gd name="T57" fmla="*/ 0 h 215"/>
                  <a:gd name="T58" fmla="*/ 0 w 468"/>
                  <a:gd name="T59" fmla="*/ 0 h 215"/>
                  <a:gd name="T60" fmla="*/ 0 w 468"/>
                  <a:gd name="T61" fmla="*/ 0 h 215"/>
                  <a:gd name="T62" fmla="*/ 0 w 468"/>
                  <a:gd name="T63" fmla="*/ 0 h 215"/>
                  <a:gd name="T64" fmla="*/ 0 w 468"/>
                  <a:gd name="T65" fmla="*/ 0 h 215"/>
                  <a:gd name="T66" fmla="*/ 0 w 468"/>
                  <a:gd name="T67" fmla="*/ 0 h 215"/>
                  <a:gd name="T68" fmla="*/ 0 w 468"/>
                  <a:gd name="T69" fmla="*/ 0 h 2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215"/>
                  <a:gd name="T107" fmla="*/ 468 w 468"/>
                  <a:gd name="T108" fmla="*/ 215 h 2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215">
                    <a:moveTo>
                      <a:pt x="235" y="215"/>
                    </a:moveTo>
                    <a:lnTo>
                      <a:pt x="258" y="215"/>
                    </a:lnTo>
                    <a:lnTo>
                      <a:pt x="282" y="213"/>
                    </a:lnTo>
                    <a:lnTo>
                      <a:pt x="304" y="210"/>
                    </a:lnTo>
                    <a:lnTo>
                      <a:pt x="326" y="207"/>
                    </a:lnTo>
                    <a:lnTo>
                      <a:pt x="346" y="202"/>
                    </a:lnTo>
                    <a:lnTo>
                      <a:pt x="365" y="197"/>
                    </a:lnTo>
                    <a:lnTo>
                      <a:pt x="383" y="190"/>
                    </a:lnTo>
                    <a:lnTo>
                      <a:pt x="400" y="183"/>
                    </a:lnTo>
                    <a:lnTo>
                      <a:pt x="415" y="176"/>
                    </a:lnTo>
                    <a:lnTo>
                      <a:pt x="429" y="168"/>
                    </a:lnTo>
                    <a:lnTo>
                      <a:pt x="440" y="159"/>
                    </a:lnTo>
                    <a:lnTo>
                      <a:pt x="450" y="150"/>
                    </a:lnTo>
                    <a:lnTo>
                      <a:pt x="458" y="139"/>
                    </a:lnTo>
                    <a:lnTo>
                      <a:pt x="463" y="129"/>
                    </a:lnTo>
                    <a:lnTo>
                      <a:pt x="465" y="124"/>
                    </a:lnTo>
                    <a:lnTo>
                      <a:pt x="467" y="119"/>
                    </a:lnTo>
                    <a:lnTo>
                      <a:pt x="468" y="113"/>
                    </a:lnTo>
                    <a:lnTo>
                      <a:pt x="468" y="108"/>
                    </a:lnTo>
                    <a:lnTo>
                      <a:pt x="467" y="97"/>
                    </a:lnTo>
                    <a:lnTo>
                      <a:pt x="463" y="85"/>
                    </a:lnTo>
                    <a:lnTo>
                      <a:pt x="458" y="75"/>
                    </a:lnTo>
                    <a:lnTo>
                      <a:pt x="450" y="66"/>
                    </a:lnTo>
                    <a:lnTo>
                      <a:pt x="440" y="57"/>
                    </a:lnTo>
                    <a:lnTo>
                      <a:pt x="429" y="48"/>
                    </a:lnTo>
                    <a:lnTo>
                      <a:pt x="415" y="39"/>
                    </a:lnTo>
                    <a:lnTo>
                      <a:pt x="400" y="31"/>
                    </a:lnTo>
                    <a:lnTo>
                      <a:pt x="383" y="24"/>
                    </a:lnTo>
                    <a:lnTo>
                      <a:pt x="365" y="18"/>
                    </a:lnTo>
                    <a:lnTo>
                      <a:pt x="346" y="13"/>
                    </a:lnTo>
                    <a:lnTo>
                      <a:pt x="326" y="9"/>
                    </a:lnTo>
                    <a:lnTo>
                      <a:pt x="304" y="5"/>
                    </a:lnTo>
                    <a:lnTo>
                      <a:pt x="282" y="3"/>
                    </a:lnTo>
                    <a:lnTo>
                      <a:pt x="258" y="1"/>
                    </a:lnTo>
                    <a:lnTo>
                      <a:pt x="235" y="0"/>
                    </a:lnTo>
                    <a:lnTo>
                      <a:pt x="210" y="1"/>
                    </a:lnTo>
                    <a:lnTo>
                      <a:pt x="187" y="3"/>
                    </a:lnTo>
                    <a:lnTo>
                      <a:pt x="164" y="5"/>
                    </a:lnTo>
                    <a:lnTo>
                      <a:pt x="143" y="9"/>
                    </a:lnTo>
                    <a:lnTo>
                      <a:pt x="122" y="13"/>
                    </a:lnTo>
                    <a:lnTo>
                      <a:pt x="103" y="18"/>
                    </a:lnTo>
                    <a:lnTo>
                      <a:pt x="86" y="24"/>
                    </a:lnTo>
                    <a:lnTo>
                      <a:pt x="68" y="31"/>
                    </a:lnTo>
                    <a:lnTo>
                      <a:pt x="53" y="39"/>
                    </a:lnTo>
                    <a:lnTo>
                      <a:pt x="40" y="48"/>
                    </a:lnTo>
                    <a:lnTo>
                      <a:pt x="29" y="57"/>
                    </a:lnTo>
                    <a:lnTo>
                      <a:pt x="18" y="66"/>
                    </a:lnTo>
                    <a:lnTo>
                      <a:pt x="10" y="75"/>
                    </a:lnTo>
                    <a:lnTo>
                      <a:pt x="5" y="85"/>
                    </a:lnTo>
                    <a:lnTo>
                      <a:pt x="3" y="91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1" y="119"/>
                    </a:lnTo>
                    <a:lnTo>
                      <a:pt x="3" y="124"/>
                    </a:lnTo>
                    <a:lnTo>
                      <a:pt x="5" y="129"/>
                    </a:lnTo>
                    <a:lnTo>
                      <a:pt x="10" y="139"/>
                    </a:lnTo>
                    <a:lnTo>
                      <a:pt x="18" y="150"/>
                    </a:lnTo>
                    <a:lnTo>
                      <a:pt x="29" y="159"/>
                    </a:lnTo>
                    <a:lnTo>
                      <a:pt x="40" y="168"/>
                    </a:lnTo>
                    <a:lnTo>
                      <a:pt x="53" y="176"/>
                    </a:lnTo>
                    <a:lnTo>
                      <a:pt x="68" y="183"/>
                    </a:lnTo>
                    <a:lnTo>
                      <a:pt x="86" y="190"/>
                    </a:lnTo>
                    <a:lnTo>
                      <a:pt x="103" y="197"/>
                    </a:lnTo>
                    <a:lnTo>
                      <a:pt x="122" y="202"/>
                    </a:lnTo>
                    <a:lnTo>
                      <a:pt x="143" y="207"/>
                    </a:lnTo>
                    <a:lnTo>
                      <a:pt x="164" y="210"/>
                    </a:lnTo>
                    <a:lnTo>
                      <a:pt x="187" y="213"/>
                    </a:lnTo>
                    <a:lnTo>
                      <a:pt x="210" y="215"/>
                    </a:lnTo>
                    <a:lnTo>
                      <a:pt x="235" y="215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9" name="Freeform 253"/>
              <p:cNvSpPr>
                <a:spLocks/>
              </p:cNvSpPr>
              <p:nvPr/>
            </p:nvSpPr>
            <p:spPr bwMode="auto">
              <a:xfrm>
                <a:off x="2771" y="1649"/>
                <a:ext cx="114" cy="40"/>
              </a:xfrm>
              <a:custGeom>
                <a:avLst/>
                <a:gdLst>
                  <a:gd name="T0" fmla="*/ 0 w 1717"/>
                  <a:gd name="T1" fmla="*/ 0 h 596"/>
                  <a:gd name="T2" fmla="*/ 0 w 1717"/>
                  <a:gd name="T3" fmla="*/ 0 h 596"/>
                  <a:gd name="T4" fmla="*/ 0 w 1717"/>
                  <a:gd name="T5" fmla="*/ 0 h 596"/>
                  <a:gd name="T6" fmla="*/ 0 w 1717"/>
                  <a:gd name="T7" fmla="*/ 0 h 596"/>
                  <a:gd name="T8" fmla="*/ 0 w 1717"/>
                  <a:gd name="T9" fmla="*/ 0 h 596"/>
                  <a:gd name="T10" fmla="*/ 0 w 1717"/>
                  <a:gd name="T11" fmla="*/ 0 h 596"/>
                  <a:gd name="T12" fmla="*/ 0 w 1717"/>
                  <a:gd name="T13" fmla="*/ 0 h 596"/>
                  <a:gd name="T14" fmla="*/ 0 w 1717"/>
                  <a:gd name="T15" fmla="*/ 0 h 596"/>
                  <a:gd name="T16" fmla="*/ 0 w 1717"/>
                  <a:gd name="T17" fmla="*/ 0 h 596"/>
                  <a:gd name="T18" fmla="*/ 0 w 1717"/>
                  <a:gd name="T19" fmla="*/ 0 h 596"/>
                  <a:gd name="T20" fmla="*/ 0 w 1717"/>
                  <a:gd name="T21" fmla="*/ 0 h 596"/>
                  <a:gd name="T22" fmla="*/ 0 w 1717"/>
                  <a:gd name="T23" fmla="*/ 0 h 596"/>
                  <a:gd name="T24" fmla="*/ 0 w 1717"/>
                  <a:gd name="T25" fmla="*/ 0 h 596"/>
                  <a:gd name="T26" fmla="*/ 0 w 1717"/>
                  <a:gd name="T27" fmla="*/ 0 h 596"/>
                  <a:gd name="T28" fmla="*/ 0 w 1717"/>
                  <a:gd name="T29" fmla="*/ 0 h 596"/>
                  <a:gd name="T30" fmla="*/ 0 w 1717"/>
                  <a:gd name="T31" fmla="*/ 0 h 596"/>
                  <a:gd name="T32" fmla="*/ 0 w 1717"/>
                  <a:gd name="T33" fmla="*/ 0 h 596"/>
                  <a:gd name="T34" fmla="*/ 0 w 1717"/>
                  <a:gd name="T35" fmla="*/ 0 h 596"/>
                  <a:gd name="T36" fmla="*/ 0 w 1717"/>
                  <a:gd name="T37" fmla="*/ 0 h 596"/>
                  <a:gd name="T38" fmla="*/ 0 w 1717"/>
                  <a:gd name="T39" fmla="*/ 0 h 596"/>
                  <a:gd name="T40" fmla="*/ 0 w 1717"/>
                  <a:gd name="T41" fmla="*/ 0 h 596"/>
                  <a:gd name="T42" fmla="*/ 0 w 1717"/>
                  <a:gd name="T43" fmla="*/ 0 h 596"/>
                  <a:gd name="T44" fmla="*/ 0 w 1717"/>
                  <a:gd name="T45" fmla="*/ 0 h 596"/>
                  <a:gd name="T46" fmla="*/ 0 w 1717"/>
                  <a:gd name="T47" fmla="*/ 0 h 596"/>
                  <a:gd name="T48" fmla="*/ 0 w 1717"/>
                  <a:gd name="T49" fmla="*/ 0 h 596"/>
                  <a:gd name="T50" fmla="*/ 0 w 1717"/>
                  <a:gd name="T51" fmla="*/ 0 h 596"/>
                  <a:gd name="T52" fmla="*/ 0 w 1717"/>
                  <a:gd name="T53" fmla="*/ 0 h 596"/>
                  <a:gd name="T54" fmla="*/ 0 w 1717"/>
                  <a:gd name="T55" fmla="*/ 0 h 596"/>
                  <a:gd name="T56" fmla="*/ 0 w 1717"/>
                  <a:gd name="T57" fmla="*/ 0 h 596"/>
                  <a:gd name="T58" fmla="*/ 0 w 1717"/>
                  <a:gd name="T59" fmla="*/ 0 h 596"/>
                  <a:gd name="T60" fmla="*/ 0 w 1717"/>
                  <a:gd name="T61" fmla="*/ 0 h 596"/>
                  <a:gd name="T62" fmla="*/ 0 w 1717"/>
                  <a:gd name="T63" fmla="*/ 0 h 596"/>
                  <a:gd name="T64" fmla="*/ 0 w 1717"/>
                  <a:gd name="T65" fmla="*/ 0 h 596"/>
                  <a:gd name="T66" fmla="*/ 0 w 1717"/>
                  <a:gd name="T67" fmla="*/ 0 h 596"/>
                  <a:gd name="T68" fmla="*/ 0 w 1717"/>
                  <a:gd name="T69" fmla="*/ 0 h 596"/>
                  <a:gd name="T70" fmla="*/ 0 w 1717"/>
                  <a:gd name="T71" fmla="*/ 0 h 596"/>
                  <a:gd name="T72" fmla="*/ 0 w 1717"/>
                  <a:gd name="T73" fmla="*/ 0 h 596"/>
                  <a:gd name="T74" fmla="*/ 0 w 1717"/>
                  <a:gd name="T75" fmla="*/ 0 h 596"/>
                  <a:gd name="T76" fmla="*/ 0 w 1717"/>
                  <a:gd name="T77" fmla="*/ 0 h 596"/>
                  <a:gd name="T78" fmla="*/ 0 w 1717"/>
                  <a:gd name="T79" fmla="*/ 0 h 596"/>
                  <a:gd name="T80" fmla="*/ 0 w 1717"/>
                  <a:gd name="T81" fmla="*/ 0 h 596"/>
                  <a:gd name="T82" fmla="*/ 0 w 1717"/>
                  <a:gd name="T83" fmla="*/ 0 h 596"/>
                  <a:gd name="T84" fmla="*/ 0 w 1717"/>
                  <a:gd name="T85" fmla="*/ 0 h 596"/>
                  <a:gd name="T86" fmla="*/ 0 w 1717"/>
                  <a:gd name="T87" fmla="*/ 0 h 596"/>
                  <a:gd name="T88" fmla="*/ 0 w 1717"/>
                  <a:gd name="T89" fmla="*/ 0 h 596"/>
                  <a:gd name="T90" fmla="*/ 0 w 1717"/>
                  <a:gd name="T91" fmla="*/ 0 h 596"/>
                  <a:gd name="T92" fmla="*/ 0 w 1717"/>
                  <a:gd name="T93" fmla="*/ 0 h 596"/>
                  <a:gd name="T94" fmla="*/ 0 w 1717"/>
                  <a:gd name="T95" fmla="*/ 0 h 596"/>
                  <a:gd name="T96" fmla="*/ 0 w 1717"/>
                  <a:gd name="T97" fmla="*/ 0 h 596"/>
                  <a:gd name="T98" fmla="*/ 0 w 1717"/>
                  <a:gd name="T99" fmla="*/ 0 h 596"/>
                  <a:gd name="T100" fmla="*/ 0 w 1717"/>
                  <a:gd name="T101" fmla="*/ 0 h 596"/>
                  <a:gd name="T102" fmla="*/ 0 w 1717"/>
                  <a:gd name="T103" fmla="*/ 0 h 5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17"/>
                  <a:gd name="T157" fmla="*/ 0 h 596"/>
                  <a:gd name="T158" fmla="*/ 1717 w 1717"/>
                  <a:gd name="T159" fmla="*/ 596 h 59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17" h="596">
                    <a:moveTo>
                      <a:pt x="341" y="465"/>
                    </a:moveTo>
                    <a:lnTo>
                      <a:pt x="349" y="468"/>
                    </a:lnTo>
                    <a:lnTo>
                      <a:pt x="357" y="473"/>
                    </a:lnTo>
                    <a:lnTo>
                      <a:pt x="363" y="481"/>
                    </a:lnTo>
                    <a:lnTo>
                      <a:pt x="369" y="489"/>
                    </a:lnTo>
                    <a:lnTo>
                      <a:pt x="380" y="508"/>
                    </a:lnTo>
                    <a:lnTo>
                      <a:pt x="391" y="531"/>
                    </a:lnTo>
                    <a:lnTo>
                      <a:pt x="401" y="552"/>
                    </a:lnTo>
                    <a:lnTo>
                      <a:pt x="414" y="571"/>
                    </a:lnTo>
                    <a:lnTo>
                      <a:pt x="421" y="580"/>
                    </a:lnTo>
                    <a:lnTo>
                      <a:pt x="428" y="587"/>
                    </a:lnTo>
                    <a:lnTo>
                      <a:pt x="435" y="591"/>
                    </a:lnTo>
                    <a:lnTo>
                      <a:pt x="444" y="594"/>
                    </a:lnTo>
                    <a:lnTo>
                      <a:pt x="454" y="595"/>
                    </a:lnTo>
                    <a:lnTo>
                      <a:pt x="465" y="596"/>
                    </a:lnTo>
                    <a:lnTo>
                      <a:pt x="475" y="596"/>
                    </a:lnTo>
                    <a:lnTo>
                      <a:pt x="484" y="595"/>
                    </a:lnTo>
                    <a:lnTo>
                      <a:pt x="501" y="593"/>
                    </a:lnTo>
                    <a:lnTo>
                      <a:pt x="519" y="588"/>
                    </a:lnTo>
                    <a:lnTo>
                      <a:pt x="534" y="582"/>
                    </a:lnTo>
                    <a:lnTo>
                      <a:pt x="549" y="575"/>
                    </a:lnTo>
                    <a:lnTo>
                      <a:pt x="564" y="567"/>
                    </a:lnTo>
                    <a:lnTo>
                      <a:pt x="578" y="558"/>
                    </a:lnTo>
                    <a:lnTo>
                      <a:pt x="593" y="550"/>
                    </a:lnTo>
                    <a:lnTo>
                      <a:pt x="609" y="542"/>
                    </a:lnTo>
                    <a:lnTo>
                      <a:pt x="625" y="534"/>
                    </a:lnTo>
                    <a:lnTo>
                      <a:pt x="643" y="527"/>
                    </a:lnTo>
                    <a:lnTo>
                      <a:pt x="662" y="521"/>
                    </a:lnTo>
                    <a:lnTo>
                      <a:pt x="683" y="517"/>
                    </a:lnTo>
                    <a:lnTo>
                      <a:pt x="694" y="516"/>
                    </a:lnTo>
                    <a:lnTo>
                      <a:pt x="706" y="515"/>
                    </a:lnTo>
                    <a:lnTo>
                      <a:pt x="718" y="514"/>
                    </a:lnTo>
                    <a:lnTo>
                      <a:pt x="731" y="515"/>
                    </a:lnTo>
                    <a:lnTo>
                      <a:pt x="746" y="515"/>
                    </a:lnTo>
                    <a:lnTo>
                      <a:pt x="763" y="516"/>
                    </a:lnTo>
                    <a:lnTo>
                      <a:pt x="778" y="516"/>
                    </a:lnTo>
                    <a:lnTo>
                      <a:pt x="794" y="517"/>
                    </a:lnTo>
                    <a:lnTo>
                      <a:pt x="811" y="517"/>
                    </a:lnTo>
                    <a:lnTo>
                      <a:pt x="827" y="517"/>
                    </a:lnTo>
                    <a:lnTo>
                      <a:pt x="842" y="517"/>
                    </a:lnTo>
                    <a:lnTo>
                      <a:pt x="859" y="517"/>
                    </a:lnTo>
                    <a:lnTo>
                      <a:pt x="904" y="517"/>
                    </a:lnTo>
                    <a:lnTo>
                      <a:pt x="946" y="516"/>
                    </a:lnTo>
                    <a:lnTo>
                      <a:pt x="989" y="515"/>
                    </a:lnTo>
                    <a:lnTo>
                      <a:pt x="1032" y="512"/>
                    </a:lnTo>
                    <a:lnTo>
                      <a:pt x="1074" y="510"/>
                    </a:lnTo>
                    <a:lnTo>
                      <a:pt x="1114" y="506"/>
                    </a:lnTo>
                    <a:lnTo>
                      <a:pt x="1155" y="502"/>
                    </a:lnTo>
                    <a:lnTo>
                      <a:pt x="1193" y="498"/>
                    </a:lnTo>
                    <a:lnTo>
                      <a:pt x="1231" y="492"/>
                    </a:lnTo>
                    <a:lnTo>
                      <a:pt x="1268" y="487"/>
                    </a:lnTo>
                    <a:lnTo>
                      <a:pt x="1304" y="481"/>
                    </a:lnTo>
                    <a:lnTo>
                      <a:pt x="1339" y="473"/>
                    </a:lnTo>
                    <a:lnTo>
                      <a:pt x="1373" y="466"/>
                    </a:lnTo>
                    <a:lnTo>
                      <a:pt x="1405" y="459"/>
                    </a:lnTo>
                    <a:lnTo>
                      <a:pt x="1436" y="451"/>
                    </a:lnTo>
                    <a:lnTo>
                      <a:pt x="1466" y="442"/>
                    </a:lnTo>
                    <a:lnTo>
                      <a:pt x="1494" y="433"/>
                    </a:lnTo>
                    <a:lnTo>
                      <a:pt x="1521" y="423"/>
                    </a:lnTo>
                    <a:lnTo>
                      <a:pt x="1546" y="414"/>
                    </a:lnTo>
                    <a:lnTo>
                      <a:pt x="1571" y="404"/>
                    </a:lnTo>
                    <a:lnTo>
                      <a:pt x="1593" y="393"/>
                    </a:lnTo>
                    <a:lnTo>
                      <a:pt x="1614" y="383"/>
                    </a:lnTo>
                    <a:lnTo>
                      <a:pt x="1632" y="371"/>
                    </a:lnTo>
                    <a:lnTo>
                      <a:pt x="1649" y="359"/>
                    </a:lnTo>
                    <a:lnTo>
                      <a:pt x="1665" y="348"/>
                    </a:lnTo>
                    <a:lnTo>
                      <a:pt x="1679" y="336"/>
                    </a:lnTo>
                    <a:lnTo>
                      <a:pt x="1690" y="323"/>
                    </a:lnTo>
                    <a:lnTo>
                      <a:pt x="1699" y="311"/>
                    </a:lnTo>
                    <a:lnTo>
                      <a:pt x="1708" y="298"/>
                    </a:lnTo>
                    <a:lnTo>
                      <a:pt x="1713" y="286"/>
                    </a:lnTo>
                    <a:lnTo>
                      <a:pt x="1716" y="272"/>
                    </a:lnTo>
                    <a:lnTo>
                      <a:pt x="1717" y="259"/>
                    </a:lnTo>
                    <a:lnTo>
                      <a:pt x="1716" y="246"/>
                    </a:lnTo>
                    <a:lnTo>
                      <a:pt x="1713" y="233"/>
                    </a:lnTo>
                    <a:lnTo>
                      <a:pt x="1708" y="219"/>
                    </a:lnTo>
                    <a:lnTo>
                      <a:pt x="1699" y="207"/>
                    </a:lnTo>
                    <a:lnTo>
                      <a:pt x="1690" y="194"/>
                    </a:lnTo>
                    <a:lnTo>
                      <a:pt x="1679" y="181"/>
                    </a:lnTo>
                    <a:lnTo>
                      <a:pt x="1665" y="169"/>
                    </a:lnTo>
                    <a:lnTo>
                      <a:pt x="1649" y="158"/>
                    </a:lnTo>
                    <a:lnTo>
                      <a:pt x="1632" y="147"/>
                    </a:lnTo>
                    <a:lnTo>
                      <a:pt x="1614" y="136"/>
                    </a:lnTo>
                    <a:lnTo>
                      <a:pt x="1593" y="124"/>
                    </a:lnTo>
                    <a:lnTo>
                      <a:pt x="1571" y="114"/>
                    </a:lnTo>
                    <a:lnTo>
                      <a:pt x="1546" y="104"/>
                    </a:lnTo>
                    <a:lnTo>
                      <a:pt x="1521" y="94"/>
                    </a:lnTo>
                    <a:lnTo>
                      <a:pt x="1494" y="84"/>
                    </a:lnTo>
                    <a:lnTo>
                      <a:pt x="1466" y="75"/>
                    </a:lnTo>
                    <a:lnTo>
                      <a:pt x="1436" y="67"/>
                    </a:lnTo>
                    <a:lnTo>
                      <a:pt x="1405" y="59"/>
                    </a:lnTo>
                    <a:lnTo>
                      <a:pt x="1373" y="51"/>
                    </a:lnTo>
                    <a:lnTo>
                      <a:pt x="1339" y="44"/>
                    </a:lnTo>
                    <a:lnTo>
                      <a:pt x="1304" y="38"/>
                    </a:lnTo>
                    <a:lnTo>
                      <a:pt x="1268" y="31"/>
                    </a:lnTo>
                    <a:lnTo>
                      <a:pt x="1231" y="25"/>
                    </a:lnTo>
                    <a:lnTo>
                      <a:pt x="1193" y="20"/>
                    </a:lnTo>
                    <a:lnTo>
                      <a:pt x="1155" y="15"/>
                    </a:lnTo>
                    <a:lnTo>
                      <a:pt x="1114" y="11"/>
                    </a:lnTo>
                    <a:lnTo>
                      <a:pt x="1074" y="8"/>
                    </a:lnTo>
                    <a:lnTo>
                      <a:pt x="1032" y="5"/>
                    </a:lnTo>
                    <a:lnTo>
                      <a:pt x="989" y="3"/>
                    </a:lnTo>
                    <a:lnTo>
                      <a:pt x="946" y="1"/>
                    </a:lnTo>
                    <a:lnTo>
                      <a:pt x="904" y="0"/>
                    </a:lnTo>
                    <a:lnTo>
                      <a:pt x="859" y="0"/>
                    </a:lnTo>
                    <a:lnTo>
                      <a:pt x="815" y="0"/>
                    </a:lnTo>
                    <a:lnTo>
                      <a:pt x="771" y="1"/>
                    </a:lnTo>
                    <a:lnTo>
                      <a:pt x="728" y="3"/>
                    </a:lnTo>
                    <a:lnTo>
                      <a:pt x="686" y="5"/>
                    </a:lnTo>
                    <a:lnTo>
                      <a:pt x="644" y="8"/>
                    </a:lnTo>
                    <a:lnTo>
                      <a:pt x="603" y="11"/>
                    </a:lnTo>
                    <a:lnTo>
                      <a:pt x="564" y="15"/>
                    </a:lnTo>
                    <a:lnTo>
                      <a:pt x="525" y="20"/>
                    </a:lnTo>
                    <a:lnTo>
                      <a:pt x="487" y="25"/>
                    </a:lnTo>
                    <a:lnTo>
                      <a:pt x="450" y="31"/>
                    </a:lnTo>
                    <a:lnTo>
                      <a:pt x="414" y="38"/>
                    </a:lnTo>
                    <a:lnTo>
                      <a:pt x="379" y="44"/>
                    </a:lnTo>
                    <a:lnTo>
                      <a:pt x="345" y="51"/>
                    </a:lnTo>
                    <a:lnTo>
                      <a:pt x="313" y="59"/>
                    </a:lnTo>
                    <a:lnTo>
                      <a:pt x="282" y="67"/>
                    </a:lnTo>
                    <a:lnTo>
                      <a:pt x="252" y="75"/>
                    </a:lnTo>
                    <a:lnTo>
                      <a:pt x="224" y="84"/>
                    </a:lnTo>
                    <a:lnTo>
                      <a:pt x="196" y="94"/>
                    </a:lnTo>
                    <a:lnTo>
                      <a:pt x="171" y="104"/>
                    </a:lnTo>
                    <a:lnTo>
                      <a:pt x="147" y="114"/>
                    </a:lnTo>
                    <a:lnTo>
                      <a:pt x="125" y="124"/>
                    </a:lnTo>
                    <a:lnTo>
                      <a:pt x="104" y="136"/>
                    </a:lnTo>
                    <a:lnTo>
                      <a:pt x="85" y="147"/>
                    </a:lnTo>
                    <a:lnTo>
                      <a:pt x="69" y="158"/>
                    </a:lnTo>
                    <a:lnTo>
                      <a:pt x="52" y="169"/>
                    </a:lnTo>
                    <a:lnTo>
                      <a:pt x="39" y="181"/>
                    </a:lnTo>
                    <a:lnTo>
                      <a:pt x="28" y="194"/>
                    </a:lnTo>
                    <a:lnTo>
                      <a:pt x="19" y="207"/>
                    </a:lnTo>
                    <a:lnTo>
                      <a:pt x="11" y="219"/>
                    </a:lnTo>
                    <a:lnTo>
                      <a:pt x="5" y="233"/>
                    </a:lnTo>
                    <a:lnTo>
                      <a:pt x="2" y="246"/>
                    </a:lnTo>
                    <a:lnTo>
                      <a:pt x="0" y="259"/>
                    </a:lnTo>
                    <a:lnTo>
                      <a:pt x="1" y="266"/>
                    </a:lnTo>
                    <a:lnTo>
                      <a:pt x="2" y="274"/>
                    </a:lnTo>
                    <a:lnTo>
                      <a:pt x="4" y="283"/>
                    </a:lnTo>
                    <a:lnTo>
                      <a:pt x="7" y="290"/>
                    </a:lnTo>
                    <a:lnTo>
                      <a:pt x="11" y="298"/>
                    </a:lnTo>
                    <a:lnTo>
                      <a:pt x="15" y="305"/>
                    </a:lnTo>
                    <a:lnTo>
                      <a:pt x="20" y="312"/>
                    </a:lnTo>
                    <a:lnTo>
                      <a:pt x="25" y="320"/>
                    </a:lnTo>
                    <a:lnTo>
                      <a:pt x="38" y="335"/>
                    </a:lnTo>
                    <a:lnTo>
                      <a:pt x="54" y="349"/>
                    </a:lnTo>
                    <a:lnTo>
                      <a:pt x="73" y="362"/>
                    </a:lnTo>
                    <a:lnTo>
                      <a:pt x="93" y="376"/>
                    </a:lnTo>
                    <a:lnTo>
                      <a:pt x="117" y="389"/>
                    </a:lnTo>
                    <a:lnTo>
                      <a:pt x="143" y="402"/>
                    </a:lnTo>
                    <a:lnTo>
                      <a:pt x="171" y="413"/>
                    </a:lnTo>
                    <a:lnTo>
                      <a:pt x="201" y="425"/>
                    </a:lnTo>
                    <a:lnTo>
                      <a:pt x="233" y="436"/>
                    </a:lnTo>
                    <a:lnTo>
                      <a:pt x="268" y="447"/>
                    </a:lnTo>
                    <a:lnTo>
                      <a:pt x="303" y="456"/>
                    </a:lnTo>
                    <a:lnTo>
                      <a:pt x="341" y="465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0" name="Freeform 254"/>
              <p:cNvSpPr>
                <a:spLocks/>
              </p:cNvSpPr>
              <p:nvPr/>
            </p:nvSpPr>
            <p:spPr bwMode="auto">
              <a:xfrm>
                <a:off x="2771" y="1711"/>
                <a:ext cx="114" cy="35"/>
              </a:xfrm>
              <a:custGeom>
                <a:avLst/>
                <a:gdLst>
                  <a:gd name="T0" fmla="*/ 0 w 1717"/>
                  <a:gd name="T1" fmla="*/ 0 h 519"/>
                  <a:gd name="T2" fmla="*/ 0 w 1717"/>
                  <a:gd name="T3" fmla="*/ 0 h 519"/>
                  <a:gd name="T4" fmla="*/ 0 w 1717"/>
                  <a:gd name="T5" fmla="*/ 0 h 519"/>
                  <a:gd name="T6" fmla="*/ 0 w 1717"/>
                  <a:gd name="T7" fmla="*/ 0 h 519"/>
                  <a:gd name="T8" fmla="*/ 0 w 1717"/>
                  <a:gd name="T9" fmla="*/ 0 h 519"/>
                  <a:gd name="T10" fmla="*/ 0 w 1717"/>
                  <a:gd name="T11" fmla="*/ 0 h 519"/>
                  <a:gd name="T12" fmla="*/ 0 w 1717"/>
                  <a:gd name="T13" fmla="*/ 0 h 519"/>
                  <a:gd name="T14" fmla="*/ 0 w 1717"/>
                  <a:gd name="T15" fmla="*/ 0 h 519"/>
                  <a:gd name="T16" fmla="*/ 0 w 1717"/>
                  <a:gd name="T17" fmla="*/ 0 h 519"/>
                  <a:gd name="T18" fmla="*/ 0 w 1717"/>
                  <a:gd name="T19" fmla="*/ 0 h 519"/>
                  <a:gd name="T20" fmla="*/ 0 w 1717"/>
                  <a:gd name="T21" fmla="*/ 0 h 519"/>
                  <a:gd name="T22" fmla="*/ 0 w 1717"/>
                  <a:gd name="T23" fmla="*/ 0 h 519"/>
                  <a:gd name="T24" fmla="*/ 0 w 1717"/>
                  <a:gd name="T25" fmla="*/ 0 h 519"/>
                  <a:gd name="T26" fmla="*/ 0 w 1717"/>
                  <a:gd name="T27" fmla="*/ 0 h 519"/>
                  <a:gd name="T28" fmla="*/ 0 w 1717"/>
                  <a:gd name="T29" fmla="*/ 0 h 519"/>
                  <a:gd name="T30" fmla="*/ 0 w 1717"/>
                  <a:gd name="T31" fmla="*/ 0 h 519"/>
                  <a:gd name="T32" fmla="*/ 0 w 1717"/>
                  <a:gd name="T33" fmla="*/ 0 h 519"/>
                  <a:gd name="T34" fmla="*/ 0 w 1717"/>
                  <a:gd name="T35" fmla="*/ 0 h 519"/>
                  <a:gd name="T36" fmla="*/ 0 w 1717"/>
                  <a:gd name="T37" fmla="*/ 0 h 519"/>
                  <a:gd name="T38" fmla="*/ 0 w 1717"/>
                  <a:gd name="T39" fmla="*/ 0 h 519"/>
                  <a:gd name="T40" fmla="*/ 0 w 1717"/>
                  <a:gd name="T41" fmla="*/ 0 h 519"/>
                  <a:gd name="T42" fmla="*/ 0 w 1717"/>
                  <a:gd name="T43" fmla="*/ 0 h 519"/>
                  <a:gd name="T44" fmla="*/ 0 w 1717"/>
                  <a:gd name="T45" fmla="*/ 0 h 519"/>
                  <a:gd name="T46" fmla="*/ 0 w 1717"/>
                  <a:gd name="T47" fmla="*/ 0 h 519"/>
                  <a:gd name="T48" fmla="*/ 0 w 1717"/>
                  <a:gd name="T49" fmla="*/ 0 h 519"/>
                  <a:gd name="T50" fmla="*/ 0 w 1717"/>
                  <a:gd name="T51" fmla="*/ 0 h 519"/>
                  <a:gd name="T52" fmla="*/ 0 w 1717"/>
                  <a:gd name="T53" fmla="*/ 0 h 519"/>
                  <a:gd name="T54" fmla="*/ 0 w 1717"/>
                  <a:gd name="T55" fmla="*/ 0 h 519"/>
                  <a:gd name="T56" fmla="*/ 0 w 1717"/>
                  <a:gd name="T57" fmla="*/ 0 h 519"/>
                  <a:gd name="T58" fmla="*/ 0 w 1717"/>
                  <a:gd name="T59" fmla="*/ 0 h 519"/>
                  <a:gd name="T60" fmla="*/ 0 w 1717"/>
                  <a:gd name="T61" fmla="*/ 0 h 519"/>
                  <a:gd name="T62" fmla="*/ 0 w 1717"/>
                  <a:gd name="T63" fmla="*/ 0 h 519"/>
                  <a:gd name="T64" fmla="*/ 0 w 1717"/>
                  <a:gd name="T65" fmla="*/ 0 h 519"/>
                  <a:gd name="T66" fmla="*/ 0 w 1717"/>
                  <a:gd name="T67" fmla="*/ 0 h 519"/>
                  <a:gd name="T68" fmla="*/ 0 w 1717"/>
                  <a:gd name="T69" fmla="*/ 0 h 519"/>
                  <a:gd name="T70" fmla="*/ 0 w 1717"/>
                  <a:gd name="T71" fmla="*/ 0 h 519"/>
                  <a:gd name="T72" fmla="*/ 0 w 1717"/>
                  <a:gd name="T73" fmla="*/ 0 h 519"/>
                  <a:gd name="T74" fmla="*/ 0 w 1717"/>
                  <a:gd name="T75" fmla="*/ 0 h 519"/>
                  <a:gd name="T76" fmla="*/ 0 w 1717"/>
                  <a:gd name="T77" fmla="*/ 0 h 519"/>
                  <a:gd name="T78" fmla="*/ 0 w 1717"/>
                  <a:gd name="T79" fmla="*/ 0 h 519"/>
                  <a:gd name="T80" fmla="*/ 0 w 1717"/>
                  <a:gd name="T81" fmla="*/ 0 h 519"/>
                  <a:gd name="T82" fmla="*/ 0 w 1717"/>
                  <a:gd name="T83" fmla="*/ 0 h 519"/>
                  <a:gd name="T84" fmla="*/ 0 w 1717"/>
                  <a:gd name="T85" fmla="*/ 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7"/>
                  <a:gd name="T130" fmla="*/ 0 h 519"/>
                  <a:gd name="T131" fmla="*/ 1717 w 1717"/>
                  <a:gd name="T132" fmla="*/ 519 h 5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7" h="519">
                    <a:moveTo>
                      <a:pt x="859" y="519"/>
                    </a:moveTo>
                    <a:lnTo>
                      <a:pt x="904" y="519"/>
                    </a:lnTo>
                    <a:lnTo>
                      <a:pt x="946" y="518"/>
                    </a:lnTo>
                    <a:lnTo>
                      <a:pt x="989" y="515"/>
                    </a:lnTo>
                    <a:lnTo>
                      <a:pt x="1032" y="513"/>
                    </a:lnTo>
                    <a:lnTo>
                      <a:pt x="1074" y="510"/>
                    </a:lnTo>
                    <a:lnTo>
                      <a:pt x="1114" y="507"/>
                    </a:lnTo>
                    <a:lnTo>
                      <a:pt x="1155" y="503"/>
                    </a:lnTo>
                    <a:lnTo>
                      <a:pt x="1193" y="498"/>
                    </a:lnTo>
                    <a:lnTo>
                      <a:pt x="1231" y="493"/>
                    </a:lnTo>
                    <a:lnTo>
                      <a:pt x="1268" y="487"/>
                    </a:lnTo>
                    <a:lnTo>
                      <a:pt x="1304" y="481"/>
                    </a:lnTo>
                    <a:lnTo>
                      <a:pt x="1339" y="475"/>
                    </a:lnTo>
                    <a:lnTo>
                      <a:pt x="1373" y="466"/>
                    </a:lnTo>
                    <a:lnTo>
                      <a:pt x="1405" y="459"/>
                    </a:lnTo>
                    <a:lnTo>
                      <a:pt x="1436" y="451"/>
                    </a:lnTo>
                    <a:lnTo>
                      <a:pt x="1466" y="443"/>
                    </a:lnTo>
                    <a:lnTo>
                      <a:pt x="1494" y="434"/>
                    </a:lnTo>
                    <a:lnTo>
                      <a:pt x="1521" y="425"/>
                    </a:lnTo>
                    <a:lnTo>
                      <a:pt x="1546" y="414"/>
                    </a:lnTo>
                    <a:lnTo>
                      <a:pt x="1571" y="404"/>
                    </a:lnTo>
                    <a:lnTo>
                      <a:pt x="1593" y="394"/>
                    </a:lnTo>
                    <a:lnTo>
                      <a:pt x="1614" y="383"/>
                    </a:lnTo>
                    <a:lnTo>
                      <a:pt x="1632" y="372"/>
                    </a:lnTo>
                    <a:lnTo>
                      <a:pt x="1649" y="360"/>
                    </a:lnTo>
                    <a:lnTo>
                      <a:pt x="1665" y="348"/>
                    </a:lnTo>
                    <a:lnTo>
                      <a:pt x="1679" y="337"/>
                    </a:lnTo>
                    <a:lnTo>
                      <a:pt x="1690" y="325"/>
                    </a:lnTo>
                    <a:lnTo>
                      <a:pt x="1699" y="311"/>
                    </a:lnTo>
                    <a:lnTo>
                      <a:pt x="1708" y="299"/>
                    </a:lnTo>
                    <a:lnTo>
                      <a:pt x="1713" y="286"/>
                    </a:lnTo>
                    <a:lnTo>
                      <a:pt x="1716" y="272"/>
                    </a:lnTo>
                    <a:lnTo>
                      <a:pt x="1717" y="259"/>
                    </a:lnTo>
                    <a:lnTo>
                      <a:pt x="1716" y="246"/>
                    </a:lnTo>
                    <a:lnTo>
                      <a:pt x="1713" y="233"/>
                    </a:lnTo>
                    <a:lnTo>
                      <a:pt x="1708" y="220"/>
                    </a:lnTo>
                    <a:lnTo>
                      <a:pt x="1699" y="207"/>
                    </a:lnTo>
                    <a:lnTo>
                      <a:pt x="1690" y="195"/>
                    </a:lnTo>
                    <a:lnTo>
                      <a:pt x="1679" y="183"/>
                    </a:lnTo>
                    <a:lnTo>
                      <a:pt x="1665" y="170"/>
                    </a:lnTo>
                    <a:lnTo>
                      <a:pt x="1649" y="158"/>
                    </a:lnTo>
                    <a:lnTo>
                      <a:pt x="1632" y="147"/>
                    </a:lnTo>
                    <a:lnTo>
                      <a:pt x="1614" y="136"/>
                    </a:lnTo>
                    <a:lnTo>
                      <a:pt x="1593" y="125"/>
                    </a:lnTo>
                    <a:lnTo>
                      <a:pt x="1571" y="114"/>
                    </a:lnTo>
                    <a:lnTo>
                      <a:pt x="1546" y="104"/>
                    </a:lnTo>
                    <a:lnTo>
                      <a:pt x="1521" y="95"/>
                    </a:lnTo>
                    <a:lnTo>
                      <a:pt x="1494" y="86"/>
                    </a:lnTo>
                    <a:lnTo>
                      <a:pt x="1466" y="76"/>
                    </a:lnTo>
                    <a:lnTo>
                      <a:pt x="1436" y="67"/>
                    </a:lnTo>
                    <a:lnTo>
                      <a:pt x="1405" y="59"/>
                    </a:lnTo>
                    <a:lnTo>
                      <a:pt x="1373" y="52"/>
                    </a:lnTo>
                    <a:lnTo>
                      <a:pt x="1339" y="45"/>
                    </a:lnTo>
                    <a:lnTo>
                      <a:pt x="1304" y="38"/>
                    </a:lnTo>
                    <a:lnTo>
                      <a:pt x="1268" y="32"/>
                    </a:lnTo>
                    <a:lnTo>
                      <a:pt x="1231" y="25"/>
                    </a:lnTo>
                    <a:lnTo>
                      <a:pt x="1193" y="20"/>
                    </a:lnTo>
                    <a:lnTo>
                      <a:pt x="1155" y="16"/>
                    </a:lnTo>
                    <a:lnTo>
                      <a:pt x="1114" y="12"/>
                    </a:lnTo>
                    <a:lnTo>
                      <a:pt x="1074" y="8"/>
                    </a:lnTo>
                    <a:lnTo>
                      <a:pt x="1032" y="6"/>
                    </a:lnTo>
                    <a:lnTo>
                      <a:pt x="989" y="3"/>
                    </a:lnTo>
                    <a:lnTo>
                      <a:pt x="946" y="2"/>
                    </a:lnTo>
                    <a:lnTo>
                      <a:pt x="904" y="1"/>
                    </a:lnTo>
                    <a:lnTo>
                      <a:pt x="859" y="0"/>
                    </a:lnTo>
                    <a:lnTo>
                      <a:pt x="815" y="1"/>
                    </a:lnTo>
                    <a:lnTo>
                      <a:pt x="771" y="2"/>
                    </a:lnTo>
                    <a:lnTo>
                      <a:pt x="728" y="3"/>
                    </a:lnTo>
                    <a:lnTo>
                      <a:pt x="686" y="6"/>
                    </a:lnTo>
                    <a:lnTo>
                      <a:pt x="644" y="8"/>
                    </a:lnTo>
                    <a:lnTo>
                      <a:pt x="603" y="12"/>
                    </a:lnTo>
                    <a:lnTo>
                      <a:pt x="564" y="16"/>
                    </a:lnTo>
                    <a:lnTo>
                      <a:pt x="525" y="20"/>
                    </a:lnTo>
                    <a:lnTo>
                      <a:pt x="487" y="25"/>
                    </a:lnTo>
                    <a:lnTo>
                      <a:pt x="450" y="32"/>
                    </a:lnTo>
                    <a:lnTo>
                      <a:pt x="414" y="38"/>
                    </a:lnTo>
                    <a:lnTo>
                      <a:pt x="379" y="45"/>
                    </a:lnTo>
                    <a:lnTo>
                      <a:pt x="345" y="52"/>
                    </a:lnTo>
                    <a:lnTo>
                      <a:pt x="313" y="59"/>
                    </a:lnTo>
                    <a:lnTo>
                      <a:pt x="282" y="67"/>
                    </a:lnTo>
                    <a:lnTo>
                      <a:pt x="252" y="76"/>
                    </a:lnTo>
                    <a:lnTo>
                      <a:pt x="224" y="86"/>
                    </a:lnTo>
                    <a:lnTo>
                      <a:pt x="196" y="95"/>
                    </a:lnTo>
                    <a:lnTo>
                      <a:pt x="171" y="104"/>
                    </a:lnTo>
                    <a:lnTo>
                      <a:pt x="147" y="114"/>
                    </a:lnTo>
                    <a:lnTo>
                      <a:pt x="125" y="125"/>
                    </a:lnTo>
                    <a:lnTo>
                      <a:pt x="104" y="136"/>
                    </a:lnTo>
                    <a:lnTo>
                      <a:pt x="85" y="147"/>
                    </a:lnTo>
                    <a:lnTo>
                      <a:pt x="69" y="158"/>
                    </a:lnTo>
                    <a:lnTo>
                      <a:pt x="52" y="170"/>
                    </a:lnTo>
                    <a:lnTo>
                      <a:pt x="39" y="183"/>
                    </a:lnTo>
                    <a:lnTo>
                      <a:pt x="28" y="195"/>
                    </a:lnTo>
                    <a:lnTo>
                      <a:pt x="19" y="207"/>
                    </a:lnTo>
                    <a:lnTo>
                      <a:pt x="11" y="220"/>
                    </a:lnTo>
                    <a:lnTo>
                      <a:pt x="5" y="233"/>
                    </a:lnTo>
                    <a:lnTo>
                      <a:pt x="2" y="246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5" y="286"/>
                    </a:lnTo>
                    <a:lnTo>
                      <a:pt x="11" y="299"/>
                    </a:lnTo>
                    <a:lnTo>
                      <a:pt x="19" y="311"/>
                    </a:lnTo>
                    <a:lnTo>
                      <a:pt x="28" y="325"/>
                    </a:lnTo>
                    <a:lnTo>
                      <a:pt x="39" y="337"/>
                    </a:lnTo>
                    <a:lnTo>
                      <a:pt x="52" y="348"/>
                    </a:lnTo>
                    <a:lnTo>
                      <a:pt x="69" y="360"/>
                    </a:lnTo>
                    <a:lnTo>
                      <a:pt x="85" y="372"/>
                    </a:lnTo>
                    <a:lnTo>
                      <a:pt x="104" y="383"/>
                    </a:lnTo>
                    <a:lnTo>
                      <a:pt x="125" y="394"/>
                    </a:lnTo>
                    <a:lnTo>
                      <a:pt x="147" y="404"/>
                    </a:lnTo>
                    <a:lnTo>
                      <a:pt x="171" y="414"/>
                    </a:lnTo>
                    <a:lnTo>
                      <a:pt x="196" y="425"/>
                    </a:lnTo>
                    <a:lnTo>
                      <a:pt x="224" y="434"/>
                    </a:lnTo>
                    <a:lnTo>
                      <a:pt x="252" y="443"/>
                    </a:lnTo>
                    <a:lnTo>
                      <a:pt x="282" y="451"/>
                    </a:lnTo>
                    <a:lnTo>
                      <a:pt x="313" y="459"/>
                    </a:lnTo>
                    <a:lnTo>
                      <a:pt x="345" y="466"/>
                    </a:lnTo>
                    <a:lnTo>
                      <a:pt x="379" y="475"/>
                    </a:lnTo>
                    <a:lnTo>
                      <a:pt x="414" y="481"/>
                    </a:lnTo>
                    <a:lnTo>
                      <a:pt x="450" y="487"/>
                    </a:lnTo>
                    <a:lnTo>
                      <a:pt x="487" y="493"/>
                    </a:lnTo>
                    <a:lnTo>
                      <a:pt x="525" y="498"/>
                    </a:lnTo>
                    <a:lnTo>
                      <a:pt x="564" y="503"/>
                    </a:lnTo>
                    <a:lnTo>
                      <a:pt x="603" y="507"/>
                    </a:lnTo>
                    <a:lnTo>
                      <a:pt x="644" y="510"/>
                    </a:lnTo>
                    <a:lnTo>
                      <a:pt x="686" y="513"/>
                    </a:lnTo>
                    <a:lnTo>
                      <a:pt x="728" y="515"/>
                    </a:lnTo>
                    <a:lnTo>
                      <a:pt x="771" y="518"/>
                    </a:lnTo>
                    <a:lnTo>
                      <a:pt x="815" y="519"/>
                    </a:lnTo>
                    <a:lnTo>
                      <a:pt x="859" y="519"/>
                    </a:lnTo>
                    <a:close/>
                  </a:path>
                </a:pathLst>
              </a:custGeom>
              <a:solidFill>
                <a:srgbClr val="87B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1" name="Freeform 255"/>
              <p:cNvSpPr>
                <a:spLocks/>
              </p:cNvSpPr>
              <p:nvPr/>
            </p:nvSpPr>
            <p:spPr bwMode="auto">
              <a:xfrm>
                <a:off x="2893" y="1709"/>
                <a:ext cx="115" cy="152"/>
              </a:xfrm>
              <a:custGeom>
                <a:avLst/>
                <a:gdLst>
                  <a:gd name="T0" fmla="*/ 0 w 1726"/>
                  <a:gd name="T1" fmla="*/ 0 h 2281"/>
                  <a:gd name="T2" fmla="*/ 0 w 1726"/>
                  <a:gd name="T3" fmla="*/ 0 h 2281"/>
                  <a:gd name="T4" fmla="*/ 0 w 1726"/>
                  <a:gd name="T5" fmla="*/ 0 h 2281"/>
                  <a:gd name="T6" fmla="*/ 0 w 1726"/>
                  <a:gd name="T7" fmla="*/ 0 h 2281"/>
                  <a:gd name="T8" fmla="*/ 0 w 1726"/>
                  <a:gd name="T9" fmla="*/ 0 h 2281"/>
                  <a:gd name="T10" fmla="*/ 0 w 1726"/>
                  <a:gd name="T11" fmla="*/ 0 h 2281"/>
                  <a:gd name="T12" fmla="*/ 0 w 1726"/>
                  <a:gd name="T13" fmla="*/ 0 h 2281"/>
                  <a:gd name="T14" fmla="*/ 0 w 1726"/>
                  <a:gd name="T15" fmla="*/ 0 h 2281"/>
                  <a:gd name="T16" fmla="*/ 0 w 1726"/>
                  <a:gd name="T17" fmla="*/ 0 h 2281"/>
                  <a:gd name="T18" fmla="*/ 0 w 1726"/>
                  <a:gd name="T19" fmla="*/ 0 h 2281"/>
                  <a:gd name="T20" fmla="*/ 0 w 1726"/>
                  <a:gd name="T21" fmla="*/ 0 h 2281"/>
                  <a:gd name="T22" fmla="*/ 0 w 1726"/>
                  <a:gd name="T23" fmla="*/ 0 h 2281"/>
                  <a:gd name="T24" fmla="*/ 0 w 1726"/>
                  <a:gd name="T25" fmla="*/ 0 h 2281"/>
                  <a:gd name="T26" fmla="*/ 0 w 1726"/>
                  <a:gd name="T27" fmla="*/ 0 h 2281"/>
                  <a:gd name="T28" fmla="*/ 0 w 1726"/>
                  <a:gd name="T29" fmla="*/ 0 h 2281"/>
                  <a:gd name="T30" fmla="*/ 0 w 1726"/>
                  <a:gd name="T31" fmla="*/ 0 h 2281"/>
                  <a:gd name="T32" fmla="*/ 0 w 1726"/>
                  <a:gd name="T33" fmla="*/ 0 h 2281"/>
                  <a:gd name="T34" fmla="*/ 0 w 1726"/>
                  <a:gd name="T35" fmla="*/ 0 h 2281"/>
                  <a:gd name="T36" fmla="*/ 0 w 1726"/>
                  <a:gd name="T37" fmla="*/ 0 h 2281"/>
                  <a:gd name="T38" fmla="*/ 0 w 1726"/>
                  <a:gd name="T39" fmla="*/ 0 h 2281"/>
                  <a:gd name="T40" fmla="*/ 0 w 1726"/>
                  <a:gd name="T41" fmla="*/ 0 h 2281"/>
                  <a:gd name="T42" fmla="*/ 0 w 1726"/>
                  <a:gd name="T43" fmla="*/ 0 h 2281"/>
                  <a:gd name="T44" fmla="*/ 0 w 1726"/>
                  <a:gd name="T45" fmla="*/ 0 h 2281"/>
                  <a:gd name="T46" fmla="*/ 0 w 1726"/>
                  <a:gd name="T47" fmla="*/ 0 h 2281"/>
                  <a:gd name="T48" fmla="*/ 0 w 1726"/>
                  <a:gd name="T49" fmla="*/ 0 h 2281"/>
                  <a:gd name="T50" fmla="*/ 0 w 1726"/>
                  <a:gd name="T51" fmla="*/ 0 h 2281"/>
                  <a:gd name="T52" fmla="*/ 0 w 1726"/>
                  <a:gd name="T53" fmla="*/ 0 h 2281"/>
                  <a:gd name="T54" fmla="*/ 0 w 1726"/>
                  <a:gd name="T55" fmla="*/ 0 h 2281"/>
                  <a:gd name="T56" fmla="*/ 0 w 1726"/>
                  <a:gd name="T57" fmla="*/ 0 h 2281"/>
                  <a:gd name="T58" fmla="*/ 0 w 1726"/>
                  <a:gd name="T59" fmla="*/ 0 h 2281"/>
                  <a:gd name="T60" fmla="*/ 0 w 1726"/>
                  <a:gd name="T61" fmla="*/ 0 h 2281"/>
                  <a:gd name="T62" fmla="*/ 0 w 1726"/>
                  <a:gd name="T63" fmla="*/ 0 h 2281"/>
                  <a:gd name="T64" fmla="*/ 0 w 1726"/>
                  <a:gd name="T65" fmla="*/ 0 h 2281"/>
                  <a:gd name="T66" fmla="*/ 0 w 1726"/>
                  <a:gd name="T67" fmla="*/ 0 h 2281"/>
                  <a:gd name="T68" fmla="*/ 0 w 1726"/>
                  <a:gd name="T69" fmla="*/ 0 h 22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6"/>
                  <a:gd name="T106" fmla="*/ 0 h 2281"/>
                  <a:gd name="T107" fmla="*/ 1726 w 1726"/>
                  <a:gd name="T108" fmla="*/ 2281 h 22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6" h="2281">
                    <a:moveTo>
                      <a:pt x="1726" y="0"/>
                    </a:moveTo>
                    <a:lnTo>
                      <a:pt x="0" y="0"/>
                    </a:lnTo>
                    <a:lnTo>
                      <a:pt x="0" y="2052"/>
                    </a:lnTo>
                    <a:lnTo>
                      <a:pt x="7" y="2052"/>
                    </a:lnTo>
                    <a:lnTo>
                      <a:pt x="12" y="2065"/>
                    </a:lnTo>
                    <a:lnTo>
                      <a:pt x="19" y="2076"/>
                    </a:lnTo>
                    <a:lnTo>
                      <a:pt x="29" y="2088"/>
                    </a:lnTo>
                    <a:lnTo>
                      <a:pt x="40" y="2099"/>
                    </a:lnTo>
                    <a:lnTo>
                      <a:pt x="52" y="2111"/>
                    </a:lnTo>
                    <a:lnTo>
                      <a:pt x="66" y="2122"/>
                    </a:lnTo>
                    <a:lnTo>
                      <a:pt x="82" y="2132"/>
                    </a:lnTo>
                    <a:lnTo>
                      <a:pt x="99" y="2142"/>
                    </a:lnTo>
                    <a:lnTo>
                      <a:pt x="117" y="2152"/>
                    </a:lnTo>
                    <a:lnTo>
                      <a:pt x="138" y="2163"/>
                    </a:lnTo>
                    <a:lnTo>
                      <a:pt x="159" y="2172"/>
                    </a:lnTo>
                    <a:lnTo>
                      <a:pt x="182" y="2181"/>
                    </a:lnTo>
                    <a:lnTo>
                      <a:pt x="206" y="2190"/>
                    </a:lnTo>
                    <a:lnTo>
                      <a:pt x="232" y="2199"/>
                    </a:lnTo>
                    <a:lnTo>
                      <a:pt x="258" y="2208"/>
                    </a:lnTo>
                    <a:lnTo>
                      <a:pt x="286" y="2215"/>
                    </a:lnTo>
                    <a:lnTo>
                      <a:pt x="315" y="2223"/>
                    </a:lnTo>
                    <a:lnTo>
                      <a:pt x="345" y="2230"/>
                    </a:lnTo>
                    <a:lnTo>
                      <a:pt x="377" y="2236"/>
                    </a:lnTo>
                    <a:lnTo>
                      <a:pt x="408" y="2243"/>
                    </a:lnTo>
                    <a:lnTo>
                      <a:pt x="442" y="2248"/>
                    </a:lnTo>
                    <a:lnTo>
                      <a:pt x="476" y="2255"/>
                    </a:lnTo>
                    <a:lnTo>
                      <a:pt x="511" y="2260"/>
                    </a:lnTo>
                    <a:lnTo>
                      <a:pt x="547" y="2264"/>
                    </a:lnTo>
                    <a:lnTo>
                      <a:pt x="584" y="2268"/>
                    </a:lnTo>
                    <a:lnTo>
                      <a:pt x="621" y="2271"/>
                    </a:lnTo>
                    <a:lnTo>
                      <a:pt x="659" y="2274"/>
                    </a:lnTo>
                    <a:lnTo>
                      <a:pt x="698" y="2277"/>
                    </a:lnTo>
                    <a:lnTo>
                      <a:pt x="737" y="2279"/>
                    </a:lnTo>
                    <a:lnTo>
                      <a:pt x="778" y="2280"/>
                    </a:lnTo>
                    <a:lnTo>
                      <a:pt x="818" y="2281"/>
                    </a:lnTo>
                    <a:lnTo>
                      <a:pt x="858" y="2281"/>
                    </a:lnTo>
                    <a:lnTo>
                      <a:pt x="900" y="2281"/>
                    </a:lnTo>
                    <a:lnTo>
                      <a:pt x="940" y="2280"/>
                    </a:lnTo>
                    <a:lnTo>
                      <a:pt x="981" y="2279"/>
                    </a:lnTo>
                    <a:lnTo>
                      <a:pt x="1020" y="2277"/>
                    </a:lnTo>
                    <a:lnTo>
                      <a:pt x="1058" y="2274"/>
                    </a:lnTo>
                    <a:lnTo>
                      <a:pt x="1097" y="2271"/>
                    </a:lnTo>
                    <a:lnTo>
                      <a:pt x="1134" y="2268"/>
                    </a:lnTo>
                    <a:lnTo>
                      <a:pt x="1171" y="2264"/>
                    </a:lnTo>
                    <a:lnTo>
                      <a:pt x="1206" y="2260"/>
                    </a:lnTo>
                    <a:lnTo>
                      <a:pt x="1241" y="2255"/>
                    </a:lnTo>
                    <a:lnTo>
                      <a:pt x="1276" y="2248"/>
                    </a:lnTo>
                    <a:lnTo>
                      <a:pt x="1308" y="2243"/>
                    </a:lnTo>
                    <a:lnTo>
                      <a:pt x="1341" y="2236"/>
                    </a:lnTo>
                    <a:lnTo>
                      <a:pt x="1372" y="2230"/>
                    </a:lnTo>
                    <a:lnTo>
                      <a:pt x="1402" y="2223"/>
                    </a:lnTo>
                    <a:lnTo>
                      <a:pt x="1431" y="2215"/>
                    </a:lnTo>
                    <a:lnTo>
                      <a:pt x="1459" y="2208"/>
                    </a:lnTo>
                    <a:lnTo>
                      <a:pt x="1486" y="2199"/>
                    </a:lnTo>
                    <a:lnTo>
                      <a:pt x="1511" y="2190"/>
                    </a:lnTo>
                    <a:lnTo>
                      <a:pt x="1536" y="2181"/>
                    </a:lnTo>
                    <a:lnTo>
                      <a:pt x="1558" y="2172"/>
                    </a:lnTo>
                    <a:lnTo>
                      <a:pt x="1580" y="2163"/>
                    </a:lnTo>
                    <a:lnTo>
                      <a:pt x="1600" y="2152"/>
                    </a:lnTo>
                    <a:lnTo>
                      <a:pt x="1619" y="2142"/>
                    </a:lnTo>
                    <a:lnTo>
                      <a:pt x="1636" y="2132"/>
                    </a:lnTo>
                    <a:lnTo>
                      <a:pt x="1651" y="2122"/>
                    </a:lnTo>
                    <a:lnTo>
                      <a:pt x="1666" y="2111"/>
                    </a:lnTo>
                    <a:lnTo>
                      <a:pt x="1678" y="2099"/>
                    </a:lnTo>
                    <a:lnTo>
                      <a:pt x="1689" y="2088"/>
                    </a:lnTo>
                    <a:lnTo>
                      <a:pt x="1698" y="2076"/>
                    </a:lnTo>
                    <a:lnTo>
                      <a:pt x="1705" y="2065"/>
                    </a:lnTo>
                    <a:lnTo>
                      <a:pt x="1710" y="2052"/>
                    </a:lnTo>
                    <a:lnTo>
                      <a:pt x="1726" y="2052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BE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2" name="Freeform 256"/>
              <p:cNvSpPr>
                <a:spLocks/>
              </p:cNvSpPr>
              <p:nvPr/>
            </p:nvSpPr>
            <p:spPr bwMode="auto">
              <a:xfrm>
                <a:off x="2893" y="1773"/>
                <a:ext cx="115" cy="88"/>
              </a:xfrm>
              <a:custGeom>
                <a:avLst/>
                <a:gdLst>
                  <a:gd name="T0" fmla="*/ 0 w 1726"/>
                  <a:gd name="T1" fmla="*/ 0 h 1314"/>
                  <a:gd name="T2" fmla="*/ 0 w 1726"/>
                  <a:gd name="T3" fmla="*/ 0 h 1314"/>
                  <a:gd name="T4" fmla="*/ 0 w 1726"/>
                  <a:gd name="T5" fmla="*/ 0 h 1314"/>
                  <a:gd name="T6" fmla="*/ 0 w 1726"/>
                  <a:gd name="T7" fmla="*/ 0 h 1314"/>
                  <a:gd name="T8" fmla="*/ 0 w 1726"/>
                  <a:gd name="T9" fmla="*/ 0 h 1314"/>
                  <a:gd name="T10" fmla="*/ 0 w 1726"/>
                  <a:gd name="T11" fmla="*/ 0 h 1314"/>
                  <a:gd name="T12" fmla="*/ 0 w 1726"/>
                  <a:gd name="T13" fmla="*/ 0 h 1314"/>
                  <a:gd name="T14" fmla="*/ 0 w 1726"/>
                  <a:gd name="T15" fmla="*/ 0 h 1314"/>
                  <a:gd name="T16" fmla="*/ 0 w 1726"/>
                  <a:gd name="T17" fmla="*/ 0 h 1314"/>
                  <a:gd name="T18" fmla="*/ 0 w 1726"/>
                  <a:gd name="T19" fmla="*/ 0 h 1314"/>
                  <a:gd name="T20" fmla="*/ 0 w 1726"/>
                  <a:gd name="T21" fmla="*/ 0 h 1314"/>
                  <a:gd name="T22" fmla="*/ 0 w 1726"/>
                  <a:gd name="T23" fmla="*/ 0 h 1314"/>
                  <a:gd name="T24" fmla="*/ 0 w 1726"/>
                  <a:gd name="T25" fmla="*/ 0 h 1314"/>
                  <a:gd name="T26" fmla="*/ 0 w 1726"/>
                  <a:gd name="T27" fmla="*/ 0 h 1314"/>
                  <a:gd name="T28" fmla="*/ 0 w 1726"/>
                  <a:gd name="T29" fmla="*/ 0 h 1314"/>
                  <a:gd name="T30" fmla="*/ 0 w 1726"/>
                  <a:gd name="T31" fmla="*/ 0 h 1314"/>
                  <a:gd name="T32" fmla="*/ 0 w 1726"/>
                  <a:gd name="T33" fmla="*/ 0 h 1314"/>
                  <a:gd name="T34" fmla="*/ 0 w 1726"/>
                  <a:gd name="T35" fmla="*/ 0 h 1314"/>
                  <a:gd name="T36" fmla="*/ 0 w 1726"/>
                  <a:gd name="T37" fmla="*/ 0 h 1314"/>
                  <a:gd name="T38" fmla="*/ 0 w 1726"/>
                  <a:gd name="T39" fmla="*/ 0 h 1314"/>
                  <a:gd name="T40" fmla="*/ 0 w 1726"/>
                  <a:gd name="T41" fmla="*/ 0 h 1314"/>
                  <a:gd name="T42" fmla="*/ 0 w 1726"/>
                  <a:gd name="T43" fmla="*/ 0 h 1314"/>
                  <a:gd name="T44" fmla="*/ 0 w 1726"/>
                  <a:gd name="T45" fmla="*/ 0 h 1314"/>
                  <a:gd name="T46" fmla="*/ 0 w 1726"/>
                  <a:gd name="T47" fmla="*/ 0 h 1314"/>
                  <a:gd name="T48" fmla="*/ 0 w 1726"/>
                  <a:gd name="T49" fmla="*/ 0 h 1314"/>
                  <a:gd name="T50" fmla="*/ 0 w 1726"/>
                  <a:gd name="T51" fmla="*/ 0 h 1314"/>
                  <a:gd name="T52" fmla="*/ 0 w 1726"/>
                  <a:gd name="T53" fmla="*/ 0 h 1314"/>
                  <a:gd name="T54" fmla="*/ 0 w 1726"/>
                  <a:gd name="T55" fmla="*/ 0 h 1314"/>
                  <a:gd name="T56" fmla="*/ 0 w 1726"/>
                  <a:gd name="T57" fmla="*/ 0 h 1314"/>
                  <a:gd name="T58" fmla="*/ 0 w 1726"/>
                  <a:gd name="T59" fmla="*/ 0 h 1314"/>
                  <a:gd name="T60" fmla="*/ 0 w 1726"/>
                  <a:gd name="T61" fmla="*/ 0 h 1314"/>
                  <a:gd name="T62" fmla="*/ 0 w 1726"/>
                  <a:gd name="T63" fmla="*/ 0 h 1314"/>
                  <a:gd name="T64" fmla="*/ 0 w 1726"/>
                  <a:gd name="T65" fmla="*/ 0 h 1314"/>
                  <a:gd name="T66" fmla="*/ 0 w 1726"/>
                  <a:gd name="T67" fmla="*/ 0 h 1314"/>
                  <a:gd name="T68" fmla="*/ 0 w 1726"/>
                  <a:gd name="T69" fmla="*/ 0 h 13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6"/>
                  <a:gd name="T106" fmla="*/ 0 h 1314"/>
                  <a:gd name="T107" fmla="*/ 1726 w 1726"/>
                  <a:gd name="T108" fmla="*/ 1314 h 13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6" h="1314">
                    <a:moveTo>
                      <a:pt x="1726" y="0"/>
                    </a:moveTo>
                    <a:lnTo>
                      <a:pt x="0" y="0"/>
                    </a:lnTo>
                    <a:lnTo>
                      <a:pt x="0" y="1085"/>
                    </a:lnTo>
                    <a:lnTo>
                      <a:pt x="7" y="1085"/>
                    </a:lnTo>
                    <a:lnTo>
                      <a:pt x="12" y="1098"/>
                    </a:lnTo>
                    <a:lnTo>
                      <a:pt x="19" y="1109"/>
                    </a:lnTo>
                    <a:lnTo>
                      <a:pt x="29" y="1121"/>
                    </a:lnTo>
                    <a:lnTo>
                      <a:pt x="40" y="1132"/>
                    </a:lnTo>
                    <a:lnTo>
                      <a:pt x="52" y="1144"/>
                    </a:lnTo>
                    <a:lnTo>
                      <a:pt x="66" y="1155"/>
                    </a:lnTo>
                    <a:lnTo>
                      <a:pt x="82" y="1165"/>
                    </a:lnTo>
                    <a:lnTo>
                      <a:pt x="99" y="1175"/>
                    </a:lnTo>
                    <a:lnTo>
                      <a:pt x="117" y="1185"/>
                    </a:lnTo>
                    <a:lnTo>
                      <a:pt x="138" y="1196"/>
                    </a:lnTo>
                    <a:lnTo>
                      <a:pt x="159" y="1205"/>
                    </a:lnTo>
                    <a:lnTo>
                      <a:pt x="182" y="1214"/>
                    </a:lnTo>
                    <a:lnTo>
                      <a:pt x="206" y="1223"/>
                    </a:lnTo>
                    <a:lnTo>
                      <a:pt x="232" y="1232"/>
                    </a:lnTo>
                    <a:lnTo>
                      <a:pt x="258" y="1241"/>
                    </a:lnTo>
                    <a:lnTo>
                      <a:pt x="286" y="1248"/>
                    </a:lnTo>
                    <a:lnTo>
                      <a:pt x="315" y="1256"/>
                    </a:lnTo>
                    <a:lnTo>
                      <a:pt x="345" y="1263"/>
                    </a:lnTo>
                    <a:lnTo>
                      <a:pt x="377" y="1269"/>
                    </a:lnTo>
                    <a:lnTo>
                      <a:pt x="408" y="1276"/>
                    </a:lnTo>
                    <a:lnTo>
                      <a:pt x="442" y="1281"/>
                    </a:lnTo>
                    <a:lnTo>
                      <a:pt x="476" y="1288"/>
                    </a:lnTo>
                    <a:lnTo>
                      <a:pt x="511" y="1293"/>
                    </a:lnTo>
                    <a:lnTo>
                      <a:pt x="547" y="1297"/>
                    </a:lnTo>
                    <a:lnTo>
                      <a:pt x="584" y="1301"/>
                    </a:lnTo>
                    <a:lnTo>
                      <a:pt x="621" y="1304"/>
                    </a:lnTo>
                    <a:lnTo>
                      <a:pt x="659" y="1307"/>
                    </a:lnTo>
                    <a:lnTo>
                      <a:pt x="698" y="1310"/>
                    </a:lnTo>
                    <a:lnTo>
                      <a:pt x="737" y="1312"/>
                    </a:lnTo>
                    <a:lnTo>
                      <a:pt x="778" y="1313"/>
                    </a:lnTo>
                    <a:lnTo>
                      <a:pt x="818" y="1314"/>
                    </a:lnTo>
                    <a:lnTo>
                      <a:pt x="858" y="1314"/>
                    </a:lnTo>
                    <a:lnTo>
                      <a:pt x="900" y="1314"/>
                    </a:lnTo>
                    <a:lnTo>
                      <a:pt x="940" y="1313"/>
                    </a:lnTo>
                    <a:lnTo>
                      <a:pt x="981" y="1312"/>
                    </a:lnTo>
                    <a:lnTo>
                      <a:pt x="1020" y="1310"/>
                    </a:lnTo>
                    <a:lnTo>
                      <a:pt x="1058" y="1307"/>
                    </a:lnTo>
                    <a:lnTo>
                      <a:pt x="1097" y="1304"/>
                    </a:lnTo>
                    <a:lnTo>
                      <a:pt x="1134" y="1301"/>
                    </a:lnTo>
                    <a:lnTo>
                      <a:pt x="1171" y="1297"/>
                    </a:lnTo>
                    <a:lnTo>
                      <a:pt x="1206" y="1293"/>
                    </a:lnTo>
                    <a:lnTo>
                      <a:pt x="1241" y="1288"/>
                    </a:lnTo>
                    <a:lnTo>
                      <a:pt x="1276" y="1281"/>
                    </a:lnTo>
                    <a:lnTo>
                      <a:pt x="1308" y="1276"/>
                    </a:lnTo>
                    <a:lnTo>
                      <a:pt x="1341" y="1269"/>
                    </a:lnTo>
                    <a:lnTo>
                      <a:pt x="1372" y="1263"/>
                    </a:lnTo>
                    <a:lnTo>
                      <a:pt x="1402" y="1256"/>
                    </a:lnTo>
                    <a:lnTo>
                      <a:pt x="1431" y="1248"/>
                    </a:lnTo>
                    <a:lnTo>
                      <a:pt x="1459" y="1241"/>
                    </a:lnTo>
                    <a:lnTo>
                      <a:pt x="1486" y="1232"/>
                    </a:lnTo>
                    <a:lnTo>
                      <a:pt x="1511" y="1223"/>
                    </a:lnTo>
                    <a:lnTo>
                      <a:pt x="1536" y="1214"/>
                    </a:lnTo>
                    <a:lnTo>
                      <a:pt x="1558" y="1205"/>
                    </a:lnTo>
                    <a:lnTo>
                      <a:pt x="1580" y="1196"/>
                    </a:lnTo>
                    <a:lnTo>
                      <a:pt x="1600" y="1185"/>
                    </a:lnTo>
                    <a:lnTo>
                      <a:pt x="1619" y="1175"/>
                    </a:lnTo>
                    <a:lnTo>
                      <a:pt x="1636" y="1165"/>
                    </a:lnTo>
                    <a:lnTo>
                      <a:pt x="1651" y="1155"/>
                    </a:lnTo>
                    <a:lnTo>
                      <a:pt x="1666" y="1144"/>
                    </a:lnTo>
                    <a:lnTo>
                      <a:pt x="1678" y="1132"/>
                    </a:lnTo>
                    <a:lnTo>
                      <a:pt x="1689" y="1121"/>
                    </a:lnTo>
                    <a:lnTo>
                      <a:pt x="1698" y="1109"/>
                    </a:lnTo>
                    <a:lnTo>
                      <a:pt x="1705" y="1098"/>
                    </a:lnTo>
                    <a:lnTo>
                      <a:pt x="1710" y="1085"/>
                    </a:lnTo>
                    <a:lnTo>
                      <a:pt x="1726" y="1085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ACC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3" name="Freeform 257"/>
              <p:cNvSpPr>
                <a:spLocks/>
              </p:cNvSpPr>
              <p:nvPr/>
            </p:nvSpPr>
            <p:spPr bwMode="auto">
              <a:xfrm>
                <a:off x="2893" y="1827"/>
                <a:ext cx="114" cy="34"/>
              </a:xfrm>
              <a:custGeom>
                <a:avLst/>
                <a:gdLst>
                  <a:gd name="T0" fmla="*/ 0 w 1717"/>
                  <a:gd name="T1" fmla="*/ 0 h 518"/>
                  <a:gd name="T2" fmla="*/ 0 w 1717"/>
                  <a:gd name="T3" fmla="*/ 0 h 518"/>
                  <a:gd name="T4" fmla="*/ 0 w 1717"/>
                  <a:gd name="T5" fmla="*/ 0 h 518"/>
                  <a:gd name="T6" fmla="*/ 0 w 1717"/>
                  <a:gd name="T7" fmla="*/ 0 h 518"/>
                  <a:gd name="T8" fmla="*/ 0 w 1717"/>
                  <a:gd name="T9" fmla="*/ 0 h 518"/>
                  <a:gd name="T10" fmla="*/ 0 w 1717"/>
                  <a:gd name="T11" fmla="*/ 0 h 518"/>
                  <a:gd name="T12" fmla="*/ 0 w 1717"/>
                  <a:gd name="T13" fmla="*/ 0 h 518"/>
                  <a:gd name="T14" fmla="*/ 0 w 1717"/>
                  <a:gd name="T15" fmla="*/ 0 h 518"/>
                  <a:gd name="T16" fmla="*/ 0 w 1717"/>
                  <a:gd name="T17" fmla="*/ 0 h 518"/>
                  <a:gd name="T18" fmla="*/ 0 w 1717"/>
                  <a:gd name="T19" fmla="*/ 0 h 518"/>
                  <a:gd name="T20" fmla="*/ 0 w 1717"/>
                  <a:gd name="T21" fmla="*/ 0 h 518"/>
                  <a:gd name="T22" fmla="*/ 0 w 1717"/>
                  <a:gd name="T23" fmla="*/ 0 h 518"/>
                  <a:gd name="T24" fmla="*/ 0 w 1717"/>
                  <a:gd name="T25" fmla="*/ 0 h 518"/>
                  <a:gd name="T26" fmla="*/ 0 w 1717"/>
                  <a:gd name="T27" fmla="*/ 0 h 518"/>
                  <a:gd name="T28" fmla="*/ 0 w 1717"/>
                  <a:gd name="T29" fmla="*/ 0 h 518"/>
                  <a:gd name="T30" fmla="*/ 0 w 1717"/>
                  <a:gd name="T31" fmla="*/ 0 h 518"/>
                  <a:gd name="T32" fmla="*/ 0 w 1717"/>
                  <a:gd name="T33" fmla="*/ 0 h 518"/>
                  <a:gd name="T34" fmla="*/ 0 w 1717"/>
                  <a:gd name="T35" fmla="*/ 0 h 518"/>
                  <a:gd name="T36" fmla="*/ 0 w 1717"/>
                  <a:gd name="T37" fmla="*/ 0 h 518"/>
                  <a:gd name="T38" fmla="*/ 0 w 1717"/>
                  <a:gd name="T39" fmla="*/ 0 h 518"/>
                  <a:gd name="T40" fmla="*/ 0 w 1717"/>
                  <a:gd name="T41" fmla="*/ 0 h 518"/>
                  <a:gd name="T42" fmla="*/ 0 w 1717"/>
                  <a:gd name="T43" fmla="*/ 0 h 518"/>
                  <a:gd name="T44" fmla="*/ 0 w 1717"/>
                  <a:gd name="T45" fmla="*/ 0 h 518"/>
                  <a:gd name="T46" fmla="*/ 0 w 1717"/>
                  <a:gd name="T47" fmla="*/ 0 h 518"/>
                  <a:gd name="T48" fmla="*/ 0 w 1717"/>
                  <a:gd name="T49" fmla="*/ 0 h 518"/>
                  <a:gd name="T50" fmla="*/ 0 w 1717"/>
                  <a:gd name="T51" fmla="*/ 0 h 518"/>
                  <a:gd name="T52" fmla="*/ 0 w 1717"/>
                  <a:gd name="T53" fmla="*/ 0 h 518"/>
                  <a:gd name="T54" fmla="*/ 0 w 1717"/>
                  <a:gd name="T55" fmla="*/ 0 h 518"/>
                  <a:gd name="T56" fmla="*/ 0 w 1717"/>
                  <a:gd name="T57" fmla="*/ 0 h 518"/>
                  <a:gd name="T58" fmla="*/ 0 w 1717"/>
                  <a:gd name="T59" fmla="*/ 0 h 518"/>
                  <a:gd name="T60" fmla="*/ 0 w 1717"/>
                  <a:gd name="T61" fmla="*/ 0 h 518"/>
                  <a:gd name="T62" fmla="*/ 0 w 1717"/>
                  <a:gd name="T63" fmla="*/ 0 h 518"/>
                  <a:gd name="T64" fmla="*/ 0 w 1717"/>
                  <a:gd name="T65" fmla="*/ 0 h 518"/>
                  <a:gd name="T66" fmla="*/ 0 w 1717"/>
                  <a:gd name="T67" fmla="*/ 0 h 518"/>
                  <a:gd name="T68" fmla="*/ 0 w 1717"/>
                  <a:gd name="T69" fmla="*/ 0 h 518"/>
                  <a:gd name="T70" fmla="*/ 0 w 1717"/>
                  <a:gd name="T71" fmla="*/ 0 h 518"/>
                  <a:gd name="T72" fmla="*/ 0 w 1717"/>
                  <a:gd name="T73" fmla="*/ 0 h 518"/>
                  <a:gd name="T74" fmla="*/ 0 w 1717"/>
                  <a:gd name="T75" fmla="*/ 0 h 518"/>
                  <a:gd name="T76" fmla="*/ 0 w 1717"/>
                  <a:gd name="T77" fmla="*/ 0 h 518"/>
                  <a:gd name="T78" fmla="*/ 0 w 1717"/>
                  <a:gd name="T79" fmla="*/ 0 h 518"/>
                  <a:gd name="T80" fmla="*/ 0 w 1717"/>
                  <a:gd name="T81" fmla="*/ 0 h 518"/>
                  <a:gd name="T82" fmla="*/ 0 w 1717"/>
                  <a:gd name="T83" fmla="*/ 0 h 518"/>
                  <a:gd name="T84" fmla="*/ 0 w 1717"/>
                  <a:gd name="T85" fmla="*/ 0 h 5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7"/>
                  <a:gd name="T130" fmla="*/ 0 h 518"/>
                  <a:gd name="T131" fmla="*/ 1717 w 1717"/>
                  <a:gd name="T132" fmla="*/ 518 h 5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7" h="518">
                    <a:moveTo>
                      <a:pt x="858" y="518"/>
                    </a:moveTo>
                    <a:lnTo>
                      <a:pt x="903" y="518"/>
                    </a:lnTo>
                    <a:lnTo>
                      <a:pt x="946" y="517"/>
                    </a:lnTo>
                    <a:lnTo>
                      <a:pt x="989" y="515"/>
                    </a:lnTo>
                    <a:lnTo>
                      <a:pt x="1032" y="513"/>
                    </a:lnTo>
                    <a:lnTo>
                      <a:pt x="1074" y="510"/>
                    </a:lnTo>
                    <a:lnTo>
                      <a:pt x="1113" y="507"/>
                    </a:lnTo>
                    <a:lnTo>
                      <a:pt x="1154" y="503"/>
                    </a:lnTo>
                    <a:lnTo>
                      <a:pt x="1193" y="498"/>
                    </a:lnTo>
                    <a:lnTo>
                      <a:pt x="1231" y="493"/>
                    </a:lnTo>
                    <a:lnTo>
                      <a:pt x="1268" y="487"/>
                    </a:lnTo>
                    <a:lnTo>
                      <a:pt x="1303" y="480"/>
                    </a:lnTo>
                    <a:lnTo>
                      <a:pt x="1339" y="474"/>
                    </a:lnTo>
                    <a:lnTo>
                      <a:pt x="1373" y="467"/>
                    </a:lnTo>
                    <a:lnTo>
                      <a:pt x="1404" y="459"/>
                    </a:lnTo>
                    <a:lnTo>
                      <a:pt x="1436" y="451"/>
                    </a:lnTo>
                    <a:lnTo>
                      <a:pt x="1466" y="443"/>
                    </a:lnTo>
                    <a:lnTo>
                      <a:pt x="1494" y="433"/>
                    </a:lnTo>
                    <a:lnTo>
                      <a:pt x="1521" y="424"/>
                    </a:lnTo>
                    <a:lnTo>
                      <a:pt x="1546" y="414"/>
                    </a:lnTo>
                    <a:lnTo>
                      <a:pt x="1571" y="404"/>
                    </a:lnTo>
                    <a:lnTo>
                      <a:pt x="1593" y="394"/>
                    </a:lnTo>
                    <a:lnTo>
                      <a:pt x="1613" y="382"/>
                    </a:lnTo>
                    <a:lnTo>
                      <a:pt x="1632" y="371"/>
                    </a:lnTo>
                    <a:lnTo>
                      <a:pt x="1649" y="360"/>
                    </a:lnTo>
                    <a:lnTo>
                      <a:pt x="1665" y="349"/>
                    </a:lnTo>
                    <a:lnTo>
                      <a:pt x="1679" y="336"/>
                    </a:lnTo>
                    <a:lnTo>
                      <a:pt x="1690" y="324"/>
                    </a:lnTo>
                    <a:lnTo>
                      <a:pt x="1699" y="312"/>
                    </a:lnTo>
                    <a:lnTo>
                      <a:pt x="1707" y="299"/>
                    </a:lnTo>
                    <a:lnTo>
                      <a:pt x="1712" y="285"/>
                    </a:lnTo>
                    <a:lnTo>
                      <a:pt x="1716" y="272"/>
                    </a:lnTo>
                    <a:lnTo>
                      <a:pt x="1717" y="259"/>
                    </a:lnTo>
                    <a:lnTo>
                      <a:pt x="1716" y="245"/>
                    </a:lnTo>
                    <a:lnTo>
                      <a:pt x="1712" y="232"/>
                    </a:lnTo>
                    <a:lnTo>
                      <a:pt x="1707" y="220"/>
                    </a:lnTo>
                    <a:lnTo>
                      <a:pt x="1699" y="207"/>
                    </a:lnTo>
                    <a:lnTo>
                      <a:pt x="1690" y="194"/>
                    </a:lnTo>
                    <a:lnTo>
                      <a:pt x="1679" y="182"/>
                    </a:lnTo>
                    <a:lnTo>
                      <a:pt x="1665" y="170"/>
                    </a:lnTo>
                    <a:lnTo>
                      <a:pt x="1649" y="159"/>
                    </a:lnTo>
                    <a:lnTo>
                      <a:pt x="1632" y="146"/>
                    </a:lnTo>
                    <a:lnTo>
                      <a:pt x="1613" y="135"/>
                    </a:lnTo>
                    <a:lnTo>
                      <a:pt x="1593" y="125"/>
                    </a:lnTo>
                    <a:lnTo>
                      <a:pt x="1571" y="115"/>
                    </a:lnTo>
                    <a:lnTo>
                      <a:pt x="1546" y="105"/>
                    </a:lnTo>
                    <a:lnTo>
                      <a:pt x="1521" y="94"/>
                    </a:lnTo>
                    <a:lnTo>
                      <a:pt x="1494" y="85"/>
                    </a:lnTo>
                    <a:lnTo>
                      <a:pt x="1466" y="76"/>
                    </a:lnTo>
                    <a:lnTo>
                      <a:pt x="1436" y="68"/>
                    </a:lnTo>
                    <a:lnTo>
                      <a:pt x="1404" y="60"/>
                    </a:lnTo>
                    <a:lnTo>
                      <a:pt x="1373" y="51"/>
                    </a:lnTo>
                    <a:lnTo>
                      <a:pt x="1339" y="44"/>
                    </a:lnTo>
                    <a:lnTo>
                      <a:pt x="1303" y="37"/>
                    </a:lnTo>
                    <a:lnTo>
                      <a:pt x="1268" y="31"/>
                    </a:lnTo>
                    <a:lnTo>
                      <a:pt x="1231" y="26"/>
                    </a:lnTo>
                    <a:lnTo>
                      <a:pt x="1193" y="21"/>
                    </a:lnTo>
                    <a:lnTo>
                      <a:pt x="1154" y="16"/>
                    </a:lnTo>
                    <a:lnTo>
                      <a:pt x="1113" y="12"/>
                    </a:lnTo>
                    <a:lnTo>
                      <a:pt x="1074" y="9"/>
                    </a:lnTo>
                    <a:lnTo>
                      <a:pt x="1032" y="6"/>
                    </a:lnTo>
                    <a:lnTo>
                      <a:pt x="989" y="4"/>
                    </a:lnTo>
                    <a:lnTo>
                      <a:pt x="946" y="1"/>
                    </a:lnTo>
                    <a:lnTo>
                      <a:pt x="903" y="0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1" y="1"/>
                    </a:lnTo>
                    <a:lnTo>
                      <a:pt x="728" y="4"/>
                    </a:lnTo>
                    <a:lnTo>
                      <a:pt x="686" y="6"/>
                    </a:lnTo>
                    <a:lnTo>
                      <a:pt x="644" y="9"/>
                    </a:lnTo>
                    <a:lnTo>
                      <a:pt x="603" y="12"/>
                    </a:lnTo>
                    <a:lnTo>
                      <a:pt x="563" y="16"/>
                    </a:lnTo>
                    <a:lnTo>
                      <a:pt x="525" y="21"/>
                    </a:lnTo>
                    <a:lnTo>
                      <a:pt x="487" y="26"/>
                    </a:lnTo>
                    <a:lnTo>
                      <a:pt x="450" y="31"/>
                    </a:lnTo>
                    <a:lnTo>
                      <a:pt x="413" y="37"/>
                    </a:lnTo>
                    <a:lnTo>
                      <a:pt x="379" y="44"/>
                    </a:lnTo>
                    <a:lnTo>
                      <a:pt x="345" y="51"/>
                    </a:lnTo>
                    <a:lnTo>
                      <a:pt x="313" y="60"/>
                    </a:lnTo>
                    <a:lnTo>
                      <a:pt x="282" y="68"/>
                    </a:lnTo>
                    <a:lnTo>
                      <a:pt x="252" y="76"/>
                    </a:lnTo>
                    <a:lnTo>
                      <a:pt x="224" y="85"/>
                    </a:lnTo>
                    <a:lnTo>
                      <a:pt x="196" y="94"/>
                    </a:lnTo>
                    <a:lnTo>
                      <a:pt x="171" y="105"/>
                    </a:lnTo>
                    <a:lnTo>
                      <a:pt x="147" y="115"/>
                    </a:lnTo>
                    <a:lnTo>
                      <a:pt x="125" y="125"/>
                    </a:lnTo>
                    <a:lnTo>
                      <a:pt x="104" y="135"/>
                    </a:lnTo>
                    <a:lnTo>
                      <a:pt x="85" y="146"/>
                    </a:lnTo>
                    <a:lnTo>
                      <a:pt x="68" y="159"/>
                    </a:lnTo>
                    <a:lnTo>
                      <a:pt x="52" y="170"/>
                    </a:lnTo>
                    <a:lnTo>
                      <a:pt x="39" y="182"/>
                    </a:lnTo>
                    <a:lnTo>
                      <a:pt x="28" y="194"/>
                    </a:lnTo>
                    <a:lnTo>
                      <a:pt x="18" y="207"/>
                    </a:lnTo>
                    <a:lnTo>
                      <a:pt x="10" y="220"/>
                    </a:lnTo>
                    <a:lnTo>
                      <a:pt x="5" y="232"/>
                    </a:lnTo>
                    <a:lnTo>
                      <a:pt x="2" y="24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5" y="285"/>
                    </a:lnTo>
                    <a:lnTo>
                      <a:pt x="10" y="299"/>
                    </a:lnTo>
                    <a:lnTo>
                      <a:pt x="18" y="312"/>
                    </a:lnTo>
                    <a:lnTo>
                      <a:pt x="28" y="324"/>
                    </a:lnTo>
                    <a:lnTo>
                      <a:pt x="39" y="336"/>
                    </a:lnTo>
                    <a:lnTo>
                      <a:pt x="52" y="349"/>
                    </a:lnTo>
                    <a:lnTo>
                      <a:pt x="68" y="360"/>
                    </a:lnTo>
                    <a:lnTo>
                      <a:pt x="85" y="371"/>
                    </a:lnTo>
                    <a:lnTo>
                      <a:pt x="104" y="382"/>
                    </a:lnTo>
                    <a:lnTo>
                      <a:pt x="125" y="394"/>
                    </a:lnTo>
                    <a:lnTo>
                      <a:pt x="147" y="404"/>
                    </a:lnTo>
                    <a:lnTo>
                      <a:pt x="171" y="414"/>
                    </a:lnTo>
                    <a:lnTo>
                      <a:pt x="196" y="424"/>
                    </a:lnTo>
                    <a:lnTo>
                      <a:pt x="224" y="433"/>
                    </a:lnTo>
                    <a:lnTo>
                      <a:pt x="252" y="443"/>
                    </a:lnTo>
                    <a:lnTo>
                      <a:pt x="282" y="451"/>
                    </a:lnTo>
                    <a:lnTo>
                      <a:pt x="313" y="459"/>
                    </a:lnTo>
                    <a:lnTo>
                      <a:pt x="345" y="467"/>
                    </a:lnTo>
                    <a:lnTo>
                      <a:pt x="379" y="474"/>
                    </a:lnTo>
                    <a:lnTo>
                      <a:pt x="413" y="480"/>
                    </a:lnTo>
                    <a:lnTo>
                      <a:pt x="450" y="487"/>
                    </a:lnTo>
                    <a:lnTo>
                      <a:pt x="487" y="493"/>
                    </a:lnTo>
                    <a:lnTo>
                      <a:pt x="525" y="498"/>
                    </a:lnTo>
                    <a:lnTo>
                      <a:pt x="563" y="503"/>
                    </a:lnTo>
                    <a:lnTo>
                      <a:pt x="603" y="507"/>
                    </a:lnTo>
                    <a:lnTo>
                      <a:pt x="644" y="510"/>
                    </a:lnTo>
                    <a:lnTo>
                      <a:pt x="686" y="513"/>
                    </a:lnTo>
                    <a:lnTo>
                      <a:pt x="728" y="515"/>
                    </a:lnTo>
                    <a:lnTo>
                      <a:pt x="771" y="517"/>
                    </a:lnTo>
                    <a:lnTo>
                      <a:pt x="814" y="518"/>
                    </a:lnTo>
                    <a:lnTo>
                      <a:pt x="858" y="518"/>
                    </a:lnTo>
                    <a:close/>
                  </a:path>
                </a:pathLst>
              </a:custGeom>
              <a:solidFill>
                <a:srgbClr val="87A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4" name="Freeform 258"/>
              <p:cNvSpPr>
                <a:spLocks/>
              </p:cNvSpPr>
              <p:nvPr/>
            </p:nvSpPr>
            <p:spPr bwMode="auto">
              <a:xfrm>
                <a:off x="2893" y="1692"/>
                <a:ext cx="114" cy="39"/>
              </a:xfrm>
              <a:custGeom>
                <a:avLst/>
                <a:gdLst>
                  <a:gd name="T0" fmla="*/ 0 w 1717"/>
                  <a:gd name="T1" fmla="*/ 0 h 596"/>
                  <a:gd name="T2" fmla="*/ 0 w 1717"/>
                  <a:gd name="T3" fmla="*/ 0 h 596"/>
                  <a:gd name="T4" fmla="*/ 0 w 1717"/>
                  <a:gd name="T5" fmla="*/ 0 h 596"/>
                  <a:gd name="T6" fmla="*/ 0 w 1717"/>
                  <a:gd name="T7" fmla="*/ 0 h 596"/>
                  <a:gd name="T8" fmla="*/ 0 w 1717"/>
                  <a:gd name="T9" fmla="*/ 0 h 596"/>
                  <a:gd name="T10" fmla="*/ 0 w 1717"/>
                  <a:gd name="T11" fmla="*/ 0 h 596"/>
                  <a:gd name="T12" fmla="*/ 0 w 1717"/>
                  <a:gd name="T13" fmla="*/ 0 h 596"/>
                  <a:gd name="T14" fmla="*/ 0 w 1717"/>
                  <a:gd name="T15" fmla="*/ 0 h 596"/>
                  <a:gd name="T16" fmla="*/ 0 w 1717"/>
                  <a:gd name="T17" fmla="*/ 0 h 596"/>
                  <a:gd name="T18" fmla="*/ 0 w 1717"/>
                  <a:gd name="T19" fmla="*/ 0 h 596"/>
                  <a:gd name="T20" fmla="*/ 0 w 1717"/>
                  <a:gd name="T21" fmla="*/ 0 h 596"/>
                  <a:gd name="T22" fmla="*/ 0 w 1717"/>
                  <a:gd name="T23" fmla="*/ 0 h 596"/>
                  <a:gd name="T24" fmla="*/ 0 w 1717"/>
                  <a:gd name="T25" fmla="*/ 0 h 596"/>
                  <a:gd name="T26" fmla="*/ 0 w 1717"/>
                  <a:gd name="T27" fmla="*/ 0 h 596"/>
                  <a:gd name="T28" fmla="*/ 0 w 1717"/>
                  <a:gd name="T29" fmla="*/ 0 h 596"/>
                  <a:gd name="T30" fmla="*/ 0 w 1717"/>
                  <a:gd name="T31" fmla="*/ 0 h 596"/>
                  <a:gd name="T32" fmla="*/ 0 w 1717"/>
                  <a:gd name="T33" fmla="*/ 0 h 596"/>
                  <a:gd name="T34" fmla="*/ 0 w 1717"/>
                  <a:gd name="T35" fmla="*/ 0 h 596"/>
                  <a:gd name="T36" fmla="*/ 0 w 1717"/>
                  <a:gd name="T37" fmla="*/ 0 h 596"/>
                  <a:gd name="T38" fmla="*/ 0 w 1717"/>
                  <a:gd name="T39" fmla="*/ 0 h 596"/>
                  <a:gd name="T40" fmla="*/ 0 w 1717"/>
                  <a:gd name="T41" fmla="*/ 0 h 596"/>
                  <a:gd name="T42" fmla="*/ 0 w 1717"/>
                  <a:gd name="T43" fmla="*/ 0 h 596"/>
                  <a:gd name="T44" fmla="*/ 0 w 1717"/>
                  <a:gd name="T45" fmla="*/ 0 h 596"/>
                  <a:gd name="T46" fmla="*/ 0 w 1717"/>
                  <a:gd name="T47" fmla="*/ 0 h 596"/>
                  <a:gd name="T48" fmla="*/ 0 w 1717"/>
                  <a:gd name="T49" fmla="*/ 0 h 596"/>
                  <a:gd name="T50" fmla="*/ 0 w 1717"/>
                  <a:gd name="T51" fmla="*/ 0 h 596"/>
                  <a:gd name="T52" fmla="*/ 0 w 1717"/>
                  <a:gd name="T53" fmla="*/ 0 h 596"/>
                  <a:gd name="T54" fmla="*/ 0 w 1717"/>
                  <a:gd name="T55" fmla="*/ 0 h 596"/>
                  <a:gd name="T56" fmla="*/ 0 w 1717"/>
                  <a:gd name="T57" fmla="*/ 0 h 596"/>
                  <a:gd name="T58" fmla="*/ 0 w 1717"/>
                  <a:gd name="T59" fmla="*/ 0 h 596"/>
                  <a:gd name="T60" fmla="*/ 0 w 1717"/>
                  <a:gd name="T61" fmla="*/ 0 h 596"/>
                  <a:gd name="T62" fmla="*/ 0 w 1717"/>
                  <a:gd name="T63" fmla="*/ 0 h 596"/>
                  <a:gd name="T64" fmla="*/ 0 w 1717"/>
                  <a:gd name="T65" fmla="*/ 0 h 596"/>
                  <a:gd name="T66" fmla="*/ 0 w 1717"/>
                  <a:gd name="T67" fmla="*/ 0 h 596"/>
                  <a:gd name="T68" fmla="*/ 0 w 1717"/>
                  <a:gd name="T69" fmla="*/ 0 h 596"/>
                  <a:gd name="T70" fmla="*/ 0 w 1717"/>
                  <a:gd name="T71" fmla="*/ 0 h 596"/>
                  <a:gd name="T72" fmla="*/ 0 w 1717"/>
                  <a:gd name="T73" fmla="*/ 0 h 596"/>
                  <a:gd name="T74" fmla="*/ 0 w 1717"/>
                  <a:gd name="T75" fmla="*/ 0 h 596"/>
                  <a:gd name="T76" fmla="*/ 0 w 1717"/>
                  <a:gd name="T77" fmla="*/ 0 h 596"/>
                  <a:gd name="T78" fmla="*/ 0 w 1717"/>
                  <a:gd name="T79" fmla="*/ 0 h 596"/>
                  <a:gd name="T80" fmla="*/ 0 w 1717"/>
                  <a:gd name="T81" fmla="*/ 0 h 596"/>
                  <a:gd name="T82" fmla="*/ 0 w 1717"/>
                  <a:gd name="T83" fmla="*/ 0 h 596"/>
                  <a:gd name="T84" fmla="*/ 0 w 1717"/>
                  <a:gd name="T85" fmla="*/ 0 h 596"/>
                  <a:gd name="T86" fmla="*/ 0 w 1717"/>
                  <a:gd name="T87" fmla="*/ 0 h 596"/>
                  <a:gd name="T88" fmla="*/ 0 w 1717"/>
                  <a:gd name="T89" fmla="*/ 0 h 596"/>
                  <a:gd name="T90" fmla="*/ 0 w 1717"/>
                  <a:gd name="T91" fmla="*/ 0 h 596"/>
                  <a:gd name="T92" fmla="*/ 0 w 1717"/>
                  <a:gd name="T93" fmla="*/ 0 h 596"/>
                  <a:gd name="T94" fmla="*/ 0 w 1717"/>
                  <a:gd name="T95" fmla="*/ 0 h 596"/>
                  <a:gd name="T96" fmla="*/ 0 w 1717"/>
                  <a:gd name="T97" fmla="*/ 0 h 596"/>
                  <a:gd name="T98" fmla="*/ 0 w 1717"/>
                  <a:gd name="T99" fmla="*/ 0 h 596"/>
                  <a:gd name="T100" fmla="*/ 0 w 1717"/>
                  <a:gd name="T101" fmla="*/ 0 h 596"/>
                  <a:gd name="T102" fmla="*/ 0 w 1717"/>
                  <a:gd name="T103" fmla="*/ 0 h 5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17"/>
                  <a:gd name="T157" fmla="*/ 0 h 596"/>
                  <a:gd name="T158" fmla="*/ 1717 w 1717"/>
                  <a:gd name="T159" fmla="*/ 596 h 59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17" h="596">
                    <a:moveTo>
                      <a:pt x="341" y="466"/>
                    </a:moveTo>
                    <a:lnTo>
                      <a:pt x="349" y="469"/>
                    </a:lnTo>
                    <a:lnTo>
                      <a:pt x="356" y="474"/>
                    </a:lnTo>
                    <a:lnTo>
                      <a:pt x="362" y="481"/>
                    </a:lnTo>
                    <a:lnTo>
                      <a:pt x="369" y="489"/>
                    </a:lnTo>
                    <a:lnTo>
                      <a:pt x="380" y="508"/>
                    </a:lnTo>
                    <a:lnTo>
                      <a:pt x="391" y="531"/>
                    </a:lnTo>
                    <a:lnTo>
                      <a:pt x="401" y="552"/>
                    </a:lnTo>
                    <a:lnTo>
                      <a:pt x="413" y="572"/>
                    </a:lnTo>
                    <a:lnTo>
                      <a:pt x="421" y="580"/>
                    </a:lnTo>
                    <a:lnTo>
                      <a:pt x="428" y="587"/>
                    </a:lnTo>
                    <a:lnTo>
                      <a:pt x="435" y="591"/>
                    </a:lnTo>
                    <a:lnTo>
                      <a:pt x="444" y="594"/>
                    </a:lnTo>
                    <a:lnTo>
                      <a:pt x="454" y="595"/>
                    </a:lnTo>
                    <a:lnTo>
                      <a:pt x="464" y="596"/>
                    </a:lnTo>
                    <a:lnTo>
                      <a:pt x="475" y="596"/>
                    </a:lnTo>
                    <a:lnTo>
                      <a:pt x="484" y="595"/>
                    </a:lnTo>
                    <a:lnTo>
                      <a:pt x="501" y="592"/>
                    </a:lnTo>
                    <a:lnTo>
                      <a:pt x="519" y="588"/>
                    </a:lnTo>
                    <a:lnTo>
                      <a:pt x="534" y="582"/>
                    </a:lnTo>
                    <a:lnTo>
                      <a:pt x="549" y="575"/>
                    </a:lnTo>
                    <a:lnTo>
                      <a:pt x="563" y="567"/>
                    </a:lnTo>
                    <a:lnTo>
                      <a:pt x="578" y="558"/>
                    </a:lnTo>
                    <a:lnTo>
                      <a:pt x="593" y="550"/>
                    </a:lnTo>
                    <a:lnTo>
                      <a:pt x="608" y="542"/>
                    </a:lnTo>
                    <a:lnTo>
                      <a:pt x="625" y="534"/>
                    </a:lnTo>
                    <a:lnTo>
                      <a:pt x="643" y="527"/>
                    </a:lnTo>
                    <a:lnTo>
                      <a:pt x="661" y="522"/>
                    </a:lnTo>
                    <a:lnTo>
                      <a:pt x="683" y="518"/>
                    </a:lnTo>
                    <a:lnTo>
                      <a:pt x="694" y="516"/>
                    </a:lnTo>
                    <a:lnTo>
                      <a:pt x="705" y="516"/>
                    </a:lnTo>
                    <a:lnTo>
                      <a:pt x="718" y="515"/>
                    </a:lnTo>
                    <a:lnTo>
                      <a:pt x="731" y="515"/>
                    </a:lnTo>
                    <a:lnTo>
                      <a:pt x="746" y="516"/>
                    </a:lnTo>
                    <a:lnTo>
                      <a:pt x="762" y="517"/>
                    </a:lnTo>
                    <a:lnTo>
                      <a:pt x="778" y="517"/>
                    </a:lnTo>
                    <a:lnTo>
                      <a:pt x="794" y="518"/>
                    </a:lnTo>
                    <a:lnTo>
                      <a:pt x="810" y="518"/>
                    </a:lnTo>
                    <a:lnTo>
                      <a:pt x="827" y="518"/>
                    </a:lnTo>
                    <a:lnTo>
                      <a:pt x="842" y="518"/>
                    </a:lnTo>
                    <a:lnTo>
                      <a:pt x="858" y="518"/>
                    </a:lnTo>
                    <a:lnTo>
                      <a:pt x="903" y="518"/>
                    </a:lnTo>
                    <a:lnTo>
                      <a:pt x="946" y="517"/>
                    </a:lnTo>
                    <a:lnTo>
                      <a:pt x="989" y="515"/>
                    </a:lnTo>
                    <a:lnTo>
                      <a:pt x="1032" y="512"/>
                    </a:lnTo>
                    <a:lnTo>
                      <a:pt x="1074" y="509"/>
                    </a:lnTo>
                    <a:lnTo>
                      <a:pt x="1113" y="506"/>
                    </a:lnTo>
                    <a:lnTo>
                      <a:pt x="1154" y="502"/>
                    </a:lnTo>
                    <a:lnTo>
                      <a:pt x="1193" y="497"/>
                    </a:lnTo>
                    <a:lnTo>
                      <a:pt x="1231" y="492"/>
                    </a:lnTo>
                    <a:lnTo>
                      <a:pt x="1268" y="487"/>
                    </a:lnTo>
                    <a:lnTo>
                      <a:pt x="1303" y="481"/>
                    </a:lnTo>
                    <a:lnTo>
                      <a:pt x="1339" y="474"/>
                    </a:lnTo>
                    <a:lnTo>
                      <a:pt x="1373" y="467"/>
                    </a:lnTo>
                    <a:lnTo>
                      <a:pt x="1404" y="458"/>
                    </a:lnTo>
                    <a:lnTo>
                      <a:pt x="1436" y="450"/>
                    </a:lnTo>
                    <a:lnTo>
                      <a:pt x="1466" y="442"/>
                    </a:lnTo>
                    <a:lnTo>
                      <a:pt x="1494" y="433"/>
                    </a:lnTo>
                    <a:lnTo>
                      <a:pt x="1521" y="424"/>
                    </a:lnTo>
                    <a:lnTo>
                      <a:pt x="1546" y="413"/>
                    </a:lnTo>
                    <a:lnTo>
                      <a:pt x="1571" y="404"/>
                    </a:lnTo>
                    <a:lnTo>
                      <a:pt x="1593" y="393"/>
                    </a:lnTo>
                    <a:lnTo>
                      <a:pt x="1613" y="383"/>
                    </a:lnTo>
                    <a:lnTo>
                      <a:pt x="1632" y="372"/>
                    </a:lnTo>
                    <a:lnTo>
                      <a:pt x="1649" y="359"/>
                    </a:lnTo>
                    <a:lnTo>
                      <a:pt x="1665" y="348"/>
                    </a:lnTo>
                    <a:lnTo>
                      <a:pt x="1679" y="336"/>
                    </a:lnTo>
                    <a:lnTo>
                      <a:pt x="1690" y="324"/>
                    </a:lnTo>
                    <a:lnTo>
                      <a:pt x="1699" y="311"/>
                    </a:lnTo>
                    <a:lnTo>
                      <a:pt x="1707" y="298"/>
                    </a:lnTo>
                    <a:lnTo>
                      <a:pt x="1712" y="286"/>
                    </a:lnTo>
                    <a:lnTo>
                      <a:pt x="1716" y="273"/>
                    </a:lnTo>
                    <a:lnTo>
                      <a:pt x="1717" y="259"/>
                    </a:lnTo>
                    <a:lnTo>
                      <a:pt x="1716" y="246"/>
                    </a:lnTo>
                    <a:lnTo>
                      <a:pt x="1712" y="233"/>
                    </a:lnTo>
                    <a:lnTo>
                      <a:pt x="1707" y="219"/>
                    </a:lnTo>
                    <a:lnTo>
                      <a:pt x="1699" y="206"/>
                    </a:lnTo>
                    <a:lnTo>
                      <a:pt x="1690" y="194"/>
                    </a:lnTo>
                    <a:lnTo>
                      <a:pt x="1679" y="182"/>
                    </a:lnTo>
                    <a:lnTo>
                      <a:pt x="1665" y="169"/>
                    </a:lnTo>
                    <a:lnTo>
                      <a:pt x="1649" y="158"/>
                    </a:lnTo>
                    <a:lnTo>
                      <a:pt x="1632" y="147"/>
                    </a:lnTo>
                    <a:lnTo>
                      <a:pt x="1613" y="136"/>
                    </a:lnTo>
                    <a:lnTo>
                      <a:pt x="1593" y="125"/>
                    </a:lnTo>
                    <a:lnTo>
                      <a:pt x="1571" y="114"/>
                    </a:lnTo>
                    <a:lnTo>
                      <a:pt x="1546" y="104"/>
                    </a:lnTo>
                    <a:lnTo>
                      <a:pt x="1521" y="94"/>
                    </a:lnTo>
                    <a:lnTo>
                      <a:pt x="1494" y="85"/>
                    </a:lnTo>
                    <a:lnTo>
                      <a:pt x="1466" y="76"/>
                    </a:lnTo>
                    <a:lnTo>
                      <a:pt x="1436" y="67"/>
                    </a:lnTo>
                    <a:lnTo>
                      <a:pt x="1404" y="59"/>
                    </a:lnTo>
                    <a:lnTo>
                      <a:pt x="1373" y="51"/>
                    </a:lnTo>
                    <a:lnTo>
                      <a:pt x="1339" y="44"/>
                    </a:lnTo>
                    <a:lnTo>
                      <a:pt x="1303" y="38"/>
                    </a:lnTo>
                    <a:lnTo>
                      <a:pt x="1268" y="31"/>
                    </a:lnTo>
                    <a:lnTo>
                      <a:pt x="1231" y="25"/>
                    </a:lnTo>
                    <a:lnTo>
                      <a:pt x="1193" y="20"/>
                    </a:lnTo>
                    <a:lnTo>
                      <a:pt x="1154" y="15"/>
                    </a:lnTo>
                    <a:lnTo>
                      <a:pt x="1113" y="11"/>
                    </a:lnTo>
                    <a:lnTo>
                      <a:pt x="1074" y="8"/>
                    </a:lnTo>
                    <a:lnTo>
                      <a:pt x="1032" y="5"/>
                    </a:lnTo>
                    <a:lnTo>
                      <a:pt x="989" y="3"/>
                    </a:lnTo>
                    <a:lnTo>
                      <a:pt x="946" y="1"/>
                    </a:lnTo>
                    <a:lnTo>
                      <a:pt x="903" y="0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1" y="1"/>
                    </a:lnTo>
                    <a:lnTo>
                      <a:pt x="728" y="3"/>
                    </a:lnTo>
                    <a:lnTo>
                      <a:pt x="686" y="5"/>
                    </a:lnTo>
                    <a:lnTo>
                      <a:pt x="644" y="8"/>
                    </a:lnTo>
                    <a:lnTo>
                      <a:pt x="603" y="11"/>
                    </a:lnTo>
                    <a:lnTo>
                      <a:pt x="563" y="15"/>
                    </a:lnTo>
                    <a:lnTo>
                      <a:pt x="525" y="20"/>
                    </a:lnTo>
                    <a:lnTo>
                      <a:pt x="487" y="25"/>
                    </a:lnTo>
                    <a:lnTo>
                      <a:pt x="450" y="31"/>
                    </a:lnTo>
                    <a:lnTo>
                      <a:pt x="413" y="38"/>
                    </a:lnTo>
                    <a:lnTo>
                      <a:pt x="379" y="44"/>
                    </a:lnTo>
                    <a:lnTo>
                      <a:pt x="345" y="51"/>
                    </a:lnTo>
                    <a:lnTo>
                      <a:pt x="313" y="59"/>
                    </a:lnTo>
                    <a:lnTo>
                      <a:pt x="282" y="67"/>
                    </a:lnTo>
                    <a:lnTo>
                      <a:pt x="252" y="76"/>
                    </a:lnTo>
                    <a:lnTo>
                      <a:pt x="224" y="85"/>
                    </a:lnTo>
                    <a:lnTo>
                      <a:pt x="196" y="94"/>
                    </a:lnTo>
                    <a:lnTo>
                      <a:pt x="171" y="104"/>
                    </a:lnTo>
                    <a:lnTo>
                      <a:pt x="147" y="114"/>
                    </a:lnTo>
                    <a:lnTo>
                      <a:pt x="125" y="125"/>
                    </a:lnTo>
                    <a:lnTo>
                      <a:pt x="104" y="136"/>
                    </a:lnTo>
                    <a:lnTo>
                      <a:pt x="85" y="147"/>
                    </a:lnTo>
                    <a:lnTo>
                      <a:pt x="68" y="158"/>
                    </a:lnTo>
                    <a:lnTo>
                      <a:pt x="52" y="169"/>
                    </a:lnTo>
                    <a:lnTo>
                      <a:pt x="39" y="182"/>
                    </a:lnTo>
                    <a:lnTo>
                      <a:pt x="28" y="194"/>
                    </a:lnTo>
                    <a:lnTo>
                      <a:pt x="18" y="206"/>
                    </a:lnTo>
                    <a:lnTo>
                      <a:pt x="10" y="219"/>
                    </a:lnTo>
                    <a:lnTo>
                      <a:pt x="5" y="233"/>
                    </a:lnTo>
                    <a:lnTo>
                      <a:pt x="2" y="246"/>
                    </a:lnTo>
                    <a:lnTo>
                      <a:pt x="0" y="259"/>
                    </a:lnTo>
                    <a:lnTo>
                      <a:pt x="1" y="266"/>
                    </a:lnTo>
                    <a:lnTo>
                      <a:pt x="2" y="275"/>
                    </a:lnTo>
                    <a:lnTo>
                      <a:pt x="4" y="283"/>
                    </a:lnTo>
                    <a:lnTo>
                      <a:pt x="6" y="290"/>
                    </a:lnTo>
                    <a:lnTo>
                      <a:pt x="10" y="298"/>
                    </a:lnTo>
                    <a:lnTo>
                      <a:pt x="14" y="305"/>
                    </a:lnTo>
                    <a:lnTo>
                      <a:pt x="19" y="312"/>
                    </a:lnTo>
                    <a:lnTo>
                      <a:pt x="25" y="321"/>
                    </a:lnTo>
                    <a:lnTo>
                      <a:pt x="38" y="335"/>
                    </a:lnTo>
                    <a:lnTo>
                      <a:pt x="54" y="349"/>
                    </a:lnTo>
                    <a:lnTo>
                      <a:pt x="73" y="362"/>
                    </a:lnTo>
                    <a:lnTo>
                      <a:pt x="93" y="376"/>
                    </a:lnTo>
                    <a:lnTo>
                      <a:pt x="116" y="389"/>
                    </a:lnTo>
                    <a:lnTo>
                      <a:pt x="143" y="401"/>
                    </a:lnTo>
                    <a:lnTo>
                      <a:pt x="171" y="413"/>
                    </a:lnTo>
                    <a:lnTo>
                      <a:pt x="201" y="426"/>
                    </a:lnTo>
                    <a:lnTo>
                      <a:pt x="233" y="436"/>
                    </a:lnTo>
                    <a:lnTo>
                      <a:pt x="267" y="446"/>
                    </a:lnTo>
                    <a:lnTo>
                      <a:pt x="303" y="456"/>
                    </a:lnTo>
                    <a:lnTo>
                      <a:pt x="341" y="466"/>
                    </a:lnTo>
                    <a:close/>
                  </a:path>
                </a:pathLst>
              </a:custGeom>
              <a:solidFill>
                <a:srgbClr val="87E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5" name="Freeform 259"/>
              <p:cNvSpPr>
                <a:spLocks/>
              </p:cNvSpPr>
              <p:nvPr/>
            </p:nvSpPr>
            <p:spPr bwMode="auto">
              <a:xfrm>
                <a:off x="2893" y="1754"/>
                <a:ext cx="114" cy="35"/>
              </a:xfrm>
              <a:custGeom>
                <a:avLst/>
                <a:gdLst>
                  <a:gd name="T0" fmla="*/ 0 w 1717"/>
                  <a:gd name="T1" fmla="*/ 0 h 519"/>
                  <a:gd name="T2" fmla="*/ 0 w 1717"/>
                  <a:gd name="T3" fmla="*/ 0 h 519"/>
                  <a:gd name="T4" fmla="*/ 0 w 1717"/>
                  <a:gd name="T5" fmla="*/ 0 h 519"/>
                  <a:gd name="T6" fmla="*/ 0 w 1717"/>
                  <a:gd name="T7" fmla="*/ 0 h 519"/>
                  <a:gd name="T8" fmla="*/ 0 w 1717"/>
                  <a:gd name="T9" fmla="*/ 0 h 519"/>
                  <a:gd name="T10" fmla="*/ 0 w 1717"/>
                  <a:gd name="T11" fmla="*/ 0 h 519"/>
                  <a:gd name="T12" fmla="*/ 0 w 1717"/>
                  <a:gd name="T13" fmla="*/ 0 h 519"/>
                  <a:gd name="T14" fmla="*/ 0 w 1717"/>
                  <a:gd name="T15" fmla="*/ 0 h 519"/>
                  <a:gd name="T16" fmla="*/ 0 w 1717"/>
                  <a:gd name="T17" fmla="*/ 0 h 519"/>
                  <a:gd name="T18" fmla="*/ 0 w 1717"/>
                  <a:gd name="T19" fmla="*/ 0 h 519"/>
                  <a:gd name="T20" fmla="*/ 0 w 1717"/>
                  <a:gd name="T21" fmla="*/ 0 h 519"/>
                  <a:gd name="T22" fmla="*/ 0 w 1717"/>
                  <a:gd name="T23" fmla="*/ 0 h 519"/>
                  <a:gd name="T24" fmla="*/ 0 w 1717"/>
                  <a:gd name="T25" fmla="*/ 0 h 519"/>
                  <a:gd name="T26" fmla="*/ 0 w 1717"/>
                  <a:gd name="T27" fmla="*/ 0 h 519"/>
                  <a:gd name="T28" fmla="*/ 0 w 1717"/>
                  <a:gd name="T29" fmla="*/ 0 h 519"/>
                  <a:gd name="T30" fmla="*/ 0 w 1717"/>
                  <a:gd name="T31" fmla="*/ 0 h 519"/>
                  <a:gd name="T32" fmla="*/ 0 w 1717"/>
                  <a:gd name="T33" fmla="*/ 0 h 519"/>
                  <a:gd name="T34" fmla="*/ 0 w 1717"/>
                  <a:gd name="T35" fmla="*/ 0 h 519"/>
                  <a:gd name="T36" fmla="*/ 0 w 1717"/>
                  <a:gd name="T37" fmla="*/ 0 h 519"/>
                  <a:gd name="T38" fmla="*/ 0 w 1717"/>
                  <a:gd name="T39" fmla="*/ 0 h 519"/>
                  <a:gd name="T40" fmla="*/ 0 w 1717"/>
                  <a:gd name="T41" fmla="*/ 0 h 519"/>
                  <a:gd name="T42" fmla="*/ 0 w 1717"/>
                  <a:gd name="T43" fmla="*/ 0 h 519"/>
                  <a:gd name="T44" fmla="*/ 0 w 1717"/>
                  <a:gd name="T45" fmla="*/ 0 h 519"/>
                  <a:gd name="T46" fmla="*/ 0 w 1717"/>
                  <a:gd name="T47" fmla="*/ 0 h 519"/>
                  <a:gd name="T48" fmla="*/ 0 w 1717"/>
                  <a:gd name="T49" fmla="*/ 0 h 519"/>
                  <a:gd name="T50" fmla="*/ 0 w 1717"/>
                  <a:gd name="T51" fmla="*/ 0 h 519"/>
                  <a:gd name="T52" fmla="*/ 0 w 1717"/>
                  <a:gd name="T53" fmla="*/ 0 h 519"/>
                  <a:gd name="T54" fmla="*/ 0 w 1717"/>
                  <a:gd name="T55" fmla="*/ 0 h 519"/>
                  <a:gd name="T56" fmla="*/ 0 w 1717"/>
                  <a:gd name="T57" fmla="*/ 0 h 519"/>
                  <a:gd name="T58" fmla="*/ 0 w 1717"/>
                  <a:gd name="T59" fmla="*/ 0 h 519"/>
                  <a:gd name="T60" fmla="*/ 0 w 1717"/>
                  <a:gd name="T61" fmla="*/ 0 h 519"/>
                  <a:gd name="T62" fmla="*/ 0 w 1717"/>
                  <a:gd name="T63" fmla="*/ 0 h 519"/>
                  <a:gd name="T64" fmla="*/ 0 w 1717"/>
                  <a:gd name="T65" fmla="*/ 0 h 519"/>
                  <a:gd name="T66" fmla="*/ 0 w 1717"/>
                  <a:gd name="T67" fmla="*/ 0 h 519"/>
                  <a:gd name="T68" fmla="*/ 0 w 1717"/>
                  <a:gd name="T69" fmla="*/ 0 h 519"/>
                  <a:gd name="T70" fmla="*/ 0 w 1717"/>
                  <a:gd name="T71" fmla="*/ 0 h 519"/>
                  <a:gd name="T72" fmla="*/ 0 w 1717"/>
                  <a:gd name="T73" fmla="*/ 0 h 519"/>
                  <a:gd name="T74" fmla="*/ 0 w 1717"/>
                  <a:gd name="T75" fmla="*/ 0 h 519"/>
                  <a:gd name="T76" fmla="*/ 0 w 1717"/>
                  <a:gd name="T77" fmla="*/ 0 h 519"/>
                  <a:gd name="T78" fmla="*/ 0 w 1717"/>
                  <a:gd name="T79" fmla="*/ 0 h 519"/>
                  <a:gd name="T80" fmla="*/ 0 w 1717"/>
                  <a:gd name="T81" fmla="*/ 0 h 519"/>
                  <a:gd name="T82" fmla="*/ 0 w 1717"/>
                  <a:gd name="T83" fmla="*/ 0 h 519"/>
                  <a:gd name="T84" fmla="*/ 0 w 1717"/>
                  <a:gd name="T85" fmla="*/ 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7"/>
                  <a:gd name="T130" fmla="*/ 0 h 519"/>
                  <a:gd name="T131" fmla="*/ 1717 w 1717"/>
                  <a:gd name="T132" fmla="*/ 519 h 5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7" h="519">
                    <a:moveTo>
                      <a:pt x="858" y="519"/>
                    </a:moveTo>
                    <a:lnTo>
                      <a:pt x="903" y="518"/>
                    </a:lnTo>
                    <a:lnTo>
                      <a:pt x="946" y="517"/>
                    </a:lnTo>
                    <a:lnTo>
                      <a:pt x="989" y="516"/>
                    </a:lnTo>
                    <a:lnTo>
                      <a:pt x="1032" y="514"/>
                    </a:lnTo>
                    <a:lnTo>
                      <a:pt x="1074" y="511"/>
                    </a:lnTo>
                    <a:lnTo>
                      <a:pt x="1113" y="507"/>
                    </a:lnTo>
                    <a:lnTo>
                      <a:pt x="1154" y="502"/>
                    </a:lnTo>
                    <a:lnTo>
                      <a:pt x="1193" y="498"/>
                    </a:lnTo>
                    <a:lnTo>
                      <a:pt x="1231" y="493"/>
                    </a:lnTo>
                    <a:lnTo>
                      <a:pt x="1268" y="487"/>
                    </a:lnTo>
                    <a:lnTo>
                      <a:pt x="1303" y="481"/>
                    </a:lnTo>
                    <a:lnTo>
                      <a:pt x="1339" y="474"/>
                    </a:lnTo>
                    <a:lnTo>
                      <a:pt x="1373" y="467"/>
                    </a:lnTo>
                    <a:lnTo>
                      <a:pt x="1404" y="460"/>
                    </a:lnTo>
                    <a:lnTo>
                      <a:pt x="1436" y="451"/>
                    </a:lnTo>
                    <a:lnTo>
                      <a:pt x="1466" y="442"/>
                    </a:lnTo>
                    <a:lnTo>
                      <a:pt x="1494" y="434"/>
                    </a:lnTo>
                    <a:lnTo>
                      <a:pt x="1521" y="424"/>
                    </a:lnTo>
                    <a:lnTo>
                      <a:pt x="1546" y="415"/>
                    </a:lnTo>
                    <a:lnTo>
                      <a:pt x="1571" y="404"/>
                    </a:lnTo>
                    <a:lnTo>
                      <a:pt x="1593" y="394"/>
                    </a:lnTo>
                    <a:lnTo>
                      <a:pt x="1613" y="383"/>
                    </a:lnTo>
                    <a:lnTo>
                      <a:pt x="1632" y="372"/>
                    </a:lnTo>
                    <a:lnTo>
                      <a:pt x="1649" y="361"/>
                    </a:lnTo>
                    <a:lnTo>
                      <a:pt x="1665" y="348"/>
                    </a:lnTo>
                    <a:lnTo>
                      <a:pt x="1679" y="337"/>
                    </a:lnTo>
                    <a:lnTo>
                      <a:pt x="1690" y="324"/>
                    </a:lnTo>
                    <a:lnTo>
                      <a:pt x="1699" y="312"/>
                    </a:lnTo>
                    <a:lnTo>
                      <a:pt x="1707" y="299"/>
                    </a:lnTo>
                    <a:lnTo>
                      <a:pt x="1712" y="286"/>
                    </a:lnTo>
                    <a:lnTo>
                      <a:pt x="1716" y="273"/>
                    </a:lnTo>
                    <a:lnTo>
                      <a:pt x="1717" y="259"/>
                    </a:lnTo>
                    <a:lnTo>
                      <a:pt x="1716" y="246"/>
                    </a:lnTo>
                    <a:lnTo>
                      <a:pt x="1712" y="233"/>
                    </a:lnTo>
                    <a:lnTo>
                      <a:pt x="1707" y="220"/>
                    </a:lnTo>
                    <a:lnTo>
                      <a:pt x="1699" y="207"/>
                    </a:lnTo>
                    <a:lnTo>
                      <a:pt x="1690" y="195"/>
                    </a:lnTo>
                    <a:lnTo>
                      <a:pt x="1679" y="183"/>
                    </a:lnTo>
                    <a:lnTo>
                      <a:pt x="1665" y="171"/>
                    </a:lnTo>
                    <a:lnTo>
                      <a:pt x="1649" y="158"/>
                    </a:lnTo>
                    <a:lnTo>
                      <a:pt x="1632" y="147"/>
                    </a:lnTo>
                    <a:lnTo>
                      <a:pt x="1613" y="136"/>
                    </a:lnTo>
                    <a:lnTo>
                      <a:pt x="1593" y="125"/>
                    </a:lnTo>
                    <a:lnTo>
                      <a:pt x="1571" y="114"/>
                    </a:lnTo>
                    <a:lnTo>
                      <a:pt x="1546" y="104"/>
                    </a:lnTo>
                    <a:lnTo>
                      <a:pt x="1521" y="95"/>
                    </a:lnTo>
                    <a:lnTo>
                      <a:pt x="1494" y="85"/>
                    </a:lnTo>
                    <a:lnTo>
                      <a:pt x="1466" y="77"/>
                    </a:lnTo>
                    <a:lnTo>
                      <a:pt x="1436" y="68"/>
                    </a:lnTo>
                    <a:lnTo>
                      <a:pt x="1404" y="59"/>
                    </a:lnTo>
                    <a:lnTo>
                      <a:pt x="1373" y="52"/>
                    </a:lnTo>
                    <a:lnTo>
                      <a:pt x="1339" y="45"/>
                    </a:lnTo>
                    <a:lnTo>
                      <a:pt x="1303" y="38"/>
                    </a:lnTo>
                    <a:lnTo>
                      <a:pt x="1268" y="32"/>
                    </a:lnTo>
                    <a:lnTo>
                      <a:pt x="1231" y="26"/>
                    </a:lnTo>
                    <a:lnTo>
                      <a:pt x="1193" y="21"/>
                    </a:lnTo>
                    <a:lnTo>
                      <a:pt x="1154" y="16"/>
                    </a:lnTo>
                    <a:lnTo>
                      <a:pt x="1113" y="12"/>
                    </a:lnTo>
                    <a:lnTo>
                      <a:pt x="1074" y="8"/>
                    </a:lnTo>
                    <a:lnTo>
                      <a:pt x="1032" y="5"/>
                    </a:lnTo>
                    <a:lnTo>
                      <a:pt x="989" y="3"/>
                    </a:lnTo>
                    <a:lnTo>
                      <a:pt x="946" y="2"/>
                    </a:lnTo>
                    <a:lnTo>
                      <a:pt x="903" y="1"/>
                    </a:lnTo>
                    <a:lnTo>
                      <a:pt x="858" y="0"/>
                    </a:lnTo>
                    <a:lnTo>
                      <a:pt x="814" y="1"/>
                    </a:lnTo>
                    <a:lnTo>
                      <a:pt x="771" y="2"/>
                    </a:lnTo>
                    <a:lnTo>
                      <a:pt x="728" y="3"/>
                    </a:lnTo>
                    <a:lnTo>
                      <a:pt x="686" y="5"/>
                    </a:lnTo>
                    <a:lnTo>
                      <a:pt x="644" y="8"/>
                    </a:lnTo>
                    <a:lnTo>
                      <a:pt x="603" y="12"/>
                    </a:lnTo>
                    <a:lnTo>
                      <a:pt x="563" y="16"/>
                    </a:lnTo>
                    <a:lnTo>
                      <a:pt x="525" y="21"/>
                    </a:lnTo>
                    <a:lnTo>
                      <a:pt x="487" y="26"/>
                    </a:lnTo>
                    <a:lnTo>
                      <a:pt x="450" y="32"/>
                    </a:lnTo>
                    <a:lnTo>
                      <a:pt x="413" y="38"/>
                    </a:lnTo>
                    <a:lnTo>
                      <a:pt x="379" y="45"/>
                    </a:lnTo>
                    <a:lnTo>
                      <a:pt x="345" y="52"/>
                    </a:lnTo>
                    <a:lnTo>
                      <a:pt x="313" y="59"/>
                    </a:lnTo>
                    <a:lnTo>
                      <a:pt x="282" y="68"/>
                    </a:lnTo>
                    <a:lnTo>
                      <a:pt x="252" y="77"/>
                    </a:lnTo>
                    <a:lnTo>
                      <a:pt x="224" y="85"/>
                    </a:lnTo>
                    <a:lnTo>
                      <a:pt x="196" y="95"/>
                    </a:lnTo>
                    <a:lnTo>
                      <a:pt x="171" y="104"/>
                    </a:lnTo>
                    <a:lnTo>
                      <a:pt x="147" y="114"/>
                    </a:lnTo>
                    <a:lnTo>
                      <a:pt x="125" y="125"/>
                    </a:lnTo>
                    <a:lnTo>
                      <a:pt x="104" y="136"/>
                    </a:lnTo>
                    <a:lnTo>
                      <a:pt x="85" y="147"/>
                    </a:lnTo>
                    <a:lnTo>
                      <a:pt x="68" y="158"/>
                    </a:lnTo>
                    <a:lnTo>
                      <a:pt x="52" y="171"/>
                    </a:lnTo>
                    <a:lnTo>
                      <a:pt x="39" y="183"/>
                    </a:lnTo>
                    <a:lnTo>
                      <a:pt x="28" y="195"/>
                    </a:lnTo>
                    <a:lnTo>
                      <a:pt x="18" y="207"/>
                    </a:lnTo>
                    <a:lnTo>
                      <a:pt x="10" y="220"/>
                    </a:lnTo>
                    <a:lnTo>
                      <a:pt x="5" y="233"/>
                    </a:lnTo>
                    <a:lnTo>
                      <a:pt x="2" y="246"/>
                    </a:lnTo>
                    <a:lnTo>
                      <a:pt x="0" y="259"/>
                    </a:lnTo>
                    <a:lnTo>
                      <a:pt x="2" y="273"/>
                    </a:lnTo>
                    <a:lnTo>
                      <a:pt x="5" y="286"/>
                    </a:lnTo>
                    <a:lnTo>
                      <a:pt x="10" y="299"/>
                    </a:lnTo>
                    <a:lnTo>
                      <a:pt x="18" y="312"/>
                    </a:lnTo>
                    <a:lnTo>
                      <a:pt x="28" y="324"/>
                    </a:lnTo>
                    <a:lnTo>
                      <a:pt x="39" y="337"/>
                    </a:lnTo>
                    <a:lnTo>
                      <a:pt x="52" y="348"/>
                    </a:lnTo>
                    <a:lnTo>
                      <a:pt x="68" y="361"/>
                    </a:lnTo>
                    <a:lnTo>
                      <a:pt x="85" y="372"/>
                    </a:lnTo>
                    <a:lnTo>
                      <a:pt x="104" y="383"/>
                    </a:lnTo>
                    <a:lnTo>
                      <a:pt x="125" y="394"/>
                    </a:lnTo>
                    <a:lnTo>
                      <a:pt x="147" y="404"/>
                    </a:lnTo>
                    <a:lnTo>
                      <a:pt x="171" y="415"/>
                    </a:lnTo>
                    <a:lnTo>
                      <a:pt x="196" y="424"/>
                    </a:lnTo>
                    <a:lnTo>
                      <a:pt x="224" y="434"/>
                    </a:lnTo>
                    <a:lnTo>
                      <a:pt x="252" y="442"/>
                    </a:lnTo>
                    <a:lnTo>
                      <a:pt x="282" y="451"/>
                    </a:lnTo>
                    <a:lnTo>
                      <a:pt x="313" y="460"/>
                    </a:lnTo>
                    <a:lnTo>
                      <a:pt x="345" y="467"/>
                    </a:lnTo>
                    <a:lnTo>
                      <a:pt x="379" y="474"/>
                    </a:lnTo>
                    <a:lnTo>
                      <a:pt x="413" y="481"/>
                    </a:lnTo>
                    <a:lnTo>
                      <a:pt x="450" y="487"/>
                    </a:lnTo>
                    <a:lnTo>
                      <a:pt x="487" y="493"/>
                    </a:lnTo>
                    <a:lnTo>
                      <a:pt x="525" y="498"/>
                    </a:lnTo>
                    <a:lnTo>
                      <a:pt x="563" y="502"/>
                    </a:lnTo>
                    <a:lnTo>
                      <a:pt x="603" y="507"/>
                    </a:lnTo>
                    <a:lnTo>
                      <a:pt x="644" y="511"/>
                    </a:lnTo>
                    <a:lnTo>
                      <a:pt x="686" y="514"/>
                    </a:lnTo>
                    <a:lnTo>
                      <a:pt x="728" y="516"/>
                    </a:lnTo>
                    <a:lnTo>
                      <a:pt x="771" y="517"/>
                    </a:lnTo>
                    <a:lnTo>
                      <a:pt x="814" y="518"/>
                    </a:lnTo>
                    <a:lnTo>
                      <a:pt x="858" y="519"/>
                    </a:lnTo>
                    <a:close/>
                  </a:path>
                </a:pathLst>
              </a:custGeom>
              <a:solidFill>
                <a:srgbClr val="878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6" name="Freeform 260"/>
              <p:cNvSpPr>
                <a:spLocks/>
              </p:cNvSpPr>
              <p:nvPr/>
            </p:nvSpPr>
            <p:spPr bwMode="auto">
              <a:xfrm>
                <a:off x="2563" y="2240"/>
                <a:ext cx="256" cy="63"/>
              </a:xfrm>
              <a:custGeom>
                <a:avLst/>
                <a:gdLst>
                  <a:gd name="T0" fmla="*/ 0 w 3836"/>
                  <a:gd name="T1" fmla="*/ 0 h 947"/>
                  <a:gd name="T2" fmla="*/ 0 w 3836"/>
                  <a:gd name="T3" fmla="*/ 0 h 947"/>
                  <a:gd name="T4" fmla="*/ 0 w 3836"/>
                  <a:gd name="T5" fmla="*/ 0 h 947"/>
                  <a:gd name="T6" fmla="*/ 0 w 3836"/>
                  <a:gd name="T7" fmla="*/ 0 h 947"/>
                  <a:gd name="T8" fmla="*/ 0 w 3836"/>
                  <a:gd name="T9" fmla="*/ 0 h 947"/>
                  <a:gd name="T10" fmla="*/ 0 w 3836"/>
                  <a:gd name="T11" fmla="*/ 0 h 947"/>
                  <a:gd name="T12" fmla="*/ 0 w 3836"/>
                  <a:gd name="T13" fmla="*/ 0 h 947"/>
                  <a:gd name="T14" fmla="*/ 0 w 3836"/>
                  <a:gd name="T15" fmla="*/ 0 h 947"/>
                  <a:gd name="T16" fmla="*/ 0 w 3836"/>
                  <a:gd name="T17" fmla="*/ 0 h 947"/>
                  <a:gd name="T18" fmla="*/ 0 w 3836"/>
                  <a:gd name="T19" fmla="*/ 0 h 947"/>
                  <a:gd name="T20" fmla="*/ 0 w 3836"/>
                  <a:gd name="T21" fmla="*/ 0 h 947"/>
                  <a:gd name="T22" fmla="*/ 0 w 3836"/>
                  <a:gd name="T23" fmla="*/ 0 h 947"/>
                  <a:gd name="T24" fmla="*/ 0 w 3836"/>
                  <a:gd name="T25" fmla="*/ 0 h 947"/>
                  <a:gd name="T26" fmla="*/ 0 w 3836"/>
                  <a:gd name="T27" fmla="*/ 0 h 947"/>
                  <a:gd name="T28" fmla="*/ 0 w 3836"/>
                  <a:gd name="T29" fmla="*/ 0 h 947"/>
                  <a:gd name="T30" fmla="*/ 0 w 3836"/>
                  <a:gd name="T31" fmla="*/ 0 h 947"/>
                  <a:gd name="T32" fmla="*/ 0 w 3836"/>
                  <a:gd name="T33" fmla="*/ 0 h 947"/>
                  <a:gd name="T34" fmla="*/ 0 w 3836"/>
                  <a:gd name="T35" fmla="*/ 0 h 947"/>
                  <a:gd name="T36" fmla="*/ 0 w 3836"/>
                  <a:gd name="T37" fmla="*/ 0 h 947"/>
                  <a:gd name="T38" fmla="*/ 0 w 3836"/>
                  <a:gd name="T39" fmla="*/ 0 h 947"/>
                  <a:gd name="T40" fmla="*/ 0 w 3836"/>
                  <a:gd name="T41" fmla="*/ 0 h 947"/>
                  <a:gd name="T42" fmla="*/ 0 w 3836"/>
                  <a:gd name="T43" fmla="*/ 0 h 947"/>
                  <a:gd name="T44" fmla="*/ 0 w 3836"/>
                  <a:gd name="T45" fmla="*/ 0 h 947"/>
                  <a:gd name="T46" fmla="*/ 0 w 3836"/>
                  <a:gd name="T47" fmla="*/ 0 h 947"/>
                  <a:gd name="T48" fmla="*/ 0 w 3836"/>
                  <a:gd name="T49" fmla="*/ 0 h 947"/>
                  <a:gd name="T50" fmla="*/ 0 w 3836"/>
                  <a:gd name="T51" fmla="*/ 0 h 947"/>
                  <a:gd name="T52" fmla="*/ 0 w 3836"/>
                  <a:gd name="T53" fmla="*/ 0 h 947"/>
                  <a:gd name="T54" fmla="*/ 0 w 3836"/>
                  <a:gd name="T55" fmla="*/ 0 h 947"/>
                  <a:gd name="T56" fmla="*/ 0 w 3836"/>
                  <a:gd name="T57" fmla="*/ 0 h 947"/>
                  <a:gd name="T58" fmla="*/ 0 w 3836"/>
                  <a:gd name="T59" fmla="*/ 0 h 947"/>
                  <a:gd name="T60" fmla="*/ 0 w 3836"/>
                  <a:gd name="T61" fmla="*/ 0 h 947"/>
                  <a:gd name="T62" fmla="*/ 0 w 3836"/>
                  <a:gd name="T63" fmla="*/ 0 h 947"/>
                  <a:gd name="T64" fmla="*/ 0 w 3836"/>
                  <a:gd name="T65" fmla="*/ 0 h 947"/>
                  <a:gd name="T66" fmla="*/ 0 w 3836"/>
                  <a:gd name="T67" fmla="*/ 0 h 947"/>
                  <a:gd name="T68" fmla="*/ 0 w 3836"/>
                  <a:gd name="T69" fmla="*/ 0 h 947"/>
                  <a:gd name="T70" fmla="*/ 0 w 3836"/>
                  <a:gd name="T71" fmla="*/ 0 h 947"/>
                  <a:gd name="T72" fmla="*/ 0 w 3836"/>
                  <a:gd name="T73" fmla="*/ 0 h 947"/>
                  <a:gd name="T74" fmla="*/ 0 w 3836"/>
                  <a:gd name="T75" fmla="*/ 0 h 947"/>
                  <a:gd name="T76" fmla="*/ 0 w 3836"/>
                  <a:gd name="T77" fmla="*/ 0 h 947"/>
                  <a:gd name="T78" fmla="*/ 0 w 3836"/>
                  <a:gd name="T79" fmla="*/ 0 h 947"/>
                  <a:gd name="T80" fmla="*/ 0 w 3836"/>
                  <a:gd name="T81" fmla="*/ 0 h 947"/>
                  <a:gd name="T82" fmla="*/ 0 w 3836"/>
                  <a:gd name="T83" fmla="*/ 0 h 947"/>
                  <a:gd name="T84" fmla="*/ 0 w 3836"/>
                  <a:gd name="T85" fmla="*/ 0 h 9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36"/>
                  <a:gd name="T130" fmla="*/ 0 h 947"/>
                  <a:gd name="T131" fmla="*/ 3836 w 3836"/>
                  <a:gd name="T132" fmla="*/ 947 h 9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36" h="947">
                    <a:moveTo>
                      <a:pt x="1918" y="947"/>
                    </a:moveTo>
                    <a:lnTo>
                      <a:pt x="2016" y="947"/>
                    </a:lnTo>
                    <a:lnTo>
                      <a:pt x="2114" y="945"/>
                    </a:lnTo>
                    <a:lnTo>
                      <a:pt x="2210" y="942"/>
                    </a:lnTo>
                    <a:lnTo>
                      <a:pt x="2304" y="938"/>
                    </a:lnTo>
                    <a:lnTo>
                      <a:pt x="2397" y="933"/>
                    </a:lnTo>
                    <a:lnTo>
                      <a:pt x="2488" y="926"/>
                    </a:lnTo>
                    <a:lnTo>
                      <a:pt x="2578" y="919"/>
                    </a:lnTo>
                    <a:lnTo>
                      <a:pt x="2664" y="910"/>
                    </a:lnTo>
                    <a:lnTo>
                      <a:pt x="2749" y="901"/>
                    </a:lnTo>
                    <a:lnTo>
                      <a:pt x="2832" y="890"/>
                    </a:lnTo>
                    <a:lnTo>
                      <a:pt x="2912" y="879"/>
                    </a:lnTo>
                    <a:lnTo>
                      <a:pt x="2990" y="866"/>
                    </a:lnTo>
                    <a:lnTo>
                      <a:pt x="3065" y="853"/>
                    </a:lnTo>
                    <a:lnTo>
                      <a:pt x="3138" y="839"/>
                    </a:lnTo>
                    <a:lnTo>
                      <a:pt x="3207" y="825"/>
                    </a:lnTo>
                    <a:lnTo>
                      <a:pt x="3275" y="808"/>
                    </a:lnTo>
                    <a:lnTo>
                      <a:pt x="3338" y="792"/>
                    </a:lnTo>
                    <a:lnTo>
                      <a:pt x="3398" y="775"/>
                    </a:lnTo>
                    <a:lnTo>
                      <a:pt x="3455" y="757"/>
                    </a:lnTo>
                    <a:lnTo>
                      <a:pt x="3508" y="739"/>
                    </a:lnTo>
                    <a:lnTo>
                      <a:pt x="3558" y="719"/>
                    </a:lnTo>
                    <a:lnTo>
                      <a:pt x="3604" y="700"/>
                    </a:lnTo>
                    <a:lnTo>
                      <a:pt x="3647" y="680"/>
                    </a:lnTo>
                    <a:lnTo>
                      <a:pt x="3685" y="658"/>
                    </a:lnTo>
                    <a:lnTo>
                      <a:pt x="3719" y="637"/>
                    </a:lnTo>
                    <a:lnTo>
                      <a:pt x="3749" y="614"/>
                    </a:lnTo>
                    <a:lnTo>
                      <a:pt x="3776" y="592"/>
                    </a:lnTo>
                    <a:lnTo>
                      <a:pt x="3797" y="569"/>
                    </a:lnTo>
                    <a:lnTo>
                      <a:pt x="3813" y="546"/>
                    </a:lnTo>
                    <a:lnTo>
                      <a:pt x="3826" y="522"/>
                    </a:lnTo>
                    <a:lnTo>
                      <a:pt x="3834" y="498"/>
                    </a:lnTo>
                    <a:lnTo>
                      <a:pt x="3836" y="473"/>
                    </a:lnTo>
                    <a:lnTo>
                      <a:pt x="3834" y="449"/>
                    </a:lnTo>
                    <a:lnTo>
                      <a:pt x="3826" y="425"/>
                    </a:lnTo>
                    <a:lnTo>
                      <a:pt x="3813" y="402"/>
                    </a:lnTo>
                    <a:lnTo>
                      <a:pt x="3797" y="378"/>
                    </a:lnTo>
                    <a:lnTo>
                      <a:pt x="3776" y="355"/>
                    </a:lnTo>
                    <a:lnTo>
                      <a:pt x="3749" y="333"/>
                    </a:lnTo>
                    <a:lnTo>
                      <a:pt x="3719" y="311"/>
                    </a:lnTo>
                    <a:lnTo>
                      <a:pt x="3685" y="290"/>
                    </a:lnTo>
                    <a:lnTo>
                      <a:pt x="3647" y="268"/>
                    </a:lnTo>
                    <a:lnTo>
                      <a:pt x="3604" y="248"/>
                    </a:lnTo>
                    <a:lnTo>
                      <a:pt x="3558" y="228"/>
                    </a:lnTo>
                    <a:lnTo>
                      <a:pt x="3508" y="209"/>
                    </a:lnTo>
                    <a:lnTo>
                      <a:pt x="3455" y="191"/>
                    </a:lnTo>
                    <a:lnTo>
                      <a:pt x="3398" y="172"/>
                    </a:lnTo>
                    <a:lnTo>
                      <a:pt x="3338" y="155"/>
                    </a:lnTo>
                    <a:lnTo>
                      <a:pt x="3275" y="139"/>
                    </a:lnTo>
                    <a:lnTo>
                      <a:pt x="3207" y="123"/>
                    </a:lnTo>
                    <a:lnTo>
                      <a:pt x="3138" y="108"/>
                    </a:lnTo>
                    <a:lnTo>
                      <a:pt x="3065" y="95"/>
                    </a:lnTo>
                    <a:lnTo>
                      <a:pt x="2990" y="81"/>
                    </a:lnTo>
                    <a:lnTo>
                      <a:pt x="2912" y="69"/>
                    </a:lnTo>
                    <a:lnTo>
                      <a:pt x="2832" y="57"/>
                    </a:lnTo>
                    <a:lnTo>
                      <a:pt x="2749" y="47"/>
                    </a:lnTo>
                    <a:lnTo>
                      <a:pt x="2664" y="37"/>
                    </a:lnTo>
                    <a:lnTo>
                      <a:pt x="2578" y="29"/>
                    </a:lnTo>
                    <a:lnTo>
                      <a:pt x="2488" y="21"/>
                    </a:lnTo>
                    <a:lnTo>
                      <a:pt x="2397" y="15"/>
                    </a:lnTo>
                    <a:lnTo>
                      <a:pt x="2304" y="10"/>
                    </a:lnTo>
                    <a:lnTo>
                      <a:pt x="2210" y="6"/>
                    </a:lnTo>
                    <a:lnTo>
                      <a:pt x="2114" y="3"/>
                    </a:lnTo>
                    <a:lnTo>
                      <a:pt x="2016" y="1"/>
                    </a:lnTo>
                    <a:lnTo>
                      <a:pt x="1918" y="0"/>
                    </a:lnTo>
                    <a:lnTo>
                      <a:pt x="1819" y="1"/>
                    </a:lnTo>
                    <a:lnTo>
                      <a:pt x="1721" y="3"/>
                    </a:lnTo>
                    <a:lnTo>
                      <a:pt x="1625" y="6"/>
                    </a:lnTo>
                    <a:lnTo>
                      <a:pt x="1532" y="10"/>
                    </a:lnTo>
                    <a:lnTo>
                      <a:pt x="1439" y="15"/>
                    </a:lnTo>
                    <a:lnTo>
                      <a:pt x="1348" y="21"/>
                    </a:lnTo>
                    <a:lnTo>
                      <a:pt x="1258" y="29"/>
                    </a:lnTo>
                    <a:lnTo>
                      <a:pt x="1171" y="37"/>
                    </a:lnTo>
                    <a:lnTo>
                      <a:pt x="1087" y="47"/>
                    </a:lnTo>
                    <a:lnTo>
                      <a:pt x="1004" y="57"/>
                    </a:lnTo>
                    <a:lnTo>
                      <a:pt x="923" y="69"/>
                    </a:lnTo>
                    <a:lnTo>
                      <a:pt x="846" y="81"/>
                    </a:lnTo>
                    <a:lnTo>
                      <a:pt x="770" y="95"/>
                    </a:lnTo>
                    <a:lnTo>
                      <a:pt x="698" y="108"/>
                    </a:lnTo>
                    <a:lnTo>
                      <a:pt x="628" y="123"/>
                    </a:lnTo>
                    <a:lnTo>
                      <a:pt x="562" y="139"/>
                    </a:lnTo>
                    <a:lnTo>
                      <a:pt x="498" y="155"/>
                    </a:lnTo>
                    <a:lnTo>
                      <a:pt x="438" y="172"/>
                    </a:lnTo>
                    <a:lnTo>
                      <a:pt x="380" y="191"/>
                    </a:lnTo>
                    <a:lnTo>
                      <a:pt x="327" y="209"/>
                    </a:lnTo>
                    <a:lnTo>
                      <a:pt x="277" y="228"/>
                    </a:lnTo>
                    <a:lnTo>
                      <a:pt x="231" y="248"/>
                    </a:lnTo>
                    <a:lnTo>
                      <a:pt x="189" y="268"/>
                    </a:lnTo>
                    <a:lnTo>
                      <a:pt x="151" y="290"/>
                    </a:lnTo>
                    <a:lnTo>
                      <a:pt x="116" y="311"/>
                    </a:lnTo>
                    <a:lnTo>
                      <a:pt x="87" y="333"/>
                    </a:lnTo>
                    <a:lnTo>
                      <a:pt x="60" y="355"/>
                    </a:lnTo>
                    <a:lnTo>
                      <a:pt x="39" y="378"/>
                    </a:lnTo>
                    <a:lnTo>
                      <a:pt x="22" y="402"/>
                    </a:lnTo>
                    <a:lnTo>
                      <a:pt x="10" y="425"/>
                    </a:lnTo>
                    <a:lnTo>
                      <a:pt x="2" y="449"/>
                    </a:lnTo>
                    <a:lnTo>
                      <a:pt x="0" y="473"/>
                    </a:lnTo>
                    <a:lnTo>
                      <a:pt x="2" y="498"/>
                    </a:lnTo>
                    <a:lnTo>
                      <a:pt x="10" y="522"/>
                    </a:lnTo>
                    <a:lnTo>
                      <a:pt x="22" y="546"/>
                    </a:lnTo>
                    <a:lnTo>
                      <a:pt x="39" y="569"/>
                    </a:lnTo>
                    <a:lnTo>
                      <a:pt x="60" y="592"/>
                    </a:lnTo>
                    <a:lnTo>
                      <a:pt x="87" y="614"/>
                    </a:lnTo>
                    <a:lnTo>
                      <a:pt x="116" y="637"/>
                    </a:lnTo>
                    <a:lnTo>
                      <a:pt x="151" y="658"/>
                    </a:lnTo>
                    <a:lnTo>
                      <a:pt x="189" y="680"/>
                    </a:lnTo>
                    <a:lnTo>
                      <a:pt x="231" y="700"/>
                    </a:lnTo>
                    <a:lnTo>
                      <a:pt x="277" y="719"/>
                    </a:lnTo>
                    <a:lnTo>
                      <a:pt x="327" y="739"/>
                    </a:lnTo>
                    <a:lnTo>
                      <a:pt x="380" y="757"/>
                    </a:lnTo>
                    <a:lnTo>
                      <a:pt x="438" y="775"/>
                    </a:lnTo>
                    <a:lnTo>
                      <a:pt x="498" y="792"/>
                    </a:lnTo>
                    <a:lnTo>
                      <a:pt x="562" y="808"/>
                    </a:lnTo>
                    <a:lnTo>
                      <a:pt x="628" y="825"/>
                    </a:lnTo>
                    <a:lnTo>
                      <a:pt x="698" y="839"/>
                    </a:lnTo>
                    <a:lnTo>
                      <a:pt x="770" y="853"/>
                    </a:lnTo>
                    <a:lnTo>
                      <a:pt x="846" y="866"/>
                    </a:lnTo>
                    <a:lnTo>
                      <a:pt x="923" y="879"/>
                    </a:lnTo>
                    <a:lnTo>
                      <a:pt x="1004" y="890"/>
                    </a:lnTo>
                    <a:lnTo>
                      <a:pt x="1087" y="901"/>
                    </a:lnTo>
                    <a:lnTo>
                      <a:pt x="1171" y="910"/>
                    </a:lnTo>
                    <a:lnTo>
                      <a:pt x="1258" y="919"/>
                    </a:lnTo>
                    <a:lnTo>
                      <a:pt x="1348" y="926"/>
                    </a:lnTo>
                    <a:lnTo>
                      <a:pt x="1439" y="933"/>
                    </a:lnTo>
                    <a:lnTo>
                      <a:pt x="1532" y="938"/>
                    </a:lnTo>
                    <a:lnTo>
                      <a:pt x="1625" y="942"/>
                    </a:lnTo>
                    <a:lnTo>
                      <a:pt x="1721" y="945"/>
                    </a:lnTo>
                    <a:lnTo>
                      <a:pt x="1819" y="947"/>
                    </a:lnTo>
                    <a:lnTo>
                      <a:pt x="1918" y="94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7" name="Freeform 261"/>
              <p:cNvSpPr>
                <a:spLocks/>
              </p:cNvSpPr>
              <p:nvPr/>
            </p:nvSpPr>
            <p:spPr bwMode="auto">
              <a:xfrm>
                <a:off x="2640" y="2212"/>
                <a:ext cx="82" cy="24"/>
              </a:xfrm>
              <a:custGeom>
                <a:avLst/>
                <a:gdLst>
                  <a:gd name="T0" fmla="*/ 0 w 1235"/>
                  <a:gd name="T1" fmla="*/ 0 h 353"/>
                  <a:gd name="T2" fmla="*/ 0 w 1235"/>
                  <a:gd name="T3" fmla="*/ 0 h 353"/>
                  <a:gd name="T4" fmla="*/ 0 w 1235"/>
                  <a:gd name="T5" fmla="*/ 0 h 353"/>
                  <a:gd name="T6" fmla="*/ 0 w 1235"/>
                  <a:gd name="T7" fmla="*/ 0 h 353"/>
                  <a:gd name="T8" fmla="*/ 0 w 1235"/>
                  <a:gd name="T9" fmla="*/ 0 h 353"/>
                  <a:gd name="T10" fmla="*/ 0 w 1235"/>
                  <a:gd name="T11" fmla="*/ 0 h 353"/>
                  <a:gd name="T12" fmla="*/ 0 w 1235"/>
                  <a:gd name="T13" fmla="*/ 0 h 353"/>
                  <a:gd name="T14" fmla="*/ 0 w 1235"/>
                  <a:gd name="T15" fmla="*/ 0 h 353"/>
                  <a:gd name="T16" fmla="*/ 0 w 1235"/>
                  <a:gd name="T17" fmla="*/ 0 h 353"/>
                  <a:gd name="T18" fmla="*/ 0 w 1235"/>
                  <a:gd name="T19" fmla="*/ 0 h 353"/>
                  <a:gd name="T20" fmla="*/ 0 w 1235"/>
                  <a:gd name="T21" fmla="*/ 0 h 353"/>
                  <a:gd name="T22" fmla="*/ 0 w 1235"/>
                  <a:gd name="T23" fmla="*/ 0 h 353"/>
                  <a:gd name="T24" fmla="*/ 0 w 1235"/>
                  <a:gd name="T25" fmla="*/ 0 h 353"/>
                  <a:gd name="T26" fmla="*/ 0 w 1235"/>
                  <a:gd name="T27" fmla="*/ 0 h 353"/>
                  <a:gd name="T28" fmla="*/ 0 w 1235"/>
                  <a:gd name="T29" fmla="*/ 0 h 353"/>
                  <a:gd name="T30" fmla="*/ 0 w 1235"/>
                  <a:gd name="T31" fmla="*/ 0 h 353"/>
                  <a:gd name="T32" fmla="*/ 0 w 1235"/>
                  <a:gd name="T33" fmla="*/ 0 h 353"/>
                  <a:gd name="T34" fmla="*/ 0 w 1235"/>
                  <a:gd name="T35" fmla="*/ 0 h 353"/>
                  <a:gd name="T36" fmla="*/ 0 w 1235"/>
                  <a:gd name="T37" fmla="*/ 0 h 353"/>
                  <a:gd name="T38" fmla="*/ 0 w 1235"/>
                  <a:gd name="T39" fmla="*/ 0 h 353"/>
                  <a:gd name="T40" fmla="*/ 0 w 1235"/>
                  <a:gd name="T41" fmla="*/ 0 h 353"/>
                  <a:gd name="T42" fmla="*/ 0 w 1235"/>
                  <a:gd name="T43" fmla="*/ 0 h 353"/>
                  <a:gd name="T44" fmla="*/ 0 w 1235"/>
                  <a:gd name="T45" fmla="*/ 0 h 353"/>
                  <a:gd name="T46" fmla="*/ 0 w 1235"/>
                  <a:gd name="T47" fmla="*/ 0 h 353"/>
                  <a:gd name="T48" fmla="*/ 0 w 1235"/>
                  <a:gd name="T49" fmla="*/ 0 h 353"/>
                  <a:gd name="T50" fmla="*/ 0 w 1235"/>
                  <a:gd name="T51" fmla="*/ 0 h 353"/>
                  <a:gd name="T52" fmla="*/ 0 w 1235"/>
                  <a:gd name="T53" fmla="*/ 0 h 353"/>
                  <a:gd name="T54" fmla="*/ 0 w 1235"/>
                  <a:gd name="T55" fmla="*/ 0 h 353"/>
                  <a:gd name="T56" fmla="*/ 0 w 1235"/>
                  <a:gd name="T57" fmla="*/ 0 h 353"/>
                  <a:gd name="T58" fmla="*/ 0 w 1235"/>
                  <a:gd name="T59" fmla="*/ 0 h 353"/>
                  <a:gd name="T60" fmla="*/ 0 w 1235"/>
                  <a:gd name="T61" fmla="*/ 0 h 353"/>
                  <a:gd name="T62" fmla="*/ 0 w 1235"/>
                  <a:gd name="T63" fmla="*/ 0 h 353"/>
                  <a:gd name="T64" fmla="*/ 0 w 1235"/>
                  <a:gd name="T65" fmla="*/ 0 h 353"/>
                  <a:gd name="T66" fmla="*/ 0 w 1235"/>
                  <a:gd name="T67" fmla="*/ 0 h 353"/>
                  <a:gd name="T68" fmla="*/ 0 w 1235"/>
                  <a:gd name="T69" fmla="*/ 0 h 353"/>
                  <a:gd name="T70" fmla="*/ 0 w 1235"/>
                  <a:gd name="T71" fmla="*/ 0 h 353"/>
                  <a:gd name="T72" fmla="*/ 0 w 1235"/>
                  <a:gd name="T73" fmla="*/ 0 h 353"/>
                  <a:gd name="T74" fmla="*/ 0 w 1235"/>
                  <a:gd name="T75" fmla="*/ 0 h 353"/>
                  <a:gd name="T76" fmla="*/ 0 w 1235"/>
                  <a:gd name="T77" fmla="*/ 0 h 353"/>
                  <a:gd name="T78" fmla="*/ 0 w 1235"/>
                  <a:gd name="T79" fmla="*/ 0 h 353"/>
                  <a:gd name="T80" fmla="*/ 0 w 1235"/>
                  <a:gd name="T81" fmla="*/ 0 h 353"/>
                  <a:gd name="T82" fmla="*/ 0 w 1235"/>
                  <a:gd name="T83" fmla="*/ 0 h 3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5"/>
                  <a:gd name="T127" fmla="*/ 0 h 353"/>
                  <a:gd name="T128" fmla="*/ 1235 w 1235"/>
                  <a:gd name="T129" fmla="*/ 353 h 3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5" h="353">
                    <a:moveTo>
                      <a:pt x="605" y="24"/>
                    </a:moveTo>
                    <a:lnTo>
                      <a:pt x="563" y="14"/>
                    </a:lnTo>
                    <a:lnTo>
                      <a:pt x="521" y="8"/>
                    </a:lnTo>
                    <a:lnTo>
                      <a:pt x="479" y="4"/>
                    </a:lnTo>
                    <a:lnTo>
                      <a:pt x="436" y="1"/>
                    </a:lnTo>
                    <a:lnTo>
                      <a:pt x="393" y="0"/>
                    </a:lnTo>
                    <a:lnTo>
                      <a:pt x="350" y="0"/>
                    </a:lnTo>
                    <a:lnTo>
                      <a:pt x="308" y="1"/>
                    </a:lnTo>
                    <a:lnTo>
                      <a:pt x="267" y="3"/>
                    </a:lnTo>
                    <a:lnTo>
                      <a:pt x="228" y="6"/>
                    </a:lnTo>
                    <a:lnTo>
                      <a:pt x="190" y="9"/>
                    </a:lnTo>
                    <a:lnTo>
                      <a:pt x="152" y="13"/>
                    </a:lnTo>
                    <a:lnTo>
                      <a:pt x="117" y="18"/>
                    </a:lnTo>
                    <a:lnTo>
                      <a:pt x="54" y="29"/>
                    </a:lnTo>
                    <a:lnTo>
                      <a:pt x="0" y="39"/>
                    </a:lnTo>
                    <a:lnTo>
                      <a:pt x="1" y="56"/>
                    </a:lnTo>
                    <a:lnTo>
                      <a:pt x="3" y="74"/>
                    </a:lnTo>
                    <a:lnTo>
                      <a:pt x="6" y="90"/>
                    </a:lnTo>
                    <a:lnTo>
                      <a:pt x="9" y="105"/>
                    </a:lnTo>
                    <a:lnTo>
                      <a:pt x="14" y="121"/>
                    </a:lnTo>
                    <a:lnTo>
                      <a:pt x="19" y="135"/>
                    </a:lnTo>
                    <a:lnTo>
                      <a:pt x="25" y="149"/>
                    </a:lnTo>
                    <a:lnTo>
                      <a:pt x="32" y="161"/>
                    </a:lnTo>
                    <a:lnTo>
                      <a:pt x="39" y="175"/>
                    </a:lnTo>
                    <a:lnTo>
                      <a:pt x="47" y="186"/>
                    </a:lnTo>
                    <a:lnTo>
                      <a:pt x="55" y="197"/>
                    </a:lnTo>
                    <a:lnTo>
                      <a:pt x="64" y="208"/>
                    </a:lnTo>
                    <a:lnTo>
                      <a:pt x="75" y="219"/>
                    </a:lnTo>
                    <a:lnTo>
                      <a:pt x="86" y="229"/>
                    </a:lnTo>
                    <a:lnTo>
                      <a:pt x="97" y="238"/>
                    </a:lnTo>
                    <a:lnTo>
                      <a:pt x="109" y="246"/>
                    </a:lnTo>
                    <a:lnTo>
                      <a:pt x="122" y="254"/>
                    </a:lnTo>
                    <a:lnTo>
                      <a:pt x="135" y="262"/>
                    </a:lnTo>
                    <a:lnTo>
                      <a:pt x="149" y="270"/>
                    </a:lnTo>
                    <a:lnTo>
                      <a:pt x="163" y="277"/>
                    </a:lnTo>
                    <a:lnTo>
                      <a:pt x="195" y="290"/>
                    </a:lnTo>
                    <a:lnTo>
                      <a:pt x="228" y="301"/>
                    </a:lnTo>
                    <a:lnTo>
                      <a:pt x="263" y="310"/>
                    </a:lnTo>
                    <a:lnTo>
                      <a:pt x="301" y="319"/>
                    </a:lnTo>
                    <a:lnTo>
                      <a:pt x="341" y="326"/>
                    </a:lnTo>
                    <a:lnTo>
                      <a:pt x="382" y="332"/>
                    </a:lnTo>
                    <a:lnTo>
                      <a:pt x="429" y="338"/>
                    </a:lnTo>
                    <a:lnTo>
                      <a:pt x="471" y="343"/>
                    </a:lnTo>
                    <a:lnTo>
                      <a:pt x="508" y="346"/>
                    </a:lnTo>
                    <a:lnTo>
                      <a:pt x="544" y="349"/>
                    </a:lnTo>
                    <a:lnTo>
                      <a:pt x="579" y="351"/>
                    </a:lnTo>
                    <a:lnTo>
                      <a:pt x="611" y="353"/>
                    </a:lnTo>
                    <a:lnTo>
                      <a:pt x="644" y="353"/>
                    </a:lnTo>
                    <a:lnTo>
                      <a:pt x="677" y="353"/>
                    </a:lnTo>
                    <a:lnTo>
                      <a:pt x="745" y="353"/>
                    </a:lnTo>
                    <a:lnTo>
                      <a:pt x="824" y="351"/>
                    </a:lnTo>
                    <a:lnTo>
                      <a:pt x="919" y="350"/>
                    </a:lnTo>
                    <a:lnTo>
                      <a:pt x="1035" y="349"/>
                    </a:lnTo>
                    <a:lnTo>
                      <a:pt x="1062" y="349"/>
                    </a:lnTo>
                    <a:lnTo>
                      <a:pt x="1090" y="349"/>
                    </a:lnTo>
                    <a:lnTo>
                      <a:pt x="1116" y="349"/>
                    </a:lnTo>
                    <a:lnTo>
                      <a:pt x="1142" y="349"/>
                    </a:lnTo>
                    <a:lnTo>
                      <a:pt x="1166" y="349"/>
                    </a:lnTo>
                    <a:lnTo>
                      <a:pt x="1190" y="349"/>
                    </a:lnTo>
                    <a:lnTo>
                      <a:pt x="1212" y="349"/>
                    </a:lnTo>
                    <a:lnTo>
                      <a:pt x="1235" y="348"/>
                    </a:lnTo>
                    <a:lnTo>
                      <a:pt x="1232" y="344"/>
                    </a:lnTo>
                    <a:lnTo>
                      <a:pt x="1229" y="340"/>
                    </a:lnTo>
                    <a:lnTo>
                      <a:pt x="1226" y="336"/>
                    </a:lnTo>
                    <a:lnTo>
                      <a:pt x="1222" y="332"/>
                    </a:lnTo>
                    <a:lnTo>
                      <a:pt x="1219" y="328"/>
                    </a:lnTo>
                    <a:lnTo>
                      <a:pt x="1214" y="324"/>
                    </a:lnTo>
                    <a:lnTo>
                      <a:pt x="1210" y="320"/>
                    </a:lnTo>
                    <a:lnTo>
                      <a:pt x="1206" y="316"/>
                    </a:lnTo>
                    <a:lnTo>
                      <a:pt x="1186" y="295"/>
                    </a:lnTo>
                    <a:lnTo>
                      <a:pt x="1163" y="276"/>
                    </a:lnTo>
                    <a:lnTo>
                      <a:pt x="1139" y="255"/>
                    </a:lnTo>
                    <a:lnTo>
                      <a:pt x="1112" y="236"/>
                    </a:lnTo>
                    <a:lnTo>
                      <a:pt x="1084" y="215"/>
                    </a:lnTo>
                    <a:lnTo>
                      <a:pt x="1052" y="195"/>
                    </a:lnTo>
                    <a:lnTo>
                      <a:pt x="1019" y="176"/>
                    </a:lnTo>
                    <a:lnTo>
                      <a:pt x="983" y="156"/>
                    </a:lnTo>
                    <a:lnTo>
                      <a:pt x="945" y="137"/>
                    </a:lnTo>
                    <a:lnTo>
                      <a:pt x="904" y="118"/>
                    </a:lnTo>
                    <a:lnTo>
                      <a:pt x="860" y="100"/>
                    </a:lnTo>
                    <a:lnTo>
                      <a:pt x="815" y="83"/>
                    </a:lnTo>
                    <a:lnTo>
                      <a:pt x="766" y="66"/>
                    </a:lnTo>
                    <a:lnTo>
                      <a:pt x="715" y="51"/>
                    </a:lnTo>
                    <a:lnTo>
                      <a:pt x="662" y="37"/>
                    </a:lnTo>
                    <a:lnTo>
                      <a:pt x="605" y="24"/>
                    </a:lnTo>
                    <a:close/>
                  </a:path>
                </a:pathLst>
              </a:custGeom>
              <a:solidFill>
                <a:srgbClr val="A1A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8" name="Freeform 262"/>
              <p:cNvSpPr>
                <a:spLocks/>
              </p:cNvSpPr>
              <p:nvPr/>
            </p:nvSpPr>
            <p:spPr bwMode="auto">
              <a:xfrm>
                <a:off x="2640" y="2178"/>
                <a:ext cx="118" cy="57"/>
              </a:xfrm>
              <a:custGeom>
                <a:avLst/>
                <a:gdLst>
                  <a:gd name="T0" fmla="*/ 0 w 1769"/>
                  <a:gd name="T1" fmla="*/ 0 h 863"/>
                  <a:gd name="T2" fmla="*/ 0 w 1769"/>
                  <a:gd name="T3" fmla="*/ 0 h 863"/>
                  <a:gd name="T4" fmla="*/ 0 w 1769"/>
                  <a:gd name="T5" fmla="*/ 0 h 863"/>
                  <a:gd name="T6" fmla="*/ 0 w 1769"/>
                  <a:gd name="T7" fmla="*/ 0 h 863"/>
                  <a:gd name="T8" fmla="*/ 0 w 1769"/>
                  <a:gd name="T9" fmla="*/ 0 h 863"/>
                  <a:gd name="T10" fmla="*/ 0 w 1769"/>
                  <a:gd name="T11" fmla="*/ 0 h 863"/>
                  <a:gd name="T12" fmla="*/ 0 w 1769"/>
                  <a:gd name="T13" fmla="*/ 0 h 863"/>
                  <a:gd name="T14" fmla="*/ 0 w 1769"/>
                  <a:gd name="T15" fmla="*/ 0 h 863"/>
                  <a:gd name="T16" fmla="*/ 0 w 1769"/>
                  <a:gd name="T17" fmla="*/ 0 h 863"/>
                  <a:gd name="T18" fmla="*/ 0 w 1769"/>
                  <a:gd name="T19" fmla="*/ 0 h 863"/>
                  <a:gd name="T20" fmla="*/ 0 w 1769"/>
                  <a:gd name="T21" fmla="*/ 0 h 863"/>
                  <a:gd name="T22" fmla="*/ 0 w 1769"/>
                  <a:gd name="T23" fmla="*/ 0 h 863"/>
                  <a:gd name="T24" fmla="*/ 0 w 1769"/>
                  <a:gd name="T25" fmla="*/ 0 h 863"/>
                  <a:gd name="T26" fmla="*/ 0 w 1769"/>
                  <a:gd name="T27" fmla="*/ 0 h 863"/>
                  <a:gd name="T28" fmla="*/ 0 w 1769"/>
                  <a:gd name="T29" fmla="*/ 0 h 863"/>
                  <a:gd name="T30" fmla="*/ 0 w 1769"/>
                  <a:gd name="T31" fmla="*/ 0 h 863"/>
                  <a:gd name="T32" fmla="*/ 0 w 1769"/>
                  <a:gd name="T33" fmla="*/ 0 h 863"/>
                  <a:gd name="T34" fmla="*/ 0 w 1769"/>
                  <a:gd name="T35" fmla="*/ 0 h 863"/>
                  <a:gd name="T36" fmla="*/ 0 w 1769"/>
                  <a:gd name="T37" fmla="*/ 0 h 863"/>
                  <a:gd name="T38" fmla="*/ 0 w 1769"/>
                  <a:gd name="T39" fmla="*/ 0 h 863"/>
                  <a:gd name="T40" fmla="*/ 0 w 1769"/>
                  <a:gd name="T41" fmla="*/ 0 h 863"/>
                  <a:gd name="T42" fmla="*/ 0 w 1769"/>
                  <a:gd name="T43" fmla="*/ 0 h 863"/>
                  <a:gd name="T44" fmla="*/ 0 w 1769"/>
                  <a:gd name="T45" fmla="*/ 0 h 863"/>
                  <a:gd name="T46" fmla="*/ 0 w 1769"/>
                  <a:gd name="T47" fmla="*/ 0 h 863"/>
                  <a:gd name="T48" fmla="*/ 0 w 1769"/>
                  <a:gd name="T49" fmla="*/ 0 h 863"/>
                  <a:gd name="T50" fmla="*/ 0 w 1769"/>
                  <a:gd name="T51" fmla="*/ 0 h 863"/>
                  <a:gd name="T52" fmla="*/ 0 w 1769"/>
                  <a:gd name="T53" fmla="*/ 0 h 863"/>
                  <a:gd name="T54" fmla="*/ 0 w 1769"/>
                  <a:gd name="T55" fmla="*/ 0 h 863"/>
                  <a:gd name="T56" fmla="*/ 0 w 1769"/>
                  <a:gd name="T57" fmla="*/ 0 h 863"/>
                  <a:gd name="T58" fmla="*/ 0 w 1769"/>
                  <a:gd name="T59" fmla="*/ 0 h 863"/>
                  <a:gd name="T60" fmla="*/ 0 w 1769"/>
                  <a:gd name="T61" fmla="*/ 0 h 863"/>
                  <a:gd name="T62" fmla="*/ 0 w 1769"/>
                  <a:gd name="T63" fmla="*/ 0 h 863"/>
                  <a:gd name="T64" fmla="*/ 0 w 1769"/>
                  <a:gd name="T65" fmla="*/ 0 h 863"/>
                  <a:gd name="T66" fmla="*/ 0 w 1769"/>
                  <a:gd name="T67" fmla="*/ 0 h 863"/>
                  <a:gd name="T68" fmla="*/ 0 w 1769"/>
                  <a:gd name="T69" fmla="*/ 0 h 863"/>
                  <a:gd name="T70" fmla="*/ 0 w 1769"/>
                  <a:gd name="T71" fmla="*/ 0 h 863"/>
                  <a:gd name="T72" fmla="*/ 0 w 1769"/>
                  <a:gd name="T73" fmla="*/ 0 h 863"/>
                  <a:gd name="T74" fmla="*/ 0 w 1769"/>
                  <a:gd name="T75" fmla="*/ 0 h 863"/>
                  <a:gd name="T76" fmla="*/ 0 w 1769"/>
                  <a:gd name="T77" fmla="*/ 0 h 863"/>
                  <a:gd name="T78" fmla="*/ 0 w 1769"/>
                  <a:gd name="T79" fmla="*/ 0 h 863"/>
                  <a:gd name="T80" fmla="*/ 0 w 1769"/>
                  <a:gd name="T81" fmla="*/ 0 h 863"/>
                  <a:gd name="T82" fmla="*/ 0 w 1769"/>
                  <a:gd name="T83" fmla="*/ 0 h 863"/>
                  <a:gd name="T84" fmla="*/ 0 w 1769"/>
                  <a:gd name="T85" fmla="*/ 0 h 863"/>
                  <a:gd name="T86" fmla="*/ 0 w 1769"/>
                  <a:gd name="T87" fmla="*/ 0 h 863"/>
                  <a:gd name="T88" fmla="*/ 0 w 1769"/>
                  <a:gd name="T89" fmla="*/ 0 h 863"/>
                  <a:gd name="T90" fmla="*/ 0 w 1769"/>
                  <a:gd name="T91" fmla="*/ 0 h 863"/>
                  <a:gd name="T92" fmla="*/ 0 w 1769"/>
                  <a:gd name="T93" fmla="*/ 0 h 863"/>
                  <a:gd name="T94" fmla="*/ 0 w 1769"/>
                  <a:gd name="T95" fmla="*/ 0 h 863"/>
                  <a:gd name="T96" fmla="*/ 0 w 1769"/>
                  <a:gd name="T97" fmla="*/ 0 h 863"/>
                  <a:gd name="T98" fmla="*/ 0 w 1769"/>
                  <a:gd name="T99" fmla="*/ 0 h 863"/>
                  <a:gd name="T100" fmla="*/ 0 w 1769"/>
                  <a:gd name="T101" fmla="*/ 0 h 863"/>
                  <a:gd name="T102" fmla="*/ 0 w 1769"/>
                  <a:gd name="T103" fmla="*/ 0 h 863"/>
                  <a:gd name="T104" fmla="*/ 0 w 1769"/>
                  <a:gd name="T105" fmla="*/ 0 h 863"/>
                  <a:gd name="T106" fmla="*/ 0 w 1769"/>
                  <a:gd name="T107" fmla="*/ 0 h 863"/>
                  <a:gd name="T108" fmla="*/ 0 w 1769"/>
                  <a:gd name="T109" fmla="*/ 0 h 8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69"/>
                  <a:gd name="T166" fmla="*/ 0 h 863"/>
                  <a:gd name="T167" fmla="*/ 1769 w 1769"/>
                  <a:gd name="T168" fmla="*/ 863 h 8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69" h="863">
                    <a:moveTo>
                      <a:pt x="1206" y="160"/>
                    </a:moveTo>
                    <a:lnTo>
                      <a:pt x="1204" y="170"/>
                    </a:lnTo>
                    <a:lnTo>
                      <a:pt x="1201" y="178"/>
                    </a:lnTo>
                    <a:lnTo>
                      <a:pt x="1198" y="186"/>
                    </a:lnTo>
                    <a:lnTo>
                      <a:pt x="1194" y="193"/>
                    </a:lnTo>
                    <a:lnTo>
                      <a:pt x="1189" y="201"/>
                    </a:lnTo>
                    <a:lnTo>
                      <a:pt x="1184" y="207"/>
                    </a:lnTo>
                    <a:lnTo>
                      <a:pt x="1179" y="212"/>
                    </a:lnTo>
                    <a:lnTo>
                      <a:pt x="1173" y="217"/>
                    </a:lnTo>
                    <a:lnTo>
                      <a:pt x="1158" y="226"/>
                    </a:lnTo>
                    <a:lnTo>
                      <a:pt x="1144" y="232"/>
                    </a:lnTo>
                    <a:lnTo>
                      <a:pt x="1129" y="238"/>
                    </a:lnTo>
                    <a:lnTo>
                      <a:pt x="1114" y="241"/>
                    </a:lnTo>
                    <a:lnTo>
                      <a:pt x="1099" y="245"/>
                    </a:lnTo>
                    <a:lnTo>
                      <a:pt x="1084" y="247"/>
                    </a:lnTo>
                    <a:lnTo>
                      <a:pt x="1071" y="247"/>
                    </a:lnTo>
                    <a:lnTo>
                      <a:pt x="1059" y="248"/>
                    </a:lnTo>
                    <a:lnTo>
                      <a:pt x="1041" y="247"/>
                    </a:lnTo>
                    <a:lnTo>
                      <a:pt x="1035" y="247"/>
                    </a:lnTo>
                    <a:lnTo>
                      <a:pt x="1023" y="236"/>
                    </a:lnTo>
                    <a:lnTo>
                      <a:pt x="989" y="211"/>
                    </a:lnTo>
                    <a:lnTo>
                      <a:pt x="964" y="193"/>
                    </a:lnTo>
                    <a:lnTo>
                      <a:pt x="935" y="175"/>
                    </a:lnTo>
                    <a:lnTo>
                      <a:pt x="901" y="154"/>
                    </a:lnTo>
                    <a:lnTo>
                      <a:pt x="862" y="132"/>
                    </a:lnTo>
                    <a:lnTo>
                      <a:pt x="821" y="111"/>
                    </a:lnTo>
                    <a:lnTo>
                      <a:pt x="775" y="89"/>
                    </a:lnTo>
                    <a:lnTo>
                      <a:pt x="750" y="79"/>
                    </a:lnTo>
                    <a:lnTo>
                      <a:pt x="726" y="69"/>
                    </a:lnTo>
                    <a:lnTo>
                      <a:pt x="699" y="60"/>
                    </a:lnTo>
                    <a:lnTo>
                      <a:pt x="673" y="51"/>
                    </a:lnTo>
                    <a:lnTo>
                      <a:pt x="645" y="42"/>
                    </a:lnTo>
                    <a:lnTo>
                      <a:pt x="616" y="34"/>
                    </a:lnTo>
                    <a:lnTo>
                      <a:pt x="588" y="27"/>
                    </a:lnTo>
                    <a:lnTo>
                      <a:pt x="558" y="21"/>
                    </a:lnTo>
                    <a:lnTo>
                      <a:pt x="528" y="16"/>
                    </a:lnTo>
                    <a:lnTo>
                      <a:pt x="497" y="11"/>
                    </a:lnTo>
                    <a:lnTo>
                      <a:pt x="465" y="8"/>
                    </a:lnTo>
                    <a:lnTo>
                      <a:pt x="434" y="6"/>
                    </a:lnTo>
                    <a:lnTo>
                      <a:pt x="378" y="4"/>
                    </a:lnTo>
                    <a:lnTo>
                      <a:pt x="327" y="2"/>
                    </a:lnTo>
                    <a:lnTo>
                      <a:pt x="279" y="0"/>
                    </a:lnTo>
                    <a:lnTo>
                      <a:pt x="236" y="0"/>
                    </a:lnTo>
                    <a:lnTo>
                      <a:pt x="197" y="2"/>
                    </a:lnTo>
                    <a:lnTo>
                      <a:pt x="161" y="3"/>
                    </a:lnTo>
                    <a:lnTo>
                      <a:pt x="131" y="5"/>
                    </a:lnTo>
                    <a:lnTo>
                      <a:pt x="102" y="6"/>
                    </a:lnTo>
                    <a:lnTo>
                      <a:pt x="87" y="68"/>
                    </a:lnTo>
                    <a:lnTo>
                      <a:pt x="73" y="130"/>
                    </a:lnTo>
                    <a:lnTo>
                      <a:pt x="57" y="192"/>
                    </a:lnTo>
                    <a:lnTo>
                      <a:pt x="44" y="253"/>
                    </a:lnTo>
                    <a:lnTo>
                      <a:pt x="32" y="312"/>
                    </a:lnTo>
                    <a:lnTo>
                      <a:pt x="20" y="368"/>
                    </a:lnTo>
                    <a:lnTo>
                      <a:pt x="11" y="421"/>
                    </a:lnTo>
                    <a:lnTo>
                      <a:pt x="4" y="469"/>
                    </a:lnTo>
                    <a:lnTo>
                      <a:pt x="3" y="480"/>
                    </a:lnTo>
                    <a:lnTo>
                      <a:pt x="2" y="492"/>
                    </a:lnTo>
                    <a:lnTo>
                      <a:pt x="1" y="503"/>
                    </a:lnTo>
                    <a:lnTo>
                      <a:pt x="0" y="513"/>
                    </a:lnTo>
                    <a:lnTo>
                      <a:pt x="0" y="524"/>
                    </a:lnTo>
                    <a:lnTo>
                      <a:pt x="0" y="534"/>
                    </a:lnTo>
                    <a:lnTo>
                      <a:pt x="0" y="544"/>
                    </a:lnTo>
                    <a:lnTo>
                      <a:pt x="0" y="554"/>
                    </a:lnTo>
                    <a:lnTo>
                      <a:pt x="54" y="544"/>
                    </a:lnTo>
                    <a:lnTo>
                      <a:pt x="117" y="533"/>
                    </a:lnTo>
                    <a:lnTo>
                      <a:pt x="152" y="528"/>
                    </a:lnTo>
                    <a:lnTo>
                      <a:pt x="190" y="524"/>
                    </a:lnTo>
                    <a:lnTo>
                      <a:pt x="228" y="521"/>
                    </a:lnTo>
                    <a:lnTo>
                      <a:pt x="267" y="518"/>
                    </a:lnTo>
                    <a:lnTo>
                      <a:pt x="308" y="516"/>
                    </a:lnTo>
                    <a:lnTo>
                      <a:pt x="350" y="515"/>
                    </a:lnTo>
                    <a:lnTo>
                      <a:pt x="393" y="515"/>
                    </a:lnTo>
                    <a:lnTo>
                      <a:pt x="436" y="516"/>
                    </a:lnTo>
                    <a:lnTo>
                      <a:pt x="479" y="519"/>
                    </a:lnTo>
                    <a:lnTo>
                      <a:pt x="521" y="523"/>
                    </a:lnTo>
                    <a:lnTo>
                      <a:pt x="563" y="529"/>
                    </a:lnTo>
                    <a:lnTo>
                      <a:pt x="605" y="539"/>
                    </a:lnTo>
                    <a:lnTo>
                      <a:pt x="662" y="552"/>
                    </a:lnTo>
                    <a:lnTo>
                      <a:pt x="715" y="566"/>
                    </a:lnTo>
                    <a:lnTo>
                      <a:pt x="766" y="581"/>
                    </a:lnTo>
                    <a:lnTo>
                      <a:pt x="815" y="598"/>
                    </a:lnTo>
                    <a:lnTo>
                      <a:pt x="860" y="615"/>
                    </a:lnTo>
                    <a:lnTo>
                      <a:pt x="904" y="633"/>
                    </a:lnTo>
                    <a:lnTo>
                      <a:pt x="945" y="652"/>
                    </a:lnTo>
                    <a:lnTo>
                      <a:pt x="983" y="671"/>
                    </a:lnTo>
                    <a:lnTo>
                      <a:pt x="1019" y="691"/>
                    </a:lnTo>
                    <a:lnTo>
                      <a:pt x="1052" y="710"/>
                    </a:lnTo>
                    <a:lnTo>
                      <a:pt x="1084" y="730"/>
                    </a:lnTo>
                    <a:lnTo>
                      <a:pt x="1112" y="751"/>
                    </a:lnTo>
                    <a:lnTo>
                      <a:pt x="1139" y="770"/>
                    </a:lnTo>
                    <a:lnTo>
                      <a:pt x="1163" y="791"/>
                    </a:lnTo>
                    <a:lnTo>
                      <a:pt x="1186" y="810"/>
                    </a:lnTo>
                    <a:lnTo>
                      <a:pt x="1206" y="831"/>
                    </a:lnTo>
                    <a:lnTo>
                      <a:pt x="1210" y="835"/>
                    </a:lnTo>
                    <a:lnTo>
                      <a:pt x="1214" y="839"/>
                    </a:lnTo>
                    <a:lnTo>
                      <a:pt x="1219" y="843"/>
                    </a:lnTo>
                    <a:lnTo>
                      <a:pt x="1222" y="847"/>
                    </a:lnTo>
                    <a:lnTo>
                      <a:pt x="1226" y="851"/>
                    </a:lnTo>
                    <a:lnTo>
                      <a:pt x="1229" y="855"/>
                    </a:lnTo>
                    <a:lnTo>
                      <a:pt x="1232" y="859"/>
                    </a:lnTo>
                    <a:lnTo>
                      <a:pt x="1235" y="863"/>
                    </a:lnTo>
                    <a:lnTo>
                      <a:pt x="1305" y="861"/>
                    </a:lnTo>
                    <a:lnTo>
                      <a:pt x="1368" y="858"/>
                    </a:lnTo>
                    <a:lnTo>
                      <a:pt x="1397" y="856"/>
                    </a:lnTo>
                    <a:lnTo>
                      <a:pt x="1425" y="853"/>
                    </a:lnTo>
                    <a:lnTo>
                      <a:pt x="1451" y="849"/>
                    </a:lnTo>
                    <a:lnTo>
                      <a:pt x="1477" y="845"/>
                    </a:lnTo>
                    <a:lnTo>
                      <a:pt x="1502" y="840"/>
                    </a:lnTo>
                    <a:lnTo>
                      <a:pt x="1526" y="834"/>
                    </a:lnTo>
                    <a:lnTo>
                      <a:pt x="1550" y="827"/>
                    </a:lnTo>
                    <a:lnTo>
                      <a:pt x="1574" y="819"/>
                    </a:lnTo>
                    <a:lnTo>
                      <a:pt x="1597" y="811"/>
                    </a:lnTo>
                    <a:lnTo>
                      <a:pt x="1621" y="801"/>
                    </a:lnTo>
                    <a:lnTo>
                      <a:pt x="1645" y="791"/>
                    </a:lnTo>
                    <a:lnTo>
                      <a:pt x="1670" y="778"/>
                    </a:lnTo>
                    <a:lnTo>
                      <a:pt x="1685" y="769"/>
                    </a:lnTo>
                    <a:lnTo>
                      <a:pt x="1699" y="759"/>
                    </a:lnTo>
                    <a:lnTo>
                      <a:pt x="1711" y="748"/>
                    </a:lnTo>
                    <a:lnTo>
                      <a:pt x="1723" y="735"/>
                    </a:lnTo>
                    <a:lnTo>
                      <a:pt x="1732" y="720"/>
                    </a:lnTo>
                    <a:lnTo>
                      <a:pt x="1741" y="705"/>
                    </a:lnTo>
                    <a:lnTo>
                      <a:pt x="1748" y="689"/>
                    </a:lnTo>
                    <a:lnTo>
                      <a:pt x="1754" y="670"/>
                    </a:lnTo>
                    <a:lnTo>
                      <a:pt x="1759" y="653"/>
                    </a:lnTo>
                    <a:lnTo>
                      <a:pt x="1763" y="633"/>
                    </a:lnTo>
                    <a:lnTo>
                      <a:pt x="1766" y="613"/>
                    </a:lnTo>
                    <a:lnTo>
                      <a:pt x="1768" y="594"/>
                    </a:lnTo>
                    <a:lnTo>
                      <a:pt x="1769" y="572"/>
                    </a:lnTo>
                    <a:lnTo>
                      <a:pt x="1769" y="551"/>
                    </a:lnTo>
                    <a:lnTo>
                      <a:pt x="1768" y="529"/>
                    </a:lnTo>
                    <a:lnTo>
                      <a:pt x="1767" y="508"/>
                    </a:lnTo>
                    <a:lnTo>
                      <a:pt x="1763" y="486"/>
                    </a:lnTo>
                    <a:lnTo>
                      <a:pt x="1760" y="465"/>
                    </a:lnTo>
                    <a:lnTo>
                      <a:pt x="1757" y="443"/>
                    </a:lnTo>
                    <a:lnTo>
                      <a:pt x="1752" y="421"/>
                    </a:lnTo>
                    <a:lnTo>
                      <a:pt x="1742" y="379"/>
                    </a:lnTo>
                    <a:lnTo>
                      <a:pt x="1730" y="339"/>
                    </a:lnTo>
                    <a:lnTo>
                      <a:pt x="1717" y="302"/>
                    </a:lnTo>
                    <a:lnTo>
                      <a:pt x="1701" y="267"/>
                    </a:lnTo>
                    <a:lnTo>
                      <a:pt x="1694" y="252"/>
                    </a:lnTo>
                    <a:lnTo>
                      <a:pt x="1686" y="237"/>
                    </a:lnTo>
                    <a:lnTo>
                      <a:pt x="1678" y="224"/>
                    </a:lnTo>
                    <a:lnTo>
                      <a:pt x="1670" y="212"/>
                    </a:lnTo>
                    <a:lnTo>
                      <a:pt x="1663" y="204"/>
                    </a:lnTo>
                    <a:lnTo>
                      <a:pt x="1655" y="195"/>
                    </a:lnTo>
                    <a:lnTo>
                      <a:pt x="1647" y="187"/>
                    </a:lnTo>
                    <a:lnTo>
                      <a:pt x="1638" y="180"/>
                    </a:lnTo>
                    <a:lnTo>
                      <a:pt x="1619" y="166"/>
                    </a:lnTo>
                    <a:lnTo>
                      <a:pt x="1595" y="153"/>
                    </a:lnTo>
                    <a:lnTo>
                      <a:pt x="1571" y="140"/>
                    </a:lnTo>
                    <a:lnTo>
                      <a:pt x="1544" y="129"/>
                    </a:lnTo>
                    <a:lnTo>
                      <a:pt x="1517" y="119"/>
                    </a:lnTo>
                    <a:lnTo>
                      <a:pt x="1488" y="109"/>
                    </a:lnTo>
                    <a:lnTo>
                      <a:pt x="1458" y="101"/>
                    </a:lnTo>
                    <a:lnTo>
                      <a:pt x="1430" y="93"/>
                    </a:lnTo>
                    <a:lnTo>
                      <a:pt x="1401" y="86"/>
                    </a:lnTo>
                    <a:lnTo>
                      <a:pt x="1373" y="80"/>
                    </a:lnTo>
                    <a:lnTo>
                      <a:pt x="1322" y="71"/>
                    </a:lnTo>
                    <a:lnTo>
                      <a:pt x="1278" y="64"/>
                    </a:lnTo>
                    <a:lnTo>
                      <a:pt x="1263" y="75"/>
                    </a:lnTo>
                    <a:lnTo>
                      <a:pt x="1251" y="87"/>
                    </a:lnTo>
                    <a:lnTo>
                      <a:pt x="1240" y="99"/>
                    </a:lnTo>
                    <a:lnTo>
                      <a:pt x="1230" y="111"/>
                    </a:lnTo>
                    <a:lnTo>
                      <a:pt x="1222" y="123"/>
                    </a:lnTo>
                    <a:lnTo>
                      <a:pt x="1214" y="135"/>
                    </a:lnTo>
                    <a:lnTo>
                      <a:pt x="1209" y="148"/>
                    </a:lnTo>
                    <a:lnTo>
                      <a:pt x="1206" y="160"/>
                    </a:lnTo>
                    <a:close/>
                  </a:path>
                </a:pathLst>
              </a:custGeom>
              <a:solidFill>
                <a:srgbClr val="CAC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9" name="Freeform 263"/>
              <p:cNvSpPr>
                <a:spLocks/>
              </p:cNvSpPr>
              <p:nvPr/>
            </p:nvSpPr>
            <p:spPr bwMode="auto">
              <a:xfrm>
                <a:off x="2647" y="2147"/>
                <a:ext cx="85" cy="47"/>
              </a:xfrm>
              <a:custGeom>
                <a:avLst/>
                <a:gdLst>
                  <a:gd name="T0" fmla="*/ 0 w 1274"/>
                  <a:gd name="T1" fmla="*/ 0 h 716"/>
                  <a:gd name="T2" fmla="*/ 0 w 1274"/>
                  <a:gd name="T3" fmla="*/ 0 h 716"/>
                  <a:gd name="T4" fmla="*/ 0 w 1274"/>
                  <a:gd name="T5" fmla="*/ 0 h 716"/>
                  <a:gd name="T6" fmla="*/ 0 w 1274"/>
                  <a:gd name="T7" fmla="*/ 0 h 716"/>
                  <a:gd name="T8" fmla="*/ 0 w 1274"/>
                  <a:gd name="T9" fmla="*/ 0 h 716"/>
                  <a:gd name="T10" fmla="*/ 0 w 1274"/>
                  <a:gd name="T11" fmla="*/ 0 h 716"/>
                  <a:gd name="T12" fmla="*/ 0 w 1274"/>
                  <a:gd name="T13" fmla="*/ 0 h 716"/>
                  <a:gd name="T14" fmla="*/ 0 w 1274"/>
                  <a:gd name="T15" fmla="*/ 0 h 716"/>
                  <a:gd name="T16" fmla="*/ 0 w 1274"/>
                  <a:gd name="T17" fmla="*/ 0 h 716"/>
                  <a:gd name="T18" fmla="*/ 0 w 1274"/>
                  <a:gd name="T19" fmla="*/ 0 h 716"/>
                  <a:gd name="T20" fmla="*/ 0 w 1274"/>
                  <a:gd name="T21" fmla="*/ 0 h 716"/>
                  <a:gd name="T22" fmla="*/ 0 w 1274"/>
                  <a:gd name="T23" fmla="*/ 0 h 716"/>
                  <a:gd name="T24" fmla="*/ 0 w 1274"/>
                  <a:gd name="T25" fmla="*/ 0 h 716"/>
                  <a:gd name="T26" fmla="*/ 0 w 1274"/>
                  <a:gd name="T27" fmla="*/ 0 h 716"/>
                  <a:gd name="T28" fmla="*/ 0 w 1274"/>
                  <a:gd name="T29" fmla="*/ 0 h 716"/>
                  <a:gd name="T30" fmla="*/ 0 w 1274"/>
                  <a:gd name="T31" fmla="*/ 0 h 716"/>
                  <a:gd name="T32" fmla="*/ 0 w 1274"/>
                  <a:gd name="T33" fmla="*/ 0 h 716"/>
                  <a:gd name="T34" fmla="*/ 0 w 1274"/>
                  <a:gd name="T35" fmla="*/ 0 h 716"/>
                  <a:gd name="T36" fmla="*/ 0 w 1274"/>
                  <a:gd name="T37" fmla="*/ 0 h 716"/>
                  <a:gd name="T38" fmla="*/ 0 w 1274"/>
                  <a:gd name="T39" fmla="*/ 0 h 716"/>
                  <a:gd name="T40" fmla="*/ 0 w 1274"/>
                  <a:gd name="T41" fmla="*/ 0 h 716"/>
                  <a:gd name="T42" fmla="*/ 0 w 1274"/>
                  <a:gd name="T43" fmla="*/ 0 h 716"/>
                  <a:gd name="T44" fmla="*/ 0 w 1274"/>
                  <a:gd name="T45" fmla="*/ 0 h 716"/>
                  <a:gd name="T46" fmla="*/ 0 w 1274"/>
                  <a:gd name="T47" fmla="*/ 0 h 716"/>
                  <a:gd name="T48" fmla="*/ 0 w 1274"/>
                  <a:gd name="T49" fmla="*/ 0 h 716"/>
                  <a:gd name="T50" fmla="*/ 0 w 1274"/>
                  <a:gd name="T51" fmla="*/ 0 h 716"/>
                  <a:gd name="T52" fmla="*/ 0 w 1274"/>
                  <a:gd name="T53" fmla="*/ 0 h 716"/>
                  <a:gd name="T54" fmla="*/ 0 w 1274"/>
                  <a:gd name="T55" fmla="*/ 0 h 716"/>
                  <a:gd name="T56" fmla="*/ 0 w 1274"/>
                  <a:gd name="T57" fmla="*/ 0 h 716"/>
                  <a:gd name="T58" fmla="*/ 0 w 1274"/>
                  <a:gd name="T59" fmla="*/ 0 h 716"/>
                  <a:gd name="T60" fmla="*/ 0 w 1274"/>
                  <a:gd name="T61" fmla="*/ 0 h 716"/>
                  <a:gd name="T62" fmla="*/ 0 w 1274"/>
                  <a:gd name="T63" fmla="*/ 0 h 716"/>
                  <a:gd name="T64" fmla="*/ 0 w 1274"/>
                  <a:gd name="T65" fmla="*/ 0 h 716"/>
                  <a:gd name="T66" fmla="*/ 0 w 1274"/>
                  <a:gd name="T67" fmla="*/ 0 h 716"/>
                  <a:gd name="T68" fmla="*/ 0 w 1274"/>
                  <a:gd name="T69" fmla="*/ 0 h 716"/>
                  <a:gd name="T70" fmla="*/ 0 w 1274"/>
                  <a:gd name="T71" fmla="*/ 0 h 716"/>
                  <a:gd name="T72" fmla="*/ 0 w 1274"/>
                  <a:gd name="T73" fmla="*/ 0 h 716"/>
                  <a:gd name="T74" fmla="*/ 0 w 1274"/>
                  <a:gd name="T75" fmla="*/ 0 h 716"/>
                  <a:gd name="T76" fmla="*/ 0 w 1274"/>
                  <a:gd name="T77" fmla="*/ 0 h 716"/>
                  <a:gd name="T78" fmla="*/ 0 w 1274"/>
                  <a:gd name="T79" fmla="*/ 0 h 716"/>
                  <a:gd name="T80" fmla="*/ 0 w 1274"/>
                  <a:gd name="T81" fmla="*/ 0 h 716"/>
                  <a:gd name="T82" fmla="*/ 0 w 1274"/>
                  <a:gd name="T83" fmla="*/ 0 h 716"/>
                  <a:gd name="T84" fmla="*/ 0 w 1274"/>
                  <a:gd name="T85" fmla="*/ 0 h 716"/>
                  <a:gd name="T86" fmla="*/ 0 w 1274"/>
                  <a:gd name="T87" fmla="*/ 0 h 716"/>
                  <a:gd name="T88" fmla="*/ 0 w 1274"/>
                  <a:gd name="T89" fmla="*/ 0 h 716"/>
                  <a:gd name="T90" fmla="*/ 0 w 1274"/>
                  <a:gd name="T91" fmla="*/ 0 h 716"/>
                  <a:gd name="T92" fmla="*/ 0 w 1274"/>
                  <a:gd name="T93" fmla="*/ 0 h 716"/>
                  <a:gd name="T94" fmla="*/ 0 w 1274"/>
                  <a:gd name="T95" fmla="*/ 0 h 716"/>
                  <a:gd name="T96" fmla="*/ 0 w 1274"/>
                  <a:gd name="T97" fmla="*/ 0 h 716"/>
                  <a:gd name="T98" fmla="*/ 0 w 1274"/>
                  <a:gd name="T99" fmla="*/ 0 h 716"/>
                  <a:gd name="T100" fmla="*/ 0 w 1274"/>
                  <a:gd name="T101" fmla="*/ 0 h 716"/>
                  <a:gd name="T102" fmla="*/ 0 w 1274"/>
                  <a:gd name="T103" fmla="*/ 0 h 716"/>
                  <a:gd name="T104" fmla="*/ 0 w 1274"/>
                  <a:gd name="T105" fmla="*/ 0 h 716"/>
                  <a:gd name="T106" fmla="*/ 0 w 1274"/>
                  <a:gd name="T107" fmla="*/ 0 h 716"/>
                  <a:gd name="T108" fmla="*/ 0 w 1274"/>
                  <a:gd name="T109" fmla="*/ 0 h 716"/>
                  <a:gd name="T110" fmla="*/ 0 w 1274"/>
                  <a:gd name="T111" fmla="*/ 0 h 716"/>
                  <a:gd name="T112" fmla="*/ 0 w 1274"/>
                  <a:gd name="T113" fmla="*/ 0 h 7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74"/>
                  <a:gd name="T172" fmla="*/ 0 h 716"/>
                  <a:gd name="T173" fmla="*/ 1274 w 1274"/>
                  <a:gd name="T174" fmla="*/ 716 h 7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74" h="716">
                    <a:moveTo>
                      <a:pt x="778" y="96"/>
                    </a:moveTo>
                    <a:lnTo>
                      <a:pt x="657" y="81"/>
                    </a:lnTo>
                    <a:lnTo>
                      <a:pt x="546" y="66"/>
                    </a:lnTo>
                    <a:lnTo>
                      <a:pt x="447" y="52"/>
                    </a:lnTo>
                    <a:lnTo>
                      <a:pt x="358" y="39"/>
                    </a:lnTo>
                    <a:lnTo>
                      <a:pt x="282" y="26"/>
                    </a:lnTo>
                    <a:lnTo>
                      <a:pt x="217" y="15"/>
                    </a:lnTo>
                    <a:lnTo>
                      <a:pt x="165" y="7"/>
                    </a:lnTo>
                    <a:lnTo>
                      <a:pt x="128" y="0"/>
                    </a:lnTo>
                    <a:lnTo>
                      <a:pt x="125" y="8"/>
                    </a:lnTo>
                    <a:lnTo>
                      <a:pt x="122" y="17"/>
                    </a:lnTo>
                    <a:lnTo>
                      <a:pt x="118" y="25"/>
                    </a:lnTo>
                    <a:lnTo>
                      <a:pt x="116" y="34"/>
                    </a:lnTo>
                    <a:lnTo>
                      <a:pt x="114" y="41"/>
                    </a:lnTo>
                    <a:lnTo>
                      <a:pt x="112" y="48"/>
                    </a:lnTo>
                    <a:lnTo>
                      <a:pt x="110" y="55"/>
                    </a:lnTo>
                    <a:lnTo>
                      <a:pt x="108" y="61"/>
                    </a:lnTo>
                    <a:lnTo>
                      <a:pt x="100" y="93"/>
                    </a:lnTo>
                    <a:lnTo>
                      <a:pt x="90" y="132"/>
                    </a:lnTo>
                    <a:lnTo>
                      <a:pt x="79" y="177"/>
                    </a:lnTo>
                    <a:lnTo>
                      <a:pt x="64" y="228"/>
                    </a:lnTo>
                    <a:lnTo>
                      <a:pt x="49" y="285"/>
                    </a:lnTo>
                    <a:lnTo>
                      <a:pt x="34" y="345"/>
                    </a:lnTo>
                    <a:lnTo>
                      <a:pt x="17" y="408"/>
                    </a:lnTo>
                    <a:lnTo>
                      <a:pt x="0" y="474"/>
                    </a:lnTo>
                    <a:lnTo>
                      <a:pt x="29" y="473"/>
                    </a:lnTo>
                    <a:lnTo>
                      <a:pt x="59" y="471"/>
                    </a:lnTo>
                    <a:lnTo>
                      <a:pt x="95" y="470"/>
                    </a:lnTo>
                    <a:lnTo>
                      <a:pt x="134" y="468"/>
                    </a:lnTo>
                    <a:lnTo>
                      <a:pt x="177" y="468"/>
                    </a:lnTo>
                    <a:lnTo>
                      <a:pt x="225" y="470"/>
                    </a:lnTo>
                    <a:lnTo>
                      <a:pt x="276" y="472"/>
                    </a:lnTo>
                    <a:lnTo>
                      <a:pt x="332" y="474"/>
                    </a:lnTo>
                    <a:lnTo>
                      <a:pt x="363" y="476"/>
                    </a:lnTo>
                    <a:lnTo>
                      <a:pt x="395" y="479"/>
                    </a:lnTo>
                    <a:lnTo>
                      <a:pt x="426" y="484"/>
                    </a:lnTo>
                    <a:lnTo>
                      <a:pt x="456" y="489"/>
                    </a:lnTo>
                    <a:lnTo>
                      <a:pt x="486" y="495"/>
                    </a:lnTo>
                    <a:lnTo>
                      <a:pt x="514" y="502"/>
                    </a:lnTo>
                    <a:lnTo>
                      <a:pt x="543" y="510"/>
                    </a:lnTo>
                    <a:lnTo>
                      <a:pt x="571" y="519"/>
                    </a:lnTo>
                    <a:lnTo>
                      <a:pt x="597" y="528"/>
                    </a:lnTo>
                    <a:lnTo>
                      <a:pt x="624" y="537"/>
                    </a:lnTo>
                    <a:lnTo>
                      <a:pt x="648" y="547"/>
                    </a:lnTo>
                    <a:lnTo>
                      <a:pt x="673" y="557"/>
                    </a:lnTo>
                    <a:lnTo>
                      <a:pt x="719" y="579"/>
                    </a:lnTo>
                    <a:lnTo>
                      <a:pt x="760" y="600"/>
                    </a:lnTo>
                    <a:lnTo>
                      <a:pt x="799" y="622"/>
                    </a:lnTo>
                    <a:lnTo>
                      <a:pt x="833" y="643"/>
                    </a:lnTo>
                    <a:lnTo>
                      <a:pt x="862" y="661"/>
                    </a:lnTo>
                    <a:lnTo>
                      <a:pt x="887" y="679"/>
                    </a:lnTo>
                    <a:lnTo>
                      <a:pt x="921" y="704"/>
                    </a:lnTo>
                    <a:lnTo>
                      <a:pt x="933" y="715"/>
                    </a:lnTo>
                    <a:lnTo>
                      <a:pt x="939" y="715"/>
                    </a:lnTo>
                    <a:lnTo>
                      <a:pt x="957" y="716"/>
                    </a:lnTo>
                    <a:lnTo>
                      <a:pt x="969" y="715"/>
                    </a:lnTo>
                    <a:lnTo>
                      <a:pt x="982" y="715"/>
                    </a:lnTo>
                    <a:lnTo>
                      <a:pt x="997" y="713"/>
                    </a:lnTo>
                    <a:lnTo>
                      <a:pt x="1012" y="709"/>
                    </a:lnTo>
                    <a:lnTo>
                      <a:pt x="1027" y="706"/>
                    </a:lnTo>
                    <a:lnTo>
                      <a:pt x="1042" y="700"/>
                    </a:lnTo>
                    <a:lnTo>
                      <a:pt x="1056" y="694"/>
                    </a:lnTo>
                    <a:lnTo>
                      <a:pt x="1071" y="685"/>
                    </a:lnTo>
                    <a:lnTo>
                      <a:pt x="1077" y="680"/>
                    </a:lnTo>
                    <a:lnTo>
                      <a:pt x="1082" y="675"/>
                    </a:lnTo>
                    <a:lnTo>
                      <a:pt x="1087" y="669"/>
                    </a:lnTo>
                    <a:lnTo>
                      <a:pt x="1092" y="661"/>
                    </a:lnTo>
                    <a:lnTo>
                      <a:pt x="1096" y="654"/>
                    </a:lnTo>
                    <a:lnTo>
                      <a:pt x="1099" y="646"/>
                    </a:lnTo>
                    <a:lnTo>
                      <a:pt x="1102" y="638"/>
                    </a:lnTo>
                    <a:lnTo>
                      <a:pt x="1104" y="628"/>
                    </a:lnTo>
                    <a:lnTo>
                      <a:pt x="1107" y="616"/>
                    </a:lnTo>
                    <a:lnTo>
                      <a:pt x="1112" y="603"/>
                    </a:lnTo>
                    <a:lnTo>
                      <a:pt x="1120" y="591"/>
                    </a:lnTo>
                    <a:lnTo>
                      <a:pt x="1128" y="579"/>
                    </a:lnTo>
                    <a:lnTo>
                      <a:pt x="1138" y="567"/>
                    </a:lnTo>
                    <a:lnTo>
                      <a:pt x="1149" y="555"/>
                    </a:lnTo>
                    <a:lnTo>
                      <a:pt x="1161" y="543"/>
                    </a:lnTo>
                    <a:lnTo>
                      <a:pt x="1176" y="532"/>
                    </a:lnTo>
                    <a:lnTo>
                      <a:pt x="1163" y="531"/>
                    </a:lnTo>
                    <a:lnTo>
                      <a:pt x="1153" y="529"/>
                    </a:lnTo>
                    <a:lnTo>
                      <a:pt x="1144" y="528"/>
                    </a:lnTo>
                    <a:lnTo>
                      <a:pt x="1136" y="527"/>
                    </a:lnTo>
                    <a:lnTo>
                      <a:pt x="1130" y="526"/>
                    </a:lnTo>
                    <a:lnTo>
                      <a:pt x="1125" y="526"/>
                    </a:lnTo>
                    <a:lnTo>
                      <a:pt x="1123" y="526"/>
                    </a:lnTo>
                    <a:lnTo>
                      <a:pt x="1122" y="525"/>
                    </a:lnTo>
                    <a:lnTo>
                      <a:pt x="1123" y="519"/>
                    </a:lnTo>
                    <a:lnTo>
                      <a:pt x="1128" y="501"/>
                    </a:lnTo>
                    <a:lnTo>
                      <a:pt x="1135" y="473"/>
                    </a:lnTo>
                    <a:lnTo>
                      <a:pt x="1145" y="435"/>
                    </a:lnTo>
                    <a:lnTo>
                      <a:pt x="1157" y="389"/>
                    </a:lnTo>
                    <a:lnTo>
                      <a:pt x="1172" y="337"/>
                    </a:lnTo>
                    <a:lnTo>
                      <a:pt x="1189" y="279"/>
                    </a:lnTo>
                    <a:lnTo>
                      <a:pt x="1207" y="216"/>
                    </a:lnTo>
                    <a:lnTo>
                      <a:pt x="1212" y="200"/>
                    </a:lnTo>
                    <a:lnTo>
                      <a:pt x="1219" y="184"/>
                    </a:lnTo>
                    <a:lnTo>
                      <a:pt x="1226" y="168"/>
                    </a:lnTo>
                    <a:lnTo>
                      <a:pt x="1234" y="153"/>
                    </a:lnTo>
                    <a:lnTo>
                      <a:pt x="1243" y="139"/>
                    </a:lnTo>
                    <a:lnTo>
                      <a:pt x="1252" y="123"/>
                    </a:lnTo>
                    <a:lnTo>
                      <a:pt x="1262" y="109"/>
                    </a:lnTo>
                    <a:lnTo>
                      <a:pt x="1274" y="95"/>
                    </a:lnTo>
                    <a:lnTo>
                      <a:pt x="1223" y="101"/>
                    </a:lnTo>
                    <a:lnTo>
                      <a:pt x="1169" y="105"/>
                    </a:lnTo>
                    <a:lnTo>
                      <a:pt x="1110" y="108"/>
                    </a:lnTo>
                    <a:lnTo>
                      <a:pt x="1049" y="110"/>
                    </a:lnTo>
                    <a:lnTo>
                      <a:pt x="1018" y="110"/>
                    </a:lnTo>
                    <a:lnTo>
                      <a:pt x="985" y="110"/>
                    </a:lnTo>
                    <a:lnTo>
                      <a:pt x="952" y="109"/>
                    </a:lnTo>
                    <a:lnTo>
                      <a:pt x="919" y="108"/>
                    </a:lnTo>
                    <a:lnTo>
                      <a:pt x="884" y="106"/>
                    </a:lnTo>
                    <a:lnTo>
                      <a:pt x="849" y="103"/>
                    </a:lnTo>
                    <a:lnTo>
                      <a:pt x="813" y="100"/>
                    </a:lnTo>
                    <a:lnTo>
                      <a:pt x="778" y="96"/>
                    </a:lnTo>
                    <a:close/>
                  </a:path>
                </a:pathLst>
              </a:custGeom>
              <a:solidFill>
                <a:srgbClr val="879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0" name="Freeform 264"/>
              <p:cNvSpPr>
                <a:spLocks/>
              </p:cNvSpPr>
              <p:nvPr/>
            </p:nvSpPr>
            <p:spPr bwMode="auto">
              <a:xfrm>
                <a:off x="2711" y="2220"/>
                <a:ext cx="82" cy="24"/>
              </a:xfrm>
              <a:custGeom>
                <a:avLst/>
                <a:gdLst>
                  <a:gd name="T0" fmla="*/ 0 w 1235"/>
                  <a:gd name="T1" fmla="*/ 0 h 354"/>
                  <a:gd name="T2" fmla="*/ 0 w 1235"/>
                  <a:gd name="T3" fmla="*/ 0 h 354"/>
                  <a:gd name="T4" fmla="*/ 0 w 1235"/>
                  <a:gd name="T5" fmla="*/ 0 h 354"/>
                  <a:gd name="T6" fmla="*/ 0 w 1235"/>
                  <a:gd name="T7" fmla="*/ 0 h 354"/>
                  <a:gd name="T8" fmla="*/ 0 w 1235"/>
                  <a:gd name="T9" fmla="*/ 0 h 354"/>
                  <a:gd name="T10" fmla="*/ 0 w 1235"/>
                  <a:gd name="T11" fmla="*/ 0 h 354"/>
                  <a:gd name="T12" fmla="*/ 0 w 1235"/>
                  <a:gd name="T13" fmla="*/ 0 h 354"/>
                  <a:gd name="T14" fmla="*/ 0 w 1235"/>
                  <a:gd name="T15" fmla="*/ 0 h 354"/>
                  <a:gd name="T16" fmla="*/ 0 w 1235"/>
                  <a:gd name="T17" fmla="*/ 0 h 354"/>
                  <a:gd name="T18" fmla="*/ 0 w 1235"/>
                  <a:gd name="T19" fmla="*/ 0 h 354"/>
                  <a:gd name="T20" fmla="*/ 0 w 1235"/>
                  <a:gd name="T21" fmla="*/ 0 h 354"/>
                  <a:gd name="T22" fmla="*/ 0 w 1235"/>
                  <a:gd name="T23" fmla="*/ 0 h 354"/>
                  <a:gd name="T24" fmla="*/ 0 w 1235"/>
                  <a:gd name="T25" fmla="*/ 0 h 354"/>
                  <a:gd name="T26" fmla="*/ 0 w 1235"/>
                  <a:gd name="T27" fmla="*/ 0 h 354"/>
                  <a:gd name="T28" fmla="*/ 0 w 1235"/>
                  <a:gd name="T29" fmla="*/ 0 h 354"/>
                  <a:gd name="T30" fmla="*/ 0 w 1235"/>
                  <a:gd name="T31" fmla="*/ 0 h 354"/>
                  <a:gd name="T32" fmla="*/ 0 w 1235"/>
                  <a:gd name="T33" fmla="*/ 0 h 354"/>
                  <a:gd name="T34" fmla="*/ 0 w 1235"/>
                  <a:gd name="T35" fmla="*/ 0 h 354"/>
                  <a:gd name="T36" fmla="*/ 0 w 1235"/>
                  <a:gd name="T37" fmla="*/ 0 h 354"/>
                  <a:gd name="T38" fmla="*/ 0 w 1235"/>
                  <a:gd name="T39" fmla="*/ 0 h 354"/>
                  <a:gd name="T40" fmla="*/ 0 w 1235"/>
                  <a:gd name="T41" fmla="*/ 0 h 354"/>
                  <a:gd name="T42" fmla="*/ 0 w 1235"/>
                  <a:gd name="T43" fmla="*/ 0 h 354"/>
                  <a:gd name="T44" fmla="*/ 0 w 1235"/>
                  <a:gd name="T45" fmla="*/ 0 h 354"/>
                  <a:gd name="T46" fmla="*/ 0 w 1235"/>
                  <a:gd name="T47" fmla="*/ 0 h 354"/>
                  <a:gd name="T48" fmla="*/ 0 w 1235"/>
                  <a:gd name="T49" fmla="*/ 0 h 354"/>
                  <a:gd name="T50" fmla="*/ 0 w 1235"/>
                  <a:gd name="T51" fmla="*/ 0 h 354"/>
                  <a:gd name="T52" fmla="*/ 0 w 1235"/>
                  <a:gd name="T53" fmla="*/ 0 h 354"/>
                  <a:gd name="T54" fmla="*/ 0 w 1235"/>
                  <a:gd name="T55" fmla="*/ 0 h 354"/>
                  <a:gd name="T56" fmla="*/ 0 w 1235"/>
                  <a:gd name="T57" fmla="*/ 0 h 354"/>
                  <a:gd name="T58" fmla="*/ 0 w 1235"/>
                  <a:gd name="T59" fmla="*/ 0 h 354"/>
                  <a:gd name="T60" fmla="*/ 0 w 1235"/>
                  <a:gd name="T61" fmla="*/ 0 h 354"/>
                  <a:gd name="T62" fmla="*/ 0 w 1235"/>
                  <a:gd name="T63" fmla="*/ 0 h 354"/>
                  <a:gd name="T64" fmla="*/ 0 w 1235"/>
                  <a:gd name="T65" fmla="*/ 0 h 354"/>
                  <a:gd name="T66" fmla="*/ 0 w 1235"/>
                  <a:gd name="T67" fmla="*/ 0 h 354"/>
                  <a:gd name="T68" fmla="*/ 0 w 1235"/>
                  <a:gd name="T69" fmla="*/ 0 h 354"/>
                  <a:gd name="T70" fmla="*/ 0 w 1235"/>
                  <a:gd name="T71" fmla="*/ 0 h 354"/>
                  <a:gd name="T72" fmla="*/ 0 w 1235"/>
                  <a:gd name="T73" fmla="*/ 0 h 354"/>
                  <a:gd name="T74" fmla="*/ 0 w 1235"/>
                  <a:gd name="T75" fmla="*/ 0 h 354"/>
                  <a:gd name="T76" fmla="*/ 0 w 1235"/>
                  <a:gd name="T77" fmla="*/ 0 h 354"/>
                  <a:gd name="T78" fmla="*/ 0 w 1235"/>
                  <a:gd name="T79" fmla="*/ 0 h 354"/>
                  <a:gd name="T80" fmla="*/ 0 w 1235"/>
                  <a:gd name="T81" fmla="*/ 0 h 354"/>
                  <a:gd name="T82" fmla="*/ 0 w 1235"/>
                  <a:gd name="T83" fmla="*/ 0 h 3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5"/>
                  <a:gd name="T127" fmla="*/ 0 h 354"/>
                  <a:gd name="T128" fmla="*/ 1235 w 1235"/>
                  <a:gd name="T129" fmla="*/ 354 h 3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5" h="354">
                    <a:moveTo>
                      <a:pt x="606" y="23"/>
                    </a:moveTo>
                    <a:lnTo>
                      <a:pt x="564" y="15"/>
                    </a:lnTo>
                    <a:lnTo>
                      <a:pt x="521" y="9"/>
                    </a:lnTo>
                    <a:lnTo>
                      <a:pt x="479" y="5"/>
                    </a:lnTo>
                    <a:lnTo>
                      <a:pt x="436" y="2"/>
                    </a:lnTo>
                    <a:lnTo>
                      <a:pt x="393" y="0"/>
                    </a:lnTo>
                    <a:lnTo>
                      <a:pt x="350" y="0"/>
                    </a:lnTo>
                    <a:lnTo>
                      <a:pt x="309" y="1"/>
                    </a:lnTo>
                    <a:lnTo>
                      <a:pt x="268" y="3"/>
                    </a:lnTo>
                    <a:lnTo>
                      <a:pt x="228" y="6"/>
                    </a:lnTo>
                    <a:lnTo>
                      <a:pt x="190" y="10"/>
                    </a:lnTo>
                    <a:lnTo>
                      <a:pt x="152" y="14"/>
                    </a:lnTo>
                    <a:lnTo>
                      <a:pt x="118" y="19"/>
                    </a:lnTo>
                    <a:lnTo>
                      <a:pt x="55" y="29"/>
                    </a:lnTo>
                    <a:lnTo>
                      <a:pt x="0" y="39"/>
                    </a:lnTo>
                    <a:lnTo>
                      <a:pt x="1" y="57"/>
                    </a:lnTo>
                    <a:lnTo>
                      <a:pt x="4" y="74"/>
                    </a:lnTo>
                    <a:lnTo>
                      <a:pt x="7" y="90"/>
                    </a:lnTo>
                    <a:lnTo>
                      <a:pt x="10" y="106"/>
                    </a:lnTo>
                    <a:lnTo>
                      <a:pt x="15" y="121"/>
                    </a:lnTo>
                    <a:lnTo>
                      <a:pt x="20" y="135"/>
                    </a:lnTo>
                    <a:lnTo>
                      <a:pt x="25" y="149"/>
                    </a:lnTo>
                    <a:lnTo>
                      <a:pt x="32" y="162"/>
                    </a:lnTo>
                    <a:lnTo>
                      <a:pt x="39" y="174"/>
                    </a:lnTo>
                    <a:lnTo>
                      <a:pt x="47" y="186"/>
                    </a:lnTo>
                    <a:lnTo>
                      <a:pt x="56" y="198"/>
                    </a:lnTo>
                    <a:lnTo>
                      <a:pt x="65" y="209"/>
                    </a:lnTo>
                    <a:lnTo>
                      <a:pt x="75" y="219"/>
                    </a:lnTo>
                    <a:lnTo>
                      <a:pt x="86" y="228"/>
                    </a:lnTo>
                    <a:lnTo>
                      <a:pt x="97" y="237"/>
                    </a:lnTo>
                    <a:lnTo>
                      <a:pt x="110" y="247"/>
                    </a:lnTo>
                    <a:lnTo>
                      <a:pt x="122" y="255"/>
                    </a:lnTo>
                    <a:lnTo>
                      <a:pt x="135" y="263"/>
                    </a:lnTo>
                    <a:lnTo>
                      <a:pt x="149" y="270"/>
                    </a:lnTo>
                    <a:lnTo>
                      <a:pt x="164" y="277"/>
                    </a:lnTo>
                    <a:lnTo>
                      <a:pt x="195" y="289"/>
                    </a:lnTo>
                    <a:lnTo>
                      <a:pt x="228" y="301"/>
                    </a:lnTo>
                    <a:lnTo>
                      <a:pt x="264" y="311"/>
                    </a:lnTo>
                    <a:lnTo>
                      <a:pt x="301" y="319"/>
                    </a:lnTo>
                    <a:lnTo>
                      <a:pt x="341" y="326"/>
                    </a:lnTo>
                    <a:lnTo>
                      <a:pt x="382" y="332"/>
                    </a:lnTo>
                    <a:lnTo>
                      <a:pt x="429" y="338"/>
                    </a:lnTo>
                    <a:lnTo>
                      <a:pt x="471" y="344"/>
                    </a:lnTo>
                    <a:lnTo>
                      <a:pt x="509" y="347"/>
                    </a:lnTo>
                    <a:lnTo>
                      <a:pt x="544" y="350"/>
                    </a:lnTo>
                    <a:lnTo>
                      <a:pt x="579" y="352"/>
                    </a:lnTo>
                    <a:lnTo>
                      <a:pt x="612" y="353"/>
                    </a:lnTo>
                    <a:lnTo>
                      <a:pt x="644" y="354"/>
                    </a:lnTo>
                    <a:lnTo>
                      <a:pt x="677" y="354"/>
                    </a:lnTo>
                    <a:lnTo>
                      <a:pt x="745" y="354"/>
                    </a:lnTo>
                    <a:lnTo>
                      <a:pt x="824" y="352"/>
                    </a:lnTo>
                    <a:lnTo>
                      <a:pt x="919" y="351"/>
                    </a:lnTo>
                    <a:lnTo>
                      <a:pt x="1035" y="350"/>
                    </a:lnTo>
                    <a:lnTo>
                      <a:pt x="1063" y="350"/>
                    </a:lnTo>
                    <a:lnTo>
                      <a:pt x="1090" y="350"/>
                    </a:lnTo>
                    <a:lnTo>
                      <a:pt x="1117" y="350"/>
                    </a:lnTo>
                    <a:lnTo>
                      <a:pt x="1142" y="350"/>
                    </a:lnTo>
                    <a:lnTo>
                      <a:pt x="1167" y="350"/>
                    </a:lnTo>
                    <a:lnTo>
                      <a:pt x="1190" y="350"/>
                    </a:lnTo>
                    <a:lnTo>
                      <a:pt x="1213" y="349"/>
                    </a:lnTo>
                    <a:lnTo>
                      <a:pt x="1235" y="349"/>
                    </a:lnTo>
                    <a:lnTo>
                      <a:pt x="1232" y="345"/>
                    </a:lnTo>
                    <a:lnTo>
                      <a:pt x="1229" y="340"/>
                    </a:lnTo>
                    <a:lnTo>
                      <a:pt x="1226" y="336"/>
                    </a:lnTo>
                    <a:lnTo>
                      <a:pt x="1222" y="332"/>
                    </a:lnTo>
                    <a:lnTo>
                      <a:pt x="1219" y="328"/>
                    </a:lnTo>
                    <a:lnTo>
                      <a:pt x="1215" y="324"/>
                    </a:lnTo>
                    <a:lnTo>
                      <a:pt x="1211" y="320"/>
                    </a:lnTo>
                    <a:lnTo>
                      <a:pt x="1207" y="315"/>
                    </a:lnTo>
                    <a:lnTo>
                      <a:pt x="1186" y="296"/>
                    </a:lnTo>
                    <a:lnTo>
                      <a:pt x="1164" y="276"/>
                    </a:lnTo>
                    <a:lnTo>
                      <a:pt x="1139" y="256"/>
                    </a:lnTo>
                    <a:lnTo>
                      <a:pt x="1113" y="236"/>
                    </a:lnTo>
                    <a:lnTo>
                      <a:pt x="1084" y="216"/>
                    </a:lnTo>
                    <a:lnTo>
                      <a:pt x="1053" y="196"/>
                    </a:lnTo>
                    <a:lnTo>
                      <a:pt x="1019" y="176"/>
                    </a:lnTo>
                    <a:lnTo>
                      <a:pt x="983" y="157"/>
                    </a:lnTo>
                    <a:lnTo>
                      <a:pt x="945" y="137"/>
                    </a:lnTo>
                    <a:lnTo>
                      <a:pt x="905" y="119"/>
                    </a:lnTo>
                    <a:lnTo>
                      <a:pt x="862" y="101"/>
                    </a:lnTo>
                    <a:lnTo>
                      <a:pt x="816" y="83"/>
                    </a:lnTo>
                    <a:lnTo>
                      <a:pt x="767" y="67"/>
                    </a:lnTo>
                    <a:lnTo>
                      <a:pt x="716" y="52"/>
                    </a:lnTo>
                    <a:lnTo>
                      <a:pt x="663" y="37"/>
                    </a:lnTo>
                    <a:lnTo>
                      <a:pt x="606" y="23"/>
                    </a:lnTo>
                    <a:close/>
                  </a:path>
                </a:pathLst>
              </a:custGeom>
              <a:solidFill>
                <a:srgbClr val="CAC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1" name="Freeform 265"/>
              <p:cNvSpPr>
                <a:spLocks/>
              </p:cNvSpPr>
              <p:nvPr/>
            </p:nvSpPr>
            <p:spPr bwMode="auto">
              <a:xfrm>
                <a:off x="2711" y="2186"/>
                <a:ext cx="118" cy="57"/>
              </a:xfrm>
              <a:custGeom>
                <a:avLst/>
                <a:gdLst>
                  <a:gd name="T0" fmla="*/ 0 w 1769"/>
                  <a:gd name="T1" fmla="*/ 0 h 863"/>
                  <a:gd name="T2" fmla="*/ 0 w 1769"/>
                  <a:gd name="T3" fmla="*/ 0 h 863"/>
                  <a:gd name="T4" fmla="*/ 0 w 1769"/>
                  <a:gd name="T5" fmla="*/ 0 h 863"/>
                  <a:gd name="T6" fmla="*/ 0 w 1769"/>
                  <a:gd name="T7" fmla="*/ 0 h 863"/>
                  <a:gd name="T8" fmla="*/ 0 w 1769"/>
                  <a:gd name="T9" fmla="*/ 0 h 863"/>
                  <a:gd name="T10" fmla="*/ 0 w 1769"/>
                  <a:gd name="T11" fmla="*/ 0 h 863"/>
                  <a:gd name="T12" fmla="*/ 0 w 1769"/>
                  <a:gd name="T13" fmla="*/ 0 h 863"/>
                  <a:gd name="T14" fmla="*/ 0 w 1769"/>
                  <a:gd name="T15" fmla="*/ 0 h 863"/>
                  <a:gd name="T16" fmla="*/ 0 w 1769"/>
                  <a:gd name="T17" fmla="*/ 0 h 863"/>
                  <a:gd name="T18" fmla="*/ 0 w 1769"/>
                  <a:gd name="T19" fmla="*/ 0 h 863"/>
                  <a:gd name="T20" fmla="*/ 0 w 1769"/>
                  <a:gd name="T21" fmla="*/ 0 h 863"/>
                  <a:gd name="T22" fmla="*/ 0 w 1769"/>
                  <a:gd name="T23" fmla="*/ 0 h 863"/>
                  <a:gd name="T24" fmla="*/ 0 w 1769"/>
                  <a:gd name="T25" fmla="*/ 0 h 863"/>
                  <a:gd name="T26" fmla="*/ 0 w 1769"/>
                  <a:gd name="T27" fmla="*/ 0 h 863"/>
                  <a:gd name="T28" fmla="*/ 0 w 1769"/>
                  <a:gd name="T29" fmla="*/ 0 h 863"/>
                  <a:gd name="T30" fmla="*/ 0 w 1769"/>
                  <a:gd name="T31" fmla="*/ 0 h 863"/>
                  <a:gd name="T32" fmla="*/ 0 w 1769"/>
                  <a:gd name="T33" fmla="*/ 0 h 863"/>
                  <a:gd name="T34" fmla="*/ 0 w 1769"/>
                  <a:gd name="T35" fmla="*/ 0 h 863"/>
                  <a:gd name="T36" fmla="*/ 0 w 1769"/>
                  <a:gd name="T37" fmla="*/ 0 h 863"/>
                  <a:gd name="T38" fmla="*/ 0 w 1769"/>
                  <a:gd name="T39" fmla="*/ 0 h 863"/>
                  <a:gd name="T40" fmla="*/ 0 w 1769"/>
                  <a:gd name="T41" fmla="*/ 0 h 863"/>
                  <a:gd name="T42" fmla="*/ 0 w 1769"/>
                  <a:gd name="T43" fmla="*/ 0 h 863"/>
                  <a:gd name="T44" fmla="*/ 0 w 1769"/>
                  <a:gd name="T45" fmla="*/ 0 h 863"/>
                  <a:gd name="T46" fmla="*/ 0 w 1769"/>
                  <a:gd name="T47" fmla="*/ 0 h 863"/>
                  <a:gd name="T48" fmla="*/ 0 w 1769"/>
                  <a:gd name="T49" fmla="*/ 0 h 863"/>
                  <a:gd name="T50" fmla="*/ 0 w 1769"/>
                  <a:gd name="T51" fmla="*/ 0 h 863"/>
                  <a:gd name="T52" fmla="*/ 0 w 1769"/>
                  <a:gd name="T53" fmla="*/ 0 h 863"/>
                  <a:gd name="T54" fmla="*/ 0 w 1769"/>
                  <a:gd name="T55" fmla="*/ 0 h 863"/>
                  <a:gd name="T56" fmla="*/ 0 w 1769"/>
                  <a:gd name="T57" fmla="*/ 0 h 863"/>
                  <a:gd name="T58" fmla="*/ 0 w 1769"/>
                  <a:gd name="T59" fmla="*/ 0 h 863"/>
                  <a:gd name="T60" fmla="*/ 0 w 1769"/>
                  <a:gd name="T61" fmla="*/ 0 h 863"/>
                  <a:gd name="T62" fmla="*/ 0 w 1769"/>
                  <a:gd name="T63" fmla="*/ 0 h 863"/>
                  <a:gd name="T64" fmla="*/ 0 w 1769"/>
                  <a:gd name="T65" fmla="*/ 0 h 863"/>
                  <a:gd name="T66" fmla="*/ 0 w 1769"/>
                  <a:gd name="T67" fmla="*/ 0 h 863"/>
                  <a:gd name="T68" fmla="*/ 0 w 1769"/>
                  <a:gd name="T69" fmla="*/ 0 h 863"/>
                  <a:gd name="T70" fmla="*/ 0 w 1769"/>
                  <a:gd name="T71" fmla="*/ 0 h 863"/>
                  <a:gd name="T72" fmla="*/ 0 w 1769"/>
                  <a:gd name="T73" fmla="*/ 0 h 863"/>
                  <a:gd name="T74" fmla="*/ 0 w 1769"/>
                  <a:gd name="T75" fmla="*/ 0 h 863"/>
                  <a:gd name="T76" fmla="*/ 0 w 1769"/>
                  <a:gd name="T77" fmla="*/ 0 h 863"/>
                  <a:gd name="T78" fmla="*/ 0 w 1769"/>
                  <a:gd name="T79" fmla="*/ 0 h 863"/>
                  <a:gd name="T80" fmla="*/ 0 w 1769"/>
                  <a:gd name="T81" fmla="*/ 0 h 863"/>
                  <a:gd name="T82" fmla="*/ 0 w 1769"/>
                  <a:gd name="T83" fmla="*/ 0 h 863"/>
                  <a:gd name="T84" fmla="*/ 0 w 1769"/>
                  <a:gd name="T85" fmla="*/ 0 h 863"/>
                  <a:gd name="T86" fmla="*/ 0 w 1769"/>
                  <a:gd name="T87" fmla="*/ 0 h 863"/>
                  <a:gd name="T88" fmla="*/ 0 w 1769"/>
                  <a:gd name="T89" fmla="*/ 0 h 863"/>
                  <a:gd name="T90" fmla="*/ 0 w 1769"/>
                  <a:gd name="T91" fmla="*/ 0 h 863"/>
                  <a:gd name="T92" fmla="*/ 0 w 1769"/>
                  <a:gd name="T93" fmla="*/ 0 h 863"/>
                  <a:gd name="T94" fmla="*/ 0 w 1769"/>
                  <a:gd name="T95" fmla="*/ 0 h 863"/>
                  <a:gd name="T96" fmla="*/ 0 w 1769"/>
                  <a:gd name="T97" fmla="*/ 0 h 863"/>
                  <a:gd name="T98" fmla="*/ 0 w 1769"/>
                  <a:gd name="T99" fmla="*/ 0 h 863"/>
                  <a:gd name="T100" fmla="*/ 0 w 1769"/>
                  <a:gd name="T101" fmla="*/ 0 h 863"/>
                  <a:gd name="T102" fmla="*/ 0 w 1769"/>
                  <a:gd name="T103" fmla="*/ 0 h 863"/>
                  <a:gd name="T104" fmla="*/ 0 w 1769"/>
                  <a:gd name="T105" fmla="*/ 0 h 863"/>
                  <a:gd name="T106" fmla="*/ 0 w 1769"/>
                  <a:gd name="T107" fmla="*/ 0 h 863"/>
                  <a:gd name="T108" fmla="*/ 0 w 1769"/>
                  <a:gd name="T109" fmla="*/ 0 h 8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69"/>
                  <a:gd name="T166" fmla="*/ 0 h 863"/>
                  <a:gd name="T167" fmla="*/ 1769 w 1769"/>
                  <a:gd name="T168" fmla="*/ 863 h 8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69" h="863">
                    <a:moveTo>
                      <a:pt x="1207" y="159"/>
                    </a:moveTo>
                    <a:lnTo>
                      <a:pt x="1205" y="168"/>
                    </a:lnTo>
                    <a:lnTo>
                      <a:pt x="1202" y="178"/>
                    </a:lnTo>
                    <a:lnTo>
                      <a:pt x="1198" y="186"/>
                    </a:lnTo>
                    <a:lnTo>
                      <a:pt x="1194" y="193"/>
                    </a:lnTo>
                    <a:lnTo>
                      <a:pt x="1189" y="199"/>
                    </a:lnTo>
                    <a:lnTo>
                      <a:pt x="1184" y="206"/>
                    </a:lnTo>
                    <a:lnTo>
                      <a:pt x="1179" y="211"/>
                    </a:lnTo>
                    <a:lnTo>
                      <a:pt x="1173" y="216"/>
                    </a:lnTo>
                    <a:lnTo>
                      <a:pt x="1159" y="226"/>
                    </a:lnTo>
                    <a:lnTo>
                      <a:pt x="1144" y="232"/>
                    </a:lnTo>
                    <a:lnTo>
                      <a:pt x="1129" y="237"/>
                    </a:lnTo>
                    <a:lnTo>
                      <a:pt x="1115" y="241"/>
                    </a:lnTo>
                    <a:lnTo>
                      <a:pt x="1100" y="244"/>
                    </a:lnTo>
                    <a:lnTo>
                      <a:pt x="1084" y="245"/>
                    </a:lnTo>
                    <a:lnTo>
                      <a:pt x="1071" y="246"/>
                    </a:lnTo>
                    <a:lnTo>
                      <a:pt x="1060" y="246"/>
                    </a:lnTo>
                    <a:lnTo>
                      <a:pt x="1041" y="246"/>
                    </a:lnTo>
                    <a:lnTo>
                      <a:pt x="1035" y="245"/>
                    </a:lnTo>
                    <a:lnTo>
                      <a:pt x="1023" y="236"/>
                    </a:lnTo>
                    <a:lnTo>
                      <a:pt x="989" y="210"/>
                    </a:lnTo>
                    <a:lnTo>
                      <a:pt x="965" y="193"/>
                    </a:lnTo>
                    <a:lnTo>
                      <a:pt x="935" y="174"/>
                    </a:lnTo>
                    <a:lnTo>
                      <a:pt x="902" y="153"/>
                    </a:lnTo>
                    <a:lnTo>
                      <a:pt x="864" y="132"/>
                    </a:lnTo>
                    <a:lnTo>
                      <a:pt x="821" y="110"/>
                    </a:lnTo>
                    <a:lnTo>
                      <a:pt x="775" y="89"/>
                    </a:lnTo>
                    <a:lnTo>
                      <a:pt x="750" y="79"/>
                    </a:lnTo>
                    <a:lnTo>
                      <a:pt x="726" y="68"/>
                    </a:lnTo>
                    <a:lnTo>
                      <a:pt x="699" y="59"/>
                    </a:lnTo>
                    <a:lnTo>
                      <a:pt x="673" y="50"/>
                    </a:lnTo>
                    <a:lnTo>
                      <a:pt x="645" y="42"/>
                    </a:lnTo>
                    <a:lnTo>
                      <a:pt x="617" y="34"/>
                    </a:lnTo>
                    <a:lnTo>
                      <a:pt x="588" y="27"/>
                    </a:lnTo>
                    <a:lnTo>
                      <a:pt x="559" y="20"/>
                    </a:lnTo>
                    <a:lnTo>
                      <a:pt x="528" y="15"/>
                    </a:lnTo>
                    <a:lnTo>
                      <a:pt x="497" y="10"/>
                    </a:lnTo>
                    <a:lnTo>
                      <a:pt x="466" y="7"/>
                    </a:lnTo>
                    <a:lnTo>
                      <a:pt x="434" y="5"/>
                    </a:lnTo>
                    <a:lnTo>
                      <a:pt x="378" y="2"/>
                    </a:lnTo>
                    <a:lnTo>
                      <a:pt x="327" y="1"/>
                    </a:lnTo>
                    <a:lnTo>
                      <a:pt x="279" y="0"/>
                    </a:lnTo>
                    <a:lnTo>
                      <a:pt x="236" y="0"/>
                    </a:lnTo>
                    <a:lnTo>
                      <a:pt x="197" y="1"/>
                    </a:lnTo>
                    <a:lnTo>
                      <a:pt x="162" y="2"/>
                    </a:lnTo>
                    <a:lnTo>
                      <a:pt x="131" y="3"/>
                    </a:lnTo>
                    <a:lnTo>
                      <a:pt x="102" y="5"/>
                    </a:lnTo>
                    <a:lnTo>
                      <a:pt x="87" y="67"/>
                    </a:lnTo>
                    <a:lnTo>
                      <a:pt x="73" y="130"/>
                    </a:lnTo>
                    <a:lnTo>
                      <a:pt x="59" y="191"/>
                    </a:lnTo>
                    <a:lnTo>
                      <a:pt x="44" y="252"/>
                    </a:lnTo>
                    <a:lnTo>
                      <a:pt x="32" y="311"/>
                    </a:lnTo>
                    <a:lnTo>
                      <a:pt x="21" y="368"/>
                    </a:lnTo>
                    <a:lnTo>
                      <a:pt x="12" y="420"/>
                    </a:lnTo>
                    <a:lnTo>
                      <a:pt x="5" y="469"/>
                    </a:lnTo>
                    <a:lnTo>
                      <a:pt x="4" y="480"/>
                    </a:lnTo>
                    <a:lnTo>
                      <a:pt x="2" y="491"/>
                    </a:lnTo>
                    <a:lnTo>
                      <a:pt x="1" y="502"/>
                    </a:lnTo>
                    <a:lnTo>
                      <a:pt x="0" y="512"/>
                    </a:lnTo>
                    <a:lnTo>
                      <a:pt x="0" y="523"/>
                    </a:lnTo>
                    <a:lnTo>
                      <a:pt x="0" y="533"/>
                    </a:lnTo>
                    <a:lnTo>
                      <a:pt x="0" y="543"/>
                    </a:lnTo>
                    <a:lnTo>
                      <a:pt x="0" y="553"/>
                    </a:lnTo>
                    <a:lnTo>
                      <a:pt x="55" y="543"/>
                    </a:lnTo>
                    <a:lnTo>
                      <a:pt x="118" y="533"/>
                    </a:lnTo>
                    <a:lnTo>
                      <a:pt x="152" y="528"/>
                    </a:lnTo>
                    <a:lnTo>
                      <a:pt x="190" y="524"/>
                    </a:lnTo>
                    <a:lnTo>
                      <a:pt x="228" y="520"/>
                    </a:lnTo>
                    <a:lnTo>
                      <a:pt x="268" y="517"/>
                    </a:lnTo>
                    <a:lnTo>
                      <a:pt x="309" y="515"/>
                    </a:lnTo>
                    <a:lnTo>
                      <a:pt x="350" y="514"/>
                    </a:lnTo>
                    <a:lnTo>
                      <a:pt x="393" y="514"/>
                    </a:lnTo>
                    <a:lnTo>
                      <a:pt x="436" y="516"/>
                    </a:lnTo>
                    <a:lnTo>
                      <a:pt x="479" y="519"/>
                    </a:lnTo>
                    <a:lnTo>
                      <a:pt x="521" y="523"/>
                    </a:lnTo>
                    <a:lnTo>
                      <a:pt x="564" y="529"/>
                    </a:lnTo>
                    <a:lnTo>
                      <a:pt x="606" y="537"/>
                    </a:lnTo>
                    <a:lnTo>
                      <a:pt x="663" y="551"/>
                    </a:lnTo>
                    <a:lnTo>
                      <a:pt x="716" y="566"/>
                    </a:lnTo>
                    <a:lnTo>
                      <a:pt x="767" y="581"/>
                    </a:lnTo>
                    <a:lnTo>
                      <a:pt x="816" y="597"/>
                    </a:lnTo>
                    <a:lnTo>
                      <a:pt x="862" y="615"/>
                    </a:lnTo>
                    <a:lnTo>
                      <a:pt x="905" y="633"/>
                    </a:lnTo>
                    <a:lnTo>
                      <a:pt x="945" y="651"/>
                    </a:lnTo>
                    <a:lnTo>
                      <a:pt x="983" y="671"/>
                    </a:lnTo>
                    <a:lnTo>
                      <a:pt x="1019" y="690"/>
                    </a:lnTo>
                    <a:lnTo>
                      <a:pt x="1053" y="710"/>
                    </a:lnTo>
                    <a:lnTo>
                      <a:pt x="1084" y="730"/>
                    </a:lnTo>
                    <a:lnTo>
                      <a:pt x="1113" y="750"/>
                    </a:lnTo>
                    <a:lnTo>
                      <a:pt x="1139" y="770"/>
                    </a:lnTo>
                    <a:lnTo>
                      <a:pt x="1164" y="790"/>
                    </a:lnTo>
                    <a:lnTo>
                      <a:pt x="1186" y="810"/>
                    </a:lnTo>
                    <a:lnTo>
                      <a:pt x="1207" y="829"/>
                    </a:lnTo>
                    <a:lnTo>
                      <a:pt x="1211" y="834"/>
                    </a:lnTo>
                    <a:lnTo>
                      <a:pt x="1215" y="838"/>
                    </a:lnTo>
                    <a:lnTo>
                      <a:pt x="1219" y="842"/>
                    </a:lnTo>
                    <a:lnTo>
                      <a:pt x="1222" y="846"/>
                    </a:lnTo>
                    <a:lnTo>
                      <a:pt x="1226" y="850"/>
                    </a:lnTo>
                    <a:lnTo>
                      <a:pt x="1229" y="854"/>
                    </a:lnTo>
                    <a:lnTo>
                      <a:pt x="1232" y="859"/>
                    </a:lnTo>
                    <a:lnTo>
                      <a:pt x="1235" y="863"/>
                    </a:lnTo>
                    <a:lnTo>
                      <a:pt x="1306" y="861"/>
                    </a:lnTo>
                    <a:lnTo>
                      <a:pt x="1368" y="858"/>
                    </a:lnTo>
                    <a:lnTo>
                      <a:pt x="1397" y="854"/>
                    </a:lnTo>
                    <a:lnTo>
                      <a:pt x="1425" y="851"/>
                    </a:lnTo>
                    <a:lnTo>
                      <a:pt x="1452" y="848"/>
                    </a:lnTo>
                    <a:lnTo>
                      <a:pt x="1477" y="844"/>
                    </a:lnTo>
                    <a:lnTo>
                      <a:pt x="1503" y="839"/>
                    </a:lnTo>
                    <a:lnTo>
                      <a:pt x="1526" y="833"/>
                    </a:lnTo>
                    <a:lnTo>
                      <a:pt x="1551" y="826"/>
                    </a:lnTo>
                    <a:lnTo>
                      <a:pt x="1574" y="819"/>
                    </a:lnTo>
                    <a:lnTo>
                      <a:pt x="1597" y="811"/>
                    </a:lnTo>
                    <a:lnTo>
                      <a:pt x="1621" y="800"/>
                    </a:lnTo>
                    <a:lnTo>
                      <a:pt x="1645" y="790"/>
                    </a:lnTo>
                    <a:lnTo>
                      <a:pt x="1670" y="778"/>
                    </a:lnTo>
                    <a:lnTo>
                      <a:pt x="1685" y="769"/>
                    </a:lnTo>
                    <a:lnTo>
                      <a:pt x="1700" y="759"/>
                    </a:lnTo>
                    <a:lnTo>
                      <a:pt x="1712" y="747"/>
                    </a:lnTo>
                    <a:lnTo>
                      <a:pt x="1723" y="734"/>
                    </a:lnTo>
                    <a:lnTo>
                      <a:pt x="1732" y="720"/>
                    </a:lnTo>
                    <a:lnTo>
                      <a:pt x="1741" y="704"/>
                    </a:lnTo>
                    <a:lnTo>
                      <a:pt x="1749" y="687"/>
                    </a:lnTo>
                    <a:lnTo>
                      <a:pt x="1755" y="670"/>
                    </a:lnTo>
                    <a:lnTo>
                      <a:pt x="1760" y="651"/>
                    </a:lnTo>
                    <a:lnTo>
                      <a:pt x="1764" y="633"/>
                    </a:lnTo>
                    <a:lnTo>
                      <a:pt x="1766" y="613"/>
                    </a:lnTo>
                    <a:lnTo>
                      <a:pt x="1768" y="592"/>
                    </a:lnTo>
                    <a:lnTo>
                      <a:pt x="1769" y="572"/>
                    </a:lnTo>
                    <a:lnTo>
                      <a:pt x="1769" y="550"/>
                    </a:lnTo>
                    <a:lnTo>
                      <a:pt x="1768" y="529"/>
                    </a:lnTo>
                    <a:lnTo>
                      <a:pt x="1767" y="507"/>
                    </a:lnTo>
                    <a:lnTo>
                      <a:pt x="1764" y="486"/>
                    </a:lnTo>
                    <a:lnTo>
                      <a:pt x="1761" y="463"/>
                    </a:lnTo>
                    <a:lnTo>
                      <a:pt x="1758" y="442"/>
                    </a:lnTo>
                    <a:lnTo>
                      <a:pt x="1753" y="421"/>
                    </a:lnTo>
                    <a:lnTo>
                      <a:pt x="1742" y="379"/>
                    </a:lnTo>
                    <a:lnTo>
                      <a:pt x="1730" y="338"/>
                    </a:lnTo>
                    <a:lnTo>
                      <a:pt x="1717" y="300"/>
                    </a:lnTo>
                    <a:lnTo>
                      <a:pt x="1702" y="266"/>
                    </a:lnTo>
                    <a:lnTo>
                      <a:pt x="1694" y="251"/>
                    </a:lnTo>
                    <a:lnTo>
                      <a:pt x="1686" y="236"/>
                    </a:lnTo>
                    <a:lnTo>
                      <a:pt x="1678" y="223"/>
                    </a:lnTo>
                    <a:lnTo>
                      <a:pt x="1670" y="211"/>
                    </a:lnTo>
                    <a:lnTo>
                      <a:pt x="1664" y="202"/>
                    </a:lnTo>
                    <a:lnTo>
                      <a:pt x="1656" y="194"/>
                    </a:lnTo>
                    <a:lnTo>
                      <a:pt x="1648" y="187"/>
                    </a:lnTo>
                    <a:lnTo>
                      <a:pt x="1638" y="179"/>
                    </a:lnTo>
                    <a:lnTo>
                      <a:pt x="1619" y="164"/>
                    </a:lnTo>
                    <a:lnTo>
                      <a:pt x="1595" y="151"/>
                    </a:lnTo>
                    <a:lnTo>
                      <a:pt x="1571" y="139"/>
                    </a:lnTo>
                    <a:lnTo>
                      <a:pt x="1544" y="128"/>
                    </a:lnTo>
                    <a:lnTo>
                      <a:pt x="1517" y="117"/>
                    </a:lnTo>
                    <a:lnTo>
                      <a:pt x="1488" y="108"/>
                    </a:lnTo>
                    <a:lnTo>
                      <a:pt x="1459" y="100"/>
                    </a:lnTo>
                    <a:lnTo>
                      <a:pt x="1430" y="92"/>
                    </a:lnTo>
                    <a:lnTo>
                      <a:pt x="1402" y="86"/>
                    </a:lnTo>
                    <a:lnTo>
                      <a:pt x="1373" y="80"/>
                    </a:lnTo>
                    <a:lnTo>
                      <a:pt x="1322" y="70"/>
                    </a:lnTo>
                    <a:lnTo>
                      <a:pt x="1278" y="63"/>
                    </a:lnTo>
                    <a:lnTo>
                      <a:pt x="1264" y="74"/>
                    </a:lnTo>
                    <a:lnTo>
                      <a:pt x="1252" y="86"/>
                    </a:lnTo>
                    <a:lnTo>
                      <a:pt x="1240" y="98"/>
                    </a:lnTo>
                    <a:lnTo>
                      <a:pt x="1230" y="110"/>
                    </a:lnTo>
                    <a:lnTo>
                      <a:pt x="1222" y="122"/>
                    </a:lnTo>
                    <a:lnTo>
                      <a:pt x="1215" y="135"/>
                    </a:lnTo>
                    <a:lnTo>
                      <a:pt x="1210" y="147"/>
                    </a:lnTo>
                    <a:lnTo>
                      <a:pt x="1207" y="159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2" name="Freeform 266"/>
              <p:cNvSpPr>
                <a:spLocks/>
              </p:cNvSpPr>
              <p:nvPr/>
            </p:nvSpPr>
            <p:spPr bwMode="auto">
              <a:xfrm>
                <a:off x="2726" y="2027"/>
                <a:ext cx="122" cy="135"/>
              </a:xfrm>
              <a:custGeom>
                <a:avLst/>
                <a:gdLst>
                  <a:gd name="T0" fmla="*/ 0 w 1829"/>
                  <a:gd name="T1" fmla="*/ 0 h 2030"/>
                  <a:gd name="T2" fmla="*/ 0 w 1829"/>
                  <a:gd name="T3" fmla="*/ 0 h 2030"/>
                  <a:gd name="T4" fmla="*/ 0 w 1829"/>
                  <a:gd name="T5" fmla="*/ 0 h 2030"/>
                  <a:gd name="T6" fmla="*/ 0 w 1829"/>
                  <a:gd name="T7" fmla="*/ 0 h 2030"/>
                  <a:gd name="T8" fmla="*/ 0 w 1829"/>
                  <a:gd name="T9" fmla="*/ 0 h 2030"/>
                  <a:gd name="T10" fmla="*/ 0 w 1829"/>
                  <a:gd name="T11" fmla="*/ 0 h 2030"/>
                  <a:gd name="T12" fmla="*/ 0 w 1829"/>
                  <a:gd name="T13" fmla="*/ 0 h 2030"/>
                  <a:gd name="T14" fmla="*/ 0 w 1829"/>
                  <a:gd name="T15" fmla="*/ 0 h 2030"/>
                  <a:gd name="T16" fmla="*/ 0 w 1829"/>
                  <a:gd name="T17" fmla="*/ 0 h 2030"/>
                  <a:gd name="T18" fmla="*/ 0 w 1829"/>
                  <a:gd name="T19" fmla="*/ 0 h 2030"/>
                  <a:gd name="T20" fmla="*/ 0 w 1829"/>
                  <a:gd name="T21" fmla="*/ 0 h 2030"/>
                  <a:gd name="T22" fmla="*/ 0 w 1829"/>
                  <a:gd name="T23" fmla="*/ 0 h 2030"/>
                  <a:gd name="T24" fmla="*/ 0 w 1829"/>
                  <a:gd name="T25" fmla="*/ 0 h 2030"/>
                  <a:gd name="T26" fmla="*/ 0 w 1829"/>
                  <a:gd name="T27" fmla="*/ 0 h 2030"/>
                  <a:gd name="T28" fmla="*/ 0 w 1829"/>
                  <a:gd name="T29" fmla="*/ 0 h 2030"/>
                  <a:gd name="T30" fmla="*/ 0 w 1829"/>
                  <a:gd name="T31" fmla="*/ 0 h 2030"/>
                  <a:gd name="T32" fmla="*/ 0 w 1829"/>
                  <a:gd name="T33" fmla="*/ 0 h 2030"/>
                  <a:gd name="T34" fmla="*/ 0 w 1829"/>
                  <a:gd name="T35" fmla="*/ 0 h 2030"/>
                  <a:gd name="T36" fmla="*/ 0 w 1829"/>
                  <a:gd name="T37" fmla="*/ 0 h 2030"/>
                  <a:gd name="T38" fmla="*/ 0 w 1829"/>
                  <a:gd name="T39" fmla="*/ 0 h 2030"/>
                  <a:gd name="T40" fmla="*/ 0 w 1829"/>
                  <a:gd name="T41" fmla="*/ 0 h 2030"/>
                  <a:gd name="T42" fmla="*/ 0 w 1829"/>
                  <a:gd name="T43" fmla="*/ 0 h 2030"/>
                  <a:gd name="T44" fmla="*/ 0 w 1829"/>
                  <a:gd name="T45" fmla="*/ 0 h 2030"/>
                  <a:gd name="T46" fmla="*/ 0 w 1829"/>
                  <a:gd name="T47" fmla="*/ 0 h 2030"/>
                  <a:gd name="T48" fmla="*/ 0 w 1829"/>
                  <a:gd name="T49" fmla="*/ 0 h 2030"/>
                  <a:gd name="T50" fmla="*/ 0 w 1829"/>
                  <a:gd name="T51" fmla="*/ 0 h 2030"/>
                  <a:gd name="T52" fmla="*/ 0 w 1829"/>
                  <a:gd name="T53" fmla="*/ 0 h 2030"/>
                  <a:gd name="T54" fmla="*/ 0 w 1829"/>
                  <a:gd name="T55" fmla="*/ 0 h 2030"/>
                  <a:gd name="T56" fmla="*/ 0 w 1829"/>
                  <a:gd name="T57" fmla="*/ 0 h 2030"/>
                  <a:gd name="T58" fmla="*/ 0 w 1829"/>
                  <a:gd name="T59" fmla="*/ 0 h 2030"/>
                  <a:gd name="T60" fmla="*/ 0 w 1829"/>
                  <a:gd name="T61" fmla="*/ 0 h 2030"/>
                  <a:gd name="T62" fmla="*/ 0 w 1829"/>
                  <a:gd name="T63" fmla="*/ 0 h 2030"/>
                  <a:gd name="T64" fmla="*/ 0 w 1829"/>
                  <a:gd name="T65" fmla="*/ 0 h 2030"/>
                  <a:gd name="T66" fmla="*/ 0 w 1829"/>
                  <a:gd name="T67" fmla="*/ 0 h 2030"/>
                  <a:gd name="T68" fmla="*/ 0 w 1829"/>
                  <a:gd name="T69" fmla="*/ 0 h 2030"/>
                  <a:gd name="T70" fmla="*/ 0 w 1829"/>
                  <a:gd name="T71" fmla="*/ 0 h 2030"/>
                  <a:gd name="T72" fmla="*/ 0 w 1829"/>
                  <a:gd name="T73" fmla="*/ 0 h 2030"/>
                  <a:gd name="T74" fmla="*/ 0 w 1829"/>
                  <a:gd name="T75" fmla="*/ 0 h 2030"/>
                  <a:gd name="T76" fmla="*/ 0 w 1829"/>
                  <a:gd name="T77" fmla="*/ 0 h 2030"/>
                  <a:gd name="T78" fmla="*/ 0 w 1829"/>
                  <a:gd name="T79" fmla="*/ 0 h 2030"/>
                  <a:gd name="T80" fmla="*/ 0 w 1829"/>
                  <a:gd name="T81" fmla="*/ 0 h 2030"/>
                  <a:gd name="T82" fmla="*/ 0 w 1829"/>
                  <a:gd name="T83" fmla="*/ 0 h 2030"/>
                  <a:gd name="T84" fmla="*/ 0 w 1829"/>
                  <a:gd name="T85" fmla="*/ 0 h 2030"/>
                  <a:gd name="T86" fmla="*/ 0 w 1829"/>
                  <a:gd name="T87" fmla="*/ 0 h 2030"/>
                  <a:gd name="T88" fmla="*/ 0 w 1829"/>
                  <a:gd name="T89" fmla="*/ 0 h 2030"/>
                  <a:gd name="T90" fmla="*/ 0 w 1829"/>
                  <a:gd name="T91" fmla="*/ 0 h 2030"/>
                  <a:gd name="T92" fmla="*/ 0 w 1829"/>
                  <a:gd name="T93" fmla="*/ 0 h 2030"/>
                  <a:gd name="T94" fmla="*/ 0 w 1829"/>
                  <a:gd name="T95" fmla="*/ 0 h 2030"/>
                  <a:gd name="T96" fmla="*/ 0 w 1829"/>
                  <a:gd name="T97" fmla="*/ 0 h 2030"/>
                  <a:gd name="T98" fmla="*/ 0 w 1829"/>
                  <a:gd name="T99" fmla="*/ 0 h 2030"/>
                  <a:gd name="T100" fmla="*/ 0 w 1829"/>
                  <a:gd name="T101" fmla="*/ 0 h 2030"/>
                  <a:gd name="T102" fmla="*/ 0 w 1829"/>
                  <a:gd name="T103" fmla="*/ 0 h 2030"/>
                  <a:gd name="T104" fmla="*/ 0 w 1829"/>
                  <a:gd name="T105" fmla="*/ 0 h 2030"/>
                  <a:gd name="T106" fmla="*/ 0 w 1829"/>
                  <a:gd name="T107" fmla="*/ 0 h 2030"/>
                  <a:gd name="T108" fmla="*/ 0 w 1829"/>
                  <a:gd name="T109" fmla="*/ 0 h 2030"/>
                  <a:gd name="T110" fmla="*/ 0 w 1829"/>
                  <a:gd name="T111" fmla="*/ 0 h 2030"/>
                  <a:gd name="T112" fmla="*/ 0 w 1829"/>
                  <a:gd name="T113" fmla="*/ 0 h 2030"/>
                  <a:gd name="T114" fmla="*/ 0 w 1829"/>
                  <a:gd name="T115" fmla="*/ 0 h 20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29"/>
                  <a:gd name="T175" fmla="*/ 0 h 2030"/>
                  <a:gd name="T176" fmla="*/ 1829 w 1829"/>
                  <a:gd name="T177" fmla="*/ 2030 h 20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29" h="2030">
                    <a:moveTo>
                      <a:pt x="1800" y="211"/>
                    </a:moveTo>
                    <a:lnTo>
                      <a:pt x="1792" y="184"/>
                    </a:lnTo>
                    <a:lnTo>
                      <a:pt x="1783" y="158"/>
                    </a:lnTo>
                    <a:lnTo>
                      <a:pt x="1773" y="136"/>
                    </a:lnTo>
                    <a:lnTo>
                      <a:pt x="1762" y="114"/>
                    </a:lnTo>
                    <a:lnTo>
                      <a:pt x="1750" y="96"/>
                    </a:lnTo>
                    <a:lnTo>
                      <a:pt x="1739" y="80"/>
                    </a:lnTo>
                    <a:lnTo>
                      <a:pt x="1726" y="64"/>
                    </a:lnTo>
                    <a:lnTo>
                      <a:pt x="1713" y="52"/>
                    </a:lnTo>
                    <a:lnTo>
                      <a:pt x="1700" y="41"/>
                    </a:lnTo>
                    <a:lnTo>
                      <a:pt x="1687" y="31"/>
                    </a:lnTo>
                    <a:lnTo>
                      <a:pt x="1674" y="22"/>
                    </a:lnTo>
                    <a:lnTo>
                      <a:pt x="1659" y="16"/>
                    </a:lnTo>
                    <a:lnTo>
                      <a:pt x="1646" y="10"/>
                    </a:lnTo>
                    <a:lnTo>
                      <a:pt x="1632" y="6"/>
                    </a:lnTo>
                    <a:lnTo>
                      <a:pt x="1619" y="3"/>
                    </a:lnTo>
                    <a:lnTo>
                      <a:pt x="1605" y="1"/>
                    </a:lnTo>
                    <a:lnTo>
                      <a:pt x="1592" y="0"/>
                    </a:lnTo>
                    <a:lnTo>
                      <a:pt x="1580" y="0"/>
                    </a:lnTo>
                    <a:lnTo>
                      <a:pt x="1566" y="0"/>
                    </a:lnTo>
                    <a:lnTo>
                      <a:pt x="1555" y="1"/>
                    </a:lnTo>
                    <a:lnTo>
                      <a:pt x="1533" y="4"/>
                    </a:lnTo>
                    <a:lnTo>
                      <a:pt x="1513" y="9"/>
                    </a:lnTo>
                    <a:lnTo>
                      <a:pt x="1485" y="18"/>
                    </a:lnTo>
                    <a:lnTo>
                      <a:pt x="1475" y="22"/>
                    </a:lnTo>
                    <a:lnTo>
                      <a:pt x="1450" y="33"/>
                    </a:lnTo>
                    <a:lnTo>
                      <a:pt x="1421" y="50"/>
                    </a:lnTo>
                    <a:lnTo>
                      <a:pt x="1388" y="74"/>
                    </a:lnTo>
                    <a:lnTo>
                      <a:pt x="1351" y="103"/>
                    </a:lnTo>
                    <a:lnTo>
                      <a:pt x="1311" y="138"/>
                    </a:lnTo>
                    <a:lnTo>
                      <a:pt x="1267" y="179"/>
                    </a:lnTo>
                    <a:lnTo>
                      <a:pt x="1223" y="223"/>
                    </a:lnTo>
                    <a:lnTo>
                      <a:pt x="1175" y="272"/>
                    </a:lnTo>
                    <a:lnTo>
                      <a:pt x="1125" y="325"/>
                    </a:lnTo>
                    <a:lnTo>
                      <a:pt x="1074" y="380"/>
                    </a:lnTo>
                    <a:lnTo>
                      <a:pt x="1021" y="438"/>
                    </a:lnTo>
                    <a:lnTo>
                      <a:pt x="966" y="498"/>
                    </a:lnTo>
                    <a:lnTo>
                      <a:pt x="858" y="624"/>
                    </a:lnTo>
                    <a:lnTo>
                      <a:pt x="749" y="752"/>
                    </a:lnTo>
                    <a:lnTo>
                      <a:pt x="643" y="880"/>
                    </a:lnTo>
                    <a:lnTo>
                      <a:pt x="543" y="1004"/>
                    </a:lnTo>
                    <a:lnTo>
                      <a:pt x="450" y="1118"/>
                    </a:lnTo>
                    <a:lnTo>
                      <a:pt x="368" y="1221"/>
                    </a:lnTo>
                    <a:lnTo>
                      <a:pt x="249" y="1373"/>
                    </a:lnTo>
                    <a:lnTo>
                      <a:pt x="204" y="1431"/>
                    </a:lnTo>
                    <a:lnTo>
                      <a:pt x="198" y="1445"/>
                    </a:lnTo>
                    <a:lnTo>
                      <a:pt x="181" y="1483"/>
                    </a:lnTo>
                    <a:lnTo>
                      <a:pt x="155" y="1541"/>
                    </a:lnTo>
                    <a:lnTo>
                      <a:pt x="125" y="1611"/>
                    </a:lnTo>
                    <a:lnTo>
                      <a:pt x="90" y="1690"/>
                    </a:lnTo>
                    <a:lnTo>
                      <a:pt x="56" y="1770"/>
                    </a:lnTo>
                    <a:lnTo>
                      <a:pt x="26" y="1849"/>
                    </a:lnTo>
                    <a:lnTo>
                      <a:pt x="0" y="1918"/>
                    </a:lnTo>
                    <a:lnTo>
                      <a:pt x="38" y="1925"/>
                    </a:lnTo>
                    <a:lnTo>
                      <a:pt x="90" y="1935"/>
                    </a:lnTo>
                    <a:lnTo>
                      <a:pt x="154" y="1946"/>
                    </a:lnTo>
                    <a:lnTo>
                      <a:pt x="231" y="1958"/>
                    </a:lnTo>
                    <a:lnTo>
                      <a:pt x="319" y="1971"/>
                    </a:lnTo>
                    <a:lnTo>
                      <a:pt x="418" y="1985"/>
                    </a:lnTo>
                    <a:lnTo>
                      <a:pt x="530" y="2000"/>
                    </a:lnTo>
                    <a:lnTo>
                      <a:pt x="650" y="2015"/>
                    </a:lnTo>
                    <a:lnTo>
                      <a:pt x="687" y="2019"/>
                    </a:lnTo>
                    <a:lnTo>
                      <a:pt x="722" y="2022"/>
                    </a:lnTo>
                    <a:lnTo>
                      <a:pt x="756" y="2025"/>
                    </a:lnTo>
                    <a:lnTo>
                      <a:pt x="791" y="2027"/>
                    </a:lnTo>
                    <a:lnTo>
                      <a:pt x="825" y="2029"/>
                    </a:lnTo>
                    <a:lnTo>
                      <a:pt x="857" y="2030"/>
                    </a:lnTo>
                    <a:lnTo>
                      <a:pt x="890" y="2030"/>
                    </a:lnTo>
                    <a:lnTo>
                      <a:pt x="922" y="2030"/>
                    </a:lnTo>
                    <a:lnTo>
                      <a:pt x="983" y="2028"/>
                    </a:lnTo>
                    <a:lnTo>
                      <a:pt x="1041" y="2025"/>
                    </a:lnTo>
                    <a:lnTo>
                      <a:pt x="1095" y="2019"/>
                    </a:lnTo>
                    <a:lnTo>
                      <a:pt x="1146" y="2014"/>
                    </a:lnTo>
                    <a:lnTo>
                      <a:pt x="1181" y="1972"/>
                    </a:lnTo>
                    <a:lnTo>
                      <a:pt x="1222" y="1928"/>
                    </a:lnTo>
                    <a:lnTo>
                      <a:pt x="1265" y="1879"/>
                    </a:lnTo>
                    <a:lnTo>
                      <a:pt x="1314" y="1821"/>
                    </a:lnTo>
                    <a:lnTo>
                      <a:pt x="1341" y="1790"/>
                    </a:lnTo>
                    <a:lnTo>
                      <a:pt x="1367" y="1756"/>
                    </a:lnTo>
                    <a:lnTo>
                      <a:pt x="1395" y="1719"/>
                    </a:lnTo>
                    <a:lnTo>
                      <a:pt x="1424" y="1678"/>
                    </a:lnTo>
                    <a:lnTo>
                      <a:pt x="1452" y="1636"/>
                    </a:lnTo>
                    <a:lnTo>
                      <a:pt x="1482" y="1589"/>
                    </a:lnTo>
                    <a:lnTo>
                      <a:pt x="1512" y="1538"/>
                    </a:lnTo>
                    <a:lnTo>
                      <a:pt x="1543" y="1482"/>
                    </a:lnTo>
                    <a:lnTo>
                      <a:pt x="1563" y="1444"/>
                    </a:lnTo>
                    <a:lnTo>
                      <a:pt x="1584" y="1404"/>
                    </a:lnTo>
                    <a:lnTo>
                      <a:pt x="1603" y="1363"/>
                    </a:lnTo>
                    <a:lnTo>
                      <a:pt x="1622" y="1322"/>
                    </a:lnTo>
                    <a:lnTo>
                      <a:pt x="1640" y="1280"/>
                    </a:lnTo>
                    <a:lnTo>
                      <a:pt x="1657" y="1238"/>
                    </a:lnTo>
                    <a:lnTo>
                      <a:pt x="1674" y="1197"/>
                    </a:lnTo>
                    <a:lnTo>
                      <a:pt x="1690" y="1154"/>
                    </a:lnTo>
                    <a:lnTo>
                      <a:pt x="1704" y="1111"/>
                    </a:lnTo>
                    <a:lnTo>
                      <a:pt x="1719" y="1068"/>
                    </a:lnTo>
                    <a:lnTo>
                      <a:pt x="1733" y="1024"/>
                    </a:lnTo>
                    <a:lnTo>
                      <a:pt x="1745" y="981"/>
                    </a:lnTo>
                    <a:lnTo>
                      <a:pt x="1757" y="937"/>
                    </a:lnTo>
                    <a:lnTo>
                      <a:pt x="1769" y="894"/>
                    </a:lnTo>
                    <a:lnTo>
                      <a:pt x="1779" y="851"/>
                    </a:lnTo>
                    <a:lnTo>
                      <a:pt x="1788" y="809"/>
                    </a:lnTo>
                    <a:lnTo>
                      <a:pt x="1796" y="766"/>
                    </a:lnTo>
                    <a:lnTo>
                      <a:pt x="1803" y="724"/>
                    </a:lnTo>
                    <a:lnTo>
                      <a:pt x="1810" y="682"/>
                    </a:lnTo>
                    <a:lnTo>
                      <a:pt x="1815" y="641"/>
                    </a:lnTo>
                    <a:lnTo>
                      <a:pt x="1821" y="600"/>
                    </a:lnTo>
                    <a:lnTo>
                      <a:pt x="1824" y="560"/>
                    </a:lnTo>
                    <a:lnTo>
                      <a:pt x="1827" y="521"/>
                    </a:lnTo>
                    <a:lnTo>
                      <a:pt x="1828" y="483"/>
                    </a:lnTo>
                    <a:lnTo>
                      <a:pt x="1829" y="445"/>
                    </a:lnTo>
                    <a:lnTo>
                      <a:pt x="1828" y="408"/>
                    </a:lnTo>
                    <a:lnTo>
                      <a:pt x="1826" y="373"/>
                    </a:lnTo>
                    <a:lnTo>
                      <a:pt x="1824" y="338"/>
                    </a:lnTo>
                    <a:lnTo>
                      <a:pt x="1820" y="304"/>
                    </a:lnTo>
                    <a:lnTo>
                      <a:pt x="1814" y="273"/>
                    </a:lnTo>
                    <a:lnTo>
                      <a:pt x="1808" y="241"/>
                    </a:lnTo>
                    <a:lnTo>
                      <a:pt x="1800" y="211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3" name="Freeform 267"/>
              <p:cNvSpPr>
                <a:spLocks/>
              </p:cNvSpPr>
              <p:nvPr/>
            </p:nvSpPr>
            <p:spPr bwMode="auto">
              <a:xfrm>
                <a:off x="2718" y="2155"/>
                <a:ext cx="85" cy="47"/>
              </a:xfrm>
              <a:custGeom>
                <a:avLst/>
                <a:gdLst>
                  <a:gd name="T0" fmla="*/ 0 w 1274"/>
                  <a:gd name="T1" fmla="*/ 0 h 716"/>
                  <a:gd name="T2" fmla="*/ 0 w 1274"/>
                  <a:gd name="T3" fmla="*/ 0 h 716"/>
                  <a:gd name="T4" fmla="*/ 0 w 1274"/>
                  <a:gd name="T5" fmla="*/ 0 h 716"/>
                  <a:gd name="T6" fmla="*/ 0 w 1274"/>
                  <a:gd name="T7" fmla="*/ 0 h 716"/>
                  <a:gd name="T8" fmla="*/ 0 w 1274"/>
                  <a:gd name="T9" fmla="*/ 0 h 716"/>
                  <a:gd name="T10" fmla="*/ 0 w 1274"/>
                  <a:gd name="T11" fmla="*/ 0 h 716"/>
                  <a:gd name="T12" fmla="*/ 0 w 1274"/>
                  <a:gd name="T13" fmla="*/ 0 h 716"/>
                  <a:gd name="T14" fmla="*/ 0 w 1274"/>
                  <a:gd name="T15" fmla="*/ 0 h 716"/>
                  <a:gd name="T16" fmla="*/ 0 w 1274"/>
                  <a:gd name="T17" fmla="*/ 0 h 716"/>
                  <a:gd name="T18" fmla="*/ 0 w 1274"/>
                  <a:gd name="T19" fmla="*/ 0 h 716"/>
                  <a:gd name="T20" fmla="*/ 0 w 1274"/>
                  <a:gd name="T21" fmla="*/ 0 h 716"/>
                  <a:gd name="T22" fmla="*/ 0 w 1274"/>
                  <a:gd name="T23" fmla="*/ 0 h 716"/>
                  <a:gd name="T24" fmla="*/ 0 w 1274"/>
                  <a:gd name="T25" fmla="*/ 0 h 716"/>
                  <a:gd name="T26" fmla="*/ 0 w 1274"/>
                  <a:gd name="T27" fmla="*/ 0 h 716"/>
                  <a:gd name="T28" fmla="*/ 0 w 1274"/>
                  <a:gd name="T29" fmla="*/ 0 h 716"/>
                  <a:gd name="T30" fmla="*/ 0 w 1274"/>
                  <a:gd name="T31" fmla="*/ 0 h 716"/>
                  <a:gd name="T32" fmla="*/ 0 w 1274"/>
                  <a:gd name="T33" fmla="*/ 0 h 716"/>
                  <a:gd name="T34" fmla="*/ 0 w 1274"/>
                  <a:gd name="T35" fmla="*/ 0 h 716"/>
                  <a:gd name="T36" fmla="*/ 0 w 1274"/>
                  <a:gd name="T37" fmla="*/ 0 h 716"/>
                  <a:gd name="T38" fmla="*/ 0 w 1274"/>
                  <a:gd name="T39" fmla="*/ 0 h 716"/>
                  <a:gd name="T40" fmla="*/ 0 w 1274"/>
                  <a:gd name="T41" fmla="*/ 0 h 716"/>
                  <a:gd name="T42" fmla="*/ 0 w 1274"/>
                  <a:gd name="T43" fmla="*/ 0 h 716"/>
                  <a:gd name="T44" fmla="*/ 0 w 1274"/>
                  <a:gd name="T45" fmla="*/ 0 h 716"/>
                  <a:gd name="T46" fmla="*/ 0 w 1274"/>
                  <a:gd name="T47" fmla="*/ 0 h 716"/>
                  <a:gd name="T48" fmla="*/ 0 w 1274"/>
                  <a:gd name="T49" fmla="*/ 0 h 716"/>
                  <a:gd name="T50" fmla="*/ 0 w 1274"/>
                  <a:gd name="T51" fmla="*/ 0 h 716"/>
                  <a:gd name="T52" fmla="*/ 0 w 1274"/>
                  <a:gd name="T53" fmla="*/ 0 h 716"/>
                  <a:gd name="T54" fmla="*/ 0 w 1274"/>
                  <a:gd name="T55" fmla="*/ 0 h 716"/>
                  <a:gd name="T56" fmla="*/ 0 w 1274"/>
                  <a:gd name="T57" fmla="*/ 0 h 716"/>
                  <a:gd name="T58" fmla="*/ 0 w 1274"/>
                  <a:gd name="T59" fmla="*/ 0 h 716"/>
                  <a:gd name="T60" fmla="*/ 0 w 1274"/>
                  <a:gd name="T61" fmla="*/ 0 h 716"/>
                  <a:gd name="T62" fmla="*/ 0 w 1274"/>
                  <a:gd name="T63" fmla="*/ 0 h 716"/>
                  <a:gd name="T64" fmla="*/ 0 w 1274"/>
                  <a:gd name="T65" fmla="*/ 0 h 716"/>
                  <a:gd name="T66" fmla="*/ 0 w 1274"/>
                  <a:gd name="T67" fmla="*/ 0 h 716"/>
                  <a:gd name="T68" fmla="*/ 0 w 1274"/>
                  <a:gd name="T69" fmla="*/ 0 h 716"/>
                  <a:gd name="T70" fmla="*/ 0 w 1274"/>
                  <a:gd name="T71" fmla="*/ 0 h 716"/>
                  <a:gd name="T72" fmla="*/ 0 w 1274"/>
                  <a:gd name="T73" fmla="*/ 0 h 716"/>
                  <a:gd name="T74" fmla="*/ 0 w 1274"/>
                  <a:gd name="T75" fmla="*/ 0 h 716"/>
                  <a:gd name="T76" fmla="*/ 0 w 1274"/>
                  <a:gd name="T77" fmla="*/ 0 h 716"/>
                  <a:gd name="T78" fmla="*/ 0 w 1274"/>
                  <a:gd name="T79" fmla="*/ 0 h 716"/>
                  <a:gd name="T80" fmla="*/ 0 w 1274"/>
                  <a:gd name="T81" fmla="*/ 0 h 716"/>
                  <a:gd name="T82" fmla="*/ 0 w 1274"/>
                  <a:gd name="T83" fmla="*/ 0 h 716"/>
                  <a:gd name="T84" fmla="*/ 0 w 1274"/>
                  <a:gd name="T85" fmla="*/ 0 h 716"/>
                  <a:gd name="T86" fmla="*/ 0 w 1274"/>
                  <a:gd name="T87" fmla="*/ 0 h 716"/>
                  <a:gd name="T88" fmla="*/ 0 w 1274"/>
                  <a:gd name="T89" fmla="*/ 0 h 716"/>
                  <a:gd name="T90" fmla="*/ 0 w 1274"/>
                  <a:gd name="T91" fmla="*/ 0 h 716"/>
                  <a:gd name="T92" fmla="*/ 0 w 1274"/>
                  <a:gd name="T93" fmla="*/ 0 h 716"/>
                  <a:gd name="T94" fmla="*/ 0 w 1274"/>
                  <a:gd name="T95" fmla="*/ 0 h 716"/>
                  <a:gd name="T96" fmla="*/ 0 w 1274"/>
                  <a:gd name="T97" fmla="*/ 0 h 716"/>
                  <a:gd name="T98" fmla="*/ 0 w 1274"/>
                  <a:gd name="T99" fmla="*/ 0 h 716"/>
                  <a:gd name="T100" fmla="*/ 0 w 1274"/>
                  <a:gd name="T101" fmla="*/ 0 h 716"/>
                  <a:gd name="T102" fmla="*/ 0 w 1274"/>
                  <a:gd name="T103" fmla="*/ 0 h 716"/>
                  <a:gd name="T104" fmla="*/ 0 w 1274"/>
                  <a:gd name="T105" fmla="*/ 0 h 716"/>
                  <a:gd name="T106" fmla="*/ 0 w 1274"/>
                  <a:gd name="T107" fmla="*/ 0 h 716"/>
                  <a:gd name="T108" fmla="*/ 0 w 1274"/>
                  <a:gd name="T109" fmla="*/ 0 h 716"/>
                  <a:gd name="T110" fmla="*/ 0 w 1274"/>
                  <a:gd name="T111" fmla="*/ 0 h 716"/>
                  <a:gd name="T112" fmla="*/ 0 w 1274"/>
                  <a:gd name="T113" fmla="*/ 0 h 7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74"/>
                  <a:gd name="T172" fmla="*/ 0 h 716"/>
                  <a:gd name="T173" fmla="*/ 1274 w 1274"/>
                  <a:gd name="T174" fmla="*/ 716 h 7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74" h="716">
                    <a:moveTo>
                      <a:pt x="778" y="97"/>
                    </a:moveTo>
                    <a:lnTo>
                      <a:pt x="658" y="82"/>
                    </a:lnTo>
                    <a:lnTo>
                      <a:pt x="546" y="67"/>
                    </a:lnTo>
                    <a:lnTo>
                      <a:pt x="447" y="53"/>
                    </a:lnTo>
                    <a:lnTo>
                      <a:pt x="359" y="40"/>
                    </a:lnTo>
                    <a:lnTo>
                      <a:pt x="282" y="28"/>
                    </a:lnTo>
                    <a:lnTo>
                      <a:pt x="218" y="17"/>
                    </a:lnTo>
                    <a:lnTo>
                      <a:pt x="166" y="7"/>
                    </a:lnTo>
                    <a:lnTo>
                      <a:pt x="128" y="0"/>
                    </a:lnTo>
                    <a:lnTo>
                      <a:pt x="125" y="10"/>
                    </a:lnTo>
                    <a:lnTo>
                      <a:pt x="122" y="19"/>
                    </a:lnTo>
                    <a:lnTo>
                      <a:pt x="119" y="27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9"/>
                    </a:lnTo>
                    <a:lnTo>
                      <a:pt x="111" y="56"/>
                    </a:lnTo>
                    <a:lnTo>
                      <a:pt x="109" y="63"/>
                    </a:lnTo>
                    <a:lnTo>
                      <a:pt x="100" y="93"/>
                    </a:lnTo>
                    <a:lnTo>
                      <a:pt x="90" y="132"/>
                    </a:lnTo>
                    <a:lnTo>
                      <a:pt x="79" y="178"/>
                    </a:lnTo>
                    <a:lnTo>
                      <a:pt x="65" y="229"/>
                    </a:lnTo>
                    <a:lnTo>
                      <a:pt x="49" y="286"/>
                    </a:lnTo>
                    <a:lnTo>
                      <a:pt x="34" y="346"/>
                    </a:lnTo>
                    <a:lnTo>
                      <a:pt x="18" y="410"/>
                    </a:lnTo>
                    <a:lnTo>
                      <a:pt x="0" y="475"/>
                    </a:lnTo>
                    <a:lnTo>
                      <a:pt x="29" y="473"/>
                    </a:lnTo>
                    <a:lnTo>
                      <a:pt x="60" y="472"/>
                    </a:lnTo>
                    <a:lnTo>
                      <a:pt x="95" y="471"/>
                    </a:lnTo>
                    <a:lnTo>
                      <a:pt x="134" y="470"/>
                    </a:lnTo>
                    <a:lnTo>
                      <a:pt x="177" y="470"/>
                    </a:lnTo>
                    <a:lnTo>
                      <a:pt x="225" y="471"/>
                    </a:lnTo>
                    <a:lnTo>
                      <a:pt x="276" y="472"/>
                    </a:lnTo>
                    <a:lnTo>
                      <a:pt x="332" y="475"/>
                    </a:lnTo>
                    <a:lnTo>
                      <a:pt x="364" y="477"/>
                    </a:lnTo>
                    <a:lnTo>
                      <a:pt x="395" y="480"/>
                    </a:lnTo>
                    <a:lnTo>
                      <a:pt x="426" y="485"/>
                    </a:lnTo>
                    <a:lnTo>
                      <a:pt x="457" y="490"/>
                    </a:lnTo>
                    <a:lnTo>
                      <a:pt x="486" y="497"/>
                    </a:lnTo>
                    <a:lnTo>
                      <a:pt x="515" y="504"/>
                    </a:lnTo>
                    <a:lnTo>
                      <a:pt x="543" y="512"/>
                    </a:lnTo>
                    <a:lnTo>
                      <a:pt x="571" y="520"/>
                    </a:lnTo>
                    <a:lnTo>
                      <a:pt x="597" y="529"/>
                    </a:lnTo>
                    <a:lnTo>
                      <a:pt x="624" y="538"/>
                    </a:lnTo>
                    <a:lnTo>
                      <a:pt x="648" y="549"/>
                    </a:lnTo>
                    <a:lnTo>
                      <a:pt x="673" y="559"/>
                    </a:lnTo>
                    <a:lnTo>
                      <a:pt x="719" y="580"/>
                    </a:lnTo>
                    <a:lnTo>
                      <a:pt x="762" y="602"/>
                    </a:lnTo>
                    <a:lnTo>
                      <a:pt x="800" y="623"/>
                    </a:lnTo>
                    <a:lnTo>
                      <a:pt x="833" y="644"/>
                    </a:lnTo>
                    <a:lnTo>
                      <a:pt x="863" y="663"/>
                    </a:lnTo>
                    <a:lnTo>
                      <a:pt x="887" y="680"/>
                    </a:lnTo>
                    <a:lnTo>
                      <a:pt x="921" y="706"/>
                    </a:lnTo>
                    <a:lnTo>
                      <a:pt x="933" y="715"/>
                    </a:lnTo>
                    <a:lnTo>
                      <a:pt x="939" y="716"/>
                    </a:lnTo>
                    <a:lnTo>
                      <a:pt x="958" y="716"/>
                    </a:lnTo>
                    <a:lnTo>
                      <a:pt x="969" y="716"/>
                    </a:lnTo>
                    <a:lnTo>
                      <a:pt x="982" y="715"/>
                    </a:lnTo>
                    <a:lnTo>
                      <a:pt x="998" y="714"/>
                    </a:lnTo>
                    <a:lnTo>
                      <a:pt x="1013" y="711"/>
                    </a:lnTo>
                    <a:lnTo>
                      <a:pt x="1027" y="707"/>
                    </a:lnTo>
                    <a:lnTo>
                      <a:pt x="1042" y="702"/>
                    </a:lnTo>
                    <a:lnTo>
                      <a:pt x="1057" y="696"/>
                    </a:lnTo>
                    <a:lnTo>
                      <a:pt x="1071" y="686"/>
                    </a:lnTo>
                    <a:lnTo>
                      <a:pt x="1077" y="681"/>
                    </a:lnTo>
                    <a:lnTo>
                      <a:pt x="1082" y="676"/>
                    </a:lnTo>
                    <a:lnTo>
                      <a:pt x="1087" y="669"/>
                    </a:lnTo>
                    <a:lnTo>
                      <a:pt x="1092" y="663"/>
                    </a:lnTo>
                    <a:lnTo>
                      <a:pt x="1096" y="656"/>
                    </a:lnTo>
                    <a:lnTo>
                      <a:pt x="1100" y="648"/>
                    </a:lnTo>
                    <a:lnTo>
                      <a:pt x="1103" y="638"/>
                    </a:lnTo>
                    <a:lnTo>
                      <a:pt x="1105" y="629"/>
                    </a:lnTo>
                    <a:lnTo>
                      <a:pt x="1108" y="617"/>
                    </a:lnTo>
                    <a:lnTo>
                      <a:pt x="1113" y="605"/>
                    </a:lnTo>
                    <a:lnTo>
                      <a:pt x="1120" y="592"/>
                    </a:lnTo>
                    <a:lnTo>
                      <a:pt x="1128" y="580"/>
                    </a:lnTo>
                    <a:lnTo>
                      <a:pt x="1138" y="568"/>
                    </a:lnTo>
                    <a:lnTo>
                      <a:pt x="1150" y="556"/>
                    </a:lnTo>
                    <a:lnTo>
                      <a:pt x="1162" y="544"/>
                    </a:lnTo>
                    <a:lnTo>
                      <a:pt x="1176" y="533"/>
                    </a:lnTo>
                    <a:lnTo>
                      <a:pt x="1164" y="531"/>
                    </a:lnTo>
                    <a:lnTo>
                      <a:pt x="1154" y="530"/>
                    </a:lnTo>
                    <a:lnTo>
                      <a:pt x="1144" y="529"/>
                    </a:lnTo>
                    <a:lnTo>
                      <a:pt x="1136" y="528"/>
                    </a:lnTo>
                    <a:lnTo>
                      <a:pt x="1130" y="527"/>
                    </a:lnTo>
                    <a:lnTo>
                      <a:pt x="1126" y="527"/>
                    </a:lnTo>
                    <a:lnTo>
                      <a:pt x="1123" y="526"/>
                    </a:lnTo>
                    <a:lnTo>
                      <a:pt x="1122" y="526"/>
                    </a:lnTo>
                    <a:lnTo>
                      <a:pt x="1123" y="520"/>
                    </a:lnTo>
                    <a:lnTo>
                      <a:pt x="1128" y="503"/>
                    </a:lnTo>
                    <a:lnTo>
                      <a:pt x="1135" y="474"/>
                    </a:lnTo>
                    <a:lnTo>
                      <a:pt x="1145" y="436"/>
                    </a:lnTo>
                    <a:lnTo>
                      <a:pt x="1158" y="390"/>
                    </a:lnTo>
                    <a:lnTo>
                      <a:pt x="1172" y="338"/>
                    </a:lnTo>
                    <a:lnTo>
                      <a:pt x="1189" y="280"/>
                    </a:lnTo>
                    <a:lnTo>
                      <a:pt x="1208" y="217"/>
                    </a:lnTo>
                    <a:lnTo>
                      <a:pt x="1213" y="200"/>
                    </a:lnTo>
                    <a:lnTo>
                      <a:pt x="1219" y="185"/>
                    </a:lnTo>
                    <a:lnTo>
                      <a:pt x="1226" y="170"/>
                    </a:lnTo>
                    <a:lnTo>
                      <a:pt x="1234" y="154"/>
                    </a:lnTo>
                    <a:lnTo>
                      <a:pt x="1243" y="139"/>
                    </a:lnTo>
                    <a:lnTo>
                      <a:pt x="1253" y="125"/>
                    </a:lnTo>
                    <a:lnTo>
                      <a:pt x="1263" y="111"/>
                    </a:lnTo>
                    <a:lnTo>
                      <a:pt x="1274" y="96"/>
                    </a:lnTo>
                    <a:lnTo>
                      <a:pt x="1223" y="101"/>
                    </a:lnTo>
                    <a:lnTo>
                      <a:pt x="1169" y="107"/>
                    </a:lnTo>
                    <a:lnTo>
                      <a:pt x="1111" y="110"/>
                    </a:lnTo>
                    <a:lnTo>
                      <a:pt x="1050" y="112"/>
                    </a:lnTo>
                    <a:lnTo>
                      <a:pt x="1018" y="112"/>
                    </a:lnTo>
                    <a:lnTo>
                      <a:pt x="985" y="112"/>
                    </a:lnTo>
                    <a:lnTo>
                      <a:pt x="953" y="111"/>
                    </a:lnTo>
                    <a:lnTo>
                      <a:pt x="919" y="109"/>
                    </a:lnTo>
                    <a:lnTo>
                      <a:pt x="884" y="107"/>
                    </a:lnTo>
                    <a:lnTo>
                      <a:pt x="850" y="104"/>
                    </a:lnTo>
                    <a:lnTo>
                      <a:pt x="815" y="101"/>
                    </a:lnTo>
                    <a:lnTo>
                      <a:pt x="778" y="97"/>
                    </a:lnTo>
                    <a:close/>
                  </a:path>
                </a:pathLst>
              </a:custGeom>
              <a:solidFill>
                <a:srgbClr val="AF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4" name="Freeform 268"/>
              <p:cNvSpPr>
                <a:spLocks/>
              </p:cNvSpPr>
              <p:nvPr/>
            </p:nvSpPr>
            <p:spPr bwMode="auto">
              <a:xfrm>
                <a:off x="2563" y="2100"/>
                <a:ext cx="256" cy="63"/>
              </a:xfrm>
              <a:custGeom>
                <a:avLst/>
                <a:gdLst>
                  <a:gd name="T0" fmla="*/ 0 w 3841"/>
                  <a:gd name="T1" fmla="*/ 0 h 947"/>
                  <a:gd name="T2" fmla="*/ 0 w 3841"/>
                  <a:gd name="T3" fmla="*/ 0 h 947"/>
                  <a:gd name="T4" fmla="*/ 0 w 3841"/>
                  <a:gd name="T5" fmla="*/ 0 h 947"/>
                  <a:gd name="T6" fmla="*/ 0 w 3841"/>
                  <a:gd name="T7" fmla="*/ 0 h 947"/>
                  <a:gd name="T8" fmla="*/ 0 w 3841"/>
                  <a:gd name="T9" fmla="*/ 0 h 947"/>
                  <a:gd name="T10" fmla="*/ 0 w 3841"/>
                  <a:gd name="T11" fmla="*/ 0 h 947"/>
                  <a:gd name="T12" fmla="*/ 0 w 3841"/>
                  <a:gd name="T13" fmla="*/ 0 h 947"/>
                  <a:gd name="T14" fmla="*/ 0 w 3841"/>
                  <a:gd name="T15" fmla="*/ 0 h 947"/>
                  <a:gd name="T16" fmla="*/ 0 w 3841"/>
                  <a:gd name="T17" fmla="*/ 0 h 947"/>
                  <a:gd name="T18" fmla="*/ 0 w 3841"/>
                  <a:gd name="T19" fmla="*/ 0 h 947"/>
                  <a:gd name="T20" fmla="*/ 0 w 3841"/>
                  <a:gd name="T21" fmla="*/ 0 h 947"/>
                  <a:gd name="T22" fmla="*/ 0 w 3841"/>
                  <a:gd name="T23" fmla="*/ 0 h 947"/>
                  <a:gd name="T24" fmla="*/ 0 w 3841"/>
                  <a:gd name="T25" fmla="*/ 0 h 947"/>
                  <a:gd name="T26" fmla="*/ 0 w 3841"/>
                  <a:gd name="T27" fmla="*/ 0 h 947"/>
                  <a:gd name="T28" fmla="*/ 0 w 3841"/>
                  <a:gd name="T29" fmla="*/ 0 h 947"/>
                  <a:gd name="T30" fmla="*/ 0 w 3841"/>
                  <a:gd name="T31" fmla="*/ 0 h 947"/>
                  <a:gd name="T32" fmla="*/ 0 w 3841"/>
                  <a:gd name="T33" fmla="*/ 0 h 947"/>
                  <a:gd name="T34" fmla="*/ 0 w 3841"/>
                  <a:gd name="T35" fmla="*/ 0 h 947"/>
                  <a:gd name="T36" fmla="*/ 0 w 3841"/>
                  <a:gd name="T37" fmla="*/ 0 h 947"/>
                  <a:gd name="T38" fmla="*/ 0 w 3841"/>
                  <a:gd name="T39" fmla="*/ 0 h 947"/>
                  <a:gd name="T40" fmla="*/ 0 w 3841"/>
                  <a:gd name="T41" fmla="*/ 0 h 947"/>
                  <a:gd name="T42" fmla="*/ 0 w 3841"/>
                  <a:gd name="T43" fmla="*/ 0 h 947"/>
                  <a:gd name="T44" fmla="*/ 0 w 3841"/>
                  <a:gd name="T45" fmla="*/ 0 h 947"/>
                  <a:gd name="T46" fmla="*/ 0 w 3841"/>
                  <a:gd name="T47" fmla="*/ 0 h 947"/>
                  <a:gd name="T48" fmla="*/ 0 w 3841"/>
                  <a:gd name="T49" fmla="*/ 0 h 947"/>
                  <a:gd name="T50" fmla="*/ 0 w 3841"/>
                  <a:gd name="T51" fmla="*/ 0 h 947"/>
                  <a:gd name="T52" fmla="*/ 0 w 3841"/>
                  <a:gd name="T53" fmla="*/ 0 h 947"/>
                  <a:gd name="T54" fmla="*/ 0 w 3841"/>
                  <a:gd name="T55" fmla="*/ 0 h 947"/>
                  <a:gd name="T56" fmla="*/ 0 w 3841"/>
                  <a:gd name="T57" fmla="*/ 0 h 947"/>
                  <a:gd name="T58" fmla="*/ 0 w 3841"/>
                  <a:gd name="T59" fmla="*/ 0 h 947"/>
                  <a:gd name="T60" fmla="*/ 0 w 3841"/>
                  <a:gd name="T61" fmla="*/ 0 h 947"/>
                  <a:gd name="T62" fmla="*/ 0 w 3841"/>
                  <a:gd name="T63" fmla="*/ 0 h 947"/>
                  <a:gd name="T64" fmla="*/ 0 w 3841"/>
                  <a:gd name="T65" fmla="*/ 0 h 947"/>
                  <a:gd name="T66" fmla="*/ 0 w 3841"/>
                  <a:gd name="T67" fmla="*/ 0 h 947"/>
                  <a:gd name="T68" fmla="*/ 0 w 3841"/>
                  <a:gd name="T69" fmla="*/ 0 h 947"/>
                  <a:gd name="T70" fmla="*/ 0 w 3841"/>
                  <a:gd name="T71" fmla="*/ 0 h 947"/>
                  <a:gd name="T72" fmla="*/ 0 w 3841"/>
                  <a:gd name="T73" fmla="*/ 0 h 947"/>
                  <a:gd name="T74" fmla="*/ 0 w 3841"/>
                  <a:gd name="T75" fmla="*/ 0 h 947"/>
                  <a:gd name="T76" fmla="*/ 0 w 3841"/>
                  <a:gd name="T77" fmla="*/ 0 h 947"/>
                  <a:gd name="T78" fmla="*/ 0 w 3841"/>
                  <a:gd name="T79" fmla="*/ 0 h 947"/>
                  <a:gd name="T80" fmla="*/ 0 w 3841"/>
                  <a:gd name="T81" fmla="*/ 0 h 947"/>
                  <a:gd name="T82" fmla="*/ 0 w 3841"/>
                  <a:gd name="T83" fmla="*/ 0 h 947"/>
                  <a:gd name="T84" fmla="*/ 0 w 3841"/>
                  <a:gd name="T85" fmla="*/ 0 h 947"/>
                  <a:gd name="T86" fmla="*/ 0 w 3841"/>
                  <a:gd name="T87" fmla="*/ 0 h 947"/>
                  <a:gd name="T88" fmla="*/ 0 w 3841"/>
                  <a:gd name="T89" fmla="*/ 0 h 947"/>
                  <a:gd name="T90" fmla="*/ 0 w 3841"/>
                  <a:gd name="T91" fmla="*/ 0 h 947"/>
                  <a:gd name="T92" fmla="*/ 0 w 3841"/>
                  <a:gd name="T93" fmla="*/ 0 h 947"/>
                  <a:gd name="T94" fmla="*/ 0 w 3841"/>
                  <a:gd name="T95" fmla="*/ 0 h 947"/>
                  <a:gd name="T96" fmla="*/ 0 w 3841"/>
                  <a:gd name="T97" fmla="*/ 0 h 947"/>
                  <a:gd name="T98" fmla="*/ 0 w 3841"/>
                  <a:gd name="T99" fmla="*/ 0 h 947"/>
                  <a:gd name="T100" fmla="*/ 0 w 3841"/>
                  <a:gd name="T101" fmla="*/ 0 h 947"/>
                  <a:gd name="T102" fmla="*/ 0 w 3841"/>
                  <a:gd name="T103" fmla="*/ 0 h 947"/>
                  <a:gd name="T104" fmla="*/ 0 w 3841"/>
                  <a:gd name="T105" fmla="*/ 0 h 947"/>
                  <a:gd name="T106" fmla="*/ 0 w 3841"/>
                  <a:gd name="T107" fmla="*/ 0 h 947"/>
                  <a:gd name="T108" fmla="*/ 0 w 3841"/>
                  <a:gd name="T109" fmla="*/ 0 h 947"/>
                  <a:gd name="T110" fmla="*/ 0 w 3841"/>
                  <a:gd name="T111" fmla="*/ 0 h 947"/>
                  <a:gd name="T112" fmla="*/ 0 w 3841"/>
                  <a:gd name="T113" fmla="*/ 0 h 947"/>
                  <a:gd name="T114" fmla="*/ 0 w 3841"/>
                  <a:gd name="T115" fmla="*/ 0 h 947"/>
                  <a:gd name="T116" fmla="*/ 0 w 3841"/>
                  <a:gd name="T117" fmla="*/ 0 h 947"/>
                  <a:gd name="T118" fmla="*/ 0 w 3841"/>
                  <a:gd name="T119" fmla="*/ 0 h 9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41"/>
                  <a:gd name="T181" fmla="*/ 0 h 947"/>
                  <a:gd name="T182" fmla="*/ 3841 w 3841"/>
                  <a:gd name="T183" fmla="*/ 947 h 9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41" h="947">
                    <a:moveTo>
                      <a:pt x="3829" y="526"/>
                    </a:moveTo>
                    <a:lnTo>
                      <a:pt x="3832" y="519"/>
                    </a:lnTo>
                    <a:lnTo>
                      <a:pt x="3834" y="513"/>
                    </a:lnTo>
                    <a:lnTo>
                      <a:pt x="3836" y="507"/>
                    </a:lnTo>
                    <a:lnTo>
                      <a:pt x="3838" y="500"/>
                    </a:lnTo>
                    <a:lnTo>
                      <a:pt x="3839" y="493"/>
                    </a:lnTo>
                    <a:lnTo>
                      <a:pt x="3840" y="487"/>
                    </a:lnTo>
                    <a:lnTo>
                      <a:pt x="3841" y="479"/>
                    </a:lnTo>
                    <a:lnTo>
                      <a:pt x="3841" y="473"/>
                    </a:lnTo>
                    <a:lnTo>
                      <a:pt x="3841" y="466"/>
                    </a:lnTo>
                    <a:lnTo>
                      <a:pt x="3840" y="460"/>
                    </a:lnTo>
                    <a:lnTo>
                      <a:pt x="3839" y="453"/>
                    </a:lnTo>
                    <a:lnTo>
                      <a:pt x="3838" y="446"/>
                    </a:lnTo>
                    <a:lnTo>
                      <a:pt x="3836" y="440"/>
                    </a:lnTo>
                    <a:lnTo>
                      <a:pt x="3834" y="433"/>
                    </a:lnTo>
                    <a:lnTo>
                      <a:pt x="3832" y="426"/>
                    </a:lnTo>
                    <a:lnTo>
                      <a:pt x="3829" y="419"/>
                    </a:lnTo>
                    <a:lnTo>
                      <a:pt x="3829" y="86"/>
                    </a:lnTo>
                    <a:lnTo>
                      <a:pt x="3032" y="86"/>
                    </a:lnTo>
                    <a:lnTo>
                      <a:pt x="2971" y="76"/>
                    </a:lnTo>
                    <a:lnTo>
                      <a:pt x="2910" y="67"/>
                    </a:lnTo>
                    <a:lnTo>
                      <a:pt x="2848" y="58"/>
                    </a:lnTo>
                    <a:lnTo>
                      <a:pt x="2784" y="50"/>
                    </a:lnTo>
                    <a:lnTo>
                      <a:pt x="2718" y="43"/>
                    </a:lnTo>
                    <a:lnTo>
                      <a:pt x="2652" y="35"/>
                    </a:lnTo>
                    <a:lnTo>
                      <a:pt x="2584" y="28"/>
                    </a:lnTo>
                    <a:lnTo>
                      <a:pt x="2514" y="22"/>
                    </a:lnTo>
                    <a:lnTo>
                      <a:pt x="2444" y="17"/>
                    </a:lnTo>
                    <a:lnTo>
                      <a:pt x="2372" y="13"/>
                    </a:lnTo>
                    <a:lnTo>
                      <a:pt x="2300" y="9"/>
                    </a:lnTo>
                    <a:lnTo>
                      <a:pt x="2226" y="6"/>
                    </a:lnTo>
                    <a:lnTo>
                      <a:pt x="2152" y="3"/>
                    </a:lnTo>
                    <a:lnTo>
                      <a:pt x="2076" y="1"/>
                    </a:lnTo>
                    <a:lnTo>
                      <a:pt x="2000" y="0"/>
                    </a:lnTo>
                    <a:lnTo>
                      <a:pt x="1923" y="0"/>
                    </a:lnTo>
                    <a:lnTo>
                      <a:pt x="1846" y="0"/>
                    </a:lnTo>
                    <a:lnTo>
                      <a:pt x="1769" y="1"/>
                    </a:lnTo>
                    <a:lnTo>
                      <a:pt x="1694" y="3"/>
                    </a:lnTo>
                    <a:lnTo>
                      <a:pt x="1619" y="6"/>
                    </a:lnTo>
                    <a:lnTo>
                      <a:pt x="1546" y="9"/>
                    </a:lnTo>
                    <a:lnTo>
                      <a:pt x="1473" y="13"/>
                    </a:lnTo>
                    <a:lnTo>
                      <a:pt x="1402" y="17"/>
                    </a:lnTo>
                    <a:lnTo>
                      <a:pt x="1331" y="22"/>
                    </a:lnTo>
                    <a:lnTo>
                      <a:pt x="1262" y="28"/>
                    </a:lnTo>
                    <a:lnTo>
                      <a:pt x="1194" y="35"/>
                    </a:lnTo>
                    <a:lnTo>
                      <a:pt x="1127" y="43"/>
                    </a:lnTo>
                    <a:lnTo>
                      <a:pt x="1062" y="50"/>
                    </a:lnTo>
                    <a:lnTo>
                      <a:pt x="998" y="58"/>
                    </a:lnTo>
                    <a:lnTo>
                      <a:pt x="936" y="67"/>
                    </a:lnTo>
                    <a:lnTo>
                      <a:pt x="874" y="76"/>
                    </a:lnTo>
                    <a:lnTo>
                      <a:pt x="815" y="86"/>
                    </a:lnTo>
                    <a:lnTo>
                      <a:pt x="0" y="86"/>
                    </a:lnTo>
                    <a:lnTo>
                      <a:pt x="0" y="534"/>
                    </a:lnTo>
                    <a:lnTo>
                      <a:pt x="21" y="534"/>
                    </a:lnTo>
                    <a:lnTo>
                      <a:pt x="34" y="555"/>
                    </a:lnTo>
                    <a:lnTo>
                      <a:pt x="51" y="576"/>
                    </a:lnTo>
                    <a:lnTo>
                      <a:pt x="72" y="597"/>
                    </a:lnTo>
                    <a:lnTo>
                      <a:pt x="97" y="618"/>
                    </a:lnTo>
                    <a:lnTo>
                      <a:pt x="125" y="638"/>
                    </a:lnTo>
                    <a:lnTo>
                      <a:pt x="157" y="658"/>
                    </a:lnTo>
                    <a:lnTo>
                      <a:pt x="193" y="678"/>
                    </a:lnTo>
                    <a:lnTo>
                      <a:pt x="231" y="696"/>
                    </a:lnTo>
                    <a:lnTo>
                      <a:pt x="273" y="714"/>
                    </a:lnTo>
                    <a:lnTo>
                      <a:pt x="318" y="733"/>
                    </a:lnTo>
                    <a:lnTo>
                      <a:pt x="366" y="750"/>
                    </a:lnTo>
                    <a:lnTo>
                      <a:pt x="418" y="766"/>
                    </a:lnTo>
                    <a:lnTo>
                      <a:pt x="471" y="783"/>
                    </a:lnTo>
                    <a:lnTo>
                      <a:pt x="528" y="798"/>
                    </a:lnTo>
                    <a:lnTo>
                      <a:pt x="589" y="813"/>
                    </a:lnTo>
                    <a:lnTo>
                      <a:pt x="651" y="828"/>
                    </a:lnTo>
                    <a:lnTo>
                      <a:pt x="715" y="841"/>
                    </a:lnTo>
                    <a:lnTo>
                      <a:pt x="782" y="854"/>
                    </a:lnTo>
                    <a:lnTo>
                      <a:pt x="852" y="866"/>
                    </a:lnTo>
                    <a:lnTo>
                      <a:pt x="923" y="878"/>
                    </a:lnTo>
                    <a:lnTo>
                      <a:pt x="997" y="888"/>
                    </a:lnTo>
                    <a:lnTo>
                      <a:pt x="1073" y="898"/>
                    </a:lnTo>
                    <a:lnTo>
                      <a:pt x="1151" y="907"/>
                    </a:lnTo>
                    <a:lnTo>
                      <a:pt x="1230" y="915"/>
                    </a:lnTo>
                    <a:lnTo>
                      <a:pt x="1312" y="923"/>
                    </a:lnTo>
                    <a:lnTo>
                      <a:pt x="1395" y="929"/>
                    </a:lnTo>
                    <a:lnTo>
                      <a:pt x="1479" y="934"/>
                    </a:lnTo>
                    <a:lnTo>
                      <a:pt x="1565" y="939"/>
                    </a:lnTo>
                    <a:lnTo>
                      <a:pt x="1653" y="942"/>
                    </a:lnTo>
                    <a:lnTo>
                      <a:pt x="1742" y="945"/>
                    </a:lnTo>
                    <a:lnTo>
                      <a:pt x="1831" y="946"/>
                    </a:lnTo>
                    <a:lnTo>
                      <a:pt x="1923" y="947"/>
                    </a:lnTo>
                    <a:lnTo>
                      <a:pt x="2014" y="946"/>
                    </a:lnTo>
                    <a:lnTo>
                      <a:pt x="2104" y="945"/>
                    </a:lnTo>
                    <a:lnTo>
                      <a:pt x="2193" y="942"/>
                    </a:lnTo>
                    <a:lnTo>
                      <a:pt x="2281" y="939"/>
                    </a:lnTo>
                    <a:lnTo>
                      <a:pt x="2366" y="934"/>
                    </a:lnTo>
                    <a:lnTo>
                      <a:pt x="2451" y="929"/>
                    </a:lnTo>
                    <a:lnTo>
                      <a:pt x="2534" y="923"/>
                    </a:lnTo>
                    <a:lnTo>
                      <a:pt x="2615" y="915"/>
                    </a:lnTo>
                    <a:lnTo>
                      <a:pt x="2695" y="907"/>
                    </a:lnTo>
                    <a:lnTo>
                      <a:pt x="2772" y="898"/>
                    </a:lnTo>
                    <a:lnTo>
                      <a:pt x="2849" y="888"/>
                    </a:lnTo>
                    <a:lnTo>
                      <a:pt x="2922" y="878"/>
                    </a:lnTo>
                    <a:lnTo>
                      <a:pt x="2994" y="866"/>
                    </a:lnTo>
                    <a:lnTo>
                      <a:pt x="3063" y="854"/>
                    </a:lnTo>
                    <a:lnTo>
                      <a:pt x="3131" y="841"/>
                    </a:lnTo>
                    <a:lnTo>
                      <a:pt x="3195" y="828"/>
                    </a:lnTo>
                    <a:lnTo>
                      <a:pt x="3257" y="813"/>
                    </a:lnTo>
                    <a:lnTo>
                      <a:pt x="3317" y="798"/>
                    </a:lnTo>
                    <a:lnTo>
                      <a:pt x="3373" y="783"/>
                    </a:lnTo>
                    <a:lnTo>
                      <a:pt x="3428" y="766"/>
                    </a:lnTo>
                    <a:lnTo>
                      <a:pt x="3480" y="750"/>
                    </a:lnTo>
                    <a:lnTo>
                      <a:pt x="3528" y="733"/>
                    </a:lnTo>
                    <a:lnTo>
                      <a:pt x="3572" y="714"/>
                    </a:lnTo>
                    <a:lnTo>
                      <a:pt x="3614" y="696"/>
                    </a:lnTo>
                    <a:lnTo>
                      <a:pt x="3653" y="678"/>
                    </a:lnTo>
                    <a:lnTo>
                      <a:pt x="3689" y="658"/>
                    </a:lnTo>
                    <a:lnTo>
                      <a:pt x="3720" y="638"/>
                    </a:lnTo>
                    <a:lnTo>
                      <a:pt x="3749" y="618"/>
                    </a:lnTo>
                    <a:lnTo>
                      <a:pt x="3773" y="597"/>
                    </a:lnTo>
                    <a:lnTo>
                      <a:pt x="3795" y="576"/>
                    </a:lnTo>
                    <a:lnTo>
                      <a:pt x="3811" y="555"/>
                    </a:lnTo>
                    <a:lnTo>
                      <a:pt x="3824" y="534"/>
                    </a:lnTo>
                    <a:lnTo>
                      <a:pt x="3829" y="534"/>
                    </a:lnTo>
                    <a:lnTo>
                      <a:pt x="3829" y="526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5" name="Freeform 269"/>
              <p:cNvSpPr>
                <a:spLocks/>
              </p:cNvSpPr>
              <p:nvPr/>
            </p:nvSpPr>
            <p:spPr bwMode="auto">
              <a:xfrm>
                <a:off x="2665" y="2154"/>
                <a:ext cx="23" cy="144"/>
              </a:xfrm>
              <a:custGeom>
                <a:avLst/>
                <a:gdLst>
                  <a:gd name="T0" fmla="*/ 0 w 341"/>
                  <a:gd name="T1" fmla="*/ 0 h 2165"/>
                  <a:gd name="T2" fmla="*/ 0 w 341"/>
                  <a:gd name="T3" fmla="*/ 0 h 2165"/>
                  <a:gd name="T4" fmla="*/ 0 w 341"/>
                  <a:gd name="T5" fmla="*/ 0 h 2165"/>
                  <a:gd name="T6" fmla="*/ 0 w 341"/>
                  <a:gd name="T7" fmla="*/ 0 h 2165"/>
                  <a:gd name="T8" fmla="*/ 0 w 341"/>
                  <a:gd name="T9" fmla="*/ 0 h 2165"/>
                  <a:gd name="T10" fmla="*/ 0 w 341"/>
                  <a:gd name="T11" fmla="*/ 0 h 2165"/>
                  <a:gd name="T12" fmla="*/ 0 w 341"/>
                  <a:gd name="T13" fmla="*/ 0 h 2165"/>
                  <a:gd name="T14" fmla="*/ 0 w 341"/>
                  <a:gd name="T15" fmla="*/ 0 h 2165"/>
                  <a:gd name="T16" fmla="*/ 0 w 341"/>
                  <a:gd name="T17" fmla="*/ 0 h 2165"/>
                  <a:gd name="T18" fmla="*/ 0 w 341"/>
                  <a:gd name="T19" fmla="*/ 0 h 2165"/>
                  <a:gd name="T20" fmla="*/ 0 w 341"/>
                  <a:gd name="T21" fmla="*/ 0 h 2165"/>
                  <a:gd name="T22" fmla="*/ 0 w 341"/>
                  <a:gd name="T23" fmla="*/ 0 h 2165"/>
                  <a:gd name="T24" fmla="*/ 0 w 341"/>
                  <a:gd name="T25" fmla="*/ 0 h 2165"/>
                  <a:gd name="T26" fmla="*/ 0 w 341"/>
                  <a:gd name="T27" fmla="*/ 0 h 2165"/>
                  <a:gd name="T28" fmla="*/ 0 w 341"/>
                  <a:gd name="T29" fmla="*/ 0 h 2165"/>
                  <a:gd name="T30" fmla="*/ 0 w 341"/>
                  <a:gd name="T31" fmla="*/ 0 h 2165"/>
                  <a:gd name="T32" fmla="*/ 0 w 341"/>
                  <a:gd name="T33" fmla="*/ 0 h 2165"/>
                  <a:gd name="T34" fmla="*/ 0 w 341"/>
                  <a:gd name="T35" fmla="*/ 0 h 2165"/>
                  <a:gd name="T36" fmla="*/ 0 w 341"/>
                  <a:gd name="T37" fmla="*/ 0 h 2165"/>
                  <a:gd name="T38" fmla="*/ 0 w 341"/>
                  <a:gd name="T39" fmla="*/ 0 h 2165"/>
                  <a:gd name="T40" fmla="*/ 0 w 341"/>
                  <a:gd name="T41" fmla="*/ 0 h 2165"/>
                  <a:gd name="T42" fmla="*/ 0 w 341"/>
                  <a:gd name="T43" fmla="*/ 0 h 2165"/>
                  <a:gd name="T44" fmla="*/ 0 w 341"/>
                  <a:gd name="T45" fmla="*/ 0 h 2165"/>
                  <a:gd name="T46" fmla="*/ 0 w 341"/>
                  <a:gd name="T47" fmla="*/ 0 h 2165"/>
                  <a:gd name="T48" fmla="*/ 0 w 341"/>
                  <a:gd name="T49" fmla="*/ 0 h 2165"/>
                  <a:gd name="T50" fmla="*/ 0 w 341"/>
                  <a:gd name="T51" fmla="*/ 0 h 2165"/>
                  <a:gd name="T52" fmla="*/ 0 w 341"/>
                  <a:gd name="T53" fmla="*/ 0 h 2165"/>
                  <a:gd name="T54" fmla="*/ 0 w 341"/>
                  <a:gd name="T55" fmla="*/ 0 h 2165"/>
                  <a:gd name="T56" fmla="*/ 0 w 341"/>
                  <a:gd name="T57" fmla="*/ 0 h 2165"/>
                  <a:gd name="T58" fmla="*/ 0 w 341"/>
                  <a:gd name="T59" fmla="*/ 0 h 2165"/>
                  <a:gd name="T60" fmla="*/ 0 w 341"/>
                  <a:gd name="T61" fmla="*/ 0 h 2165"/>
                  <a:gd name="T62" fmla="*/ 0 w 341"/>
                  <a:gd name="T63" fmla="*/ 0 h 2165"/>
                  <a:gd name="T64" fmla="*/ 0 w 341"/>
                  <a:gd name="T65" fmla="*/ 0 h 2165"/>
                  <a:gd name="T66" fmla="*/ 0 w 341"/>
                  <a:gd name="T67" fmla="*/ 0 h 2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1"/>
                  <a:gd name="T103" fmla="*/ 0 h 2165"/>
                  <a:gd name="T104" fmla="*/ 341 w 341"/>
                  <a:gd name="T105" fmla="*/ 2165 h 2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1" h="2165">
                    <a:moveTo>
                      <a:pt x="156" y="2165"/>
                    </a:moveTo>
                    <a:lnTo>
                      <a:pt x="165" y="2165"/>
                    </a:lnTo>
                    <a:lnTo>
                      <a:pt x="175" y="2164"/>
                    </a:lnTo>
                    <a:lnTo>
                      <a:pt x="184" y="2162"/>
                    </a:lnTo>
                    <a:lnTo>
                      <a:pt x="193" y="2158"/>
                    </a:lnTo>
                    <a:lnTo>
                      <a:pt x="202" y="2155"/>
                    </a:lnTo>
                    <a:lnTo>
                      <a:pt x="210" y="2150"/>
                    </a:lnTo>
                    <a:lnTo>
                      <a:pt x="218" y="2145"/>
                    </a:lnTo>
                    <a:lnTo>
                      <a:pt x="225" y="2139"/>
                    </a:lnTo>
                    <a:lnTo>
                      <a:pt x="231" y="2133"/>
                    </a:lnTo>
                    <a:lnTo>
                      <a:pt x="237" y="2126"/>
                    </a:lnTo>
                    <a:lnTo>
                      <a:pt x="242" y="2118"/>
                    </a:lnTo>
                    <a:lnTo>
                      <a:pt x="248" y="2109"/>
                    </a:lnTo>
                    <a:lnTo>
                      <a:pt x="251" y="2100"/>
                    </a:lnTo>
                    <a:lnTo>
                      <a:pt x="254" y="2091"/>
                    </a:lnTo>
                    <a:lnTo>
                      <a:pt x="256" y="2082"/>
                    </a:lnTo>
                    <a:lnTo>
                      <a:pt x="257" y="2072"/>
                    </a:lnTo>
                    <a:lnTo>
                      <a:pt x="341" y="104"/>
                    </a:lnTo>
                    <a:lnTo>
                      <a:pt x="341" y="94"/>
                    </a:lnTo>
                    <a:lnTo>
                      <a:pt x="340" y="84"/>
                    </a:lnTo>
                    <a:lnTo>
                      <a:pt x="338" y="75"/>
                    </a:lnTo>
                    <a:lnTo>
                      <a:pt x="335" y="66"/>
                    </a:lnTo>
                    <a:lnTo>
                      <a:pt x="332" y="57"/>
                    </a:lnTo>
                    <a:lnTo>
                      <a:pt x="327" y="49"/>
                    </a:lnTo>
                    <a:lnTo>
                      <a:pt x="322" y="41"/>
                    </a:lnTo>
                    <a:lnTo>
                      <a:pt x="316" y="34"/>
                    </a:lnTo>
                    <a:lnTo>
                      <a:pt x="310" y="28"/>
                    </a:lnTo>
                    <a:lnTo>
                      <a:pt x="303" y="22"/>
                    </a:lnTo>
                    <a:lnTo>
                      <a:pt x="294" y="17"/>
                    </a:lnTo>
                    <a:lnTo>
                      <a:pt x="286" y="11"/>
                    </a:lnTo>
                    <a:lnTo>
                      <a:pt x="277" y="8"/>
                    </a:lnTo>
                    <a:lnTo>
                      <a:pt x="268" y="5"/>
                    </a:lnTo>
                    <a:lnTo>
                      <a:pt x="259" y="3"/>
                    </a:lnTo>
                    <a:lnTo>
                      <a:pt x="249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6" y="1"/>
                    </a:lnTo>
                    <a:lnTo>
                      <a:pt x="157" y="3"/>
                    </a:lnTo>
                    <a:lnTo>
                      <a:pt x="148" y="6"/>
                    </a:lnTo>
                    <a:lnTo>
                      <a:pt x="139" y="9"/>
                    </a:lnTo>
                    <a:lnTo>
                      <a:pt x="130" y="15"/>
                    </a:lnTo>
                    <a:lnTo>
                      <a:pt x="123" y="20"/>
                    </a:lnTo>
                    <a:lnTo>
                      <a:pt x="116" y="26"/>
                    </a:lnTo>
                    <a:lnTo>
                      <a:pt x="109" y="32"/>
                    </a:lnTo>
                    <a:lnTo>
                      <a:pt x="104" y="39"/>
                    </a:lnTo>
                    <a:lnTo>
                      <a:pt x="97" y="47"/>
                    </a:lnTo>
                    <a:lnTo>
                      <a:pt x="93" y="55"/>
                    </a:lnTo>
                    <a:lnTo>
                      <a:pt x="90" y="65"/>
                    </a:lnTo>
                    <a:lnTo>
                      <a:pt x="87" y="74"/>
                    </a:lnTo>
                    <a:lnTo>
                      <a:pt x="85" y="83"/>
                    </a:lnTo>
                    <a:lnTo>
                      <a:pt x="84" y="93"/>
                    </a:lnTo>
                    <a:lnTo>
                      <a:pt x="0" y="2060"/>
                    </a:lnTo>
                    <a:lnTo>
                      <a:pt x="0" y="2071"/>
                    </a:lnTo>
                    <a:lnTo>
                      <a:pt x="1" y="2080"/>
                    </a:lnTo>
                    <a:lnTo>
                      <a:pt x="3" y="2090"/>
                    </a:lnTo>
                    <a:lnTo>
                      <a:pt x="6" y="2098"/>
                    </a:lnTo>
                    <a:lnTo>
                      <a:pt x="9" y="2107"/>
                    </a:lnTo>
                    <a:lnTo>
                      <a:pt x="14" y="2116"/>
                    </a:lnTo>
                    <a:lnTo>
                      <a:pt x="19" y="2124"/>
                    </a:lnTo>
                    <a:lnTo>
                      <a:pt x="25" y="2131"/>
                    </a:lnTo>
                    <a:lnTo>
                      <a:pt x="31" y="2137"/>
                    </a:lnTo>
                    <a:lnTo>
                      <a:pt x="38" y="2143"/>
                    </a:lnTo>
                    <a:lnTo>
                      <a:pt x="46" y="2148"/>
                    </a:lnTo>
                    <a:lnTo>
                      <a:pt x="55" y="2152"/>
                    </a:lnTo>
                    <a:lnTo>
                      <a:pt x="64" y="2156"/>
                    </a:lnTo>
                    <a:lnTo>
                      <a:pt x="73" y="2159"/>
                    </a:lnTo>
                    <a:lnTo>
                      <a:pt x="82" y="2162"/>
                    </a:lnTo>
                    <a:lnTo>
                      <a:pt x="92" y="2162"/>
                    </a:lnTo>
                    <a:lnTo>
                      <a:pt x="156" y="2165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6" name="Freeform 270"/>
              <p:cNvSpPr>
                <a:spLocks/>
              </p:cNvSpPr>
              <p:nvPr/>
            </p:nvSpPr>
            <p:spPr bwMode="auto">
              <a:xfrm>
                <a:off x="2570" y="2128"/>
                <a:ext cx="38" cy="143"/>
              </a:xfrm>
              <a:custGeom>
                <a:avLst/>
                <a:gdLst>
                  <a:gd name="T0" fmla="*/ 0 w 565"/>
                  <a:gd name="T1" fmla="*/ 0 h 2149"/>
                  <a:gd name="T2" fmla="*/ 0 w 565"/>
                  <a:gd name="T3" fmla="*/ 0 h 2149"/>
                  <a:gd name="T4" fmla="*/ 0 w 565"/>
                  <a:gd name="T5" fmla="*/ 0 h 2149"/>
                  <a:gd name="T6" fmla="*/ 0 w 565"/>
                  <a:gd name="T7" fmla="*/ 0 h 2149"/>
                  <a:gd name="T8" fmla="*/ 0 w 565"/>
                  <a:gd name="T9" fmla="*/ 0 h 2149"/>
                  <a:gd name="T10" fmla="*/ 0 w 565"/>
                  <a:gd name="T11" fmla="*/ 0 h 2149"/>
                  <a:gd name="T12" fmla="*/ 0 w 565"/>
                  <a:gd name="T13" fmla="*/ 0 h 2149"/>
                  <a:gd name="T14" fmla="*/ 0 w 565"/>
                  <a:gd name="T15" fmla="*/ 0 h 2149"/>
                  <a:gd name="T16" fmla="*/ 0 w 565"/>
                  <a:gd name="T17" fmla="*/ 0 h 2149"/>
                  <a:gd name="T18" fmla="*/ 0 w 565"/>
                  <a:gd name="T19" fmla="*/ 0 h 2149"/>
                  <a:gd name="T20" fmla="*/ 0 w 565"/>
                  <a:gd name="T21" fmla="*/ 0 h 2149"/>
                  <a:gd name="T22" fmla="*/ 0 w 565"/>
                  <a:gd name="T23" fmla="*/ 0 h 2149"/>
                  <a:gd name="T24" fmla="*/ 0 w 565"/>
                  <a:gd name="T25" fmla="*/ 0 h 2149"/>
                  <a:gd name="T26" fmla="*/ 0 w 565"/>
                  <a:gd name="T27" fmla="*/ 0 h 2149"/>
                  <a:gd name="T28" fmla="*/ 0 w 565"/>
                  <a:gd name="T29" fmla="*/ 0 h 2149"/>
                  <a:gd name="T30" fmla="*/ 0 w 565"/>
                  <a:gd name="T31" fmla="*/ 0 h 2149"/>
                  <a:gd name="T32" fmla="*/ 0 w 565"/>
                  <a:gd name="T33" fmla="*/ 0 h 2149"/>
                  <a:gd name="T34" fmla="*/ 0 w 565"/>
                  <a:gd name="T35" fmla="*/ 0 h 2149"/>
                  <a:gd name="T36" fmla="*/ 0 w 565"/>
                  <a:gd name="T37" fmla="*/ 0 h 2149"/>
                  <a:gd name="T38" fmla="*/ 0 w 565"/>
                  <a:gd name="T39" fmla="*/ 0 h 2149"/>
                  <a:gd name="T40" fmla="*/ 0 w 565"/>
                  <a:gd name="T41" fmla="*/ 0 h 2149"/>
                  <a:gd name="T42" fmla="*/ 0 w 565"/>
                  <a:gd name="T43" fmla="*/ 0 h 2149"/>
                  <a:gd name="T44" fmla="*/ 0 w 565"/>
                  <a:gd name="T45" fmla="*/ 0 h 2149"/>
                  <a:gd name="T46" fmla="*/ 0 w 565"/>
                  <a:gd name="T47" fmla="*/ 0 h 2149"/>
                  <a:gd name="T48" fmla="*/ 0 w 565"/>
                  <a:gd name="T49" fmla="*/ 0 h 2149"/>
                  <a:gd name="T50" fmla="*/ 0 w 565"/>
                  <a:gd name="T51" fmla="*/ 0 h 2149"/>
                  <a:gd name="T52" fmla="*/ 0 w 565"/>
                  <a:gd name="T53" fmla="*/ 0 h 2149"/>
                  <a:gd name="T54" fmla="*/ 0 w 565"/>
                  <a:gd name="T55" fmla="*/ 0 h 2149"/>
                  <a:gd name="T56" fmla="*/ 0 w 565"/>
                  <a:gd name="T57" fmla="*/ 0 h 2149"/>
                  <a:gd name="T58" fmla="*/ 0 w 565"/>
                  <a:gd name="T59" fmla="*/ 0 h 2149"/>
                  <a:gd name="T60" fmla="*/ 0 w 565"/>
                  <a:gd name="T61" fmla="*/ 0 h 2149"/>
                  <a:gd name="T62" fmla="*/ 0 w 565"/>
                  <a:gd name="T63" fmla="*/ 0 h 2149"/>
                  <a:gd name="T64" fmla="*/ 0 w 565"/>
                  <a:gd name="T65" fmla="*/ 0 h 2149"/>
                  <a:gd name="T66" fmla="*/ 0 w 565"/>
                  <a:gd name="T67" fmla="*/ 0 h 2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5"/>
                  <a:gd name="T103" fmla="*/ 0 h 2149"/>
                  <a:gd name="T104" fmla="*/ 565 w 565"/>
                  <a:gd name="T105" fmla="*/ 2149 h 2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5" h="2149">
                    <a:moveTo>
                      <a:pt x="144" y="2148"/>
                    </a:moveTo>
                    <a:lnTo>
                      <a:pt x="153" y="2149"/>
                    </a:lnTo>
                    <a:lnTo>
                      <a:pt x="163" y="2149"/>
                    </a:lnTo>
                    <a:lnTo>
                      <a:pt x="172" y="2148"/>
                    </a:lnTo>
                    <a:lnTo>
                      <a:pt x="183" y="2146"/>
                    </a:lnTo>
                    <a:lnTo>
                      <a:pt x="191" y="2144"/>
                    </a:lnTo>
                    <a:lnTo>
                      <a:pt x="200" y="2140"/>
                    </a:lnTo>
                    <a:lnTo>
                      <a:pt x="208" y="2136"/>
                    </a:lnTo>
                    <a:lnTo>
                      <a:pt x="216" y="2131"/>
                    </a:lnTo>
                    <a:lnTo>
                      <a:pt x="223" y="2125"/>
                    </a:lnTo>
                    <a:lnTo>
                      <a:pt x="230" y="2119"/>
                    </a:lnTo>
                    <a:lnTo>
                      <a:pt x="236" y="2111"/>
                    </a:lnTo>
                    <a:lnTo>
                      <a:pt x="242" y="2103"/>
                    </a:lnTo>
                    <a:lnTo>
                      <a:pt x="246" y="2095"/>
                    </a:lnTo>
                    <a:lnTo>
                      <a:pt x="250" y="2086"/>
                    </a:lnTo>
                    <a:lnTo>
                      <a:pt x="253" y="2077"/>
                    </a:lnTo>
                    <a:lnTo>
                      <a:pt x="255" y="2067"/>
                    </a:lnTo>
                    <a:lnTo>
                      <a:pt x="564" y="122"/>
                    </a:lnTo>
                    <a:lnTo>
                      <a:pt x="565" y="112"/>
                    </a:lnTo>
                    <a:lnTo>
                      <a:pt x="565" y="102"/>
                    </a:lnTo>
                    <a:lnTo>
                      <a:pt x="564" y="93"/>
                    </a:lnTo>
                    <a:lnTo>
                      <a:pt x="562" y="84"/>
                    </a:lnTo>
                    <a:lnTo>
                      <a:pt x="559" y="75"/>
                    </a:lnTo>
                    <a:lnTo>
                      <a:pt x="556" y="66"/>
                    </a:lnTo>
                    <a:lnTo>
                      <a:pt x="552" y="57"/>
                    </a:lnTo>
                    <a:lnTo>
                      <a:pt x="547" y="49"/>
                    </a:lnTo>
                    <a:lnTo>
                      <a:pt x="541" y="42"/>
                    </a:lnTo>
                    <a:lnTo>
                      <a:pt x="534" y="36"/>
                    </a:lnTo>
                    <a:lnTo>
                      <a:pt x="527" y="30"/>
                    </a:lnTo>
                    <a:lnTo>
                      <a:pt x="519" y="24"/>
                    </a:lnTo>
                    <a:lnTo>
                      <a:pt x="511" y="20"/>
                    </a:lnTo>
                    <a:lnTo>
                      <a:pt x="502" y="15"/>
                    </a:lnTo>
                    <a:lnTo>
                      <a:pt x="493" y="12"/>
                    </a:lnTo>
                    <a:lnTo>
                      <a:pt x="483" y="10"/>
                    </a:lnTo>
                    <a:lnTo>
                      <a:pt x="421" y="1"/>
                    </a:lnTo>
                    <a:lnTo>
                      <a:pt x="411" y="0"/>
                    </a:lnTo>
                    <a:lnTo>
                      <a:pt x="401" y="0"/>
                    </a:lnTo>
                    <a:lnTo>
                      <a:pt x="392" y="0"/>
                    </a:lnTo>
                    <a:lnTo>
                      <a:pt x="383" y="2"/>
                    </a:lnTo>
                    <a:lnTo>
                      <a:pt x="373" y="5"/>
                    </a:lnTo>
                    <a:lnTo>
                      <a:pt x="364" y="8"/>
                    </a:lnTo>
                    <a:lnTo>
                      <a:pt x="356" y="13"/>
                    </a:lnTo>
                    <a:lnTo>
                      <a:pt x="349" y="19"/>
                    </a:lnTo>
                    <a:lnTo>
                      <a:pt x="341" y="24"/>
                    </a:lnTo>
                    <a:lnTo>
                      <a:pt x="335" y="31"/>
                    </a:lnTo>
                    <a:lnTo>
                      <a:pt x="329" y="38"/>
                    </a:lnTo>
                    <a:lnTo>
                      <a:pt x="323" y="45"/>
                    </a:lnTo>
                    <a:lnTo>
                      <a:pt x="318" y="54"/>
                    </a:lnTo>
                    <a:lnTo>
                      <a:pt x="314" y="62"/>
                    </a:lnTo>
                    <a:lnTo>
                      <a:pt x="311" y="72"/>
                    </a:lnTo>
                    <a:lnTo>
                      <a:pt x="309" y="82"/>
                    </a:lnTo>
                    <a:lnTo>
                      <a:pt x="1" y="2027"/>
                    </a:lnTo>
                    <a:lnTo>
                      <a:pt x="0" y="2037"/>
                    </a:lnTo>
                    <a:lnTo>
                      <a:pt x="0" y="2046"/>
                    </a:lnTo>
                    <a:lnTo>
                      <a:pt x="0" y="2056"/>
                    </a:lnTo>
                    <a:lnTo>
                      <a:pt x="2" y="2066"/>
                    </a:lnTo>
                    <a:lnTo>
                      <a:pt x="5" y="2075"/>
                    </a:lnTo>
                    <a:lnTo>
                      <a:pt x="8" y="2083"/>
                    </a:lnTo>
                    <a:lnTo>
                      <a:pt x="13" y="2091"/>
                    </a:lnTo>
                    <a:lnTo>
                      <a:pt x="18" y="2099"/>
                    </a:lnTo>
                    <a:lnTo>
                      <a:pt x="23" y="2106"/>
                    </a:lnTo>
                    <a:lnTo>
                      <a:pt x="31" y="2114"/>
                    </a:lnTo>
                    <a:lnTo>
                      <a:pt x="38" y="2120"/>
                    </a:lnTo>
                    <a:lnTo>
                      <a:pt x="45" y="2125"/>
                    </a:lnTo>
                    <a:lnTo>
                      <a:pt x="54" y="2129"/>
                    </a:lnTo>
                    <a:lnTo>
                      <a:pt x="62" y="2133"/>
                    </a:lnTo>
                    <a:lnTo>
                      <a:pt x="71" y="2136"/>
                    </a:lnTo>
                    <a:lnTo>
                      <a:pt x="82" y="2138"/>
                    </a:lnTo>
                    <a:lnTo>
                      <a:pt x="144" y="2148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7" name="Freeform 271"/>
              <p:cNvSpPr>
                <a:spLocks/>
              </p:cNvSpPr>
              <p:nvPr/>
            </p:nvSpPr>
            <p:spPr bwMode="auto">
              <a:xfrm>
                <a:off x="2782" y="2135"/>
                <a:ext cx="31" cy="144"/>
              </a:xfrm>
              <a:custGeom>
                <a:avLst/>
                <a:gdLst>
                  <a:gd name="T0" fmla="*/ 0 w 474"/>
                  <a:gd name="T1" fmla="*/ 0 h 2160"/>
                  <a:gd name="T2" fmla="*/ 0 w 474"/>
                  <a:gd name="T3" fmla="*/ 0 h 2160"/>
                  <a:gd name="T4" fmla="*/ 0 w 474"/>
                  <a:gd name="T5" fmla="*/ 0 h 2160"/>
                  <a:gd name="T6" fmla="*/ 0 w 474"/>
                  <a:gd name="T7" fmla="*/ 0 h 2160"/>
                  <a:gd name="T8" fmla="*/ 0 w 474"/>
                  <a:gd name="T9" fmla="*/ 0 h 2160"/>
                  <a:gd name="T10" fmla="*/ 0 w 474"/>
                  <a:gd name="T11" fmla="*/ 0 h 2160"/>
                  <a:gd name="T12" fmla="*/ 0 w 474"/>
                  <a:gd name="T13" fmla="*/ 0 h 2160"/>
                  <a:gd name="T14" fmla="*/ 0 w 474"/>
                  <a:gd name="T15" fmla="*/ 0 h 2160"/>
                  <a:gd name="T16" fmla="*/ 0 w 474"/>
                  <a:gd name="T17" fmla="*/ 0 h 2160"/>
                  <a:gd name="T18" fmla="*/ 0 w 474"/>
                  <a:gd name="T19" fmla="*/ 0 h 2160"/>
                  <a:gd name="T20" fmla="*/ 0 w 474"/>
                  <a:gd name="T21" fmla="*/ 0 h 2160"/>
                  <a:gd name="T22" fmla="*/ 0 w 474"/>
                  <a:gd name="T23" fmla="*/ 0 h 2160"/>
                  <a:gd name="T24" fmla="*/ 0 w 474"/>
                  <a:gd name="T25" fmla="*/ 0 h 2160"/>
                  <a:gd name="T26" fmla="*/ 0 w 474"/>
                  <a:gd name="T27" fmla="*/ 0 h 2160"/>
                  <a:gd name="T28" fmla="*/ 0 w 474"/>
                  <a:gd name="T29" fmla="*/ 0 h 2160"/>
                  <a:gd name="T30" fmla="*/ 0 w 474"/>
                  <a:gd name="T31" fmla="*/ 0 h 2160"/>
                  <a:gd name="T32" fmla="*/ 0 w 474"/>
                  <a:gd name="T33" fmla="*/ 0 h 2160"/>
                  <a:gd name="T34" fmla="*/ 0 w 474"/>
                  <a:gd name="T35" fmla="*/ 0 h 2160"/>
                  <a:gd name="T36" fmla="*/ 0 w 474"/>
                  <a:gd name="T37" fmla="*/ 0 h 2160"/>
                  <a:gd name="T38" fmla="*/ 0 w 474"/>
                  <a:gd name="T39" fmla="*/ 0 h 2160"/>
                  <a:gd name="T40" fmla="*/ 0 w 474"/>
                  <a:gd name="T41" fmla="*/ 0 h 2160"/>
                  <a:gd name="T42" fmla="*/ 0 w 474"/>
                  <a:gd name="T43" fmla="*/ 0 h 2160"/>
                  <a:gd name="T44" fmla="*/ 0 w 474"/>
                  <a:gd name="T45" fmla="*/ 0 h 2160"/>
                  <a:gd name="T46" fmla="*/ 0 w 474"/>
                  <a:gd name="T47" fmla="*/ 0 h 2160"/>
                  <a:gd name="T48" fmla="*/ 0 w 474"/>
                  <a:gd name="T49" fmla="*/ 0 h 2160"/>
                  <a:gd name="T50" fmla="*/ 0 w 474"/>
                  <a:gd name="T51" fmla="*/ 0 h 2160"/>
                  <a:gd name="T52" fmla="*/ 0 w 474"/>
                  <a:gd name="T53" fmla="*/ 0 h 2160"/>
                  <a:gd name="T54" fmla="*/ 0 w 474"/>
                  <a:gd name="T55" fmla="*/ 0 h 2160"/>
                  <a:gd name="T56" fmla="*/ 0 w 474"/>
                  <a:gd name="T57" fmla="*/ 0 h 2160"/>
                  <a:gd name="T58" fmla="*/ 0 w 474"/>
                  <a:gd name="T59" fmla="*/ 0 h 2160"/>
                  <a:gd name="T60" fmla="*/ 0 w 474"/>
                  <a:gd name="T61" fmla="*/ 0 h 2160"/>
                  <a:gd name="T62" fmla="*/ 0 w 474"/>
                  <a:gd name="T63" fmla="*/ 0 h 2160"/>
                  <a:gd name="T64" fmla="*/ 0 w 474"/>
                  <a:gd name="T65" fmla="*/ 0 h 2160"/>
                  <a:gd name="T66" fmla="*/ 0 w 474"/>
                  <a:gd name="T67" fmla="*/ 0 h 21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4"/>
                  <a:gd name="T103" fmla="*/ 0 h 2160"/>
                  <a:gd name="T104" fmla="*/ 474 w 474"/>
                  <a:gd name="T105" fmla="*/ 2160 h 21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4" h="2160">
                    <a:moveTo>
                      <a:pt x="387" y="2152"/>
                    </a:moveTo>
                    <a:lnTo>
                      <a:pt x="397" y="2150"/>
                    </a:lnTo>
                    <a:lnTo>
                      <a:pt x="407" y="2148"/>
                    </a:lnTo>
                    <a:lnTo>
                      <a:pt x="415" y="2145"/>
                    </a:lnTo>
                    <a:lnTo>
                      <a:pt x="424" y="2140"/>
                    </a:lnTo>
                    <a:lnTo>
                      <a:pt x="432" y="2135"/>
                    </a:lnTo>
                    <a:lnTo>
                      <a:pt x="439" y="2130"/>
                    </a:lnTo>
                    <a:lnTo>
                      <a:pt x="447" y="2124"/>
                    </a:lnTo>
                    <a:lnTo>
                      <a:pt x="453" y="2117"/>
                    </a:lnTo>
                    <a:lnTo>
                      <a:pt x="458" y="2109"/>
                    </a:lnTo>
                    <a:lnTo>
                      <a:pt x="463" y="2100"/>
                    </a:lnTo>
                    <a:lnTo>
                      <a:pt x="467" y="2092"/>
                    </a:lnTo>
                    <a:lnTo>
                      <a:pt x="470" y="2083"/>
                    </a:lnTo>
                    <a:lnTo>
                      <a:pt x="472" y="2074"/>
                    </a:lnTo>
                    <a:lnTo>
                      <a:pt x="473" y="2065"/>
                    </a:lnTo>
                    <a:lnTo>
                      <a:pt x="474" y="2054"/>
                    </a:lnTo>
                    <a:lnTo>
                      <a:pt x="473" y="2044"/>
                    </a:lnTo>
                    <a:lnTo>
                      <a:pt x="256" y="87"/>
                    </a:lnTo>
                    <a:lnTo>
                      <a:pt x="255" y="78"/>
                    </a:lnTo>
                    <a:lnTo>
                      <a:pt x="252" y="68"/>
                    </a:lnTo>
                    <a:lnTo>
                      <a:pt x="249" y="60"/>
                    </a:lnTo>
                    <a:lnTo>
                      <a:pt x="245" y="50"/>
                    </a:lnTo>
                    <a:lnTo>
                      <a:pt x="239" y="42"/>
                    </a:lnTo>
                    <a:lnTo>
                      <a:pt x="233" y="35"/>
                    </a:lnTo>
                    <a:lnTo>
                      <a:pt x="227" y="28"/>
                    </a:lnTo>
                    <a:lnTo>
                      <a:pt x="220" y="22"/>
                    </a:lnTo>
                    <a:lnTo>
                      <a:pt x="213" y="17"/>
                    </a:lnTo>
                    <a:lnTo>
                      <a:pt x="205" y="12"/>
                    </a:lnTo>
                    <a:lnTo>
                      <a:pt x="196" y="8"/>
                    </a:lnTo>
                    <a:lnTo>
                      <a:pt x="187" y="4"/>
                    </a:lnTo>
                    <a:lnTo>
                      <a:pt x="178" y="2"/>
                    </a:lnTo>
                    <a:lnTo>
                      <a:pt x="168" y="1"/>
                    </a:lnTo>
                    <a:lnTo>
                      <a:pt x="159" y="0"/>
                    </a:lnTo>
                    <a:lnTo>
                      <a:pt x="149" y="1"/>
                    </a:lnTo>
                    <a:lnTo>
                      <a:pt x="86" y="8"/>
                    </a:lnTo>
                    <a:lnTo>
                      <a:pt x="76" y="10"/>
                    </a:lnTo>
                    <a:lnTo>
                      <a:pt x="67" y="13"/>
                    </a:lnTo>
                    <a:lnTo>
                      <a:pt x="58" y="16"/>
                    </a:lnTo>
                    <a:lnTo>
                      <a:pt x="50" y="20"/>
                    </a:lnTo>
                    <a:lnTo>
                      <a:pt x="42" y="25"/>
                    </a:lnTo>
                    <a:lnTo>
                      <a:pt x="34" y="31"/>
                    </a:lnTo>
                    <a:lnTo>
                      <a:pt x="27" y="37"/>
                    </a:lnTo>
                    <a:lnTo>
                      <a:pt x="21" y="44"/>
                    </a:lnTo>
                    <a:lnTo>
                      <a:pt x="15" y="51"/>
                    </a:lnTo>
                    <a:lnTo>
                      <a:pt x="11" y="60"/>
                    </a:lnTo>
                    <a:lnTo>
                      <a:pt x="7" y="69"/>
                    </a:lnTo>
                    <a:lnTo>
                      <a:pt x="4" y="77"/>
                    </a:lnTo>
                    <a:lnTo>
                      <a:pt x="2" y="87"/>
                    </a:lnTo>
                    <a:lnTo>
                      <a:pt x="0" y="96"/>
                    </a:lnTo>
                    <a:lnTo>
                      <a:pt x="0" y="105"/>
                    </a:lnTo>
                    <a:lnTo>
                      <a:pt x="1" y="116"/>
                    </a:lnTo>
                    <a:lnTo>
                      <a:pt x="217" y="2073"/>
                    </a:lnTo>
                    <a:lnTo>
                      <a:pt x="219" y="2083"/>
                    </a:lnTo>
                    <a:lnTo>
                      <a:pt x="221" y="2092"/>
                    </a:lnTo>
                    <a:lnTo>
                      <a:pt x="225" y="2101"/>
                    </a:lnTo>
                    <a:lnTo>
                      <a:pt x="229" y="2110"/>
                    </a:lnTo>
                    <a:lnTo>
                      <a:pt x="234" y="2118"/>
                    </a:lnTo>
                    <a:lnTo>
                      <a:pt x="239" y="2126"/>
                    </a:lnTo>
                    <a:lnTo>
                      <a:pt x="247" y="2132"/>
                    </a:lnTo>
                    <a:lnTo>
                      <a:pt x="253" y="2138"/>
                    </a:lnTo>
                    <a:lnTo>
                      <a:pt x="261" y="2144"/>
                    </a:lnTo>
                    <a:lnTo>
                      <a:pt x="269" y="2148"/>
                    </a:lnTo>
                    <a:lnTo>
                      <a:pt x="277" y="2152"/>
                    </a:lnTo>
                    <a:lnTo>
                      <a:pt x="286" y="2156"/>
                    </a:lnTo>
                    <a:lnTo>
                      <a:pt x="296" y="2159"/>
                    </a:lnTo>
                    <a:lnTo>
                      <a:pt x="305" y="2160"/>
                    </a:lnTo>
                    <a:lnTo>
                      <a:pt x="315" y="2160"/>
                    </a:lnTo>
                    <a:lnTo>
                      <a:pt x="325" y="2160"/>
                    </a:lnTo>
                    <a:lnTo>
                      <a:pt x="387" y="2152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8" name="Freeform 272"/>
              <p:cNvSpPr>
                <a:spLocks/>
              </p:cNvSpPr>
              <p:nvPr/>
            </p:nvSpPr>
            <p:spPr bwMode="auto">
              <a:xfrm>
                <a:off x="2563" y="2078"/>
                <a:ext cx="256" cy="64"/>
              </a:xfrm>
              <a:custGeom>
                <a:avLst/>
                <a:gdLst>
                  <a:gd name="T0" fmla="*/ 0 w 3836"/>
                  <a:gd name="T1" fmla="*/ 0 h 947"/>
                  <a:gd name="T2" fmla="*/ 0 w 3836"/>
                  <a:gd name="T3" fmla="*/ 0 h 947"/>
                  <a:gd name="T4" fmla="*/ 0 w 3836"/>
                  <a:gd name="T5" fmla="*/ 0 h 947"/>
                  <a:gd name="T6" fmla="*/ 0 w 3836"/>
                  <a:gd name="T7" fmla="*/ 0 h 947"/>
                  <a:gd name="T8" fmla="*/ 0 w 3836"/>
                  <a:gd name="T9" fmla="*/ 0 h 947"/>
                  <a:gd name="T10" fmla="*/ 0 w 3836"/>
                  <a:gd name="T11" fmla="*/ 0 h 947"/>
                  <a:gd name="T12" fmla="*/ 0 w 3836"/>
                  <a:gd name="T13" fmla="*/ 0 h 947"/>
                  <a:gd name="T14" fmla="*/ 0 w 3836"/>
                  <a:gd name="T15" fmla="*/ 0 h 947"/>
                  <a:gd name="T16" fmla="*/ 0 w 3836"/>
                  <a:gd name="T17" fmla="*/ 0 h 947"/>
                  <a:gd name="T18" fmla="*/ 0 w 3836"/>
                  <a:gd name="T19" fmla="*/ 0 h 947"/>
                  <a:gd name="T20" fmla="*/ 0 w 3836"/>
                  <a:gd name="T21" fmla="*/ 0 h 947"/>
                  <a:gd name="T22" fmla="*/ 0 w 3836"/>
                  <a:gd name="T23" fmla="*/ 0 h 947"/>
                  <a:gd name="T24" fmla="*/ 0 w 3836"/>
                  <a:gd name="T25" fmla="*/ 0 h 947"/>
                  <a:gd name="T26" fmla="*/ 0 w 3836"/>
                  <a:gd name="T27" fmla="*/ 0 h 947"/>
                  <a:gd name="T28" fmla="*/ 0 w 3836"/>
                  <a:gd name="T29" fmla="*/ 0 h 947"/>
                  <a:gd name="T30" fmla="*/ 0 w 3836"/>
                  <a:gd name="T31" fmla="*/ 0 h 947"/>
                  <a:gd name="T32" fmla="*/ 0 w 3836"/>
                  <a:gd name="T33" fmla="*/ 0 h 947"/>
                  <a:gd name="T34" fmla="*/ 0 w 3836"/>
                  <a:gd name="T35" fmla="*/ 0 h 947"/>
                  <a:gd name="T36" fmla="*/ 0 w 3836"/>
                  <a:gd name="T37" fmla="*/ 0 h 947"/>
                  <a:gd name="T38" fmla="*/ 0 w 3836"/>
                  <a:gd name="T39" fmla="*/ 0 h 947"/>
                  <a:gd name="T40" fmla="*/ 0 w 3836"/>
                  <a:gd name="T41" fmla="*/ 0 h 947"/>
                  <a:gd name="T42" fmla="*/ 0 w 3836"/>
                  <a:gd name="T43" fmla="*/ 0 h 947"/>
                  <a:gd name="T44" fmla="*/ 0 w 3836"/>
                  <a:gd name="T45" fmla="*/ 0 h 947"/>
                  <a:gd name="T46" fmla="*/ 0 w 3836"/>
                  <a:gd name="T47" fmla="*/ 0 h 947"/>
                  <a:gd name="T48" fmla="*/ 0 w 3836"/>
                  <a:gd name="T49" fmla="*/ 0 h 947"/>
                  <a:gd name="T50" fmla="*/ 0 w 3836"/>
                  <a:gd name="T51" fmla="*/ 0 h 947"/>
                  <a:gd name="T52" fmla="*/ 0 w 3836"/>
                  <a:gd name="T53" fmla="*/ 0 h 947"/>
                  <a:gd name="T54" fmla="*/ 0 w 3836"/>
                  <a:gd name="T55" fmla="*/ 0 h 947"/>
                  <a:gd name="T56" fmla="*/ 0 w 3836"/>
                  <a:gd name="T57" fmla="*/ 0 h 947"/>
                  <a:gd name="T58" fmla="*/ 0 w 3836"/>
                  <a:gd name="T59" fmla="*/ 0 h 947"/>
                  <a:gd name="T60" fmla="*/ 0 w 3836"/>
                  <a:gd name="T61" fmla="*/ 0 h 947"/>
                  <a:gd name="T62" fmla="*/ 0 w 3836"/>
                  <a:gd name="T63" fmla="*/ 0 h 947"/>
                  <a:gd name="T64" fmla="*/ 0 w 3836"/>
                  <a:gd name="T65" fmla="*/ 0 h 947"/>
                  <a:gd name="T66" fmla="*/ 0 w 3836"/>
                  <a:gd name="T67" fmla="*/ 0 h 947"/>
                  <a:gd name="T68" fmla="*/ 0 w 3836"/>
                  <a:gd name="T69" fmla="*/ 0 h 947"/>
                  <a:gd name="T70" fmla="*/ 0 w 3836"/>
                  <a:gd name="T71" fmla="*/ 0 h 947"/>
                  <a:gd name="T72" fmla="*/ 0 w 3836"/>
                  <a:gd name="T73" fmla="*/ 0 h 947"/>
                  <a:gd name="T74" fmla="*/ 0 w 3836"/>
                  <a:gd name="T75" fmla="*/ 0 h 947"/>
                  <a:gd name="T76" fmla="*/ 0 w 3836"/>
                  <a:gd name="T77" fmla="*/ 0 h 947"/>
                  <a:gd name="T78" fmla="*/ 0 w 3836"/>
                  <a:gd name="T79" fmla="*/ 0 h 947"/>
                  <a:gd name="T80" fmla="*/ 0 w 3836"/>
                  <a:gd name="T81" fmla="*/ 0 h 947"/>
                  <a:gd name="T82" fmla="*/ 0 w 3836"/>
                  <a:gd name="T83" fmla="*/ 0 h 947"/>
                  <a:gd name="T84" fmla="*/ 0 w 3836"/>
                  <a:gd name="T85" fmla="*/ 0 h 9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36"/>
                  <a:gd name="T130" fmla="*/ 0 h 947"/>
                  <a:gd name="T131" fmla="*/ 3836 w 3836"/>
                  <a:gd name="T132" fmla="*/ 947 h 9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36" h="947">
                    <a:moveTo>
                      <a:pt x="1918" y="947"/>
                    </a:moveTo>
                    <a:lnTo>
                      <a:pt x="2016" y="946"/>
                    </a:lnTo>
                    <a:lnTo>
                      <a:pt x="2114" y="945"/>
                    </a:lnTo>
                    <a:lnTo>
                      <a:pt x="2210" y="942"/>
                    </a:lnTo>
                    <a:lnTo>
                      <a:pt x="2304" y="938"/>
                    </a:lnTo>
                    <a:lnTo>
                      <a:pt x="2397" y="932"/>
                    </a:lnTo>
                    <a:lnTo>
                      <a:pt x="2488" y="926"/>
                    </a:lnTo>
                    <a:lnTo>
                      <a:pt x="2578" y="919"/>
                    </a:lnTo>
                    <a:lnTo>
                      <a:pt x="2664" y="911"/>
                    </a:lnTo>
                    <a:lnTo>
                      <a:pt x="2749" y="900"/>
                    </a:lnTo>
                    <a:lnTo>
                      <a:pt x="2832" y="890"/>
                    </a:lnTo>
                    <a:lnTo>
                      <a:pt x="2912" y="879"/>
                    </a:lnTo>
                    <a:lnTo>
                      <a:pt x="2990" y="867"/>
                    </a:lnTo>
                    <a:lnTo>
                      <a:pt x="3065" y="853"/>
                    </a:lnTo>
                    <a:lnTo>
                      <a:pt x="3138" y="839"/>
                    </a:lnTo>
                    <a:lnTo>
                      <a:pt x="3207" y="825"/>
                    </a:lnTo>
                    <a:lnTo>
                      <a:pt x="3275" y="809"/>
                    </a:lnTo>
                    <a:lnTo>
                      <a:pt x="3338" y="792"/>
                    </a:lnTo>
                    <a:lnTo>
                      <a:pt x="3398" y="775"/>
                    </a:lnTo>
                    <a:lnTo>
                      <a:pt x="3455" y="757"/>
                    </a:lnTo>
                    <a:lnTo>
                      <a:pt x="3508" y="739"/>
                    </a:lnTo>
                    <a:lnTo>
                      <a:pt x="3558" y="720"/>
                    </a:lnTo>
                    <a:lnTo>
                      <a:pt x="3604" y="699"/>
                    </a:lnTo>
                    <a:lnTo>
                      <a:pt x="3647" y="679"/>
                    </a:lnTo>
                    <a:lnTo>
                      <a:pt x="3685" y="658"/>
                    </a:lnTo>
                    <a:lnTo>
                      <a:pt x="3719" y="637"/>
                    </a:lnTo>
                    <a:lnTo>
                      <a:pt x="3749" y="615"/>
                    </a:lnTo>
                    <a:lnTo>
                      <a:pt x="3776" y="592"/>
                    </a:lnTo>
                    <a:lnTo>
                      <a:pt x="3797" y="570"/>
                    </a:lnTo>
                    <a:lnTo>
                      <a:pt x="3813" y="546"/>
                    </a:lnTo>
                    <a:lnTo>
                      <a:pt x="3826" y="523"/>
                    </a:lnTo>
                    <a:lnTo>
                      <a:pt x="3834" y="498"/>
                    </a:lnTo>
                    <a:lnTo>
                      <a:pt x="3836" y="474"/>
                    </a:lnTo>
                    <a:lnTo>
                      <a:pt x="3834" y="449"/>
                    </a:lnTo>
                    <a:lnTo>
                      <a:pt x="3826" y="426"/>
                    </a:lnTo>
                    <a:lnTo>
                      <a:pt x="3813" y="401"/>
                    </a:lnTo>
                    <a:lnTo>
                      <a:pt x="3797" y="379"/>
                    </a:lnTo>
                    <a:lnTo>
                      <a:pt x="3776" y="355"/>
                    </a:lnTo>
                    <a:lnTo>
                      <a:pt x="3749" y="333"/>
                    </a:lnTo>
                    <a:lnTo>
                      <a:pt x="3719" y="311"/>
                    </a:lnTo>
                    <a:lnTo>
                      <a:pt x="3685" y="289"/>
                    </a:lnTo>
                    <a:lnTo>
                      <a:pt x="3647" y="268"/>
                    </a:lnTo>
                    <a:lnTo>
                      <a:pt x="3604" y="248"/>
                    </a:lnTo>
                    <a:lnTo>
                      <a:pt x="3558" y="229"/>
                    </a:lnTo>
                    <a:lnTo>
                      <a:pt x="3508" y="209"/>
                    </a:lnTo>
                    <a:lnTo>
                      <a:pt x="3455" y="191"/>
                    </a:lnTo>
                    <a:lnTo>
                      <a:pt x="3398" y="172"/>
                    </a:lnTo>
                    <a:lnTo>
                      <a:pt x="3338" y="155"/>
                    </a:lnTo>
                    <a:lnTo>
                      <a:pt x="3275" y="139"/>
                    </a:lnTo>
                    <a:lnTo>
                      <a:pt x="3207" y="123"/>
                    </a:lnTo>
                    <a:lnTo>
                      <a:pt x="3138" y="108"/>
                    </a:lnTo>
                    <a:lnTo>
                      <a:pt x="3065" y="94"/>
                    </a:lnTo>
                    <a:lnTo>
                      <a:pt x="2990" y="81"/>
                    </a:lnTo>
                    <a:lnTo>
                      <a:pt x="2912" y="68"/>
                    </a:lnTo>
                    <a:lnTo>
                      <a:pt x="2832" y="57"/>
                    </a:lnTo>
                    <a:lnTo>
                      <a:pt x="2749" y="47"/>
                    </a:lnTo>
                    <a:lnTo>
                      <a:pt x="2664" y="38"/>
                    </a:lnTo>
                    <a:lnTo>
                      <a:pt x="2578" y="29"/>
                    </a:lnTo>
                    <a:lnTo>
                      <a:pt x="2488" y="21"/>
                    </a:lnTo>
                    <a:lnTo>
                      <a:pt x="2397" y="15"/>
                    </a:lnTo>
                    <a:lnTo>
                      <a:pt x="2304" y="10"/>
                    </a:lnTo>
                    <a:lnTo>
                      <a:pt x="2210" y="6"/>
                    </a:lnTo>
                    <a:lnTo>
                      <a:pt x="2114" y="3"/>
                    </a:lnTo>
                    <a:lnTo>
                      <a:pt x="2016" y="1"/>
                    </a:lnTo>
                    <a:lnTo>
                      <a:pt x="1918" y="0"/>
                    </a:lnTo>
                    <a:lnTo>
                      <a:pt x="1819" y="1"/>
                    </a:lnTo>
                    <a:lnTo>
                      <a:pt x="1721" y="3"/>
                    </a:lnTo>
                    <a:lnTo>
                      <a:pt x="1625" y="6"/>
                    </a:lnTo>
                    <a:lnTo>
                      <a:pt x="1532" y="10"/>
                    </a:lnTo>
                    <a:lnTo>
                      <a:pt x="1439" y="15"/>
                    </a:lnTo>
                    <a:lnTo>
                      <a:pt x="1348" y="21"/>
                    </a:lnTo>
                    <a:lnTo>
                      <a:pt x="1258" y="29"/>
                    </a:lnTo>
                    <a:lnTo>
                      <a:pt x="1171" y="38"/>
                    </a:lnTo>
                    <a:lnTo>
                      <a:pt x="1087" y="47"/>
                    </a:lnTo>
                    <a:lnTo>
                      <a:pt x="1004" y="57"/>
                    </a:lnTo>
                    <a:lnTo>
                      <a:pt x="923" y="68"/>
                    </a:lnTo>
                    <a:lnTo>
                      <a:pt x="846" y="81"/>
                    </a:lnTo>
                    <a:lnTo>
                      <a:pt x="770" y="94"/>
                    </a:lnTo>
                    <a:lnTo>
                      <a:pt x="698" y="108"/>
                    </a:lnTo>
                    <a:lnTo>
                      <a:pt x="628" y="123"/>
                    </a:lnTo>
                    <a:lnTo>
                      <a:pt x="562" y="139"/>
                    </a:lnTo>
                    <a:lnTo>
                      <a:pt x="498" y="155"/>
                    </a:lnTo>
                    <a:lnTo>
                      <a:pt x="438" y="172"/>
                    </a:lnTo>
                    <a:lnTo>
                      <a:pt x="380" y="191"/>
                    </a:lnTo>
                    <a:lnTo>
                      <a:pt x="327" y="209"/>
                    </a:lnTo>
                    <a:lnTo>
                      <a:pt x="277" y="229"/>
                    </a:lnTo>
                    <a:lnTo>
                      <a:pt x="231" y="248"/>
                    </a:lnTo>
                    <a:lnTo>
                      <a:pt x="189" y="268"/>
                    </a:lnTo>
                    <a:lnTo>
                      <a:pt x="151" y="289"/>
                    </a:lnTo>
                    <a:lnTo>
                      <a:pt x="116" y="311"/>
                    </a:lnTo>
                    <a:lnTo>
                      <a:pt x="87" y="333"/>
                    </a:lnTo>
                    <a:lnTo>
                      <a:pt x="60" y="355"/>
                    </a:lnTo>
                    <a:lnTo>
                      <a:pt x="39" y="379"/>
                    </a:lnTo>
                    <a:lnTo>
                      <a:pt x="22" y="401"/>
                    </a:lnTo>
                    <a:lnTo>
                      <a:pt x="10" y="426"/>
                    </a:lnTo>
                    <a:lnTo>
                      <a:pt x="2" y="449"/>
                    </a:lnTo>
                    <a:lnTo>
                      <a:pt x="0" y="474"/>
                    </a:lnTo>
                    <a:lnTo>
                      <a:pt x="2" y="498"/>
                    </a:lnTo>
                    <a:lnTo>
                      <a:pt x="10" y="523"/>
                    </a:lnTo>
                    <a:lnTo>
                      <a:pt x="22" y="546"/>
                    </a:lnTo>
                    <a:lnTo>
                      <a:pt x="39" y="570"/>
                    </a:lnTo>
                    <a:lnTo>
                      <a:pt x="60" y="592"/>
                    </a:lnTo>
                    <a:lnTo>
                      <a:pt x="87" y="615"/>
                    </a:lnTo>
                    <a:lnTo>
                      <a:pt x="116" y="637"/>
                    </a:lnTo>
                    <a:lnTo>
                      <a:pt x="151" y="658"/>
                    </a:lnTo>
                    <a:lnTo>
                      <a:pt x="189" y="679"/>
                    </a:lnTo>
                    <a:lnTo>
                      <a:pt x="231" y="699"/>
                    </a:lnTo>
                    <a:lnTo>
                      <a:pt x="277" y="720"/>
                    </a:lnTo>
                    <a:lnTo>
                      <a:pt x="327" y="739"/>
                    </a:lnTo>
                    <a:lnTo>
                      <a:pt x="380" y="757"/>
                    </a:lnTo>
                    <a:lnTo>
                      <a:pt x="438" y="775"/>
                    </a:lnTo>
                    <a:lnTo>
                      <a:pt x="498" y="792"/>
                    </a:lnTo>
                    <a:lnTo>
                      <a:pt x="562" y="809"/>
                    </a:lnTo>
                    <a:lnTo>
                      <a:pt x="628" y="825"/>
                    </a:lnTo>
                    <a:lnTo>
                      <a:pt x="698" y="839"/>
                    </a:lnTo>
                    <a:lnTo>
                      <a:pt x="770" y="853"/>
                    </a:lnTo>
                    <a:lnTo>
                      <a:pt x="846" y="867"/>
                    </a:lnTo>
                    <a:lnTo>
                      <a:pt x="923" y="879"/>
                    </a:lnTo>
                    <a:lnTo>
                      <a:pt x="1004" y="890"/>
                    </a:lnTo>
                    <a:lnTo>
                      <a:pt x="1087" y="900"/>
                    </a:lnTo>
                    <a:lnTo>
                      <a:pt x="1171" y="911"/>
                    </a:lnTo>
                    <a:lnTo>
                      <a:pt x="1258" y="919"/>
                    </a:lnTo>
                    <a:lnTo>
                      <a:pt x="1348" y="926"/>
                    </a:lnTo>
                    <a:lnTo>
                      <a:pt x="1439" y="932"/>
                    </a:lnTo>
                    <a:lnTo>
                      <a:pt x="1532" y="938"/>
                    </a:lnTo>
                    <a:lnTo>
                      <a:pt x="1625" y="942"/>
                    </a:lnTo>
                    <a:lnTo>
                      <a:pt x="1721" y="945"/>
                    </a:lnTo>
                    <a:lnTo>
                      <a:pt x="1819" y="946"/>
                    </a:lnTo>
                    <a:lnTo>
                      <a:pt x="1918" y="94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9" name="Freeform 273"/>
              <p:cNvSpPr>
                <a:spLocks/>
              </p:cNvSpPr>
              <p:nvPr/>
            </p:nvSpPr>
            <p:spPr bwMode="auto">
              <a:xfrm>
                <a:off x="2545" y="1998"/>
                <a:ext cx="297" cy="134"/>
              </a:xfrm>
              <a:custGeom>
                <a:avLst/>
                <a:gdLst>
                  <a:gd name="T0" fmla="*/ 0 w 4454"/>
                  <a:gd name="T1" fmla="*/ 0 h 2005"/>
                  <a:gd name="T2" fmla="*/ 0 w 4454"/>
                  <a:gd name="T3" fmla="*/ 0 h 2005"/>
                  <a:gd name="T4" fmla="*/ 0 w 4454"/>
                  <a:gd name="T5" fmla="*/ 0 h 2005"/>
                  <a:gd name="T6" fmla="*/ 0 w 4454"/>
                  <a:gd name="T7" fmla="*/ 0 h 2005"/>
                  <a:gd name="T8" fmla="*/ 0 w 4454"/>
                  <a:gd name="T9" fmla="*/ 0 h 2005"/>
                  <a:gd name="T10" fmla="*/ 0 w 4454"/>
                  <a:gd name="T11" fmla="*/ 0 h 2005"/>
                  <a:gd name="T12" fmla="*/ 0 w 4454"/>
                  <a:gd name="T13" fmla="*/ 0 h 2005"/>
                  <a:gd name="T14" fmla="*/ 0 w 4454"/>
                  <a:gd name="T15" fmla="*/ 0 h 2005"/>
                  <a:gd name="T16" fmla="*/ 0 w 4454"/>
                  <a:gd name="T17" fmla="*/ 0 h 2005"/>
                  <a:gd name="T18" fmla="*/ 0 w 4454"/>
                  <a:gd name="T19" fmla="*/ 0 h 2005"/>
                  <a:gd name="T20" fmla="*/ 0 w 4454"/>
                  <a:gd name="T21" fmla="*/ 0 h 2005"/>
                  <a:gd name="T22" fmla="*/ 0 w 4454"/>
                  <a:gd name="T23" fmla="*/ 0 h 2005"/>
                  <a:gd name="T24" fmla="*/ 0 w 4454"/>
                  <a:gd name="T25" fmla="*/ 0 h 2005"/>
                  <a:gd name="T26" fmla="*/ 0 w 4454"/>
                  <a:gd name="T27" fmla="*/ 0 h 2005"/>
                  <a:gd name="T28" fmla="*/ 0 w 4454"/>
                  <a:gd name="T29" fmla="*/ 0 h 2005"/>
                  <a:gd name="T30" fmla="*/ 0 w 4454"/>
                  <a:gd name="T31" fmla="*/ 0 h 2005"/>
                  <a:gd name="T32" fmla="*/ 0 w 4454"/>
                  <a:gd name="T33" fmla="*/ 0 h 2005"/>
                  <a:gd name="T34" fmla="*/ 0 w 4454"/>
                  <a:gd name="T35" fmla="*/ 0 h 2005"/>
                  <a:gd name="T36" fmla="*/ 0 w 4454"/>
                  <a:gd name="T37" fmla="*/ 0 h 2005"/>
                  <a:gd name="T38" fmla="*/ 0 w 4454"/>
                  <a:gd name="T39" fmla="*/ 0 h 2005"/>
                  <a:gd name="T40" fmla="*/ 0 w 4454"/>
                  <a:gd name="T41" fmla="*/ 0 h 2005"/>
                  <a:gd name="T42" fmla="*/ 0 w 4454"/>
                  <a:gd name="T43" fmla="*/ 0 h 2005"/>
                  <a:gd name="T44" fmla="*/ 0 w 4454"/>
                  <a:gd name="T45" fmla="*/ 0 h 2005"/>
                  <a:gd name="T46" fmla="*/ 0 w 4454"/>
                  <a:gd name="T47" fmla="*/ 0 h 2005"/>
                  <a:gd name="T48" fmla="*/ 0 w 4454"/>
                  <a:gd name="T49" fmla="*/ 0 h 2005"/>
                  <a:gd name="T50" fmla="*/ 0 w 4454"/>
                  <a:gd name="T51" fmla="*/ 0 h 2005"/>
                  <a:gd name="T52" fmla="*/ 0 w 4454"/>
                  <a:gd name="T53" fmla="*/ 0 h 2005"/>
                  <a:gd name="T54" fmla="*/ 0 w 4454"/>
                  <a:gd name="T55" fmla="*/ 0 h 2005"/>
                  <a:gd name="T56" fmla="*/ 0 w 4454"/>
                  <a:gd name="T57" fmla="*/ 0 h 2005"/>
                  <a:gd name="T58" fmla="*/ 0 w 4454"/>
                  <a:gd name="T59" fmla="*/ 0 h 2005"/>
                  <a:gd name="T60" fmla="*/ 0 w 4454"/>
                  <a:gd name="T61" fmla="*/ 0 h 2005"/>
                  <a:gd name="T62" fmla="*/ 0 w 4454"/>
                  <a:gd name="T63" fmla="*/ 0 h 2005"/>
                  <a:gd name="T64" fmla="*/ 0 w 4454"/>
                  <a:gd name="T65" fmla="*/ 0 h 2005"/>
                  <a:gd name="T66" fmla="*/ 0 w 4454"/>
                  <a:gd name="T67" fmla="*/ 0 h 2005"/>
                  <a:gd name="T68" fmla="*/ 0 w 4454"/>
                  <a:gd name="T69" fmla="*/ 0 h 2005"/>
                  <a:gd name="T70" fmla="*/ 0 w 4454"/>
                  <a:gd name="T71" fmla="*/ 0 h 2005"/>
                  <a:gd name="T72" fmla="*/ 0 w 4454"/>
                  <a:gd name="T73" fmla="*/ 0 h 2005"/>
                  <a:gd name="T74" fmla="*/ 0 w 4454"/>
                  <a:gd name="T75" fmla="*/ 0 h 2005"/>
                  <a:gd name="T76" fmla="*/ 0 w 4454"/>
                  <a:gd name="T77" fmla="*/ 0 h 2005"/>
                  <a:gd name="T78" fmla="*/ 0 w 4454"/>
                  <a:gd name="T79" fmla="*/ 0 h 2005"/>
                  <a:gd name="T80" fmla="*/ 0 w 4454"/>
                  <a:gd name="T81" fmla="*/ 0 h 2005"/>
                  <a:gd name="T82" fmla="*/ 0 w 4454"/>
                  <a:gd name="T83" fmla="*/ 0 h 2005"/>
                  <a:gd name="T84" fmla="*/ 0 w 4454"/>
                  <a:gd name="T85" fmla="*/ 0 h 2005"/>
                  <a:gd name="T86" fmla="*/ 0 w 4454"/>
                  <a:gd name="T87" fmla="*/ 0 h 2005"/>
                  <a:gd name="T88" fmla="*/ 0 w 4454"/>
                  <a:gd name="T89" fmla="*/ 0 h 2005"/>
                  <a:gd name="T90" fmla="*/ 0 w 4454"/>
                  <a:gd name="T91" fmla="*/ 0 h 2005"/>
                  <a:gd name="T92" fmla="*/ 0 w 4454"/>
                  <a:gd name="T93" fmla="*/ 0 h 2005"/>
                  <a:gd name="T94" fmla="*/ 0 w 4454"/>
                  <a:gd name="T95" fmla="*/ 0 h 2005"/>
                  <a:gd name="T96" fmla="*/ 0 w 4454"/>
                  <a:gd name="T97" fmla="*/ 0 h 2005"/>
                  <a:gd name="T98" fmla="*/ 0 w 4454"/>
                  <a:gd name="T99" fmla="*/ 0 h 2005"/>
                  <a:gd name="T100" fmla="*/ 0 w 4454"/>
                  <a:gd name="T101" fmla="*/ 0 h 2005"/>
                  <a:gd name="T102" fmla="*/ 0 w 4454"/>
                  <a:gd name="T103" fmla="*/ 0 h 2005"/>
                  <a:gd name="T104" fmla="*/ 0 w 4454"/>
                  <a:gd name="T105" fmla="*/ 0 h 2005"/>
                  <a:gd name="T106" fmla="*/ 0 w 4454"/>
                  <a:gd name="T107" fmla="*/ 0 h 2005"/>
                  <a:gd name="T108" fmla="*/ 0 w 4454"/>
                  <a:gd name="T109" fmla="*/ 0 h 2005"/>
                  <a:gd name="T110" fmla="*/ 0 w 4454"/>
                  <a:gd name="T111" fmla="*/ 0 h 20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454"/>
                  <a:gd name="T169" fmla="*/ 0 h 2005"/>
                  <a:gd name="T170" fmla="*/ 4454 w 4454"/>
                  <a:gd name="T171" fmla="*/ 2005 h 20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454" h="2005">
                    <a:moveTo>
                      <a:pt x="498" y="504"/>
                    </a:moveTo>
                    <a:lnTo>
                      <a:pt x="491" y="512"/>
                    </a:lnTo>
                    <a:lnTo>
                      <a:pt x="473" y="535"/>
                    </a:lnTo>
                    <a:lnTo>
                      <a:pt x="446" y="571"/>
                    </a:lnTo>
                    <a:lnTo>
                      <a:pt x="410" y="617"/>
                    </a:lnTo>
                    <a:lnTo>
                      <a:pt x="366" y="670"/>
                    </a:lnTo>
                    <a:lnTo>
                      <a:pt x="316" y="728"/>
                    </a:lnTo>
                    <a:lnTo>
                      <a:pt x="289" y="758"/>
                    </a:lnTo>
                    <a:lnTo>
                      <a:pt x="263" y="787"/>
                    </a:lnTo>
                    <a:lnTo>
                      <a:pt x="234" y="817"/>
                    </a:lnTo>
                    <a:lnTo>
                      <a:pt x="206" y="847"/>
                    </a:lnTo>
                    <a:lnTo>
                      <a:pt x="178" y="876"/>
                    </a:lnTo>
                    <a:lnTo>
                      <a:pt x="153" y="906"/>
                    </a:lnTo>
                    <a:lnTo>
                      <a:pt x="129" y="935"/>
                    </a:lnTo>
                    <a:lnTo>
                      <a:pt x="108" y="966"/>
                    </a:lnTo>
                    <a:lnTo>
                      <a:pt x="89" y="995"/>
                    </a:lnTo>
                    <a:lnTo>
                      <a:pt x="72" y="1023"/>
                    </a:lnTo>
                    <a:lnTo>
                      <a:pt x="58" y="1051"/>
                    </a:lnTo>
                    <a:lnTo>
                      <a:pt x="44" y="1076"/>
                    </a:lnTo>
                    <a:lnTo>
                      <a:pt x="24" y="1122"/>
                    </a:lnTo>
                    <a:lnTo>
                      <a:pt x="10" y="1158"/>
                    </a:lnTo>
                    <a:lnTo>
                      <a:pt x="2" y="1181"/>
                    </a:lnTo>
                    <a:lnTo>
                      <a:pt x="0" y="1191"/>
                    </a:lnTo>
                    <a:lnTo>
                      <a:pt x="9" y="1206"/>
                    </a:lnTo>
                    <a:lnTo>
                      <a:pt x="37" y="1249"/>
                    </a:lnTo>
                    <a:lnTo>
                      <a:pt x="59" y="1277"/>
                    </a:lnTo>
                    <a:lnTo>
                      <a:pt x="84" y="1311"/>
                    </a:lnTo>
                    <a:lnTo>
                      <a:pt x="115" y="1347"/>
                    </a:lnTo>
                    <a:lnTo>
                      <a:pt x="150" y="1386"/>
                    </a:lnTo>
                    <a:lnTo>
                      <a:pt x="169" y="1405"/>
                    </a:lnTo>
                    <a:lnTo>
                      <a:pt x="189" y="1425"/>
                    </a:lnTo>
                    <a:lnTo>
                      <a:pt x="210" y="1446"/>
                    </a:lnTo>
                    <a:lnTo>
                      <a:pt x="232" y="1466"/>
                    </a:lnTo>
                    <a:lnTo>
                      <a:pt x="256" y="1487"/>
                    </a:lnTo>
                    <a:lnTo>
                      <a:pt x="280" y="1506"/>
                    </a:lnTo>
                    <a:lnTo>
                      <a:pt x="306" y="1527"/>
                    </a:lnTo>
                    <a:lnTo>
                      <a:pt x="333" y="1545"/>
                    </a:lnTo>
                    <a:lnTo>
                      <a:pt x="361" y="1564"/>
                    </a:lnTo>
                    <a:lnTo>
                      <a:pt x="389" y="1583"/>
                    </a:lnTo>
                    <a:lnTo>
                      <a:pt x="419" y="1600"/>
                    </a:lnTo>
                    <a:lnTo>
                      <a:pt x="450" y="1616"/>
                    </a:lnTo>
                    <a:lnTo>
                      <a:pt x="481" y="1632"/>
                    </a:lnTo>
                    <a:lnTo>
                      <a:pt x="515" y="1646"/>
                    </a:lnTo>
                    <a:lnTo>
                      <a:pt x="549" y="1659"/>
                    </a:lnTo>
                    <a:lnTo>
                      <a:pt x="583" y="1671"/>
                    </a:lnTo>
                    <a:lnTo>
                      <a:pt x="713" y="1713"/>
                    </a:lnTo>
                    <a:lnTo>
                      <a:pt x="822" y="1751"/>
                    </a:lnTo>
                    <a:lnTo>
                      <a:pt x="873" y="1768"/>
                    </a:lnTo>
                    <a:lnTo>
                      <a:pt x="921" y="1784"/>
                    </a:lnTo>
                    <a:lnTo>
                      <a:pt x="969" y="1798"/>
                    </a:lnTo>
                    <a:lnTo>
                      <a:pt x="1017" y="1810"/>
                    </a:lnTo>
                    <a:lnTo>
                      <a:pt x="1066" y="1823"/>
                    </a:lnTo>
                    <a:lnTo>
                      <a:pt x="1117" y="1832"/>
                    </a:lnTo>
                    <a:lnTo>
                      <a:pt x="1171" y="1841"/>
                    </a:lnTo>
                    <a:lnTo>
                      <a:pt x="1230" y="1847"/>
                    </a:lnTo>
                    <a:lnTo>
                      <a:pt x="1295" y="1853"/>
                    </a:lnTo>
                    <a:lnTo>
                      <a:pt x="1364" y="1857"/>
                    </a:lnTo>
                    <a:lnTo>
                      <a:pt x="1442" y="1859"/>
                    </a:lnTo>
                    <a:lnTo>
                      <a:pt x="1527" y="1860"/>
                    </a:lnTo>
                    <a:lnTo>
                      <a:pt x="1572" y="1860"/>
                    </a:lnTo>
                    <a:lnTo>
                      <a:pt x="1614" y="1862"/>
                    </a:lnTo>
                    <a:lnTo>
                      <a:pt x="1655" y="1865"/>
                    </a:lnTo>
                    <a:lnTo>
                      <a:pt x="1694" y="1871"/>
                    </a:lnTo>
                    <a:lnTo>
                      <a:pt x="1731" y="1876"/>
                    </a:lnTo>
                    <a:lnTo>
                      <a:pt x="1768" y="1882"/>
                    </a:lnTo>
                    <a:lnTo>
                      <a:pt x="1803" y="1888"/>
                    </a:lnTo>
                    <a:lnTo>
                      <a:pt x="1837" y="1895"/>
                    </a:lnTo>
                    <a:lnTo>
                      <a:pt x="1903" y="1911"/>
                    </a:lnTo>
                    <a:lnTo>
                      <a:pt x="1966" y="1929"/>
                    </a:lnTo>
                    <a:lnTo>
                      <a:pt x="2027" y="1946"/>
                    </a:lnTo>
                    <a:lnTo>
                      <a:pt x="2087" y="1963"/>
                    </a:lnTo>
                    <a:lnTo>
                      <a:pt x="2118" y="1971"/>
                    </a:lnTo>
                    <a:lnTo>
                      <a:pt x="2148" y="1979"/>
                    </a:lnTo>
                    <a:lnTo>
                      <a:pt x="2179" y="1985"/>
                    </a:lnTo>
                    <a:lnTo>
                      <a:pt x="2210" y="1991"/>
                    </a:lnTo>
                    <a:lnTo>
                      <a:pt x="2242" y="1996"/>
                    </a:lnTo>
                    <a:lnTo>
                      <a:pt x="2274" y="2000"/>
                    </a:lnTo>
                    <a:lnTo>
                      <a:pt x="2307" y="2003"/>
                    </a:lnTo>
                    <a:lnTo>
                      <a:pt x="2341" y="2005"/>
                    </a:lnTo>
                    <a:lnTo>
                      <a:pt x="2376" y="2005"/>
                    </a:lnTo>
                    <a:lnTo>
                      <a:pt x="2412" y="2004"/>
                    </a:lnTo>
                    <a:lnTo>
                      <a:pt x="2450" y="2002"/>
                    </a:lnTo>
                    <a:lnTo>
                      <a:pt x="2489" y="1998"/>
                    </a:lnTo>
                    <a:lnTo>
                      <a:pt x="2529" y="1992"/>
                    </a:lnTo>
                    <a:lnTo>
                      <a:pt x="2571" y="1985"/>
                    </a:lnTo>
                    <a:lnTo>
                      <a:pt x="2615" y="1975"/>
                    </a:lnTo>
                    <a:lnTo>
                      <a:pt x="2661" y="1963"/>
                    </a:lnTo>
                    <a:lnTo>
                      <a:pt x="2753" y="1939"/>
                    </a:lnTo>
                    <a:lnTo>
                      <a:pt x="2844" y="1918"/>
                    </a:lnTo>
                    <a:lnTo>
                      <a:pt x="2932" y="1898"/>
                    </a:lnTo>
                    <a:lnTo>
                      <a:pt x="3018" y="1880"/>
                    </a:lnTo>
                    <a:lnTo>
                      <a:pt x="3102" y="1862"/>
                    </a:lnTo>
                    <a:lnTo>
                      <a:pt x="3182" y="1845"/>
                    </a:lnTo>
                    <a:lnTo>
                      <a:pt x="3260" y="1828"/>
                    </a:lnTo>
                    <a:lnTo>
                      <a:pt x="3335" y="1808"/>
                    </a:lnTo>
                    <a:lnTo>
                      <a:pt x="3370" y="1799"/>
                    </a:lnTo>
                    <a:lnTo>
                      <a:pt x="3405" y="1788"/>
                    </a:lnTo>
                    <a:lnTo>
                      <a:pt x="3439" y="1778"/>
                    </a:lnTo>
                    <a:lnTo>
                      <a:pt x="3471" y="1765"/>
                    </a:lnTo>
                    <a:lnTo>
                      <a:pt x="3504" y="1754"/>
                    </a:lnTo>
                    <a:lnTo>
                      <a:pt x="3535" y="1741"/>
                    </a:lnTo>
                    <a:lnTo>
                      <a:pt x="3564" y="1727"/>
                    </a:lnTo>
                    <a:lnTo>
                      <a:pt x="3593" y="1712"/>
                    </a:lnTo>
                    <a:lnTo>
                      <a:pt x="3620" y="1696"/>
                    </a:lnTo>
                    <a:lnTo>
                      <a:pt x="3646" y="1680"/>
                    </a:lnTo>
                    <a:lnTo>
                      <a:pt x="3671" y="1661"/>
                    </a:lnTo>
                    <a:lnTo>
                      <a:pt x="3695" y="1642"/>
                    </a:lnTo>
                    <a:lnTo>
                      <a:pt x="3717" y="1621"/>
                    </a:lnTo>
                    <a:lnTo>
                      <a:pt x="3739" y="1599"/>
                    </a:lnTo>
                    <a:lnTo>
                      <a:pt x="3758" y="1576"/>
                    </a:lnTo>
                    <a:lnTo>
                      <a:pt x="3776" y="1551"/>
                    </a:lnTo>
                    <a:lnTo>
                      <a:pt x="3812" y="1498"/>
                    </a:lnTo>
                    <a:lnTo>
                      <a:pt x="3849" y="1441"/>
                    </a:lnTo>
                    <a:lnTo>
                      <a:pt x="3886" y="1381"/>
                    </a:lnTo>
                    <a:lnTo>
                      <a:pt x="3922" y="1319"/>
                    </a:lnTo>
                    <a:lnTo>
                      <a:pt x="3959" y="1256"/>
                    </a:lnTo>
                    <a:lnTo>
                      <a:pt x="3995" y="1191"/>
                    </a:lnTo>
                    <a:lnTo>
                      <a:pt x="4031" y="1126"/>
                    </a:lnTo>
                    <a:lnTo>
                      <a:pt x="4066" y="1061"/>
                    </a:lnTo>
                    <a:lnTo>
                      <a:pt x="4133" y="935"/>
                    </a:lnTo>
                    <a:lnTo>
                      <a:pt x="4194" y="817"/>
                    </a:lnTo>
                    <a:lnTo>
                      <a:pt x="4248" y="711"/>
                    </a:lnTo>
                    <a:lnTo>
                      <a:pt x="4292" y="623"/>
                    </a:lnTo>
                    <a:lnTo>
                      <a:pt x="4311" y="585"/>
                    </a:lnTo>
                    <a:lnTo>
                      <a:pt x="4332" y="548"/>
                    </a:lnTo>
                    <a:lnTo>
                      <a:pt x="4352" y="513"/>
                    </a:lnTo>
                    <a:lnTo>
                      <a:pt x="4372" y="479"/>
                    </a:lnTo>
                    <a:lnTo>
                      <a:pt x="4392" y="446"/>
                    </a:lnTo>
                    <a:lnTo>
                      <a:pt x="4409" y="415"/>
                    </a:lnTo>
                    <a:lnTo>
                      <a:pt x="4424" y="384"/>
                    </a:lnTo>
                    <a:lnTo>
                      <a:pt x="4438" y="355"/>
                    </a:lnTo>
                    <a:lnTo>
                      <a:pt x="4443" y="341"/>
                    </a:lnTo>
                    <a:lnTo>
                      <a:pt x="4447" y="328"/>
                    </a:lnTo>
                    <a:lnTo>
                      <a:pt x="4450" y="315"/>
                    </a:lnTo>
                    <a:lnTo>
                      <a:pt x="4453" y="301"/>
                    </a:lnTo>
                    <a:lnTo>
                      <a:pt x="4454" y="289"/>
                    </a:lnTo>
                    <a:lnTo>
                      <a:pt x="4454" y="277"/>
                    </a:lnTo>
                    <a:lnTo>
                      <a:pt x="4453" y="266"/>
                    </a:lnTo>
                    <a:lnTo>
                      <a:pt x="4451" y="254"/>
                    </a:lnTo>
                    <a:lnTo>
                      <a:pt x="4447" y="243"/>
                    </a:lnTo>
                    <a:lnTo>
                      <a:pt x="4442" y="232"/>
                    </a:lnTo>
                    <a:lnTo>
                      <a:pt x="4436" y="222"/>
                    </a:lnTo>
                    <a:lnTo>
                      <a:pt x="4427" y="213"/>
                    </a:lnTo>
                    <a:lnTo>
                      <a:pt x="4417" y="202"/>
                    </a:lnTo>
                    <a:lnTo>
                      <a:pt x="4406" y="194"/>
                    </a:lnTo>
                    <a:lnTo>
                      <a:pt x="4393" y="185"/>
                    </a:lnTo>
                    <a:lnTo>
                      <a:pt x="4377" y="177"/>
                    </a:lnTo>
                    <a:lnTo>
                      <a:pt x="4316" y="145"/>
                    </a:lnTo>
                    <a:lnTo>
                      <a:pt x="4262" y="117"/>
                    </a:lnTo>
                    <a:lnTo>
                      <a:pt x="4211" y="89"/>
                    </a:lnTo>
                    <a:lnTo>
                      <a:pt x="4163" y="66"/>
                    </a:lnTo>
                    <a:lnTo>
                      <a:pt x="4139" y="54"/>
                    </a:lnTo>
                    <a:lnTo>
                      <a:pt x="4114" y="44"/>
                    </a:lnTo>
                    <a:lnTo>
                      <a:pt x="4089" y="35"/>
                    </a:lnTo>
                    <a:lnTo>
                      <a:pt x="4063" y="27"/>
                    </a:lnTo>
                    <a:lnTo>
                      <a:pt x="4037" y="20"/>
                    </a:lnTo>
                    <a:lnTo>
                      <a:pt x="4009" y="13"/>
                    </a:lnTo>
                    <a:lnTo>
                      <a:pt x="3979" y="9"/>
                    </a:lnTo>
                    <a:lnTo>
                      <a:pt x="3948" y="5"/>
                    </a:lnTo>
                    <a:lnTo>
                      <a:pt x="3914" y="2"/>
                    </a:lnTo>
                    <a:lnTo>
                      <a:pt x="3877" y="1"/>
                    </a:lnTo>
                    <a:lnTo>
                      <a:pt x="3839" y="0"/>
                    </a:lnTo>
                    <a:lnTo>
                      <a:pt x="3798" y="0"/>
                    </a:lnTo>
                    <a:lnTo>
                      <a:pt x="3715" y="3"/>
                    </a:lnTo>
                    <a:lnTo>
                      <a:pt x="3635" y="7"/>
                    </a:lnTo>
                    <a:lnTo>
                      <a:pt x="3562" y="12"/>
                    </a:lnTo>
                    <a:lnTo>
                      <a:pt x="3504" y="18"/>
                    </a:lnTo>
                    <a:lnTo>
                      <a:pt x="3465" y="21"/>
                    </a:lnTo>
                    <a:lnTo>
                      <a:pt x="3450" y="23"/>
                    </a:lnTo>
                    <a:lnTo>
                      <a:pt x="498" y="504"/>
                    </a:lnTo>
                    <a:close/>
                  </a:path>
                </a:pathLst>
              </a:custGeom>
              <a:solidFill>
                <a:srgbClr val="F1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0" name="Freeform 274"/>
              <p:cNvSpPr>
                <a:spLocks/>
              </p:cNvSpPr>
              <p:nvPr/>
            </p:nvSpPr>
            <p:spPr bwMode="auto">
              <a:xfrm>
                <a:off x="2567" y="1840"/>
                <a:ext cx="236" cy="249"/>
              </a:xfrm>
              <a:custGeom>
                <a:avLst/>
                <a:gdLst>
                  <a:gd name="T0" fmla="*/ 0 w 3547"/>
                  <a:gd name="T1" fmla="*/ 0 h 3729"/>
                  <a:gd name="T2" fmla="*/ 0 w 3547"/>
                  <a:gd name="T3" fmla="*/ 0 h 3729"/>
                  <a:gd name="T4" fmla="*/ 0 w 3547"/>
                  <a:gd name="T5" fmla="*/ 0 h 3729"/>
                  <a:gd name="T6" fmla="*/ 0 w 3547"/>
                  <a:gd name="T7" fmla="*/ 0 h 3729"/>
                  <a:gd name="T8" fmla="*/ 0 w 3547"/>
                  <a:gd name="T9" fmla="*/ 0 h 3729"/>
                  <a:gd name="T10" fmla="*/ 0 w 3547"/>
                  <a:gd name="T11" fmla="*/ 0 h 3729"/>
                  <a:gd name="T12" fmla="*/ 0 w 3547"/>
                  <a:gd name="T13" fmla="*/ 0 h 3729"/>
                  <a:gd name="T14" fmla="*/ 0 w 3547"/>
                  <a:gd name="T15" fmla="*/ 0 h 3729"/>
                  <a:gd name="T16" fmla="*/ 0 w 3547"/>
                  <a:gd name="T17" fmla="*/ 0 h 3729"/>
                  <a:gd name="T18" fmla="*/ 0 w 3547"/>
                  <a:gd name="T19" fmla="*/ 0 h 3729"/>
                  <a:gd name="T20" fmla="*/ 0 w 3547"/>
                  <a:gd name="T21" fmla="*/ 0 h 3729"/>
                  <a:gd name="T22" fmla="*/ 0 w 3547"/>
                  <a:gd name="T23" fmla="*/ 0 h 3729"/>
                  <a:gd name="T24" fmla="*/ 0 w 3547"/>
                  <a:gd name="T25" fmla="*/ 0 h 3729"/>
                  <a:gd name="T26" fmla="*/ 0 w 3547"/>
                  <a:gd name="T27" fmla="*/ 0 h 3729"/>
                  <a:gd name="T28" fmla="*/ 0 w 3547"/>
                  <a:gd name="T29" fmla="*/ 0 h 3729"/>
                  <a:gd name="T30" fmla="*/ 0 w 3547"/>
                  <a:gd name="T31" fmla="*/ 0 h 3729"/>
                  <a:gd name="T32" fmla="*/ 0 w 3547"/>
                  <a:gd name="T33" fmla="*/ 0 h 3729"/>
                  <a:gd name="T34" fmla="*/ 0 w 3547"/>
                  <a:gd name="T35" fmla="*/ 0 h 3729"/>
                  <a:gd name="T36" fmla="*/ 0 w 3547"/>
                  <a:gd name="T37" fmla="*/ 0 h 3729"/>
                  <a:gd name="T38" fmla="*/ 0 w 3547"/>
                  <a:gd name="T39" fmla="*/ 0 h 3729"/>
                  <a:gd name="T40" fmla="*/ 0 w 3547"/>
                  <a:gd name="T41" fmla="*/ 0 h 3729"/>
                  <a:gd name="T42" fmla="*/ 0 w 3547"/>
                  <a:gd name="T43" fmla="*/ 0 h 3729"/>
                  <a:gd name="T44" fmla="*/ 0 w 3547"/>
                  <a:gd name="T45" fmla="*/ 0 h 3729"/>
                  <a:gd name="T46" fmla="*/ 0 w 3547"/>
                  <a:gd name="T47" fmla="*/ 0 h 3729"/>
                  <a:gd name="T48" fmla="*/ 0 w 3547"/>
                  <a:gd name="T49" fmla="*/ 0 h 3729"/>
                  <a:gd name="T50" fmla="*/ 0 w 3547"/>
                  <a:gd name="T51" fmla="*/ 0 h 3729"/>
                  <a:gd name="T52" fmla="*/ 0 w 3547"/>
                  <a:gd name="T53" fmla="*/ 0 h 3729"/>
                  <a:gd name="T54" fmla="*/ 0 w 3547"/>
                  <a:gd name="T55" fmla="*/ 0 h 3729"/>
                  <a:gd name="T56" fmla="*/ 0 w 3547"/>
                  <a:gd name="T57" fmla="*/ 0 h 3729"/>
                  <a:gd name="T58" fmla="*/ 0 w 3547"/>
                  <a:gd name="T59" fmla="*/ 0 h 3729"/>
                  <a:gd name="T60" fmla="*/ 0 w 3547"/>
                  <a:gd name="T61" fmla="*/ 0 h 3729"/>
                  <a:gd name="T62" fmla="*/ 0 w 3547"/>
                  <a:gd name="T63" fmla="*/ 0 h 3729"/>
                  <a:gd name="T64" fmla="*/ 0 w 3547"/>
                  <a:gd name="T65" fmla="*/ 0 h 3729"/>
                  <a:gd name="T66" fmla="*/ 0 w 3547"/>
                  <a:gd name="T67" fmla="*/ 0 h 3729"/>
                  <a:gd name="T68" fmla="*/ 0 w 3547"/>
                  <a:gd name="T69" fmla="*/ 0 h 3729"/>
                  <a:gd name="T70" fmla="*/ 0 w 3547"/>
                  <a:gd name="T71" fmla="*/ 0 h 3729"/>
                  <a:gd name="T72" fmla="*/ 0 w 3547"/>
                  <a:gd name="T73" fmla="*/ 0 h 3729"/>
                  <a:gd name="T74" fmla="*/ 0 w 3547"/>
                  <a:gd name="T75" fmla="*/ 0 h 3729"/>
                  <a:gd name="T76" fmla="*/ 0 w 3547"/>
                  <a:gd name="T77" fmla="*/ 0 h 3729"/>
                  <a:gd name="T78" fmla="*/ 0 w 3547"/>
                  <a:gd name="T79" fmla="*/ 0 h 3729"/>
                  <a:gd name="T80" fmla="*/ 0 w 3547"/>
                  <a:gd name="T81" fmla="*/ 0 h 3729"/>
                  <a:gd name="T82" fmla="*/ 0 w 3547"/>
                  <a:gd name="T83" fmla="*/ 0 h 3729"/>
                  <a:gd name="T84" fmla="*/ 0 w 3547"/>
                  <a:gd name="T85" fmla="*/ 0 h 3729"/>
                  <a:gd name="T86" fmla="*/ 0 w 3547"/>
                  <a:gd name="T87" fmla="*/ 0 h 3729"/>
                  <a:gd name="T88" fmla="*/ 0 w 3547"/>
                  <a:gd name="T89" fmla="*/ 0 h 3729"/>
                  <a:gd name="T90" fmla="*/ 0 w 3547"/>
                  <a:gd name="T91" fmla="*/ 0 h 3729"/>
                  <a:gd name="T92" fmla="*/ 0 w 3547"/>
                  <a:gd name="T93" fmla="*/ 0 h 3729"/>
                  <a:gd name="T94" fmla="*/ 0 w 3547"/>
                  <a:gd name="T95" fmla="*/ 0 h 3729"/>
                  <a:gd name="T96" fmla="*/ 0 w 3547"/>
                  <a:gd name="T97" fmla="*/ 0 h 3729"/>
                  <a:gd name="T98" fmla="*/ 0 w 3547"/>
                  <a:gd name="T99" fmla="*/ 0 h 3729"/>
                  <a:gd name="T100" fmla="*/ 0 w 3547"/>
                  <a:gd name="T101" fmla="*/ 0 h 3729"/>
                  <a:gd name="T102" fmla="*/ 0 w 3547"/>
                  <a:gd name="T103" fmla="*/ 0 h 3729"/>
                  <a:gd name="T104" fmla="*/ 0 w 3547"/>
                  <a:gd name="T105" fmla="*/ 0 h 3729"/>
                  <a:gd name="T106" fmla="*/ 0 w 3547"/>
                  <a:gd name="T107" fmla="*/ 0 h 37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47"/>
                  <a:gd name="T163" fmla="*/ 0 h 3729"/>
                  <a:gd name="T164" fmla="*/ 3547 w 3547"/>
                  <a:gd name="T165" fmla="*/ 3729 h 37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47" h="3729">
                    <a:moveTo>
                      <a:pt x="1927" y="125"/>
                    </a:moveTo>
                    <a:lnTo>
                      <a:pt x="1936" y="119"/>
                    </a:lnTo>
                    <a:lnTo>
                      <a:pt x="1964" y="102"/>
                    </a:lnTo>
                    <a:lnTo>
                      <a:pt x="1986" y="90"/>
                    </a:lnTo>
                    <a:lnTo>
                      <a:pt x="2011" y="78"/>
                    </a:lnTo>
                    <a:lnTo>
                      <a:pt x="2042" y="65"/>
                    </a:lnTo>
                    <a:lnTo>
                      <a:pt x="2077" y="52"/>
                    </a:lnTo>
                    <a:lnTo>
                      <a:pt x="2115" y="39"/>
                    </a:lnTo>
                    <a:lnTo>
                      <a:pt x="2159" y="28"/>
                    </a:lnTo>
                    <a:lnTo>
                      <a:pt x="2183" y="23"/>
                    </a:lnTo>
                    <a:lnTo>
                      <a:pt x="2207" y="18"/>
                    </a:lnTo>
                    <a:lnTo>
                      <a:pt x="2233" y="13"/>
                    </a:lnTo>
                    <a:lnTo>
                      <a:pt x="2259" y="9"/>
                    </a:lnTo>
                    <a:lnTo>
                      <a:pt x="2287" y="6"/>
                    </a:lnTo>
                    <a:lnTo>
                      <a:pt x="2317" y="4"/>
                    </a:lnTo>
                    <a:lnTo>
                      <a:pt x="2346" y="2"/>
                    </a:lnTo>
                    <a:lnTo>
                      <a:pt x="2377" y="1"/>
                    </a:lnTo>
                    <a:lnTo>
                      <a:pt x="2408" y="0"/>
                    </a:lnTo>
                    <a:lnTo>
                      <a:pt x="2441" y="1"/>
                    </a:lnTo>
                    <a:lnTo>
                      <a:pt x="2476" y="3"/>
                    </a:lnTo>
                    <a:lnTo>
                      <a:pt x="2510" y="5"/>
                    </a:lnTo>
                    <a:lnTo>
                      <a:pt x="2546" y="9"/>
                    </a:lnTo>
                    <a:lnTo>
                      <a:pt x="2583" y="14"/>
                    </a:lnTo>
                    <a:lnTo>
                      <a:pt x="2621" y="19"/>
                    </a:lnTo>
                    <a:lnTo>
                      <a:pt x="2658" y="26"/>
                    </a:lnTo>
                    <a:lnTo>
                      <a:pt x="2697" y="33"/>
                    </a:lnTo>
                    <a:lnTo>
                      <a:pt x="2736" y="41"/>
                    </a:lnTo>
                    <a:lnTo>
                      <a:pt x="2775" y="51"/>
                    </a:lnTo>
                    <a:lnTo>
                      <a:pt x="2815" y="60"/>
                    </a:lnTo>
                    <a:lnTo>
                      <a:pt x="2892" y="80"/>
                    </a:lnTo>
                    <a:lnTo>
                      <a:pt x="2970" y="102"/>
                    </a:lnTo>
                    <a:lnTo>
                      <a:pt x="3044" y="124"/>
                    </a:lnTo>
                    <a:lnTo>
                      <a:pt x="3116" y="147"/>
                    </a:lnTo>
                    <a:lnTo>
                      <a:pt x="3182" y="169"/>
                    </a:lnTo>
                    <a:lnTo>
                      <a:pt x="3243" y="191"/>
                    </a:lnTo>
                    <a:lnTo>
                      <a:pt x="3298" y="210"/>
                    </a:lnTo>
                    <a:lnTo>
                      <a:pt x="3345" y="227"/>
                    </a:lnTo>
                    <a:lnTo>
                      <a:pt x="3413" y="253"/>
                    </a:lnTo>
                    <a:lnTo>
                      <a:pt x="3437" y="263"/>
                    </a:lnTo>
                    <a:lnTo>
                      <a:pt x="3436" y="291"/>
                    </a:lnTo>
                    <a:lnTo>
                      <a:pt x="3433" y="367"/>
                    </a:lnTo>
                    <a:lnTo>
                      <a:pt x="3432" y="418"/>
                    </a:lnTo>
                    <a:lnTo>
                      <a:pt x="3431" y="476"/>
                    </a:lnTo>
                    <a:lnTo>
                      <a:pt x="3431" y="540"/>
                    </a:lnTo>
                    <a:lnTo>
                      <a:pt x="3431" y="606"/>
                    </a:lnTo>
                    <a:lnTo>
                      <a:pt x="3432" y="674"/>
                    </a:lnTo>
                    <a:lnTo>
                      <a:pt x="3435" y="742"/>
                    </a:lnTo>
                    <a:lnTo>
                      <a:pt x="3439" y="808"/>
                    </a:lnTo>
                    <a:lnTo>
                      <a:pt x="3444" y="871"/>
                    </a:lnTo>
                    <a:lnTo>
                      <a:pt x="3448" y="901"/>
                    </a:lnTo>
                    <a:lnTo>
                      <a:pt x="3452" y="929"/>
                    </a:lnTo>
                    <a:lnTo>
                      <a:pt x="3456" y="955"/>
                    </a:lnTo>
                    <a:lnTo>
                      <a:pt x="3462" y="980"/>
                    </a:lnTo>
                    <a:lnTo>
                      <a:pt x="3468" y="1001"/>
                    </a:lnTo>
                    <a:lnTo>
                      <a:pt x="3474" y="1022"/>
                    </a:lnTo>
                    <a:lnTo>
                      <a:pt x="3481" y="1038"/>
                    </a:lnTo>
                    <a:lnTo>
                      <a:pt x="3489" y="1052"/>
                    </a:lnTo>
                    <a:lnTo>
                      <a:pt x="3496" y="1065"/>
                    </a:lnTo>
                    <a:lnTo>
                      <a:pt x="3503" y="1080"/>
                    </a:lnTo>
                    <a:lnTo>
                      <a:pt x="3509" y="1095"/>
                    </a:lnTo>
                    <a:lnTo>
                      <a:pt x="3516" y="1109"/>
                    </a:lnTo>
                    <a:lnTo>
                      <a:pt x="3521" y="1126"/>
                    </a:lnTo>
                    <a:lnTo>
                      <a:pt x="3526" y="1142"/>
                    </a:lnTo>
                    <a:lnTo>
                      <a:pt x="3529" y="1158"/>
                    </a:lnTo>
                    <a:lnTo>
                      <a:pt x="3533" y="1175"/>
                    </a:lnTo>
                    <a:lnTo>
                      <a:pt x="3539" y="1209"/>
                    </a:lnTo>
                    <a:lnTo>
                      <a:pt x="3543" y="1243"/>
                    </a:lnTo>
                    <a:lnTo>
                      <a:pt x="3545" y="1278"/>
                    </a:lnTo>
                    <a:lnTo>
                      <a:pt x="3546" y="1310"/>
                    </a:lnTo>
                    <a:lnTo>
                      <a:pt x="3547" y="1341"/>
                    </a:lnTo>
                    <a:lnTo>
                      <a:pt x="3546" y="1371"/>
                    </a:lnTo>
                    <a:lnTo>
                      <a:pt x="3545" y="1397"/>
                    </a:lnTo>
                    <a:lnTo>
                      <a:pt x="3544" y="1420"/>
                    </a:lnTo>
                    <a:lnTo>
                      <a:pt x="3541" y="1452"/>
                    </a:lnTo>
                    <a:lnTo>
                      <a:pt x="3540" y="1465"/>
                    </a:lnTo>
                    <a:lnTo>
                      <a:pt x="3528" y="1469"/>
                    </a:lnTo>
                    <a:lnTo>
                      <a:pt x="3492" y="1479"/>
                    </a:lnTo>
                    <a:lnTo>
                      <a:pt x="3441" y="1495"/>
                    </a:lnTo>
                    <a:lnTo>
                      <a:pt x="3377" y="1515"/>
                    </a:lnTo>
                    <a:lnTo>
                      <a:pt x="3307" y="1536"/>
                    </a:lnTo>
                    <a:lnTo>
                      <a:pt x="3236" y="1559"/>
                    </a:lnTo>
                    <a:lnTo>
                      <a:pt x="3169" y="1582"/>
                    </a:lnTo>
                    <a:lnTo>
                      <a:pt x="3111" y="1602"/>
                    </a:lnTo>
                    <a:lnTo>
                      <a:pt x="3099" y="1608"/>
                    </a:lnTo>
                    <a:lnTo>
                      <a:pt x="3088" y="1613"/>
                    </a:lnTo>
                    <a:lnTo>
                      <a:pt x="3079" y="1619"/>
                    </a:lnTo>
                    <a:lnTo>
                      <a:pt x="3072" y="1625"/>
                    </a:lnTo>
                    <a:lnTo>
                      <a:pt x="3066" y="1632"/>
                    </a:lnTo>
                    <a:lnTo>
                      <a:pt x="3060" y="1639"/>
                    </a:lnTo>
                    <a:lnTo>
                      <a:pt x="3056" y="1646"/>
                    </a:lnTo>
                    <a:lnTo>
                      <a:pt x="3053" y="1654"/>
                    </a:lnTo>
                    <a:lnTo>
                      <a:pt x="3051" y="1661"/>
                    </a:lnTo>
                    <a:lnTo>
                      <a:pt x="3050" y="1669"/>
                    </a:lnTo>
                    <a:lnTo>
                      <a:pt x="3050" y="1677"/>
                    </a:lnTo>
                    <a:lnTo>
                      <a:pt x="3050" y="1685"/>
                    </a:lnTo>
                    <a:lnTo>
                      <a:pt x="3052" y="1692"/>
                    </a:lnTo>
                    <a:lnTo>
                      <a:pt x="3054" y="1700"/>
                    </a:lnTo>
                    <a:lnTo>
                      <a:pt x="3056" y="1709"/>
                    </a:lnTo>
                    <a:lnTo>
                      <a:pt x="3059" y="1716"/>
                    </a:lnTo>
                    <a:lnTo>
                      <a:pt x="3067" y="1731"/>
                    </a:lnTo>
                    <a:lnTo>
                      <a:pt x="3075" y="1745"/>
                    </a:lnTo>
                    <a:lnTo>
                      <a:pt x="3083" y="1758"/>
                    </a:lnTo>
                    <a:lnTo>
                      <a:pt x="3092" y="1769"/>
                    </a:lnTo>
                    <a:lnTo>
                      <a:pt x="3105" y="1785"/>
                    </a:lnTo>
                    <a:lnTo>
                      <a:pt x="3111" y="1791"/>
                    </a:lnTo>
                    <a:lnTo>
                      <a:pt x="3118" y="1804"/>
                    </a:lnTo>
                    <a:lnTo>
                      <a:pt x="3134" y="1835"/>
                    </a:lnTo>
                    <a:lnTo>
                      <a:pt x="3158" y="1882"/>
                    </a:lnTo>
                    <a:lnTo>
                      <a:pt x="3188" y="1939"/>
                    </a:lnTo>
                    <a:lnTo>
                      <a:pt x="3222" y="2000"/>
                    </a:lnTo>
                    <a:lnTo>
                      <a:pt x="3256" y="2059"/>
                    </a:lnTo>
                    <a:lnTo>
                      <a:pt x="3273" y="2086"/>
                    </a:lnTo>
                    <a:lnTo>
                      <a:pt x="3288" y="2112"/>
                    </a:lnTo>
                    <a:lnTo>
                      <a:pt x="3303" y="2133"/>
                    </a:lnTo>
                    <a:lnTo>
                      <a:pt x="3318" y="2152"/>
                    </a:lnTo>
                    <a:lnTo>
                      <a:pt x="3329" y="2168"/>
                    </a:lnTo>
                    <a:lnTo>
                      <a:pt x="3340" y="2185"/>
                    </a:lnTo>
                    <a:lnTo>
                      <a:pt x="3350" y="2204"/>
                    </a:lnTo>
                    <a:lnTo>
                      <a:pt x="3359" y="2222"/>
                    </a:lnTo>
                    <a:lnTo>
                      <a:pt x="3367" y="2242"/>
                    </a:lnTo>
                    <a:lnTo>
                      <a:pt x="3374" y="2261"/>
                    </a:lnTo>
                    <a:lnTo>
                      <a:pt x="3379" y="2281"/>
                    </a:lnTo>
                    <a:lnTo>
                      <a:pt x="3384" y="2302"/>
                    </a:lnTo>
                    <a:lnTo>
                      <a:pt x="3387" y="2323"/>
                    </a:lnTo>
                    <a:lnTo>
                      <a:pt x="3390" y="2345"/>
                    </a:lnTo>
                    <a:lnTo>
                      <a:pt x="3391" y="2366"/>
                    </a:lnTo>
                    <a:lnTo>
                      <a:pt x="3392" y="2389"/>
                    </a:lnTo>
                    <a:lnTo>
                      <a:pt x="3392" y="2411"/>
                    </a:lnTo>
                    <a:lnTo>
                      <a:pt x="3390" y="2434"/>
                    </a:lnTo>
                    <a:lnTo>
                      <a:pt x="3389" y="2456"/>
                    </a:lnTo>
                    <a:lnTo>
                      <a:pt x="3386" y="2478"/>
                    </a:lnTo>
                    <a:lnTo>
                      <a:pt x="3383" y="2492"/>
                    </a:lnTo>
                    <a:lnTo>
                      <a:pt x="3377" y="2508"/>
                    </a:lnTo>
                    <a:lnTo>
                      <a:pt x="3369" y="2527"/>
                    </a:lnTo>
                    <a:lnTo>
                      <a:pt x="3357" y="2550"/>
                    </a:lnTo>
                    <a:lnTo>
                      <a:pt x="3343" y="2575"/>
                    </a:lnTo>
                    <a:lnTo>
                      <a:pt x="3328" y="2603"/>
                    </a:lnTo>
                    <a:lnTo>
                      <a:pt x="3309" y="2634"/>
                    </a:lnTo>
                    <a:lnTo>
                      <a:pt x="3289" y="2665"/>
                    </a:lnTo>
                    <a:lnTo>
                      <a:pt x="3267" y="2700"/>
                    </a:lnTo>
                    <a:lnTo>
                      <a:pt x="3242" y="2736"/>
                    </a:lnTo>
                    <a:lnTo>
                      <a:pt x="3216" y="2772"/>
                    </a:lnTo>
                    <a:lnTo>
                      <a:pt x="3188" y="2811"/>
                    </a:lnTo>
                    <a:lnTo>
                      <a:pt x="3158" y="2850"/>
                    </a:lnTo>
                    <a:lnTo>
                      <a:pt x="3128" y="2891"/>
                    </a:lnTo>
                    <a:lnTo>
                      <a:pt x="3095" y="2931"/>
                    </a:lnTo>
                    <a:lnTo>
                      <a:pt x="3061" y="2972"/>
                    </a:lnTo>
                    <a:lnTo>
                      <a:pt x="3027" y="3013"/>
                    </a:lnTo>
                    <a:lnTo>
                      <a:pt x="2991" y="3054"/>
                    </a:lnTo>
                    <a:lnTo>
                      <a:pt x="2954" y="3095"/>
                    </a:lnTo>
                    <a:lnTo>
                      <a:pt x="2917" y="3135"/>
                    </a:lnTo>
                    <a:lnTo>
                      <a:pt x="2879" y="3174"/>
                    </a:lnTo>
                    <a:lnTo>
                      <a:pt x="2840" y="3212"/>
                    </a:lnTo>
                    <a:lnTo>
                      <a:pt x="2800" y="3249"/>
                    </a:lnTo>
                    <a:lnTo>
                      <a:pt x="2760" y="3285"/>
                    </a:lnTo>
                    <a:lnTo>
                      <a:pt x="2721" y="3319"/>
                    </a:lnTo>
                    <a:lnTo>
                      <a:pt x="2680" y="3351"/>
                    </a:lnTo>
                    <a:lnTo>
                      <a:pt x="2640" y="3381"/>
                    </a:lnTo>
                    <a:lnTo>
                      <a:pt x="2600" y="3408"/>
                    </a:lnTo>
                    <a:lnTo>
                      <a:pt x="2559" y="3434"/>
                    </a:lnTo>
                    <a:lnTo>
                      <a:pt x="2520" y="3456"/>
                    </a:lnTo>
                    <a:lnTo>
                      <a:pt x="2481" y="3476"/>
                    </a:lnTo>
                    <a:lnTo>
                      <a:pt x="2442" y="3491"/>
                    </a:lnTo>
                    <a:lnTo>
                      <a:pt x="2403" y="3507"/>
                    </a:lnTo>
                    <a:lnTo>
                      <a:pt x="2368" y="3521"/>
                    </a:lnTo>
                    <a:lnTo>
                      <a:pt x="2332" y="3536"/>
                    </a:lnTo>
                    <a:lnTo>
                      <a:pt x="2298" y="3551"/>
                    </a:lnTo>
                    <a:lnTo>
                      <a:pt x="2234" y="3582"/>
                    </a:lnTo>
                    <a:lnTo>
                      <a:pt x="2172" y="3612"/>
                    </a:lnTo>
                    <a:lnTo>
                      <a:pt x="2111" y="3640"/>
                    </a:lnTo>
                    <a:lnTo>
                      <a:pt x="2051" y="3666"/>
                    </a:lnTo>
                    <a:lnTo>
                      <a:pt x="2022" y="3677"/>
                    </a:lnTo>
                    <a:lnTo>
                      <a:pt x="1991" y="3688"/>
                    </a:lnTo>
                    <a:lnTo>
                      <a:pt x="1960" y="3697"/>
                    </a:lnTo>
                    <a:lnTo>
                      <a:pt x="1929" y="3707"/>
                    </a:lnTo>
                    <a:lnTo>
                      <a:pt x="1896" y="3714"/>
                    </a:lnTo>
                    <a:lnTo>
                      <a:pt x="1863" y="3720"/>
                    </a:lnTo>
                    <a:lnTo>
                      <a:pt x="1829" y="3725"/>
                    </a:lnTo>
                    <a:lnTo>
                      <a:pt x="1794" y="3728"/>
                    </a:lnTo>
                    <a:lnTo>
                      <a:pt x="1757" y="3729"/>
                    </a:lnTo>
                    <a:lnTo>
                      <a:pt x="1719" y="3729"/>
                    </a:lnTo>
                    <a:lnTo>
                      <a:pt x="1679" y="3727"/>
                    </a:lnTo>
                    <a:lnTo>
                      <a:pt x="1638" y="3723"/>
                    </a:lnTo>
                    <a:lnTo>
                      <a:pt x="1594" y="3718"/>
                    </a:lnTo>
                    <a:lnTo>
                      <a:pt x="1548" y="3710"/>
                    </a:lnTo>
                    <a:lnTo>
                      <a:pt x="1500" y="3699"/>
                    </a:lnTo>
                    <a:lnTo>
                      <a:pt x="1450" y="3687"/>
                    </a:lnTo>
                    <a:lnTo>
                      <a:pt x="1397" y="3672"/>
                    </a:lnTo>
                    <a:lnTo>
                      <a:pt x="1342" y="3655"/>
                    </a:lnTo>
                    <a:lnTo>
                      <a:pt x="1284" y="3634"/>
                    </a:lnTo>
                    <a:lnTo>
                      <a:pt x="1223" y="3612"/>
                    </a:lnTo>
                    <a:lnTo>
                      <a:pt x="1160" y="3587"/>
                    </a:lnTo>
                    <a:lnTo>
                      <a:pt x="1099" y="3561"/>
                    </a:lnTo>
                    <a:lnTo>
                      <a:pt x="1039" y="3533"/>
                    </a:lnTo>
                    <a:lnTo>
                      <a:pt x="980" y="3504"/>
                    </a:lnTo>
                    <a:lnTo>
                      <a:pt x="922" y="3475"/>
                    </a:lnTo>
                    <a:lnTo>
                      <a:pt x="864" y="3445"/>
                    </a:lnTo>
                    <a:lnTo>
                      <a:pt x="809" y="3414"/>
                    </a:lnTo>
                    <a:lnTo>
                      <a:pt x="755" y="3382"/>
                    </a:lnTo>
                    <a:lnTo>
                      <a:pt x="702" y="3350"/>
                    </a:lnTo>
                    <a:lnTo>
                      <a:pt x="651" y="3319"/>
                    </a:lnTo>
                    <a:lnTo>
                      <a:pt x="601" y="3286"/>
                    </a:lnTo>
                    <a:lnTo>
                      <a:pt x="553" y="3254"/>
                    </a:lnTo>
                    <a:lnTo>
                      <a:pt x="507" y="3222"/>
                    </a:lnTo>
                    <a:lnTo>
                      <a:pt x="462" y="3190"/>
                    </a:lnTo>
                    <a:lnTo>
                      <a:pt x="420" y="3159"/>
                    </a:lnTo>
                    <a:lnTo>
                      <a:pt x="380" y="3129"/>
                    </a:lnTo>
                    <a:lnTo>
                      <a:pt x="303" y="3070"/>
                    </a:lnTo>
                    <a:lnTo>
                      <a:pt x="237" y="3015"/>
                    </a:lnTo>
                    <a:lnTo>
                      <a:pt x="178" y="2966"/>
                    </a:lnTo>
                    <a:lnTo>
                      <a:pt x="129" y="2924"/>
                    </a:lnTo>
                    <a:lnTo>
                      <a:pt x="61" y="2861"/>
                    </a:lnTo>
                    <a:lnTo>
                      <a:pt x="38" y="2839"/>
                    </a:lnTo>
                    <a:lnTo>
                      <a:pt x="35" y="2832"/>
                    </a:lnTo>
                    <a:lnTo>
                      <a:pt x="26" y="2813"/>
                    </a:lnTo>
                    <a:lnTo>
                      <a:pt x="20" y="2801"/>
                    </a:lnTo>
                    <a:lnTo>
                      <a:pt x="15" y="2787"/>
                    </a:lnTo>
                    <a:lnTo>
                      <a:pt x="10" y="2770"/>
                    </a:lnTo>
                    <a:lnTo>
                      <a:pt x="6" y="2753"/>
                    </a:lnTo>
                    <a:lnTo>
                      <a:pt x="2" y="2735"/>
                    </a:lnTo>
                    <a:lnTo>
                      <a:pt x="0" y="2716"/>
                    </a:lnTo>
                    <a:lnTo>
                      <a:pt x="0" y="2698"/>
                    </a:lnTo>
                    <a:lnTo>
                      <a:pt x="2" y="2680"/>
                    </a:lnTo>
                    <a:lnTo>
                      <a:pt x="4" y="2670"/>
                    </a:lnTo>
                    <a:lnTo>
                      <a:pt x="6" y="2662"/>
                    </a:lnTo>
                    <a:lnTo>
                      <a:pt x="9" y="2653"/>
                    </a:lnTo>
                    <a:lnTo>
                      <a:pt x="13" y="2645"/>
                    </a:lnTo>
                    <a:lnTo>
                      <a:pt x="18" y="2637"/>
                    </a:lnTo>
                    <a:lnTo>
                      <a:pt x="24" y="2630"/>
                    </a:lnTo>
                    <a:lnTo>
                      <a:pt x="31" y="2622"/>
                    </a:lnTo>
                    <a:lnTo>
                      <a:pt x="38" y="2615"/>
                    </a:lnTo>
                    <a:lnTo>
                      <a:pt x="59" y="2598"/>
                    </a:lnTo>
                    <a:lnTo>
                      <a:pt x="88" y="2572"/>
                    </a:lnTo>
                    <a:lnTo>
                      <a:pt x="124" y="2539"/>
                    </a:lnTo>
                    <a:lnTo>
                      <a:pt x="165" y="2499"/>
                    </a:lnTo>
                    <a:lnTo>
                      <a:pt x="212" y="2455"/>
                    </a:lnTo>
                    <a:lnTo>
                      <a:pt x="261" y="2406"/>
                    </a:lnTo>
                    <a:lnTo>
                      <a:pt x="312" y="2355"/>
                    </a:lnTo>
                    <a:lnTo>
                      <a:pt x="364" y="2302"/>
                    </a:lnTo>
                    <a:lnTo>
                      <a:pt x="415" y="2249"/>
                    </a:lnTo>
                    <a:lnTo>
                      <a:pt x="464" y="2197"/>
                    </a:lnTo>
                    <a:lnTo>
                      <a:pt x="509" y="2147"/>
                    </a:lnTo>
                    <a:lnTo>
                      <a:pt x="550" y="2099"/>
                    </a:lnTo>
                    <a:lnTo>
                      <a:pt x="568" y="2076"/>
                    </a:lnTo>
                    <a:lnTo>
                      <a:pt x="585" y="2056"/>
                    </a:lnTo>
                    <a:lnTo>
                      <a:pt x="599" y="2036"/>
                    </a:lnTo>
                    <a:lnTo>
                      <a:pt x="611" y="2018"/>
                    </a:lnTo>
                    <a:lnTo>
                      <a:pt x="623" y="2002"/>
                    </a:lnTo>
                    <a:lnTo>
                      <a:pt x="631" y="1986"/>
                    </a:lnTo>
                    <a:lnTo>
                      <a:pt x="636" y="1974"/>
                    </a:lnTo>
                    <a:lnTo>
                      <a:pt x="639" y="1963"/>
                    </a:lnTo>
                    <a:lnTo>
                      <a:pt x="642" y="1942"/>
                    </a:lnTo>
                    <a:lnTo>
                      <a:pt x="645" y="1919"/>
                    </a:lnTo>
                    <a:lnTo>
                      <a:pt x="648" y="1893"/>
                    </a:lnTo>
                    <a:lnTo>
                      <a:pt x="650" y="1865"/>
                    </a:lnTo>
                    <a:lnTo>
                      <a:pt x="651" y="1835"/>
                    </a:lnTo>
                    <a:lnTo>
                      <a:pt x="652" y="1804"/>
                    </a:lnTo>
                    <a:lnTo>
                      <a:pt x="651" y="1770"/>
                    </a:lnTo>
                    <a:lnTo>
                      <a:pt x="650" y="1735"/>
                    </a:lnTo>
                    <a:lnTo>
                      <a:pt x="646" y="1699"/>
                    </a:lnTo>
                    <a:lnTo>
                      <a:pt x="642" y="1663"/>
                    </a:lnTo>
                    <a:lnTo>
                      <a:pt x="636" y="1625"/>
                    </a:lnTo>
                    <a:lnTo>
                      <a:pt x="627" y="1586"/>
                    </a:lnTo>
                    <a:lnTo>
                      <a:pt x="616" y="1547"/>
                    </a:lnTo>
                    <a:lnTo>
                      <a:pt x="603" y="1509"/>
                    </a:lnTo>
                    <a:lnTo>
                      <a:pt x="596" y="1489"/>
                    </a:lnTo>
                    <a:lnTo>
                      <a:pt x="588" y="1470"/>
                    </a:lnTo>
                    <a:lnTo>
                      <a:pt x="580" y="1450"/>
                    </a:lnTo>
                    <a:lnTo>
                      <a:pt x="570" y="1431"/>
                    </a:lnTo>
                    <a:lnTo>
                      <a:pt x="528" y="1346"/>
                    </a:lnTo>
                    <a:lnTo>
                      <a:pt x="481" y="1250"/>
                    </a:lnTo>
                    <a:lnTo>
                      <a:pt x="469" y="1225"/>
                    </a:lnTo>
                    <a:lnTo>
                      <a:pt x="458" y="1199"/>
                    </a:lnTo>
                    <a:lnTo>
                      <a:pt x="447" y="1173"/>
                    </a:lnTo>
                    <a:lnTo>
                      <a:pt x="437" y="1145"/>
                    </a:lnTo>
                    <a:lnTo>
                      <a:pt x="428" y="1118"/>
                    </a:lnTo>
                    <a:lnTo>
                      <a:pt x="419" y="1090"/>
                    </a:lnTo>
                    <a:lnTo>
                      <a:pt x="411" y="1061"/>
                    </a:lnTo>
                    <a:lnTo>
                      <a:pt x="405" y="1034"/>
                    </a:lnTo>
                    <a:lnTo>
                      <a:pt x="400" y="1004"/>
                    </a:lnTo>
                    <a:lnTo>
                      <a:pt x="395" y="976"/>
                    </a:lnTo>
                    <a:lnTo>
                      <a:pt x="393" y="947"/>
                    </a:lnTo>
                    <a:lnTo>
                      <a:pt x="392" y="917"/>
                    </a:lnTo>
                    <a:lnTo>
                      <a:pt x="392" y="888"/>
                    </a:lnTo>
                    <a:lnTo>
                      <a:pt x="394" y="859"/>
                    </a:lnTo>
                    <a:lnTo>
                      <a:pt x="398" y="830"/>
                    </a:lnTo>
                    <a:lnTo>
                      <a:pt x="404" y="800"/>
                    </a:lnTo>
                    <a:lnTo>
                      <a:pt x="411" y="771"/>
                    </a:lnTo>
                    <a:lnTo>
                      <a:pt x="421" y="742"/>
                    </a:lnTo>
                    <a:lnTo>
                      <a:pt x="435" y="713"/>
                    </a:lnTo>
                    <a:lnTo>
                      <a:pt x="449" y="684"/>
                    </a:lnTo>
                    <a:lnTo>
                      <a:pt x="466" y="655"/>
                    </a:lnTo>
                    <a:lnTo>
                      <a:pt x="487" y="627"/>
                    </a:lnTo>
                    <a:lnTo>
                      <a:pt x="510" y="599"/>
                    </a:lnTo>
                    <a:lnTo>
                      <a:pt x="536" y="571"/>
                    </a:lnTo>
                    <a:lnTo>
                      <a:pt x="564" y="545"/>
                    </a:lnTo>
                    <a:lnTo>
                      <a:pt x="594" y="518"/>
                    </a:lnTo>
                    <a:lnTo>
                      <a:pt x="626" y="492"/>
                    </a:lnTo>
                    <a:lnTo>
                      <a:pt x="659" y="466"/>
                    </a:lnTo>
                    <a:lnTo>
                      <a:pt x="694" y="441"/>
                    </a:lnTo>
                    <a:lnTo>
                      <a:pt x="730" y="416"/>
                    </a:lnTo>
                    <a:lnTo>
                      <a:pt x="767" y="393"/>
                    </a:lnTo>
                    <a:lnTo>
                      <a:pt x="806" y="369"/>
                    </a:lnTo>
                    <a:lnTo>
                      <a:pt x="846" y="347"/>
                    </a:lnTo>
                    <a:lnTo>
                      <a:pt x="888" y="325"/>
                    </a:lnTo>
                    <a:lnTo>
                      <a:pt x="930" y="304"/>
                    </a:lnTo>
                    <a:lnTo>
                      <a:pt x="973" y="284"/>
                    </a:lnTo>
                    <a:lnTo>
                      <a:pt x="1016" y="265"/>
                    </a:lnTo>
                    <a:lnTo>
                      <a:pt x="1062" y="247"/>
                    </a:lnTo>
                    <a:lnTo>
                      <a:pt x="1107" y="229"/>
                    </a:lnTo>
                    <a:lnTo>
                      <a:pt x="1154" y="213"/>
                    </a:lnTo>
                    <a:lnTo>
                      <a:pt x="1201" y="198"/>
                    </a:lnTo>
                    <a:lnTo>
                      <a:pt x="1248" y="184"/>
                    </a:lnTo>
                    <a:lnTo>
                      <a:pt x="1296" y="171"/>
                    </a:lnTo>
                    <a:lnTo>
                      <a:pt x="1345" y="159"/>
                    </a:lnTo>
                    <a:lnTo>
                      <a:pt x="1393" y="149"/>
                    </a:lnTo>
                    <a:lnTo>
                      <a:pt x="1442" y="139"/>
                    </a:lnTo>
                    <a:lnTo>
                      <a:pt x="1491" y="131"/>
                    </a:lnTo>
                    <a:lnTo>
                      <a:pt x="1540" y="125"/>
                    </a:lnTo>
                    <a:lnTo>
                      <a:pt x="1589" y="120"/>
                    </a:lnTo>
                    <a:lnTo>
                      <a:pt x="1638" y="116"/>
                    </a:lnTo>
                    <a:lnTo>
                      <a:pt x="1687" y="114"/>
                    </a:lnTo>
                    <a:lnTo>
                      <a:pt x="1736" y="113"/>
                    </a:lnTo>
                    <a:lnTo>
                      <a:pt x="1784" y="113"/>
                    </a:lnTo>
                    <a:lnTo>
                      <a:pt x="1832" y="116"/>
                    </a:lnTo>
                    <a:lnTo>
                      <a:pt x="1880" y="120"/>
                    </a:lnTo>
                    <a:lnTo>
                      <a:pt x="1927" y="125"/>
                    </a:lnTo>
                    <a:close/>
                  </a:path>
                </a:pathLst>
              </a:custGeom>
              <a:solidFill>
                <a:srgbClr val="AF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1" name="Freeform 275"/>
              <p:cNvSpPr>
                <a:spLocks/>
              </p:cNvSpPr>
              <p:nvPr/>
            </p:nvSpPr>
            <p:spPr bwMode="auto">
              <a:xfrm>
                <a:off x="2653" y="1662"/>
                <a:ext cx="125" cy="190"/>
              </a:xfrm>
              <a:custGeom>
                <a:avLst/>
                <a:gdLst>
                  <a:gd name="T0" fmla="*/ 0 w 1877"/>
                  <a:gd name="T1" fmla="*/ 0 h 2846"/>
                  <a:gd name="T2" fmla="*/ 0 w 1877"/>
                  <a:gd name="T3" fmla="*/ 0 h 2846"/>
                  <a:gd name="T4" fmla="*/ 0 w 1877"/>
                  <a:gd name="T5" fmla="*/ 0 h 2846"/>
                  <a:gd name="T6" fmla="*/ 0 w 1877"/>
                  <a:gd name="T7" fmla="*/ 0 h 2846"/>
                  <a:gd name="T8" fmla="*/ 0 w 1877"/>
                  <a:gd name="T9" fmla="*/ 0 h 2846"/>
                  <a:gd name="T10" fmla="*/ 0 w 1877"/>
                  <a:gd name="T11" fmla="*/ 0 h 2846"/>
                  <a:gd name="T12" fmla="*/ 0 w 1877"/>
                  <a:gd name="T13" fmla="*/ 0 h 2846"/>
                  <a:gd name="T14" fmla="*/ 0 w 1877"/>
                  <a:gd name="T15" fmla="*/ 0 h 2846"/>
                  <a:gd name="T16" fmla="*/ 0 w 1877"/>
                  <a:gd name="T17" fmla="*/ 0 h 2846"/>
                  <a:gd name="T18" fmla="*/ 0 w 1877"/>
                  <a:gd name="T19" fmla="*/ 0 h 2846"/>
                  <a:gd name="T20" fmla="*/ 0 w 1877"/>
                  <a:gd name="T21" fmla="*/ 0 h 2846"/>
                  <a:gd name="T22" fmla="*/ 0 w 1877"/>
                  <a:gd name="T23" fmla="*/ 0 h 2846"/>
                  <a:gd name="T24" fmla="*/ 0 w 1877"/>
                  <a:gd name="T25" fmla="*/ 0 h 2846"/>
                  <a:gd name="T26" fmla="*/ 0 w 1877"/>
                  <a:gd name="T27" fmla="*/ 0 h 2846"/>
                  <a:gd name="T28" fmla="*/ 0 w 1877"/>
                  <a:gd name="T29" fmla="*/ 0 h 2846"/>
                  <a:gd name="T30" fmla="*/ 0 w 1877"/>
                  <a:gd name="T31" fmla="*/ 0 h 2846"/>
                  <a:gd name="T32" fmla="*/ 0 w 1877"/>
                  <a:gd name="T33" fmla="*/ 0 h 2846"/>
                  <a:gd name="T34" fmla="*/ 0 w 1877"/>
                  <a:gd name="T35" fmla="*/ 0 h 2846"/>
                  <a:gd name="T36" fmla="*/ 0 w 1877"/>
                  <a:gd name="T37" fmla="*/ 0 h 2846"/>
                  <a:gd name="T38" fmla="*/ 0 w 1877"/>
                  <a:gd name="T39" fmla="*/ 0 h 2846"/>
                  <a:gd name="T40" fmla="*/ 0 w 1877"/>
                  <a:gd name="T41" fmla="*/ 0 h 2846"/>
                  <a:gd name="T42" fmla="*/ 0 w 1877"/>
                  <a:gd name="T43" fmla="*/ 0 h 2846"/>
                  <a:gd name="T44" fmla="*/ 0 w 1877"/>
                  <a:gd name="T45" fmla="*/ 0 h 2846"/>
                  <a:gd name="T46" fmla="*/ 0 w 1877"/>
                  <a:gd name="T47" fmla="*/ 0 h 2846"/>
                  <a:gd name="T48" fmla="*/ 0 w 1877"/>
                  <a:gd name="T49" fmla="*/ 0 h 2846"/>
                  <a:gd name="T50" fmla="*/ 0 w 1877"/>
                  <a:gd name="T51" fmla="*/ 0 h 2846"/>
                  <a:gd name="T52" fmla="*/ 0 w 1877"/>
                  <a:gd name="T53" fmla="*/ 0 h 2846"/>
                  <a:gd name="T54" fmla="*/ 0 w 1877"/>
                  <a:gd name="T55" fmla="*/ 0 h 2846"/>
                  <a:gd name="T56" fmla="*/ 0 w 1877"/>
                  <a:gd name="T57" fmla="*/ 0 h 2846"/>
                  <a:gd name="T58" fmla="*/ 0 w 1877"/>
                  <a:gd name="T59" fmla="*/ 0 h 2846"/>
                  <a:gd name="T60" fmla="*/ 0 w 1877"/>
                  <a:gd name="T61" fmla="*/ 0 h 2846"/>
                  <a:gd name="T62" fmla="*/ 0 w 1877"/>
                  <a:gd name="T63" fmla="*/ 0 h 2846"/>
                  <a:gd name="T64" fmla="*/ 0 w 1877"/>
                  <a:gd name="T65" fmla="*/ 0 h 2846"/>
                  <a:gd name="T66" fmla="*/ 0 w 1877"/>
                  <a:gd name="T67" fmla="*/ 0 h 2846"/>
                  <a:gd name="T68" fmla="*/ 0 w 1877"/>
                  <a:gd name="T69" fmla="*/ 0 h 2846"/>
                  <a:gd name="T70" fmla="*/ 0 w 1877"/>
                  <a:gd name="T71" fmla="*/ 0 h 2846"/>
                  <a:gd name="T72" fmla="*/ 0 w 1877"/>
                  <a:gd name="T73" fmla="*/ 0 h 2846"/>
                  <a:gd name="T74" fmla="*/ 0 w 1877"/>
                  <a:gd name="T75" fmla="*/ 0 h 2846"/>
                  <a:gd name="T76" fmla="*/ 0 w 1877"/>
                  <a:gd name="T77" fmla="*/ 0 h 2846"/>
                  <a:gd name="T78" fmla="*/ 0 w 1877"/>
                  <a:gd name="T79" fmla="*/ 0 h 2846"/>
                  <a:gd name="T80" fmla="*/ 0 w 1877"/>
                  <a:gd name="T81" fmla="*/ 0 h 2846"/>
                  <a:gd name="T82" fmla="*/ 0 w 1877"/>
                  <a:gd name="T83" fmla="*/ 0 h 2846"/>
                  <a:gd name="T84" fmla="*/ 0 w 1877"/>
                  <a:gd name="T85" fmla="*/ 0 h 2846"/>
                  <a:gd name="T86" fmla="*/ 0 w 1877"/>
                  <a:gd name="T87" fmla="*/ 0 h 2846"/>
                  <a:gd name="T88" fmla="*/ 0 w 1877"/>
                  <a:gd name="T89" fmla="*/ 0 h 2846"/>
                  <a:gd name="T90" fmla="*/ 0 w 1877"/>
                  <a:gd name="T91" fmla="*/ 0 h 2846"/>
                  <a:gd name="T92" fmla="*/ 0 w 1877"/>
                  <a:gd name="T93" fmla="*/ 0 h 2846"/>
                  <a:gd name="T94" fmla="*/ 0 w 1877"/>
                  <a:gd name="T95" fmla="*/ 0 h 2846"/>
                  <a:gd name="T96" fmla="*/ 0 w 1877"/>
                  <a:gd name="T97" fmla="*/ 0 h 2846"/>
                  <a:gd name="T98" fmla="*/ 0 w 1877"/>
                  <a:gd name="T99" fmla="*/ 0 h 2846"/>
                  <a:gd name="T100" fmla="*/ 0 w 1877"/>
                  <a:gd name="T101" fmla="*/ 0 h 2846"/>
                  <a:gd name="T102" fmla="*/ 0 w 1877"/>
                  <a:gd name="T103" fmla="*/ 0 h 2846"/>
                  <a:gd name="T104" fmla="*/ 0 w 1877"/>
                  <a:gd name="T105" fmla="*/ 0 h 2846"/>
                  <a:gd name="T106" fmla="*/ 0 w 1877"/>
                  <a:gd name="T107" fmla="*/ 0 h 2846"/>
                  <a:gd name="T108" fmla="*/ 0 w 1877"/>
                  <a:gd name="T109" fmla="*/ 0 h 2846"/>
                  <a:gd name="T110" fmla="*/ 0 w 1877"/>
                  <a:gd name="T111" fmla="*/ 0 h 2846"/>
                  <a:gd name="T112" fmla="*/ 0 w 1877"/>
                  <a:gd name="T113" fmla="*/ 0 h 2846"/>
                  <a:gd name="T114" fmla="*/ 0 w 1877"/>
                  <a:gd name="T115" fmla="*/ 0 h 2846"/>
                  <a:gd name="T116" fmla="*/ 0 w 1877"/>
                  <a:gd name="T117" fmla="*/ 0 h 2846"/>
                  <a:gd name="T118" fmla="*/ 0 w 1877"/>
                  <a:gd name="T119" fmla="*/ 0 h 2846"/>
                  <a:gd name="T120" fmla="*/ 0 w 1877"/>
                  <a:gd name="T121" fmla="*/ 0 h 2846"/>
                  <a:gd name="T122" fmla="*/ 0 w 1877"/>
                  <a:gd name="T123" fmla="*/ 0 h 2846"/>
                  <a:gd name="T124" fmla="*/ 0 w 1877"/>
                  <a:gd name="T125" fmla="*/ 0 h 28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77"/>
                  <a:gd name="T190" fmla="*/ 0 h 2846"/>
                  <a:gd name="T191" fmla="*/ 1877 w 1877"/>
                  <a:gd name="T192" fmla="*/ 2846 h 28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77" h="2846">
                    <a:moveTo>
                      <a:pt x="826" y="44"/>
                    </a:moveTo>
                    <a:lnTo>
                      <a:pt x="842" y="53"/>
                    </a:lnTo>
                    <a:lnTo>
                      <a:pt x="886" y="80"/>
                    </a:lnTo>
                    <a:lnTo>
                      <a:pt x="951" y="121"/>
                    </a:lnTo>
                    <a:lnTo>
                      <a:pt x="1033" y="175"/>
                    </a:lnTo>
                    <a:lnTo>
                      <a:pt x="1077" y="206"/>
                    </a:lnTo>
                    <a:lnTo>
                      <a:pt x="1123" y="240"/>
                    </a:lnTo>
                    <a:lnTo>
                      <a:pt x="1170" y="275"/>
                    </a:lnTo>
                    <a:lnTo>
                      <a:pt x="1217" y="312"/>
                    </a:lnTo>
                    <a:lnTo>
                      <a:pt x="1264" y="351"/>
                    </a:lnTo>
                    <a:lnTo>
                      <a:pt x="1309" y="391"/>
                    </a:lnTo>
                    <a:lnTo>
                      <a:pt x="1332" y="411"/>
                    </a:lnTo>
                    <a:lnTo>
                      <a:pt x="1352" y="432"/>
                    </a:lnTo>
                    <a:lnTo>
                      <a:pt x="1373" y="452"/>
                    </a:lnTo>
                    <a:lnTo>
                      <a:pt x="1393" y="474"/>
                    </a:lnTo>
                    <a:lnTo>
                      <a:pt x="1412" y="495"/>
                    </a:lnTo>
                    <a:lnTo>
                      <a:pt x="1431" y="516"/>
                    </a:lnTo>
                    <a:lnTo>
                      <a:pt x="1448" y="538"/>
                    </a:lnTo>
                    <a:lnTo>
                      <a:pt x="1464" y="560"/>
                    </a:lnTo>
                    <a:lnTo>
                      <a:pt x="1497" y="605"/>
                    </a:lnTo>
                    <a:lnTo>
                      <a:pt x="1527" y="650"/>
                    </a:lnTo>
                    <a:lnTo>
                      <a:pt x="1554" y="695"/>
                    </a:lnTo>
                    <a:lnTo>
                      <a:pt x="1580" y="739"/>
                    </a:lnTo>
                    <a:lnTo>
                      <a:pt x="1603" y="781"/>
                    </a:lnTo>
                    <a:lnTo>
                      <a:pt x="1625" y="822"/>
                    </a:lnTo>
                    <a:lnTo>
                      <a:pt x="1645" y="859"/>
                    </a:lnTo>
                    <a:lnTo>
                      <a:pt x="1663" y="892"/>
                    </a:lnTo>
                    <a:lnTo>
                      <a:pt x="1681" y="922"/>
                    </a:lnTo>
                    <a:lnTo>
                      <a:pt x="1697" y="947"/>
                    </a:lnTo>
                    <a:lnTo>
                      <a:pt x="1705" y="958"/>
                    </a:lnTo>
                    <a:lnTo>
                      <a:pt x="1712" y="967"/>
                    </a:lnTo>
                    <a:lnTo>
                      <a:pt x="1719" y="975"/>
                    </a:lnTo>
                    <a:lnTo>
                      <a:pt x="1727" y="981"/>
                    </a:lnTo>
                    <a:lnTo>
                      <a:pt x="1734" y="985"/>
                    </a:lnTo>
                    <a:lnTo>
                      <a:pt x="1740" y="988"/>
                    </a:lnTo>
                    <a:lnTo>
                      <a:pt x="1747" y="989"/>
                    </a:lnTo>
                    <a:lnTo>
                      <a:pt x="1753" y="989"/>
                    </a:lnTo>
                    <a:lnTo>
                      <a:pt x="1766" y="986"/>
                    </a:lnTo>
                    <a:lnTo>
                      <a:pt x="1778" y="984"/>
                    </a:lnTo>
                    <a:lnTo>
                      <a:pt x="1789" y="983"/>
                    </a:lnTo>
                    <a:lnTo>
                      <a:pt x="1799" y="984"/>
                    </a:lnTo>
                    <a:lnTo>
                      <a:pt x="1808" y="985"/>
                    </a:lnTo>
                    <a:lnTo>
                      <a:pt x="1817" y="988"/>
                    </a:lnTo>
                    <a:lnTo>
                      <a:pt x="1826" y="993"/>
                    </a:lnTo>
                    <a:lnTo>
                      <a:pt x="1833" y="999"/>
                    </a:lnTo>
                    <a:lnTo>
                      <a:pt x="1840" y="1008"/>
                    </a:lnTo>
                    <a:lnTo>
                      <a:pt x="1846" y="1018"/>
                    </a:lnTo>
                    <a:lnTo>
                      <a:pt x="1852" y="1030"/>
                    </a:lnTo>
                    <a:lnTo>
                      <a:pt x="1857" y="1044"/>
                    </a:lnTo>
                    <a:lnTo>
                      <a:pt x="1862" y="1061"/>
                    </a:lnTo>
                    <a:lnTo>
                      <a:pt x="1866" y="1080"/>
                    </a:lnTo>
                    <a:lnTo>
                      <a:pt x="1870" y="1101"/>
                    </a:lnTo>
                    <a:lnTo>
                      <a:pt x="1874" y="1126"/>
                    </a:lnTo>
                    <a:lnTo>
                      <a:pt x="1876" y="1150"/>
                    </a:lnTo>
                    <a:lnTo>
                      <a:pt x="1877" y="1174"/>
                    </a:lnTo>
                    <a:lnTo>
                      <a:pt x="1877" y="1194"/>
                    </a:lnTo>
                    <a:lnTo>
                      <a:pt x="1876" y="1214"/>
                    </a:lnTo>
                    <a:lnTo>
                      <a:pt x="1874" y="1231"/>
                    </a:lnTo>
                    <a:lnTo>
                      <a:pt x="1870" y="1246"/>
                    </a:lnTo>
                    <a:lnTo>
                      <a:pt x="1866" y="1260"/>
                    </a:lnTo>
                    <a:lnTo>
                      <a:pt x="1863" y="1272"/>
                    </a:lnTo>
                    <a:lnTo>
                      <a:pt x="1854" y="1291"/>
                    </a:lnTo>
                    <a:lnTo>
                      <a:pt x="1847" y="1305"/>
                    </a:lnTo>
                    <a:lnTo>
                      <a:pt x="1842" y="1313"/>
                    </a:lnTo>
                    <a:lnTo>
                      <a:pt x="1839" y="1315"/>
                    </a:lnTo>
                    <a:lnTo>
                      <a:pt x="1842" y="1320"/>
                    </a:lnTo>
                    <a:lnTo>
                      <a:pt x="1847" y="1336"/>
                    </a:lnTo>
                    <a:lnTo>
                      <a:pt x="1850" y="1349"/>
                    </a:lnTo>
                    <a:lnTo>
                      <a:pt x="1854" y="1365"/>
                    </a:lnTo>
                    <a:lnTo>
                      <a:pt x="1857" y="1384"/>
                    </a:lnTo>
                    <a:lnTo>
                      <a:pt x="1860" y="1408"/>
                    </a:lnTo>
                    <a:lnTo>
                      <a:pt x="1863" y="1434"/>
                    </a:lnTo>
                    <a:lnTo>
                      <a:pt x="1866" y="1465"/>
                    </a:lnTo>
                    <a:lnTo>
                      <a:pt x="1867" y="1501"/>
                    </a:lnTo>
                    <a:lnTo>
                      <a:pt x="1868" y="1539"/>
                    </a:lnTo>
                    <a:lnTo>
                      <a:pt x="1867" y="1583"/>
                    </a:lnTo>
                    <a:lnTo>
                      <a:pt x="1865" y="1632"/>
                    </a:lnTo>
                    <a:lnTo>
                      <a:pt x="1862" y="1685"/>
                    </a:lnTo>
                    <a:lnTo>
                      <a:pt x="1856" y="1745"/>
                    </a:lnTo>
                    <a:lnTo>
                      <a:pt x="1853" y="1775"/>
                    </a:lnTo>
                    <a:lnTo>
                      <a:pt x="1848" y="1807"/>
                    </a:lnTo>
                    <a:lnTo>
                      <a:pt x="1843" y="1839"/>
                    </a:lnTo>
                    <a:lnTo>
                      <a:pt x="1837" y="1871"/>
                    </a:lnTo>
                    <a:lnTo>
                      <a:pt x="1830" y="1904"/>
                    </a:lnTo>
                    <a:lnTo>
                      <a:pt x="1822" y="1937"/>
                    </a:lnTo>
                    <a:lnTo>
                      <a:pt x="1813" y="1970"/>
                    </a:lnTo>
                    <a:lnTo>
                      <a:pt x="1804" y="2003"/>
                    </a:lnTo>
                    <a:lnTo>
                      <a:pt x="1794" y="2037"/>
                    </a:lnTo>
                    <a:lnTo>
                      <a:pt x="1783" y="2070"/>
                    </a:lnTo>
                    <a:lnTo>
                      <a:pt x="1770" y="2104"/>
                    </a:lnTo>
                    <a:lnTo>
                      <a:pt x="1757" y="2137"/>
                    </a:lnTo>
                    <a:lnTo>
                      <a:pt x="1743" y="2170"/>
                    </a:lnTo>
                    <a:lnTo>
                      <a:pt x="1729" y="2203"/>
                    </a:lnTo>
                    <a:lnTo>
                      <a:pt x="1712" y="2236"/>
                    </a:lnTo>
                    <a:lnTo>
                      <a:pt x="1696" y="2268"/>
                    </a:lnTo>
                    <a:lnTo>
                      <a:pt x="1678" y="2300"/>
                    </a:lnTo>
                    <a:lnTo>
                      <a:pt x="1659" y="2332"/>
                    </a:lnTo>
                    <a:lnTo>
                      <a:pt x="1639" y="2363"/>
                    </a:lnTo>
                    <a:lnTo>
                      <a:pt x="1618" y="2393"/>
                    </a:lnTo>
                    <a:lnTo>
                      <a:pt x="1597" y="2423"/>
                    </a:lnTo>
                    <a:lnTo>
                      <a:pt x="1575" y="2452"/>
                    </a:lnTo>
                    <a:lnTo>
                      <a:pt x="1550" y="2481"/>
                    </a:lnTo>
                    <a:lnTo>
                      <a:pt x="1526" y="2507"/>
                    </a:lnTo>
                    <a:lnTo>
                      <a:pt x="1500" y="2534"/>
                    </a:lnTo>
                    <a:lnTo>
                      <a:pt x="1473" y="2559"/>
                    </a:lnTo>
                    <a:lnTo>
                      <a:pt x="1445" y="2584"/>
                    </a:lnTo>
                    <a:lnTo>
                      <a:pt x="1416" y="2607"/>
                    </a:lnTo>
                    <a:lnTo>
                      <a:pt x="1387" y="2630"/>
                    </a:lnTo>
                    <a:lnTo>
                      <a:pt x="1355" y="2651"/>
                    </a:lnTo>
                    <a:lnTo>
                      <a:pt x="1323" y="2671"/>
                    </a:lnTo>
                    <a:lnTo>
                      <a:pt x="1290" y="2689"/>
                    </a:lnTo>
                    <a:lnTo>
                      <a:pt x="1256" y="2706"/>
                    </a:lnTo>
                    <a:lnTo>
                      <a:pt x="1223" y="2722"/>
                    </a:lnTo>
                    <a:lnTo>
                      <a:pt x="1191" y="2737"/>
                    </a:lnTo>
                    <a:lnTo>
                      <a:pt x="1160" y="2750"/>
                    </a:lnTo>
                    <a:lnTo>
                      <a:pt x="1129" y="2763"/>
                    </a:lnTo>
                    <a:lnTo>
                      <a:pt x="1099" y="2774"/>
                    </a:lnTo>
                    <a:lnTo>
                      <a:pt x="1069" y="2784"/>
                    </a:lnTo>
                    <a:lnTo>
                      <a:pt x="1041" y="2793"/>
                    </a:lnTo>
                    <a:lnTo>
                      <a:pt x="1013" y="2801"/>
                    </a:lnTo>
                    <a:lnTo>
                      <a:pt x="987" y="2808"/>
                    </a:lnTo>
                    <a:lnTo>
                      <a:pt x="961" y="2816"/>
                    </a:lnTo>
                    <a:lnTo>
                      <a:pt x="936" y="2821"/>
                    </a:lnTo>
                    <a:lnTo>
                      <a:pt x="889" y="2831"/>
                    </a:lnTo>
                    <a:lnTo>
                      <a:pt x="846" y="2837"/>
                    </a:lnTo>
                    <a:lnTo>
                      <a:pt x="807" y="2842"/>
                    </a:lnTo>
                    <a:lnTo>
                      <a:pt x="772" y="2844"/>
                    </a:lnTo>
                    <a:lnTo>
                      <a:pt x="743" y="2846"/>
                    </a:lnTo>
                    <a:lnTo>
                      <a:pt x="717" y="2846"/>
                    </a:lnTo>
                    <a:lnTo>
                      <a:pt x="684" y="2845"/>
                    </a:lnTo>
                    <a:lnTo>
                      <a:pt x="672" y="2843"/>
                    </a:lnTo>
                    <a:lnTo>
                      <a:pt x="662" y="2832"/>
                    </a:lnTo>
                    <a:lnTo>
                      <a:pt x="636" y="2799"/>
                    </a:lnTo>
                    <a:lnTo>
                      <a:pt x="594" y="2746"/>
                    </a:lnTo>
                    <a:lnTo>
                      <a:pt x="541" y="2676"/>
                    </a:lnTo>
                    <a:lnTo>
                      <a:pt x="511" y="2635"/>
                    </a:lnTo>
                    <a:lnTo>
                      <a:pt x="480" y="2590"/>
                    </a:lnTo>
                    <a:lnTo>
                      <a:pt x="446" y="2542"/>
                    </a:lnTo>
                    <a:lnTo>
                      <a:pt x="412" y="2491"/>
                    </a:lnTo>
                    <a:lnTo>
                      <a:pt x="376" y="2437"/>
                    </a:lnTo>
                    <a:lnTo>
                      <a:pt x="342" y="2380"/>
                    </a:lnTo>
                    <a:lnTo>
                      <a:pt x="306" y="2320"/>
                    </a:lnTo>
                    <a:lnTo>
                      <a:pt x="270" y="2259"/>
                    </a:lnTo>
                    <a:lnTo>
                      <a:pt x="236" y="2197"/>
                    </a:lnTo>
                    <a:lnTo>
                      <a:pt x="202" y="2133"/>
                    </a:lnTo>
                    <a:lnTo>
                      <a:pt x="170" y="2067"/>
                    </a:lnTo>
                    <a:lnTo>
                      <a:pt x="140" y="2000"/>
                    </a:lnTo>
                    <a:lnTo>
                      <a:pt x="111" y="1933"/>
                    </a:lnTo>
                    <a:lnTo>
                      <a:pt x="85" y="1864"/>
                    </a:lnTo>
                    <a:lnTo>
                      <a:pt x="62" y="1796"/>
                    </a:lnTo>
                    <a:lnTo>
                      <a:pt x="42" y="1728"/>
                    </a:lnTo>
                    <a:lnTo>
                      <a:pt x="25" y="1660"/>
                    </a:lnTo>
                    <a:lnTo>
                      <a:pt x="12" y="1593"/>
                    </a:lnTo>
                    <a:lnTo>
                      <a:pt x="4" y="1525"/>
                    </a:lnTo>
                    <a:lnTo>
                      <a:pt x="0" y="1460"/>
                    </a:lnTo>
                    <a:lnTo>
                      <a:pt x="1" y="1396"/>
                    </a:lnTo>
                    <a:lnTo>
                      <a:pt x="7" y="1332"/>
                    </a:lnTo>
                    <a:lnTo>
                      <a:pt x="19" y="1271"/>
                    </a:lnTo>
                    <a:lnTo>
                      <a:pt x="37" y="1212"/>
                    </a:lnTo>
                    <a:lnTo>
                      <a:pt x="57" y="1154"/>
                    </a:lnTo>
                    <a:lnTo>
                      <a:pt x="75" y="1094"/>
                    </a:lnTo>
                    <a:lnTo>
                      <a:pt x="92" y="1035"/>
                    </a:lnTo>
                    <a:lnTo>
                      <a:pt x="107" y="975"/>
                    </a:lnTo>
                    <a:lnTo>
                      <a:pt x="121" y="915"/>
                    </a:lnTo>
                    <a:lnTo>
                      <a:pt x="135" y="854"/>
                    </a:lnTo>
                    <a:lnTo>
                      <a:pt x="148" y="794"/>
                    </a:lnTo>
                    <a:lnTo>
                      <a:pt x="160" y="735"/>
                    </a:lnTo>
                    <a:lnTo>
                      <a:pt x="184" y="619"/>
                    </a:lnTo>
                    <a:lnTo>
                      <a:pt x="208" y="507"/>
                    </a:lnTo>
                    <a:lnTo>
                      <a:pt x="220" y="454"/>
                    </a:lnTo>
                    <a:lnTo>
                      <a:pt x="235" y="402"/>
                    </a:lnTo>
                    <a:lnTo>
                      <a:pt x="249" y="353"/>
                    </a:lnTo>
                    <a:lnTo>
                      <a:pt x="264" y="306"/>
                    </a:lnTo>
                    <a:lnTo>
                      <a:pt x="281" y="261"/>
                    </a:lnTo>
                    <a:lnTo>
                      <a:pt x="299" y="219"/>
                    </a:lnTo>
                    <a:lnTo>
                      <a:pt x="319" y="181"/>
                    </a:lnTo>
                    <a:lnTo>
                      <a:pt x="341" y="145"/>
                    </a:lnTo>
                    <a:lnTo>
                      <a:pt x="365" y="112"/>
                    </a:lnTo>
                    <a:lnTo>
                      <a:pt x="392" y="84"/>
                    </a:lnTo>
                    <a:lnTo>
                      <a:pt x="420" y="59"/>
                    </a:lnTo>
                    <a:lnTo>
                      <a:pt x="452" y="39"/>
                    </a:lnTo>
                    <a:lnTo>
                      <a:pt x="487" y="21"/>
                    </a:lnTo>
                    <a:lnTo>
                      <a:pt x="524" y="10"/>
                    </a:lnTo>
                    <a:lnTo>
                      <a:pt x="565" y="2"/>
                    </a:lnTo>
                    <a:lnTo>
                      <a:pt x="609" y="0"/>
                    </a:lnTo>
                    <a:lnTo>
                      <a:pt x="657" y="3"/>
                    </a:lnTo>
                    <a:lnTo>
                      <a:pt x="709" y="11"/>
                    </a:lnTo>
                    <a:lnTo>
                      <a:pt x="766" y="24"/>
                    </a:lnTo>
                    <a:lnTo>
                      <a:pt x="826" y="4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2" name="Freeform 276"/>
              <p:cNvSpPr>
                <a:spLocks/>
              </p:cNvSpPr>
              <p:nvPr/>
            </p:nvSpPr>
            <p:spPr bwMode="auto">
              <a:xfrm>
                <a:off x="2529" y="1609"/>
                <a:ext cx="218" cy="295"/>
              </a:xfrm>
              <a:custGeom>
                <a:avLst/>
                <a:gdLst>
                  <a:gd name="T0" fmla="*/ 0 w 3270"/>
                  <a:gd name="T1" fmla="*/ 0 h 4425"/>
                  <a:gd name="T2" fmla="*/ 0 w 3270"/>
                  <a:gd name="T3" fmla="*/ 0 h 4425"/>
                  <a:gd name="T4" fmla="*/ 0 w 3270"/>
                  <a:gd name="T5" fmla="*/ 0 h 4425"/>
                  <a:gd name="T6" fmla="*/ 0 w 3270"/>
                  <a:gd name="T7" fmla="*/ 0 h 4425"/>
                  <a:gd name="T8" fmla="*/ 0 w 3270"/>
                  <a:gd name="T9" fmla="*/ 0 h 4425"/>
                  <a:gd name="T10" fmla="*/ 0 w 3270"/>
                  <a:gd name="T11" fmla="*/ 0 h 4425"/>
                  <a:gd name="T12" fmla="*/ 0 w 3270"/>
                  <a:gd name="T13" fmla="*/ 0 h 4425"/>
                  <a:gd name="T14" fmla="*/ 0 w 3270"/>
                  <a:gd name="T15" fmla="*/ 0 h 4425"/>
                  <a:gd name="T16" fmla="*/ 0 w 3270"/>
                  <a:gd name="T17" fmla="*/ 0 h 4425"/>
                  <a:gd name="T18" fmla="*/ 0 w 3270"/>
                  <a:gd name="T19" fmla="*/ 0 h 4425"/>
                  <a:gd name="T20" fmla="*/ 0 w 3270"/>
                  <a:gd name="T21" fmla="*/ 0 h 4425"/>
                  <a:gd name="T22" fmla="*/ 0 w 3270"/>
                  <a:gd name="T23" fmla="*/ 0 h 4425"/>
                  <a:gd name="T24" fmla="*/ 0 w 3270"/>
                  <a:gd name="T25" fmla="*/ 0 h 4425"/>
                  <a:gd name="T26" fmla="*/ 0 w 3270"/>
                  <a:gd name="T27" fmla="*/ 0 h 4425"/>
                  <a:gd name="T28" fmla="*/ 0 w 3270"/>
                  <a:gd name="T29" fmla="*/ 0 h 4425"/>
                  <a:gd name="T30" fmla="*/ 0 w 3270"/>
                  <a:gd name="T31" fmla="*/ 0 h 4425"/>
                  <a:gd name="T32" fmla="*/ 0 w 3270"/>
                  <a:gd name="T33" fmla="*/ 0 h 4425"/>
                  <a:gd name="T34" fmla="*/ 0 w 3270"/>
                  <a:gd name="T35" fmla="*/ 0 h 4425"/>
                  <a:gd name="T36" fmla="*/ 0 w 3270"/>
                  <a:gd name="T37" fmla="*/ 0 h 4425"/>
                  <a:gd name="T38" fmla="*/ 0 w 3270"/>
                  <a:gd name="T39" fmla="*/ 0 h 4425"/>
                  <a:gd name="T40" fmla="*/ 0 w 3270"/>
                  <a:gd name="T41" fmla="*/ 0 h 4425"/>
                  <a:gd name="T42" fmla="*/ 0 w 3270"/>
                  <a:gd name="T43" fmla="*/ 0 h 4425"/>
                  <a:gd name="T44" fmla="*/ 0 w 3270"/>
                  <a:gd name="T45" fmla="*/ 0 h 4425"/>
                  <a:gd name="T46" fmla="*/ 0 w 3270"/>
                  <a:gd name="T47" fmla="*/ 0 h 4425"/>
                  <a:gd name="T48" fmla="*/ 0 w 3270"/>
                  <a:gd name="T49" fmla="*/ 0 h 4425"/>
                  <a:gd name="T50" fmla="*/ 0 w 3270"/>
                  <a:gd name="T51" fmla="*/ 0 h 4425"/>
                  <a:gd name="T52" fmla="*/ 0 w 3270"/>
                  <a:gd name="T53" fmla="*/ 0 h 4425"/>
                  <a:gd name="T54" fmla="*/ 0 w 3270"/>
                  <a:gd name="T55" fmla="*/ 0 h 4425"/>
                  <a:gd name="T56" fmla="*/ 0 w 3270"/>
                  <a:gd name="T57" fmla="*/ 0 h 4425"/>
                  <a:gd name="T58" fmla="*/ 0 w 3270"/>
                  <a:gd name="T59" fmla="*/ 0 h 4425"/>
                  <a:gd name="T60" fmla="*/ 0 w 3270"/>
                  <a:gd name="T61" fmla="*/ 0 h 4425"/>
                  <a:gd name="T62" fmla="*/ 0 w 3270"/>
                  <a:gd name="T63" fmla="*/ 0 h 4425"/>
                  <a:gd name="T64" fmla="*/ 0 w 3270"/>
                  <a:gd name="T65" fmla="*/ 0 h 4425"/>
                  <a:gd name="T66" fmla="*/ 0 w 3270"/>
                  <a:gd name="T67" fmla="*/ 0 h 4425"/>
                  <a:gd name="T68" fmla="*/ 0 w 3270"/>
                  <a:gd name="T69" fmla="*/ 0 h 4425"/>
                  <a:gd name="T70" fmla="*/ 0 w 3270"/>
                  <a:gd name="T71" fmla="*/ 0 h 4425"/>
                  <a:gd name="T72" fmla="*/ 0 w 3270"/>
                  <a:gd name="T73" fmla="*/ 0 h 4425"/>
                  <a:gd name="T74" fmla="*/ 0 w 3270"/>
                  <a:gd name="T75" fmla="*/ 0 h 4425"/>
                  <a:gd name="T76" fmla="*/ 0 w 3270"/>
                  <a:gd name="T77" fmla="*/ 0 h 4425"/>
                  <a:gd name="T78" fmla="*/ 0 w 3270"/>
                  <a:gd name="T79" fmla="*/ 0 h 4425"/>
                  <a:gd name="T80" fmla="*/ 0 w 3270"/>
                  <a:gd name="T81" fmla="*/ 0 h 4425"/>
                  <a:gd name="T82" fmla="*/ 0 w 3270"/>
                  <a:gd name="T83" fmla="*/ 0 h 4425"/>
                  <a:gd name="T84" fmla="*/ 0 w 3270"/>
                  <a:gd name="T85" fmla="*/ 0 h 4425"/>
                  <a:gd name="T86" fmla="*/ 0 w 3270"/>
                  <a:gd name="T87" fmla="*/ 0 h 4425"/>
                  <a:gd name="T88" fmla="*/ 0 w 3270"/>
                  <a:gd name="T89" fmla="*/ 0 h 4425"/>
                  <a:gd name="T90" fmla="*/ 0 w 3270"/>
                  <a:gd name="T91" fmla="*/ 0 h 4425"/>
                  <a:gd name="T92" fmla="*/ 0 w 3270"/>
                  <a:gd name="T93" fmla="*/ 0 h 4425"/>
                  <a:gd name="T94" fmla="*/ 0 w 3270"/>
                  <a:gd name="T95" fmla="*/ 0 h 4425"/>
                  <a:gd name="T96" fmla="*/ 0 w 3270"/>
                  <a:gd name="T97" fmla="*/ 0 h 4425"/>
                  <a:gd name="T98" fmla="*/ 0 w 3270"/>
                  <a:gd name="T99" fmla="*/ 0 h 4425"/>
                  <a:gd name="T100" fmla="*/ 0 w 3270"/>
                  <a:gd name="T101" fmla="*/ 0 h 4425"/>
                  <a:gd name="T102" fmla="*/ 0 w 3270"/>
                  <a:gd name="T103" fmla="*/ 0 h 4425"/>
                  <a:gd name="T104" fmla="*/ 0 w 3270"/>
                  <a:gd name="T105" fmla="*/ 0 h 4425"/>
                  <a:gd name="T106" fmla="*/ 0 w 3270"/>
                  <a:gd name="T107" fmla="*/ 0 h 4425"/>
                  <a:gd name="T108" fmla="*/ 0 w 3270"/>
                  <a:gd name="T109" fmla="*/ 0 h 4425"/>
                  <a:gd name="T110" fmla="*/ 0 w 3270"/>
                  <a:gd name="T111" fmla="*/ 0 h 4425"/>
                  <a:gd name="T112" fmla="*/ 0 w 3270"/>
                  <a:gd name="T113" fmla="*/ 0 h 44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70"/>
                  <a:gd name="T172" fmla="*/ 0 h 4425"/>
                  <a:gd name="T173" fmla="*/ 3270 w 3270"/>
                  <a:gd name="T174" fmla="*/ 4425 h 44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70" h="4425">
                    <a:moveTo>
                      <a:pt x="434" y="1540"/>
                    </a:moveTo>
                    <a:lnTo>
                      <a:pt x="434" y="1530"/>
                    </a:lnTo>
                    <a:lnTo>
                      <a:pt x="435" y="1499"/>
                    </a:lnTo>
                    <a:lnTo>
                      <a:pt x="437" y="1452"/>
                    </a:lnTo>
                    <a:lnTo>
                      <a:pt x="444" y="1390"/>
                    </a:lnTo>
                    <a:lnTo>
                      <a:pt x="448" y="1354"/>
                    </a:lnTo>
                    <a:lnTo>
                      <a:pt x="453" y="1316"/>
                    </a:lnTo>
                    <a:lnTo>
                      <a:pt x="459" y="1274"/>
                    </a:lnTo>
                    <a:lnTo>
                      <a:pt x="467" y="1230"/>
                    </a:lnTo>
                    <a:lnTo>
                      <a:pt x="476" y="1184"/>
                    </a:lnTo>
                    <a:lnTo>
                      <a:pt x="487" y="1136"/>
                    </a:lnTo>
                    <a:lnTo>
                      <a:pt x="501" y="1086"/>
                    </a:lnTo>
                    <a:lnTo>
                      <a:pt x="516" y="1036"/>
                    </a:lnTo>
                    <a:lnTo>
                      <a:pt x="533" y="984"/>
                    </a:lnTo>
                    <a:lnTo>
                      <a:pt x="553" y="932"/>
                    </a:lnTo>
                    <a:lnTo>
                      <a:pt x="574" y="880"/>
                    </a:lnTo>
                    <a:lnTo>
                      <a:pt x="599" y="827"/>
                    </a:lnTo>
                    <a:lnTo>
                      <a:pt x="626" y="775"/>
                    </a:lnTo>
                    <a:lnTo>
                      <a:pt x="656" y="722"/>
                    </a:lnTo>
                    <a:lnTo>
                      <a:pt x="688" y="670"/>
                    </a:lnTo>
                    <a:lnTo>
                      <a:pt x="724" y="620"/>
                    </a:lnTo>
                    <a:lnTo>
                      <a:pt x="763" y="571"/>
                    </a:lnTo>
                    <a:lnTo>
                      <a:pt x="806" y="523"/>
                    </a:lnTo>
                    <a:lnTo>
                      <a:pt x="852" y="477"/>
                    </a:lnTo>
                    <a:lnTo>
                      <a:pt x="901" y="435"/>
                    </a:lnTo>
                    <a:lnTo>
                      <a:pt x="955" y="393"/>
                    </a:lnTo>
                    <a:lnTo>
                      <a:pt x="1012" y="355"/>
                    </a:lnTo>
                    <a:lnTo>
                      <a:pt x="1073" y="319"/>
                    </a:lnTo>
                    <a:lnTo>
                      <a:pt x="1138" y="287"/>
                    </a:lnTo>
                    <a:lnTo>
                      <a:pt x="1205" y="257"/>
                    </a:lnTo>
                    <a:lnTo>
                      <a:pt x="1270" y="229"/>
                    </a:lnTo>
                    <a:lnTo>
                      <a:pt x="1334" y="203"/>
                    </a:lnTo>
                    <a:lnTo>
                      <a:pt x="1396" y="178"/>
                    </a:lnTo>
                    <a:lnTo>
                      <a:pt x="1457" y="156"/>
                    </a:lnTo>
                    <a:lnTo>
                      <a:pt x="1516" y="134"/>
                    </a:lnTo>
                    <a:lnTo>
                      <a:pt x="1574" y="115"/>
                    </a:lnTo>
                    <a:lnTo>
                      <a:pt x="1630" y="98"/>
                    </a:lnTo>
                    <a:lnTo>
                      <a:pt x="1685" y="81"/>
                    </a:lnTo>
                    <a:lnTo>
                      <a:pt x="1739" y="67"/>
                    </a:lnTo>
                    <a:lnTo>
                      <a:pt x="1792" y="54"/>
                    </a:lnTo>
                    <a:lnTo>
                      <a:pt x="1843" y="42"/>
                    </a:lnTo>
                    <a:lnTo>
                      <a:pt x="1893" y="31"/>
                    </a:lnTo>
                    <a:lnTo>
                      <a:pt x="1942" y="23"/>
                    </a:lnTo>
                    <a:lnTo>
                      <a:pt x="1989" y="16"/>
                    </a:lnTo>
                    <a:lnTo>
                      <a:pt x="2035" y="10"/>
                    </a:lnTo>
                    <a:lnTo>
                      <a:pt x="2080" y="5"/>
                    </a:lnTo>
                    <a:lnTo>
                      <a:pt x="2125" y="2"/>
                    </a:lnTo>
                    <a:lnTo>
                      <a:pt x="2168" y="0"/>
                    </a:lnTo>
                    <a:lnTo>
                      <a:pt x="2210" y="0"/>
                    </a:lnTo>
                    <a:lnTo>
                      <a:pt x="2252" y="0"/>
                    </a:lnTo>
                    <a:lnTo>
                      <a:pt x="2292" y="2"/>
                    </a:lnTo>
                    <a:lnTo>
                      <a:pt x="2331" y="5"/>
                    </a:lnTo>
                    <a:lnTo>
                      <a:pt x="2369" y="9"/>
                    </a:lnTo>
                    <a:lnTo>
                      <a:pt x="2407" y="14"/>
                    </a:lnTo>
                    <a:lnTo>
                      <a:pt x="2444" y="20"/>
                    </a:lnTo>
                    <a:lnTo>
                      <a:pt x="2479" y="28"/>
                    </a:lnTo>
                    <a:lnTo>
                      <a:pt x="2515" y="36"/>
                    </a:lnTo>
                    <a:lnTo>
                      <a:pt x="2550" y="46"/>
                    </a:lnTo>
                    <a:lnTo>
                      <a:pt x="2583" y="57"/>
                    </a:lnTo>
                    <a:lnTo>
                      <a:pt x="2616" y="68"/>
                    </a:lnTo>
                    <a:lnTo>
                      <a:pt x="2649" y="80"/>
                    </a:lnTo>
                    <a:lnTo>
                      <a:pt x="2711" y="107"/>
                    </a:lnTo>
                    <a:lnTo>
                      <a:pt x="2770" y="133"/>
                    </a:lnTo>
                    <a:lnTo>
                      <a:pt x="2824" y="160"/>
                    </a:lnTo>
                    <a:lnTo>
                      <a:pt x="2875" y="188"/>
                    </a:lnTo>
                    <a:lnTo>
                      <a:pt x="2900" y="202"/>
                    </a:lnTo>
                    <a:lnTo>
                      <a:pt x="2923" y="216"/>
                    </a:lnTo>
                    <a:lnTo>
                      <a:pt x="2946" y="231"/>
                    </a:lnTo>
                    <a:lnTo>
                      <a:pt x="2967" y="246"/>
                    </a:lnTo>
                    <a:lnTo>
                      <a:pt x="2989" y="261"/>
                    </a:lnTo>
                    <a:lnTo>
                      <a:pt x="3008" y="276"/>
                    </a:lnTo>
                    <a:lnTo>
                      <a:pt x="3027" y="292"/>
                    </a:lnTo>
                    <a:lnTo>
                      <a:pt x="3046" y="308"/>
                    </a:lnTo>
                    <a:lnTo>
                      <a:pt x="3064" y="324"/>
                    </a:lnTo>
                    <a:lnTo>
                      <a:pt x="3080" y="341"/>
                    </a:lnTo>
                    <a:lnTo>
                      <a:pt x="3097" y="358"/>
                    </a:lnTo>
                    <a:lnTo>
                      <a:pt x="3112" y="375"/>
                    </a:lnTo>
                    <a:lnTo>
                      <a:pt x="3127" y="393"/>
                    </a:lnTo>
                    <a:lnTo>
                      <a:pt x="3142" y="410"/>
                    </a:lnTo>
                    <a:lnTo>
                      <a:pt x="3155" y="428"/>
                    </a:lnTo>
                    <a:lnTo>
                      <a:pt x="3168" y="448"/>
                    </a:lnTo>
                    <a:lnTo>
                      <a:pt x="3180" y="467"/>
                    </a:lnTo>
                    <a:lnTo>
                      <a:pt x="3192" y="487"/>
                    </a:lnTo>
                    <a:lnTo>
                      <a:pt x="3203" y="506"/>
                    </a:lnTo>
                    <a:lnTo>
                      <a:pt x="3213" y="526"/>
                    </a:lnTo>
                    <a:lnTo>
                      <a:pt x="3223" y="548"/>
                    </a:lnTo>
                    <a:lnTo>
                      <a:pt x="3233" y="568"/>
                    </a:lnTo>
                    <a:lnTo>
                      <a:pt x="3242" y="591"/>
                    </a:lnTo>
                    <a:lnTo>
                      <a:pt x="3250" y="613"/>
                    </a:lnTo>
                    <a:lnTo>
                      <a:pt x="3257" y="636"/>
                    </a:lnTo>
                    <a:lnTo>
                      <a:pt x="3263" y="659"/>
                    </a:lnTo>
                    <a:lnTo>
                      <a:pt x="3267" y="684"/>
                    </a:lnTo>
                    <a:lnTo>
                      <a:pt x="3269" y="708"/>
                    </a:lnTo>
                    <a:lnTo>
                      <a:pt x="3270" y="734"/>
                    </a:lnTo>
                    <a:lnTo>
                      <a:pt x="3270" y="759"/>
                    </a:lnTo>
                    <a:lnTo>
                      <a:pt x="3269" y="785"/>
                    </a:lnTo>
                    <a:lnTo>
                      <a:pt x="3267" y="811"/>
                    </a:lnTo>
                    <a:lnTo>
                      <a:pt x="3264" y="837"/>
                    </a:lnTo>
                    <a:lnTo>
                      <a:pt x="3260" y="863"/>
                    </a:lnTo>
                    <a:lnTo>
                      <a:pt x="3255" y="889"/>
                    </a:lnTo>
                    <a:lnTo>
                      <a:pt x="3250" y="914"/>
                    </a:lnTo>
                    <a:lnTo>
                      <a:pt x="3237" y="964"/>
                    </a:lnTo>
                    <a:lnTo>
                      <a:pt x="3222" y="1012"/>
                    </a:lnTo>
                    <a:lnTo>
                      <a:pt x="3206" y="1057"/>
                    </a:lnTo>
                    <a:lnTo>
                      <a:pt x="3191" y="1099"/>
                    </a:lnTo>
                    <a:lnTo>
                      <a:pt x="3175" y="1136"/>
                    </a:lnTo>
                    <a:lnTo>
                      <a:pt x="3161" y="1169"/>
                    </a:lnTo>
                    <a:lnTo>
                      <a:pt x="3139" y="1215"/>
                    </a:lnTo>
                    <a:lnTo>
                      <a:pt x="3129" y="1231"/>
                    </a:lnTo>
                    <a:lnTo>
                      <a:pt x="3129" y="1226"/>
                    </a:lnTo>
                    <a:lnTo>
                      <a:pt x="3128" y="1208"/>
                    </a:lnTo>
                    <a:lnTo>
                      <a:pt x="3124" y="1181"/>
                    </a:lnTo>
                    <a:lnTo>
                      <a:pt x="3117" y="1141"/>
                    </a:lnTo>
                    <a:lnTo>
                      <a:pt x="3111" y="1118"/>
                    </a:lnTo>
                    <a:lnTo>
                      <a:pt x="3105" y="1090"/>
                    </a:lnTo>
                    <a:lnTo>
                      <a:pt x="3096" y="1060"/>
                    </a:lnTo>
                    <a:lnTo>
                      <a:pt x="3087" y="1029"/>
                    </a:lnTo>
                    <a:lnTo>
                      <a:pt x="3074" y="993"/>
                    </a:lnTo>
                    <a:lnTo>
                      <a:pt x="3061" y="955"/>
                    </a:lnTo>
                    <a:lnTo>
                      <a:pt x="3045" y="914"/>
                    </a:lnTo>
                    <a:lnTo>
                      <a:pt x="3026" y="871"/>
                    </a:lnTo>
                    <a:lnTo>
                      <a:pt x="3007" y="828"/>
                    </a:lnTo>
                    <a:lnTo>
                      <a:pt x="2989" y="788"/>
                    </a:lnTo>
                    <a:lnTo>
                      <a:pt x="2969" y="751"/>
                    </a:lnTo>
                    <a:lnTo>
                      <a:pt x="2951" y="718"/>
                    </a:lnTo>
                    <a:lnTo>
                      <a:pt x="2934" y="689"/>
                    </a:lnTo>
                    <a:lnTo>
                      <a:pt x="2916" y="661"/>
                    </a:lnTo>
                    <a:lnTo>
                      <a:pt x="2900" y="638"/>
                    </a:lnTo>
                    <a:lnTo>
                      <a:pt x="2886" y="617"/>
                    </a:lnTo>
                    <a:lnTo>
                      <a:pt x="2859" y="584"/>
                    </a:lnTo>
                    <a:lnTo>
                      <a:pt x="2839" y="561"/>
                    </a:lnTo>
                    <a:lnTo>
                      <a:pt x="2825" y="548"/>
                    </a:lnTo>
                    <a:lnTo>
                      <a:pt x="2820" y="544"/>
                    </a:lnTo>
                    <a:lnTo>
                      <a:pt x="2822" y="551"/>
                    </a:lnTo>
                    <a:lnTo>
                      <a:pt x="2825" y="569"/>
                    </a:lnTo>
                    <a:lnTo>
                      <a:pt x="2829" y="601"/>
                    </a:lnTo>
                    <a:lnTo>
                      <a:pt x="2834" y="645"/>
                    </a:lnTo>
                    <a:lnTo>
                      <a:pt x="2835" y="671"/>
                    </a:lnTo>
                    <a:lnTo>
                      <a:pt x="2836" y="701"/>
                    </a:lnTo>
                    <a:lnTo>
                      <a:pt x="2836" y="734"/>
                    </a:lnTo>
                    <a:lnTo>
                      <a:pt x="2836" y="768"/>
                    </a:lnTo>
                    <a:lnTo>
                      <a:pt x="2834" y="807"/>
                    </a:lnTo>
                    <a:lnTo>
                      <a:pt x="2830" y="848"/>
                    </a:lnTo>
                    <a:lnTo>
                      <a:pt x="2826" y="892"/>
                    </a:lnTo>
                    <a:lnTo>
                      <a:pt x="2820" y="939"/>
                    </a:lnTo>
                    <a:lnTo>
                      <a:pt x="2814" y="987"/>
                    </a:lnTo>
                    <a:lnTo>
                      <a:pt x="2806" y="1035"/>
                    </a:lnTo>
                    <a:lnTo>
                      <a:pt x="2797" y="1081"/>
                    </a:lnTo>
                    <a:lnTo>
                      <a:pt x="2788" y="1126"/>
                    </a:lnTo>
                    <a:lnTo>
                      <a:pt x="2767" y="1210"/>
                    </a:lnTo>
                    <a:lnTo>
                      <a:pt x="2748" y="1285"/>
                    </a:lnTo>
                    <a:lnTo>
                      <a:pt x="2729" y="1347"/>
                    </a:lnTo>
                    <a:lnTo>
                      <a:pt x="2714" y="1395"/>
                    </a:lnTo>
                    <a:lnTo>
                      <a:pt x="2704" y="1427"/>
                    </a:lnTo>
                    <a:lnTo>
                      <a:pt x="2701" y="1437"/>
                    </a:lnTo>
                    <a:lnTo>
                      <a:pt x="2701" y="1423"/>
                    </a:lnTo>
                    <a:lnTo>
                      <a:pt x="2702" y="1384"/>
                    </a:lnTo>
                    <a:lnTo>
                      <a:pt x="2702" y="1327"/>
                    </a:lnTo>
                    <a:lnTo>
                      <a:pt x="2701" y="1257"/>
                    </a:lnTo>
                    <a:lnTo>
                      <a:pt x="2699" y="1220"/>
                    </a:lnTo>
                    <a:lnTo>
                      <a:pt x="2696" y="1181"/>
                    </a:lnTo>
                    <a:lnTo>
                      <a:pt x="2692" y="1142"/>
                    </a:lnTo>
                    <a:lnTo>
                      <a:pt x="2686" y="1104"/>
                    </a:lnTo>
                    <a:lnTo>
                      <a:pt x="2679" y="1068"/>
                    </a:lnTo>
                    <a:lnTo>
                      <a:pt x="2671" y="1033"/>
                    </a:lnTo>
                    <a:lnTo>
                      <a:pt x="2666" y="1017"/>
                    </a:lnTo>
                    <a:lnTo>
                      <a:pt x="2661" y="1001"/>
                    </a:lnTo>
                    <a:lnTo>
                      <a:pt x="2655" y="987"/>
                    </a:lnTo>
                    <a:lnTo>
                      <a:pt x="2649" y="974"/>
                    </a:lnTo>
                    <a:lnTo>
                      <a:pt x="2624" y="926"/>
                    </a:lnTo>
                    <a:lnTo>
                      <a:pt x="2601" y="886"/>
                    </a:lnTo>
                    <a:lnTo>
                      <a:pt x="2580" y="853"/>
                    </a:lnTo>
                    <a:lnTo>
                      <a:pt x="2563" y="828"/>
                    </a:lnTo>
                    <a:lnTo>
                      <a:pt x="2549" y="808"/>
                    </a:lnTo>
                    <a:lnTo>
                      <a:pt x="2538" y="795"/>
                    </a:lnTo>
                    <a:lnTo>
                      <a:pt x="2531" y="787"/>
                    </a:lnTo>
                    <a:lnTo>
                      <a:pt x="2529" y="785"/>
                    </a:lnTo>
                    <a:lnTo>
                      <a:pt x="2529" y="803"/>
                    </a:lnTo>
                    <a:lnTo>
                      <a:pt x="2529" y="854"/>
                    </a:lnTo>
                    <a:lnTo>
                      <a:pt x="2529" y="931"/>
                    </a:lnTo>
                    <a:lnTo>
                      <a:pt x="2529" y="1023"/>
                    </a:lnTo>
                    <a:lnTo>
                      <a:pt x="2529" y="1125"/>
                    </a:lnTo>
                    <a:lnTo>
                      <a:pt x="2529" y="1227"/>
                    </a:lnTo>
                    <a:lnTo>
                      <a:pt x="2529" y="1322"/>
                    </a:lnTo>
                    <a:lnTo>
                      <a:pt x="2529" y="1402"/>
                    </a:lnTo>
                    <a:lnTo>
                      <a:pt x="2528" y="1440"/>
                    </a:lnTo>
                    <a:lnTo>
                      <a:pt x="2526" y="1480"/>
                    </a:lnTo>
                    <a:lnTo>
                      <a:pt x="2524" y="1523"/>
                    </a:lnTo>
                    <a:lnTo>
                      <a:pt x="2520" y="1567"/>
                    </a:lnTo>
                    <a:lnTo>
                      <a:pt x="2512" y="1658"/>
                    </a:lnTo>
                    <a:lnTo>
                      <a:pt x="2501" y="1749"/>
                    </a:lnTo>
                    <a:lnTo>
                      <a:pt x="2490" y="1833"/>
                    </a:lnTo>
                    <a:lnTo>
                      <a:pt x="2478" y="1908"/>
                    </a:lnTo>
                    <a:lnTo>
                      <a:pt x="2468" y="1966"/>
                    </a:lnTo>
                    <a:lnTo>
                      <a:pt x="2460" y="2004"/>
                    </a:lnTo>
                    <a:lnTo>
                      <a:pt x="2458" y="2021"/>
                    </a:lnTo>
                    <a:lnTo>
                      <a:pt x="2456" y="2047"/>
                    </a:lnTo>
                    <a:lnTo>
                      <a:pt x="2455" y="2078"/>
                    </a:lnTo>
                    <a:lnTo>
                      <a:pt x="2456" y="2116"/>
                    </a:lnTo>
                    <a:lnTo>
                      <a:pt x="2458" y="2203"/>
                    </a:lnTo>
                    <a:lnTo>
                      <a:pt x="2462" y="2296"/>
                    </a:lnTo>
                    <a:lnTo>
                      <a:pt x="2467" y="2387"/>
                    </a:lnTo>
                    <a:lnTo>
                      <a:pt x="2472" y="2463"/>
                    </a:lnTo>
                    <a:lnTo>
                      <a:pt x="2476" y="2516"/>
                    </a:lnTo>
                    <a:lnTo>
                      <a:pt x="2477" y="2537"/>
                    </a:lnTo>
                    <a:lnTo>
                      <a:pt x="2487" y="2549"/>
                    </a:lnTo>
                    <a:lnTo>
                      <a:pt x="2509" y="2584"/>
                    </a:lnTo>
                    <a:lnTo>
                      <a:pt x="2524" y="2609"/>
                    </a:lnTo>
                    <a:lnTo>
                      <a:pt x="2542" y="2638"/>
                    </a:lnTo>
                    <a:lnTo>
                      <a:pt x="2560" y="2671"/>
                    </a:lnTo>
                    <a:lnTo>
                      <a:pt x="2578" y="2708"/>
                    </a:lnTo>
                    <a:lnTo>
                      <a:pt x="2597" y="2748"/>
                    </a:lnTo>
                    <a:lnTo>
                      <a:pt x="2614" y="2792"/>
                    </a:lnTo>
                    <a:lnTo>
                      <a:pt x="2622" y="2814"/>
                    </a:lnTo>
                    <a:lnTo>
                      <a:pt x="2630" y="2837"/>
                    </a:lnTo>
                    <a:lnTo>
                      <a:pt x="2638" y="2860"/>
                    </a:lnTo>
                    <a:lnTo>
                      <a:pt x="2644" y="2884"/>
                    </a:lnTo>
                    <a:lnTo>
                      <a:pt x="2650" y="2908"/>
                    </a:lnTo>
                    <a:lnTo>
                      <a:pt x="2655" y="2934"/>
                    </a:lnTo>
                    <a:lnTo>
                      <a:pt x="2659" y="2958"/>
                    </a:lnTo>
                    <a:lnTo>
                      <a:pt x="2663" y="2984"/>
                    </a:lnTo>
                    <a:lnTo>
                      <a:pt x="2665" y="3009"/>
                    </a:lnTo>
                    <a:lnTo>
                      <a:pt x="2667" y="3035"/>
                    </a:lnTo>
                    <a:lnTo>
                      <a:pt x="2667" y="3060"/>
                    </a:lnTo>
                    <a:lnTo>
                      <a:pt x="2666" y="3086"/>
                    </a:lnTo>
                    <a:lnTo>
                      <a:pt x="2662" y="3138"/>
                    </a:lnTo>
                    <a:lnTo>
                      <a:pt x="2657" y="3190"/>
                    </a:lnTo>
                    <a:lnTo>
                      <a:pt x="2650" y="3243"/>
                    </a:lnTo>
                    <a:lnTo>
                      <a:pt x="2642" y="3296"/>
                    </a:lnTo>
                    <a:lnTo>
                      <a:pt x="2632" y="3349"/>
                    </a:lnTo>
                    <a:lnTo>
                      <a:pt x="2621" y="3401"/>
                    </a:lnTo>
                    <a:lnTo>
                      <a:pt x="2610" y="3453"/>
                    </a:lnTo>
                    <a:lnTo>
                      <a:pt x="2598" y="3505"/>
                    </a:lnTo>
                    <a:lnTo>
                      <a:pt x="2585" y="3555"/>
                    </a:lnTo>
                    <a:lnTo>
                      <a:pt x="2570" y="3604"/>
                    </a:lnTo>
                    <a:lnTo>
                      <a:pt x="2556" y="3652"/>
                    </a:lnTo>
                    <a:lnTo>
                      <a:pt x="2541" y="3697"/>
                    </a:lnTo>
                    <a:lnTo>
                      <a:pt x="2525" y="3741"/>
                    </a:lnTo>
                    <a:lnTo>
                      <a:pt x="2509" y="3783"/>
                    </a:lnTo>
                    <a:lnTo>
                      <a:pt x="2494" y="3822"/>
                    </a:lnTo>
                    <a:lnTo>
                      <a:pt x="2477" y="3859"/>
                    </a:lnTo>
                    <a:lnTo>
                      <a:pt x="2468" y="3877"/>
                    </a:lnTo>
                    <a:lnTo>
                      <a:pt x="2458" y="3895"/>
                    </a:lnTo>
                    <a:lnTo>
                      <a:pt x="2445" y="3913"/>
                    </a:lnTo>
                    <a:lnTo>
                      <a:pt x="2431" y="3930"/>
                    </a:lnTo>
                    <a:lnTo>
                      <a:pt x="2416" y="3948"/>
                    </a:lnTo>
                    <a:lnTo>
                      <a:pt x="2400" y="3966"/>
                    </a:lnTo>
                    <a:lnTo>
                      <a:pt x="2381" y="3983"/>
                    </a:lnTo>
                    <a:lnTo>
                      <a:pt x="2363" y="4001"/>
                    </a:lnTo>
                    <a:lnTo>
                      <a:pt x="2344" y="4018"/>
                    </a:lnTo>
                    <a:lnTo>
                      <a:pt x="2324" y="4034"/>
                    </a:lnTo>
                    <a:lnTo>
                      <a:pt x="2303" y="4051"/>
                    </a:lnTo>
                    <a:lnTo>
                      <a:pt x="2282" y="4067"/>
                    </a:lnTo>
                    <a:lnTo>
                      <a:pt x="2240" y="4098"/>
                    </a:lnTo>
                    <a:lnTo>
                      <a:pt x="2197" y="4127"/>
                    </a:lnTo>
                    <a:lnTo>
                      <a:pt x="2154" y="4155"/>
                    </a:lnTo>
                    <a:lnTo>
                      <a:pt x="2114" y="4178"/>
                    </a:lnTo>
                    <a:lnTo>
                      <a:pt x="2077" y="4201"/>
                    </a:lnTo>
                    <a:lnTo>
                      <a:pt x="2046" y="4219"/>
                    </a:lnTo>
                    <a:lnTo>
                      <a:pt x="1998" y="4245"/>
                    </a:lnTo>
                    <a:lnTo>
                      <a:pt x="1979" y="4254"/>
                    </a:lnTo>
                    <a:lnTo>
                      <a:pt x="1985" y="4246"/>
                    </a:lnTo>
                    <a:lnTo>
                      <a:pt x="2001" y="4222"/>
                    </a:lnTo>
                    <a:lnTo>
                      <a:pt x="2023" y="4188"/>
                    </a:lnTo>
                    <a:lnTo>
                      <a:pt x="2048" y="4145"/>
                    </a:lnTo>
                    <a:lnTo>
                      <a:pt x="2061" y="4120"/>
                    </a:lnTo>
                    <a:lnTo>
                      <a:pt x="2073" y="4096"/>
                    </a:lnTo>
                    <a:lnTo>
                      <a:pt x="2084" y="4070"/>
                    </a:lnTo>
                    <a:lnTo>
                      <a:pt x="2096" y="4044"/>
                    </a:lnTo>
                    <a:lnTo>
                      <a:pt x="2104" y="4018"/>
                    </a:lnTo>
                    <a:lnTo>
                      <a:pt x="2111" y="3993"/>
                    </a:lnTo>
                    <a:lnTo>
                      <a:pt x="2113" y="3980"/>
                    </a:lnTo>
                    <a:lnTo>
                      <a:pt x="2115" y="3968"/>
                    </a:lnTo>
                    <a:lnTo>
                      <a:pt x="2116" y="3957"/>
                    </a:lnTo>
                    <a:lnTo>
                      <a:pt x="2117" y="3945"/>
                    </a:lnTo>
                    <a:lnTo>
                      <a:pt x="2116" y="3896"/>
                    </a:lnTo>
                    <a:lnTo>
                      <a:pt x="2114" y="3840"/>
                    </a:lnTo>
                    <a:lnTo>
                      <a:pt x="2111" y="3783"/>
                    </a:lnTo>
                    <a:lnTo>
                      <a:pt x="2108" y="3728"/>
                    </a:lnTo>
                    <a:lnTo>
                      <a:pt x="2105" y="3678"/>
                    </a:lnTo>
                    <a:lnTo>
                      <a:pt x="2103" y="3638"/>
                    </a:lnTo>
                    <a:lnTo>
                      <a:pt x="2101" y="3611"/>
                    </a:lnTo>
                    <a:lnTo>
                      <a:pt x="2100" y="3602"/>
                    </a:lnTo>
                    <a:lnTo>
                      <a:pt x="2097" y="3616"/>
                    </a:lnTo>
                    <a:lnTo>
                      <a:pt x="2087" y="3655"/>
                    </a:lnTo>
                    <a:lnTo>
                      <a:pt x="2070" y="3712"/>
                    </a:lnTo>
                    <a:lnTo>
                      <a:pt x="2048" y="3782"/>
                    </a:lnTo>
                    <a:lnTo>
                      <a:pt x="2034" y="3821"/>
                    </a:lnTo>
                    <a:lnTo>
                      <a:pt x="2019" y="3861"/>
                    </a:lnTo>
                    <a:lnTo>
                      <a:pt x="2002" y="3901"/>
                    </a:lnTo>
                    <a:lnTo>
                      <a:pt x="1983" y="3940"/>
                    </a:lnTo>
                    <a:lnTo>
                      <a:pt x="1964" y="3979"/>
                    </a:lnTo>
                    <a:lnTo>
                      <a:pt x="1942" y="4016"/>
                    </a:lnTo>
                    <a:lnTo>
                      <a:pt x="1930" y="4033"/>
                    </a:lnTo>
                    <a:lnTo>
                      <a:pt x="1918" y="4051"/>
                    </a:lnTo>
                    <a:lnTo>
                      <a:pt x="1906" y="4067"/>
                    </a:lnTo>
                    <a:lnTo>
                      <a:pt x="1894" y="4082"/>
                    </a:lnTo>
                    <a:lnTo>
                      <a:pt x="1872" y="4106"/>
                    </a:lnTo>
                    <a:lnTo>
                      <a:pt x="1852" y="4128"/>
                    </a:lnTo>
                    <a:lnTo>
                      <a:pt x="1830" y="4150"/>
                    </a:lnTo>
                    <a:lnTo>
                      <a:pt x="1809" y="4170"/>
                    </a:lnTo>
                    <a:lnTo>
                      <a:pt x="1788" y="4190"/>
                    </a:lnTo>
                    <a:lnTo>
                      <a:pt x="1766" y="4208"/>
                    </a:lnTo>
                    <a:lnTo>
                      <a:pt x="1746" y="4225"/>
                    </a:lnTo>
                    <a:lnTo>
                      <a:pt x="1724" y="4242"/>
                    </a:lnTo>
                    <a:lnTo>
                      <a:pt x="1683" y="4272"/>
                    </a:lnTo>
                    <a:lnTo>
                      <a:pt x="1644" y="4299"/>
                    </a:lnTo>
                    <a:lnTo>
                      <a:pt x="1606" y="4322"/>
                    </a:lnTo>
                    <a:lnTo>
                      <a:pt x="1570" y="4342"/>
                    </a:lnTo>
                    <a:lnTo>
                      <a:pt x="1536" y="4359"/>
                    </a:lnTo>
                    <a:lnTo>
                      <a:pt x="1506" y="4373"/>
                    </a:lnTo>
                    <a:lnTo>
                      <a:pt x="1479" y="4385"/>
                    </a:lnTo>
                    <a:lnTo>
                      <a:pt x="1457" y="4394"/>
                    </a:lnTo>
                    <a:lnTo>
                      <a:pt x="1424" y="4405"/>
                    </a:lnTo>
                    <a:lnTo>
                      <a:pt x="1413" y="4408"/>
                    </a:lnTo>
                    <a:lnTo>
                      <a:pt x="1415" y="4404"/>
                    </a:lnTo>
                    <a:lnTo>
                      <a:pt x="1421" y="4391"/>
                    </a:lnTo>
                    <a:lnTo>
                      <a:pt x="1430" y="4369"/>
                    </a:lnTo>
                    <a:lnTo>
                      <a:pt x="1441" y="4342"/>
                    </a:lnTo>
                    <a:lnTo>
                      <a:pt x="1453" y="4309"/>
                    </a:lnTo>
                    <a:lnTo>
                      <a:pt x="1464" y="4271"/>
                    </a:lnTo>
                    <a:lnTo>
                      <a:pt x="1469" y="4251"/>
                    </a:lnTo>
                    <a:lnTo>
                      <a:pt x="1474" y="4229"/>
                    </a:lnTo>
                    <a:lnTo>
                      <a:pt x="1478" y="4208"/>
                    </a:lnTo>
                    <a:lnTo>
                      <a:pt x="1481" y="4185"/>
                    </a:lnTo>
                    <a:lnTo>
                      <a:pt x="1487" y="4141"/>
                    </a:lnTo>
                    <a:lnTo>
                      <a:pt x="1492" y="4097"/>
                    </a:lnTo>
                    <a:lnTo>
                      <a:pt x="1495" y="4057"/>
                    </a:lnTo>
                    <a:lnTo>
                      <a:pt x="1497" y="4020"/>
                    </a:lnTo>
                    <a:lnTo>
                      <a:pt x="1498" y="3989"/>
                    </a:lnTo>
                    <a:lnTo>
                      <a:pt x="1499" y="3966"/>
                    </a:lnTo>
                    <a:lnTo>
                      <a:pt x="1499" y="3951"/>
                    </a:lnTo>
                    <a:lnTo>
                      <a:pt x="1499" y="3945"/>
                    </a:lnTo>
                    <a:lnTo>
                      <a:pt x="1500" y="3952"/>
                    </a:lnTo>
                    <a:lnTo>
                      <a:pt x="1499" y="3972"/>
                    </a:lnTo>
                    <a:lnTo>
                      <a:pt x="1497" y="3987"/>
                    </a:lnTo>
                    <a:lnTo>
                      <a:pt x="1493" y="4005"/>
                    </a:lnTo>
                    <a:lnTo>
                      <a:pt x="1485" y="4025"/>
                    </a:lnTo>
                    <a:lnTo>
                      <a:pt x="1475" y="4048"/>
                    </a:lnTo>
                    <a:lnTo>
                      <a:pt x="1469" y="4060"/>
                    </a:lnTo>
                    <a:lnTo>
                      <a:pt x="1461" y="4073"/>
                    </a:lnTo>
                    <a:lnTo>
                      <a:pt x="1453" y="4086"/>
                    </a:lnTo>
                    <a:lnTo>
                      <a:pt x="1443" y="4101"/>
                    </a:lnTo>
                    <a:lnTo>
                      <a:pt x="1431" y="4115"/>
                    </a:lnTo>
                    <a:lnTo>
                      <a:pt x="1419" y="4130"/>
                    </a:lnTo>
                    <a:lnTo>
                      <a:pt x="1406" y="4147"/>
                    </a:lnTo>
                    <a:lnTo>
                      <a:pt x="1391" y="4162"/>
                    </a:lnTo>
                    <a:lnTo>
                      <a:pt x="1373" y="4178"/>
                    </a:lnTo>
                    <a:lnTo>
                      <a:pt x="1355" y="4196"/>
                    </a:lnTo>
                    <a:lnTo>
                      <a:pt x="1335" y="4213"/>
                    </a:lnTo>
                    <a:lnTo>
                      <a:pt x="1313" y="4230"/>
                    </a:lnTo>
                    <a:lnTo>
                      <a:pt x="1290" y="4249"/>
                    </a:lnTo>
                    <a:lnTo>
                      <a:pt x="1264" y="4267"/>
                    </a:lnTo>
                    <a:lnTo>
                      <a:pt x="1236" y="4287"/>
                    </a:lnTo>
                    <a:lnTo>
                      <a:pt x="1207" y="4306"/>
                    </a:lnTo>
                    <a:lnTo>
                      <a:pt x="1191" y="4315"/>
                    </a:lnTo>
                    <a:lnTo>
                      <a:pt x="1173" y="4324"/>
                    </a:lnTo>
                    <a:lnTo>
                      <a:pt x="1155" y="4334"/>
                    </a:lnTo>
                    <a:lnTo>
                      <a:pt x="1135" y="4342"/>
                    </a:lnTo>
                    <a:lnTo>
                      <a:pt x="1115" y="4349"/>
                    </a:lnTo>
                    <a:lnTo>
                      <a:pt x="1095" y="4356"/>
                    </a:lnTo>
                    <a:lnTo>
                      <a:pt x="1074" y="4363"/>
                    </a:lnTo>
                    <a:lnTo>
                      <a:pt x="1053" y="4369"/>
                    </a:lnTo>
                    <a:lnTo>
                      <a:pt x="1009" y="4380"/>
                    </a:lnTo>
                    <a:lnTo>
                      <a:pt x="964" y="4391"/>
                    </a:lnTo>
                    <a:lnTo>
                      <a:pt x="920" y="4399"/>
                    </a:lnTo>
                    <a:lnTo>
                      <a:pt x="877" y="4406"/>
                    </a:lnTo>
                    <a:lnTo>
                      <a:pt x="836" y="4411"/>
                    </a:lnTo>
                    <a:lnTo>
                      <a:pt x="799" y="4416"/>
                    </a:lnTo>
                    <a:lnTo>
                      <a:pt x="764" y="4419"/>
                    </a:lnTo>
                    <a:lnTo>
                      <a:pt x="734" y="4422"/>
                    </a:lnTo>
                    <a:lnTo>
                      <a:pt x="690" y="4425"/>
                    </a:lnTo>
                    <a:lnTo>
                      <a:pt x="675" y="4425"/>
                    </a:lnTo>
                    <a:lnTo>
                      <a:pt x="684" y="4419"/>
                    </a:lnTo>
                    <a:lnTo>
                      <a:pt x="709" y="4401"/>
                    </a:lnTo>
                    <a:lnTo>
                      <a:pt x="745" y="4372"/>
                    </a:lnTo>
                    <a:lnTo>
                      <a:pt x="789" y="4335"/>
                    </a:lnTo>
                    <a:lnTo>
                      <a:pt x="813" y="4312"/>
                    </a:lnTo>
                    <a:lnTo>
                      <a:pt x="837" y="4289"/>
                    </a:lnTo>
                    <a:lnTo>
                      <a:pt x="862" y="4263"/>
                    </a:lnTo>
                    <a:lnTo>
                      <a:pt x="885" y="4237"/>
                    </a:lnTo>
                    <a:lnTo>
                      <a:pt x="908" y="4208"/>
                    </a:lnTo>
                    <a:lnTo>
                      <a:pt x="930" y="4178"/>
                    </a:lnTo>
                    <a:lnTo>
                      <a:pt x="939" y="4163"/>
                    </a:lnTo>
                    <a:lnTo>
                      <a:pt x="950" y="4148"/>
                    </a:lnTo>
                    <a:lnTo>
                      <a:pt x="958" y="4132"/>
                    </a:lnTo>
                    <a:lnTo>
                      <a:pt x="967" y="4116"/>
                    </a:lnTo>
                    <a:lnTo>
                      <a:pt x="974" y="4101"/>
                    </a:lnTo>
                    <a:lnTo>
                      <a:pt x="980" y="4083"/>
                    </a:lnTo>
                    <a:lnTo>
                      <a:pt x="984" y="4067"/>
                    </a:lnTo>
                    <a:lnTo>
                      <a:pt x="988" y="4051"/>
                    </a:lnTo>
                    <a:lnTo>
                      <a:pt x="991" y="4033"/>
                    </a:lnTo>
                    <a:lnTo>
                      <a:pt x="993" y="4016"/>
                    </a:lnTo>
                    <a:lnTo>
                      <a:pt x="993" y="4000"/>
                    </a:lnTo>
                    <a:lnTo>
                      <a:pt x="993" y="3982"/>
                    </a:lnTo>
                    <a:lnTo>
                      <a:pt x="991" y="3966"/>
                    </a:lnTo>
                    <a:lnTo>
                      <a:pt x="988" y="3949"/>
                    </a:lnTo>
                    <a:lnTo>
                      <a:pt x="986" y="3932"/>
                    </a:lnTo>
                    <a:lnTo>
                      <a:pt x="982" y="3916"/>
                    </a:lnTo>
                    <a:lnTo>
                      <a:pt x="974" y="3884"/>
                    </a:lnTo>
                    <a:lnTo>
                      <a:pt x="965" y="3855"/>
                    </a:lnTo>
                    <a:lnTo>
                      <a:pt x="954" y="3827"/>
                    </a:lnTo>
                    <a:lnTo>
                      <a:pt x="943" y="3802"/>
                    </a:lnTo>
                    <a:lnTo>
                      <a:pt x="931" y="3778"/>
                    </a:lnTo>
                    <a:lnTo>
                      <a:pt x="921" y="3759"/>
                    </a:lnTo>
                    <a:lnTo>
                      <a:pt x="905" y="3731"/>
                    </a:lnTo>
                    <a:lnTo>
                      <a:pt x="898" y="3722"/>
                    </a:lnTo>
                    <a:lnTo>
                      <a:pt x="876" y="3703"/>
                    </a:lnTo>
                    <a:lnTo>
                      <a:pt x="816" y="3647"/>
                    </a:lnTo>
                    <a:lnTo>
                      <a:pt x="775" y="3608"/>
                    </a:lnTo>
                    <a:lnTo>
                      <a:pt x="728" y="3562"/>
                    </a:lnTo>
                    <a:lnTo>
                      <a:pt x="675" y="3509"/>
                    </a:lnTo>
                    <a:lnTo>
                      <a:pt x="619" y="3449"/>
                    </a:lnTo>
                    <a:lnTo>
                      <a:pt x="560" y="3384"/>
                    </a:lnTo>
                    <a:lnTo>
                      <a:pt x="499" y="3315"/>
                    </a:lnTo>
                    <a:lnTo>
                      <a:pt x="468" y="3279"/>
                    </a:lnTo>
                    <a:lnTo>
                      <a:pt x="437" y="3241"/>
                    </a:lnTo>
                    <a:lnTo>
                      <a:pt x="407" y="3203"/>
                    </a:lnTo>
                    <a:lnTo>
                      <a:pt x="376" y="3164"/>
                    </a:lnTo>
                    <a:lnTo>
                      <a:pt x="347" y="3124"/>
                    </a:lnTo>
                    <a:lnTo>
                      <a:pt x="317" y="3083"/>
                    </a:lnTo>
                    <a:lnTo>
                      <a:pt x="288" y="3042"/>
                    </a:lnTo>
                    <a:lnTo>
                      <a:pt x="261" y="3000"/>
                    </a:lnTo>
                    <a:lnTo>
                      <a:pt x="233" y="2957"/>
                    </a:lnTo>
                    <a:lnTo>
                      <a:pt x="208" y="2915"/>
                    </a:lnTo>
                    <a:lnTo>
                      <a:pt x="183" y="2872"/>
                    </a:lnTo>
                    <a:lnTo>
                      <a:pt x="160" y="2829"/>
                    </a:lnTo>
                    <a:lnTo>
                      <a:pt x="137" y="2785"/>
                    </a:lnTo>
                    <a:lnTo>
                      <a:pt x="117" y="2739"/>
                    </a:lnTo>
                    <a:lnTo>
                      <a:pt x="99" y="2692"/>
                    </a:lnTo>
                    <a:lnTo>
                      <a:pt x="80" y="2644"/>
                    </a:lnTo>
                    <a:lnTo>
                      <a:pt x="65" y="2596"/>
                    </a:lnTo>
                    <a:lnTo>
                      <a:pt x="51" y="2546"/>
                    </a:lnTo>
                    <a:lnTo>
                      <a:pt x="37" y="2497"/>
                    </a:lnTo>
                    <a:lnTo>
                      <a:pt x="26" y="2446"/>
                    </a:lnTo>
                    <a:lnTo>
                      <a:pt x="17" y="2396"/>
                    </a:lnTo>
                    <a:lnTo>
                      <a:pt x="10" y="2345"/>
                    </a:lnTo>
                    <a:lnTo>
                      <a:pt x="4" y="2295"/>
                    </a:lnTo>
                    <a:lnTo>
                      <a:pt x="1" y="2245"/>
                    </a:lnTo>
                    <a:lnTo>
                      <a:pt x="0" y="2195"/>
                    </a:lnTo>
                    <a:lnTo>
                      <a:pt x="0" y="2146"/>
                    </a:lnTo>
                    <a:lnTo>
                      <a:pt x="3" y="2097"/>
                    </a:lnTo>
                    <a:lnTo>
                      <a:pt x="8" y="2049"/>
                    </a:lnTo>
                    <a:lnTo>
                      <a:pt x="15" y="2003"/>
                    </a:lnTo>
                    <a:lnTo>
                      <a:pt x="24" y="1957"/>
                    </a:lnTo>
                    <a:lnTo>
                      <a:pt x="36" y="1913"/>
                    </a:lnTo>
                    <a:lnTo>
                      <a:pt x="51" y="1871"/>
                    </a:lnTo>
                    <a:lnTo>
                      <a:pt x="67" y="1830"/>
                    </a:lnTo>
                    <a:lnTo>
                      <a:pt x="86" y="1791"/>
                    </a:lnTo>
                    <a:lnTo>
                      <a:pt x="109" y="1755"/>
                    </a:lnTo>
                    <a:lnTo>
                      <a:pt x="133" y="1720"/>
                    </a:lnTo>
                    <a:lnTo>
                      <a:pt x="161" y="1687"/>
                    </a:lnTo>
                    <a:lnTo>
                      <a:pt x="190" y="1658"/>
                    </a:lnTo>
                    <a:lnTo>
                      <a:pt x="224" y="1631"/>
                    </a:lnTo>
                    <a:lnTo>
                      <a:pt x="260" y="1607"/>
                    </a:lnTo>
                    <a:lnTo>
                      <a:pt x="299" y="1585"/>
                    </a:lnTo>
                    <a:lnTo>
                      <a:pt x="341" y="1567"/>
                    </a:lnTo>
                    <a:lnTo>
                      <a:pt x="386" y="1551"/>
                    </a:lnTo>
                    <a:lnTo>
                      <a:pt x="434" y="1540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3" name="Freeform 277"/>
              <p:cNvSpPr>
                <a:spLocks/>
              </p:cNvSpPr>
              <p:nvPr/>
            </p:nvSpPr>
            <p:spPr bwMode="auto">
              <a:xfrm>
                <a:off x="2679" y="1744"/>
                <a:ext cx="24" cy="40"/>
              </a:xfrm>
              <a:custGeom>
                <a:avLst/>
                <a:gdLst>
                  <a:gd name="T0" fmla="*/ 0 w 359"/>
                  <a:gd name="T1" fmla="*/ 0 h 601"/>
                  <a:gd name="T2" fmla="*/ 0 w 359"/>
                  <a:gd name="T3" fmla="*/ 0 h 601"/>
                  <a:gd name="T4" fmla="*/ 0 w 359"/>
                  <a:gd name="T5" fmla="*/ 0 h 601"/>
                  <a:gd name="T6" fmla="*/ 0 w 359"/>
                  <a:gd name="T7" fmla="*/ 0 h 601"/>
                  <a:gd name="T8" fmla="*/ 0 w 359"/>
                  <a:gd name="T9" fmla="*/ 0 h 601"/>
                  <a:gd name="T10" fmla="*/ 0 w 359"/>
                  <a:gd name="T11" fmla="*/ 0 h 601"/>
                  <a:gd name="T12" fmla="*/ 0 w 359"/>
                  <a:gd name="T13" fmla="*/ 0 h 601"/>
                  <a:gd name="T14" fmla="*/ 0 w 359"/>
                  <a:gd name="T15" fmla="*/ 0 h 601"/>
                  <a:gd name="T16" fmla="*/ 0 w 359"/>
                  <a:gd name="T17" fmla="*/ 0 h 601"/>
                  <a:gd name="T18" fmla="*/ 0 w 359"/>
                  <a:gd name="T19" fmla="*/ 0 h 601"/>
                  <a:gd name="T20" fmla="*/ 0 w 359"/>
                  <a:gd name="T21" fmla="*/ 0 h 601"/>
                  <a:gd name="T22" fmla="*/ 0 w 359"/>
                  <a:gd name="T23" fmla="*/ 0 h 601"/>
                  <a:gd name="T24" fmla="*/ 0 w 359"/>
                  <a:gd name="T25" fmla="*/ 0 h 601"/>
                  <a:gd name="T26" fmla="*/ 0 w 359"/>
                  <a:gd name="T27" fmla="*/ 0 h 601"/>
                  <a:gd name="T28" fmla="*/ 0 w 359"/>
                  <a:gd name="T29" fmla="*/ 0 h 601"/>
                  <a:gd name="T30" fmla="*/ 0 w 359"/>
                  <a:gd name="T31" fmla="*/ 0 h 601"/>
                  <a:gd name="T32" fmla="*/ 0 w 359"/>
                  <a:gd name="T33" fmla="*/ 0 h 601"/>
                  <a:gd name="T34" fmla="*/ 0 w 359"/>
                  <a:gd name="T35" fmla="*/ 0 h 601"/>
                  <a:gd name="T36" fmla="*/ 0 w 359"/>
                  <a:gd name="T37" fmla="*/ 0 h 601"/>
                  <a:gd name="T38" fmla="*/ 0 w 359"/>
                  <a:gd name="T39" fmla="*/ 0 h 601"/>
                  <a:gd name="T40" fmla="*/ 0 w 359"/>
                  <a:gd name="T41" fmla="*/ 0 h 601"/>
                  <a:gd name="T42" fmla="*/ 0 w 359"/>
                  <a:gd name="T43" fmla="*/ 0 h 601"/>
                  <a:gd name="T44" fmla="*/ 0 w 359"/>
                  <a:gd name="T45" fmla="*/ 0 h 601"/>
                  <a:gd name="T46" fmla="*/ 0 w 359"/>
                  <a:gd name="T47" fmla="*/ 0 h 601"/>
                  <a:gd name="T48" fmla="*/ 0 w 359"/>
                  <a:gd name="T49" fmla="*/ 0 h 601"/>
                  <a:gd name="T50" fmla="*/ 0 w 359"/>
                  <a:gd name="T51" fmla="*/ 0 h 601"/>
                  <a:gd name="T52" fmla="*/ 0 w 359"/>
                  <a:gd name="T53" fmla="*/ 0 h 601"/>
                  <a:gd name="T54" fmla="*/ 0 w 359"/>
                  <a:gd name="T55" fmla="*/ 0 h 601"/>
                  <a:gd name="T56" fmla="*/ 0 w 359"/>
                  <a:gd name="T57" fmla="*/ 0 h 601"/>
                  <a:gd name="T58" fmla="*/ 0 w 359"/>
                  <a:gd name="T59" fmla="*/ 0 h 601"/>
                  <a:gd name="T60" fmla="*/ 0 w 359"/>
                  <a:gd name="T61" fmla="*/ 0 h 601"/>
                  <a:gd name="T62" fmla="*/ 0 w 359"/>
                  <a:gd name="T63" fmla="*/ 0 h 601"/>
                  <a:gd name="T64" fmla="*/ 0 w 359"/>
                  <a:gd name="T65" fmla="*/ 0 h 601"/>
                  <a:gd name="T66" fmla="*/ 0 w 359"/>
                  <a:gd name="T67" fmla="*/ 0 h 601"/>
                  <a:gd name="T68" fmla="*/ 0 w 359"/>
                  <a:gd name="T69" fmla="*/ 0 h 601"/>
                  <a:gd name="T70" fmla="*/ 0 w 359"/>
                  <a:gd name="T71" fmla="*/ 0 h 601"/>
                  <a:gd name="T72" fmla="*/ 0 w 359"/>
                  <a:gd name="T73" fmla="*/ 0 h 601"/>
                  <a:gd name="T74" fmla="*/ 0 w 359"/>
                  <a:gd name="T75" fmla="*/ 0 h 6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9"/>
                  <a:gd name="T115" fmla="*/ 0 h 601"/>
                  <a:gd name="T116" fmla="*/ 359 w 359"/>
                  <a:gd name="T117" fmla="*/ 601 h 60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9" h="601">
                    <a:moveTo>
                      <a:pt x="15" y="0"/>
                    </a:moveTo>
                    <a:lnTo>
                      <a:pt x="13" y="16"/>
                    </a:lnTo>
                    <a:lnTo>
                      <a:pt x="9" y="61"/>
                    </a:lnTo>
                    <a:lnTo>
                      <a:pt x="6" y="91"/>
                    </a:lnTo>
                    <a:lnTo>
                      <a:pt x="4" y="126"/>
                    </a:lnTo>
                    <a:lnTo>
                      <a:pt x="2" y="162"/>
                    </a:lnTo>
                    <a:lnTo>
                      <a:pt x="0" y="202"/>
                    </a:lnTo>
                    <a:lnTo>
                      <a:pt x="0" y="243"/>
                    </a:lnTo>
                    <a:lnTo>
                      <a:pt x="1" y="284"/>
                    </a:lnTo>
                    <a:lnTo>
                      <a:pt x="4" y="324"/>
                    </a:lnTo>
                    <a:lnTo>
                      <a:pt x="8" y="363"/>
                    </a:lnTo>
                    <a:lnTo>
                      <a:pt x="11" y="381"/>
                    </a:lnTo>
                    <a:lnTo>
                      <a:pt x="14" y="398"/>
                    </a:lnTo>
                    <a:lnTo>
                      <a:pt x="18" y="416"/>
                    </a:lnTo>
                    <a:lnTo>
                      <a:pt x="23" y="431"/>
                    </a:lnTo>
                    <a:lnTo>
                      <a:pt x="28" y="445"/>
                    </a:lnTo>
                    <a:lnTo>
                      <a:pt x="36" y="459"/>
                    </a:lnTo>
                    <a:lnTo>
                      <a:pt x="42" y="471"/>
                    </a:lnTo>
                    <a:lnTo>
                      <a:pt x="50" y="481"/>
                    </a:lnTo>
                    <a:lnTo>
                      <a:pt x="58" y="490"/>
                    </a:lnTo>
                    <a:lnTo>
                      <a:pt x="67" y="499"/>
                    </a:lnTo>
                    <a:lnTo>
                      <a:pt x="77" y="508"/>
                    </a:lnTo>
                    <a:lnTo>
                      <a:pt x="88" y="516"/>
                    </a:lnTo>
                    <a:lnTo>
                      <a:pt x="99" y="524"/>
                    </a:lnTo>
                    <a:lnTo>
                      <a:pt x="110" y="531"/>
                    </a:lnTo>
                    <a:lnTo>
                      <a:pt x="122" y="537"/>
                    </a:lnTo>
                    <a:lnTo>
                      <a:pt x="135" y="543"/>
                    </a:lnTo>
                    <a:lnTo>
                      <a:pt x="159" y="554"/>
                    </a:lnTo>
                    <a:lnTo>
                      <a:pt x="186" y="565"/>
                    </a:lnTo>
                    <a:lnTo>
                      <a:pt x="211" y="573"/>
                    </a:lnTo>
                    <a:lnTo>
                      <a:pt x="237" y="580"/>
                    </a:lnTo>
                    <a:lnTo>
                      <a:pt x="261" y="586"/>
                    </a:lnTo>
                    <a:lnTo>
                      <a:pt x="284" y="590"/>
                    </a:lnTo>
                    <a:lnTo>
                      <a:pt x="304" y="594"/>
                    </a:lnTo>
                    <a:lnTo>
                      <a:pt x="322" y="597"/>
                    </a:lnTo>
                    <a:lnTo>
                      <a:pt x="349" y="600"/>
                    </a:lnTo>
                    <a:lnTo>
                      <a:pt x="359" y="60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5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4" name="Freeform 278"/>
              <p:cNvSpPr>
                <a:spLocks/>
              </p:cNvSpPr>
              <p:nvPr/>
            </p:nvSpPr>
            <p:spPr bwMode="auto">
              <a:xfrm>
                <a:off x="2750" y="1772"/>
                <a:ext cx="27" cy="15"/>
              </a:xfrm>
              <a:custGeom>
                <a:avLst/>
                <a:gdLst>
                  <a:gd name="T0" fmla="*/ 0 w 395"/>
                  <a:gd name="T1" fmla="*/ 0 h 224"/>
                  <a:gd name="T2" fmla="*/ 0 w 395"/>
                  <a:gd name="T3" fmla="*/ 0 h 224"/>
                  <a:gd name="T4" fmla="*/ 0 w 395"/>
                  <a:gd name="T5" fmla="*/ 0 h 224"/>
                  <a:gd name="T6" fmla="*/ 0 w 395"/>
                  <a:gd name="T7" fmla="*/ 0 h 224"/>
                  <a:gd name="T8" fmla="*/ 0 w 395"/>
                  <a:gd name="T9" fmla="*/ 0 h 224"/>
                  <a:gd name="T10" fmla="*/ 0 w 395"/>
                  <a:gd name="T11" fmla="*/ 0 h 224"/>
                  <a:gd name="T12" fmla="*/ 0 w 395"/>
                  <a:gd name="T13" fmla="*/ 0 h 224"/>
                  <a:gd name="T14" fmla="*/ 0 w 395"/>
                  <a:gd name="T15" fmla="*/ 0 h 224"/>
                  <a:gd name="T16" fmla="*/ 0 w 395"/>
                  <a:gd name="T17" fmla="*/ 0 h 224"/>
                  <a:gd name="T18" fmla="*/ 0 w 395"/>
                  <a:gd name="T19" fmla="*/ 0 h 224"/>
                  <a:gd name="T20" fmla="*/ 0 w 395"/>
                  <a:gd name="T21" fmla="*/ 0 h 224"/>
                  <a:gd name="T22" fmla="*/ 0 w 395"/>
                  <a:gd name="T23" fmla="*/ 0 h 224"/>
                  <a:gd name="T24" fmla="*/ 0 w 395"/>
                  <a:gd name="T25" fmla="*/ 0 h 224"/>
                  <a:gd name="T26" fmla="*/ 0 w 395"/>
                  <a:gd name="T27" fmla="*/ 0 h 224"/>
                  <a:gd name="T28" fmla="*/ 0 w 395"/>
                  <a:gd name="T29" fmla="*/ 0 h 224"/>
                  <a:gd name="T30" fmla="*/ 0 w 395"/>
                  <a:gd name="T31" fmla="*/ 0 h 224"/>
                  <a:gd name="T32" fmla="*/ 0 w 395"/>
                  <a:gd name="T33" fmla="*/ 0 h 224"/>
                  <a:gd name="T34" fmla="*/ 0 w 395"/>
                  <a:gd name="T35" fmla="*/ 0 h 224"/>
                  <a:gd name="T36" fmla="*/ 0 w 395"/>
                  <a:gd name="T37" fmla="*/ 0 h 224"/>
                  <a:gd name="T38" fmla="*/ 0 w 395"/>
                  <a:gd name="T39" fmla="*/ 0 h 224"/>
                  <a:gd name="T40" fmla="*/ 0 w 395"/>
                  <a:gd name="T41" fmla="*/ 0 h 224"/>
                  <a:gd name="T42" fmla="*/ 0 w 395"/>
                  <a:gd name="T43" fmla="*/ 0 h 224"/>
                  <a:gd name="T44" fmla="*/ 0 w 395"/>
                  <a:gd name="T45" fmla="*/ 0 h 224"/>
                  <a:gd name="T46" fmla="*/ 0 w 395"/>
                  <a:gd name="T47" fmla="*/ 0 h 224"/>
                  <a:gd name="T48" fmla="*/ 0 w 395"/>
                  <a:gd name="T49" fmla="*/ 0 h 224"/>
                  <a:gd name="T50" fmla="*/ 0 w 395"/>
                  <a:gd name="T51" fmla="*/ 0 h 224"/>
                  <a:gd name="T52" fmla="*/ 0 w 395"/>
                  <a:gd name="T53" fmla="*/ 0 h 224"/>
                  <a:gd name="T54" fmla="*/ 0 w 395"/>
                  <a:gd name="T55" fmla="*/ 0 h 224"/>
                  <a:gd name="T56" fmla="*/ 0 w 395"/>
                  <a:gd name="T57" fmla="*/ 0 h 224"/>
                  <a:gd name="T58" fmla="*/ 0 w 395"/>
                  <a:gd name="T59" fmla="*/ 0 h 224"/>
                  <a:gd name="T60" fmla="*/ 0 w 395"/>
                  <a:gd name="T61" fmla="*/ 0 h 224"/>
                  <a:gd name="T62" fmla="*/ 0 w 395"/>
                  <a:gd name="T63" fmla="*/ 0 h 224"/>
                  <a:gd name="T64" fmla="*/ 0 w 395"/>
                  <a:gd name="T65" fmla="*/ 0 h 224"/>
                  <a:gd name="T66" fmla="*/ 0 w 395"/>
                  <a:gd name="T67" fmla="*/ 0 h 224"/>
                  <a:gd name="T68" fmla="*/ 0 w 395"/>
                  <a:gd name="T69" fmla="*/ 0 h 224"/>
                  <a:gd name="T70" fmla="*/ 0 w 395"/>
                  <a:gd name="T71" fmla="*/ 0 h 224"/>
                  <a:gd name="T72" fmla="*/ 0 w 395"/>
                  <a:gd name="T73" fmla="*/ 0 h 224"/>
                  <a:gd name="T74" fmla="*/ 0 w 395"/>
                  <a:gd name="T75" fmla="*/ 0 h 224"/>
                  <a:gd name="T76" fmla="*/ 0 w 395"/>
                  <a:gd name="T77" fmla="*/ 0 h 224"/>
                  <a:gd name="T78" fmla="*/ 0 w 395"/>
                  <a:gd name="T79" fmla="*/ 0 h 224"/>
                  <a:gd name="T80" fmla="*/ 0 w 395"/>
                  <a:gd name="T81" fmla="*/ 0 h 224"/>
                  <a:gd name="T82" fmla="*/ 0 w 395"/>
                  <a:gd name="T83" fmla="*/ 0 h 224"/>
                  <a:gd name="T84" fmla="*/ 0 w 395"/>
                  <a:gd name="T85" fmla="*/ 0 h 224"/>
                  <a:gd name="T86" fmla="*/ 0 w 395"/>
                  <a:gd name="T87" fmla="*/ 0 h 224"/>
                  <a:gd name="T88" fmla="*/ 0 w 395"/>
                  <a:gd name="T89" fmla="*/ 0 h 224"/>
                  <a:gd name="T90" fmla="*/ 0 w 395"/>
                  <a:gd name="T91" fmla="*/ 0 h 224"/>
                  <a:gd name="T92" fmla="*/ 0 w 395"/>
                  <a:gd name="T93" fmla="*/ 0 h 224"/>
                  <a:gd name="T94" fmla="*/ 0 w 395"/>
                  <a:gd name="T95" fmla="*/ 0 h 224"/>
                  <a:gd name="T96" fmla="*/ 0 w 395"/>
                  <a:gd name="T97" fmla="*/ 0 h 224"/>
                  <a:gd name="T98" fmla="*/ 0 w 395"/>
                  <a:gd name="T99" fmla="*/ 0 h 224"/>
                  <a:gd name="T100" fmla="*/ 0 w 395"/>
                  <a:gd name="T101" fmla="*/ 0 h 224"/>
                  <a:gd name="T102" fmla="*/ 0 w 395"/>
                  <a:gd name="T103" fmla="*/ 0 h 224"/>
                  <a:gd name="T104" fmla="*/ 0 w 395"/>
                  <a:gd name="T105" fmla="*/ 0 h 224"/>
                  <a:gd name="T106" fmla="*/ 0 w 395"/>
                  <a:gd name="T107" fmla="*/ 0 h 224"/>
                  <a:gd name="T108" fmla="*/ 0 w 395"/>
                  <a:gd name="T109" fmla="*/ 0 h 224"/>
                  <a:gd name="T110" fmla="*/ 0 w 395"/>
                  <a:gd name="T111" fmla="*/ 0 h 224"/>
                  <a:gd name="T112" fmla="*/ 0 w 395"/>
                  <a:gd name="T113" fmla="*/ 0 h 224"/>
                  <a:gd name="T114" fmla="*/ 0 w 395"/>
                  <a:gd name="T115" fmla="*/ 0 h 224"/>
                  <a:gd name="T116" fmla="*/ 0 w 395"/>
                  <a:gd name="T117" fmla="*/ 0 h 224"/>
                  <a:gd name="T118" fmla="*/ 0 w 395"/>
                  <a:gd name="T119" fmla="*/ 0 h 224"/>
                  <a:gd name="T120" fmla="*/ 0 w 395"/>
                  <a:gd name="T121" fmla="*/ 0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5"/>
                  <a:gd name="T184" fmla="*/ 0 h 224"/>
                  <a:gd name="T185" fmla="*/ 395 w 395"/>
                  <a:gd name="T186" fmla="*/ 224 h 2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5" h="224">
                    <a:moveTo>
                      <a:pt x="0" y="0"/>
                    </a:moveTo>
                    <a:lnTo>
                      <a:pt x="3" y="3"/>
                    </a:lnTo>
                    <a:lnTo>
                      <a:pt x="12" y="11"/>
                    </a:lnTo>
                    <a:lnTo>
                      <a:pt x="28" y="23"/>
                    </a:lnTo>
                    <a:lnTo>
                      <a:pt x="48" y="38"/>
                    </a:lnTo>
                    <a:lnTo>
                      <a:pt x="73" y="55"/>
                    </a:lnTo>
                    <a:lnTo>
                      <a:pt x="102" y="72"/>
                    </a:lnTo>
                    <a:lnTo>
                      <a:pt x="119" y="80"/>
                    </a:lnTo>
                    <a:lnTo>
                      <a:pt x="135" y="88"/>
                    </a:lnTo>
                    <a:lnTo>
                      <a:pt x="153" y="96"/>
                    </a:lnTo>
                    <a:lnTo>
                      <a:pt x="173" y="103"/>
                    </a:lnTo>
                    <a:lnTo>
                      <a:pt x="192" y="108"/>
                    </a:lnTo>
                    <a:lnTo>
                      <a:pt x="211" y="112"/>
                    </a:lnTo>
                    <a:lnTo>
                      <a:pt x="231" y="115"/>
                    </a:lnTo>
                    <a:lnTo>
                      <a:pt x="250" y="117"/>
                    </a:lnTo>
                    <a:lnTo>
                      <a:pt x="270" y="118"/>
                    </a:lnTo>
                    <a:lnTo>
                      <a:pt x="288" y="118"/>
                    </a:lnTo>
                    <a:lnTo>
                      <a:pt x="305" y="117"/>
                    </a:lnTo>
                    <a:lnTo>
                      <a:pt x="323" y="115"/>
                    </a:lnTo>
                    <a:lnTo>
                      <a:pt x="352" y="112"/>
                    </a:lnTo>
                    <a:lnTo>
                      <a:pt x="375" y="108"/>
                    </a:lnTo>
                    <a:lnTo>
                      <a:pt x="390" y="104"/>
                    </a:lnTo>
                    <a:lnTo>
                      <a:pt x="395" y="103"/>
                    </a:lnTo>
                    <a:lnTo>
                      <a:pt x="391" y="109"/>
                    </a:lnTo>
                    <a:lnTo>
                      <a:pt x="380" y="124"/>
                    </a:lnTo>
                    <a:lnTo>
                      <a:pt x="372" y="134"/>
                    </a:lnTo>
                    <a:lnTo>
                      <a:pt x="361" y="146"/>
                    </a:lnTo>
                    <a:lnTo>
                      <a:pt x="349" y="157"/>
                    </a:lnTo>
                    <a:lnTo>
                      <a:pt x="335" y="169"/>
                    </a:lnTo>
                    <a:lnTo>
                      <a:pt x="320" y="181"/>
                    </a:lnTo>
                    <a:lnTo>
                      <a:pt x="303" y="193"/>
                    </a:lnTo>
                    <a:lnTo>
                      <a:pt x="285" y="203"/>
                    </a:lnTo>
                    <a:lnTo>
                      <a:pt x="265" y="211"/>
                    </a:lnTo>
                    <a:lnTo>
                      <a:pt x="254" y="215"/>
                    </a:lnTo>
                    <a:lnTo>
                      <a:pt x="244" y="218"/>
                    </a:lnTo>
                    <a:lnTo>
                      <a:pt x="233" y="220"/>
                    </a:lnTo>
                    <a:lnTo>
                      <a:pt x="222" y="222"/>
                    </a:lnTo>
                    <a:lnTo>
                      <a:pt x="209" y="224"/>
                    </a:lnTo>
                    <a:lnTo>
                      <a:pt x="197" y="224"/>
                    </a:lnTo>
                    <a:lnTo>
                      <a:pt x="185" y="224"/>
                    </a:lnTo>
                    <a:lnTo>
                      <a:pt x="173" y="223"/>
                    </a:lnTo>
                    <a:lnTo>
                      <a:pt x="159" y="220"/>
                    </a:lnTo>
                    <a:lnTo>
                      <a:pt x="147" y="217"/>
                    </a:lnTo>
                    <a:lnTo>
                      <a:pt x="136" y="213"/>
                    </a:lnTo>
                    <a:lnTo>
                      <a:pt x="126" y="208"/>
                    </a:lnTo>
                    <a:lnTo>
                      <a:pt x="116" y="203"/>
                    </a:lnTo>
                    <a:lnTo>
                      <a:pt x="105" y="196"/>
                    </a:lnTo>
                    <a:lnTo>
                      <a:pt x="96" y="188"/>
                    </a:lnTo>
                    <a:lnTo>
                      <a:pt x="87" y="180"/>
                    </a:lnTo>
                    <a:lnTo>
                      <a:pt x="79" y="172"/>
                    </a:lnTo>
                    <a:lnTo>
                      <a:pt x="72" y="163"/>
                    </a:lnTo>
                    <a:lnTo>
                      <a:pt x="65" y="154"/>
                    </a:lnTo>
                    <a:lnTo>
                      <a:pt x="57" y="145"/>
                    </a:lnTo>
                    <a:lnTo>
                      <a:pt x="45" y="125"/>
                    </a:lnTo>
                    <a:lnTo>
                      <a:pt x="35" y="105"/>
                    </a:lnTo>
                    <a:lnTo>
                      <a:pt x="26" y="84"/>
                    </a:lnTo>
                    <a:lnTo>
                      <a:pt x="19" y="66"/>
                    </a:lnTo>
                    <a:lnTo>
                      <a:pt x="12" y="48"/>
                    </a:lnTo>
                    <a:lnTo>
                      <a:pt x="8" y="32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5" name="Freeform 279"/>
              <p:cNvSpPr>
                <a:spLocks/>
              </p:cNvSpPr>
              <p:nvPr/>
            </p:nvSpPr>
            <p:spPr bwMode="auto">
              <a:xfrm>
                <a:off x="2784" y="1786"/>
                <a:ext cx="175" cy="135"/>
              </a:xfrm>
              <a:custGeom>
                <a:avLst/>
                <a:gdLst>
                  <a:gd name="T0" fmla="*/ 0 w 2632"/>
                  <a:gd name="T1" fmla="*/ 0 h 2011"/>
                  <a:gd name="T2" fmla="*/ 0 w 2632"/>
                  <a:gd name="T3" fmla="*/ 0 h 2011"/>
                  <a:gd name="T4" fmla="*/ 0 w 2632"/>
                  <a:gd name="T5" fmla="*/ 0 h 2011"/>
                  <a:gd name="T6" fmla="*/ 0 w 2632"/>
                  <a:gd name="T7" fmla="*/ 0 h 2011"/>
                  <a:gd name="T8" fmla="*/ 0 w 2632"/>
                  <a:gd name="T9" fmla="*/ 0 h 2011"/>
                  <a:gd name="T10" fmla="*/ 0 w 2632"/>
                  <a:gd name="T11" fmla="*/ 0 h 2011"/>
                  <a:gd name="T12" fmla="*/ 0 w 2632"/>
                  <a:gd name="T13" fmla="*/ 0 h 2011"/>
                  <a:gd name="T14" fmla="*/ 0 w 2632"/>
                  <a:gd name="T15" fmla="*/ 0 h 2011"/>
                  <a:gd name="T16" fmla="*/ 0 w 2632"/>
                  <a:gd name="T17" fmla="*/ 0 h 2011"/>
                  <a:gd name="T18" fmla="*/ 0 w 2632"/>
                  <a:gd name="T19" fmla="*/ 0 h 2011"/>
                  <a:gd name="T20" fmla="*/ 0 w 2632"/>
                  <a:gd name="T21" fmla="*/ 0 h 2011"/>
                  <a:gd name="T22" fmla="*/ 0 w 2632"/>
                  <a:gd name="T23" fmla="*/ 0 h 2011"/>
                  <a:gd name="T24" fmla="*/ 0 w 2632"/>
                  <a:gd name="T25" fmla="*/ 0 h 2011"/>
                  <a:gd name="T26" fmla="*/ 0 w 2632"/>
                  <a:gd name="T27" fmla="*/ 0 h 2011"/>
                  <a:gd name="T28" fmla="*/ 0 w 2632"/>
                  <a:gd name="T29" fmla="*/ 0 h 2011"/>
                  <a:gd name="T30" fmla="*/ 0 w 2632"/>
                  <a:gd name="T31" fmla="*/ 0 h 2011"/>
                  <a:gd name="T32" fmla="*/ 0 w 2632"/>
                  <a:gd name="T33" fmla="*/ 0 h 2011"/>
                  <a:gd name="T34" fmla="*/ 0 w 2632"/>
                  <a:gd name="T35" fmla="*/ 0 h 2011"/>
                  <a:gd name="T36" fmla="*/ 0 w 2632"/>
                  <a:gd name="T37" fmla="*/ 0 h 2011"/>
                  <a:gd name="T38" fmla="*/ 0 w 2632"/>
                  <a:gd name="T39" fmla="*/ 0 h 2011"/>
                  <a:gd name="T40" fmla="*/ 0 w 2632"/>
                  <a:gd name="T41" fmla="*/ 0 h 2011"/>
                  <a:gd name="T42" fmla="*/ 0 w 2632"/>
                  <a:gd name="T43" fmla="*/ 0 h 2011"/>
                  <a:gd name="T44" fmla="*/ 0 w 2632"/>
                  <a:gd name="T45" fmla="*/ 0 h 2011"/>
                  <a:gd name="T46" fmla="*/ 0 w 2632"/>
                  <a:gd name="T47" fmla="*/ 0 h 2011"/>
                  <a:gd name="T48" fmla="*/ 0 w 2632"/>
                  <a:gd name="T49" fmla="*/ 0 h 2011"/>
                  <a:gd name="T50" fmla="*/ 0 w 2632"/>
                  <a:gd name="T51" fmla="*/ 0 h 2011"/>
                  <a:gd name="T52" fmla="*/ 0 w 2632"/>
                  <a:gd name="T53" fmla="*/ 0 h 2011"/>
                  <a:gd name="T54" fmla="*/ 0 w 2632"/>
                  <a:gd name="T55" fmla="*/ 0 h 2011"/>
                  <a:gd name="T56" fmla="*/ 0 w 2632"/>
                  <a:gd name="T57" fmla="*/ 0 h 2011"/>
                  <a:gd name="T58" fmla="*/ 0 w 2632"/>
                  <a:gd name="T59" fmla="*/ 0 h 2011"/>
                  <a:gd name="T60" fmla="*/ 0 w 2632"/>
                  <a:gd name="T61" fmla="*/ 0 h 2011"/>
                  <a:gd name="T62" fmla="*/ 0 w 2632"/>
                  <a:gd name="T63" fmla="*/ 0 h 2011"/>
                  <a:gd name="T64" fmla="*/ 0 w 2632"/>
                  <a:gd name="T65" fmla="*/ 0 h 2011"/>
                  <a:gd name="T66" fmla="*/ 0 w 2632"/>
                  <a:gd name="T67" fmla="*/ 0 h 2011"/>
                  <a:gd name="T68" fmla="*/ 0 w 2632"/>
                  <a:gd name="T69" fmla="*/ 0 h 2011"/>
                  <a:gd name="T70" fmla="*/ 0 w 2632"/>
                  <a:gd name="T71" fmla="*/ 0 h 2011"/>
                  <a:gd name="T72" fmla="*/ 0 w 2632"/>
                  <a:gd name="T73" fmla="*/ 0 h 2011"/>
                  <a:gd name="T74" fmla="*/ 0 w 2632"/>
                  <a:gd name="T75" fmla="*/ 0 h 2011"/>
                  <a:gd name="T76" fmla="*/ 0 w 2632"/>
                  <a:gd name="T77" fmla="*/ 0 h 2011"/>
                  <a:gd name="T78" fmla="*/ 0 w 2632"/>
                  <a:gd name="T79" fmla="*/ 0 h 2011"/>
                  <a:gd name="T80" fmla="*/ 0 w 2632"/>
                  <a:gd name="T81" fmla="*/ 0 h 2011"/>
                  <a:gd name="T82" fmla="*/ 0 w 2632"/>
                  <a:gd name="T83" fmla="*/ 0 h 2011"/>
                  <a:gd name="T84" fmla="*/ 0 w 2632"/>
                  <a:gd name="T85" fmla="*/ 0 h 2011"/>
                  <a:gd name="T86" fmla="*/ 0 w 2632"/>
                  <a:gd name="T87" fmla="*/ 0 h 2011"/>
                  <a:gd name="T88" fmla="*/ 0 w 2632"/>
                  <a:gd name="T89" fmla="*/ 0 h 2011"/>
                  <a:gd name="T90" fmla="*/ 0 w 2632"/>
                  <a:gd name="T91" fmla="*/ 0 h 2011"/>
                  <a:gd name="T92" fmla="*/ 0 w 2632"/>
                  <a:gd name="T93" fmla="*/ 0 h 2011"/>
                  <a:gd name="T94" fmla="*/ 0 w 2632"/>
                  <a:gd name="T95" fmla="*/ 0 h 2011"/>
                  <a:gd name="T96" fmla="*/ 0 w 2632"/>
                  <a:gd name="T97" fmla="*/ 0 h 2011"/>
                  <a:gd name="T98" fmla="*/ 0 w 2632"/>
                  <a:gd name="T99" fmla="*/ 0 h 2011"/>
                  <a:gd name="T100" fmla="*/ 0 w 2632"/>
                  <a:gd name="T101" fmla="*/ 0 h 2011"/>
                  <a:gd name="T102" fmla="*/ 0 w 2632"/>
                  <a:gd name="T103" fmla="*/ 0 h 2011"/>
                  <a:gd name="T104" fmla="*/ 0 w 2632"/>
                  <a:gd name="T105" fmla="*/ 0 h 20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32"/>
                  <a:gd name="T160" fmla="*/ 0 h 2011"/>
                  <a:gd name="T161" fmla="*/ 2632 w 2632"/>
                  <a:gd name="T162" fmla="*/ 2011 h 20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32" h="2011">
                    <a:moveTo>
                      <a:pt x="51" y="1169"/>
                    </a:moveTo>
                    <a:lnTo>
                      <a:pt x="67" y="1165"/>
                    </a:lnTo>
                    <a:lnTo>
                      <a:pt x="113" y="1152"/>
                    </a:lnTo>
                    <a:lnTo>
                      <a:pt x="182" y="1130"/>
                    </a:lnTo>
                    <a:lnTo>
                      <a:pt x="272" y="1101"/>
                    </a:lnTo>
                    <a:lnTo>
                      <a:pt x="377" y="1066"/>
                    </a:lnTo>
                    <a:lnTo>
                      <a:pt x="493" y="1025"/>
                    </a:lnTo>
                    <a:lnTo>
                      <a:pt x="553" y="1003"/>
                    </a:lnTo>
                    <a:lnTo>
                      <a:pt x="615" y="979"/>
                    </a:lnTo>
                    <a:lnTo>
                      <a:pt x="676" y="955"/>
                    </a:lnTo>
                    <a:lnTo>
                      <a:pt x="738" y="929"/>
                    </a:lnTo>
                    <a:lnTo>
                      <a:pt x="769" y="917"/>
                    </a:lnTo>
                    <a:lnTo>
                      <a:pt x="800" y="905"/>
                    </a:lnTo>
                    <a:lnTo>
                      <a:pt x="832" y="893"/>
                    </a:lnTo>
                    <a:lnTo>
                      <a:pt x="864" y="882"/>
                    </a:lnTo>
                    <a:lnTo>
                      <a:pt x="929" y="862"/>
                    </a:lnTo>
                    <a:lnTo>
                      <a:pt x="994" y="843"/>
                    </a:lnTo>
                    <a:lnTo>
                      <a:pt x="1058" y="826"/>
                    </a:lnTo>
                    <a:lnTo>
                      <a:pt x="1123" y="810"/>
                    </a:lnTo>
                    <a:lnTo>
                      <a:pt x="1185" y="795"/>
                    </a:lnTo>
                    <a:lnTo>
                      <a:pt x="1244" y="781"/>
                    </a:lnTo>
                    <a:lnTo>
                      <a:pt x="1300" y="768"/>
                    </a:lnTo>
                    <a:lnTo>
                      <a:pt x="1352" y="755"/>
                    </a:lnTo>
                    <a:lnTo>
                      <a:pt x="1400" y="741"/>
                    </a:lnTo>
                    <a:lnTo>
                      <a:pt x="1442" y="729"/>
                    </a:lnTo>
                    <a:lnTo>
                      <a:pt x="1462" y="722"/>
                    </a:lnTo>
                    <a:lnTo>
                      <a:pt x="1479" y="716"/>
                    </a:lnTo>
                    <a:lnTo>
                      <a:pt x="1494" y="709"/>
                    </a:lnTo>
                    <a:lnTo>
                      <a:pt x="1509" y="701"/>
                    </a:lnTo>
                    <a:lnTo>
                      <a:pt x="1521" y="694"/>
                    </a:lnTo>
                    <a:lnTo>
                      <a:pt x="1531" y="687"/>
                    </a:lnTo>
                    <a:lnTo>
                      <a:pt x="1538" y="679"/>
                    </a:lnTo>
                    <a:lnTo>
                      <a:pt x="1544" y="672"/>
                    </a:lnTo>
                    <a:lnTo>
                      <a:pt x="1570" y="630"/>
                    </a:lnTo>
                    <a:lnTo>
                      <a:pt x="1605" y="575"/>
                    </a:lnTo>
                    <a:lnTo>
                      <a:pt x="1649" y="509"/>
                    </a:lnTo>
                    <a:lnTo>
                      <a:pt x="1699" y="437"/>
                    </a:lnTo>
                    <a:lnTo>
                      <a:pt x="1725" y="401"/>
                    </a:lnTo>
                    <a:lnTo>
                      <a:pt x="1751" y="366"/>
                    </a:lnTo>
                    <a:lnTo>
                      <a:pt x="1779" y="331"/>
                    </a:lnTo>
                    <a:lnTo>
                      <a:pt x="1805" y="297"/>
                    </a:lnTo>
                    <a:lnTo>
                      <a:pt x="1831" y="266"/>
                    </a:lnTo>
                    <a:lnTo>
                      <a:pt x="1858" y="237"/>
                    </a:lnTo>
                    <a:lnTo>
                      <a:pt x="1882" y="212"/>
                    </a:lnTo>
                    <a:lnTo>
                      <a:pt x="1905" y="191"/>
                    </a:lnTo>
                    <a:lnTo>
                      <a:pt x="1948" y="152"/>
                    </a:lnTo>
                    <a:lnTo>
                      <a:pt x="1989" y="115"/>
                    </a:lnTo>
                    <a:lnTo>
                      <a:pt x="2027" y="81"/>
                    </a:lnTo>
                    <a:lnTo>
                      <a:pt x="2062" y="51"/>
                    </a:lnTo>
                    <a:lnTo>
                      <a:pt x="2078" y="38"/>
                    </a:lnTo>
                    <a:lnTo>
                      <a:pt x="2094" y="27"/>
                    </a:lnTo>
                    <a:lnTo>
                      <a:pt x="2110" y="17"/>
                    </a:lnTo>
                    <a:lnTo>
                      <a:pt x="2125" y="9"/>
                    </a:lnTo>
                    <a:lnTo>
                      <a:pt x="2139" y="4"/>
                    </a:lnTo>
                    <a:lnTo>
                      <a:pt x="2153" y="1"/>
                    </a:lnTo>
                    <a:lnTo>
                      <a:pt x="2160" y="0"/>
                    </a:lnTo>
                    <a:lnTo>
                      <a:pt x="2167" y="0"/>
                    </a:lnTo>
                    <a:lnTo>
                      <a:pt x="2173" y="0"/>
                    </a:lnTo>
                    <a:lnTo>
                      <a:pt x="2180" y="2"/>
                    </a:lnTo>
                    <a:lnTo>
                      <a:pt x="2185" y="4"/>
                    </a:lnTo>
                    <a:lnTo>
                      <a:pt x="2189" y="8"/>
                    </a:lnTo>
                    <a:lnTo>
                      <a:pt x="2192" y="14"/>
                    </a:lnTo>
                    <a:lnTo>
                      <a:pt x="2193" y="22"/>
                    </a:lnTo>
                    <a:lnTo>
                      <a:pt x="2193" y="30"/>
                    </a:lnTo>
                    <a:lnTo>
                      <a:pt x="2191" y="39"/>
                    </a:lnTo>
                    <a:lnTo>
                      <a:pt x="2189" y="50"/>
                    </a:lnTo>
                    <a:lnTo>
                      <a:pt x="2185" y="61"/>
                    </a:lnTo>
                    <a:lnTo>
                      <a:pt x="2176" y="88"/>
                    </a:lnTo>
                    <a:lnTo>
                      <a:pt x="2163" y="116"/>
                    </a:lnTo>
                    <a:lnTo>
                      <a:pt x="2147" y="146"/>
                    </a:lnTo>
                    <a:lnTo>
                      <a:pt x="2131" y="177"/>
                    </a:lnTo>
                    <a:lnTo>
                      <a:pt x="2096" y="237"/>
                    </a:lnTo>
                    <a:lnTo>
                      <a:pt x="2064" y="289"/>
                    </a:lnTo>
                    <a:lnTo>
                      <a:pt x="2040" y="326"/>
                    </a:lnTo>
                    <a:lnTo>
                      <a:pt x="2031" y="339"/>
                    </a:lnTo>
                    <a:lnTo>
                      <a:pt x="2044" y="326"/>
                    </a:lnTo>
                    <a:lnTo>
                      <a:pt x="2080" y="290"/>
                    </a:lnTo>
                    <a:lnTo>
                      <a:pt x="2103" y="267"/>
                    </a:lnTo>
                    <a:lnTo>
                      <a:pt x="2131" y="241"/>
                    </a:lnTo>
                    <a:lnTo>
                      <a:pt x="2162" y="213"/>
                    </a:lnTo>
                    <a:lnTo>
                      <a:pt x="2193" y="186"/>
                    </a:lnTo>
                    <a:lnTo>
                      <a:pt x="2226" y="158"/>
                    </a:lnTo>
                    <a:lnTo>
                      <a:pt x="2260" y="133"/>
                    </a:lnTo>
                    <a:lnTo>
                      <a:pt x="2291" y="110"/>
                    </a:lnTo>
                    <a:lnTo>
                      <a:pt x="2323" y="91"/>
                    </a:lnTo>
                    <a:lnTo>
                      <a:pt x="2338" y="83"/>
                    </a:lnTo>
                    <a:lnTo>
                      <a:pt x="2352" y="76"/>
                    </a:lnTo>
                    <a:lnTo>
                      <a:pt x="2366" y="71"/>
                    </a:lnTo>
                    <a:lnTo>
                      <a:pt x="2379" y="67"/>
                    </a:lnTo>
                    <a:lnTo>
                      <a:pt x="2390" y="65"/>
                    </a:lnTo>
                    <a:lnTo>
                      <a:pt x="2401" y="65"/>
                    </a:lnTo>
                    <a:lnTo>
                      <a:pt x="2412" y="66"/>
                    </a:lnTo>
                    <a:lnTo>
                      <a:pt x="2420" y="71"/>
                    </a:lnTo>
                    <a:lnTo>
                      <a:pt x="2427" y="76"/>
                    </a:lnTo>
                    <a:lnTo>
                      <a:pt x="2431" y="84"/>
                    </a:lnTo>
                    <a:lnTo>
                      <a:pt x="2433" y="92"/>
                    </a:lnTo>
                    <a:lnTo>
                      <a:pt x="2432" y="102"/>
                    </a:lnTo>
                    <a:lnTo>
                      <a:pt x="2430" y="113"/>
                    </a:lnTo>
                    <a:lnTo>
                      <a:pt x="2426" y="126"/>
                    </a:lnTo>
                    <a:lnTo>
                      <a:pt x="2419" y="140"/>
                    </a:lnTo>
                    <a:lnTo>
                      <a:pt x="2412" y="154"/>
                    </a:lnTo>
                    <a:lnTo>
                      <a:pt x="2402" y="170"/>
                    </a:lnTo>
                    <a:lnTo>
                      <a:pt x="2391" y="185"/>
                    </a:lnTo>
                    <a:lnTo>
                      <a:pt x="2380" y="201"/>
                    </a:lnTo>
                    <a:lnTo>
                      <a:pt x="2367" y="218"/>
                    </a:lnTo>
                    <a:lnTo>
                      <a:pt x="2339" y="252"/>
                    </a:lnTo>
                    <a:lnTo>
                      <a:pt x="2310" y="287"/>
                    </a:lnTo>
                    <a:lnTo>
                      <a:pt x="2278" y="322"/>
                    </a:lnTo>
                    <a:lnTo>
                      <a:pt x="2247" y="354"/>
                    </a:lnTo>
                    <a:lnTo>
                      <a:pt x="2218" y="384"/>
                    </a:lnTo>
                    <a:lnTo>
                      <a:pt x="2190" y="411"/>
                    </a:lnTo>
                    <a:lnTo>
                      <a:pt x="2149" y="450"/>
                    </a:lnTo>
                    <a:lnTo>
                      <a:pt x="2134" y="466"/>
                    </a:lnTo>
                    <a:lnTo>
                      <a:pt x="2149" y="450"/>
                    </a:lnTo>
                    <a:lnTo>
                      <a:pt x="2190" y="412"/>
                    </a:lnTo>
                    <a:lnTo>
                      <a:pt x="2218" y="387"/>
                    </a:lnTo>
                    <a:lnTo>
                      <a:pt x="2249" y="359"/>
                    </a:lnTo>
                    <a:lnTo>
                      <a:pt x="2283" y="331"/>
                    </a:lnTo>
                    <a:lnTo>
                      <a:pt x="2319" y="302"/>
                    </a:lnTo>
                    <a:lnTo>
                      <a:pt x="2355" y="276"/>
                    </a:lnTo>
                    <a:lnTo>
                      <a:pt x="2390" y="251"/>
                    </a:lnTo>
                    <a:lnTo>
                      <a:pt x="2408" y="240"/>
                    </a:lnTo>
                    <a:lnTo>
                      <a:pt x="2425" y="230"/>
                    </a:lnTo>
                    <a:lnTo>
                      <a:pt x="2441" y="222"/>
                    </a:lnTo>
                    <a:lnTo>
                      <a:pt x="2458" y="215"/>
                    </a:lnTo>
                    <a:lnTo>
                      <a:pt x="2473" y="208"/>
                    </a:lnTo>
                    <a:lnTo>
                      <a:pt x="2486" y="204"/>
                    </a:lnTo>
                    <a:lnTo>
                      <a:pt x="2499" y="202"/>
                    </a:lnTo>
                    <a:lnTo>
                      <a:pt x="2512" y="202"/>
                    </a:lnTo>
                    <a:lnTo>
                      <a:pt x="2523" y="204"/>
                    </a:lnTo>
                    <a:lnTo>
                      <a:pt x="2532" y="208"/>
                    </a:lnTo>
                    <a:lnTo>
                      <a:pt x="2539" y="216"/>
                    </a:lnTo>
                    <a:lnTo>
                      <a:pt x="2546" y="225"/>
                    </a:lnTo>
                    <a:lnTo>
                      <a:pt x="2547" y="231"/>
                    </a:lnTo>
                    <a:lnTo>
                      <a:pt x="2547" y="238"/>
                    </a:lnTo>
                    <a:lnTo>
                      <a:pt x="2546" y="246"/>
                    </a:lnTo>
                    <a:lnTo>
                      <a:pt x="2543" y="254"/>
                    </a:lnTo>
                    <a:lnTo>
                      <a:pt x="2538" y="265"/>
                    </a:lnTo>
                    <a:lnTo>
                      <a:pt x="2533" y="275"/>
                    </a:lnTo>
                    <a:lnTo>
                      <a:pt x="2526" y="287"/>
                    </a:lnTo>
                    <a:lnTo>
                      <a:pt x="2518" y="298"/>
                    </a:lnTo>
                    <a:lnTo>
                      <a:pt x="2499" y="324"/>
                    </a:lnTo>
                    <a:lnTo>
                      <a:pt x="2478" y="350"/>
                    </a:lnTo>
                    <a:lnTo>
                      <a:pt x="2455" y="379"/>
                    </a:lnTo>
                    <a:lnTo>
                      <a:pt x="2430" y="406"/>
                    </a:lnTo>
                    <a:lnTo>
                      <a:pt x="2381" y="459"/>
                    </a:lnTo>
                    <a:lnTo>
                      <a:pt x="2337" y="503"/>
                    </a:lnTo>
                    <a:lnTo>
                      <a:pt x="2307" y="534"/>
                    </a:lnTo>
                    <a:lnTo>
                      <a:pt x="2294" y="545"/>
                    </a:lnTo>
                    <a:lnTo>
                      <a:pt x="2307" y="536"/>
                    </a:lnTo>
                    <a:lnTo>
                      <a:pt x="2341" y="512"/>
                    </a:lnTo>
                    <a:lnTo>
                      <a:pt x="2364" y="496"/>
                    </a:lnTo>
                    <a:lnTo>
                      <a:pt x="2390" y="480"/>
                    </a:lnTo>
                    <a:lnTo>
                      <a:pt x="2418" y="462"/>
                    </a:lnTo>
                    <a:lnTo>
                      <a:pt x="2447" y="444"/>
                    </a:lnTo>
                    <a:lnTo>
                      <a:pt x="2477" y="429"/>
                    </a:lnTo>
                    <a:lnTo>
                      <a:pt x="2506" y="414"/>
                    </a:lnTo>
                    <a:lnTo>
                      <a:pt x="2520" y="407"/>
                    </a:lnTo>
                    <a:lnTo>
                      <a:pt x="2534" y="402"/>
                    </a:lnTo>
                    <a:lnTo>
                      <a:pt x="2547" y="397"/>
                    </a:lnTo>
                    <a:lnTo>
                      <a:pt x="2560" y="393"/>
                    </a:lnTo>
                    <a:lnTo>
                      <a:pt x="2572" y="391"/>
                    </a:lnTo>
                    <a:lnTo>
                      <a:pt x="2583" y="389"/>
                    </a:lnTo>
                    <a:lnTo>
                      <a:pt x="2592" y="389"/>
                    </a:lnTo>
                    <a:lnTo>
                      <a:pt x="2601" y="389"/>
                    </a:lnTo>
                    <a:lnTo>
                      <a:pt x="2610" y="392"/>
                    </a:lnTo>
                    <a:lnTo>
                      <a:pt x="2617" y="395"/>
                    </a:lnTo>
                    <a:lnTo>
                      <a:pt x="2622" y="401"/>
                    </a:lnTo>
                    <a:lnTo>
                      <a:pt x="2626" y="408"/>
                    </a:lnTo>
                    <a:lnTo>
                      <a:pt x="2629" y="417"/>
                    </a:lnTo>
                    <a:lnTo>
                      <a:pt x="2631" y="424"/>
                    </a:lnTo>
                    <a:lnTo>
                      <a:pt x="2632" y="432"/>
                    </a:lnTo>
                    <a:lnTo>
                      <a:pt x="2632" y="439"/>
                    </a:lnTo>
                    <a:lnTo>
                      <a:pt x="2632" y="446"/>
                    </a:lnTo>
                    <a:lnTo>
                      <a:pt x="2631" y="453"/>
                    </a:lnTo>
                    <a:lnTo>
                      <a:pt x="2630" y="462"/>
                    </a:lnTo>
                    <a:lnTo>
                      <a:pt x="2628" y="468"/>
                    </a:lnTo>
                    <a:lnTo>
                      <a:pt x="2621" y="482"/>
                    </a:lnTo>
                    <a:lnTo>
                      <a:pt x="2613" y="496"/>
                    </a:lnTo>
                    <a:lnTo>
                      <a:pt x="2602" y="510"/>
                    </a:lnTo>
                    <a:lnTo>
                      <a:pt x="2591" y="523"/>
                    </a:lnTo>
                    <a:lnTo>
                      <a:pt x="2564" y="549"/>
                    </a:lnTo>
                    <a:lnTo>
                      <a:pt x="2532" y="577"/>
                    </a:lnTo>
                    <a:lnTo>
                      <a:pt x="2498" y="607"/>
                    </a:lnTo>
                    <a:lnTo>
                      <a:pt x="2466" y="637"/>
                    </a:lnTo>
                    <a:lnTo>
                      <a:pt x="2449" y="655"/>
                    </a:lnTo>
                    <a:lnTo>
                      <a:pt x="2433" y="673"/>
                    </a:lnTo>
                    <a:lnTo>
                      <a:pt x="2417" y="692"/>
                    </a:lnTo>
                    <a:lnTo>
                      <a:pt x="2399" y="714"/>
                    </a:lnTo>
                    <a:lnTo>
                      <a:pt x="2381" y="736"/>
                    </a:lnTo>
                    <a:lnTo>
                      <a:pt x="2362" y="760"/>
                    </a:lnTo>
                    <a:lnTo>
                      <a:pt x="2341" y="783"/>
                    </a:lnTo>
                    <a:lnTo>
                      <a:pt x="2319" y="808"/>
                    </a:lnTo>
                    <a:lnTo>
                      <a:pt x="2293" y="832"/>
                    </a:lnTo>
                    <a:lnTo>
                      <a:pt x="2267" y="858"/>
                    </a:lnTo>
                    <a:lnTo>
                      <a:pt x="2237" y="882"/>
                    </a:lnTo>
                    <a:lnTo>
                      <a:pt x="2206" y="908"/>
                    </a:lnTo>
                    <a:lnTo>
                      <a:pt x="2170" y="932"/>
                    </a:lnTo>
                    <a:lnTo>
                      <a:pt x="2131" y="957"/>
                    </a:lnTo>
                    <a:lnTo>
                      <a:pt x="2111" y="969"/>
                    </a:lnTo>
                    <a:lnTo>
                      <a:pt x="2088" y="980"/>
                    </a:lnTo>
                    <a:lnTo>
                      <a:pt x="2066" y="992"/>
                    </a:lnTo>
                    <a:lnTo>
                      <a:pt x="2042" y="1004"/>
                    </a:lnTo>
                    <a:lnTo>
                      <a:pt x="1954" y="1044"/>
                    </a:lnTo>
                    <a:lnTo>
                      <a:pt x="1883" y="1075"/>
                    </a:lnTo>
                    <a:lnTo>
                      <a:pt x="1826" y="1098"/>
                    </a:lnTo>
                    <a:lnTo>
                      <a:pt x="1783" y="1115"/>
                    </a:lnTo>
                    <a:lnTo>
                      <a:pt x="1751" y="1125"/>
                    </a:lnTo>
                    <a:lnTo>
                      <a:pt x="1731" y="1131"/>
                    </a:lnTo>
                    <a:lnTo>
                      <a:pt x="1720" y="1134"/>
                    </a:lnTo>
                    <a:lnTo>
                      <a:pt x="1717" y="1135"/>
                    </a:lnTo>
                    <a:lnTo>
                      <a:pt x="1701" y="1152"/>
                    </a:lnTo>
                    <a:lnTo>
                      <a:pt x="1660" y="1197"/>
                    </a:lnTo>
                    <a:lnTo>
                      <a:pt x="1630" y="1228"/>
                    </a:lnTo>
                    <a:lnTo>
                      <a:pt x="1595" y="1264"/>
                    </a:lnTo>
                    <a:lnTo>
                      <a:pt x="1554" y="1304"/>
                    </a:lnTo>
                    <a:lnTo>
                      <a:pt x="1511" y="1346"/>
                    </a:lnTo>
                    <a:lnTo>
                      <a:pt x="1462" y="1390"/>
                    </a:lnTo>
                    <a:lnTo>
                      <a:pt x="1410" y="1436"/>
                    </a:lnTo>
                    <a:lnTo>
                      <a:pt x="1354" y="1481"/>
                    </a:lnTo>
                    <a:lnTo>
                      <a:pt x="1296" y="1526"/>
                    </a:lnTo>
                    <a:lnTo>
                      <a:pt x="1267" y="1549"/>
                    </a:lnTo>
                    <a:lnTo>
                      <a:pt x="1236" y="1570"/>
                    </a:lnTo>
                    <a:lnTo>
                      <a:pt x="1205" y="1592"/>
                    </a:lnTo>
                    <a:lnTo>
                      <a:pt x="1174" y="1612"/>
                    </a:lnTo>
                    <a:lnTo>
                      <a:pt x="1142" y="1632"/>
                    </a:lnTo>
                    <a:lnTo>
                      <a:pt x="1111" y="1650"/>
                    </a:lnTo>
                    <a:lnTo>
                      <a:pt x="1079" y="1668"/>
                    </a:lnTo>
                    <a:lnTo>
                      <a:pt x="1046" y="1685"/>
                    </a:lnTo>
                    <a:lnTo>
                      <a:pt x="981" y="1717"/>
                    </a:lnTo>
                    <a:lnTo>
                      <a:pt x="915" y="1748"/>
                    </a:lnTo>
                    <a:lnTo>
                      <a:pt x="846" y="1779"/>
                    </a:lnTo>
                    <a:lnTo>
                      <a:pt x="779" y="1808"/>
                    </a:lnTo>
                    <a:lnTo>
                      <a:pt x="712" y="1837"/>
                    </a:lnTo>
                    <a:lnTo>
                      <a:pt x="646" y="1863"/>
                    </a:lnTo>
                    <a:lnTo>
                      <a:pt x="583" y="1889"/>
                    </a:lnTo>
                    <a:lnTo>
                      <a:pt x="523" y="1912"/>
                    </a:lnTo>
                    <a:lnTo>
                      <a:pt x="417" y="1953"/>
                    </a:lnTo>
                    <a:lnTo>
                      <a:pt x="332" y="1985"/>
                    </a:lnTo>
                    <a:lnTo>
                      <a:pt x="277" y="2004"/>
                    </a:lnTo>
                    <a:lnTo>
                      <a:pt x="257" y="2011"/>
                    </a:lnTo>
                    <a:lnTo>
                      <a:pt x="240" y="1992"/>
                    </a:lnTo>
                    <a:lnTo>
                      <a:pt x="198" y="1938"/>
                    </a:lnTo>
                    <a:lnTo>
                      <a:pt x="171" y="1899"/>
                    </a:lnTo>
                    <a:lnTo>
                      <a:pt x="142" y="1853"/>
                    </a:lnTo>
                    <a:lnTo>
                      <a:pt x="127" y="1829"/>
                    </a:lnTo>
                    <a:lnTo>
                      <a:pt x="113" y="1802"/>
                    </a:lnTo>
                    <a:lnTo>
                      <a:pt x="97" y="1774"/>
                    </a:lnTo>
                    <a:lnTo>
                      <a:pt x="83" y="1745"/>
                    </a:lnTo>
                    <a:lnTo>
                      <a:pt x="70" y="1714"/>
                    </a:lnTo>
                    <a:lnTo>
                      <a:pt x="56" y="1684"/>
                    </a:lnTo>
                    <a:lnTo>
                      <a:pt x="44" y="1651"/>
                    </a:lnTo>
                    <a:lnTo>
                      <a:pt x="33" y="1617"/>
                    </a:lnTo>
                    <a:lnTo>
                      <a:pt x="24" y="1583"/>
                    </a:lnTo>
                    <a:lnTo>
                      <a:pt x="15" y="1548"/>
                    </a:lnTo>
                    <a:lnTo>
                      <a:pt x="8" y="1512"/>
                    </a:lnTo>
                    <a:lnTo>
                      <a:pt x="3" y="1475"/>
                    </a:lnTo>
                    <a:lnTo>
                      <a:pt x="0" y="1438"/>
                    </a:lnTo>
                    <a:lnTo>
                      <a:pt x="0" y="1401"/>
                    </a:lnTo>
                    <a:lnTo>
                      <a:pt x="1" y="1362"/>
                    </a:lnTo>
                    <a:lnTo>
                      <a:pt x="5" y="1324"/>
                    </a:lnTo>
                    <a:lnTo>
                      <a:pt x="13" y="1285"/>
                    </a:lnTo>
                    <a:lnTo>
                      <a:pt x="22" y="1247"/>
                    </a:lnTo>
                    <a:lnTo>
                      <a:pt x="35" y="1208"/>
                    </a:lnTo>
                    <a:lnTo>
                      <a:pt x="51" y="116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6" name="Freeform 280"/>
              <p:cNvSpPr>
                <a:spLocks/>
              </p:cNvSpPr>
              <p:nvPr/>
            </p:nvSpPr>
            <p:spPr bwMode="auto">
              <a:xfrm>
                <a:off x="2747" y="1725"/>
                <a:ext cx="9" cy="18"/>
              </a:xfrm>
              <a:custGeom>
                <a:avLst/>
                <a:gdLst>
                  <a:gd name="T0" fmla="*/ 0 w 144"/>
                  <a:gd name="T1" fmla="*/ 0 h 261"/>
                  <a:gd name="T2" fmla="*/ 0 w 144"/>
                  <a:gd name="T3" fmla="*/ 0 h 261"/>
                  <a:gd name="T4" fmla="*/ 0 w 144"/>
                  <a:gd name="T5" fmla="*/ 0 h 261"/>
                  <a:gd name="T6" fmla="*/ 0 w 144"/>
                  <a:gd name="T7" fmla="*/ 0 h 261"/>
                  <a:gd name="T8" fmla="*/ 0 w 144"/>
                  <a:gd name="T9" fmla="*/ 0 h 261"/>
                  <a:gd name="T10" fmla="*/ 0 w 144"/>
                  <a:gd name="T11" fmla="*/ 0 h 261"/>
                  <a:gd name="T12" fmla="*/ 0 w 144"/>
                  <a:gd name="T13" fmla="*/ 0 h 261"/>
                  <a:gd name="T14" fmla="*/ 0 w 144"/>
                  <a:gd name="T15" fmla="*/ 0 h 261"/>
                  <a:gd name="T16" fmla="*/ 0 w 144"/>
                  <a:gd name="T17" fmla="*/ 0 h 261"/>
                  <a:gd name="T18" fmla="*/ 0 w 144"/>
                  <a:gd name="T19" fmla="*/ 0 h 261"/>
                  <a:gd name="T20" fmla="*/ 0 w 144"/>
                  <a:gd name="T21" fmla="*/ 0 h 261"/>
                  <a:gd name="T22" fmla="*/ 0 w 144"/>
                  <a:gd name="T23" fmla="*/ 0 h 261"/>
                  <a:gd name="T24" fmla="*/ 0 w 144"/>
                  <a:gd name="T25" fmla="*/ 0 h 261"/>
                  <a:gd name="T26" fmla="*/ 0 w 144"/>
                  <a:gd name="T27" fmla="*/ 0 h 261"/>
                  <a:gd name="T28" fmla="*/ 0 w 144"/>
                  <a:gd name="T29" fmla="*/ 0 h 261"/>
                  <a:gd name="T30" fmla="*/ 0 w 144"/>
                  <a:gd name="T31" fmla="*/ 0 h 261"/>
                  <a:gd name="T32" fmla="*/ 0 w 144"/>
                  <a:gd name="T33" fmla="*/ 0 h 261"/>
                  <a:gd name="T34" fmla="*/ 0 w 144"/>
                  <a:gd name="T35" fmla="*/ 0 h 261"/>
                  <a:gd name="T36" fmla="*/ 0 w 144"/>
                  <a:gd name="T37" fmla="*/ 0 h 261"/>
                  <a:gd name="T38" fmla="*/ 0 w 144"/>
                  <a:gd name="T39" fmla="*/ 0 h 261"/>
                  <a:gd name="T40" fmla="*/ 0 w 144"/>
                  <a:gd name="T41" fmla="*/ 0 h 261"/>
                  <a:gd name="T42" fmla="*/ 0 w 144"/>
                  <a:gd name="T43" fmla="*/ 0 h 261"/>
                  <a:gd name="T44" fmla="*/ 0 w 144"/>
                  <a:gd name="T45" fmla="*/ 0 h 261"/>
                  <a:gd name="T46" fmla="*/ 0 w 144"/>
                  <a:gd name="T47" fmla="*/ 0 h 261"/>
                  <a:gd name="T48" fmla="*/ 0 w 144"/>
                  <a:gd name="T49" fmla="*/ 0 h 261"/>
                  <a:gd name="T50" fmla="*/ 0 w 144"/>
                  <a:gd name="T51" fmla="*/ 0 h 261"/>
                  <a:gd name="T52" fmla="*/ 0 w 144"/>
                  <a:gd name="T53" fmla="*/ 0 h 261"/>
                  <a:gd name="T54" fmla="*/ 0 w 144"/>
                  <a:gd name="T55" fmla="*/ 0 h 261"/>
                  <a:gd name="T56" fmla="*/ 0 w 144"/>
                  <a:gd name="T57" fmla="*/ 0 h 261"/>
                  <a:gd name="T58" fmla="*/ 0 w 144"/>
                  <a:gd name="T59" fmla="*/ 0 h 261"/>
                  <a:gd name="T60" fmla="*/ 0 w 144"/>
                  <a:gd name="T61" fmla="*/ 0 h 261"/>
                  <a:gd name="T62" fmla="*/ 0 w 144"/>
                  <a:gd name="T63" fmla="*/ 0 h 2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261"/>
                  <a:gd name="T98" fmla="*/ 144 w 144"/>
                  <a:gd name="T99" fmla="*/ 261 h 2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261">
                    <a:moveTo>
                      <a:pt x="105" y="260"/>
                    </a:moveTo>
                    <a:lnTo>
                      <a:pt x="111" y="258"/>
                    </a:lnTo>
                    <a:lnTo>
                      <a:pt x="117" y="254"/>
                    </a:lnTo>
                    <a:lnTo>
                      <a:pt x="123" y="248"/>
                    </a:lnTo>
                    <a:lnTo>
                      <a:pt x="128" y="243"/>
                    </a:lnTo>
                    <a:lnTo>
                      <a:pt x="132" y="236"/>
                    </a:lnTo>
                    <a:lnTo>
                      <a:pt x="135" y="228"/>
                    </a:lnTo>
                    <a:lnTo>
                      <a:pt x="138" y="220"/>
                    </a:lnTo>
                    <a:lnTo>
                      <a:pt x="141" y="211"/>
                    </a:lnTo>
                    <a:lnTo>
                      <a:pt x="143" y="200"/>
                    </a:lnTo>
                    <a:lnTo>
                      <a:pt x="144" y="189"/>
                    </a:lnTo>
                    <a:lnTo>
                      <a:pt x="144" y="178"/>
                    </a:lnTo>
                    <a:lnTo>
                      <a:pt x="144" y="166"/>
                    </a:lnTo>
                    <a:lnTo>
                      <a:pt x="143" y="153"/>
                    </a:lnTo>
                    <a:lnTo>
                      <a:pt x="142" y="140"/>
                    </a:lnTo>
                    <a:lnTo>
                      <a:pt x="140" y="128"/>
                    </a:lnTo>
                    <a:lnTo>
                      <a:pt x="137" y="115"/>
                    </a:lnTo>
                    <a:lnTo>
                      <a:pt x="133" y="101"/>
                    </a:lnTo>
                    <a:lnTo>
                      <a:pt x="129" y="89"/>
                    </a:lnTo>
                    <a:lnTo>
                      <a:pt x="124" y="77"/>
                    </a:lnTo>
                    <a:lnTo>
                      <a:pt x="118" y="66"/>
                    </a:lnTo>
                    <a:lnTo>
                      <a:pt x="113" y="54"/>
                    </a:lnTo>
                    <a:lnTo>
                      <a:pt x="107" y="45"/>
                    </a:lnTo>
                    <a:lnTo>
                      <a:pt x="101" y="36"/>
                    </a:lnTo>
                    <a:lnTo>
                      <a:pt x="95" y="28"/>
                    </a:lnTo>
                    <a:lnTo>
                      <a:pt x="88" y="21"/>
                    </a:lnTo>
                    <a:lnTo>
                      <a:pt x="81" y="15"/>
                    </a:lnTo>
                    <a:lnTo>
                      <a:pt x="75" y="10"/>
                    </a:lnTo>
                    <a:lnTo>
                      <a:pt x="67" y="5"/>
                    </a:lnTo>
                    <a:lnTo>
                      <a:pt x="60" y="2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0" y="1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2" y="13"/>
                    </a:lnTo>
                    <a:lnTo>
                      <a:pt x="17" y="19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6" y="41"/>
                    </a:lnTo>
                    <a:lnTo>
                      <a:pt x="3" y="5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0" y="95"/>
                    </a:lnTo>
                    <a:lnTo>
                      <a:pt x="1" y="108"/>
                    </a:lnTo>
                    <a:lnTo>
                      <a:pt x="2" y="121"/>
                    </a:lnTo>
                    <a:lnTo>
                      <a:pt x="5" y="134"/>
                    </a:lnTo>
                    <a:lnTo>
                      <a:pt x="8" y="147"/>
                    </a:lnTo>
                    <a:lnTo>
                      <a:pt x="11" y="160"/>
                    </a:lnTo>
                    <a:lnTo>
                      <a:pt x="15" y="173"/>
                    </a:lnTo>
                    <a:lnTo>
                      <a:pt x="21" y="184"/>
                    </a:lnTo>
                    <a:lnTo>
                      <a:pt x="26" y="195"/>
                    </a:lnTo>
                    <a:lnTo>
                      <a:pt x="31" y="207"/>
                    </a:lnTo>
                    <a:lnTo>
                      <a:pt x="37" y="216"/>
                    </a:lnTo>
                    <a:lnTo>
                      <a:pt x="43" y="225"/>
                    </a:lnTo>
                    <a:lnTo>
                      <a:pt x="50" y="233"/>
                    </a:lnTo>
                    <a:lnTo>
                      <a:pt x="56" y="240"/>
                    </a:lnTo>
                    <a:lnTo>
                      <a:pt x="63" y="246"/>
                    </a:lnTo>
                    <a:lnTo>
                      <a:pt x="71" y="251"/>
                    </a:lnTo>
                    <a:lnTo>
                      <a:pt x="77" y="256"/>
                    </a:lnTo>
                    <a:lnTo>
                      <a:pt x="84" y="259"/>
                    </a:lnTo>
                    <a:lnTo>
                      <a:pt x="91" y="260"/>
                    </a:lnTo>
                    <a:lnTo>
                      <a:pt x="98" y="261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7" name="Freeform 281"/>
              <p:cNvSpPr>
                <a:spLocks/>
              </p:cNvSpPr>
              <p:nvPr/>
            </p:nvSpPr>
            <p:spPr bwMode="auto">
              <a:xfrm>
                <a:off x="2721" y="1691"/>
                <a:ext cx="14" cy="20"/>
              </a:xfrm>
              <a:custGeom>
                <a:avLst/>
                <a:gdLst>
                  <a:gd name="T0" fmla="*/ 0 w 203"/>
                  <a:gd name="T1" fmla="*/ 0 h 301"/>
                  <a:gd name="T2" fmla="*/ 0 w 203"/>
                  <a:gd name="T3" fmla="*/ 0 h 301"/>
                  <a:gd name="T4" fmla="*/ 0 w 203"/>
                  <a:gd name="T5" fmla="*/ 0 h 301"/>
                  <a:gd name="T6" fmla="*/ 0 w 203"/>
                  <a:gd name="T7" fmla="*/ 0 h 301"/>
                  <a:gd name="T8" fmla="*/ 0 w 203"/>
                  <a:gd name="T9" fmla="*/ 0 h 301"/>
                  <a:gd name="T10" fmla="*/ 0 w 203"/>
                  <a:gd name="T11" fmla="*/ 0 h 301"/>
                  <a:gd name="T12" fmla="*/ 0 w 203"/>
                  <a:gd name="T13" fmla="*/ 0 h 301"/>
                  <a:gd name="T14" fmla="*/ 0 w 203"/>
                  <a:gd name="T15" fmla="*/ 0 h 301"/>
                  <a:gd name="T16" fmla="*/ 0 w 203"/>
                  <a:gd name="T17" fmla="*/ 0 h 301"/>
                  <a:gd name="T18" fmla="*/ 0 w 203"/>
                  <a:gd name="T19" fmla="*/ 0 h 301"/>
                  <a:gd name="T20" fmla="*/ 0 w 203"/>
                  <a:gd name="T21" fmla="*/ 0 h 301"/>
                  <a:gd name="T22" fmla="*/ 0 w 203"/>
                  <a:gd name="T23" fmla="*/ 0 h 301"/>
                  <a:gd name="T24" fmla="*/ 0 w 203"/>
                  <a:gd name="T25" fmla="*/ 0 h 301"/>
                  <a:gd name="T26" fmla="*/ 0 w 203"/>
                  <a:gd name="T27" fmla="*/ 0 h 301"/>
                  <a:gd name="T28" fmla="*/ 0 w 203"/>
                  <a:gd name="T29" fmla="*/ 0 h 301"/>
                  <a:gd name="T30" fmla="*/ 0 w 203"/>
                  <a:gd name="T31" fmla="*/ 0 h 301"/>
                  <a:gd name="T32" fmla="*/ 0 w 203"/>
                  <a:gd name="T33" fmla="*/ 0 h 301"/>
                  <a:gd name="T34" fmla="*/ 0 w 203"/>
                  <a:gd name="T35" fmla="*/ 0 h 301"/>
                  <a:gd name="T36" fmla="*/ 0 w 203"/>
                  <a:gd name="T37" fmla="*/ 0 h 301"/>
                  <a:gd name="T38" fmla="*/ 0 w 203"/>
                  <a:gd name="T39" fmla="*/ 0 h 301"/>
                  <a:gd name="T40" fmla="*/ 0 w 203"/>
                  <a:gd name="T41" fmla="*/ 0 h 301"/>
                  <a:gd name="T42" fmla="*/ 0 w 203"/>
                  <a:gd name="T43" fmla="*/ 0 h 301"/>
                  <a:gd name="T44" fmla="*/ 0 w 203"/>
                  <a:gd name="T45" fmla="*/ 0 h 301"/>
                  <a:gd name="T46" fmla="*/ 0 w 203"/>
                  <a:gd name="T47" fmla="*/ 0 h 301"/>
                  <a:gd name="T48" fmla="*/ 0 w 203"/>
                  <a:gd name="T49" fmla="*/ 0 h 301"/>
                  <a:gd name="T50" fmla="*/ 0 w 203"/>
                  <a:gd name="T51" fmla="*/ 0 h 301"/>
                  <a:gd name="T52" fmla="*/ 0 w 203"/>
                  <a:gd name="T53" fmla="*/ 0 h 301"/>
                  <a:gd name="T54" fmla="*/ 0 w 203"/>
                  <a:gd name="T55" fmla="*/ 0 h 301"/>
                  <a:gd name="T56" fmla="*/ 0 w 203"/>
                  <a:gd name="T57" fmla="*/ 0 h 301"/>
                  <a:gd name="T58" fmla="*/ 0 w 203"/>
                  <a:gd name="T59" fmla="*/ 0 h 301"/>
                  <a:gd name="T60" fmla="*/ 0 w 203"/>
                  <a:gd name="T61" fmla="*/ 0 h 301"/>
                  <a:gd name="T62" fmla="*/ 0 w 203"/>
                  <a:gd name="T63" fmla="*/ 0 h 301"/>
                  <a:gd name="T64" fmla="*/ 0 w 203"/>
                  <a:gd name="T65" fmla="*/ 0 h 301"/>
                  <a:gd name="T66" fmla="*/ 0 w 203"/>
                  <a:gd name="T67" fmla="*/ 0 h 301"/>
                  <a:gd name="T68" fmla="*/ 0 w 203"/>
                  <a:gd name="T69" fmla="*/ 0 h 301"/>
                  <a:gd name="T70" fmla="*/ 0 w 203"/>
                  <a:gd name="T71" fmla="*/ 0 h 301"/>
                  <a:gd name="T72" fmla="*/ 0 w 203"/>
                  <a:gd name="T73" fmla="*/ 0 h 301"/>
                  <a:gd name="T74" fmla="*/ 0 w 203"/>
                  <a:gd name="T75" fmla="*/ 0 h 301"/>
                  <a:gd name="T76" fmla="*/ 0 w 203"/>
                  <a:gd name="T77" fmla="*/ 0 h 301"/>
                  <a:gd name="T78" fmla="*/ 0 w 203"/>
                  <a:gd name="T79" fmla="*/ 0 h 301"/>
                  <a:gd name="T80" fmla="*/ 0 w 203"/>
                  <a:gd name="T81" fmla="*/ 0 h 301"/>
                  <a:gd name="T82" fmla="*/ 0 w 203"/>
                  <a:gd name="T83" fmla="*/ 0 h 301"/>
                  <a:gd name="T84" fmla="*/ 0 w 203"/>
                  <a:gd name="T85" fmla="*/ 0 h 3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3"/>
                  <a:gd name="T130" fmla="*/ 0 h 301"/>
                  <a:gd name="T131" fmla="*/ 203 w 203"/>
                  <a:gd name="T132" fmla="*/ 301 h 3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3" h="301">
                    <a:moveTo>
                      <a:pt x="172" y="3"/>
                    </a:moveTo>
                    <a:lnTo>
                      <a:pt x="148" y="7"/>
                    </a:lnTo>
                    <a:lnTo>
                      <a:pt x="125" y="13"/>
                    </a:lnTo>
                    <a:lnTo>
                      <a:pt x="113" y="17"/>
                    </a:lnTo>
                    <a:lnTo>
                      <a:pt x="103" y="21"/>
                    </a:lnTo>
                    <a:lnTo>
                      <a:pt x="91" y="25"/>
                    </a:lnTo>
                    <a:lnTo>
                      <a:pt x="81" y="30"/>
                    </a:lnTo>
                    <a:lnTo>
                      <a:pt x="71" y="36"/>
                    </a:lnTo>
                    <a:lnTo>
                      <a:pt x="62" y="44"/>
                    </a:lnTo>
                    <a:lnTo>
                      <a:pt x="54" y="51"/>
                    </a:lnTo>
                    <a:lnTo>
                      <a:pt x="45" y="59"/>
                    </a:lnTo>
                    <a:lnTo>
                      <a:pt x="38" y="68"/>
                    </a:lnTo>
                    <a:lnTo>
                      <a:pt x="32" y="78"/>
                    </a:lnTo>
                    <a:lnTo>
                      <a:pt x="27" y="89"/>
                    </a:lnTo>
                    <a:lnTo>
                      <a:pt x="22" y="101"/>
                    </a:lnTo>
                    <a:lnTo>
                      <a:pt x="15" y="123"/>
                    </a:lnTo>
                    <a:lnTo>
                      <a:pt x="9" y="147"/>
                    </a:lnTo>
                    <a:lnTo>
                      <a:pt x="4" y="171"/>
                    </a:lnTo>
                    <a:lnTo>
                      <a:pt x="1" y="195"/>
                    </a:lnTo>
                    <a:lnTo>
                      <a:pt x="0" y="207"/>
                    </a:lnTo>
                    <a:lnTo>
                      <a:pt x="0" y="218"/>
                    </a:lnTo>
                    <a:lnTo>
                      <a:pt x="0" y="230"/>
                    </a:lnTo>
                    <a:lnTo>
                      <a:pt x="1" y="243"/>
                    </a:lnTo>
                    <a:lnTo>
                      <a:pt x="3" y="254"/>
                    </a:lnTo>
                    <a:lnTo>
                      <a:pt x="6" y="266"/>
                    </a:lnTo>
                    <a:lnTo>
                      <a:pt x="9" y="277"/>
                    </a:lnTo>
                    <a:lnTo>
                      <a:pt x="13" y="289"/>
                    </a:lnTo>
                    <a:lnTo>
                      <a:pt x="15" y="293"/>
                    </a:lnTo>
                    <a:lnTo>
                      <a:pt x="18" y="296"/>
                    </a:lnTo>
                    <a:lnTo>
                      <a:pt x="21" y="298"/>
                    </a:lnTo>
                    <a:lnTo>
                      <a:pt x="25" y="300"/>
                    </a:lnTo>
                    <a:lnTo>
                      <a:pt x="28" y="301"/>
                    </a:lnTo>
                    <a:lnTo>
                      <a:pt x="32" y="301"/>
                    </a:lnTo>
                    <a:lnTo>
                      <a:pt x="36" y="301"/>
                    </a:lnTo>
                    <a:lnTo>
                      <a:pt x="40" y="299"/>
                    </a:lnTo>
                    <a:lnTo>
                      <a:pt x="43" y="297"/>
                    </a:lnTo>
                    <a:lnTo>
                      <a:pt x="46" y="294"/>
                    </a:lnTo>
                    <a:lnTo>
                      <a:pt x="50" y="291"/>
                    </a:lnTo>
                    <a:lnTo>
                      <a:pt x="52" y="288"/>
                    </a:lnTo>
                    <a:lnTo>
                      <a:pt x="52" y="284"/>
                    </a:lnTo>
                    <a:lnTo>
                      <a:pt x="53" y="279"/>
                    </a:lnTo>
                    <a:lnTo>
                      <a:pt x="52" y="275"/>
                    </a:lnTo>
                    <a:lnTo>
                      <a:pt x="51" y="271"/>
                    </a:lnTo>
                    <a:lnTo>
                      <a:pt x="46" y="258"/>
                    </a:lnTo>
                    <a:lnTo>
                      <a:pt x="44" y="245"/>
                    </a:lnTo>
                    <a:lnTo>
                      <a:pt x="42" y="231"/>
                    </a:lnTo>
                    <a:lnTo>
                      <a:pt x="41" y="217"/>
                    </a:lnTo>
                    <a:lnTo>
                      <a:pt x="41" y="204"/>
                    </a:lnTo>
                    <a:lnTo>
                      <a:pt x="41" y="190"/>
                    </a:lnTo>
                    <a:lnTo>
                      <a:pt x="42" y="175"/>
                    </a:lnTo>
                    <a:lnTo>
                      <a:pt x="45" y="162"/>
                    </a:lnTo>
                    <a:lnTo>
                      <a:pt x="49" y="149"/>
                    </a:lnTo>
                    <a:lnTo>
                      <a:pt x="52" y="135"/>
                    </a:lnTo>
                    <a:lnTo>
                      <a:pt x="57" y="123"/>
                    </a:lnTo>
                    <a:lnTo>
                      <a:pt x="63" y="111"/>
                    </a:lnTo>
                    <a:lnTo>
                      <a:pt x="70" y="99"/>
                    </a:lnTo>
                    <a:lnTo>
                      <a:pt x="78" y="88"/>
                    </a:lnTo>
                    <a:lnTo>
                      <a:pt x="87" y="77"/>
                    </a:lnTo>
                    <a:lnTo>
                      <a:pt x="97" y="68"/>
                    </a:lnTo>
                    <a:lnTo>
                      <a:pt x="103" y="64"/>
                    </a:lnTo>
                    <a:lnTo>
                      <a:pt x="109" y="61"/>
                    </a:lnTo>
                    <a:lnTo>
                      <a:pt x="114" y="59"/>
                    </a:lnTo>
                    <a:lnTo>
                      <a:pt x="120" y="57"/>
                    </a:lnTo>
                    <a:lnTo>
                      <a:pt x="132" y="55"/>
                    </a:lnTo>
                    <a:lnTo>
                      <a:pt x="144" y="53"/>
                    </a:lnTo>
                    <a:lnTo>
                      <a:pt x="157" y="52"/>
                    </a:lnTo>
                    <a:lnTo>
                      <a:pt x="169" y="50"/>
                    </a:lnTo>
                    <a:lnTo>
                      <a:pt x="175" y="48"/>
                    </a:lnTo>
                    <a:lnTo>
                      <a:pt x="181" y="46"/>
                    </a:lnTo>
                    <a:lnTo>
                      <a:pt x="186" y="43"/>
                    </a:lnTo>
                    <a:lnTo>
                      <a:pt x="191" y="39"/>
                    </a:lnTo>
                    <a:lnTo>
                      <a:pt x="195" y="36"/>
                    </a:lnTo>
                    <a:lnTo>
                      <a:pt x="199" y="33"/>
                    </a:lnTo>
                    <a:lnTo>
                      <a:pt x="201" y="30"/>
                    </a:lnTo>
                    <a:lnTo>
                      <a:pt x="202" y="26"/>
                    </a:lnTo>
                    <a:lnTo>
                      <a:pt x="203" y="22"/>
                    </a:lnTo>
                    <a:lnTo>
                      <a:pt x="203" y="18"/>
                    </a:lnTo>
                    <a:lnTo>
                      <a:pt x="202" y="14"/>
                    </a:lnTo>
                    <a:lnTo>
                      <a:pt x="200" y="11"/>
                    </a:lnTo>
                    <a:lnTo>
                      <a:pt x="198" y="7"/>
                    </a:lnTo>
                    <a:lnTo>
                      <a:pt x="194" y="5"/>
                    </a:lnTo>
                    <a:lnTo>
                      <a:pt x="191" y="2"/>
                    </a:lnTo>
                    <a:lnTo>
                      <a:pt x="187" y="1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8" name="Freeform 282"/>
              <p:cNvSpPr>
                <a:spLocks/>
              </p:cNvSpPr>
              <p:nvPr/>
            </p:nvSpPr>
            <p:spPr bwMode="auto">
              <a:xfrm>
                <a:off x="2742" y="1750"/>
                <a:ext cx="16" cy="12"/>
              </a:xfrm>
              <a:custGeom>
                <a:avLst/>
                <a:gdLst>
                  <a:gd name="T0" fmla="*/ 0 w 233"/>
                  <a:gd name="T1" fmla="*/ 0 h 181"/>
                  <a:gd name="T2" fmla="*/ 0 w 233"/>
                  <a:gd name="T3" fmla="*/ 0 h 181"/>
                  <a:gd name="T4" fmla="*/ 0 w 233"/>
                  <a:gd name="T5" fmla="*/ 0 h 181"/>
                  <a:gd name="T6" fmla="*/ 0 w 233"/>
                  <a:gd name="T7" fmla="*/ 0 h 181"/>
                  <a:gd name="T8" fmla="*/ 0 w 233"/>
                  <a:gd name="T9" fmla="*/ 0 h 181"/>
                  <a:gd name="T10" fmla="*/ 0 w 233"/>
                  <a:gd name="T11" fmla="*/ 0 h 181"/>
                  <a:gd name="T12" fmla="*/ 0 w 233"/>
                  <a:gd name="T13" fmla="*/ 0 h 181"/>
                  <a:gd name="T14" fmla="*/ 0 w 233"/>
                  <a:gd name="T15" fmla="*/ 0 h 181"/>
                  <a:gd name="T16" fmla="*/ 0 w 233"/>
                  <a:gd name="T17" fmla="*/ 0 h 181"/>
                  <a:gd name="T18" fmla="*/ 0 w 233"/>
                  <a:gd name="T19" fmla="*/ 0 h 181"/>
                  <a:gd name="T20" fmla="*/ 0 w 233"/>
                  <a:gd name="T21" fmla="*/ 0 h 181"/>
                  <a:gd name="T22" fmla="*/ 0 w 233"/>
                  <a:gd name="T23" fmla="*/ 0 h 181"/>
                  <a:gd name="T24" fmla="*/ 0 w 233"/>
                  <a:gd name="T25" fmla="*/ 0 h 181"/>
                  <a:gd name="T26" fmla="*/ 0 w 233"/>
                  <a:gd name="T27" fmla="*/ 0 h 181"/>
                  <a:gd name="T28" fmla="*/ 0 w 233"/>
                  <a:gd name="T29" fmla="*/ 0 h 181"/>
                  <a:gd name="T30" fmla="*/ 0 w 233"/>
                  <a:gd name="T31" fmla="*/ 0 h 181"/>
                  <a:gd name="T32" fmla="*/ 0 w 233"/>
                  <a:gd name="T33" fmla="*/ 0 h 181"/>
                  <a:gd name="T34" fmla="*/ 0 w 233"/>
                  <a:gd name="T35" fmla="*/ 0 h 181"/>
                  <a:gd name="T36" fmla="*/ 0 w 233"/>
                  <a:gd name="T37" fmla="*/ 0 h 181"/>
                  <a:gd name="T38" fmla="*/ 0 w 233"/>
                  <a:gd name="T39" fmla="*/ 0 h 181"/>
                  <a:gd name="T40" fmla="*/ 0 w 233"/>
                  <a:gd name="T41" fmla="*/ 0 h 181"/>
                  <a:gd name="T42" fmla="*/ 0 w 233"/>
                  <a:gd name="T43" fmla="*/ 0 h 181"/>
                  <a:gd name="T44" fmla="*/ 0 w 233"/>
                  <a:gd name="T45" fmla="*/ 0 h 181"/>
                  <a:gd name="T46" fmla="*/ 0 w 233"/>
                  <a:gd name="T47" fmla="*/ 0 h 181"/>
                  <a:gd name="T48" fmla="*/ 0 w 233"/>
                  <a:gd name="T49" fmla="*/ 0 h 181"/>
                  <a:gd name="T50" fmla="*/ 0 w 233"/>
                  <a:gd name="T51" fmla="*/ 0 h 181"/>
                  <a:gd name="T52" fmla="*/ 0 w 233"/>
                  <a:gd name="T53" fmla="*/ 0 h 181"/>
                  <a:gd name="T54" fmla="*/ 0 w 233"/>
                  <a:gd name="T55" fmla="*/ 0 h 181"/>
                  <a:gd name="T56" fmla="*/ 0 w 233"/>
                  <a:gd name="T57" fmla="*/ 0 h 181"/>
                  <a:gd name="T58" fmla="*/ 0 w 233"/>
                  <a:gd name="T59" fmla="*/ 0 h 181"/>
                  <a:gd name="T60" fmla="*/ 0 w 233"/>
                  <a:gd name="T61" fmla="*/ 0 h 181"/>
                  <a:gd name="T62" fmla="*/ 0 w 233"/>
                  <a:gd name="T63" fmla="*/ 0 h 181"/>
                  <a:gd name="T64" fmla="*/ 0 w 233"/>
                  <a:gd name="T65" fmla="*/ 0 h 181"/>
                  <a:gd name="T66" fmla="*/ 0 w 233"/>
                  <a:gd name="T67" fmla="*/ 0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81"/>
                  <a:gd name="T104" fmla="*/ 233 w 233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81">
                    <a:moveTo>
                      <a:pt x="221" y="6"/>
                    </a:moveTo>
                    <a:lnTo>
                      <a:pt x="212" y="4"/>
                    </a:lnTo>
                    <a:lnTo>
                      <a:pt x="203" y="2"/>
                    </a:lnTo>
                    <a:lnTo>
                      <a:pt x="194" y="1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8" y="1"/>
                    </a:lnTo>
                    <a:lnTo>
                      <a:pt x="159" y="2"/>
                    </a:lnTo>
                    <a:lnTo>
                      <a:pt x="151" y="4"/>
                    </a:lnTo>
                    <a:lnTo>
                      <a:pt x="135" y="9"/>
                    </a:lnTo>
                    <a:lnTo>
                      <a:pt x="118" y="15"/>
                    </a:lnTo>
                    <a:lnTo>
                      <a:pt x="102" y="24"/>
                    </a:lnTo>
                    <a:lnTo>
                      <a:pt x="88" y="35"/>
                    </a:lnTo>
                    <a:lnTo>
                      <a:pt x="73" y="46"/>
                    </a:lnTo>
                    <a:lnTo>
                      <a:pt x="60" y="59"/>
                    </a:lnTo>
                    <a:lnTo>
                      <a:pt x="48" y="72"/>
                    </a:lnTo>
                    <a:lnTo>
                      <a:pt x="37" y="88"/>
                    </a:lnTo>
                    <a:lnTo>
                      <a:pt x="25" y="103"/>
                    </a:lnTo>
                    <a:lnTo>
                      <a:pt x="16" y="118"/>
                    </a:lnTo>
                    <a:lnTo>
                      <a:pt x="9" y="135"/>
                    </a:lnTo>
                    <a:lnTo>
                      <a:pt x="2" y="150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2"/>
                    </a:lnTo>
                    <a:lnTo>
                      <a:pt x="1" y="166"/>
                    </a:lnTo>
                    <a:lnTo>
                      <a:pt x="2" y="169"/>
                    </a:lnTo>
                    <a:lnTo>
                      <a:pt x="4" y="173"/>
                    </a:lnTo>
                    <a:lnTo>
                      <a:pt x="7" y="176"/>
                    </a:lnTo>
                    <a:lnTo>
                      <a:pt x="11" y="179"/>
                    </a:lnTo>
                    <a:lnTo>
                      <a:pt x="14" y="180"/>
                    </a:lnTo>
                    <a:lnTo>
                      <a:pt x="18" y="181"/>
                    </a:lnTo>
                    <a:lnTo>
                      <a:pt x="22" y="181"/>
                    </a:lnTo>
                    <a:lnTo>
                      <a:pt x="26" y="180"/>
                    </a:lnTo>
                    <a:lnTo>
                      <a:pt x="29" y="179"/>
                    </a:lnTo>
                    <a:lnTo>
                      <a:pt x="33" y="176"/>
                    </a:lnTo>
                    <a:lnTo>
                      <a:pt x="37" y="173"/>
                    </a:lnTo>
                    <a:lnTo>
                      <a:pt x="39" y="169"/>
                    </a:lnTo>
                    <a:lnTo>
                      <a:pt x="44" y="157"/>
                    </a:lnTo>
                    <a:lnTo>
                      <a:pt x="49" y="145"/>
                    </a:lnTo>
                    <a:lnTo>
                      <a:pt x="56" y="133"/>
                    </a:lnTo>
                    <a:lnTo>
                      <a:pt x="63" y="120"/>
                    </a:lnTo>
                    <a:lnTo>
                      <a:pt x="71" y="108"/>
                    </a:lnTo>
                    <a:lnTo>
                      <a:pt x="80" y="97"/>
                    </a:lnTo>
                    <a:lnTo>
                      <a:pt x="91" y="86"/>
                    </a:lnTo>
                    <a:lnTo>
                      <a:pt x="101" y="76"/>
                    </a:lnTo>
                    <a:lnTo>
                      <a:pt x="112" y="67"/>
                    </a:lnTo>
                    <a:lnTo>
                      <a:pt x="123" y="59"/>
                    </a:lnTo>
                    <a:lnTo>
                      <a:pt x="136" y="53"/>
                    </a:lnTo>
                    <a:lnTo>
                      <a:pt x="149" y="48"/>
                    </a:lnTo>
                    <a:lnTo>
                      <a:pt x="162" y="45"/>
                    </a:lnTo>
                    <a:lnTo>
                      <a:pt x="176" y="43"/>
                    </a:lnTo>
                    <a:lnTo>
                      <a:pt x="191" y="43"/>
                    </a:lnTo>
                    <a:lnTo>
                      <a:pt x="205" y="45"/>
                    </a:lnTo>
                    <a:lnTo>
                      <a:pt x="209" y="46"/>
                    </a:lnTo>
                    <a:lnTo>
                      <a:pt x="213" y="47"/>
                    </a:lnTo>
                    <a:lnTo>
                      <a:pt x="217" y="46"/>
                    </a:lnTo>
                    <a:lnTo>
                      <a:pt x="221" y="45"/>
                    </a:lnTo>
                    <a:lnTo>
                      <a:pt x="224" y="43"/>
                    </a:lnTo>
                    <a:lnTo>
                      <a:pt x="227" y="41"/>
                    </a:lnTo>
                    <a:lnTo>
                      <a:pt x="230" y="38"/>
                    </a:lnTo>
                    <a:lnTo>
                      <a:pt x="232" y="34"/>
                    </a:lnTo>
                    <a:lnTo>
                      <a:pt x="233" y="30"/>
                    </a:lnTo>
                    <a:lnTo>
                      <a:pt x="233" y="25"/>
                    </a:lnTo>
                    <a:lnTo>
                      <a:pt x="233" y="21"/>
                    </a:lnTo>
                    <a:lnTo>
                      <a:pt x="232" y="17"/>
                    </a:lnTo>
                    <a:lnTo>
                      <a:pt x="230" y="14"/>
                    </a:lnTo>
                    <a:lnTo>
                      <a:pt x="228" y="11"/>
                    </a:lnTo>
                    <a:lnTo>
                      <a:pt x="224" y="8"/>
                    </a:lnTo>
                    <a:lnTo>
                      <a:pt x="221" y="6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9" name="Freeform 283"/>
              <p:cNvSpPr>
                <a:spLocks/>
              </p:cNvSpPr>
              <p:nvPr/>
            </p:nvSpPr>
            <p:spPr bwMode="auto">
              <a:xfrm>
                <a:off x="2690" y="1930"/>
                <a:ext cx="70" cy="25"/>
              </a:xfrm>
              <a:custGeom>
                <a:avLst/>
                <a:gdLst>
                  <a:gd name="T0" fmla="*/ 0 w 1051"/>
                  <a:gd name="T1" fmla="*/ 0 h 371"/>
                  <a:gd name="T2" fmla="*/ 0 w 1051"/>
                  <a:gd name="T3" fmla="*/ 0 h 371"/>
                  <a:gd name="T4" fmla="*/ 0 w 1051"/>
                  <a:gd name="T5" fmla="*/ 0 h 371"/>
                  <a:gd name="T6" fmla="*/ 0 w 1051"/>
                  <a:gd name="T7" fmla="*/ 0 h 371"/>
                  <a:gd name="T8" fmla="*/ 0 w 1051"/>
                  <a:gd name="T9" fmla="*/ 0 h 371"/>
                  <a:gd name="T10" fmla="*/ 0 w 1051"/>
                  <a:gd name="T11" fmla="*/ 0 h 371"/>
                  <a:gd name="T12" fmla="*/ 0 w 1051"/>
                  <a:gd name="T13" fmla="*/ 0 h 371"/>
                  <a:gd name="T14" fmla="*/ 0 w 1051"/>
                  <a:gd name="T15" fmla="*/ 0 h 371"/>
                  <a:gd name="T16" fmla="*/ 0 w 1051"/>
                  <a:gd name="T17" fmla="*/ 0 h 371"/>
                  <a:gd name="T18" fmla="*/ 0 w 1051"/>
                  <a:gd name="T19" fmla="*/ 0 h 371"/>
                  <a:gd name="T20" fmla="*/ 0 w 1051"/>
                  <a:gd name="T21" fmla="*/ 0 h 371"/>
                  <a:gd name="T22" fmla="*/ 0 w 1051"/>
                  <a:gd name="T23" fmla="*/ 0 h 371"/>
                  <a:gd name="T24" fmla="*/ 0 w 1051"/>
                  <a:gd name="T25" fmla="*/ 0 h 371"/>
                  <a:gd name="T26" fmla="*/ 0 w 1051"/>
                  <a:gd name="T27" fmla="*/ 0 h 371"/>
                  <a:gd name="T28" fmla="*/ 0 w 1051"/>
                  <a:gd name="T29" fmla="*/ 0 h 371"/>
                  <a:gd name="T30" fmla="*/ 0 w 1051"/>
                  <a:gd name="T31" fmla="*/ 0 h 371"/>
                  <a:gd name="T32" fmla="*/ 0 w 1051"/>
                  <a:gd name="T33" fmla="*/ 0 h 371"/>
                  <a:gd name="T34" fmla="*/ 0 w 1051"/>
                  <a:gd name="T35" fmla="*/ 0 h 371"/>
                  <a:gd name="T36" fmla="*/ 0 w 1051"/>
                  <a:gd name="T37" fmla="*/ 0 h 371"/>
                  <a:gd name="T38" fmla="*/ 0 w 1051"/>
                  <a:gd name="T39" fmla="*/ 0 h 371"/>
                  <a:gd name="T40" fmla="*/ 0 w 1051"/>
                  <a:gd name="T41" fmla="*/ 0 h 371"/>
                  <a:gd name="T42" fmla="*/ 0 w 1051"/>
                  <a:gd name="T43" fmla="*/ 0 h 371"/>
                  <a:gd name="T44" fmla="*/ 0 w 1051"/>
                  <a:gd name="T45" fmla="*/ 0 h 371"/>
                  <a:gd name="T46" fmla="*/ 0 w 1051"/>
                  <a:gd name="T47" fmla="*/ 0 h 371"/>
                  <a:gd name="T48" fmla="*/ 0 w 1051"/>
                  <a:gd name="T49" fmla="*/ 0 h 371"/>
                  <a:gd name="T50" fmla="*/ 0 w 1051"/>
                  <a:gd name="T51" fmla="*/ 0 h 371"/>
                  <a:gd name="T52" fmla="*/ 0 w 1051"/>
                  <a:gd name="T53" fmla="*/ 0 h 371"/>
                  <a:gd name="T54" fmla="*/ 0 w 1051"/>
                  <a:gd name="T55" fmla="*/ 0 h 371"/>
                  <a:gd name="T56" fmla="*/ 0 w 1051"/>
                  <a:gd name="T57" fmla="*/ 0 h 371"/>
                  <a:gd name="T58" fmla="*/ 0 w 1051"/>
                  <a:gd name="T59" fmla="*/ 0 h 371"/>
                  <a:gd name="T60" fmla="*/ 0 w 1051"/>
                  <a:gd name="T61" fmla="*/ 0 h 371"/>
                  <a:gd name="T62" fmla="*/ 0 w 1051"/>
                  <a:gd name="T63" fmla="*/ 0 h 371"/>
                  <a:gd name="T64" fmla="*/ 0 w 1051"/>
                  <a:gd name="T65" fmla="*/ 0 h 371"/>
                  <a:gd name="T66" fmla="*/ 0 w 1051"/>
                  <a:gd name="T67" fmla="*/ 0 h 371"/>
                  <a:gd name="T68" fmla="*/ 0 w 1051"/>
                  <a:gd name="T69" fmla="*/ 0 h 371"/>
                  <a:gd name="T70" fmla="*/ 0 w 1051"/>
                  <a:gd name="T71" fmla="*/ 0 h 371"/>
                  <a:gd name="T72" fmla="*/ 0 w 1051"/>
                  <a:gd name="T73" fmla="*/ 0 h 371"/>
                  <a:gd name="T74" fmla="*/ 0 w 1051"/>
                  <a:gd name="T75" fmla="*/ 0 h 371"/>
                  <a:gd name="T76" fmla="*/ 0 w 1051"/>
                  <a:gd name="T77" fmla="*/ 0 h 371"/>
                  <a:gd name="T78" fmla="*/ 0 w 1051"/>
                  <a:gd name="T79" fmla="*/ 0 h 371"/>
                  <a:gd name="T80" fmla="*/ 0 w 1051"/>
                  <a:gd name="T81" fmla="*/ 0 h 371"/>
                  <a:gd name="T82" fmla="*/ 0 w 1051"/>
                  <a:gd name="T83" fmla="*/ 0 h 371"/>
                  <a:gd name="T84" fmla="*/ 0 w 1051"/>
                  <a:gd name="T85" fmla="*/ 0 h 371"/>
                  <a:gd name="T86" fmla="*/ 0 w 1051"/>
                  <a:gd name="T87" fmla="*/ 0 h 371"/>
                  <a:gd name="T88" fmla="*/ 0 w 1051"/>
                  <a:gd name="T89" fmla="*/ 0 h 371"/>
                  <a:gd name="T90" fmla="*/ 0 w 1051"/>
                  <a:gd name="T91" fmla="*/ 0 h 371"/>
                  <a:gd name="T92" fmla="*/ 0 w 1051"/>
                  <a:gd name="T93" fmla="*/ 0 h 371"/>
                  <a:gd name="T94" fmla="*/ 0 w 1051"/>
                  <a:gd name="T95" fmla="*/ 0 h 3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51"/>
                  <a:gd name="T145" fmla="*/ 0 h 371"/>
                  <a:gd name="T146" fmla="*/ 1051 w 1051"/>
                  <a:gd name="T147" fmla="*/ 371 h 3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51" h="371">
                    <a:moveTo>
                      <a:pt x="14" y="51"/>
                    </a:moveTo>
                    <a:lnTo>
                      <a:pt x="39" y="76"/>
                    </a:lnTo>
                    <a:lnTo>
                      <a:pt x="65" y="99"/>
                    </a:lnTo>
                    <a:lnTo>
                      <a:pt x="92" y="122"/>
                    </a:lnTo>
                    <a:lnTo>
                      <a:pt x="118" y="143"/>
                    </a:lnTo>
                    <a:lnTo>
                      <a:pt x="147" y="164"/>
                    </a:lnTo>
                    <a:lnTo>
                      <a:pt x="176" y="183"/>
                    </a:lnTo>
                    <a:lnTo>
                      <a:pt x="204" y="201"/>
                    </a:lnTo>
                    <a:lnTo>
                      <a:pt x="234" y="220"/>
                    </a:lnTo>
                    <a:lnTo>
                      <a:pt x="263" y="236"/>
                    </a:lnTo>
                    <a:lnTo>
                      <a:pt x="294" y="252"/>
                    </a:lnTo>
                    <a:lnTo>
                      <a:pt x="326" y="267"/>
                    </a:lnTo>
                    <a:lnTo>
                      <a:pt x="356" y="281"/>
                    </a:lnTo>
                    <a:lnTo>
                      <a:pt x="388" y="294"/>
                    </a:lnTo>
                    <a:lnTo>
                      <a:pt x="421" y="306"/>
                    </a:lnTo>
                    <a:lnTo>
                      <a:pt x="453" y="317"/>
                    </a:lnTo>
                    <a:lnTo>
                      <a:pt x="486" y="327"/>
                    </a:lnTo>
                    <a:lnTo>
                      <a:pt x="520" y="335"/>
                    </a:lnTo>
                    <a:lnTo>
                      <a:pt x="552" y="343"/>
                    </a:lnTo>
                    <a:lnTo>
                      <a:pt x="586" y="350"/>
                    </a:lnTo>
                    <a:lnTo>
                      <a:pt x="621" y="357"/>
                    </a:lnTo>
                    <a:lnTo>
                      <a:pt x="654" y="362"/>
                    </a:lnTo>
                    <a:lnTo>
                      <a:pt x="689" y="365"/>
                    </a:lnTo>
                    <a:lnTo>
                      <a:pt x="723" y="368"/>
                    </a:lnTo>
                    <a:lnTo>
                      <a:pt x="757" y="370"/>
                    </a:lnTo>
                    <a:lnTo>
                      <a:pt x="792" y="371"/>
                    </a:lnTo>
                    <a:lnTo>
                      <a:pt x="827" y="370"/>
                    </a:lnTo>
                    <a:lnTo>
                      <a:pt x="861" y="369"/>
                    </a:lnTo>
                    <a:lnTo>
                      <a:pt x="896" y="367"/>
                    </a:lnTo>
                    <a:lnTo>
                      <a:pt x="931" y="363"/>
                    </a:lnTo>
                    <a:lnTo>
                      <a:pt x="965" y="359"/>
                    </a:lnTo>
                    <a:lnTo>
                      <a:pt x="1000" y="353"/>
                    </a:lnTo>
                    <a:lnTo>
                      <a:pt x="1035" y="345"/>
                    </a:lnTo>
                    <a:lnTo>
                      <a:pt x="1039" y="343"/>
                    </a:lnTo>
                    <a:lnTo>
                      <a:pt x="1043" y="339"/>
                    </a:lnTo>
                    <a:lnTo>
                      <a:pt x="1047" y="335"/>
                    </a:lnTo>
                    <a:lnTo>
                      <a:pt x="1049" y="330"/>
                    </a:lnTo>
                    <a:lnTo>
                      <a:pt x="1050" y="325"/>
                    </a:lnTo>
                    <a:lnTo>
                      <a:pt x="1051" y="320"/>
                    </a:lnTo>
                    <a:lnTo>
                      <a:pt x="1050" y="315"/>
                    </a:lnTo>
                    <a:lnTo>
                      <a:pt x="1048" y="310"/>
                    </a:lnTo>
                    <a:lnTo>
                      <a:pt x="1045" y="305"/>
                    </a:lnTo>
                    <a:lnTo>
                      <a:pt x="1042" y="300"/>
                    </a:lnTo>
                    <a:lnTo>
                      <a:pt x="1038" y="297"/>
                    </a:lnTo>
                    <a:lnTo>
                      <a:pt x="1033" y="295"/>
                    </a:lnTo>
                    <a:lnTo>
                      <a:pt x="1028" y="293"/>
                    </a:lnTo>
                    <a:lnTo>
                      <a:pt x="1023" y="293"/>
                    </a:lnTo>
                    <a:lnTo>
                      <a:pt x="1018" y="293"/>
                    </a:lnTo>
                    <a:lnTo>
                      <a:pt x="1012" y="295"/>
                    </a:lnTo>
                    <a:lnTo>
                      <a:pt x="979" y="301"/>
                    </a:lnTo>
                    <a:lnTo>
                      <a:pt x="946" y="307"/>
                    </a:lnTo>
                    <a:lnTo>
                      <a:pt x="913" y="310"/>
                    </a:lnTo>
                    <a:lnTo>
                      <a:pt x="880" y="313"/>
                    </a:lnTo>
                    <a:lnTo>
                      <a:pt x="847" y="315"/>
                    </a:lnTo>
                    <a:lnTo>
                      <a:pt x="813" y="316"/>
                    </a:lnTo>
                    <a:lnTo>
                      <a:pt x="781" y="316"/>
                    </a:lnTo>
                    <a:lnTo>
                      <a:pt x="748" y="314"/>
                    </a:lnTo>
                    <a:lnTo>
                      <a:pt x="715" y="312"/>
                    </a:lnTo>
                    <a:lnTo>
                      <a:pt x="683" y="309"/>
                    </a:lnTo>
                    <a:lnTo>
                      <a:pt x="650" y="305"/>
                    </a:lnTo>
                    <a:lnTo>
                      <a:pt x="618" y="299"/>
                    </a:lnTo>
                    <a:lnTo>
                      <a:pt x="586" y="293"/>
                    </a:lnTo>
                    <a:lnTo>
                      <a:pt x="553" y="286"/>
                    </a:lnTo>
                    <a:lnTo>
                      <a:pt x="522" y="279"/>
                    </a:lnTo>
                    <a:lnTo>
                      <a:pt x="490" y="270"/>
                    </a:lnTo>
                    <a:lnTo>
                      <a:pt x="459" y="260"/>
                    </a:lnTo>
                    <a:lnTo>
                      <a:pt x="429" y="249"/>
                    </a:lnTo>
                    <a:lnTo>
                      <a:pt x="398" y="237"/>
                    </a:lnTo>
                    <a:lnTo>
                      <a:pt x="367" y="225"/>
                    </a:lnTo>
                    <a:lnTo>
                      <a:pt x="338" y="212"/>
                    </a:lnTo>
                    <a:lnTo>
                      <a:pt x="308" y="197"/>
                    </a:lnTo>
                    <a:lnTo>
                      <a:pt x="280" y="182"/>
                    </a:lnTo>
                    <a:lnTo>
                      <a:pt x="251" y="166"/>
                    </a:lnTo>
                    <a:lnTo>
                      <a:pt x="223" y="148"/>
                    </a:lnTo>
                    <a:lnTo>
                      <a:pt x="195" y="130"/>
                    </a:lnTo>
                    <a:lnTo>
                      <a:pt x="168" y="112"/>
                    </a:lnTo>
                    <a:lnTo>
                      <a:pt x="142" y="92"/>
                    </a:lnTo>
                    <a:lnTo>
                      <a:pt x="116" y="71"/>
                    </a:lnTo>
                    <a:lnTo>
                      <a:pt x="91" y="49"/>
                    </a:lnTo>
                    <a:lnTo>
                      <a:pt x="66" y="28"/>
                    </a:lnTo>
                    <a:lnTo>
                      <a:pt x="42" y="4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4" y="14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3" y="39"/>
                    </a:lnTo>
                    <a:lnTo>
                      <a:pt x="5" y="44"/>
                    </a:lnTo>
                    <a:lnTo>
                      <a:pt x="9" y="48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879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0" name="Freeform 284"/>
              <p:cNvSpPr>
                <a:spLocks/>
              </p:cNvSpPr>
              <p:nvPr/>
            </p:nvSpPr>
            <p:spPr bwMode="auto">
              <a:xfrm>
                <a:off x="2679" y="1724"/>
                <a:ext cx="34" cy="63"/>
              </a:xfrm>
              <a:custGeom>
                <a:avLst/>
                <a:gdLst>
                  <a:gd name="T0" fmla="*/ 0 w 513"/>
                  <a:gd name="T1" fmla="*/ 0 h 942"/>
                  <a:gd name="T2" fmla="*/ 0 w 513"/>
                  <a:gd name="T3" fmla="*/ 0 h 942"/>
                  <a:gd name="T4" fmla="*/ 0 w 513"/>
                  <a:gd name="T5" fmla="*/ 0 h 942"/>
                  <a:gd name="T6" fmla="*/ 0 w 513"/>
                  <a:gd name="T7" fmla="*/ 0 h 942"/>
                  <a:gd name="T8" fmla="*/ 0 w 513"/>
                  <a:gd name="T9" fmla="*/ 0 h 942"/>
                  <a:gd name="T10" fmla="*/ 0 w 513"/>
                  <a:gd name="T11" fmla="*/ 0 h 942"/>
                  <a:gd name="T12" fmla="*/ 0 w 513"/>
                  <a:gd name="T13" fmla="*/ 0 h 942"/>
                  <a:gd name="T14" fmla="*/ 0 w 513"/>
                  <a:gd name="T15" fmla="*/ 0 h 942"/>
                  <a:gd name="T16" fmla="*/ 0 w 513"/>
                  <a:gd name="T17" fmla="*/ 0 h 942"/>
                  <a:gd name="T18" fmla="*/ 0 w 513"/>
                  <a:gd name="T19" fmla="*/ 0 h 942"/>
                  <a:gd name="T20" fmla="*/ 0 w 513"/>
                  <a:gd name="T21" fmla="*/ 0 h 942"/>
                  <a:gd name="T22" fmla="*/ 0 w 513"/>
                  <a:gd name="T23" fmla="*/ 0 h 942"/>
                  <a:gd name="T24" fmla="*/ 0 w 513"/>
                  <a:gd name="T25" fmla="*/ 0 h 942"/>
                  <a:gd name="T26" fmla="*/ 0 w 513"/>
                  <a:gd name="T27" fmla="*/ 0 h 942"/>
                  <a:gd name="T28" fmla="*/ 0 w 513"/>
                  <a:gd name="T29" fmla="*/ 0 h 942"/>
                  <a:gd name="T30" fmla="*/ 0 w 513"/>
                  <a:gd name="T31" fmla="*/ 0 h 942"/>
                  <a:gd name="T32" fmla="*/ 0 w 513"/>
                  <a:gd name="T33" fmla="*/ 0 h 942"/>
                  <a:gd name="T34" fmla="*/ 0 w 513"/>
                  <a:gd name="T35" fmla="*/ 0 h 942"/>
                  <a:gd name="T36" fmla="*/ 0 w 513"/>
                  <a:gd name="T37" fmla="*/ 0 h 942"/>
                  <a:gd name="T38" fmla="*/ 0 w 513"/>
                  <a:gd name="T39" fmla="*/ 0 h 942"/>
                  <a:gd name="T40" fmla="*/ 0 w 513"/>
                  <a:gd name="T41" fmla="*/ 0 h 942"/>
                  <a:gd name="T42" fmla="*/ 0 w 513"/>
                  <a:gd name="T43" fmla="*/ 0 h 942"/>
                  <a:gd name="T44" fmla="*/ 0 w 513"/>
                  <a:gd name="T45" fmla="*/ 0 h 942"/>
                  <a:gd name="T46" fmla="*/ 0 w 513"/>
                  <a:gd name="T47" fmla="*/ 0 h 942"/>
                  <a:gd name="T48" fmla="*/ 0 w 513"/>
                  <a:gd name="T49" fmla="*/ 0 h 942"/>
                  <a:gd name="T50" fmla="*/ 0 w 513"/>
                  <a:gd name="T51" fmla="*/ 0 h 942"/>
                  <a:gd name="T52" fmla="*/ 0 w 513"/>
                  <a:gd name="T53" fmla="*/ 0 h 942"/>
                  <a:gd name="T54" fmla="*/ 0 w 513"/>
                  <a:gd name="T55" fmla="*/ 0 h 942"/>
                  <a:gd name="T56" fmla="*/ 0 w 513"/>
                  <a:gd name="T57" fmla="*/ 0 h 942"/>
                  <a:gd name="T58" fmla="*/ 0 w 513"/>
                  <a:gd name="T59" fmla="*/ 0 h 942"/>
                  <a:gd name="T60" fmla="*/ 0 w 513"/>
                  <a:gd name="T61" fmla="*/ 0 h 942"/>
                  <a:gd name="T62" fmla="*/ 0 w 513"/>
                  <a:gd name="T63" fmla="*/ 0 h 942"/>
                  <a:gd name="T64" fmla="*/ 0 w 513"/>
                  <a:gd name="T65" fmla="*/ 0 h 942"/>
                  <a:gd name="T66" fmla="*/ 0 w 513"/>
                  <a:gd name="T67" fmla="*/ 0 h 942"/>
                  <a:gd name="T68" fmla="*/ 0 w 513"/>
                  <a:gd name="T69" fmla="*/ 0 h 942"/>
                  <a:gd name="T70" fmla="*/ 0 w 513"/>
                  <a:gd name="T71" fmla="*/ 0 h 942"/>
                  <a:gd name="T72" fmla="*/ 0 w 513"/>
                  <a:gd name="T73" fmla="*/ 0 h 942"/>
                  <a:gd name="T74" fmla="*/ 0 w 513"/>
                  <a:gd name="T75" fmla="*/ 0 h 942"/>
                  <a:gd name="T76" fmla="*/ 0 w 513"/>
                  <a:gd name="T77" fmla="*/ 0 h 942"/>
                  <a:gd name="T78" fmla="*/ 0 w 513"/>
                  <a:gd name="T79" fmla="*/ 0 h 942"/>
                  <a:gd name="T80" fmla="*/ 0 w 513"/>
                  <a:gd name="T81" fmla="*/ 0 h 942"/>
                  <a:gd name="T82" fmla="*/ 0 w 513"/>
                  <a:gd name="T83" fmla="*/ 0 h 942"/>
                  <a:gd name="T84" fmla="*/ 0 w 513"/>
                  <a:gd name="T85" fmla="*/ 0 h 942"/>
                  <a:gd name="T86" fmla="*/ 0 w 513"/>
                  <a:gd name="T87" fmla="*/ 0 h 942"/>
                  <a:gd name="T88" fmla="*/ 0 w 513"/>
                  <a:gd name="T89" fmla="*/ 0 h 942"/>
                  <a:gd name="T90" fmla="*/ 0 w 513"/>
                  <a:gd name="T91" fmla="*/ 0 h 942"/>
                  <a:gd name="T92" fmla="*/ 0 w 513"/>
                  <a:gd name="T93" fmla="*/ 0 h 942"/>
                  <a:gd name="T94" fmla="*/ 0 w 513"/>
                  <a:gd name="T95" fmla="*/ 0 h 942"/>
                  <a:gd name="T96" fmla="*/ 0 w 513"/>
                  <a:gd name="T97" fmla="*/ 0 h 942"/>
                  <a:gd name="T98" fmla="*/ 0 w 513"/>
                  <a:gd name="T99" fmla="*/ 0 h 942"/>
                  <a:gd name="T100" fmla="*/ 0 w 513"/>
                  <a:gd name="T101" fmla="*/ 0 h 942"/>
                  <a:gd name="T102" fmla="*/ 0 w 513"/>
                  <a:gd name="T103" fmla="*/ 0 h 942"/>
                  <a:gd name="T104" fmla="*/ 0 w 513"/>
                  <a:gd name="T105" fmla="*/ 0 h 9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3"/>
                  <a:gd name="T160" fmla="*/ 0 h 942"/>
                  <a:gd name="T161" fmla="*/ 513 w 513"/>
                  <a:gd name="T162" fmla="*/ 942 h 9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3" h="942">
                    <a:moveTo>
                      <a:pt x="87" y="1"/>
                    </a:moveTo>
                    <a:lnTo>
                      <a:pt x="75" y="0"/>
                    </a:lnTo>
                    <a:lnTo>
                      <a:pt x="64" y="1"/>
                    </a:lnTo>
                    <a:lnTo>
                      <a:pt x="55" y="4"/>
                    </a:lnTo>
                    <a:lnTo>
                      <a:pt x="45" y="9"/>
                    </a:lnTo>
                    <a:lnTo>
                      <a:pt x="36" y="17"/>
                    </a:lnTo>
                    <a:lnTo>
                      <a:pt x="29" y="27"/>
                    </a:lnTo>
                    <a:lnTo>
                      <a:pt x="22" y="38"/>
                    </a:lnTo>
                    <a:lnTo>
                      <a:pt x="17" y="51"/>
                    </a:lnTo>
                    <a:lnTo>
                      <a:pt x="12" y="65"/>
                    </a:lnTo>
                    <a:lnTo>
                      <a:pt x="8" y="82"/>
                    </a:lnTo>
                    <a:lnTo>
                      <a:pt x="4" y="99"/>
                    </a:lnTo>
                    <a:lnTo>
                      <a:pt x="2" y="118"/>
                    </a:lnTo>
                    <a:lnTo>
                      <a:pt x="0" y="139"/>
                    </a:lnTo>
                    <a:lnTo>
                      <a:pt x="0" y="160"/>
                    </a:lnTo>
                    <a:lnTo>
                      <a:pt x="0" y="183"/>
                    </a:lnTo>
                    <a:lnTo>
                      <a:pt x="1" y="206"/>
                    </a:lnTo>
                    <a:lnTo>
                      <a:pt x="2" y="231"/>
                    </a:lnTo>
                    <a:lnTo>
                      <a:pt x="5" y="255"/>
                    </a:lnTo>
                    <a:lnTo>
                      <a:pt x="8" y="281"/>
                    </a:lnTo>
                    <a:lnTo>
                      <a:pt x="12" y="307"/>
                    </a:lnTo>
                    <a:lnTo>
                      <a:pt x="17" y="334"/>
                    </a:lnTo>
                    <a:lnTo>
                      <a:pt x="23" y="360"/>
                    </a:lnTo>
                    <a:lnTo>
                      <a:pt x="30" y="388"/>
                    </a:lnTo>
                    <a:lnTo>
                      <a:pt x="37" y="415"/>
                    </a:lnTo>
                    <a:lnTo>
                      <a:pt x="46" y="443"/>
                    </a:lnTo>
                    <a:lnTo>
                      <a:pt x="55" y="470"/>
                    </a:lnTo>
                    <a:lnTo>
                      <a:pt x="65" y="497"/>
                    </a:lnTo>
                    <a:lnTo>
                      <a:pt x="76" y="524"/>
                    </a:lnTo>
                    <a:lnTo>
                      <a:pt x="87" y="550"/>
                    </a:lnTo>
                    <a:lnTo>
                      <a:pt x="100" y="576"/>
                    </a:lnTo>
                    <a:lnTo>
                      <a:pt x="113" y="601"/>
                    </a:lnTo>
                    <a:lnTo>
                      <a:pt x="127" y="626"/>
                    </a:lnTo>
                    <a:lnTo>
                      <a:pt x="156" y="673"/>
                    </a:lnTo>
                    <a:lnTo>
                      <a:pt x="183" y="716"/>
                    </a:lnTo>
                    <a:lnTo>
                      <a:pt x="210" y="756"/>
                    </a:lnTo>
                    <a:lnTo>
                      <a:pt x="236" y="793"/>
                    </a:lnTo>
                    <a:lnTo>
                      <a:pt x="261" y="827"/>
                    </a:lnTo>
                    <a:lnTo>
                      <a:pt x="285" y="857"/>
                    </a:lnTo>
                    <a:lnTo>
                      <a:pt x="298" y="870"/>
                    </a:lnTo>
                    <a:lnTo>
                      <a:pt x="309" y="882"/>
                    </a:lnTo>
                    <a:lnTo>
                      <a:pt x="320" y="893"/>
                    </a:lnTo>
                    <a:lnTo>
                      <a:pt x="331" y="902"/>
                    </a:lnTo>
                    <a:lnTo>
                      <a:pt x="343" y="912"/>
                    </a:lnTo>
                    <a:lnTo>
                      <a:pt x="354" y="920"/>
                    </a:lnTo>
                    <a:lnTo>
                      <a:pt x="364" y="927"/>
                    </a:lnTo>
                    <a:lnTo>
                      <a:pt x="375" y="932"/>
                    </a:lnTo>
                    <a:lnTo>
                      <a:pt x="385" y="936"/>
                    </a:lnTo>
                    <a:lnTo>
                      <a:pt x="396" y="940"/>
                    </a:lnTo>
                    <a:lnTo>
                      <a:pt x="405" y="941"/>
                    </a:lnTo>
                    <a:lnTo>
                      <a:pt x="415" y="942"/>
                    </a:lnTo>
                    <a:lnTo>
                      <a:pt x="424" y="942"/>
                    </a:lnTo>
                    <a:lnTo>
                      <a:pt x="434" y="940"/>
                    </a:lnTo>
                    <a:lnTo>
                      <a:pt x="444" y="937"/>
                    </a:lnTo>
                    <a:lnTo>
                      <a:pt x="453" y="932"/>
                    </a:lnTo>
                    <a:lnTo>
                      <a:pt x="462" y="926"/>
                    </a:lnTo>
                    <a:lnTo>
                      <a:pt x="470" y="919"/>
                    </a:lnTo>
                    <a:lnTo>
                      <a:pt x="479" y="911"/>
                    </a:lnTo>
                    <a:lnTo>
                      <a:pt x="488" y="900"/>
                    </a:lnTo>
                    <a:lnTo>
                      <a:pt x="497" y="888"/>
                    </a:lnTo>
                    <a:lnTo>
                      <a:pt x="503" y="877"/>
                    </a:lnTo>
                    <a:lnTo>
                      <a:pt x="508" y="866"/>
                    </a:lnTo>
                    <a:lnTo>
                      <a:pt x="511" y="854"/>
                    </a:lnTo>
                    <a:lnTo>
                      <a:pt x="513" y="844"/>
                    </a:lnTo>
                    <a:lnTo>
                      <a:pt x="513" y="834"/>
                    </a:lnTo>
                    <a:lnTo>
                      <a:pt x="511" y="824"/>
                    </a:lnTo>
                    <a:lnTo>
                      <a:pt x="508" y="814"/>
                    </a:lnTo>
                    <a:lnTo>
                      <a:pt x="504" y="803"/>
                    </a:lnTo>
                    <a:lnTo>
                      <a:pt x="498" y="793"/>
                    </a:lnTo>
                    <a:lnTo>
                      <a:pt x="492" y="783"/>
                    </a:lnTo>
                    <a:lnTo>
                      <a:pt x="483" y="773"/>
                    </a:lnTo>
                    <a:lnTo>
                      <a:pt x="465" y="750"/>
                    </a:lnTo>
                    <a:lnTo>
                      <a:pt x="443" y="727"/>
                    </a:lnTo>
                    <a:lnTo>
                      <a:pt x="418" y="700"/>
                    </a:lnTo>
                    <a:lnTo>
                      <a:pt x="392" y="671"/>
                    </a:lnTo>
                    <a:lnTo>
                      <a:pt x="364" y="638"/>
                    </a:lnTo>
                    <a:lnTo>
                      <a:pt x="335" y="601"/>
                    </a:lnTo>
                    <a:lnTo>
                      <a:pt x="321" y="582"/>
                    </a:lnTo>
                    <a:lnTo>
                      <a:pt x="308" y="560"/>
                    </a:lnTo>
                    <a:lnTo>
                      <a:pt x="294" y="538"/>
                    </a:lnTo>
                    <a:lnTo>
                      <a:pt x="280" y="514"/>
                    </a:lnTo>
                    <a:lnTo>
                      <a:pt x="267" y="488"/>
                    </a:lnTo>
                    <a:lnTo>
                      <a:pt x="254" y="461"/>
                    </a:lnTo>
                    <a:lnTo>
                      <a:pt x="242" y="433"/>
                    </a:lnTo>
                    <a:lnTo>
                      <a:pt x="230" y="402"/>
                    </a:lnTo>
                    <a:lnTo>
                      <a:pt x="224" y="384"/>
                    </a:lnTo>
                    <a:lnTo>
                      <a:pt x="219" y="366"/>
                    </a:lnTo>
                    <a:lnTo>
                      <a:pt x="214" y="348"/>
                    </a:lnTo>
                    <a:lnTo>
                      <a:pt x="210" y="331"/>
                    </a:lnTo>
                    <a:lnTo>
                      <a:pt x="204" y="296"/>
                    </a:lnTo>
                    <a:lnTo>
                      <a:pt x="200" y="262"/>
                    </a:lnTo>
                    <a:lnTo>
                      <a:pt x="195" y="199"/>
                    </a:lnTo>
                    <a:lnTo>
                      <a:pt x="191" y="142"/>
                    </a:lnTo>
                    <a:lnTo>
                      <a:pt x="186" y="115"/>
                    </a:lnTo>
                    <a:lnTo>
                      <a:pt x="181" y="92"/>
                    </a:lnTo>
                    <a:lnTo>
                      <a:pt x="178" y="81"/>
                    </a:lnTo>
                    <a:lnTo>
                      <a:pt x="174" y="70"/>
                    </a:lnTo>
                    <a:lnTo>
                      <a:pt x="170" y="60"/>
                    </a:lnTo>
                    <a:lnTo>
                      <a:pt x="165" y="51"/>
                    </a:lnTo>
                    <a:lnTo>
                      <a:pt x="159" y="43"/>
                    </a:lnTo>
                    <a:lnTo>
                      <a:pt x="152" y="35"/>
                    </a:lnTo>
                    <a:lnTo>
                      <a:pt x="144" y="28"/>
                    </a:lnTo>
                    <a:lnTo>
                      <a:pt x="134" y="20"/>
                    </a:lnTo>
                    <a:lnTo>
                      <a:pt x="125" y="14"/>
                    </a:lnTo>
                    <a:lnTo>
                      <a:pt x="114" y="9"/>
                    </a:lnTo>
                    <a:lnTo>
                      <a:pt x="101" y="5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FAE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1" name="Freeform 285"/>
              <p:cNvSpPr>
                <a:spLocks/>
              </p:cNvSpPr>
              <p:nvPr/>
            </p:nvSpPr>
            <p:spPr bwMode="auto">
              <a:xfrm>
                <a:off x="3290" y="2152"/>
                <a:ext cx="23" cy="144"/>
              </a:xfrm>
              <a:custGeom>
                <a:avLst/>
                <a:gdLst>
                  <a:gd name="T0" fmla="*/ 0 w 343"/>
                  <a:gd name="T1" fmla="*/ 0 h 2165"/>
                  <a:gd name="T2" fmla="*/ 0 w 343"/>
                  <a:gd name="T3" fmla="*/ 0 h 2165"/>
                  <a:gd name="T4" fmla="*/ 0 w 343"/>
                  <a:gd name="T5" fmla="*/ 0 h 2165"/>
                  <a:gd name="T6" fmla="*/ 0 w 343"/>
                  <a:gd name="T7" fmla="*/ 0 h 2165"/>
                  <a:gd name="T8" fmla="*/ 0 w 343"/>
                  <a:gd name="T9" fmla="*/ 0 h 2165"/>
                  <a:gd name="T10" fmla="*/ 0 w 343"/>
                  <a:gd name="T11" fmla="*/ 0 h 2165"/>
                  <a:gd name="T12" fmla="*/ 0 w 343"/>
                  <a:gd name="T13" fmla="*/ 0 h 2165"/>
                  <a:gd name="T14" fmla="*/ 0 w 343"/>
                  <a:gd name="T15" fmla="*/ 0 h 2165"/>
                  <a:gd name="T16" fmla="*/ 0 w 343"/>
                  <a:gd name="T17" fmla="*/ 0 h 2165"/>
                  <a:gd name="T18" fmla="*/ 0 w 343"/>
                  <a:gd name="T19" fmla="*/ 0 h 2165"/>
                  <a:gd name="T20" fmla="*/ 0 w 343"/>
                  <a:gd name="T21" fmla="*/ 0 h 2165"/>
                  <a:gd name="T22" fmla="*/ 0 w 343"/>
                  <a:gd name="T23" fmla="*/ 0 h 2165"/>
                  <a:gd name="T24" fmla="*/ 0 w 343"/>
                  <a:gd name="T25" fmla="*/ 0 h 2165"/>
                  <a:gd name="T26" fmla="*/ 0 w 343"/>
                  <a:gd name="T27" fmla="*/ 0 h 2165"/>
                  <a:gd name="T28" fmla="*/ 0 w 343"/>
                  <a:gd name="T29" fmla="*/ 0 h 2165"/>
                  <a:gd name="T30" fmla="*/ 0 w 343"/>
                  <a:gd name="T31" fmla="*/ 0 h 2165"/>
                  <a:gd name="T32" fmla="*/ 0 w 343"/>
                  <a:gd name="T33" fmla="*/ 0 h 2165"/>
                  <a:gd name="T34" fmla="*/ 0 w 343"/>
                  <a:gd name="T35" fmla="*/ 0 h 2165"/>
                  <a:gd name="T36" fmla="*/ 0 w 343"/>
                  <a:gd name="T37" fmla="*/ 0 h 2165"/>
                  <a:gd name="T38" fmla="*/ 0 w 343"/>
                  <a:gd name="T39" fmla="*/ 0 h 2165"/>
                  <a:gd name="T40" fmla="*/ 0 w 343"/>
                  <a:gd name="T41" fmla="*/ 0 h 2165"/>
                  <a:gd name="T42" fmla="*/ 0 w 343"/>
                  <a:gd name="T43" fmla="*/ 0 h 2165"/>
                  <a:gd name="T44" fmla="*/ 0 w 343"/>
                  <a:gd name="T45" fmla="*/ 0 h 2165"/>
                  <a:gd name="T46" fmla="*/ 0 w 343"/>
                  <a:gd name="T47" fmla="*/ 0 h 2165"/>
                  <a:gd name="T48" fmla="*/ 0 w 343"/>
                  <a:gd name="T49" fmla="*/ 0 h 2165"/>
                  <a:gd name="T50" fmla="*/ 0 w 343"/>
                  <a:gd name="T51" fmla="*/ 0 h 2165"/>
                  <a:gd name="T52" fmla="*/ 0 w 343"/>
                  <a:gd name="T53" fmla="*/ 0 h 2165"/>
                  <a:gd name="T54" fmla="*/ 0 w 343"/>
                  <a:gd name="T55" fmla="*/ 0 h 2165"/>
                  <a:gd name="T56" fmla="*/ 0 w 343"/>
                  <a:gd name="T57" fmla="*/ 0 h 2165"/>
                  <a:gd name="T58" fmla="*/ 0 w 343"/>
                  <a:gd name="T59" fmla="*/ 0 h 2165"/>
                  <a:gd name="T60" fmla="*/ 0 w 343"/>
                  <a:gd name="T61" fmla="*/ 0 h 2165"/>
                  <a:gd name="T62" fmla="*/ 0 w 343"/>
                  <a:gd name="T63" fmla="*/ 0 h 2165"/>
                  <a:gd name="T64" fmla="*/ 0 w 343"/>
                  <a:gd name="T65" fmla="*/ 0 h 2165"/>
                  <a:gd name="T66" fmla="*/ 0 w 343"/>
                  <a:gd name="T67" fmla="*/ 0 h 2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3"/>
                  <a:gd name="T103" fmla="*/ 0 h 2165"/>
                  <a:gd name="T104" fmla="*/ 343 w 343"/>
                  <a:gd name="T105" fmla="*/ 2165 h 2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3" h="2165">
                    <a:moveTo>
                      <a:pt x="156" y="2165"/>
                    </a:moveTo>
                    <a:lnTo>
                      <a:pt x="166" y="2165"/>
                    </a:lnTo>
                    <a:lnTo>
                      <a:pt x="175" y="2164"/>
                    </a:lnTo>
                    <a:lnTo>
                      <a:pt x="185" y="2162"/>
                    </a:lnTo>
                    <a:lnTo>
                      <a:pt x="194" y="2159"/>
                    </a:lnTo>
                    <a:lnTo>
                      <a:pt x="203" y="2156"/>
                    </a:lnTo>
                    <a:lnTo>
                      <a:pt x="211" y="2151"/>
                    </a:lnTo>
                    <a:lnTo>
                      <a:pt x="218" y="2145"/>
                    </a:lnTo>
                    <a:lnTo>
                      <a:pt x="225" y="2139"/>
                    </a:lnTo>
                    <a:lnTo>
                      <a:pt x="233" y="2133"/>
                    </a:lnTo>
                    <a:lnTo>
                      <a:pt x="239" y="2126"/>
                    </a:lnTo>
                    <a:lnTo>
                      <a:pt x="244" y="2118"/>
                    </a:lnTo>
                    <a:lnTo>
                      <a:pt x="248" y="2110"/>
                    </a:lnTo>
                    <a:lnTo>
                      <a:pt x="252" y="2100"/>
                    </a:lnTo>
                    <a:lnTo>
                      <a:pt x="255" y="2091"/>
                    </a:lnTo>
                    <a:lnTo>
                      <a:pt x="256" y="2082"/>
                    </a:lnTo>
                    <a:lnTo>
                      <a:pt x="257" y="2072"/>
                    </a:lnTo>
                    <a:lnTo>
                      <a:pt x="343" y="105"/>
                    </a:lnTo>
                    <a:lnTo>
                      <a:pt x="342" y="94"/>
                    </a:lnTo>
                    <a:lnTo>
                      <a:pt x="341" y="85"/>
                    </a:lnTo>
                    <a:lnTo>
                      <a:pt x="339" y="75"/>
                    </a:lnTo>
                    <a:lnTo>
                      <a:pt x="337" y="67"/>
                    </a:lnTo>
                    <a:lnTo>
                      <a:pt x="333" y="58"/>
                    </a:lnTo>
                    <a:lnTo>
                      <a:pt x="328" y="49"/>
                    </a:lnTo>
                    <a:lnTo>
                      <a:pt x="322" y="41"/>
                    </a:lnTo>
                    <a:lnTo>
                      <a:pt x="317" y="34"/>
                    </a:lnTo>
                    <a:lnTo>
                      <a:pt x="310" y="28"/>
                    </a:lnTo>
                    <a:lnTo>
                      <a:pt x="303" y="22"/>
                    </a:lnTo>
                    <a:lnTo>
                      <a:pt x="295" y="17"/>
                    </a:lnTo>
                    <a:lnTo>
                      <a:pt x="287" y="13"/>
                    </a:lnTo>
                    <a:lnTo>
                      <a:pt x="278" y="9"/>
                    </a:lnTo>
                    <a:lnTo>
                      <a:pt x="268" y="6"/>
                    </a:lnTo>
                    <a:lnTo>
                      <a:pt x="259" y="3"/>
                    </a:lnTo>
                    <a:lnTo>
                      <a:pt x="249" y="2"/>
                    </a:lnTo>
                    <a:lnTo>
                      <a:pt x="187" y="0"/>
                    </a:lnTo>
                    <a:lnTo>
                      <a:pt x="176" y="0"/>
                    </a:lnTo>
                    <a:lnTo>
                      <a:pt x="167" y="1"/>
                    </a:lnTo>
                    <a:lnTo>
                      <a:pt x="157" y="3"/>
                    </a:lnTo>
                    <a:lnTo>
                      <a:pt x="148" y="7"/>
                    </a:lnTo>
                    <a:lnTo>
                      <a:pt x="140" y="10"/>
                    </a:lnTo>
                    <a:lnTo>
                      <a:pt x="131" y="15"/>
                    </a:lnTo>
                    <a:lnTo>
                      <a:pt x="123" y="20"/>
                    </a:lnTo>
                    <a:lnTo>
                      <a:pt x="116" y="26"/>
                    </a:lnTo>
                    <a:lnTo>
                      <a:pt x="110" y="32"/>
                    </a:lnTo>
                    <a:lnTo>
                      <a:pt x="104" y="39"/>
                    </a:lnTo>
                    <a:lnTo>
                      <a:pt x="99" y="47"/>
                    </a:lnTo>
                    <a:lnTo>
                      <a:pt x="95" y="56"/>
                    </a:lnTo>
                    <a:lnTo>
                      <a:pt x="91" y="65"/>
                    </a:lnTo>
                    <a:lnTo>
                      <a:pt x="88" y="74"/>
                    </a:lnTo>
                    <a:lnTo>
                      <a:pt x="86" y="83"/>
                    </a:lnTo>
                    <a:lnTo>
                      <a:pt x="85" y="93"/>
                    </a:lnTo>
                    <a:lnTo>
                      <a:pt x="0" y="2061"/>
                    </a:lnTo>
                    <a:lnTo>
                      <a:pt x="0" y="2071"/>
                    </a:lnTo>
                    <a:lnTo>
                      <a:pt x="1" y="2080"/>
                    </a:lnTo>
                    <a:lnTo>
                      <a:pt x="3" y="2090"/>
                    </a:lnTo>
                    <a:lnTo>
                      <a:pt x="6" y="2099"/>
                    </a:lnTo>
                    <a:lnTo>
                      <a:pt x="10" y="2108"/>
                    </a:lnTo>
                    <a:lnTo>
                      <a:pt x="14" y="2116"/>
                    </a:lnTo>
                    <a:lnTo>
                      <a:pt x="19" y="2124"/>
                    </a:lnTo>
                    <a:lnTo>
                      <a:pt x="25" y="2131"/>
                    </a:lnTo>
                    <a:lnTo>
                      <a:pt x="32" y="2137"/>
                    </a:lnTo>
                    <a:lnTo>
                      <a:pt x="40" y="2143"/>
                    </a:lnTo>
                    <a:lnTo>
                      <a:pt x="47" y="2148"/>
                    </a:lnTo>
                    <a:lnTo>
                      <a:pt x="56" y="2153"/>
                    </a:lnTo>
                    <a:lnTo>
                      <a:pt x="64" y="2157"/>
                    </a:lnTo>
                    <a:lnTo>
                      <a:pt x="73" y="2160"/>
                    </a:lnTo>
                    <a:lnTo>
                      <a:pt x="84" y="2162"/>
                    </a:lnTo>
                    <a:lnTo>
                      <a:pt x="93" y="2163"/>
                    </a:lnTo>
                    <a:lnTo>
                      <a:pt x="156" y="2165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2" name="Freeform 286"/>
              <p:cNvSpPr>
                <a:spLocks/>
              </p:cNvSpPr>
              <p:nvPr/>
            </p:nvSpPr>
            <p:spPr bwMode="auto">
              <a:xfrm>
                <a:off x="3199" y="2146"/>
                <a:ext cx="76" cy="67"/>
              </a:xfrm>
              <a:custGeom>
                <a:avLst/>
                <a:gdLst>
                  <a:gd name="T0" fmla="*/ 0 w 1131"/>
                  <a:gd name="T1" fmla="*/ 0 h 1012"/>
                  <a:gd name="T2" fmla="*/ 0 w 1131"/>
                  <a:gd name="T3" fmla="*/ 0 h 1012"/>
                  <a:gd name="T4" fmla="*/ 0 w 1131"/>
                  <a:gd name="T5" fmla="*/ 0 h 1012"/>
                  <a:gd name="T6" fmla="*/ 0 w 1131"/>
                  <a:gd name="T7" fmla="*/ 0 h 1012"/>
                  <a:gd name="T8" fmla="*/ 0 w 1131"/>
                  <a:gd name="T9" fmla="*/ 0 h 1012"/>
                  <a:gd name="T10" fmla="*/ 0 w 1131"/>
                  <a:gd name="T11" fmla="*/ 0 h 1012"/>
                  <a:gd name="T12" fmla="*/ 0 w 1131"/>
                  <a:gd name="T13" fmla="*/ 0 h 1012"/>
                  <a:gd name="T14" fmla="*/ 0 w 1131"/>
                  <a:gd name="T15" fmla="*/ 0 h 1012"/>
                  <a:gd name="T16" fmla="*/ 0 w 1131"/>
                  <a:gd name="T17" fmla="*/ 0 h 1012"/>
                  <a:gd name="T18" fmla="*/ 0 w 1131"/>
                  <a:gd name="T19" fmla="*/ 0 h 1012"/>
                  <a:gd name="T20" fmla="*/ 0 w 1131"/>
                  <a:gd name="T21" fmla="*/ 0 h 1012"/>
                  <a:gd name="T22" fmla="*/ 0 w 1131"/>
                  <a:gd name="T23" fmla="*/ 0 h 1012"/>
                  <a:gd name="T24" fmla="*/ 0 w 1131"/>
                  <a:gd name="T25" fmla="*/ 0 h 1012"/>
                  <a:gd name="T26" fmla="*/ 0 w 1131"/>
                  <a:gd name="T27" fmla="*/ 0 h 1012"/>
                  <a:gd name="T28" fmla="*/ 0 w 1131"/>
                  <a:gd name="T29" fmla="*/ 0 h 1012"/>
                  <a:gd name="T30" fmla="*/ 0 w 1131"/>
                  <a:gd name="T31" fmla="*/ 0 h 1012"/>
                  <a:gd name="T32" fmla="*/ 0 w 1131"/>
                  <a:gd name="T33" fmla="*/ 0 h 1012"/>
                  <a:gd name="T34" fmla="*/ 0 w 1131"/>
                  <a:gd name="T35" fmla="*/ 0 h 1012"/>
                  <a:gd name="T36" fmla="*/ 0 w 1131"/>
                  <a:gd name="T37" fmla="*/ 0 h 1012"/>
                  <a:gd name="T38" fmla="*/ 0 w 1131"/>
                  <a:gd name="T39" fmla="*/ 0 h 1012"/>
                  <a:gd name="T40" fmla="*/ 0 w 1131"/>
                  <a:gd name="T41" fmla="*/ 0 h 1012"/>
                  <a:gd name="T42" fmla="*/ 0 w 1131"/>
                  <a:gd name="T43" fmla="*/ 0 h 1012"/>
                  <a:gd name="T44" fmla="*/ 0 w 1131"/>
                  <a:gd name="T45" fmla="*/ 0 h 1012"/>
                  <a:gd name="T46" fmla="*/ 0 w 1131"/>
                  <a:gd name="T47" fmla="*/ 0 h 1012"/>
                  <a:gd name="T48" fmla="*/ 0 w 1131"/>
                  <a:gd name="T49" fmla="*/ 0 h 1012"/>
                  <a:gd name="T50" fmla="*/ 0 w 1131"/>
                  <a:gd name="T51" fmla="*/ 0 h 1012"/>
                  <a:gd name="T52" fmla="*/ 0 w 1131"/>
                  <a:gd name="T53" fmla="*/ 0 h 1012"/>
                  <a:gd name="T54" fmla="*/ 0 w 1131"/>
                  <a:gd name="T55" fmla="*/ 0 h 1012"/>
                  <a:gd name="T56" fmla="*/ 0 w 1131"/>
                  <a:gd name="T57" fmla="*/ 0 h 1012"/>
                  <a:gd name="T58" fmla="*/ 0 w 1131"/>
                  <a:gd name="T59" fmla="*/ 0 h 1012"/>
                  <a:gd name="T60" fmla="*/ 0 w 1131"/>
                  <a:gd name="T61" fmla="*/ 0 h 1012"/>
                  <a:gd name="T62" fmla="*/ 0 w 1131"/>
                  <a:gd name="T63" fmla="*/ 0 h 1012"/>
                  <a:gd name="T64" fmla="*/ 0 w 1131"/>
                  <a:gd name="T65" fmla="*/ 0 h 1012"/>
                  <a:gd name="T66" fmla="*/ 0 w 1131"/>
                  <a:gd name="T67" fmla="*/ 0 h 1012"/>
                  <a:gd name="T68" fmla="*/ 0 w 1131"/>
                  <a:gd name="T69" fmla="*/ 0 h 1012"/>
                  <a:gd name="T70" fmla="*/ 0 w 1131"/>
                  <a:gd name="T71" fmla="*/ 0 h 1012"/>
                  <a:gd name="T72" fmla="*/ 0 w 1131"/>
                  <a:gd name="T73" fmla="*/ 0 h 1012"/>
                  <a:gd name="T74" fmla="*/ 0 w 1131"/>
                  <a:gd name="T75" fmla="*/ 0 h 1012"/>
                  <a:gd name="T76" fmla="*/ 0 w 1131"/>
                  <a:gd name="T77" fmla="*/ 0 h 1012"/>
                  <a:gd name="T78" fmla="*/ 0 w 1131"/>
                  <a:gd name="T79" fmla="*/ 0 h 1012"/>
                  <a:gd name="T80" fmla="*/ 0 w 1131"/>
                  <a:gd name="T81" fmla="*/ 0 h 1012"/>
                  <a:gd name="T82" fmla="*/ 0 w 1131"/>
                  <a:gd name="T83" fmla="*/ 0 h 1012"/>
                  <a:gd name="T84" fmla="*/ 0 w 1131"/>
                  <a:gd name="T85" fmla="*/ 0 h 1012"/>
                  <a:gd name="T86" fmla="*/ 0 w 1131"/>
                  <a:gd name="T87" fmla="*/ 0 h 1012"/>
                  <a:gd name="T88" fmla="*/ 0 w 1131"/>
                  <a:gd name="T89" fmla="*/ 0 h 1012"/>
                  <a:gd name="T90" fmla="*/ 0 w 1131"/>
                  <a:gd name="T91" fmla="*/ 0 h 1012"/>
                  <a:gd name="T92" fmla="*/ 0 w 1131"/>
                  <a:gd name="T93" fmla="*/ 0 h 1012"/>
                  <a:gd name="T94" fmla="*/ 0 w 1131"/>
                  <a:gd name="T95" fmla="*/ 0 h 1012"/>
                  <a:gd name="T96" fmla="*/ 0 w 1131"/>
                  <a:gd name="T97" fmla="*/ 0 h 1012"/>
                  <a:gd name="T98" fmla="*/ 0 w 1131"/>
                  <a:gd name="T99" fmla="*/ 0 h 1012"/>
                  <a:gd name="T100" fmla="*/ 0 w 1131"/>
                  <a:gd name="T101" fmla="*/ 0 h 1012"/>
                  <a:gd name="T102" fmla="*/ 0 w 1131"/>
                  <a:gd name="T103" fmla="*/ 0 h 1012"/>
                  <a:gd name="T104" fmla="*/ 0 w 1131"/>
                  <a:gd name="T105" fmla="*/ 0 h 1012"/>
                  <a:gd name="T106" fmla="*/ 0 w 1131"/>
                  <a:gd name="T107" fmla="*/ 0 h 1012"/>
                  <a:gd name="T108" fmla="*/ 0 w 1131"/>
                  <a:gd name="T109" fmla="*/ 0 h 1012"/>
                  <a:gd name="T110" fmla="*/ 0 w 1131"/>
                  <a:gd name="T111" fmla="*/ 0 h 1012"/>
                  <a:gd name="T112" fmla="*/ 0 w 1131"/>
                  <a:gd name="T113" fmla="*/ 0 h 1012"/>
                  <a:gd name="T114" fmla="*/ 0 w 1131"/>
                  <a:gd name="T115" fmla="*/ 0 h 1012"/>
                  <a:gd name="T116" fmla="*/ 0 w 1131"/>
                  <a:gd name="T117" fmla="*/ 0 h 1012"/>
                  <a:gd name="T118" fmla="*/ 0 w 1131"/>
                  <a:gd name="T119" fmla="*/ 0 h 1012"/>
                  <a:gd name="T120" fmla="*/ 0 w 1131"/>
                  <a:gd name="T121" fmla="*/ 0 h 1012"/>
                  <a:gd name="T122" fmla="*/ 0 w 1131"/>
                  <a:gd name="T123" fmla="*/ 0 h 1012"/>
                  <a:gd name="T124" fmla="*/ 0 w 1131"/>
                  <a:gd name="T125" fmla="*/ 0 h 10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1"/>
                  <a:gd name="T190" fmla="*/ 0 h 1012"/>
                  <a:gd name="T191" fmla="*/ 1131 w 1131"/>
                  <a:gd name="T192" fmla="*/ 1012 h 10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1" h="1012">
                    <a:moveTo>
                      <a:pt x="1128" y="179"/>
                    </a:moveTo>
                    <a:lnTo>
                      <a:pt x="1127" y="171"/>
                    </a:lnTo>
                    <a:lnTo>
                      <a:pt x="1127" y="161"/>
                    </a:lnTo>
                    <a:lnTo>
                      <a:pt x="1126" y="150"/>
                    </a:lnTo>
                    <a:lnTo>
                      <a:pt x="1126" y="138"/>
                    </a:lnTo>
                    <a:lnTo>
                      <a:pt x="1126" y="126"/>
                    </a:lnTo>
                    <a:lnTo>
                      <a:pt x="1125" y="113"/>
                    </a:lnTo>
                    <a:lnTo>
                      <a:pt x="1125" y="100"/>
                    </a:lnTo>
                    <a:lnTo>
                      <a:pt x="1124" y="85"/>
                    </a:lnTo>
                    <a:lnTo>
                      <a:pt x="1077" y="87"/>
                    </a:lnTo>
                    <a:lnTo>
                      <a:pt x="1023" y="90"/>
                    </a:lnTo>
                    <a:lnTo>
                      <a:pt x="964" y="94"/>
                    </a:lnTo>
                    <a:lnTo>
                      <a:pt x="898" y="97"/>
                    </a:lnTo>
                    <a:lnTo>
                      <a:pt x="826" y="100"/>
                    </a:lnTo>
                    <a:lnTo>
                      <a:pt x="749" y="104"/>
                    </a:lnTo>
                    <a:lnTo>
                      <a:pt x="667" y="107"/>
                    </a:lnTo>
                    <a:lnTo>
                      <a:pt x="579" y="111"/>
                    </a:lnTo>
                    <a:lnTo>
                      <a:pt x="530" y="112"/>
                    </a:lnTo>
                    <a:lnTo>
                      <a:pt x="482" y="111"/>
                    </a:lnTo>
                    <a:lnTo>
                      <a:pt x="437" y="109"/>
                    </a:lnTo>
                    <a:lnTo>
                      <a:pt x="392" y="106"/>
                    </a:lnTo>
                    <a:lnTo>
                      <a:pt x="350" y="101"/>
                    </a:lnTo>
                    <a:lnTo>
                      <a:pt x="310" y="95"/>
                    </a:lnTo>
                    <a:lnTo>
                      <a:pt x="271" y="87"/>
                    </a:lnTo>
                    <a:lnTo>
                      <a:pt x="233" y="79"/>
                    </a:lnTo>
                    <a:lnTo>
                      <a:pt x="197" y="71"/>
                    </a:lnTo>
                    <a:lnTo>
                      <a:pt x="164" y="62"/>
                    </a:lnTo>
                    <a:lnTo>
                      <a:pt x="132" y="52"/>
                    </a:lnTo>
                    <a:lnTo>
                      <a:pt x="101" y="41"/>
                    </a:lnTo>
                    <a:lnTo>
                      <a:pt x="74" y="31"/>
                    </a:lnTo>
                    <a:lnTo>
                      <a:pt x="47" y="21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25" y="87"/>
                    </a:lnTo>
                    <a:lnTo>
                      <a:pt x="48" y="168"/>
                    </a:lnTo>
                    <a:lnTo>
                      <a:pt x="71" y="239"/>
                    </a:lnTo>
                    <a:lnTo>
                      <a:pt x="90" y="301"/>
                    </a:lnTo>
                    <a:lnTo>
                      <a:pt x="108" y="351"/>
                    </a:lnTo>
                    <a:lnTo>
                      <a:pt x="121" y="389"/>
                    </a:lnTo>
                    <a:lnTo>
                      <a:pt x="129" y="412"/>
                    </a:lnTo>
                    <a:lnTo>
                      <a:pt x="132" y="420"/>
                    </a:lnTo>
                    <a:lnTo>
                      <a:pt x="131" y="420"/>
                    </a:lnTo>
                    <a:lnTo>
                      <a:pt x="129" y="419"/>
                    </a:lnTo>
                    <a:lnTo>
                      <a:pt x="126" y="419"/>
                    </a:lnTo>
                    <a:lnTo>
                      <a:pt x="122" y="419"/>
                    </a:lnTo>
                    <a:lnTo>
                      <a:pt x="118" y="419"/>
                    </a:lnTo>
                    <a:lnTo>
                      <a:pt x="113" y="418"/>
                    </a:lnTo>
                    <a:lnTo>
                      <a:pt x="107" y="418"/>
                    </a:lnTo>
                    <a:lnTo>
                      <a:pt x="131" y="448"/>
                    </a:lnTo>
                    <a:lnTo>
                      <a:pt x="155" y="479"/>
                    </a:lnTo>
                    <a:lnTo>
                      <a:pt x="178" y="513"/>
                    </a:lnTo>
                    <a:lnTo>
                      <a:pt x="199" y="549"/>
                    </a:lnTo>
                    <a:lnTo>
                      <a:pt x="210" y="567"/>
                    </a:lnTo>
                    <a:lnTo>
                      <a:pt x="219" y="585"/>
                    </a:lnTo>
                    <a:lnTo>
                      <a:pt x="227" y="604"/>
                    </a:lnTo>
                    <a:lnTo>
                      <a:pt x="235" y="621"/>
                    </a:lnTo>
                    <a:lnTo>
                      <a:pt x="241" y="641"/>
                    </a:lnTo>
                    <a:lnTo>
                      <a:pt x="246" y="658"/>
                    </a:lnTo>
                    <a:lnTo>
                      <a:pt x="250" y="676"/>
                    </a:lnTo>
                    <a:lnTo>
                      <a:pt x="252" y="695"/>
                    </a:lnTo>
                    <a:lnTo>
                      <a:pt x="255" y="711"/>
                    </a:lnTo>
                    <a:lnTo>
                      <a:pt x="258" y="728"/>
                    </a:lnTo>
                    <a:lnTo>
                      <a:pt x="262" y="743"/>
                    </a:lnTo>
                    <a:lnTo>
                      <a:pt x="266" y="759"/>
                    </a:lnTo>
                    <a:lnTo>
                      <a:pt x="272" y="775"/>
                    </a:lnTo>
                    <a:lnTo>
                      <a:pt x="278" y="792"/>
                    </a:lnTo>
                    <a:lnTo>
                      <a:pt x="285" y="807"/>
                    </a:lnTo>
                    <a:lnTo>
                      <a:pt x="293" y="822"/>
                    </a:lnTo>
                    <a:lnTo>
                      <a:pt x="301" y="838"/>
                    </a:lnTo>
                    <a:lnTo>
                      <a:pt x="312" y="853"/>
                    </a:lnTo>
                    <a:lnTo>
                      <a:pt x="322" y="867"/>
                    </a:lnTo>
                    <a:lnTo>
                      <a:pt x="333" y="882"/>
                    </a:lnTo>
                    <a:lnTo>
                      <a:pt x="344" y="895"/>
                    </a:lnTo>
                    <a:lnTo>
                      <a:pt x="357" y="908"/>
                    </a:lnTo>
                    <a:lnTo>
                      <a:pt x="370" y="921"/>
                    </a:lnTo>
                    <a:lnTo>
                      <a:pt x="383" y="933"/>
                    </a:lnTo>
                    <a:lnTo>
                      <a:pt x="398" y="944"/>
                    </a:lnTo>
                    <a:lnTo>
                      <a:pt x="413" y="955"/>
                    </a:lnTo>
                    <a:lnTo>
                      <a:pt x="429" y="965"/>
                    </a:lnTo>
                    <a:lnTo>
                      <a:pt x="445" y="974"/>
                    </a:lnTo>
                    <a:lnTo>
                      <a:pt x="462" y="983"/>
                    </a:lnTo>
                    <a:lnTo>
                      <a:pt x="479" y="990"/>
                    </a:lnTo>
                    <a:lnTo>
                      <a:pt x="497" y="996"/>
                    </a:lnTo>
                    <a:lnTo>
                      <a:pt x="516" y="1001"/>
                    </a:lnTo>
                    <a:lnTo>
                      <a:pt x="535" y="1006"/>
                    </a:lnTo>
                    <a:lnTo>
                      <a:pt x="555" y="1009"/>
                    </a:lnTo>
                    <a:lnTo>
                      <a:pt x="575" y="1011"/>
                    </a:lnTo>
                    <a:lnTo>
                      <a:pt x="595" y="1012"/>
                    </a:lnTo>
                    <a:lnTo>
                      <a:pt x="616" y="1012"/>
                    </a:lnTo>
                    <a:lnTo>
                      <a:pt x="637" y="1011"/>
                    </a:lnTo>
                    <a:lnTo>
                      <a:pt x="660" y="1008"/>
                    </a:lnTo>
                    <a:lnTo>
                      <a:pt x="682" y="1004"/>
                    </a:lnTo>
                    <a:lnTo>
                      <a:pt x="716" y="996"/>
                    </a:lnTo>
                    <a:lnTo>
                      <a:pt x="747" y="986"/>
                    </a:lnTo>
                    <a:lnTo>
                      <a:pt x="778" y="976"/>
                    </a:lnTo>
                    <a:lnTo>
                      <a:pt x="808" y="963"/>
                    </a:lnTo>
                    <a:lnTo>
                      <a:pt x="835" y="951"/>
                    </a:lnTo>
                    <a:lnTo>
                      <a:pt x="863" y="938"/>
                    </a:lnTo>
                    <a:lnTo>
                      <a:pt x="889" y="924"/>
                    </a:lnTo>
                    <a:lnTo>
                      <a:pt x="915" y="910"/>
                    </a:lnTo>
                    <a:lnTo>
                      <a:pt x="964" y="882"/>
                    </a:lnTo>
                    <a:lnTo>
                      <a:pt x="1012" y="856"/>
                    </a:lnTo>
                    <a:lnTo>
                      <a:pt x="1034" y="844"/>
                    </a:lnTo>
                    <a:lnTo>
                      <a:pt x="1058" y="833"/>
                    </a:lnTo>
                    <a:lnTo>
                      <a:pt x="1081" y="822"/>
                    </a:lnTo>
                    <a:lnTo>
                      <a:pt x="1106" y="813"/>
                    </a:lnTo>
                    <a:lnTo>
                      <a:pt x="1103" y="803"/>
                    </a:lnTo>
                    <a:lnTo>
                      <a:pt x="1101" y="793"/>
                    </a:lnTo>
                    <a:lnTo>
                      <a:pt x="1098" y="784"/>
                    </a:lnTo>
                    <a:lnTo>
                      <a:pt x="1097" y="777"/>
                    </a:lnTo>
                    <a:lnTo>
                      <a:pt x="1095" y="771"/>
                    </a:lnTo>
                    <a:lnTo>
                      <a:pt x="1094" y="767"/>
                    </a:lnTo>
                    <a:lnTo>
                      <a:pt x="1094" y="764"/>
                    </a:lnTo>
                    <a:lnTo>
                      <a:pt x="1094" y="763"/>
                    </a:lnTo>
                    <a:lnTo>
                      <a:pt x="1096" y="747"/>
                    </a:lnTo>
                    <a:lnTo>
                      <a:pt x="1102" y="701"/>
                    </a:lnTo>
                    <a:lnTo>
                      <a:pt x="1110" y="634"/>
                    </a:lnTo>
                    <a:lnTo>
                      <a:pt x="1118" y="549"/>
                    </a:lnTo>
                    <a:lnTo>
                      <a:pt x="1121" y="503"/>
                    </a:lnTo>
                    <a:lnTo>
                      <a:pt x="1125" y="455"/>
                    </a:lnTo>
                    <a:lnTo>
                      <a:pt x="1128" y="406"/>
                    </a:lnTo>
                    <a:lnTo>
                      <a:pt x="1130" y="358"/>
                    </a:lnTo>
                    <a:lnTo>
                      <a:pt x="1131" y="310"/>
                    </a:lnTo>
                    <a:lnTo>
                      <a:pt x="1131" y="264"/>
                    </a:lnTo>
                    <a:lnTo>
                      <a:pt x="1130" y="220"/>
                    </a:lnTo>
                    <a:lnTo>
                      <a:pt x="1128" y="179"/>
                    </a:lnTo>
                    <a:close/>
                  </a:path>
                </a:pathLst>
              </a:custGeom>
              <a:solidFill>
                <a:srgbClr val="6A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3" name="Freeform 287"/>
              <p:cNvSpPr>
                <a:spLocks/>
              </p:cNvSpPr>
              <p:nvPr/>
            </p:nvSpPr>
            <p:spPr bwMode="auto">
              <a:xfrm>
                <a:off x="3153" y="2173"/>
                <a:ext cx="123" cy="72"/>
              </a:xfrm>
              <a:custGeom>
                <a:avLst/>
                <a:gdLst>
                  <a:gd name="T0" fmla="*/ 0 w 1841"/>
                  <a:gd name="T1" fmla="*/ 0 h 1082"/>
                  <a:gd name="T2" fmla="*/ 0 w 1841"/>
                  <a:gd name="T3" fmla="*/ 0 h 1082"/>
                  <a:gd name="T4" fmla="*/ 0 w 1841"/>
                  <a:gd name="T5" fmla="*/ 0 h 1082"/>
                  <a:gd name="T6" fmla="*/ 0 w 1841"/>
                  <a:gd name="T7" fmla="*/ 0 h 1082"/>
                  <a:gd name="T8" fmla="*/ 0 w 1841"/>
                  <a:gd name="T9" fmla="*/ 0 h 1082"/>
                  <a:gd name="T10" fmla="*/ 0 w 1841"/>
                  <a:gd name="T11" fmla="*/ 0 h 1082"/>
                  <a:gd name="T12" fmla="*/ 0 w 1841"/>
                  <a:gd name="T13" fmla="*/ 0 h 1082"/>
                  <a:gd name="T14" fmla="*/ 0 w 1841"/>
                  <a:gd name="T15" fmla="*/ 0 h 1082"/>
                  <a:gd name="T16" fmla="*/ 0 w 1841"/>
                  <a:gd name="T17" fmla="*/ 0 h 1082"/>
                  <a:gd name="T18" fmla="*/ 0 w 1841"/>
                  <a:gd name="T19" fmla="*/ 0 h 1082"/>
                  <a:gd name="T20" fmla="*/ 0 w 1841"/>
                  <a:gd name="T21" fmla="*/ 0 h 1082"/>
                  <a:gd name="T22" fmla="*/ 0 w 1841"/>
                  <a:gd name="T23" fmla="*/ 0 h 1082"/>
                  <a:gd name="T24" fmla="*/ 0 w 1841"/>
                  <a:gd name="T25" fmla="*/ 0 h 1082"/>
                  <a:gd name="T26" fmla="*/ 0 w 1841"/>
                  <a:gd name="T27" fmla="*/ 0 h 1082"/>
                  <a:gd name="T28" fmla="*/ 0 w 1841"/>
                  <a:gd name="T29" fmla="*/ 0 h 1082"/>
                  <a:gd name="T30" fmla="*/ 0 w 1841"/>
                  <a:gd name="T31" fmla="*/ 0 h 1082"/>
                  <a:gd name="T32" fmla="*/ 0 w 1841"/>
                  <a:gd name="T33" fmla="*/ 0 h 1082"/>
                  <a:gd name="T34" fmla="*/ 0 w 1841"/>
                  <a:gd name="T35" fmla="*/ 0 h 1082"/>
                  <a:gd name="T36" fmla="*/ 0 w 1841"/>
                  <a:gd name="T37" fmla="*/ 0 h 1082"/>
                  <a:gd name="T38" fmla="*/ 0 w 1841"/>
                  <a:gd name="T39" fmla="*/ 0 h 1082"/>
                  <a:gd name="T40" fmla="*/ 0 w 1841"/>
                  <a:gd name="T41" fmla="*/ 0 h 1082"/>
                  <a:gd name="T42" fmla="*/ 0 w 1841"/>
                  <a:gd name="T43" fmla="*/ 0 h 1082"/>
                  <a:gd name="T44" fmla="*/ 0 w 1841"/>
                  <a:gd name="T45" fmla="*/ 0 h 1082"/>
                  <a:gd name="T46" fmla="*/ 0 w 1841"/>
                  <a:gd name="T47" fmla="*/ 0 h 1082"/>
                  <a:gd name="T48" fmla="*/ 0 w 1841"/>
                  <a:gd name="T49" fmla="*/ 0 h 1082"/>
                  <a:gd name="T50" fmla="*/ 0 w 1841"/>
                  <a:gd name="T51" fmla="*/ 0 h 1082"/>
                  <a:gd name="T52" fmla="*/ 0 w 1841"/>
                  <a:gd name="T53" fmla="*/ 0 h 1082"/>
                  <a:gd name="T54" fmla="*/ 0 w 1841"/>
                  <a:gd name="T55" fmla="*/ 0 h 1082"/>
                  <a:gd name="T56" fmla="*/ 0 w 1841"/>
                  <a:gd name="T57" fmla="*/ 0 h 1082"/>
                  <a:gd name="T58" fmla="*/ 0 w 1841"/>
                  <a:gd name="T59" fmla="*/ 0 h 1082"/>
                  <a:gd name="T60" fmla="*/ 0 w 1841"/>
                  <a:gd name="T61" fmla="*/ 0 h 1082"/>
                  <a:gd name="T62" fmla="*/ 0 w 1841"/>
                  <a:gd name="T63" fmla="*/ 0 h 1082"/>
                  <a:gd name="T64" fmla="*/ 0 w 1841"/>
                  <a:gd name="T65" fmla="*/ 0 h 1082"/>
                  <a:gd name="T66" fmla="*/ 0 w 1841"/>
                  <a:gd name="T67" fmla="*/ 0 h 1082"/>
                  <a:gd name="T68" fmla="*/ 0 w 1841"/>
                  <a:gd name="T69" fmla="*/ 0 h 1082"/>
                  <a:gd name="T70" fmla="*/ 0 w 1841"/>
                  <a:gd name="T71" fmla="*/ 0 h 1082"/>
                  <a:gd name="T72" fmla="*/ 0 w 1841"/>
                  <a:gd name="T73" fmla="*/ 0 h 1082"/>
                  <a:gd name="T74" fmla="*/ 0 w 1841"/>
                  <a:gd name="T75" fmla="*/ 0 h 1082"/>
                  <a:gd name="T76" fmla="*/ 0 w 1841"/>
                  <a:gd name="T77" fmla="*/ 0 h 1082"/>
                  <a:gd name="T78" fmla="*/ 0 w 1841"/>
                  <a:gd name="T79" fmla="*/ 0 h 1082"/>
                  <a:gd name="T80" fmla="*/ 0 w 1841"/>
                  <a:gd name="T81" fmla="*/ 0 h 1082"/>
                  <a:gd name="T82" fmla="*/ 0 w 1841"/>
                  <a:gd name="T83" fmla="*/ 0 h 1082"/>
                  <a:gd name="T84" fmla="*/ 0 w 1841"/>
                  <a:gd name="T85" fmla="*/ 0 h 1082"/>
                  <a:gd name="T86" fmla="*/ 0 w 1841"/>
                  <a:gd name="T87" fmla="*/ 0 h 1082"/>
                  <a:gd name="T88" fmla="*/ 0 w 1841"/>
                  <a:gd name="T89" fmla="*/ 0 h 1082"/>
                  <a:gd name="T90" fmla="*/ 0 w 1841"/>
                  <a:gd name="T91" fmla="*/ 0 h 1082"/>
                  <a:gd name="T92" fmla="*/ 0 w 1841"/>
                  <a:gd name="T93" fmla="*/ 0 h 1082"/>
                  <a:gd name="T94" fmla="*/ 0 w 1841"/>
                  <a:gd name="T95" fmla="*/ 0 h 1082"/>
                  <a:gd name="T96" fmla="*/ 0 w 1841"/>
                  <a:gd name="T97" fmla="*/ 0 h 1082"/>
                  <a:gd name="T98" fmla="*/ 0 w 1841"/>
                  <a:gd name="T99" fmla="*/ 0 h 1082"/>
                  <a:gd name="T100" fmla="*/ 0 w 1841"/>
                  <a:gd name="T101" fmla="*/ 0 h 1082"/>
                  <a:gd name="T102" fmla="*/ 0 w 1841"/>
                  <a:gd name="T103" fmla="*/ 0 h 1082"/>
                  <a:gd name="T104" fmla="*/ 0 w 1841"/>
                  <a:gd name="T105" fmla="*/ 0 h 1082"/>
                  <a:gd name="T106" fmla="*/ 0 w 1841"/>
                  <a:gd name="T107" fmla="*/ 0 h 1082"/>
                  <a:gd name="T108" fmla="*/ 0 w 1841"/>
                  <a:gd name="T109" fmla="*/ 0 h 1082"/>
                  <a:gd name="T110" fmla="*/ 0 w 1841"/>
                  <a:gd name="T111" fmla="*/ 0 h 1082"/>
                  <a:gd name="T112" fmla="*/ 0 w 1841"/>
                  <a:gd name="T113" fmla="*/ 0 h 10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41"/>
                  <a:gd name="T172" fmla="*/ 0 h 1082"/>
                  <a:gd name="T173" fmla="*/ 1841 w 1841"/>
                  <a:gd name="T174" fmla="*/ 1082 h 10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41" h="1082">
                    <a:moveTo>
                      <a:pt x="942" y="284"/>
                    </a:moveTo>
                    <a:lnTo>
                      <a:pt x="940" y="265"/>
                    </a:lnTo>
                    <a:lnTo>
                      <a:pt x="936" y="247"/>
                    </a:lnTo>
                    <a:lnTo>
                      <a:pt x="931" y="230"/>
                    </a:lnTo>
                    <a:lnTo>
                      <a:pt x="925" y="210"/>
                    </a:lnTo>
                    <a:lnTo>
                      <a:pt x="917" y="193"/>
                    </a:lnTo>
                    <a:lnTo>
                      <a:pt x="909" y="174"/>
                    </a:lnTo>
                    <a:lnTo>
                      <a:pt x="900" y="156"/>
                    </a:lnTo>
                    <a:lnTo>
                      <a:pt x="889" y="138"/>
                    </a:lnTo>
                    <a:lnTo>
                      <a:pt x="868" y="102"/>
                    </a:lnTo>
                    <a:lnTo>
                      <a:pt x="845" y="68"/>
                    </a:lnTo>
                    <a:lnTo>
                      <a:pt x="821" y="37"/>
                    </a:lnTo>
                    <a:lnTo>
                      <a:pt x="797" y="7"/>
                    </a:lnTo>
                    <a:lnTo>
                      <a:pt x="767" y="5"/>
                    </a:lnTo>
                    <a:lnTo>
                      <a:pt x="728" y="3"/>
                    </a:lnTo>
                    <a:lnTo>
                      <a:pt x="682" y="1"/>
                    </a:lnTo>
                    <a:lnTo>
                      <a:pt x="629" y="0"/>
                    </a:lnTo>
                    <a:lnTo>
                      <a:pt x="571" y="0"/>
                    </a:lnTo>
                    <a:lnTo>
                      <a:pt x="510" y="1"/>
                    </a:lnTo>
                    <a:lnTo>
                      <a:pt x="478" y="3"/>
                    </a:lnTo>
                    <a:lnTo>
                      <a:pt x="447" y="5"/>
                    </a:lnTo>
                    <a:lnTo>
                      <a:pt x="415" y="7"/>
                    </a:lnTo>
                    <a:lnTo>
                      <a:pt x="383" y="10"/>
                    </a:lnTo>
                    <a:lnTo>
                      <a:pt x="352" y="14"/>
                    </a:lnTo>
                    <a:lnTo>
                      <a:pt x="321" y="18"/>
                    </a:lnTo>
                    <a:lnTo>
                      <a:pt x="290" y="23"/>
                    </a:lnTo>
                    <a:lnTo>
                      <a:pt x="261" y="30"/>
                    </a:lnTo>
                    <a:lnTo>
                      <a:pt x="231" y="36"/>
                    </a:lnTo>
                    <a:lnTo>
                      <a:pt x="204" y="44"/>
                    </a:lnTo>
                    <a:lnTo>
                      <a:pt x="178" y="52"/>
                    </a:lnTo>
                    <a:lnTo>
                      <a:pt x="154" y="62"/>
                    </a:lnTo>
                    <a:lnTo>
                      <a:pt x="130" y="72"/>
                    </a:lnTo>
                    <a:lnTo>
                      <a:pt x="109" y="85"/>
                    </a:lnTo>
                    <a:lnTo>
                      <a:pt x="90" y="97"/>
                    </a:lnTo>
                    <a:lnTo>
                      <a:pt x="73" y="111"/>
                    </a:lnTo>
                    <a:lnTo>
                      <a:pt x="59" y="127"/>
                    </a:lnTo>
                    <a:lnTo>
                      <a:pt x="48" y="144"/>
                    </a:lnTo>
                    <a:lnTo>
                      <a:pt x="38" y="161"/>
                    </a:lnTo>
                    <a:lnTo>
                      <a:pt x="33" y="181"/>
                    </a:lnTo>
                    <a:lnTo>
                      <a:pt x="23" y="225"/>
                    </a:lnTo>
                    <a:lnTo>
                      <a:pt x="15" y="267"/>
                    </a:lnTo>
                    <a:lnTo>
                      <a:pt x="8" y="307"/>
                    </a:lnTo>
                    <a:lnTo>
                      <a:pt x="3" y="346"/>
                    </a:lnTo>
                    <a:lnTo>
                      <a:pt x="1" y="364"/>
                    </a:lnTo>
                    <a:lnTo>
                      <a:pt x="0" y="383"/>
                    </a:lnTo>
                    <a:lnTo>
                      <a:pt x="0" y="401"/>
                    </a:lnTo>
                    <a:lnTo>
                      <a:pt x="1" y="419"/>
                    </a:lnTo>
                    <a:lnTo>
                      <a:pt x="2" y="436"/>
                    </a:lnTo>
                    <a:lnTo>
                      <a:pt x="4" y="453"/>
                    </a:lnTo>
                    <a:lnTo>
                      <a:pt x="7" y="470"/>
                    </a:lnTo>
                    <a:lnTo>
                      <a:pt x="12" y="486"/>
                    </a:lnTo>
                    <a:lnTo>
                      <a:pt x="17" y="501"/>
                    </a:lnTo>
                    <a:lnTo>
                      <a:pt x="23" y="518"/>
                    </a:lnTo>
                    <a:lnTo>
                      <a:pt x="31" y="533"/>
                    </a:lnTo>
                    <a:lnTo>
                      <a:pt x="40" y="547"/>
                    </a:lnTo>
                    <a:lnTo>
                      <a:pt x="51" y="563"/>
                    </a:lnTo>
                    <a:lnTo>
                      <a:pt x="63" y="577"/>
                    </a:lnTo>
                    <a:lnTo>
                      <a:pt x="76" y="591"/>
                    </a:lnTo>
                    <a:lnTo>
                      <a:pt x="90" y="605"/>
                    </a:lnTo>
                    <a:lnTo>
                      <a:pt x="108" y="620"/>
                    </a:lnTo>
                    <a:lnTo>
                      <a:pt x="125" y="634"/>
                    </a:lnTo>
                    <a:lnTo>
                      <a:pt x="145" y="647"/>
                    </a:lnTo>
                    <a:lnTo>
                      <a:pt x="167" y="661"/>
                    </a:lnTo>
                    <a:lnTo>
                      <a:pt x="190" y="674"/>
                    </a:lnTo>
                    <a:lnTo>
                      <a:pt x="216" y="687"/>
                    </a:lnTo>
                    <a:lnTo>
                      <a:pt x="243" y="700"/>
                    </a:lnTo>
                    <a:lnTo>
                      <a:pt x="273" y="713"/>
                    </a:lnTo>
                    <a:lnTo>
                      <a:pt x="387" y="762"/>
                    </a:lnTo>
                    <a:lnTo>
                      <a:pt x="487" y="805"/>
                    </a:lnTo>
                    <a:lnTo>
                      <a:pt x="577" y="842"/>
                    </a:lnTo>
                    <a:lnTo>
                      <a:pt x="660" y="876"/>
                    </a:lnTo>
                    <a:lnTo>
                      <a:pt x="700" y="892"/>
                    </a:lnTo>
                    <a:lnTo>
                      <a:pt x="738" y="907"/>
                    </a:lnTo>
                    <a:lnTo>
                      <a:pt x="778" y="922"/>
                    </a:lnTo>
                    <a:lnTo>
                      <a:pt x="819" y="935"/>
                    </a:lnTo>
                    <a:lnTo>
                      <a:pt x="860" y="948"/>
                    </a:lnTo>
                    <a:lnTo>
                      <a:pt x="903" y="962"/>
                    </a:lnTo>
                    <a:lnTo>
                      <a:pt x="948" y="975"/>
                    </a:lnTo>
                    <a:lnTo>
                      <a:pt x="995" y="988"/>
                    </a:lnTo>
                    <a:lnTo>
                      <a:pt x="1044" y="1001"/>
                    </a:lnTo>
                    <a:lnTo>
                      <a:pt x="1095" y="1014"/>
                    </a:lnTo>
                    <a:lnTo>
                      <a:pt x="1148" y="1027"/>
                    </a:lnTo>
                    <a:lnTo>
                      <a:pt x="1202" y="1039"/>
                    </a:lnTo>
                    <a:lnTo>
                      <a:pt x="1257" y="1051"/>
                    </a:lnTo>
                    <a:lnTo>
                      <a:pt x="1311" y="1061"/>
                    </a:lnTo>
                    <a:lnTo>
                      <a:pt x="1365" y="1069"/>
                    </a:lnTo>
                    <a:lnTo>
                      <a:pt x="1419" y="1076"/>
                    </a:lnTo>
                    <a:lnTo>
                      <a:pt x="1446" y="1078"/>
                    </a:lnTo>
                    <a:lnTo>
                      <a:pt x="1471" y="1080"/>
                    </a:lnTo>
                    <a:lnTo>
                      <a:pt x="1497" y="1082"/>
                    </a:lnTo>
                    <a:lnTo>
                      <a:pt x="1522" y="1082"/>
                    </a:lnTo>
                    <a:lnTo>
                      <a:pt x="1547" y="1082"/>
                    </a:lnTo>
                    <a:lnTo>
                      <a:pt x="1571" y="1081"/>
                    </a:lnTo>
                    <a:lnTo>
                      <a:pt x="1595" y="1080"/>
                    </a:lnTo>
                    <a:lnTo>
                      <a:pt x="1617" y="1077"/>
                    </a:lnTo>
                    <a:lnTo>
                      <a:pt x="1638" y="1074"/>
                    </a:lnTo>
                    <a:lnTo>
                      <a:pt x="1660" y="1070"/>
                    </a:lnTo>
                    <a:lnTo>
                      <a:pt x="1680" y="1065"/>
                    </a:lnTo>
                    <a:lnTo>
                      <a:pt x="1700" y="1058"/>
                    </a:lnTo>
                    <a:lnTo>
                      <a:pt x="1718" y="1051"/>
                    </a:lnTo>
                    <a:lnTo>
                      <a:pt x="1735" y="1042"/>
                    </a:lnTo>
                    <a:lnTo>
                      <a:pt x="1752" y="1033"/>
                    </a:lnTo>
                    <a:lnTo>
                      <a:pt x="1767" y="1022"/>
                    </a:lnTo>
                    <a:lnTo>
                      <a:pt x="1778" y="1013"/>
                    </a:lnTo>
                    <a:lnTo>
                      <a:pt x="1788" y="1001"/>
                    </a:lnTo>
                    <a:lnTo>
                      <a:pt x="1798" y="987"/>
                    </a:lnTo>
                    <a:lnTo>
                      <a:pt x="1805" y="973"/>
                    </a:lnTo>
                    <a:lnTo>
                      <a:pt x="1812" y="958"/>
                    </a:lnTo>
                    <a:lnTo>
                      <a:pt x="1819" y="940"/>
                    </a:lnTo>
                    <a:lnTo>
                      <a:pt x="1824" y="923"/>
                    </a:lnTo>
                    <a:lnTo>
                      <a:pt x="1828" y="904"/>
                    </a:lnTo>
                    <a:lnTo>
                      <a:pt x="1832" y="884"/>
                    </a:lnTo>
                    <a:lnTo>
                      <a:pt x="1835" y="863"/>
                    </a:lnTo>
                    <a:lnTo>
                      <a:pt x="1837" y="841"/>
                    </a:lnTo>
                    <a:lnTo>
                      <a:pt x="1838" y="820"/>
                    </a:lnTo>
                    <a:lnTo>
                      <a:pt x="1839" y="797"/>
                    </a:lnTo>
                    <a:lnTo>
                      <a:pt x="1841" y="774"/>
                    </a:lnTo>
                    <a:lnTo>
                      <a:pt x="1839" y="751"/>
                    </a:lnTo>
                    <a:lnTo>
                      <a:pt x="1839" y="728"/>
                    </a:lnTo>
                    <a:lnTo>
                      <a:pt x="1836" y="681"/>
                    </a:lnTo>
                    <a:lnTo>
                      <a:pt x="1832" y="634"/>
                    </a:lnTo>
                    <a:lnTo>
                      <a:pt x="1827" y="588"/>
                    </a:lnTo>
                    <a:lnTo>
                      <a:pt x="1821" y="544"/>
                    </a:lnTo>
                    <a:lnTo>
                      <a:pt x="1808" y="466"/>
                    </a:lnTo>
                    <a:lnTo>
                      <a:pt x="1796" y="402"/>
                    </a:lnTo>
                    <a:lnTo>
                      <a:pt x="1771" y="411"/>
                    </a:lnTo>
                    <a:lnTo>
                      <a:pt x="1748" y="422"/>
                    </a:lnTo>
                    <a:lnTo>
                      <a:pt x="1724" y="433"/>
                    </a:lnTo>
                    <a:lnTo>
                      <a:pt x="1702" y="445"/>
                    </a:lnTo>
                    <a:lnTo>
                      <a:pt x="1654" y="471"/>
                    </a:lnTo>
                    <a:lnTo>
                      <a:pt x="1605" y="499"/>
                    </a:lnTo>
                    <a:lnTo>
                      <a:pt x="1579" y="513"/>
                    </a:lnTo>
                    <a:lnTo>
                      <a:pt x="1553" y="527"/>
                    </a:lnTo>
                    <a:lnTo>
                      <a:pt x="1525" y="540"/>
                    </a:lnTo>
                    <a:lnTo>
                      <a:pt x="1498" y="552"/>
                    </a:lnTo>
                    <a:lnTo>
                      <a:pt x="1468" y="565"/>
                    </a:lnTo>
                    <a:lnTo>
                      <a:pt x="1437" y="575"/>
                    </a:lnTo>
                    <a:lnTo>
                      <a:pt x="1406" y="585"/>
                    </a:lnTo>
                    <a:lnTo>
                      <a:pt x="1372" y="593"/>
                    </a:lnTo>
                    <a:lnTo>
                      <a:pt x="1350" y="597"/>
                    </a:lnTo>
                    <a:lnTo>
                      <a:pt x="1327" y="600"/>
                    </a:lnTo>
                    <a:lnTo>
                      <a:pt x="1306" y="601"/>
                    </a:lnTo>
                    <a:lnTo>
                      <a:pt x="1285" y="601"/>
                    </a:lnTo>
                    <a:lnTo>
                      <a:pt x="1265" y="600"/>
                    </a:lnTo>
                    <a:lnTo>
                      <a:pt x="1245" y="598"/>
                    </a:lnTo>
                    <a:lnTo>
                      <a:pt x="1225" y="595"/>
                    </a:lnTo>
                    <a:lnTo>
                      <a:pt x="1206" y="590"/>
                    </a:lnTo>
                    <a:lnTo>
                      <a:pt x="1187" y="585"/>
                    </a:lnTo>
                    <a:lnTo>
                      <a:pt x="1169" y="579"/>
                    </a:lnTo>
                    <a:lnTo>
                      <a:pt x="1152" y="572"/>
                    </a:lnTo>
                    <a:lnTo>
                      <a:pt x="1135" y="563"/>
                    </a:lnTo>
                    <a:lnTo>
                      <a:pt x="1119" y="554"/>
                    </a:lnTo>
                    <a:lnTo>
                      <a:pt x="1103" y="544"/>
                    </a:lnTo>
                    <a:lnTo>
                      <a:pt x="1088" y="533"/>
                    </a:lnTo>
                    <a:lnTo>
                      <a:pt x="1073" y="522"/>
                    </a:lnTo>
                    <a:lnTo>
                      <a:pt x="1060" y="510"/>
                    </a:lnTo>
                    <a:lnTo>
                      <a:pt x="1047" y="497"/>
                    </a:lnTo>
                    <a:lnTo>
                      <a:pt x="1034" y="484"/>
                    </a:lnTo>
                    <a:lnTo>
                      <a:pt x="1023" y="471"/>
                    </a:lnTo>
                    <a:lnTo>
                      <a:pt x="1012" y="456"/>
                    </a:lnTo>
                    <a:lnTo>
                      <a:pt x="1002" y="442"/>
                    </a:lnTo>
                    <a:lnTo>
                      <a:pt x="991" y="427"/>
                    </a:lnTo>
                    <a:lnTo>
                      <a:pt x="983" y="411"/>
                    </a:lnTo>
                    <a:lnTo>
                      <a:pt x="975" y="396"/>
                    </a:lnTo>
                    <a:lnTo>
                      <a:pt x="968" y="381"/>
                    </a:lnTo>
                    <a:lnTo>
                      <a:pt x="962" y="364"/>
                    </a:lnTo>
                    <a:lnTo>
                      <a:pt x="956" y="348"/>
                    </a:lnTo>
                    <a:lnTo>
                      <a:pt x="952" y="332"/>
                    </a:lnTo>
                    <a:lnTo>
                      <a:pt x="948" y="317"/>
                    </a:lnTo>
                    <a:lnTo>
                      <a:pt x="945" y="300"/>
                    </a:lnTo>
                    <a:lnTo>
                      <a:pt x="942" y="284"/>
                    </a:lnTo>
                    <a:close/>
                  </a:path>
                </a:pathLst>
              </a:custGeom>
              <a:solidFill>
                <a:srgbClr val="CAC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4" name="Freeform 288"/>
              <p:cNvSpPr>
                <a:spLocks/>
              </p:cNvSpPr>
              <p:nvPr/>
            </p:nvSpPr>
            <p:spPr bwMode="auto">
              <a:xfrm>
                <a:off x="3104" y="2163"/>
                <a:ext cx="76" cy="67"/>
              </a:xfrm>
              <a:custGeom>
                <a:avLst/>
                <a:gdLst>
                  <a:gd name="T0" fmla="*/ 0 w 1131"/>
                  <a:gd name="T1" fmla="*/ 0 h 1012"/>
                  <a:gd name="T2" fmla="*/ 0 w 1131"/>
                  <a:gd name="T3" fmla="*/ 0 h 1012"/>
                  <a:gd name="T4" fmla="*/ 0 w 1131"/>
                  <a:gd name="T5" fmla="*/ 0 h 1012"/>
                  <a:gd name="T6" fmla="*/ 0 w 1131"/>
                  <a:gd name="T7" fmla="*/ 0 h 1012"/>
                  <a:gd name="T8" fmla="*/ 0 w 1131"/>
                  <a:gd name="T9" fmla="*/ 0 h 1012"/>
                  <a:gd name="T10" fmla="*/ 0 w 1131"/>
                  <a:gd name="T11" fmla="*/ 0 h 1012"/>
                  <a:gd name="T12" fmla="*/ 0 w 1131"/>
                  <a:gd name="T13" fmla="*/ 0 h 1012"/>
                  <a:gd name="T14" fmla="*/ 0 w 1131"/>
                  <a:gd name="T15" fmla="*/ 0 h 1012"/>
                  <a:gd name="T16" fmla="*/ 0 w 1131"/>
                  <a:gd name="T17" fmla="*/ 0 h 1012"/>
                  <a:gd name="T18" fmla="*/ 0 w 1131"/>
                  <a:gd name="T19" fmla="*/ 0 h 1012"/>
                  <a:gd name="T20" fmla="*/ 0 w 1131"/>
                  <a:gd name="T21" fmla="*/ 0 h 1012"/>
                  <a:gd name="T22" fmla="*/ 0 w 1131"/>
                  <a:gd name="T23" fmla="*/ 0 h 1012"/>
                  <a:gd name="T24" fmla="*/ 0 w 1131"/>
                  <a:gd name="T25" fmla="*/ 0 h 1012"/>
                  <a:gd name="T26" fmla="*/ 0 w 1131"/>
                  <a:gd name="T27" fmla="*/ 0 h 1012"/>
                  <a:gd name="T28" fmla="*/ 0 w 1131"/>
                  <a:gd name="T29" fmla="*/ 0 h 1012"/>
                  <a:gd name="T30" fmla="*/ 0 w 1131"/>
                  <a:gd name="T31" fmla="*/ 0 h 1012"/>
                  <a:gd name="T32" fmla="*/ 0 w 1131"/>
                  <a:gd name="T33" fmla="*/ 0 h 1012"/>
                  <a:gd name="T34" fmla="*/ 0 w 1131"/>
                  <a:gd name="T35" fmla="*/ 0 h 1012"/>
                  <a:gd name="T36" fmla="*/ 0 w 1131"/>
                  <a:gd name="T37" fmla="*/ 0 h 1012"/>
                  <a:gd name="T38" fmla="*/ 0 w 1131"/>
                  <a:gd name="T39" fmla="*/ 0 h 1012"/>
                  <a:gd name="T40" fmla="*/ 0 w 1131"/>
                  <a:gd name="T41" fmla="*/ 0 h 1012"/>
                  <a:gd name="T42" fmla="*/ 0 w 1131"/>
                  <a:gd name="T43" fmla="*/ 0 h 1012"/>
                  <a:gd name="T44" fmla="*/ 0 w 1131"/>
                  <a:gd name="T45" fmla="*/ 0 h 1012"/>
                  <a:gd name="T46" fmla="*/ 0 w 1131"/>
                  <a:gd name="T47" fmla="*/ 0 h 1012"/>
                  <a:gd name="T48" fmla="*/ 0 w 1131"/>
                  <a:gd name="T49" fmla="*/ 0 h 1012"/>
                  <a:gd name="T50" fmla="*/ 0 w 1131"/>
                  <a:gd name="T51" fmla="*/ 0 h 1012"/>
                  <a:gd name="T52" fmla="*/ 0 w 1131"/>
                  <a:gd name="T53" fmla="*/ 0 h 1012"/>
                  <a:gd name="T54" fmla="*/ 0 w 1131"/>
                  <a:gd name="T55" fmla="*/ 0 h 1012"/>
                  <a:gd name="T56" fmla="*/ 0 w 1131"/>
                  <a:gd name="T57" fmla="*/ 0 h 1012"/>
                  <a:gd name="T58" fmla="*/ 0 w 1131"/>
                  <a:gd name="T59" fmla="*/ 0 h 1012"/>
                  <a:gd name="T60" fmla="*/ 0 w 1131"/>
                  <a:gd name="T61" fmla="*/ 0 h 1012"/>
                  <a:gd name="T62" fmla="*/ 0 w 1131"/>
                  <a:gd name="T63" fmla="*/ 0 h 1012"/>
                  <a:gd name="T64" fmla="*/ 0 w 1131"/>
                  <a:gd name="T65" fmla="*/ 0 h 1012"/>
                  <a:gd name="T66" fmla="*/ 0 w 1131"/>
                  <a:gd name="T67" fmla="*/ 0 h 1012"/>
                  <a:gd name="T68" fmla="*/ 0 w 1131"/>
                  <a:gd name="T69" fmla="*/ 0 h 1012"/>
                  <a:gd name="T70" fmla="*/ 0 w 1131"/>
                  <a:gd name="T71" fmla="*/ 0 h 1012"/>
                  <a:gd name="T72" fmla="*/ 0 w 1131"/>
                  <a:gd name="T73" fmla="*/ 0 h 1012"/>
                  <a:gd name="T74" fmla="*/ 0 w 1131"/>
                  <a:gd name="T75" fmla="*/ 0 h 1012"/>
                  <a:gd name="T76" fmla="*/ 0 w 1131"/>
                  <a:gd name="T77" fmla="*/ 0 h 1012"/>
                  <a:gd name="T78" fmla="*/ 0 w 1131"/>
                  <a:gd name="T79" fmla="*/ 0 h 1012"/>
                  <a:gd name="T80" fmla="*/ 0 w 1131"/>
                  <a:gd name="T81" fmla="*/ 0 h 1012"/>
                  <a:gd name="T82" fmla="*/ 0 w 1131"/>
                  <a:gd name="T83" fmla="*/ 0 h 1012"/>
                  <a:gd name="T84" fmla="*/ 0 w 1131"/>
                  <a:gd name="T85" fmla="*/ 0 h 1012"/>
                  <a:gd name="T86" fmla="*/ 0 w 1131"/>
                  <a:gd name="T87" fmla="*/ 0 h 1012"/>
                  <a:gd name="T88" fmla="*/ 0 w 1131"/>
                  <a:gd name="T89" fmla="*/ 0 h 1012"/>
                  <a:gd name="T90" fmla="*/ 0 w 1131"/>
                  <a:gd name="T91" fmla="*/ 0 h 1012"/>
                  <a:gd name="T92" fmla="*/ 0 w 1131"/>
                  <a:gd name="T93" fmla="*/ 0 h 1012"/>
                  <a:gd name="T94" fmla="*/ 0 w 1131"/>
                  <a:gd name="T95" fmla="*/ 0 h 1012"/>
                  <a:gd name="T96" fmla="*/ 0 w 1131"/>
                  <a:gd name="T97" fmla="*/ 0 h 1012"/>
                  <a:gd name="T98" fmla="*/ 0 w 1131"/>
                  <a:gd name="T99" fmla="*/ 0 h 1012"/>
                  <a:gd name="T100" fmla="*/ 0 w 1131"/>
                  <a:gd name="T101" fmla="*/ 0 h 1012"/>
                  <a:gd name="T102" fmla="*/ 0 w 1131"/>
                  <a:gd name="T103" fmla="*/ 0 h 1012"/>
                  <a:gd name="T104" fmla="*/ 0 w 1131"/>
                  <a:gd name="T105" fmla="*/ 0 h 1012"/>
                  <a:gd name="T106" fmla="*/ 0 w 1131"/>
                  <a:gd name="T107" fmla="*/ 0 h 1012"/>
                  <a:gd name="T108" fmla="*/ 0 w 1131"/>
                  <a:gd name="T109" fmla="*/ 0 h 1012"/>
                  <a:gd name="T110" fmla="*/ 0 w 1131"/>
                  <a:gd name="T111" fmla="*/ 0 h 1012"/>
                  <a:gd name="T112" fmla="*/ 0 w 1131"/>
                  <a:gd name="T113" fmla="*/ 0 h 1012"/>
                  <a:gd name="T114" fmla="*/ 0 w 1131"/>
                  <a:gd name="T115" fmla="*/ 0 h 1012"/>
                  <a:gd name="T116" fmla="*/ 0 w 1131"/>
                  <a:gd name="T117" fmla="*/ 0 h 1012"/>
                  <a:gd name="T118" fmla="*/ 0 w 1131"/>
                  <a:gd name="T119" fmla="*/ 0 h 1012"/>
                  <a:gd name="T120" fmla="*/ 0 w 1131"/>
                  <a:gd name="T121" fmla="*/ 0 h 1012"/>
                  <a:gd name="T122" fmla="*/ 0 w 1131"/>
                  <a:gd name="T123" fmla="*/ 0 h 1012"/>
                  <a:gd name="T124" fmla="*/ 0 w 1131"/>
                  <a:gd name="T125" fmla="*/ 0 h 10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1"/>
                  <a:gd name="T190" fmla="*/ 0 h 1012"/>
                  <a:gd name="T191" fmla="*/ 1131 w 1131"/>
                  <a:gd name="T192" fmla="*/ 1012 h 10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1" h="1012">
                    <a:moveTo>
                      <a:pt x="1127" y="180"/>
                    </a:moveTo>
                    <a:lnTo>
                      <a:pt x="1126" y="170"/>
                    </a:lnTo>
                    <a:lnTo>
                      <a:pt x="1126" y="160"/>
                    </a:lnTo>
                    <a:lnTo>
                      <a:pt x="1125" y="150"/>
                    </a:lnTo>
                    <a:lnTo>
                      <a:pt x="1125" y="139"/>
                    </a:lnTo>
                    <a:lnTo>
                      <a:pt x="1124" y="126"/>
                    </a:lnTo>
                    <a:lnTo>
                      <a:pt x="1124" y="113"/>
                    </a:lnTo>
                    <a:lnTo>
                      <a:pt x="1123" y="99"/>
                    </a:lnTo>
                    <a:lnTo>
                      <a:pt x="1123" y="85"/>
                    </a:lnTo>
                    <a:lnTo>
                      <a:pt x="1076" y="87"/>
                    </a:lnTo>
                    <a:lnTo>
                      <a:pt x="1022" y="90"/>
                    </a:lnTo>
                    <a:lnTo>
                      <a:pt x="963" y="93"/>
                    </a:lnTo>
                    <a:lnTo>
                      <a:pt x="897" y="96"/>
                    </a:lnTo>
                    <a:lnTo>
                      <a:pt x="825" y="100"/>
                    </a:lnTo>
                    <a:lnTo>
                      <a:pt x="749" y="103"/>
                    </a:lnTo>
                    <a:lnTo>
                      <a:pt x="666" y="107"/>
                    </a:lnTo>
                    <a:lnTo>
                      <a:pt x="578" y="110"/>
                    </a:lnTo>
                    <a:lnTo>
                      <a:pt x="529" y="111"/>
                    </a:lnTo>
                    <a:lnTo>
                      <a:pt x="482" y="111"/>
                    </a:lnTo>
                    <a:lnTo>
                      <a:pt x="436" y="109"/>
                    </a:lnTo>
                    <a:lnTo>
                      <a:pt x="392" y="105"/>
                    </a:lnTo>
                    <a:lnTo>
                      <a:pt x="350" y="100"/>
                    </a:lnTo>
                    <a:lnTo>
                      <a:pt x="309" y="94"/>
                    </a:lnTo>
                    <a:lnTo>
                      <a:pt x="269" y="87"/>
                    </a:lnTo>
                    <a:lnTo>
                      <a:pt x="233" y="80"/>
                    </a:lnTo>
                    <a:lnTo>
                      <a:pt x="197" y="70"/>
                    </a:lnTo>
                    <a:lnTo>
                      <a:pt x="163" y="61"/>
                    </a:lnTo>
                    <a:lnTo>
                      <a:pt x="131" y="51"/>
                    </a:lnTo>
                    <a:lnTo>
                      <a:pt x="101" y="41"/>
                    </a:lnTo>
                    <a:lnTo>
                      <a:pt x="72" y="30"/>
                    </a:lnTo>
                    <a:lnTo>
                      <a:pt x="47" y="20"/>
                    </a:lnTo>
                    <a:lnTo>
                      <a:pt x="22" y="10"/>
                    </a:lnTo>
                    <a:lnTo>
                      <a:pt x="0" y="0"/>
                    </a:lnTo>
                    <a:lnTo>
                      <a:pt x="24" y="88"/>
                    </a:lnTo>
                    <a:lnTo>
                      <a:pt x="48" y="167"/>
                    </a:lnTo>
                    <a:lnTo>
                      <a:pt x="69" y="239"/>
                    </a:lnTo>
                    <a:lnTo>
                      <a:pt x="90" y="301"/>
                    </a:lnTo>
                    <a:lnTo>
                      <a:pt x="107" y="351"/>
                    </a:lnTo>
                    <a:lnTo>
                      <a:pt x="120" y="388"/>
                    </a:lnTo>
                    <a:lnTo>
                      <a:pt x="128" y="411"/>
                    </a:lnTo>
                    <a:lnTo>
                      <a:pt x="131" y="419"/>
                    </a:lnTo>
                    <a:lnTo>
                      <a:pt x="129" y="419"/>
                    </a:lnTo>
                    <a:lnTo>
                      <a:pt x="127" y="419"/>
                    </a:lnTo>
                    <a:lnTo>
                      <a:pt x="125" y="419"/>
                    </a:lnTo>
                    <a:lnTo>
                      <a:pt x="121" y="418"/>
                    </a:lnTo>
                    <a:lnTo>
                      <a:pt x="117" y="418"/>
                    </a:lnTo>
                    <a:lnTo>
                      <a:pt x="112" y="418"/>
                    </a:lnTo>
                    <a:lnTo>
                      <a:pt x="106" y="417"/>
                    </a:lnTo>
                    <a:lnTo>
                      <a:pt x="129" y="447"/>
                    </a:lnTo>
                    <a:lnTo>
                      <a:pt x="154" y="479"/>
                    </a:lnTo>
                    <a:lnTo>
                      <a:pt x="177" y="513"/>
                    </a:lnTo>
                    <a:lnTo>
                      <a:pt x="199" y="548"/>
                    </a:lnTo>
                    <a:lnTo>
                      <a:pt x="209" y="566"/>
                    </a:lnTo>
                    <a:lnTo>
                      <a:pt x="218" y="585"/>
                    </a:lnTo>
                    <a:lnTo>
                      <a:pt x="226" y="603"/>
                    </a:lnTo>
                    <a:lnTo>
                      <a:pt x="234" y="622"/>
                    </a:lnTo>
                    <a:lnTo>
                      <a:pt x="240" y="640"/>
                    </a:lnTo>
                    <a:lnTo>
                      <a:pt x="246" y="658"/>
                    </a:lnTo>
                    <a:lnTo>
                      <a:pt x="249" y="677"/>
                    </a:lnTo>
                    <a:lnTo>
                      <a:pt x="252" y="694"/>
                    </a:lnTo>
                    <a:lnTo>
                      <a:pt x="254" y="710"/>
                    </a:lnTo>
                    <a:lnTo>
                      <a:pt x="257" y="727"/>
                    </a:lnTo>
                    <a:lnTo>
                      <a:pt x="261" y="743"/>
                    </a:lnTo>
                    <a:lnTo>
                      <a:pt x="265" y="759"/>
                    </a:lnTo>
                    <a:lnTo>
                      <a:pt x="271" y="775"/>
                    </a:lnTo>
                    <a:lnTo>
                      <a:pt x="277" y="791"/>
                    </a:lnTo>
                    <a:lnTo>
                      <a:pt x="285" y="806"/>
                    </a:lnTo>
                    <a:lnTo>
                      <a:pt x="293" y="823"/>
                    </a:lnTo>
                    <a:lnTo>
                      <a:pt x="301" y="838"/>
                    </a:lnTo>
                    <a:lnTo>
                      <a:pt x="310" y="852"/>
                    </a:lnTo>
                    <a:lnTo>
                      <a:pt x="320" y="868"/>
                    </a:lnTo>
                    <a:lnTo>
                      <a:pt x="331" y="881"/>
                    </a:lnTo>
                    <a:lnTo>
                      <a:pt x="344" y="895"/>
                    </a:lnTo>
                    <a:lnTo>
                      <a:pt x="356" y="909"/>
                    </a:lnTo>
                    <a:lnTo>
                      <a:pt x="369" y="921"/>
                    </a:lnTo>
                    <a:lnTo>
                      <a:pt x="383" y="933"/>
                    </a:lnTo>
                    <a:lnTo>
                      <a:pt x="397" y="944"/>
                    </a:lnTo>
                    <a:lnTo>
                      <a:pt x="412" y="954"/>
                    </a:lnTo>
                    <a:lnTo>
                      <a:pt x="427" y="965"/>
                    </a:lnTo>
                    <a:lnTo>
                      <a:pt x="444" y="974"/>
                    </a:lnTo>
                    <a:lnTo>
                      <a:pt x="461" y="982"/>
                    </a:lnTo>
                    <a:lnTo>
                      <a:pt x="478" y="989"/>
                    </a:lnTo>
                    <a:lnTo>
                      <a:pt x="497" y="995"/>
                    </a:lnTo>
                    <a:lnTo>
                      <a:pt x="515" y="1001"/>
                    </a:lnTo>
                    <a:lnTo>
                      <a:pt x="534" y="1005"/>
                    </a:lnTo>
                    <a:lnTo>
                      <a:pt x="554" y="1009"/>
                    </a:lnTo>
                    <a:lnTo>
                      <a:pt x="573" y="1012"/>
                    </a:lnTo>
                    <a:lnTo>
                      <a:pt x="594" y="1012"/>
                    </a:lnTo>
                    <a:lnTo>
                      <a:pt x="615" y="1012"/>
                    </a:lnTo>
                    <a:lnTo>
                      <a:pt x="637" y="1011"/>
                    </a:lnTo>
                    <a:lnTo>
                      <a:pt x="659" y="1008"/>
                    </a:lnTo>
                    <a:lnTo>
                      <a:pt x="680" y="1003"/>
                    </a:lnTo>
                    <a:lnTo>
                      <a:pt x="714" y="995"/>
                    </a:lnTo>
                    <a:lnTo>
                      <a:pt x="747" y="986"/>
                    </a:lnTo>
                    <a:lnTo>
                      <a:pt x="777" y="975"/>
                    </a:lnTo>
                    <a:lnTo>
                      <a:pt x="806" y="964"/>
                    </a:lnTo>
                    <a:lnTo>
                      <a:pt x="835" y="950"/>
                    </a:lnTo>
                    <a:lnTo>
                      <a:pt x="862" y="937"/>
                    </a:lnTo>
                    <a:lnTo>
                      <a:pt x="888" y="924"/>
                    </a:lnTo>
                    <a:lnTo>
                      <a:pt x="913" y="910"/>
                    </a:lnTo>
                    <a:lnTo>
                      <a:pt x="963" y="882"/>
                    </a:lnTo>
                    <a:lnTo>
                      <a:pt x="1010" y="855"/>
                    </a:lnTo>
                    <a:lnTo>
                      <a:pt x="1034" y="843"/>
                    </a:lnTo>
                    <a:lnTo>
                      <a:pt x="1057" y="832"/>
                    </a:lnTo>
                    <a:lnTo>
                      <a:pt x="1081" y="822"/>
                    </a:lnTo>
                    <a:lnTo>
                      <a:pt x="1104" y="814"/>
                    </a:lnTo>
                    <a:lnTo>
                      <a:pt x="1102" y="802"/>
                    </a:lnTo>
                    <a:lnTo>
                      <a:pt x="1100" y="792"/>
                    </a:lnTo>
                    <a:lnTo>
                      <a:pt x="1098" y="784"/>
                    </a:lnTo>
                    <a:lnTo>
                      <a:pt x="1096" y="777"/>
                    </a:lnTo>
                    <a:lnTo>
                      <a:pt x="1095" y="771"/>
                    </a:lnTo>
                    <a:lnTo>
                      <a:pt x="1094" y="767"/>
                    </a:lnTo>
                    <a:lnTo>
                      <a:pt x="1093" y="764"/>
                    </a:lnTo>
                    <a:lnTo>
                      <a:pt x="1095" y="746"/>
                    </a:lnTo>
                    <a:lnTo>
                      <a:pt x="1101" y="701"/>
                    </a:lnTo>
                    <a:lnTo>
                      <a:pt x="1108" y="633"/>
                    </a:lnTo>
                    <a:lnTo>
                      <a:pt x="1116" y="548"/>
                    </a:lnTo>
                    <a:lnTo>
                      <a:pt x="1120" y="502"/>
                    </a:lnTo>
                    <a:lnTo>
                      <a:pt x="1124" y="454"/>
                    </a:lnTo>
                    <a:lnTo>
                      <a:pt x="1126" y="406"/>
                    </a:lnTo>
                    <a:lnTo>
                      <a:pt x="1130" y="357"/>
                    </a:lnTo>
                    <a:lnTo>
                      <a:pt x="1131" y="309"/>
                    </a:lnTo>
                    <a:lnTo>
                      <a:pt x="1131" y="263"/>
                    </a:lnTo>
                    <a:lnTo>
                      <a:pt x="1130" y="219"/>
                    </a:lnTo>
                    <a:lnTo>
                      <a:pt x="1127" y="180"/>
                    </a:lnTo>
                    <a:close/>
                  </a:path>
                </a:pathLst>
              </a:custGeom>
              <a:solidFill>
                <a:srgbClr val="6A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5" name="Freeform 289"/>
              <p:cNvSpPr>
                <a:spLocks/>
              </p:cNvSpPr>
              <p:nvPr/>
            </p:nvSpPr>
            <p:spPr bwMode="auto">
              <a:xfrm>
                <a:off x="3058" y="2190"/>
                <a:ext cx="123" cy="72"/>
              </a:xfrm>
              <a:custGeom>
                <a:avLst/>
                <a:gdLst>
                  <a:gd name="T0" fmla="*/ 0 w 1840"/>
                  <a:gd name="T1" fmla="*/ 0 h 1084"/>
                  <a:gd name="T2" fmla="*/ 0 w 1840"/>
                  <a:gd name="T3" fmla="*/ 0 h 1084"/>
                  <a:gd name="T4" fmla="*/ 0 w 1840"/>
                  <a:gd name="T5" fmla="*/ 0 h 1084"/>
                  <a:gd name="T6" fmla="*/ 0 w 1840"/>
                  <a:gd name="T7" fmla="*/ 0 h 1084"/>
                  <a:gd name="T8" fmla="*/ 0 w 1840"/>
                  <a:gd name="T9" fmla="*/ 0 h 1084"/>
                  <a:gd name="T10" fmla="*/ 0 w 1840"/>
                  <a:gd name="T11" fmla="*/ 0 h 1084"/>
                  <a:gd name="T12" fmla="*/ 0 w 1840"/>
                  <a:gd name="T13" fmla="*/ 0 h 1084"/>
                  <a:gd name="T14" fmla="*/ 0 w 1840"/>
                  <a:gd name="T15" fmla="*/ 0 h 1084"/>
                  <a:gd name="T16" fmla="*/ 0 w 1840"/>
                  <a:gd name="T17" fmla="*/ 0 h 1084"/>
                  <a:gd name="T18" fmla="*/ 0 w 1840"/>
                  <a:gd name="T19" fmla="*/ 0 h 1084"/>
                  <a:gd name="T20" fmla="*/ 0 w 1840"/>
                  <a:gd name="T21" fmla="*/ 0 h 1084"/>
                  <a:gd name="T22" fmla="*/ 0 w 1840"/>
                  <a:gd name="T23" fmla="*/ 0 h 1084"/>
                  <a:gd name="T24" fmla="*/ 0 w 1840"/>
                  <a:gd name="T25" fmla="*/ 0 h 1084"/>
                  <a:gd name="T26" fmla="*/ 0 w 1840"/>
                  <a:gd name="T27" fmla="*/ 0 h 1084"/>
                  <a:gd name="T28" fmla="*/ 0 w 1840"/>
                  <a:gd name="T29" fmla="*/ 0 h 1084"/>
                  <a:gd name="T30" fmla="*/ 0 w 1840"/>
                  <a:gd name="T31" fmla="*/ 0 h 1084"/>
                  <a:gd name="T32" fmla="*/ 0 w 1840"/>
                  <a:gd name="T33" fmla="*/ 0 h 1084"/>
                  <a:gd name="T34" fmla="*/ 0 w 1840"/>
                  <a:gd name="T35" fmla="*/ 0 h 1084"/>
                  <a:gd name="T36" fmla="*/ 0 w 1840"/>
                  <a:gd name="T37" fmla="*/ 0 h 1084"/>
                  <a:gd name="T38" fmla="*/ 0 w 1840"/>
                  <a:gd name="T39" fmla="*/ 0 h 1084"/>
                  <a:gd name="T40" fmla="*/ 0 w 1840"/>
                  <a:gd name="T41" fmla="*/ 0 h 1084"/>
                  <a:gd name="T42" fmla="*/ 0 w 1840"/>
                  <a:gd name="T43" fmla="*/ 0 h 1084"/>
                  <a:gd name="T44" fmla="*/ 0 w 1840"/>
                  <a:gd name="T45" fmla="*/ 0 h 1084"/>
                  <a:gd name="T46" fmla="*/ 0 w 1840"/>
                  <a:gd name="T47" fmla="*/ 0 h 1084"/>
                  <a:gd name="T48" fmla="*/ 0 w 1840"/>
                  <a:gd name="T49" fmla="*/ 0 h 1084"/>
                  <a:gd name="T50" fmla="*/ 0 w 1840"/>
                  <a:gd name="T51" fmla="*/ 0 h 1084"/>
                  <a:gd name="T52" fmla="*/ 0 w 1840"/>
                  <a:gd name="T53" fmla="*/ 0 h 1084"/>
                  <a:gd name="T54" fmla="*/ 0 w 1840"/>
                  <a:gd name="T55" fmla="*/ 0 h 1084"/>
                  <a:gd name="T56" fmla="*/ 0 w 1840"/>
                  <a:gd name="T57" fmla="*/ 0 h 1084"/>
                  <a:gd name="T58" fmla="*/ 0 w 1840"/>
                  <a:gd name="T59" fmla="*/ 0 h 1084"/>
                  <a:gd name="T60" fmla="*/ 0 w 1840"/>
                  <a:gd name="T61" fmla="*/ 0 h 1084"/>
                  <a:gd name="T62" fmla="*/ 0 w 1840"/>
                  <a:gd name="T63" fmla="*/ 0 h 1084"/>
                  <a:gd name="T64" fmla="*/ 0 w 1840"/>
                  <a:gd name="T65" fmla="*/ 0 h 1084"/>
                  <a:gd name="T66" fmla="*/ 0 w 1840"/>
                  <a:gd name="T67" fmla="*/ 0 h 1084"/>
                  <a:gd name="T68" fmla="*/ 0 w 1840"/>
                  <a:gd name="T69" fmla="*/ 0 h 1084"/>
                  <a:gd name="T70" fmla="*/ 0 w 1840"/>
                  <a:gd name="T71" fmla="*/ 0 h 1084"/>
                  <a:gd name="T72" fmla="*/ 0 w 1840"/>
                  <a:gd name="T73" fmla="*/ 0 h 1084"/>
                  <a:gd name="T74" fmla="*/ 0 w 1840"/>
                  <a:gd name="T75" fmla="*/ 0 h 1084"/>
                  <a:gd name="T76" fmla="*/ 0 w 1840"/>
                  <a:gd name="T77" fmla="*/ 0 h 1084"/>
                  <a:gd name="T78" fmla="*/ 0 w 1840"/>
                  <a:gd name="T79" fmla="*/ 0 h 1084"/>
                  <a:gd name="T80" fmla="*/ 0 w 1840"/>
                  <a:gd name="T81" fmla="*/ 0 h 1084"/>
                  <a:gd name="T82" fmla="*/ 0 w 1840"/>
                  <a:gd name="T83" fmla="*/ 0 h 1084"/>
                  <a:gd name="T84" fmla="*/ 0 w 1840"/>
                  <a:gd name="T85" fmla="*/ 0 h 1084"/>
                  <a:gd name="T86" fmla="*/ 0 w 1840"/>
                  <a:gd name="T87" fmla="*/ 0 h 1084"/>
                  <a:gd name="T88" fmla="*/ 0 w 1840"/>
                  <a:gd name="T89" fmla="*/ 0 h 1084"/>
                  <a:gd name="T90" fmla="*/ 0 w 1840"/>
                  <a:gd name="T91" fmla="*/ 0 h 1084"/>
                  <a:gd name="T92" fmla="*/ 0 w 1840"/>
                  <a:gd name="T93" fmla="*/ 0 h 1084"/>
                  <a:gd name="T94" fmla="*/ 0 w 1840"/>
                  <a:gd name="T95" fmla="*/ 0 h 1084"/>
                  <a:gd name="T96" fmla="*/ 0 w 1840"/>
                  <a:gd name="T97" fmla="*/ 0 h 1084"/>
                  <a:gd name="T98" fmla="*/ 0 w 1840"/>
                  <a:gd name="T99" fmla="*/ 0 h 1084"/>
                  <a:gd name="T100" fmla="*/ 0 w 1840"/>
                  <a:gd name="T101" fmla="*/ 0 h 1084"/>
                  <a:gd name="T102" fmla="*/ 0 w 1840"/>
                  <a:gd name="T103" fmla="*/ 0 h 1084"/>
                  <a:gd name="T104" fmla="*/ 0 w 1840"/>
                  <a:gd name="T105" fmla="*/ 0 h 1084"/>
                  <a:gd name="T106" fmla="*/ 0 w 1840"/>
                  <a:gd name="T107" fmla="*/ 0 h 1084"/>
                  <a:gd name="T108" fmla="*/ 0 w 1840"/>
                  <a:gd name="T109" fmla="*/ 0 h 1084"/>
                  <a:gd name="T110" fmla="*/ 0 w 1840"/>
                  <a:gd name="T111" fmla="*/ 0 h 1084"/>
                  <a:gd name="T112" fmla="*/ 0 w 1840"/>
                  <a:gd name="T113" fmla="*/ 0 h 10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40"/>
                  <a:gd name="T172" fmla="*/ 0 h 1084"/>
                  <a:gd name="T173" fmla="*/ 1840 w 1840"/>
                  <a:gd name="T174" fmla="*/ 1084 h 10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40" h="1084">
                    <a:moveTo>
                      <a:pt x="943" y="284"/>
                    </a:moveTo>
                    <a:lnTo>
                      <a:pt x="940" y="267"/>
                    </a:lnTo>
                    <a:lnTo>
                      <a:pt x="937" y="248"/>
                    </a:lnTo>
                    <a:lnTo>
                      <a:pt x="931" y="230"/>
                    </a:lnTo>
                    <a:lnTo>
                      <a:pt x="925" y="212"/>
                    </a:lnTo>
                    <a:lnTo>
                      <a:pt x="917" y="193"/>
                    </a:lnTo>
                    <a:lnTo>
                      <a:pt x="909" y="175"/>
                    </a:lnTo>
                    <a:lnTo>
                      <a:pt x="900" y="156"/>
                    </a:lnTo>
                    <a:lnTo>
                      <a:pt x="890" y="138"/>
                    </a:lnTo>
                    <a:lnTo>
                      <a:pt x="868" y="103"/>
                    </a:lnTo>
                    <a:lnTo>
                      <a:pt x="845" y="69"/>
                    </a:lnTo>
                    <a:lnTo>
                      <a:pt x="820" y="37"/>
                    </a:lnTo>
                    <a:lnTo>
                      <a:pt x="797" y="7"/>
                    </a:lnTo>
                    <a:lnTo>
                      <a:pt x="767" y="5"/>
                    </a:lnTo>
                    <a:lnTo>
                      <a:pt x="729" y="3"/>
                    </a:lnTo>
                    <a:lnTo>
                      <a:pt x="682" y="1"/>
                    </a:lnTo>
                    <a:lnTo>
                      <a:pt x="630" y="0"/>
                    </a:lnTo>
                    <a:lnTo>
                      <a:pt x="571" y="0"/>
                    </a:lnTo>
                    <a:lnTo>
                      <a:pt x="510" y="2"/>
                    </a:lnTo>
                    <a:lnTo>
                      <a:pt x="479" y="3"/>
                    </a:lnTo>
                    <a:lnTo>
                      <a:pt x="447" y="5"/>
                    </a:lnTo>
                    <a:lnTo>
                      <a:pt x="415" y="7"/>
                    </a:lnTo>
                    <a:lnTo>
                      <a:pt x="384" y="10"/>
                    </a:lnTo>
                    <a:lnTo>
                      <a:pt x="352" y="15"/>
                    </a:lnTo>
                    <a:lnTo>
                      <a:pt x="320" y="19"/>
                    </a:lnTo>
                    <a:lnTo>
                      <a:pt x="290" y="24"/>
                    </a:lnTo>
                    <a:lnTo>
                      <a:pt x="260" y="30"/>
                    </a:lnTo>
                    <a:lnTo>
                      <a:pt x="232" y="37"/>
                    </a:lnTo>
                    <a:lnTo>
                      <a:pt x="204" y="44"/>
                    </a:lnTo>
                    <a:lnTo>
                      <a:pt x="178" y="53"/>
                    </a:lnTo>
                    <a:lnTo>
                      <a:pt x="153" y="63"/>
                    </a:lnTo>
                    <a:lnTo>
                      <a:pt x="131" y="74"/>
                    </a:lnTo>
                    <a:lnTo>
                      <a:pt x="109" y="85"/>
                    </a:lnTo>
                    <a:lnTo>
                      <a:pt x="90" y="98"/>
                    </a:lnTo>
                    <a:lnTo>
                      <a:pt x="73" y="113"/>
                    </a:lnTo>
                    <a:lnTo>
                      <a:pt x="59" y="128"/>
                    </a:lnTo>
                    <a:lnTo>
                      <a:pt x="48" y="144"/>
                    </a:lnTo>
                    <a:lnTo>
                      <a:pt x="39" y="162"/>
                    </a:lnTo>
                    <a:lnTo>
                      <a:pt x="33" y="181"/>
                    </a:lnTo>
                    <a:lnTo>
                      <a:pt x="23" y="226"/>
                    </a:lnTo>
                    <a:lnTo>
                      <a:pt x="15" y="268"/>
                    </a:lnTo>
                    <a:lnTo>
                      <a:pt x="8" y="308"/>
                    </a:lnTo>
                    <a:lnTo>
                      <a:pt x="3" y="346"/>
                    </a:lnTo>
                    <a:lnTo>
                      <a:pt x="1" y="366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0" y="419"/>
                    </a:lnTo>
                    <a:lnTo>
                      <a:pt x="2" y="436"/>
                    </a:lnTo>
                    <a:lnTo>
                      <a:pt x="4" y="454"/>
                    </a:lnTo>
                    <a:lnTo>
                      <a:pt x="7" y="470"/>
                    </a:lnTo>
                    <a:lnTo>
                      <a:pt x="11" y="486"/>
                    </a:lnTo>
                    <a:lnTo>
                      <a:pt x="16" y="503"/>
                    </a:lnTo>
                    <a:lnTo>
                      <a:pt x="23" y="518"/>
                    </a:lnTo>
                    <a:lnTo>
                      <a:pt x="32" y="533"/>
                    </a:lnTo>
                    <a:lnTo>
                      <a:pt x="41" y="549"/>
                    </a:lnTo>
                    <a:lnTo>
                      <a:pt x="51" y="563"/>
                    </a:lnTo>
                    <a:lnTo>
                      <a:pt x="62" y="578"/>
                    </a:lnTo>
                    <a:lnTo>
                      <a:pt x="75" y="592"/>
                    </a:lnTo>
                    <a:lnTo>
                      <a:pt x="91" y="607"/>
                    </a:lnTo>
                    <a:lnTo>
                      <a:pt x="107" y="621"/>
                    </a:lnTo>
                    <a:lnTo>
                      <a:pt x="125" y="634"/>
                    </a:lnTo>
                    <a:lnTo>
                      <a:pt x="146" y="648"/>
                    </a:lnTo>
                    <a:lnTo>
                      <a:pt x="167" y="661"/>
                    </a:lnTo>
                    <a:lnTo>
                      <a:pt x="191" y="675"/>
                    </a:lnTo>
                    <a:lnTo>
                      <a:pt x="216" y="687"/>
                    </a:lnTo>
                    <a:lnTo>
                      <a:pt x="244" y="701"/>
                    </a:lnTo>
                    <a:lnTo>
                      <a:pt x="273" y="714"/>
                    </a:lnTo>
                    <a:lnTo>
                      <a:pt x="388" y="762"/>
                    </a:lnTo>
                    <a:lnTo>
                      <a:pt x="488" y="805"/>
                    </a:lnTo>
                    <a:lnTo>
                      <a:pt x="577" y="843"/>
                    </a:lnTo>
                    <a:lnTo>
                      <a:pt x="659" y="877"/>
                    </a:lnTo>
                    <a:lnTo>
                      <a:pt x="699" y="893"/>
                    </a:lnTo>
                    <a:lnTo>
                      <a:pt x="739" y="908"/>
                    </a:lnTo>
                    <a:lnTo>
                      <a:pt x="779" y="922"/>
                    </a:lnTo>
                    <a:lnTo>
                      <a:pt x="818" y="936"/>
                    </a:lnTo>
                    <a:lnTo>
                      <a:pt x="860" y="950"/>
                    </a:lnTo>
                    <a:lnTo>
                      <a:pt x="903" y="963"/>
                    </a:lnTo>
                    <a:lnTo>
                      <a:pt x="947" y="975"/>
                    </a:lnTo>
                    <a:lnTo>
                      <a:pt x="994" y="989"/>
                    </a:lnTo>
                    <a:lnTo>
                      <a:pt x="1044" y="1002"/>
                    </a:lnTo>
                    <a:lnTo>
                      <a:pt x="1095" y="1015"/>
                    </a:lnTo>
                    <a:lnTo>
                      <a:pt x="1148" y="1027"/>
                    </a:lnTo>
                    <a:lnTo>
                      <a:pt x="1202" y="1040"/>
                    </a:lnTo>
                    <a:lnTo>
                      <a:pt x="1256" y="1051"/>
                    </a:lnTo>
                    <a:lnTo>
                      <a:pt x="1311" y="1061"/>
                    </a:lnTo>
                    <a:lnTo>
                      <a:pt x="1365" y="1070"/>
                    </a:lnTo>
                    <a:lnTo>
                      <a:pt x="1419" y="1076"/>
                    </a:lnTo>
                    <a:lnTo>
                      <a:pt x="1446" y="1079"/>
                    </a:lnTo>
                    <a:lnTo>
                      <a:pt x="1472" y="1081"/>
                    </a:lnTo>
                    <a:lnTo>
                      <a:pt x="1497" y="1082"/>
                    </a:lnTo>
                    <a:lnTo>
                      <a:pt x="1523" y="1084"/>
                    </a:lnTo>
                    <a:lnTo>
                      <a:pt x="1547" y="1082"/>
                    </a:lnTo>
                    <a:lnTo>
                      <a:pt x="1572" y="1082"/>
                    </a:lnTo>
                    <a:lnTo>
                      <a:pt x="1594" y="1080"/>
                    </a:lnTo>
                    <a:lnTo>
                      <a:pt x="1617" y="1078"/>
                    </a:lnTo>
                    <a:lnTo>
                      <a:pt x="1639" y="1074"/>
                    </a:lnTo>
                    <a:lnTo>
                      <a:pt x="1660" y="1070"/>
                    </a:lnTo>
                    <a:lnTo>
                      <a:pt x="1681" y="1065"/>
                    </a:lnTo>
                    <a:lnTo>
                      <a:pt x="1700" y="1059"/>
                    </a:lnTo>
                    <a:lnTo>
                      <a:pt x="1718" y="1052"/>
                    </a:lnTo>
                    <a:lnTo>
                      <a:pt x="1736" y="1043"/>
                    </a:lnTo>
                    <a:lnTo>
                      <a:pt x="1752" y="1033"/>
                    </a:lnTo>
                    <a:lnTo>
                      <a:pt x="1766" y="1023"/>
                    </a:lnTo>
                    <a:lnTo>
                      <a:pt x="1778" y="1013"/>
                    </a:lnTo>
                    <a:lnTo>
                      <a:pt x="1788" y="1002"/>
                    </a:lnTo>
                    <a:lnTo>
                      <a:pt x="1797" y="989"/>
                    </a:lnTo>
                    <a:lnTo>
                      <a:pt x="1805" y="974"/>
                    </a:lnTo>
                    <a:lnTo>
                      <a:pt x="1812" y="958"/>
                    </a:lnTo>
                    <a:lnTo>
                      <a:pt x="1818" y="942"/>
                    </a:lnTo>
                    <a:lnTo>
                      <a:pt x="1824" y="923"/>
                    </a:lnTo>
                    <a:lnTo>
                      <a:pt x="1829" y="904"/>
                    </a:lnTo>
                    <a:lnTo>
                      <a:pt x="1832" y="884"/>
                    </a:lnTo>
                    <a:lnTo>
                      <a:pt x="1835" y="864"/>
                    </a:lnTo>
                    <a:lnTo>
                      <a:pt x="1837" y="843"/>
                    </a:lnTo>
                    <a:lnTo>
                      <a:pt x="1839" y="820"/>
                    </a:lnTo>
                    <a:lnTo>
                      <a:pt x="1840" y="798"/>
                    </a:lnTo>
                    <a:lnTo>
                      <a:pt x="1840" y="775"/>
                    </a:lnTo>
                    <a:lnTo>
                      <a:pt x="1840" y="752"/>
                    </a:lnTo>
                    <a:lnTo>
                      <a:pt x="1839" y="728"/>
                    </a:lnTo>
                    <a:lnTo>
                      <a:pt x="1837" y="681"/>
                    </a:lnTo>
                    <a:lnTo>
                      <a:pt x="1833" y="634"/>
                    </a:lnTo>
                    <a:lnTo>
                      <a:pt x="1827" y="588"/>
                    </a:lnTo>
                    <a:lnTo>
                      <a:pt x="1822" y="544"/>
                    </a:lnTo>
                    <a:lnTo>
                      <a:pt x="1807" y="466"/>
                    </a:lnTo>
                    <a:lnTo>
                      <a:pt x="1795" y="404"/>
                    </a:lnTo>
                    <a:lnTo>
                      <a:pt x="1772" y="412"/>
                    </a:lnTo>
                    <a:lnTo>
                      <a:pt x="1748" y="422"/>
                    </a:lnTo>
                    <a:lnTo>
                      <a:pt x="1725" y="433"/>
                    </a:lnTo>
                    <a:lnTo>
                      <a:pt x="1701" y="445"/>
                    </a:lnTo>
                    <a:lnTo>
                      <a:pt x="1654" y="472"/>
                    </a:lnTo>
                    <a:lnTo>
                      <a:pt x="1604" y="500"/>
                    </a:lnTo>
                    <a:lnTo>
                      <a:pt x="1579" y="514"/>
                    </a:lnTo>
                    <a:lnTo>
                      <a:pt x="1553" y="527"/>
                    </a:lnTo>
                    <a:lnTo>
                      <a:pt x="1526" y="540"/>
                    </a:lnTo>
                    <a:lnTo>
                      <a:pt x="1497" y="554"/>
                    </a:lnTo>
                    <a:lnTo>
                      <a:pt x="1468" y="565"/>
                    </a:lnTo>
                    <a:lnTo>
                      <a:pt x="1438" y="576"/>
                    </a:lnTo>
                    <a:lnTo>
                      <a:pt x="1405" y="585"/>
                    </a:lnTo>
                    <a:lnTo>
                      <a:pt x="1371" y="593"/>
                    </a:lnTo>
                    <a:lnTo>
                      <a:pt x="1350" y="598"/>
                    </a:lnTo>
                    <a:lnTo>
                      <a:pt x="1328" y="601"/>
                    </a:lnTo>
                    <a:lnTo>
                      <a:pt x="1306" y="602"/>
                    </a:lnTo>
                    <a:lnTo>
                      <a:pt x="1285" y="602"/>
                    </a:lnTo>
                    <a:lnTo>
                      <a:pt x="1264" y="602"/>
                    </a:lnTo>
                    <a:lnTo>
                      <a:pt x="1245" y="599"/>
                    </a:lnTo>
                    <a:lnTo>
                      <a:pt x="1225" y="595"/>
                    </a:lnTo>
                    <a:lnTo>
                      <a:pt x="1206" y="591"/>
                    </a:lnTo>
                    <a:lnTo>
                      <a:pt x="1188" y="585"/>
                    </a:lnTo>
                    <a:lnTo>
                      <a:pt x="1169" y="579"/>
                    </a:lnTo>
                    <a:lnTo>
                      <a:pt x="1152" y="572"/>
                    </a:lnTo>
                    <a:lnTo>
                      <a:pt x="1135" y="564"/>
                    </a:lnTo>
                    <a:lnTo>
                      <a:pt x="1118" y="555"/>
                    </a:lnTo>
                    <a:lnTo>
                      <a:pt x="1103" y="544"/>
                    </a:lnTo>
                    <a:lnTo>
                      <a:pt x="1088" y="534"/>
                    </a:lnTo>
                    <a:lnTo>
                      <a:pt x="1074" y="523"/>
                    </a:lnTo>
                    <a:lnTo>
                      <a:pt x="1060" y="511"/>
                    </a:lnTo>
                    <a:lnTo>
                      <a:pt x="1047" y="499"/>
                    </a:lnTo>
                    <a:lnTo>
                      <a:pt x="1035" y="485"/>
                    </a:lnTo>
                    <a:lnTo>
                      <a:pt x="1022" y="471"/>
                    </a:lnTo>
                    <a:lnTo>
                      <a:pt x="1011" y="458"/>
                    </a:lnTo>
                    <a:lnTo>
                      <a:pt x="1001" y="442"/>
                    </a:lnTo>
                    <a:lnTo>
                      <a:pt x="992" y="428"/>
                    </a:lnTo>
                    <a:lnTo>
                      <a:pt x="984" y="413"/>
                    </a:lnTo>
                    <a:lnTo>
                      <a:pt x="976" y="396"/>
                    </a:lnTo>
                    <a:lnTo>
                      <a:pt x="968" y="381"/>
                    </a:lnTo>
                    <a:lnTo>
                      <a:pt x="962" y="365"/>
                    </a:lnTo>
                    <a:lnTo>
                      <a:pt x="956" y="349"/>
                    </a:lnTo>
                    <a:lnTo>
                      <a:pt x="952" y="333"/>
                    </a:lnTo>
                    <a:lnTo>
                      <a:pt x="948" y="317"/>
                    </a:lnTo>
                    <a:lnTo>
                      <a:pt x="945" y="300"/>
                    </a:lnTo>
                    <a:lnTo>
                      <a:pt x="943" y="284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6" name="Freeform 290"/>
              <p:cNvSpPr>
                <a:spLocks/>
              </p:cNvSpPr>
              <p:nvPr/>
            </p:nvSpPr>
            <p:spPr bwMode="auto">
              <a:xfrm>
                <a:off x="3097" y="2072"/>
                <a:ext cx="82" cy="98"/>
              </a:xfrm>
              <a:custGeom>
                <a:avLst/>
                <a:gdLst>
                  <a:gd name="T0" fmla="*/ 0 w 1236"/>
                  <a:gd name="T1" fmla="*/ 0 h 1473"/>
                  <a:gd name="T2" fmla="*/ 0 w 1236"/>
                  <a:gd name="T3" fmla="*/ 0 h 1473"/>
                  <a:gd name="T4" fmla="*/ 0 w 1236"/>
                  <a:gd name="T5" fmla="*/ 0 h 1473"/>
                  <a:gd name="T6" fmla="*/ 0 w 1236"/>
                  <a:gd name="T7" fmla="*/ 0 h 1473"/>
                  <a:gd name="T8" fmla="*/ 0 w 1236"/>
                  <a:gd name="T9" fmla="*/ 0 h 1473"/>
                  <a:gd name="T10" fmla="*/ 0 w 1236"/>
                  <a:gd name="T11" fmla="*/ 0 h 1473"/>
                  <a:gd name="T12" fmla="*/ 0 w 1236"/>
                  <a:gd name="T13" fmla="*/ 0 h 1473"/>
                  <a:gd name="T14" fmla="*/ 0 w 1236"/>
                  <a:gd name="T15" fmla="*/ 0 h 1473"/>
                  <a:gd name="T16" fmla="*/ 0 w 1236"/>
                  <a:gd name="T17" fmla="*/ 0 h 1473"/>
                  <a:gd name="T18" fmla="*/ 0 w 1236"/>
                  <a:gd name="T19" fmla="*/ 0 h 1473"/>
                  <a:gd name="T20" fmla="*/ 0 w 1236"/>
                  <a:gd name="T21" fmla="*/ 0 h 1473"/>
                  <a:gd name="T22" fmla="*/ 0 w 1236"/>
                  <a:gd name="T23" fmla="*/ 0 h 1473"/>
                  <a:gd name="T24" fmla="*/ 0 w 1236"/>
                  <a:gd name="T25" fmla="*/ 0 h 1473"/>
                  <a:gd name="T26" fmla="*/ 0 w 1236"/>
                  <a:gd name="T27" fmla="*/ 0 h 1473"/>
                  <a:gd name="T28" fmla="*/ 0 w 1236"/>
                  <a:gd name="T29" fmla="*/ 0 h 1473"/>
                  <a:gd name="T30" fmla="*/ 0 w 1236"/>
                  <a:gd name="T31" fmla="*/ 0 h 1473"/>
                  <a:gd name="T32" fmla="*/ 0 w 1236"/>
                  <a:gd name="T33" fmla="*/ 0 h 1473"/>
                  <a:gd name="T34" fmla="*/ 0 w 1236"/>
                  <a:gd name="T35" fmla="*/ 0 h 1473"/>
                  <a:gd name="T36" fmla="*/ 0 w 1236"/>
                  <a:gd name="T37" fmla="*/ 0 h 1473"/>
                  <a:gd name="T38" fmla="*/ 0 w 1236"/>
                  <a:gd name="T39" fmla="*/ 0 h 1473"/>
                  <a:gd name="T40" fmla="*/ 0 w 1236"/>
                  <a:gd name="T41" fmla="*/ 0 h 1473"/>
                  <a:gd name="T42" fmla="*/ 0 w 1236"/>
                  <a:gd name="T43" fmla="*/ 0 h 1473"/>
                  <a:gd name="T44" fmla="*/ 0 w 1236"/>
                  <a:gd name="T45" fmla="*/ 0 h 1473"/>
                  <a:gd name="T46" fmla="*/ 0 w 1236"/>
                  <a:gd name="T47" fmla="*/ 0 h 1473"/>
                  <a:gd name="T48" fmla="*/ 0 w 1236"/>
                  <a:gd name="T49" fmla="*/ 0 h 1473"/>
                  <a:gd name="T50" fmla="*/ 0 w 1236"/>
                  <a:gd name="T51" fmla="*/ 0 h 1473"/>
                  <a:gd name="T52" fmla="*/ 0 w 1236"/>
                  <a:gd name="T53" fmla="*/ 0 h 1473"/>
                  <a:gd name="T54" fmla="*/ 0 w 1236"/>
                  <a:gd name="T55" fmla="*/ 0 h 1473"/>
                  <a:gd name="T56" fmla="*/ 0 w 1236"/>
                  <a:gd name="T57" fmla="*/ 0 h 1473"/>
                  <a:gd name="T58" fmla="*/ 0 w 1236"/>
                  <a:gd name="T59" fmla="*/ 0 h 1473"/>
                  <a:gd name="T60" fmla="*/ 0 w 1236"/>
                  <a:gd name="T61" fmla="*/ 0 h 1473"/>
                  <a:gd name="T62" fmla="*/ 0 w 1236"/>
                  <a:gd name="T63" fmla="*/ 0 h 1473"/>
                  <a:gd name="T64" fmla="*/ 0 w 1236"/>
                  <a:gd name="T65" fmla="*/ 0 h 1473"/>
                  <a:gd name="T66" fmla="*/ 0 w 1236"/>
                  <a:gd name="T67" fmla="*/ 0 h 1473"/>
                  <a:gd name="T68" fmla="*/ 0 w 1236"/>
                  <a:gd name="T69" fmla="*/ 0 h 1473"/>
                  <a:gd name="T70" fmla="*/ 0 w 1236"/>
                  <a:gd name="T71" fmla="*/ 0 h 1473"/>
                  <a:gd name="T72" fmla="*/ 0 w 1236"/>
                  <a:gd name="T73" fmla="*/ 0 h 1473"/>
                  <a:gd name="T74" fmla="*/ 0 w 1236"/>
                  <a:gd name="T75" fmla="*/ 0 h 1473"/>
                  <a:gd name="T76" fmla="*/ 0 w 1236"/>
                  <a:gd name="T77" fmla="*/ 0 h 1473"/>
                  <a:gd name="T78" fmla="*/ 0 w 1236"/>
                  <a:gd name="T79" fmla="*/ 0 h 1473"/>
                  <a:gd name="T80" fmla="*/ 0 w 1236"/>
                  <a:gd name="T81" fmla="*/ 0 h 1473"/>
                  <a:gd name="T82" fmla="*/ 0 w 1236"/>
                  <a:gd name="T83" fmla="*/ 0 h 1473"/>
                  <a:gd name="T84" fmla="*/ 0 w 1236"/>
                  <a:gd name="T85" fmla="*/ 0 h 1473"/>
                  <a:gd name="T86" fmla="*/ 0 w 1236"/>
                  <a:gd name="T87" fmla="*/ 0 h 1473"/>
                  <a:gd name="T88" fmla="*/ 0 w 1236"/>
                  <a:gd name="T89" fmla="*/ 0 h 1473"/>
                  <a:gd name="T90" fmla="*/ 0 w 1236"/>
                  <a:gd name="T91" fmla="*/ 0 h 1473"/>
                  <a:gd name="T92" fmla="*/ 0 w 1236"/>
                  <a:gd name="T93" fmla="*/ 0 h 1473"/>
                  <a:gd name="T94" fmla="*/ 0 w 1236"/>
                  <a:gd name="T95" fmla="*/ 0 h 1473"/>
                  <a:gd name="T96" fmla="*/ 0 w 1236"/>
                  <a:gd name="T97" fmla="*/ 0 h 1473"/>
                  <a:gd name="T98" fmla="*/ 0 w 1236"/>
                  <a:gd name="T99" fmla="*/ 0 h 14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36"/>
                  <a:gd name="T151" fmla="*/ 0 h 1473"/>
                  <a:gd name="T152" fmla="*/ 1236 w 1236"/>
                  <a:gd name="T153" fmla="*/ 1473 h 14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36" h="1473">
                    <a:moveTo>
                      <a:pt x="691" y="1472"/>
                    </a:moveTo>
                    <a:lnTo>
                      <a:pt x="779" y="1469"/>
                    </a:lnTo>
                    <a:lnTo>
                      <a:pt x="862" y="1465"/>
                    </a:lnTo>
                    <a:lnTo>
                      <a:pt x="938" y="1462"/>
                    </a:lnTo>
                    <a:lnTo>
                      <a:pt x="1010" y="1458"/>
                    </a:lnTo>
                    <a:lnTo>
                      <a:pt x="1076" y="1455"/>
                    </a:lnTo>
                    <a:lnTo>
                      <a:pt x="1135" y="1452"/>
                    </a:lnTo>
                    <a:lnTo>
                      <a:pt x="1189" y="1449"/>
                    </a:lnTo>
                    <a:lnTo>
                      <a:pt x="1236" y="1447"/>
                    </a:lnTo>
                    <a:lnTo>
                      <a:pt x="1235" y="1380"/>
                    </a:lnTo>
                    <a:lnTo>
                      <a:pt x="1233" y="1304"/>
                    </a:lnTo>
                    <a:lnTo>
                      <a:pt x="1231" y="1218"/>
                    </a:lnTo>
                    <a:lnTo>
                      <a:pt x="1227" y="1126"/>
                    </a:lnTo>
                    <a:lnTo>
                      <a:pt x="1221" y="1029"/>
                    </a:lnTo>
                    <a:lnTo>
                      <a:pt x="1213" y="927"/>
                    </a:lnTo>
                    <a:lnTo>
                      <a:pt x="1208" y="876"/>
                    </a:lnTo>
                    <a:lnTo>
                      <a:pt x="1202" y="824"/>
                    </a:lnTo>
                    <a:lnTo>
                      <a:pt x="1195" y="772"/>
                    </a:lnTo>
                    <a:lnTo>
                      <a:pt x="1187" y="720"/>
                    </a:lnTo>
                    <a:lnTo>
                      <a:pt x="1178" y="669"/>
                    </a:lnTo>
                    <a:lnTo>
                      <a:pt x="1169" y="618"/>
                    </a:lnTo>
                    <a:lnTo>
                      <a:pt x="1158" y="567"/>
                    </a:lnTo>
                    <a:lnTo>
                      <a:pt x="1146" y="517"/>
                    </a:lnTo>
                    <a:lnTo>
                      <a:pt x="1131" y="469"/>
                    </a:lnTo>
                    <a:lnTo>
                      <a:pt x="1117" y="422"/>
                    </a:lnTo>
                    <a:lnTo>
                      <a:pt x="1101" y="376"/>
                    </a:lnTo>
                    <a:lnTo>
                      <a:pt x="1083" y="332"/>
                    </a:lnTo>
                    <a:lnTo>
                      <a:pt x="1064" y="289"/>
                    </a:lnTo>
                    <a:lnTo>
                      <a:pt x="1042" y="249"/>
                    </a:lnTo>
                    <a:lnTo>
                      <a:pt x="1020" y="211"/>
                    </a:lnTo>
                    <a:lnTo>
                      <a:pt x="996" y="177"/>
                    </a:lnTo>
                    <a:lnTo>
                      <a:pt x="970" y="144"/>
                    </a:lnTo>
                    <a:lnTo>
                      <a:pt x="941" y="114"/>
                    </a:lnTo>
                    <a:lnTo>
                      <a:pt x="912" y="88"/>
                    </a:lnTo>
                    <a:lnTo>
                      <a:pt x="880" y="64"/>
                    </a:lnTo>
                    <a:lnTo>
                      <a:pt x="872" y="61"/>
                    </a:lnTo>
                    <a:lnTo>
                      <a:pt x="850" y="54"/>
                    </a:lnTo>
                    <a:lnTo>
                      <a:pt x="815" y="44"/>
                    </a:lnTo>
                    <a:lnTo>
                      <a:pt x="770" y="32"/>
                    </a:lnTo>
                    <a:lnTo>
                      <a:pt x="743" y="25"/>
                    </a:lnTo>
                    <a:lnTo>
                      <a:pt x="716" y="20"/>
                    </a:lnTo>
                    <a:lnTo>
                      <a:pt x="686" y="14"/>
                    </a:lnTo>
                    <a:lnTo>
                      <a:pt x="655" y="10"/>
                    </a:lnTo>
                    <a:lnTo>
                      <a:pt x="621" y="6"/>
                    </a:lnTo>
                    <a:lnTo>
                      <a:pt x="587" y="2"/>
                    </a:lnTo>
                    <a:lnTo>
                      <a:pt x="553" y="0"/>
                    </a:lnTo>
                    <a:lnTo>
                      <a:pt x="517" y="0"/>
                    </a:lnTo>
                    <a:lnTo>
                      <a:pt x="481" y="0"/>
                    </a:lnTo>
                    <a:lnTo>
                      <a:pt x="444" y="3"/>
                    </a:lnTo>
                    <a:lnTo>
                      <a:pt x="409" y="7"/>
                    </a:lnTo>
                    <a:lnTo>
                      <a:pt x="373" y="13"/>
                    </a:lnTo>
                    <a:lnTo>
                      <a:pt x="337" y="22"/>
                    </a:lnTo>
                    <a:lnTo>
                      <a:pt x="302" y="34"/>
                    </a:lnTo>
                    <a:lnTo>
                      <a:pt x="268" y="48"/>
                    </a:lnTo>
                    <a:lnTo>
                      <a:pt x="235" y="64"/>
                    </a:lnTo>
                    <a:lnTo>
                      <a:pt x="204" y="84"/>
                    </a:lnTo>
                    <a:lnTo>
                      <a:pt x="173" y="106"/>
                    </a:lnTo>
                    <a:lnTo>
                      <a:pt x="145" y="133"/>
                    </a:lnTo>
                    <a:lnTo>
                      <a:pt x="119" y="162"/>
                    </a:lnTo>
                    <a:lnTo>
                      <a:pt x="95" y="196"/>
                    </a:lnTo>
                    <a:lnTo>
                      <a:pt x="73" y="234"/>
                    </a:lnTo>
                    <a:lnTo>
                      <a:pt x="55" y="276"/>
                    </a:lnTo>
                    <a:lnTo>
                      <a:pt x="38" y="322"/>
                    </a:lnTo>
                    <a:lnTo>
                      <a:pt x="31" y="349"/>
                    </a:lnTo>
                    <a:lnTo>
                      <a:pt x="24" y="378"/>
                    </a:lnTo>
                    <a:lnTo>
                      <a:pt x="18" y="407"/>
                    </a:lnTo>
                    <a:lnTo>
                      <a:pt x="13" y="437"/>
                    </a:lnTo>
                    <a:lnTo>
                      <a:pt x="9" y="468"/>
                    </a:lnTo>
                    <a:lnTo>
                      <a:pt x="6" y="499"/>
                    </a:lnTo>
                    <a:lnTo>
                      <a:pt x="4" y="531"/>
                    </a:lnTo>
                    <a:lnTo>
                      <a:pt x="2" y="562"/>
                    </a:lnTo>
                    <a:lnTo>
                      <a:pt x="0" y="629"/>
                    </a:lnTo>
                    <a:lnTo>
                      <a:pt x="2" y="695"/>
                    </a:lnTo>
                    <a:lnTo>
                      <a:pt x="3" y="729"/>
                    </a:lnTo>
                    <a:lnTo>
                      <a:pt x="6" y="764"/>
                    </a:lnTo>
                    <a:lnTo>
                      <a:pt x="8" y="797"/>
                    </a:lnTo>
                    <a:lnTo>
                      <a:pt x="12" y="832"/>
                    </a:lnTo>
                    <a:lnTo>
                      <a:pt x="20" y="901"/>
                    </a:lnTo>
                    <a:lnTo>
                      <a:pt x="29" y="970"/>
                    </a:lnTo>
                    <a:lnTo>
                      <a:pt x="40" y="1038"/>
                    </a:lnTo>
                    <a:lnTo>
                      <a:pt x="54" y="1106"/>
                    </a:lnTo>
                    <a:lnTo>
                      <a:pt x="67" y="1173"/>
                    </a:lnTo>
                    <a:lnTo>
                      <a:pt x="82" y="1237"/>
                    </a:lnTo>
                    <a:lnTo>
                      <a:pt x="98" y="1301"/>
                    </a:lnTo>
                    <a:lnTo>
                      <a:pt x="113" y="1362"/>
                    </a:lnTo>
                    <a:lnTo>
                      <a:pt x="135" y="1372"/>
                    </a:lnTo>
                    <a:lnTo>
                      <a:pt x="160" y="1382"/>
                    </a:lnTo>
                    <a:lnTo>
                      <a:pt x="185" y="1392"/>
                    </a:lnTo>
                    <a:lnTo>
                      <a:pt x="214" y="1403"/>
                    </a:lnTo>
                    <a:lnTo>
                      <a:pt x="244" y="1413"/>
                    </a:lnTo>
                    <a:lnTo>
                      <a:pt x="276" y="1423"/>
                    </a:lnTo>
                    <a:lnTo>
                      <a:pt x="310" y="1432"/>
                    </a:lnTo>
                    <a:lnTo>
                      <a:pt x="346" y="1442"/>
                    </a:lnTo>
                    <a:lnTo>
                      <a:pt x="382" y="1449"/>
                    </a:lnTo>
                    <a:lnTo>
                      <a:pt x="422" y="1456"/>
                    </a:lnTo>
                    <a:lnTo>
                      <a:pt x="463" y="1462"/>
                    </a:lnTo>
                    <a:lnTo>
                      <a:pt x="505" y="1467"/>
                    </a:lnTo>
                    <a:lnTo>
                      <a:pt x="549" y="1471"/>
                    </a:lnTo>
                    <a:lnTo>
                      <a:pt x="595" y="1473"/>
                    </a:lnTo>
                    <a:lnTo>
                      <a:pt x="642" y="1473"/>
                    </a:lnTo>
                    <a:lnTo>
                      <a:pt x="691" y="1472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7" name="Freeform 291"/>
              <p:cNvSpPr>
                <a:spLocks/>
              </p:cNvSpPr>
              <p:nvPr/>
            </p:nvSpPr>
            <p:spPr bwMode="auto">
              <a:xfrm>
                <a:off x="3130" y="2117"/>
                <a:ext cx="256" cy="63"/>
              </a:xfrm>
              <a:custGeom>
                <a:avLst/>
                <a:gdLst>
                  <a:gd name="T0" fmla="*/ 0 w 3836"/>
                  <a:gd name="T1" fmla="*/ 0 h 947"/>
                  <a:gd name="T2" fmla="*/ 0 w 3836"/>
                  <a:gd name="T3" fmla="*/ 0 h 947"/>
                  <a:gd name="T4" fmla="*/ 0 w 3836"/>
                  <a:gd name="T5" fmla="*/ 0 h 947"/>
                  <a:gd name="T6" fmla="*/ 0 w 3836"/>
                  <a:gd name="T7" fmla="*/ 0 h 947"/>
                  <a:gd name="T8" fmla="*/ 0 w 3836"/>
                  <a:gd name="T9" fmla="*/ 0 h 947"/>
                  <a:gd name="T10" fmla="*/ 0 w 3836"/>
                  <a:gd name="T11" fmla="*/ 0 h 947"/>
                  <a:gd name="T12" fmla="*/ 0 w 3836"/>
                  <a:gd name="T13" fmla="*/ 0 h 947"/>
                  <a:gd name="T14" fmla="*/ 0 w 3836"/>
                  <a:gd name="T15" fmla="*/ 0 h 947"/>
                  <a:gd name="T16" fmla="*/ 0 w 3836"/>
                  <a:gd name="T17" fmla="*/ 0 h 947"/>
                  <a:gd name="T18" fmla="*/ 0 w 3836"/>
                  <a:gd name="T19" fmla="*/ 0 h 947"/>
                  <a:gd name="T20" fmla="*/ 0 w 3836"/>
                  <a:gd name="T21" fmla="*/ 0 h 947"/>
                  <a:gd name="T22" fmla="*/ 0 w 3836"/>
                  <a:gd name="T23" fmla="*/ 0 h 947"/>
                  <a:gd name="T24" fmla="*/ 0 w 3836"/>
                  <a:gd name="T25" fmla="*/ 0 h 947"/>
                  <a:gd name="T26" fmla="*/ 0 w 3836"/>
                  <a:gd name="T27" fmla="*/ 0 h 947"/>
                  <a:gd name="T28" fmla="*/ 0 w 3836"/>
                  <a:gd name="T29" fmla="*/ 0 h 947"/>
                  <a:gd name="T30" fmla="*/ 0 w 3836"/>
                  <a:gd name="T31" fmla="*/ 0 h 947"/>
                  <a:gd name="T32" fmla="*/ 0 w 3836"/>
                  <a:gd name="T33" fmla="*/ 0 h 947"/>
                  <a:gd name="T34" fmla="*/ 0 w 3836"/>
                  <a:gd name="T35" fmla="*/ 0 h 947"/>
                  <a:gd name="T36" fmla="*/ 0 w 3836"/>
                  <a:gd name="T37" fmla="*/ 0 h 947"/>
                  <a:gd name="T38" fmla="*/ 0 w 3836"/>
                  <a:gd name="T39" fmla="*/ 0 h 947"/>
                  <a:gd name="T40" fmla="*/ 0 w 3836"/>
                  <a:gd name="T41" fmla="*/ 0 h 947"/>
                  <a:gd name="T42" fmla="*/ 0 w 3836"/>
                  <a:gd name="T43" fmla="*/ 0 h 947"/>
                  <a:gd name="T44" fmla="*/ 0 w 3836"/>
                  <a:gd name="T45" fmla="*/ 0 h 947"/>
                  <a:gd name="T46" fmla="*/ 0 w 3836"/>
                  <a:gd name="T47" fmla="*/ 0 h 947"/>
                  <a:gd name="T48" fmla="*/ 0 w 3836"/>
                  <a:gd name="T49" fmla="*/ 0 h 947"/>
                  <a:gd name="T50" fmla="*/ 0 w 3836"/>
                  <a:gd name="T51" fmla="*/ 0 h 947"/>
                  <a:gd name="T52" fmla="*/ 0 w 3836"/>
                  <a:gd name="T53" fmla="*/ 0 h 947"/>
                  <a:gd name="T54" fmla="*/ 0 w 3836"/>
                  <a:gd name="T55" fmla="*/ 0 h 947"/>
                  <a:gd name="T56" fmla="*/ 0 w 3836"/>
                  <a:gd name="T57" fmla="*/ 0 h 947"/>
                  <a:gd name="T58" fmla="*/ 0 w 3836"/>
                  <a:gd name="T59" fmla="*/ 0 h 947"/>
                  <a:gd name="T60" fmla="*/ 0 w 3836"/>
                  <a:gd name="T61" fmla="*/ 0 h 947"/>
                  <a:gd name="T62" fmla="*/ 0 w 3836"/>
                  <a:gd name="T63" fmla="*/ 0 h 947"/>
                  <a:gd name="T64" fmla="*/ 0 w 3836"/>
                  <a:gd name="T65" fmla="*/ 0 h 947"/>
                  <a:gd name="T66" fmla="*/ 0 w 3836"/>
                  <a:gd name="T67" fmla="*/ 0 h 947"/>
                  <a:gd name="T68" fmla="*/ 0 w 3836"/>
                  <a:gd name="T69" fmla="*/ 0 h 947"/>
                  <a:gd name="T70" fmla="*/ 0 w 3836"/>
                  <a:gd name="T71" fmla="*/ 0 h 947"/>
                  <a:gd name="T72" fmla="*/ 0 w 3836"/>
                  <a:gd name="T73" fmla="*/ 0 h 947"/>
                  <a:gd name="T74" fmla="*/ 0 w 3836"/>
                  <a:gd name="T75" fmla="*/ 0 h 947"/>
                  <a:gd name="T76" fmla="*/ 0 w 3836"/>
                  <a:gd name="T77" fmla="*/ 0 h 947"/>
                  <a:gd name="T78" fmla="*/ 0 w 3836"/>
                  <a:gd name="T79" fmla="*/ 0 h 947"/>
                  <a:gd name="T80" fmla="*/ 0 w 3836"/>
                  <a:gd name="T81" fmla="*/ 0 h 947"/>
                  <a:gd name="T82" fmla="*/ 0 w 3836"/>
                  <a:gd name="T83" fmla="*/ 0 h 947"/>
                  <a:gd name="T84" fmla="*/ 0 w 3836"/>
                  <a:gd name="T85" fmla="*/ 0 h 9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36"/>
                  <a:gd name="T130" fmla="*/ 0 h 947"/>
                  <a:gd name="T131" fmla="*/ 3836 w 3836"/>
                  <a:gd name="T132" fmla="*/ 947 h 9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36" h="947">
                    <a:moveTo>
                      <a:pt x="1917" y="947"/>
                    </a:moveTo>
                    <a:lnTo>
                      <a:pt x="2016" y="946"/>
                    </a:lnTo>
                    <a:lnTo>
                      <a:pt x="2113" y="944"/>
                    </a:lnTo>
                    <a:lnTo>
                      <a:pt x="2209" y="941"/>
                    </a:lnTo>
                    <a:lnTo>
                      <a:pt x="2304" y="937"/>
                    </a:lnTo>
                    <a:lnTo>
                      <a:pt x="2397" y="932"/>
                    </a:lnTo>
                    <a:lnTo>
                      <a:pt x="2488" y="926"/>
                    </a:lnTo>
                    <a:lnTo>
                      <a:pt x="2576" y="919"/>
                    </a:lnTo>
                    <a:lnTo>
                      <a:pt x="2664" y="909"/>
                    </a:lnTo>
                    <a:lnTo>
                      <a:pt x="2749" y="900"/>
                    </a:lnTo>
                    <a:lnTo>
                      <a:pt x="2832" y="890"/>
                    </a:lnTo>
                    <a:lnTo>
                      <a:pt x="2912" y="879"/>
                    </a:lnTo>
                    <a:lnTo>
                      <a:pt x="2990" y="867"/>
                    </a:lnTo>
                    <a:lnTo>
                      <a:pt x="3065" y="853"/>
                    </a:lnTo>
                    <a:lnTo>
                      <a:pt x="3138" y="839"/>
                    </a:lnTo>
                    <a:lnTo>
                      <a:pt x="3207" y="824"/>
                    </a:lnTo>
                    <a:lnTo>
                      <a:pt x="3273" y="808"/>
                    </a:lnTo>
                    <a:lnTo>
                      <a:pt x="3337" y="792"/>
                    </a:lnTo>
                    <a:lnTo>
                      <a:pt x="3397" y="775"/>
                    </a:lnTo>
                    <a:lnTo>
                      <a:pt x="3454" y="756"/>
                    </a:lnTo>
                    <a:lnTo>
                      <a:pt x="3508" y="738"/>
                    </a:lnTo>
                    <a:lnTo>
                      <a:pt x="3557" y="719"/>
                    </a:lnTo>
                    <a:lnTo>
                      <a:pt x="3604" y="699"/>
                    </a:lnTo>
                    <a:lnTo>
                      <a:pt x="3646" y="679"/>
                    </a:lnTo>
                    <a:lnTo>
                      <a:pt x="3685" y="657"/>
                    </a:lnTo>
                    <a:lnTo>
                      <a:pt x="3719" y="636"/>
                    </a:lnTo>
                    <a:lnTo>
                      <a:pt x="3749" y="614"/>
                    </a:lnTo>
                    <a:lnTo>
                      <a:pt x="3774" y="592"/>
                    </a:lnTo>
                    <a:lnTo>
                      <a:pt x="3796" y="568"/>
                    </a:lnTo>
                    <a:lnTo>
                      <a:pt x="3813" y="546"/>
                    </a:lnTo>
                    <a:lnTo>
                      <a:pt x="3825" y="522"/>
                    </a:lnTo>
                    <a:lnTo>
                      <a:pt x="3833" y="498"/>
                    </a:lnTo>
                    <a:lnTo>
                      <a:pt x="3836" y="474"/>
                    </a:lnTo>
                    <a:lnTo>
                      <a:pt x="3833" y="449"/>
                    </a:lnTo>
                    <a:lnTo>
                      <a:pt x="3825" y="425"/>
                    </a:lnTo>
                    <a:lnTo>
                      <a:pt x="3813" y="401"/>
                    </a:lnTo>
                    <a:lnTo>
                      <a:pt x="3796" y="378"/>
                    </a:lnTo>
                    <a:lnTo>
                      <a:pt x="3774" y="355"/>
                    </a:lnTo>
                    <a:lnTo>
                      <a:pt x="3749" y="333"/>
                    </a:lnTo>
                    <a:lnTo>
                      <a:pt x="3719" y="310"/>
                    </a:lnTo>
                    <a:lnTo>
                      <a:pt x="3685" y="289"/>
                    </a:lnTo>
                    <a:lnTo>
                      <a:pt x="3646" y="268"/>
                    </a:lnTo>
                    <a:lnTo>
                      <a:pt x="3604" y="248"/>
                    </a:lnTo>
                    <a:lnTo>
                      <a:pt x="3557" y="227"/>
                    </a:lnTo>
                    <a:lnTo>
                      <a:pt x="3508" y="209"/>
                    </a:lnTo>
                    <a:lnTo>
                      <a:pt x="3454" y="190"/>
                    </a:lnTo>
                    <a:lnTo>
                      <a:pt x="3397" y="172"/>
                    </a:lnTo>
                    <a:lnTo>
                      <a:pt x="3337" y="155"/>
                    </a:lnTo>
                    <a:lnTo>
                      <a:pt x="3273" y="139"/>
                    </a:lnTo>
                    <a:lnTo>
                      <a:pt x="3207" y="122"/>
                    </a:lnTo>
                    <a:lnTo>
                      <a:pt x="3138" y="108"/>
                    </a:lnTo>
                    <a:lnTo>
                      <a:pt x="3065" y="94"/>
                    </a:lnTo>
                    <a:lnTo>
                      <a:pt x="2990" y="80"/>
                    </a:lnTo>
                    <a:lnTo>
                      <a:pt x="2912" y="68"/>
                    </a:lnTo>
                    <a:lnTo>
                      <a:pt x="2832" y="57"/>
                    </a:lnTo>
                    <a:lnTo>
                      <a:pt x="2749" y="47"/>
                    </a:lnTo>
                    <a:lnTo>
                      <a:pt x="2664" y="37"/>
                    </a:lnTo>
                    <a:lnTo>
                      <a:pt x="2576" y="28"/>
                    </a:lnTo>
                    <a:lnTo>
                      <a:pt x="2488" y="21"/>
                    </a:lnTo>
                    <a:lnTo>
                      <a:pt x="2397" y="15"/>
                    </a:lnTo>
                    <a:lnTo>
                      <a:pt x="2304" y="9"/>
                    </a:lnTo>
                    <a:lnTo>
                      <a:pt x="2209" y="5"/>
                    </a:lnTo>
                    <a:lnTo>
                      <a:pt x="2113" y="2"/>
                    </a:lnTo>
                    <a:lnTo>
                      <a:pt x="2016" y="1"/>
                    </a:lnTo>
                    <a:lnTo>
                      <a:pt x="1917" y="0"/>
                    </a:lnTo>
                    <a:lnTo>
                      <a:pt x="1818" y="1"/>
                    </a:lnTo>
                    <a:lnTo>
                      <a:pt x="1721" y="2"/>
                    </a:lnTo>
                    <a:lnTo>
                      <a:pt x="1625" y="5"/>
                    </a:lnTo>
                    <a:lnTo>
                      <a:pt x="1530" y="9"/>
                    </a:lnTo>
                    <a:lnTo>
                      <a:pt x="1438" y="15"/>
                    </a:lnTo>
                    <a:lnTo>
                      <a:pt x="1347" y="21"/>
                    </a:lnTo>
                    <a:lnTo>
                      <a:pt x="1258" y="28"/>
                    </a:lnTo>
                    <a:lnTo>
                      <a:pt x="1171" y="37"/>
                    </a:lnTo>
                    <a:lnTo>
                      <a:pt x="1085" y="47"/>
                    </a:lnTo>
                    <a:lnTo>
                      <a:pt x="1003" y="57"/>
                    </a:lnTo>
                    <a:lnTo>
                      <a:pt x="923" y="68"/>
                    </a:lnTo>
                    <a:lnTo>
                      <a:pt x="845" y="80"/>
                    </a:lnTo>
                    <a:lnTo>
                      <a:pt x="770" y="94"/>
                    </a:lnTo>
                    <a:lnTo>
                      <a:pt x="698" y="108"/>
                    </a:lnTo>
                    <a:lnTo>
                      <a:pt x="627" y="122"/>
                    </a:lnTo>
                    <a:lnTo>
                      <a:pt x="561" y="139"/>
                    </a:lnTo>
                    <a:lnTo>
                      <a:pt x="498" y="155"/>
                    </a:lnTo>
                    <a:lnTo>
                      <a:pt x="437" y="172"/>
                    </a:lnTo>
                    <a:lnTo>
                      <a:pt x="380" y="190"/>
                    </a:lnTo>
                    <a:lnTo>
                      <a:pt x="327" y="209"/>
                    </a:lnTo>
                    <a:lnTo>
                      <a:pt x="277" y="227"/>
                    </a:lnTo>
                    <a:lnTo>
                      <a:pt x="230" y="248"/>
                    </a:lnTo>
                    <a:lnTo>
                      <a:pt x="188" y="268"/>
                    </a:lnTo>
                    <a:lnTo>
                      <a:pt x="150" y="289"/>
                    </a:lnTo>
                    <a:lnTo>
                      <a:pt x="116" y="310"/>
                    </a:lnTo>
                    <a:lnTo>
                      <a:pt x="85" y="333"/>
                    </a:lnTo>
                    <a:lnTo>
                      <a:pt x="60" y="355"/>
                    </a:lnTo>
                    <a:lnTo>
                      <a:pt x="38" y="378"/>
                    </a:lnTo>
                    <a:lnTo>
                      <a:pt x="21" y="401"/>
                    </a:lnTo>
                    <a:lnTo>
                      <a:pt x="9" y="425"/>
                    </a:lnTo>
                    <a:lnTo>
                      <a:pt x="2" y="449"/>
                    </a:lnTo>
                    <a:lnTo>
                      <a:pt x="0" y="474"/>
                    </a:lnTo>
                    <a:lnTo>
                      <a:pt x="2" y="498"/>
                    </a:lnTo>
                    <a:lnTo>
                      <a:pt x="9" y="522"/>
                    </a:lnTo>
                    <a:lnTo>
                      <a:pt x="21" y="546"/>
                    </a:lnTo>
                    <a:lnTo>
                      <a:pt x="38" y="568"/>
                    </a:lnTo>
                    <a:lnTo>
                      <a:pt x="60" y="592"/>
                    </a:lnTo>
                    <a:lnTo>
                      <a:pt x="85" y="614"/>
                    </a:lnTo>
                    <a:lnTo>
                      <a:pt x="116" y="636"/>
                    </a:lnTo>
                    <a:lnTo>
                      <a:pt x="150" y="657"/>
                    </a:lnTo>
                    <a:lnTo>
                      <a:pt x="188" y="679"/>
                    </a:lnTo>
                    <a:lnTo>
                      <a:pt x="230" y="699"/>
                    </a:lnTo>
                    <a:lnTo>
                      <a:pt x="277" y="719"/>
                    </a:lnTo>
                    <a:lnTo>
                      <a:pt x="327" y="738"/>
                    </a:lnTo>
                    <a:lnTo>
                      <a:pt x="380" y="756"/>
                    </a:lnTo>
                    <a:lnTo>
                      <a:pt x="437" y="775"/>
                    </a:lnTo>
                    <a:lnTo>
                      <a:pt x="498" y="792"/>
                    </a:lnTo>
                    <a:lnTo>
                      <a:pt x="561" y="808"/>
                    </a:lnTo>
                    <a:lnTo>
                      <a:pt x="627" y="824"/>
                    </a:lnTo>
                    <a:lnTo>
                      <a:pt x="698" y="839"/>
                    </a:lnTo>
                    <a:lnTo>
                      <a:pt x="770" y="853"/>
                    </a:lnTo>
                    <a:lnTo>
                      <a:pt x="845" y="867"/>
                    </a:lnTo>
                    <a:lnTo>
                      <a:pt x="923" y="879"/>
                    </a:lnTo>
                    <a:lnTo>
                      <a:pt x="1003" y="890"/>
                    </a:lnTo>
                    <a:lnTo>
                      <a:pt x="1085" y="900"/>
                    </a:lnTo>
                    <a:lnTo>
                      <a:pt x="1171" y="909"/>
                    </a:lnTo>
                    <a:lnTo>
                      <a:pt x="1258" y="919"/>
                    </a:lnTo>
                    <a:lnTo>
                      <a:pt x="1347" y="926"/>
                    </a:lnTo>
                    <a:lnTo>
                      <a:pt x="1438" y="932"/>
                    </a:lnTo>
                    <a:lnTo>
                      <a:pt x="1530" y="937"/>
                    </a:lnTo>
                    <a:lnTo>
                      <a:pt x="1625" y="941"/>
                    </a:lnTo>
                    <a:lnTo>
                      <a:pt x="1721" y="944"/>
                    </a:lnTo>
                    <a:lnTo>
                      <a:pt x="1818" y="946"/>
                    </a:lnTo>
                    <a:lnTo>
                      <a:pt x="1917" y="94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8" name="Freeform 292"/>
              <p:cNvSpPr>
                <a:spLocks/>
              </p:cNvSpPr>
              <p:nvPr/>
            </p:nvSpPr>
            <p:spPr bwMode="auto">
              <a:xfrm>
                <a:off x="3140" y="2064"/>
                <a:ext cx="224" cy="114"/>
              </a:xfrm>
              <a:custGeom>
                <a:avLst/>
                <a:gdLst>
                  <a:gd name="T0" fmla="*/ 0 w 3361"/>
                  <a:gd name="T1" fmla="*/ 0 h 1711"/>
                  <a:gd name="T2" fmla="*/ 0 w 3361"/>
                  <a:gd name="T3" fmla="*/ 0 h 1711"/>
                  <a:gd name="T4" fmla="*/ 0 w 3361"/>
                  <a:gd name="T5" fmla="*/ 0 h 1711"/>
                  <a:gd name="T6" fmla="*/ 0 w 3361"/>
                  <a:gd name="T7" fmla="*/ 0 h 1711"/>
                  <a:gd name="T8" fmla="*/ 0 w 3361"/>
                  <a:gd name="T9" fmla="*/ 0 h 1711"/>
                  <a:gd name="T10" fmla="*/ 0 w 3361"/>
                  <a:gd name="T11" fmla="*/ 0 h 1711"/>
                  <a:gd name="T12" fmla="*/ 0 w 3361"/>
                  <a:gd name="T13" fmla="*/ 0 h 1711"/>
                  <a:gd name="T14" fmla="*/ 0 w 3361"/>
                  <a:gd name="T15" fmla="*/ 0 h 1711"/>
                  <a:gd name="T16" fmla="*/ 0 w 3361"/>
                  <a:gd name="T17" fmla="*/ 0 h 1711"/>
                  <a:gd name="T18" fmla="*/ 0 w 3361"/>
                  <a:gd name="T19" fmla="*/ 0 h 1711"/>
                  <a:gd name="T20" fmla="*/ 0 w 3361"/>
                  <a:gd name="T21" fmla="*/ 0 h 1711"/>
                  <a:gd name="T22" fmla="*/ 0 w 3361"/>
                  <a:gd name="T23" fmla="*/ 0 h 1711"/>
                  <a:gd name="T24" fmla="*/ 0 w 3361"/>
                  <a:gd name="T25" fmla="*/ 0 h 1711"/>
                  <a:gd name="T26" fmla="*/ 0 w 3361"/>
                  <a:gd name="T27" fmla="*/ 0 h 1711"/>
                  <a:gd name="T28" fmla="*/ 0 w 3361"/>
                  <a:gd name="T29" fmla="*/ 0 h 1711"/>
                  <a:gd name="T30" fmla="*/ 0 w 3361"/>
                  <a:gd name="T31" fmla="*/ 0 h 1711"/>
                  <a:gd name="T32" fmla="*/ 0 w 3361"/>
                  <a:gd name="T33" fmla="*/ 0 h 1711"/>
                  <a:gd name="T34" fmla="*/ 0 w 3361"/>
                  <a:gd name="T35" fmla="*/ 0 h 1711"/>
                  <a:gd name="T36" fmla="*/ 0 w 3361"/>
                  <a:gd name="T37" fmla="*/ 0 h 1711"/>
                  <a:gd name="T38" fmla="*/ 0 w 3361"/>
                  <a:gd name="T39" fmla="*/ 0 h 1711"/>
                  <a:gd name="T40" fmla="*/ 0 w 3361"/>
                  <a:gd name="T41" fmla="*/ 0 h 1711"/>
                  <a:gd name="T42" fmla="*/ 0 w 3361"/>
                  <a:gd name="T43" fmla="*/ 0 h 1711"/>
                  <a:gd name="T44" fmla="*/ 0 w 3361"/>
                  <a:gd name="T45" fmla="*/ 0 h 1711"/>
                  <a:gd name="T46" fmla="*/ 0 w 3361"/>
                  <a:gd name="T47" fmla="*/ 0 h 1711"/>
                  <a:gd name="T48" fmla="*/ 0 w 3361"/>
                  <a:gd name="T49" fmla="*/ 0 h 1711"/>
                  <a:gd name="T50" fmla="*/ 0 w 3361"/>
                  <a:gd name="T51" fmla="*/ 0 h 1711"/>
                  <a:gd name="T52" fmla="*/ 0 w 3361"/>
                  <a:gd name="T53" fmla="*/ 0 h 1711"/>
                  <a:gd name="T54" fmla="*/ 0 w 3361"/>
                  <a:gd name="T55" fmla="*/ 0 h 1711"/>
                  <a:gd name="T56" fmla="*/ 0 w 3361"/>
                  <a:gd name="T57" fmla="*/ 0 h 1711"/>
                  <a:gd name="T58" fmla="*/ 0 w 3361"/>
                  <a:gd name="T59" fmla="*/ 0 h 1711"/>
                  <a:gd name="T60" fmla="*/ 0 w 3361"/>
                  <a:gd name="T61" fmla="*/ 0 h 1711"/>
                  <a:gd name="T62" fmla="*/ 0 w 3361"/>
                  <a:gd name="T63" fmla="*/ 0 h 1711"/>
                  <a:gd name="T64" fmla="*/ 0 w 3361"/>
                  <a:gd name="T65" fmla="*/ 0 h 1711"/>
                  <a:gd name="T66" fmla="*/ 0 w 3361"/>
                  <a:gd name="T67" fmla="*/ 0 h 1711"/>
                  <a:gd name="T68" fmla="*/ 0 w 3361"/>
                  <a:gd name="T69" fmla="*/ 0 h 1711"/>
                  <a:gd name="T70" fmla="*/ 0 w 3361"/>
                  <a:gd name="T71" fmla="*/ 0 h 1711"/>
                  <a:gd name="T72" fmla="*/ 0 w 3361"/>
                  <a:gd name="T73" fmla="*/ 0 h 1711"/>
                  <a:gd name="T74" fmla="*/ 0 w 3361"/>
                  <a:gd name="T75" fmla="*/ 0 h 1711"/>
                  <a:gd name="T76" fmla="*/ 0 w 3361"/>
                  <a:gd name="T77" fmla="*/ 0 h 1711"/>
                  <a:gd name="T78" fmla="*/ 0 w 3361"/>
                  <a:gd name="T79" fmla="*/ 0 h 1711"/>
                  <a:gd name="T80" fmla="*/ 0 w 3361"/>
                  <a:gd name="T81" fmla="*/ 0 h 1711"/>
                  <a:gd name="T82" fmla="*/ 0 w 3361"/>
                  <a:gd name="T83" fmla="*/ 0 h 1711"/>
                  <a:gd name="T84" fmla="*/ 0 w 3361"/>
                  <a:gd name="T85" fmla="*/ 0 h 1711"/>
                  <a:gd name="T86" fmla="*/ 0 w 3361"/>
                  <a:gd name="T87" fmla="*/ 0 h 1711"/>
                  <a:gd name="T88" fmla="*/ 0 w 3361"/>
                  <a:gd name="T89" fmla="*/ 0 h 1711"/>
                  <a:gd name="T90" fmla="*/ 0 w 3361"/>
                  <a:gd name="T91" fmla="*/ 0 h 1711"/>
                  <a:gd name="T92" fmla="*/ 0 w 3361"/>
                  <a:gd name="T93" fmla="*/ 0 h 1711"/>
                  <a:gd name="T94" fmla="*/ 0 w 3361"/>
                  <a:gd name="T95" fmla="*/ 0 h 1711"/>
                  <a:gd name="T96" fmla="*/ 0 w 3361"/>
                  <a:gd name="T97" fmla="*/ 0 h 1711"/>
                  <a:gd name="T98" fmla="*/ 0 w 3361"/>
                  <a:gd name="T99" fmla="*/ 0 h 1711"/>
                  <a:gd name="T100" fmla="*/ 0 w 3361"/>
                  <a:gd name="T101" fmla="*/ 0 h 1711"/>
                  <a:gd name="T102" fmla="*/ 0 w 3361"/>
                  <a:gd name="T103" fmla="*/ 0 h 17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1"/>
                  <a:gd name="T157" fmla="*/ 0 h 1711"/>
                  <a:gd name="T158" fmla="*/ 3361 w 3361"/>
                  <a:gd name="T159" fmla="*/ 1711 h 17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1" h="1711">
                    <a:moveTo>
                      <a:pt x="312" y="0"/>
                    </a:moveTo>
                    <a:lnTo>
                      <a:pt x="303" y="8"/>
                    </a:lnTo>
                    <a:lnTo>
                      <a:pt x="278" y="30"/>
                    </a:lnTo>
                    <a:lnTo>
                      <a:pt x="262" y="46"/>
                    </a:lnTo>
                    <a:lnTo>
                      <a:pt x="243" y="67"/>
                    </a:lnTo>
                    <a:lnTo>
                      <a:pt x="222" y="92"/>
                    </a:lnTo>
                    <a:lnTo>
                      <a:pt x="200" y="120"/>
                    </a:lnTo>
                    <a:lnTo>
                      <a:pt x="177" y="153"/>
                    </a:lnTo>
                    <a:lnTo>
                      <a:pt x="154" y="189"/>
                    </a:lnTo>
                    <a:lnTo>
                      <a:pt x="143" y="210"/>
                    </a:lnTo>
                    <a:lnTo>
                      <a:pt x="131" y="230"/>
                    </a:lnTo>
                    <a:lnTo>
                      <a:pt x="120" y="253"/>
                    </a:lnTo>
                    <a:lnTo>
                      <a:pt x="109" y="275"/>
                    </a:lnTo>
                    <a:lnTo>
                      <a:pt x="98" y="300"/>
                    </a:lnTo>
                    <a:lnTo>
                      <a:pt x="87" y="325"/>
                    </a:lnTo>
                    <a:lnTo>
                      <a:pt x="78" y="351"/>
                    </a:lnTo>
                    <a:lnTo>
                      <a:pt x="68" y="378"/>
                    </a:lnTo>
                    <a:lnTo>
                      <a:pt x="60" y="407"/>
                    </a:lnTo>
                    <a:lnTo>
                      <a:pt x="52" y="436"/>
                    </a:lnTo>
                    <a:lnTo>
                      <a:pt x="44" y="467"/>
                    </a:lnTo>
                    <a:lnTo>
                      <a:pt x="37" y="499"/>
                    </a:lnTo>
                    <a:lnTo>
                      <a:pt x="25" y="562"/>
                    </a:lnTo>
                    <a:lnTo>
                      <a:pt x="16" y="622"/>
                    </a:lnTo>
                    <a:lnTo>
                      <a:pt x="9" y="680"/>
                    </a:lnTo>
                    <a:lnTo>
                      <a:pt x="4" y="735"/>
                    </a:lnTo>
                    <a:lnTo>
                      <a:pt x="1" y="789"/>
                    </a:lnTo>
                    <a:lnTo>
                      <a:pt x="0" y="839"/>
                    </a:lnTo>
                    <a:lnTo>
                      <a:pt x="0" y="886"/>
                    </a:lnTo>
                    <a:lnTo>
                      <a:pt x="3" y="929"/>
                    </a:lnTo>
                    <a:lnTo>
                      <a:pt x="7" y="971"/>
                    </a:lnTo>
                    <a:lnTo>
                      <a:pt x="12" y="1009"/>
                    </a:lnTo>
                    <a:lnTo>
                      <a:pt x="19" y="1044"/>
                    </a:lnTo>
                    <a:lnTo>
                      <a:pt x="27" y="1075"/>
                    </a:lnTo>
                    <a:lnTo>
                      <a:pt x="36" y="1104"/>
                    </a:lnTo>
                    <a:lnTo>
                      <a:pt x="48" y="1129"/>
                    </a:lnTo>
                    <a:lnTo>
                      <a:pt x="53" y="1140"/>
                    </a:lnTo>
                    <a:lnTo>
                      <a:pt x="59" y="1150"/>
                    </a:lnTo>
                    <a:lnTo>
                      <a:pt x="65" y="1159"/>
                    </a:lnTo>
                    <a:lnTo>
                      <a:pt x="71" y="1168"/>
                    </a:lnTo>
                    <a:lnTo>
                      <a:pt x="79" y="1177"/>
                    </a:lnTo>
                    <a:lnTo>
                      <a:pt x="89" y="1186"/>
                    </a:lnTo>
                    <a:lnTo>
                      <a:pt x="103" y="1196"/>
                    </a:lnTo>
                    <a:lnTo>
                      <a:pt x="119" y="1206"/>
                    </a:lnTo>
                    <a:lnTo>
                      <a:pt x="137" y="1217"/>
                    </a:lnTo>
                    <a:lnTo>
                      <a:pt x="158" y="1229"/>
                    </a:lnTo>
                    <a:lnTo>
                      <a:pt x="180" y="1241"/>
                    </a:lnTo>
                    <a:lnTo>
                      <a:pt x="206" y="1254"/>
                    </a:lnTo>
                    <a:lnTo>
                      <a:pt x="261" y="1280"/>
                    </a:lnTo>
                    <a:lnTo>
                      <a:pt x="322" y="1307"/>
                    </a:lnTo>
                    <a:lnTo>
                      <a:pt x="390" y="1335"/>
                    </a:lnTo>
                    <a:lnTo>
                      <a:pt x="462" y="1363"/>
                    </a:lnTo>
                    <a:lnTo>
                      <a:pt x="537" y="1392"/>
                    </a:lnTo>
                    <a:lnTo>
                      <a:pt x="616" y="1418"/>
                    </a:lnTo>
                    <a:lnTo>
                      <a:pt x="696" y="1445"/>
                    </a:lnTo>
                    <a:lnTo>
                      <a:pt x="776" y="1470"/>
                    </a:lnTo>
                    <a:lnTo>
                      <a:pt x="856" y="1493"/>
                    </a:lnTo>
                    <a:lnTo>
                      <a:pt x="935" y="1513"/>
                    </a:lnTo>
                    <a:lnTo>
                      <a:pt x="973" y="1523"/>
                    </a:lnTo>
                    <a:lnTo>
                      <a:pt x="1011" y="1532"/>
                    </a:lnTo>
                    <a:lnTo>
                      <a:pt x="1048" y="1539"/>
                    </a:lnTo>
                    <a:lnTo>
                      <a:pt x="1084" y="1546"/>
                    </a:lnTo>
                    <a:lnTo>
                      <a:pt x="1235" y="1575"/>
                    </a:lnTo>
                    <a:lnTo>
                      <a:pt x="1401" y="1606"/>
                    </a:lnTo>
                    <a:lnTo>
                      <a:pt x="1487" y="1623"/>
                    </a:lnTo>
                    <a:lnTo>
                      <a:pt x="1574" y="1639"/>
                    </a:lnTo>
                    <a:lnTo>
                      <a:pt x="1662" y="1654"/>
                    </a:lnTo>
                    <a:lnTo>
                      <a:pt x="1750" y="1669"/>
                    </a:lnTo>
                    <a:lnTo>
                      <a:pt x="1836" y="1681"/>
                    </a:lnTo>
                    <a:lnTo>
                      <a:pt x="1919" y="1692"/>
                    </a:lnTo>
                    <a:lnTo>
                      <a:pt x="1961" y="1697"/>
                    </a:lnTo>
                    <a:lnTo>
                      <a:pt x="2001" y="1701"/>
                    </a:lnTo>
                    <a:lnTo>
                      <a:pt x="2041" y="1705"/>
                    </a:lnTo>
                    <a:lnTo>
                      <a:pt x="2078" y="1707"/>
                    </a:lnTo>
                    <a:lnTo>
                      <a:pt x="2116" y="1709"/>
                    </a:lnTo>
                    <a:lnTo>
                      <a:pt x="2152" y="1711"/>
                    </a:lnTo>
                    <a:lnTo>
                      <a:pt x="2187" y="1711"/>
                    </a:lnTo>
                    <a:lnTo>
                      <a:pt x="2220" y="1711"/>
                    </a:lnTo>
                    <a:lnTo>
                      <a:pt x="2252" y="1710"/>
                    </a:lnTo>
                    <a:lnTo>
                      <a:pt x="2283" y="1708"/>
                    </a:lnTo>
                    <a:lnTo>
                      <a:pt x="2311" y="1704"/>
                    </a:lnTo>
                    <a:lnTo>
                      <a:pt x="2338" y="1700"/>
                    </a:lnTo>
                    <a:lnTo>
                      <a:pt x="2388" y="1690"/>
                    </a:lnTo>
                    <a:lnTo>
                      <a:pt x="2437" y="1678"/>
                    </a:lnTo>
                    <a:lnTo>
                      <a:pt x="2484" y="1663"/>
                    </a:lnTo>
                    <a:lnTo>
                      <a:pt x="2528" y="1649"/>
                    </a:lnTo>
                    <a:lnTo>
                      <a:pt x="2570" y="1634"/>
                    </a:lnTo>
                    <a:lnTo>
                      <a:pt x="2610" y="1619"/>
                    </a:lnTo>
                    <a:lnTo>
                      <a:pt x="2647" y="1602"/>
                    </a:lnTo>
                    <a:lnTo>
                      <a:pt x="2681" y="1587"/>
                    </a:lnTo>
                    <a:lnTo>
                      <a:pt x="2739" y="1557"/>
                    </a:lnTo>
                    <a:lnTo>
                      <a:pt x="2782" y="1534"/>
                    </a:lnTo>
                    <a:lnTo>
                      <a:pt x="2809" y="1517"/>
                    </a:lnTo>
                    <a:lnTo>
                      <a:pt x="2818" y="1511"/>
                    </a:lnTo>
                    <a:lnTo>
                      <a:pt x="2815" y="1515"/>
                    </a:lnTo>
                    <a:lnTo>
                      <a:pt x="2808" y="1525"/>
                    </a:lnTo>
                    <a:lnTo>
                      <a:pt x="2804" y="1531"/>
                    </a:lnTo>
                    <a:lnTo>
                      <a:pt x="2801" y="1537"/>
                    </a:lnTo>
                    <a:lnTo>
                      <a:pt x="2799" y="1544"/>
                    </a:lnTo>
                    <a:lnTo>
                      <a:pt x="2799" y="1550"/>
                    </a:lnTo>
                    <a:lnTo>
                      <a:pt x="2799" y="1553"/>
                    </a:lnTo>
                    <a:lnTo>
                      <a:pt x="2801" y="1556"/>
                    </a:lnTo>
                    <a:lnTo>
                      <a:pt x="2803" y="1559"/>
                    </a:lnTo>
                    <a:lnTo>
                      <a:pt x="2805" y="1562"/>
                    </a:lnTo>
                    <a:lnTo>
                      <a:pt x="2809" y="1564"/>
                    </a:lnTo>
                    <a:lnTo>
                      <a:pt x="2813" y="1567"/>
                    </a:lnTo>
                    <a:lnTo>
                      <a:pt x="2819" y="1569"/>
                    </a:lnTo>
                    <a:lnTo>
                      <a:pt x="2825" y="1570"/>
                    </a:lnTo>
                    <a:lnTo>
                      <a:pt x="2842" y="1572"/>
                    </a:lnTo>
                    <a:lnTo>
                      <a:pt x="2862" y="1571"/>
                    </a:lnTo>
                    <a:lnTo>
                      <a:pt x="2889" y="1569"/>
                    </a:lnTo>
                    <a:lnTo>
                      <a:pt x="2921" y="1563"/>
                    </a:lnTo>
                    <a:lnTo>
                      <a:pt x="2939" y="1559"/>
                    </a:lnTo>
                    <a:lnTo>
                      <a:pt x="2956" y="1555"/>
                    </a:lnTo>
                    <a:lnTo>
                      <a:pt x="2973" y="1550"/>
                    </a:lnTo>
                    <a:lnTo>
                      <a:pt x="2991" y="1545"/>
                    </a:lnTo>
                    <a:lnTo>
                      <a:pt x="3008" y="1539"/>
                    </a:lnTo>
                    <a:lnTo>
                      <a:pt x="3024" y="1532"/>
                    </a:lnTo>
                    <a:lnTo>
                      <a:pt x="3042" y="1525"/>
                    </a:lnTo>
                    <a:lnTo>
                      <a:pt x="3058" y="1516"/>
                    </a:lnTo>
                    <a:lnTo>
                      <a:pt x="3074" y="1507"/>
                    </a:lnTo>
                    <a:lnTo>
                      <a:pt x="3090" y="1498"/>
                    </a:lnTo>
                    <a:lnTo>
                      <a:pt x="3105" y="1489"/>
                    </a:lnTo>
                    <a:lnTo>
                      <a:pt x="3120" y="1479"/>
                    </a:lnTo>
                    <a:lnTo>
                      <a:pt x="3136" y="1467"/>
                    </a:lnTo>
                    <a:lnTo>
                      <a:pt x="3150" y="1456"/>
                    </a:lnTo>
                    <a:lnTo>
                      <a:pt x="3164" y="1444"/>
                    </a:lnTo>
                    <a:lnTo>
                      <a:pt x="3178" y="1432"/>
                    </a:lnTo>
                    <a:lnTo>
                      <a:pt x="3192" y="1419"/>
                    </a:lnTo>
                    <a:lnTo>
                      <a:pt x="3205" y="1406"/>
                    </a:lnTo>
                    <a:lnTo>
                      <a:pt x="3217" y="1393"/>
                    </a:lnTo>
                    <a:lnTo>
                      <a:pt x="3230" y="1379"/>
                    </a:lnTo>
                    <a:lnTo>
                      <a:pt x="3242" y="1364"/>
                    </a:lnTo>
                    <a:lnTo>
                      <a:pt x="3253" y="1350"/>
                    </a:lnTo>
                    <a:lnTo>
                      <a:pt x="3263" y="1335"/>
                    </a:lnTo>
                    <a:lnTo>
                      <a:pt x="3273" y="1319"/>
                    </a:lnTo>
                    <a:lnTo>
                      <a:pt x="3283" y="1303"/>
                    </a:lnTo>
                    <a:lnTo>
                      <a:pt x="3292" y="1288"/>
                    </a:lnTo>
                    <a:lnTo>
                      <a:pt x="3301" y="1271"/>
                    </a:lnTo>
                    <a:lnTo>
                      <a:pt x="3308" y="1254"/>
                    </a:lnTo>
                    <a:lnTo>
                      <a:pt x="3315" y="1238"/>
                    </a:lnTo>
                    <a:lnTo>
                      <a:pt x="3322" y="1220"/>
                    </a:lnTo>
                    <a:lnTo>
                      <a:pt x="3327" y="1203"/>
                    </a:lnTo>
                    <a:lnTo>
                      <a:pt x="3334" y="1185"/>
                    </a:lnTo>
                    <a:lnTo>
                      <a:pt x="3342" y="1149"/>
                    </a:lnTo>
                    <a:lnTo>
                      <a:pt x="3349" y="1112"/>
                    </a:lnTo>
                    <a:lnTo>
                      <a:pt x="3354" y="1075"/>
                    </a:lnTo>
                    <a:lnTo>
                      <a:pt x="3357" y="1039"/>
                    </a:lnTo>
                    <a:lnTo>
                      <a:pt x="3360" y="1002"/>
                    </a:lnTo>
                    <a:lnTo>
                      <a:pt x="3361" y="966"/>
                    </a:lnTo>
                    <a:lnTo>
                      <a:pt x="3361" y="933"/>
                    </a:lnTo>
                    <a:lnTo>
                      <a:pt x="3361" y="900"/>
                    </a:lnTo>
                    <a:lnTo>
                      <a:pt x="3358" y="842"/>
                    </a:lnTo>
                    <a:lnTo>
                      <a:pt x="3355" y="797"/>
                    </a:lnTo>
                    <a:lnTo>
                      <a:pt x="3352" y="766"/>
                    </a:lnTo>
                    <a:lnTo>
                      <a:pt x="3350" y="756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6A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9" name="Freeform 293"/>
              <p:cNvSpPr>
                <a:spLocks/>
              </p:cNvSpPr>
              <p:nvPr/>
            </p:nvSpPr>
            <p:spPr bwMode="auto">
              <a:xfrm>
                <a:off x="3141" y="1769"/>
                <a:ext cx="14" cy="24"/>
              </a:xfrm>
              <a:custGeom>
                <a:avLst/>
                <a:gdLst>
                  <a:gd name="T0" fmla="*/ 0 w 224"/>
                  <a:gd name="T1" fmla="*/ 0 h 360"/>
                  <a:gd name="T2" fmla="*/ 0 w 224"/>
                  <a:gd name="T3" fmla="*/ 0 h 360"/>
                  <a:gd name="T4" fmla="*/ 0 w 224"/>
                  <a:gd name="T5" fmla="*/ 0 h 360"/>
                  <a:gd name="T6" fmla="*/ 0 w 224"/>
                  <a:gd name="T7" fmla="*/ 0 h 360"/>
                  <a:gd name="T8" fmla="*/ 0 w 224"/>
                  <a:gd name="T9" fmla="*/ 0 h 360"/>
                  <a:gd name="T10" fmla="*/ 0 w 224"/>
                  <a:gd name="T11" fmla="*/ 0 h 360"/>
                  <a:gd name="T12" fmla="*/ 0 w 224"/>
                  <a:gd name="T13" fmla="*/ 0 h 360"/>
                  <a:gd name="T14" fmla="*/ 0 w 224"/>
                  <a:gd name="T15" fmla="*/ 0 h 360"/>
                  <a:gd name="T16" fmla="*/ 0 w 224"/>
                  <a:gd name="T17" fmla="*/ 0 h 360"/>
                  <a:gd name="T18" fmla="*/ 0 w 224"/>
                  <a:gd name="T19" fmla="*/ 0 h 360"/>
                  <a:gd name="T20" fmla="*/ 0 w 224"/>
                  <a:gd name="T21" fmla="*/ 0 h 360"/>
                  <a:gd name="T22" fmla="*/ 0 w 224"/>
                  <a:gd name="T23" fmla="*/ 0 h 360"/>
                  <a:gd name="T24" fmla="*/ 0 w 224"/>
                  <a:gd name="T25" fmla="*/ 0 h 360"/>
                  <a:gd name="T26" fmla="*/ 0 w 224"/>
                  <a:gd name="T27" fmla="*/ 0 h 360"/>
                  <a:gd name="T28" fmla="*/ 0 w 224"/>
                  <a:gd name="T29" fmla="*/ 0 h 360"/>
                  <a:gd name="T30" fmla="*/ 0 w 224"/>
                  <a:gd name="T31" fmla="*/ 0 h 360"/>
                  <a:gd name="T32" fmla="*/ 0 w 224"/>
                  <a:gd name="T33" fmla="*/ 0 h 360"/>
                  <a:gd name="T34" fmla="*/ 0 w 224"/>
                  <a:gd name="T35" fmla="*/ 0 h 360"/>
                  <a:gd name="T36" fmla="*/ 0 w 224"/>
                  <a:gd name="T37" fmla="*/ 0 h 360"/>
                  <a:gd name="T38" fmla="*/ 0 w 224"/>
                  <a:gd name="T39" fmla="*/ 0 h 360"/>
                  <a:gd name="T40" fmla="*/ 0 w 224"/>
                  <a:gd name="T41" fmla="*/ 0 h 360"/>
                  <a:gd name="T42" fmla="*/ 0 w 224"/>
                  <a:gd name="T43" fmla="*/ 0 h 360"/>
                  <a:gd name="T44" fmla="*/ 0 w 224"/>
                  <a:gd name="T45" fmla="*/ 0 h 360"/>
                  <a:gd name="T46" fmla="*/ 0 w 224"/>
                  <a:gd name="T47" fmla="*/ 0 h 360"/>
                  <a:gd name="T48" fmla="*/ 0 w 224"/>
                  <a:gd name="T49" fmla="*/ 0 h 360"/>
                  <a:gd name="T50" fmla="*/ 0 w 224"/>
                  <a:gd name="T51" fmla="*/ 0 h 360"/>
                  <a:gd name="T52" fmla="*/ 0 w 224"/>
                  <a:gd name="T53" fmla="*/ 0 h 360"/>
                  <a:gd name="T54" fmla="*/ 0 w 224"/>
                  <a:gd name="T55" fmla="*/ 0 h 360"/>
                  <a:gd name="T56" fmla="*/ 0 w 224"/>
                  <a:gd name="T57" fmla="*/ 0 h 360"/>
                  <a:gd name="T58" fmla="*/ 0 w 224"/>
                  <a:gd name="T59" fmla="*/ 0 h 360"/>
                  <a:gd name="T60" fmla="*/ 0 w 224"/>
                  <a:gd name="T61" fmla="*/ 0 h 360"/>
                  <a:gd name="T62" fmla="*/ 0 w 224"/>
                  <a:gd name="T63" fmla="*/ 0 h 360"/>
                  <a:gd name="T64" fmla="*/ 0 w 224"/>
                  <a:gd name="T65" fmla="*/ 0 h 360"/>
                  <a:gd name="T66" fmla="*/ 0 w 224"/>
                  <a:gd name="T67" fmla="*/ 0 h 360"/>
                  <a:gd name="T68" fmla="*/ 0 w 224"/>
                  <a:gd name="T69" fmla="*/ 0 h 360"/>
                  <a:gd name="T70" fmla="*/ 0 w 224"/>
                  <a:gd name="T71" fmla="*/ 0 h 3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4"/>
                  <a:gd name="T109" fmla="*/ 0 h 360"/>
                  <a:gd name="T110" fmla="*/ 224 w 224"/>
                  <a:gd name="T111" fmla="*/ 360 h 3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4" h="360">
                    <a:moveTo>
                      <a:pt x="224" y="0"/>
                    </a:moveTo>
                    <a:lnTo>
                      <a:pt x="213" y="3"/>
                    </a:lnTo>
                    <a:lnTo>
                      <a:pt x="186" y="12"/>
                    </a:lnTo>
                    <a:lnTo>
                      <a:pt x="168" y="19"/>
                    </a:lnTo>
                    <a:lnTo>
                      <a:pt x="149" y="27"/>
                    </a:lnTo>
                    <a:lnTo>
                      <a:pt x="127" y="37"/>
                    </a:lnTo>
                    <a:lnTo>
                      <a:pt x="106" y="47"/>
                    </a:lnTo>
                    <a:lnTo>
                      <a:pt x="84" y="59"/>
                    </a:lnTo>
                    <a:lnTo>
                      <a:pt x="64" y="72"/>
                    </a:lnTo>
                    <a:lnTo>
                      <a:pt x="54" y="79"/>
                    </a:lnTo>
                    <a:lnTo>
                      <a:pt x="45" y="87"/>
                    </a:lnTo>
                    <a:lnTo>
                      <a:pt x="36" y="94"/>
                    </a:lnTo>
                    <a:lnTo>
                      <a:pt x="28" y="102"/>
                    </a:lnTo>
                    <a:lnTo>
                      <a:pt x="21" y="109"/>
                    </a:lnTo>
                    <a:lnTo>
                      <a:pt x="15" y="117"/>
                    </a:lnTo>
                    <a:lnTo>
                      <a:pt x="10" y="126"/>
                    </a:lnTo>
                    <a:lnTo>
                      <a:pt x="5" y="135"/>
                    </a:lnTo>
                    <a:lnTo>
                      <a:pt x="2" y="144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1" y="171"/>
                    </a:lnTo>
                    <a:lnTo>
                      <a:pt x="3" y="182"/>
                    </a:lnTo>
                    <a:lnTo>
                      <a:pt x="6" y="191"/>
                    </a:lnTo>
                    <a:lnTo>
                      <a:pt x="9" y="200"/>
                    </a:lnTo>
                    <a:lnTo>
                      <a:pt x="13" y="209"/>
                    </a:lnTo>
                    <a:lnTo>
                      <a:pt x="23" y="228"/>
                    </a:lnTo>
                    <a:lnTo>
                      <a:pt x="34" y="245"/>
                    </a:lnTo>
                    <a:lnTo>
                      <a:pt x="48" y="261"/>
                    </a:lnTo>
                    <a:lnTo>
                      <a:pt x="62" y="277"/>
                    </a:lnTo>
                    <a:lnTo>
                      <a:pt x="77" y="292"/>
                    </a:lnTo>
                    <a:lnTo>
                      <a:pt x="93" y="305"/>
                    </a:lnTo>
                    <a:lnTo>
                      <a:pt x="122" y="329"/>
                    </a:lnTo>
                    <a:lnTo>
                      <a:pt x="148" y="346"/>
                    </a:lnTo>
                    <a:lnTo>
                      <a:pt x="166" y="357"/>
                    </a:lnTo>
                    <a:lnTo>
                      <a:pt x="172" y="36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D5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0" name="Freeform 294"/>
              <p:cNvSpPr>
                <a:spLocks/>
              </p:cNvSpPr>
              <p:nvPr/>
            </p:nvSpPr>
            <p:spPr bwMode="auto">
              <a:xfrm>
                <a:off x="3052" y="1865"/>
                <a:ext cx="220" cy="153"/>
              </a:xfrm>
              <a:custGeom>
                <a:avLst/>
                <a:gdLst>
                  <a:gd name="T0" fmla="*/ 0 w 3310"/>
                  <a:gd name="T1" fmla="*/ 0 h 2293"/>
                  <a:gd name="T2" fmla="*/ 0 w 3310"/>
                  <a:gd name="T3" fmla="*/ 0 h 2293"/>
                  <a:gd name="T4" fmla="*/ 0 w 3310"/>
                  <a:gd name="T5" fmla="*/ 0 h 2293"/>
                  <a:gd name="T6" fmla="*/ 0 w 3310"/>
                  <a:gd name="T7" fmla="*/ 0 h 2293"/>
                  <a:gd name="T8" fmla="*/ 0 w 3310"/>
                  <a:gd name="T9" fmla="*/ 0 h 2293"/>
                  <a:gd name="T10" fmla="*/ 0 w 3310"/>
                  <a:gd name="T11" fmla="*/ 0 h 2293"/>
                  <a:gd name="T12" fmla="*/ 0 w 3310"/>
                  <a:gd name="T13" fmla="*/ 0 h 2293"/>
                  <a:gd name="T14" fmla="*/ 0 w 3310"/>
                  <a:gd name="T15" fmla="*/ 0 h 2293"/>
                  <a:gd name="T16" fmla="*/ 0 w 3310"/>
                  <a:gd name="T17" fmla="*/ 0 h 2293"/>
                  <a:gd name="T18" fmla="*/ 0 w 3310"/>
                  <a:gd name="T19" fmla="*/ 0 h 2293"/>
                  <a:gd name="T20" fmla="*/ 0 w 3310"/>
                  <a:gd name="T21" fmla="*/ 0 h 2293"/>
                  <a:gd name="T22" fmla="*/ 0 w 3310"/>
                  <a:gd name="T23" fmla="*/ 0 h 2293"/>
                  <a:gd name="T24" fmla="*/ 0 w 3310"/>
                  <a:gd name="T25" fmla="*/ 0 h 2293"/>
                  <a:gd name="T26" fmla="*/ 0 w 3310"/>
                  <a:gd name="T27" fmla="*/ 0 h 2293"/>
                  <a:gd name="T28" fmla="*/ 0 w 3310"/>
                  <a:gd name="T29" fmla="*/ 0 h 2293"/>
                  <a:gd name="T30" fmla="*/ 0 w 3310"/>
                  <a:gd name="T31" fmla="*/ 0 h 2293"/>
                  <a:gd name="T32" fmla="*/ 0 w 3310"/>
                  <a:gd name="T33" fmla="*/ 0 h 2293"/>
                  <a:gd name="T34" fmla="*/ 0 w 3310"/>
                  <a:gd name="T35" fmla="*/ 0 h 2293"/>
                  <a:gd name="T36" fmla="*/ 0 w 3310"/>
                  <a:gd name="T37" fmla="*/ 0 h 2293"/>
                  <a:gd name="T38" fmla="*/ 0 w 3310"/>
                  <a:gd name="T39" fmla="*/ 0 h 2293"/>
                  <a:gd name="T40" fmla="*/ 0 w 3310"/>
                  <a:gd name="T41" fmla="*/ 0 h 2293"/>
                  <a:gd name="T42" fmla="*/ 0 w 3310"/>
                  <a:gd name="T43" fmla="*/ 0 h 2293"/>
                  <a:gd name="T44" fmla="*/ 0 w 3310"/>
                  <a:gd name="T45" fmla="*/ 0 h 2293"/>
                  <a:gd name="T46" fmla="*/ 0 w 3310"/>
                  <a:gd name="T47" fmla="*/ 0 h 2293"/>
                  <a:gd name="T48" fmla="*/ 0 w 3310"/>
                  <a:gd name="T49" fmla="*/ 0 h 2293"/>
                  <a:gd name="T50" fmla="*/ 0 w 3310"/>
                  <a:gd name="T51" fmla="*/ 0 h 2293"/>
                  <a:gd name="T52" fmla="*/ 0 w 3310"/>
                  <a:gd name="T53" fmla="*/ 0 h 2293"/>
                  <a:gd name="T54" fmla="*/ 0 w 3310"/>
                  <a:gd name="T55" fmla="*/ 0 h 2293"/>
                  <a:gd name="T56" fmla="*/ 0 w 3310"/>
                  <a:gd name="T57" fmla="*/ 0 h 2293"/>
                  <a:gd name="T58" fmla="*/ 0 w 3310"/>
                  <a:gd name="T59" fmla="*/ 0 h 2293"/>
                  <a:gd name="T60" fmla="*/ 0 w 3310"/>
                  <a:gd name="T61" fmla="*/ 0 h 2293"/>
                  <a:gd name="T62" fmla="*/ 0 w 3310"/>
                  <a:gd name="T63" fmla="*/ 0 h 22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10"/>
                  <a:gd name="T97" fmla="*/ 0 h 2293"/>
                  <a:gd name="T98" fmla="*/ 3310 w 3310"/>
                  <a:gd name="T99" fmla="*/ 2293 h 22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10" h="2293">
                    <a:moveTo>
                      <a:pt x="2070" y="1739"/>
                    </a:moveTo>
                    <a:lnTo>
                      <a:pt x="2107" y="1729"/>
                    </a:lnTo>
                    <a:lnTo>
                      <a:pt x="2148" y="1719"/>
                    </a:lnTo>
                    <a:lnTo>
                      <a:pt x="2190" y="1708"/>
                    </a:lnTo>
                    <a:lnTo>
                      <a:pt x="2235" y="1698"/>
                    </a:lnTo>
                    <a:lnTo>
                      <a:pt x="2281" y="1689"/>
                    </a:lnTo>
                    <a:lnTo>
                      <a:pt x="2329" y="1680"/>
                    </a:lnTo>
                    <a:lnTo>
                      <a:pt x="2378" y="1672"/>
                    </a:lnTo>
                    <a:lnTo>
                      <a:pt x="2428" y="1662"/>
                    </a:lnTo>
                    <a:lnTo>
                      <a:pt x="2530" y="1647"/>
                    </a:lnTo>
                    <a:lnTo>
                      <a:pt x="2633" y="1633"/>
                    </a:lnTo>
                    <a:lnTo>
                      <a:pt x="2735" y="1620"/>
                    </a:lnTo>
                    <a:lnTo>
                      <a:pt x="2836" y="1607"/>
                    </a:lnTo>
                    <a:lnTo>
                      <a:pt x="3020" y="1588"/>
                    </a:lnTo>
                    <a:lnTo>
                      <a:pt x="3171" y="1575"/>
                    </a:lnTo>
                    <a:lnTo>
                      <a:pt x="3273" y="1566"/>
                    </a:lnTo>
                    <a:lnTo>
                      <a:pt x="3310" y="1563"/>
                    </a:lnTo>
                    <a:lnTo>
                      <a:pt x="2435" y="0"/>
                    </a:lnTo>
                    <a:lnTo>
                      <a:pt x="2398" y="4"/>
                    </a:lnTo>
                    <a:lnTo>
                      <a:pt x="2297" y="15"/>
                    </a:lnTo>
                    <a:lnTo>
                      <a:pt x="2148" y="31"/>
                    </a:lnTo>
                    <a:lnTo>
                      <a:pt x="1963" y="54"/>
                    </a:lnTo>
                    <a:lnTo>
                      <a:pt x="1863" y="68"/>
                    </a:lnTo>
                    <a:lnTo>
                      <a:pt x="1760" y="82"/>
                    </a:lnTo>
                    <a:lnTo>
                      <a:pt x="1655" y="98"/>
                    </a:lnTo>
                    <a:lnTo>
                      <a:pt x="1551" y="115"/>
                    </a:lnTo>
                    <a:lnTo>
                      <a:pt x="1449" y="133"/>
                    </a:lnTo>
                    <a:lnTo>
                      <a:pt x="1352" y="152"/>
                    </a:lnTo>
                    <a:lnTo>
                      <a:pt x="1305" y="163"/>
                    </a:lnTo>
                    <a:lnTo>
                      <a:pt x="1260" y="173"/>
                    </a:lnTo>
                    <a:lnTo>
                      <a:pt x="1217" y="183"/>
                    </a:lnTo>
                    <a:lnTo>
                      <a:pt x="1177" y="193"/>
                    </a:lnTo>
                    <a:lnTo>
                      <a:pt x="1137" y="206"/>
                    </a:lnTo>
                    <a:lnTo>
                      <a:pt x="1094" y="219"/>
                    </a:lnTo>
                    <a:lnTo>
                      <a:pt x="1051" y="233"/>
                    </a:lnTo>
                    <a:lnTo>
                      <a:pt x="1005" y="249"/>
                    </a:lnTo>
                    <a:lnTo>
                      <a:pt x="959" y="268"/>
                    </a:lnTo>
                    <a:lnTo>
                      <a:pt x="912" y="286"/>
                    </a:lnTo>
                    <a:lnTo>
                      <a:pt x="864" y="306"/>
                    </a:lnTo>
                    <a:lnTo>
                      <a:pt x="815" y="326"/>
                    </a:lnTo>
                    <a:lnTo>
                      <a:pt x="717" y="369"/>
                    </a:lnTo>
                    <a:lnTo>
                      <a:pt x="619" y="414"/>
                    </a:lnTo>
                    <a:lnTo>
                      <a:pt x="524" y="460"/>
                    </a:lnTo>
                    <a:lnTo>
                      <a:pt x="431" y="505"/>
                    </a:lnTo>
                    <a:lnTo>
                      <a:pt x="343" y="550"/>
                    </a:lnTo>
                    <a:lnTo>
                      <a:pt x="261" y="590"/>
                    </a:lnTo>
                    <a:lnTo>
                      <a:pt x="188" y="629"/>
                    </a:lnTo>
                    <a:lnTo>
                      <a:pt x="125" y="663"/>
                    </a:lnTo>
                    <a:lnTo>
                      <a:pt x="33" y="712"/>
                    </a:lnTo>
                    <a:lnTo>
                      <a:pt x="0" y="730"/>
                    </a:lnTo>
                    <a:lnTo>
                      <a:pt x="876" y="2293"/>
                    </a:lnTo>
                    <a:lnTo>
                      <a:pt x="910" y="2274"/>
                    </a:lnTo>
                    <a:lnTo>
                      <a:pt x="1007" y="2223"/>
                    </a:lnTo>
                    <a:lnTo>
                      <a:pt x="1151" y="2149"/>
                    </a:lnTo>
                    <a:lnTo>
                      <a:pt x="1327" y="2061"/>
                    </a:lnTo>
                    <a:lnTo>
                      <a:pt x="1423" y="2014"/>
                    </a:lnTo>
                    <a:lnTo>
                      <a:pt x="1522" y="1966"/>
                    </a:lnTo>
                    <a:lnTo>
                      <a:pt x="1621" y="1920"/>
                    </a:lnTo>
                    <a:lnTo>
                      <a:pt x="1720" y="1875"/>
                    </a:lnTo>
                    <a:lnTo>
                      <a:pt x="1815" y="1834"/>
                    </a:lnTo>
                    <a:lnTo>
                      <a:pt x="1907" y="1797"/>
                    </a:lnTo>
                    <a:lnTo>
                      <a:pt x="1950" y="1780"/>
                    </a:lnTo>
                    <a:lnTo>
                      <a:pt x="1992" y="1765"/>
                    </a:lnTo>
                    <a:lnTo>
                      <a:pt x="2032" y="1751"/>
                    </a:lnTo>
                    <a:lnTo>
                      <a:pt x="2070" y="1739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1" name="Freeform 295"/>
              <p:cNvSpPr>
                <a:spLocks/>
              </p:cNvSpPr>
              <p:nvPr/>
            </p:nvSpPr>
            <p:spPr bwMode="auto">
              <a:xfrm>
                <a:off x="3130" y="2279"/>
                <a:ext cx="256" cy="63"/>
              </a:xfrm>
              <a:custGeom>
                <a:avLst/>
                <a:gdLst>
                  <a:gd name="T0" fmla="*/ 0 w 3836"/>
                  <a:gd name="T1" fmla="*/ 0 h 947"/>
                  <a:gd name="T2" fmla="*/ 0 w 3836"/>
                  <a:gd name="T3" fmla="*/ 0 h 947"/>
                  <a:gd name="T4" fmla="*/ 0 w 3836"/>
                  <a:gd name="T5" fmla="*/ 0 h 947"/>
                  <a:gd name="T6" fmla="*/ 0 w 3836"/>
                  <a:gd name="T7" fmla="*/ 0 h 947"/>
                  <a:gd name="T8" fmla="*/ 0 w 3836"/>
                  <a:gd name="T9" fmla="*/ 0 h 947"/>
                  <a:gd name="T10" fmla="*/ 0 w 3836"/>
                  <a:gd name="T11" fmla="*/ 0 h 947"/>
                  <a:gd name="T12" fmla="*/ 0 w 3836"/>
                  <a:gd name="T13" fmla="*/ 0 h 947"/>
                  <a:gd name="T14" fmla="*/ 0 w 3836"/>
                  <a:gd name="T15" fmla="*/ 0 h 947"/>
                  <a:gd name="T16" fmla="*/ 0 w 3836"/>
                  <a:gd name="T17" fmla="*/ 0 h 947"/>
                  <a:gd name="T18" fmla="*/ 0 w 3836"/>
                  <a:gd name="T19" fmla="*/ 0 h 947"/>
                  <a:gd name="T20" fmla="*/ 0 w 3836"/>
                  <a:gd name="T21" fmla="*/ 0 h 947"/>
                  <a:gd name="T22" fmla="*/ 0 w 3836"/>
                  <a:gd name="T23" fmla="*/ 0 h 947"/>
                  <a:gd name="T24" fmla="*/ 0 w 3836"/>
                  <a:gd name="T25" fmla="*/ 0 h 947"/>
                  <a:gd name="T26" fmla="*/ 0 w 3836"/>
                  <a:gd name="T27" fmla="*/ 0 h 947"/>
                  <a:gd name="T28" fmla="*/ 0 w 3836"/>
                  <a:gd name="T29" fmla="*/ 0 h 947"/>
                  <a:gd name="T30" fmla="*/ 0 w 3836"/>
                  <a:gd name="T31" fmla="*/ 0 h 947"/>
                  <a:gd name="T32" fmla="*/ 0 w 3836"/>
                  <a:gd name="T33" fmla="*/ 0 h 947"/>
                  <a:gd name="T34" fmla="*/ 0 w 3836"/>
                  <a:gd name="T35" fmla="*/ 0 h 947"/>
                  <a:gd name="T36" fmla="*/ 0 w 3836"/>
                  <a:gd name="T37" fmla="*/ 0 h 947"/>
                  <a:gd name="T38" fmla="*/ 0 w 3836"/>
                  <a:gd name="T39" fmla="*/ 0 h 947"/>
                  <a:gd name="T40" fmla="*/ 0 w 3836"/>
                  <a:gd name="T41" fmla="*/ 0 h 947"/>
                  <a:gd name="T42" fmla="*/ 0 w 3836"/>
                  <a:gd name="T43" fmla="*/ 0 h 947"/>
                  <a:gd name="T44" fmla="*/ 0 w 3836"/>
                  <a:gd name="T45" fmla="*/ 0 h 947"/>
                  <a:gd name="T46" fmla="*/ 0 w 3836"/>
                  <a:gd name="T47" fmla="*/ 0 h 947"/>
                  <a:gd name="T48" fmla="*/ 0 w 3836"/>
                  <a:gd name="T49" fmla="*/ 0 h 947"/>
                  <a:gd name="T50" fmla="*/ 0 w 3836"/>
                  <a:gd name="T51" fmla="*/ 0 h 947"/>
                  <a:gd name="T52" fmla="*/ 0 w 3836"/>
                  <a:gd name="T53" fmla="*/ 0 h 947"/>
                  <a:gd name="T54" fmla="*/ 0 w 3836"/>
                  <a:gd name="T55" fmla="*/ 0 h 947"/>
                  <a:gd name="T56" fmla="*/ 0 w 3836"/>
                  <a:gd name="T57" fmla="*/ 0 h 947"/>
                  <a:gd name="T58" fmla="*/ 0 w 3836"/>
                  <a:gd name="T59" fmla="*/ 0 h 947"/>
                  <a:gd name="T60" fmla="*/ 0 w 3836"/>
                  <a:gd name="T61" fmla="*/ 0 h 947"/>
                  <a:gd name="T62" fmla="*/ 0 w 3836"/>
                  <a:gd name="T63" fmla="*/ 0 h 947"/>
                  <a:gd name="T64" fmla="*/ 0 w 3836"/>
                  <a:gd name="T65" fmla="*/ 0 h 947"/>
                  <a:gd name="T66" fmla="*/ 0 w 3836"/>
                  <a:gd name="T67" fmla="*/ 0 h 947"/>
                  <a:gd name="T68" fmla="*/ 0 w 3836"/>
                  <a:gd name="T69" fmla="*/ 0 h 947"/>
                  <a:gd name="T70" fmla="*/ 0 w 3836"/>
                  <a:gd name="T71" fmla="*/ 0 h 947"/>
                  <a:gd name="T72" fmla="*/ 0 w 3836"/>
                  <a:gd name="T73" fmla="*/ 0 h 947"/>
                  <a:gd name="T74" fmla="*/ 0 w 3836"/>
                  <a:gd name="T75" fmla="*/ 0 h 947"/>
                  <a:gd name="T76" fmla="*/ 0 w 3836"/>
                  <a:gd name="T77" fmla="*/ 0 h 947"/>
                  <a:gd name="T78" fmla="*/ 0 w 3836"/>
                  <a:gd name="T79" fmla="*/ 0 h 947"/>
                  <a:gd name="T80" fmla="*/ 0 w 3836"/>
                  <a:gd name="T81" fmla="*/ 0 h 947"/>
                  <a:gd name="T82" fmla="*/ 0 w 3836"/>
                  <a:gd name="T83" fmla="*/ 0 h 947"/>
                  <a:gd name="T84" fmla="*/ 0 w 3836"/>
                  <a:gd name="T85" fmla="*/ 0 h 9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36"/>
                  <a:gd name="T130" fmla="*/ 0 h 947"/>
                  <a:gd name="T131" fmla="*/ 3836 w 3836"/>
                  <a:gd name="T132" fmla="*/ 947 h 9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36" h="947">
                    <a:moveTo>
                      <a:pt x="1917" y="947"/>
                    </a:moveTo>
                    <a:lnTo>
                      <a:pt x="2016" y="946"/>
                    </a:lnTo>
                    <a:lnTo>
                      <a:pt x="2113" y="945"/>
                    </a:lnTo>
                    <a:lnTo>
                      <a:pt x="2209" y="942"/>
                    </a:lnTo>
                    <a:lnTo>
                      <a:pt x="2304" y="938"/>
                    </a:lnTo>
                    <a:lnTo>
                      <a:pt x="2397" y="932"/>
                    </a:lnTo>
                    <a:lnTo>
                      <a:pt x="2488" y="926"/>
                    </a:lnTo>
                    <a:lnTo>
                      <a:pt x="2576" y="918"/>
                    </a:lnTo>
                    <a:lnTo>
                      <a:pt x="2664" y="910"/>
                    </a:lnTo>
                    <a:lnTo>
                      <a:pt x="2749" y="900"/>
                    </a:lnTo>
                    <a:lnTo>
                      <a:pt x="2832" y="890"/>
                    </a:lnTo>
                    <a:lnTo>
                      <a:pt x="2912" y="879"/>
                    </a:lnTo>
                    <a:lnTo>
                      <a:pt x="2990" y="866"/>
                    </a:lnTo>
                    <a:lnTo>
                      <a:pt x="3065" y="853"/>
                    </a:lnTo>
                    <a:lnTo>
                      <a:pt x="3138" y="839"/>
                    </a:lnTo>
                    <a:lnTo>
                      <a:pt x="3207" y="824"/>
                    </a:lnTo>
                    <a:lnTo>
                      <a:pt x="3273" y="808"/>
                    </a:lnTo>
                    <a:lnTo>
                      <a:pt x="3337" y="792"/>
                    </a:lnTo>
                    <a:lnTo>
                      <a:pt x="3397" y="774"/>
                    </a:lnTo>
                    <a:lnTo>
                      <a:pt x="3454" y="757"/>
                    </a:lnTo>
                    <a:lnTo>
                      <a:pt x="3508" y="739"/>
                    </a:lnTo>
                    <a:lnTo>
                      <a:pt x="3557" y="719"/>
                    </a:lnTo>
                    <a:lnTo>
                      <a:pt x="3604" y="699"/>
                    </a:lnTo>
                    <a:lnTo>
                      <a:pt x="3646" y="678"/>
                    </a:lnTo>
                    <a:lnTo>
                      <a:pt x="3685" y="658"/>
                    </a:lnTo>
                    <a:lnTo>
                      <a:pt x="3719" y="637"/>
                    </a:lnTo>
                    <a:lnTo>
                      <a:pt x="3749" y="614"/>
                    </a:lnTo>
                    <a:lnTo>
                      <a:pt x="3774" y="592"/>
                    </a:lnTo>
                    <a:lnTo>
                      <a:pt x="3796" y="569"/>
                    </a:lnTo>
                    <a:lnTo>
                      <a:pt x="3813" y="546"/>
                    </a:lnTo>
                    <a:lnTo>
                      <a:pt x="3825" y="522"/>
                    </a:lnTo>
                    <a:lnTo>
                      <a:pt x="3833" y="498"/>
                    </a:lnTo>
                    <a:lnTo>
                      <a:pt x="3836" y="473"/>
                    </a:lnTo>
                    <a:lnTo>
                      <a:pt x="3833" y="449"/>
                    </a:lnTo>
                    <a:lnTo>
                      <a:pt x="3825" y="425"/>
                    </a:lnTo>
                    <a:lnTo>
                      <a:pt x="3813" y="401"/>
                    </a:lnTo>
                    <a:lnTo>
                      <a:pt x="3796" y="378"/>
                    </a:lnTo>
                    <a:lnTo>
                      <a:pt x="3774" y="355"/>
                    </a:lnTo>
                    <a:lnTo>
                      <a:pt x="3749" y="332"/>
                    </a:lnTo>
                    <a:lnTo>
                      <a:pt x="3719" y="311"/>
                    </a:lnTo>
                    <a:lnTo>
                      <a:pt x="3685" y="290"/>
                    </a:lnTo>
                    <a:lnTo>
                      <a:pt x="3646" y="268"/>
                    </a:lnTo>
                    <a:lnTo>
                      <a:pt x="3604" y="248"/>
                    </a:lnTo>
                    <a:lnTo>
                      <a:pt x="3557" y="228"/>
                    </a:lnTo>
                    <a:lnTo>
                      <a:pt x="3508" y="209"/>
                    </a:lnTo>
                    <a:lnTo>
                      <a:pt x="3454" y="190"/>
                    </a:lnTo>
                    <a:lnTo>
                      <a:pt x="3397" y="172"/>
                    </a:lnTo>
                    <a:lnTo>
                      <a:pt x="3337" y="155"/>
                    </a:lnTo>
                    <a:lnTo>
                      <a:pt x="3273" y="138"/>
                    </a:lnTo>
                    <a:lnTo>
                      <a:pt x="3207" y="123"/>
                    </a:lnTo>
                    <a:lnTo>
                      <a:pt x="3138" y="108"/>
                    </a:lnTo>
                    <a:lnTo>
                      <a:pt x="3065" y="93"/>
                    </a:lnTo>
                    <a:lnTo>
                      <a:pt x="2990" y="80"/>
                    </a:lnTo>
                    <a:lnTo>
                      <a:pt x="2912" y="68"/>
                    </a:lnTo>
                    <a:lnTo>
                      <a:pt x="2832" y="57"/>
                    </a:lnTo>
                    <a:lnTo>
                      <a:pt x="2749" y="47"/>
                    </a:lnTo>
                    <a:lnTo>
                      <a:pt x="2664" y="37"/>
                    </a:lnTo>
                    <a:lnTo>
                      <a:pt x="2576" y="28"/>
                    </a:lnTo>
                    <a:lnTo>
                      <a:pt x="2488" y="21"/>
                    </a:lnTo>
                    <a:lnTo>
                      <a:pt x="2397" y="15"/>
                    </a:lnTo>
                    <a:lnTo>
                      <a:pt x="2304" y="10"/>
                    </a:lnTo>
                    <a:lnTo>
                      <a:pt x="2209" y="6"/>
                    </a:lnTo>
                    <a:lnTo>
                      <a:pt x="2113" y="3"/>
                    </a:lnTo>
                    <a:lnTo>
                      <a:pt x="2016" y="1"/>
                    </a:lnTo>
                    <a:lnTo>
                      <a:pt x="1917" y="0"/>
                    </a:lnTo>
                    <a:lnTo>
                      <a:pt x="1818" y="1"/>
                    </a:lnTo>
                    <a:lnTo>
                      <a:pt x="1721" y="3"/>
                    </a:lnTo>
                    <a:lnTo>
                      <a:pt x="1625" y="6"/>
                    </a:lnTo>
                    <a:lnTo>
                      <a:pt x="1530" y="10"/>
                    </a:lnTo>
                    <a:lnTo>
                      <a:pt x="1438" y="15"/>
                    </a:lnTo>
                    <a:lnTo>
                      <a:pt x="1347" y="21"/>
                    </a:lnTo>
                    <a:lnTo>
                      <a:pt x="1258" y="28"/>
                    </a:lnTo>
                    <a:lnTo>
                      <a:pt x="1171" y="37"/>
                    </a:lnTo>
                    <a:lnTo>
                      <a:pt x="1085" y="47"/>
                    </a:lnTo>
                    <a:lnTo>
                      <a:pt x="1003" y="57"/>
                    </a:lnTo>
                    <a:lnTo>
                      <a:pt x="923" y="68"/>
                    </a:lnTo>
                    <a:lnTo>
                      <a:pt x="845" y="80"/>
                    </a:lnTo>
                    <a:lnTo>
                      <a:pt x="770" y="93"/>
                    </a:lnTo>
                    <a:lnTo>
                      <a:pt x="698" y="108"/>
                    </a:lnTo>
                    <a:lnTo>
                      <a:pt x="627" y="123"/>
                    </a:lnTo>
                    <a:lnTo>
                      <a:pt x="561" y="138"/>
                    </a:lnTo>
                    <a:lnTo>
                      <a:pt x="498" y="155"/>
                    </a:lnTo>
                    <a:lnTo>
                      <a:pt x="437" y="172"/>
                    </a:lnTo>
                    <a:lnTo>
                      <a:pt x="380" y="190"/>
                    </a:lnTo>
                    <a:lnTo>
                      <a:pt x="327" y="209"/>
                    </a:lnTo>
                    <a:lnTo>
                      <a:pt x="277" y="228"/>
                    </a:lnTo>
                    <a:lnTo>
                      <a:pt x="230" y="248"/>
                    </a:lnTo>
                    <a:lnTo>
                      <a:pt x="188" y="268"/>
                    </a:lnTo>
                    <a:lnTo>
                      <a:pt x="150" y="290"/>
                    </a:lnTo>
                    <a:lnTo>
                      <a:pt x="116" y="311"/>
                    </a:lnTo>
                    <a:lnTo>
                      <a:pt x="85" y="332"/>
                    </a:lnTo>
                    <a:lnTo>
                      <a:pt x="60" y="355"/>
                    </a:lnTo>
                    <a:lnTo>
                      <a:pt x="38" y="378"/>
                    </a:lnTo>
                    <a:lnTo>
                      <a:pt x="21" y="401"/>
                    </a:lnTo>
                    <a:lnTo>
                      <a:pt x="9" y="425"/>
                    </a:lnTo>
                    <a:lnTo>
                      <a:pt x="2" y="449"/>
                    </a:lnTo>
                    <a:lnTo>
                      <a:pt x="0" y="473"/>
                    </a:lnTo>
                    <a:lnTo>
                      <a:pt x="2" y="498"/>
                    </a:lnTo>
                    <a:lnTo>
                      <a:pt x="9" y="522"/>
                    </a:lnTo>
                    <a:lnTo>
                      <a:pt x="21" y="546"/>
                    </a:lnTo>
                    <a:lnTo>
                      <a:pt x="38" y="569"/>
                    </a:lnTo>
                    <a:lnTo>
                      <a:pt x="60" y="592"/>
                    </a:lnTo>
                    <a:lnTo>
                      <a:pt x="85" y="614"/>
                    </a:lnTo>
                    <a:lnTo>
                      <a:pt x="116" y="637"/>
                    </a:lnTo>
                    <a:lnTo>
                      <a:pt x="150" y="658"/>
                    </a:lnTo>
                    <a:lnTo>
                      <a:pt x="188" y="678"/>
                    </a:lnTo>
                    <a:lnTo>
                      <a:pt x="230" y="699"/>
                    </a:lnTo>
                    <a:lnTo>
                      <a:pt x="277" y="719"/>
                    </a:lnTo>
                    <a:lnTo>
                      <a:pt x="327" y="739"/>
                    </a:lnTo>
                    <a:lnTo>
                      <a:pt x="380" y="757"/>
                    </a:lnTo>
                    <a:lnTo>
                      <a:pt x="437" y="774"/>
                    </a:lnTo>
                    <a:lnTo>
                      <a:pt x="498" y="792"/>
                    </a:lnTo>
                    <a:lnTo>
                      <a:pt x="561" y="808"/>
                    </a:lnTo>
                    <a:lnTo>
                      <a:pt x="627" y="824"/>
                    </a:lnTo>
                    <a:lnTo>
                      <a:pt x="698" y="839"/>
                    </a:lnTo>
                    <a:lnTo>
                      <a:pt x="770" y="853"/>
                    </a:lnTo>
                    <a:lnTo>
                      <a:pt x="845" y="866"/>
                    </a:lnTo>
                    <a:lnTo>
                      <a:pt x="923" y="879"/>
                    </a:lnTo>
                    <a:lnTo>
                      <a:pt x="1003" y="890"/>
                    </a:lnTo>
                    <a:lnTo>
                      <a:pt x="1085" y="900"/>
                    </a:lnTo>
                    <a:lnTo>
                      <a:pt x="1171" y="910"/>
                    </a:lnTo>
                    <a:lnTo>
                      <a:pt x="1258" y="918"/>
                    </a:lnTo>
                    <a:lnTo>
                      <a:pt x="1347" y="926"/>
                    </a:lnTo>
                    <a:lnTo>
                      <a:pt x="1438" y="932"/>
                    </a:lnTo>
                    <a:lnTo>
                      <a:pt x="1530" y="938"/>
                    </a:lnTo>
                    <a:lnTo>
                      <a:pt x="1625" y="942"/>
                    </a:lnTo>
                    <a:lnTo>
                      <a:pt x="1721" y="945"/>
                    </a:lnTo>
                    <a:lnTo>
                      <a:pt x="1818" y="946"/>
                    </a:lnTo>
                    <a:lnTo>
                      <a:pt x="1917" y="94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2" name="Freeform 296"/>
              <p:cNvSpPr>
                <a:spLocks/>
              </p:cNvSpPr>
              <p:nvPr/>
            </p:nvSpPr>
            <p:spPr bwMode="auto">
              <a:xfrm>
                <a:off x="3232" y="2193"/>
                <a:ext cx="23" cy="144"/>
              </a:xfrm>
              <a:custGeom>
                <a:avLst/>
                <a:gdLst>
                  <a:gd name="T0" fmla="*/ 0 w 343"/>
                  <a:gd name="T1" fmla="*/ 0 h 2165"/>
                  <a:gd name="T2" fmla="*/ 0 w 343"/>
                  <a:gd name="T3" fmla="*/ 0 h 2165"/>
                  <a:gd name="T4" fmla="*/ 0 w 343"/>
                  <a:gd name="T5" fmla="*/ 0 h 2165"/>
                  <a:gd name="T6" fmla="*/ 0 w 343"/>
                  <a:gd name="T7" fmla="*/ 0 h 2165"/>
                  <a:gd name="T8" fmla="*/ 0 w 343"/>
                  <a:gd name="T9" fmla="*/ 0 h 2165"/>
                  <a:gd name="T10" fmla="*/ 0 w 343"/>
                  <a:gd name="T11" fmla="*/ 0 h 2165"/>
                  <a:gd name="T12" fmla="*/ 0 w 343"/>
                  <a:gd name="T13" fmla="*/ 0 h 2165"/>
                  <a:gd name="T14" fmla="*/ 0 w 343"/>
                  <a:gd name="T15" fmla="*/ 0 h 2165"/>
                  <a:gd name="T16" fmla="*/ 0 w 343"/>
                  <a:gd name="T17" fmla="*/ 0 h 2165"/>
                  <a:gd name="T18" fmla="*/ 0 w 343"/>
                  <a:gd name="T19" fmla="*/ 0 h 2165"/>
                  <a:gd name="T20" fmla="*/ 0 w 343"/>
                  <a:gd name="T21" fmla="*/ 0 h 2165"/>
                  <a:gd name="T22" fmla="*/ 0 w 343"/>
                  <a:gd name="T23" fmla="*/ 0 h 2165"/>
                  <a:gd name="T24" fmla="*/ 0 w 343"/>
                  <a:gd name="T25" fmla="*/ 0 h 2165"/>
                  <a:gd name="T26" fmla="*/ 0 w 343"/>
                  <a:gd name="T27" fmla="*/ 0 h 2165"/>
                  <a:gd name="T28" fmla="*/ 0 w 343"/>
                  <a:gd name="T29" fmla="*/ 0 h 2165"/>
                  <a:gd name="T30" fmla="*/ 0 w 343"/>
                  <a:gd name="T31" fmla="*/ 0 h 2165"/>
                  <a:gd name="T32" fmla="*/ 0 w 343"/>
                  <a:gd name="T33" fmla="*/ 0 h 2165"/>
                  <a:gd name="T34" fmla="*/ 0 w 343"/>
                  <a:gd name="T35" fmla="*/ 0 h 2165"/>
                  <a:gd name="T36" fmla="*/ 0 w 343"/>
                  <a:gd name="T37" fmla="*/ 0 h 2165"/>
                  <a:gd name="T38" fmla="*/ 0 w 343"/>
                  <a:gd name="T39" fmla="*/ 0 h 2165"/>
                  <a:gd name="T40" fmla="*/ 0 w 343"/>
                  <a:gd name="T41" fmla="*/ 0 h 2165"/>
                  <a:gd name="T42" fmla="*/ 0 w 343"/>
                  <a:gd name="T43" fmla="*/ 0 h 2165"/>
                  <a:gd name="T44" fmla="*/ 0 w 343"/>
                  <a:gd name="T45" fmla="*/ 0 h 2165"/>
                  <a:gd name="T46" fmla="*/ 0 w 343"/>
                  <a:gd name="T47" fmla="*/ 0 h 2165"/>
                  <a:gd name="T48" fmla="*/ 0 w 343"/>
                  <a:gd name="T49" fmla="*/ 0 h 2165"/>
                  <a:gd name="T50" fmla="*/ 0 w 343"/>
                  <a:gd name="T51" fmla="*/ 0 h 2165"/>
                  <a:gd name="T52" fmla="*/ 0 w 343"/>
                  <a:gd name="T53" fmla="*/ 0 h 2165"/>
                  <a:gd name="T54" fmla="*/ 0 w 343"/>
                  <a:gd name="T55" fmla="*/ 0 h 2165"/>
                  <a:gd name="T56" fmla="*/ 0 w 343"/>
                  <a:gd name="T57" fmla="*/ 0 h 2165"/>
                  <a:gd name="T58" fmla="*/ 0 w 343"/>
                  <a:gd name="T59" fmla="*/ 0 h 2165"/>
                  <a:gd name="T60" fmla="*/ 0 w 343"/>
                  <a:gd name="T61" fmla="*/ 0 h 2165"/>
                  <a:gd name="T62" fmla="*/ 0 w 343"/>
                  <a:gd name="T63" fmla="*/ 0 h 2165"/>
                  <a:gd name="T64" fmla="*/ 0 w 343"/>
                  <a:gd name="T65" fmla="*/ 0 h 2165"/>
                  <a:gd name="T66" fmla="*/ 0 w 343"/>
                  <a:gd name="T67" fmla="*/ 0 h 2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3"/>
                  <a:gd name="T103" fmla="*/ 0 h 2165"/>
                  <a:gd name="T104" fmla="*/ 343 w 343"/>
                  <a:gd name="T105" fmla="*/ 2165 h 2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3" h="2165">
                    <a:moveTo>
                      <a:pt x="156" y="2165"/>
                    </a:moveTo>
                    <a:lnTo>
                      <a:pt x="167" y="2165"/>
                    </a:lnTo>
                    <a:lnTo>
                      <a:pt x="176" y="2164"/>
                    </a:lnTo>
                    <a:lnTo>
                      <a:pt x="186" y="2162"/>
                    </a:lnTo>
                    <a:lnTo>
                      <a:pt x="194" y="2159"/>
                    </a:lnTo>
                    <a:lnTo>
                      <a:pt x="203" y="2155"/>
                    </a:lnTo>
                    <a:lnTo>
                      <a:pt x="212" y="2151"/>
                    </a:lnTo>
                    <a:lnTo>
                      <a:pt x="220" y="2146"/>
                    </a:lnTo>
                    <a:lnTo>
                      <a:pt x="227" y="2140"/>
                    </a:lnTo>
                    <a:lnTo>
                      <a:pt x="233" y="2133"/>
                    </a:lnTo>
                    <a:lnTo>
                      <a:pt x="239" y="2126"/>
                    </a:lnTo>
                    <a:lnTo>
                      <a:pt x="244" y="2119"/>
                    </a:lnTo>
                    <a:lnTo>
                      <a:pt x="248" y="2109"/>
                    </a:lnTo>
                    <a:lnTo>
                      <a:pt x="252" y="2101"/>
                    </a:lnTo>
                    <a:lnTo>
                      <a:pt x="255" y="2092"/>
                    </a:lnTo>
                    <a:lnTo>
                      <a:pt x="258" y="2082"/>
                    </a:lnTo>
                    <a:lnTo>
                      <a:pt x="259" y="2073"/>
                    </a:lnTo>
                    <a:lnTo>
                      <a:pt x="343" y="104"/>
                    </a:lnTo>
                    <a:lnTo>
                      <a:pt x="343" y="95"/>
                    </a:lnTo>
                    <a:lnTo>
                      <a:pt x="342" y="85"/>
                    </a:lnTo>
                    <a:lnTo>
                      <a:pt x="340" y="76"/>
                    </a:lnTo>
                    <a:lnTo>
                      <a:pt x="337" y="66"/>
                    </a:lnTo>
                    <a:lnTo>
                      <a:pt x="333" y="58"/>
                    </a:lnTo>
                    <a:lnTo>
                      <a:pt x="329" y="50"/>
                    </a:lnTo>
                    <a:lnTo>
                      <a:pt x="324" y="42"/>
                    </a:lnTo>
                    <a:lnTo>
                      <a:pt x="318" y="35"/>
                    </a:lnTo>
                    <a:lnTo>
                      <a:pt x="311" y="29"/>
                    </a:lnTo>
                    <a:lnTo>
                      <a:pt x="303" y="23"/>
                    </a:lnTo>
                    <a:lnTo>
                      <a:pt x="296" y="17"/>
                    </a:lnTo>
                    <a:lnTo>
                      <a:pt x="287" y="12"/>
                    </a:lnTo>
                    <a:lnTo>
                      <a:pt x="279" y="9"/>
                    </a:lnTo>
                    <a:lnTo>
                      <a:pt x="270" y="6"/>
                    </a:lnTo>
                    <a:lnTo>
                      <a:pt x="260" y="4"/>
                    </a:lnTo>
                    <a:lnTo>
                      <a:pt x="250" y="3"/>
                    </a:lnTo>
                    <a:lnTo>
                      <a:pt x="187" y="0"/>
                    </a:lnTo>
                    <a:lnTo>
                      <a:pt x="177" y="1"/>
                    </a:lnTo>
                    <a:lnTo>
                      <a:pt x="168" y="2"/>
                    </a:lnTo>
                    <a:lnTo>
                      <a:pt x="159" y="4"/>
                    </a:lnTo>
                    <a:lnTo>
                      <a:pt x="149" y="6"/>
                    </a:lnTo>
                    <a:lnTo>
                      <a:pt x="140" y="10"/>
                    </a:lnTo>
                    <a:lnTo>
                      <a:pt x="132" y="14"/>
                    </a:lnTo>
                    <a:lnTo>
                      <a:pt x="125" y="21"/>
                    </a:lnTo>
                    <a:lnTo>
                      <a:pt x="118" y="26"/>
                    </a:lnTo>
                    <a:lnTo>
                      <a:pt x="111" y="33"/>
                    </a:lnTo>
                    <a:lnTo>
                      <a:pt x="104" y="40"/>
                    </a:lnTo>
                    <a:lnTo>
                      <a:pt x="99" y="48"/>
                    </a:lnTo>
                    <a:lnTo>
                      <a:pt x="95" y="56"/>
                    </a:lnTo>
                    <a:lnTo>
                      <a:pt x="91" y="64"/>
                    </a:lnTo>
                    <a:lnTo>
                      <a:pt x="88" y="75"/>
                    </a:lnTo>
                    <a:lnTo>
                      <a:pt x="87" y="84"/>
                    </a:lnTo>
                    <a:lnTo>
                      <a:pt x="86" y="94"/>
                    </a:lnTo>
                    <a:lnTo>
                      <a:pt x="0" y="2061"/>
                    </a:lnTo>
                    <a:lnTo>
                      <a:pt x="0" y="2072"/>
                    </a:lnTo>
                    <a:lnTo>
                      <a:pt x="2" y="2081"/>
                    </a:lnTo>
                    <a:lnTo>
                      <a:pt x="3" y="2090"/>
                    </a:lnTo>
                    <a:lnTo>
                      <a:pt x="6" y="2099"/>
                    </a:lnTo>
                    <a:lnTo>
                      <a:pt x="11" y="2108"/>
                    </a:lnTo>
                    <a:lnTo>
                      <a:pt x="15" y="2116"/>
                    </a:lnTo>
                    <a:lnTo>
                      <a:pt x="21" y="2124"/>
                    </a:lnTo>
                    <a:lnTo>
                      <a:pt x="26" y="2131"/>
                    </a:lnTo>
                    <a:lnTo>
                      <a:pt x="33" y="2138"/>
                    </a:lnTo>
                    <a:lnTo>
                      <a:pt x="40" y="2144"/>
                    </a:lnTo>
                    <a:lnTo>
                      <a:pt x="48" y="2149"/>
                    </a:lnTo>
                    <a:lnTo>
                      <a:pt x="56" y="2153"/>
                    </a:lnTo>
                    <a:lnTo>
                      <a:pt x="65" y="2157"/>
                    </a:lnTo>
                    <a:lnTo>
                      <a:pt x="74" y="2159"/>
                    </a:lnTo>
                    <a:lnTo>
                      <a:pt x="84" y="2161"/>
                    </a:lnTo>
                    <a:lnTo>
                      <a:pt x="94" y="2162"/>
                    </a:lnTo>
                    <a:lnTo>
                      <a:pt x="156" y="2165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3" name="Freeform 297"/>
              <p:cNvSpPr>
                <a:spLocks/>
              </p:cNvSpPr>
              <p:nvPr/>
            </p:nvSpPr>
            <p:spPr bwMode="auto">
              <a:xfrm>
                <a:off x="3136" y="2175"/>
                <a:ext cx="38" cy="144"/>
              </a:xfrm>
              <a:custGeom>
                <a:avLst/>
                <a:gdLst>
                  <a:gd name="T0" fmla="*/ 0 w 566"/>
                  <a:gd name="T1" fmla="*/ 0 h 2150"/>
                  <a:gd name="T2" fmla="*/ 0 w 566"/>
                  <a:gd name="T3" fmla="*/ 0 h 2150"/>
                  <a:gd name="T4" fmla="*/ 0 w 566"/>
                  <a:gd name="T5" fmla="*/ 0 h 2150"/>
                  <a:gd name="T6" fmla="*/ 0 w 566"/>
                  <a:gd name="T7" fmla="*/ 0 h 2150"/>
                  <a:gd name="T8" fmla="*/ 0 w 566"/>
                  <a:gd name="T9" fmla="*/ 0 h 2150"/>
                  <a:gd name="T10" fmla="*/ 0 w 566"/>
                  <a:gd name="T11" fmla="*/ 0 h 2150"/>
                  <a:gd name="T12" fmla="*/ 0 w 566"/>
                  <a:gd name="T13" fmla="*/ 0 h 2150"/>
                  <a:gd name="T14" fmla="*/ 0 w 566"/>
                  <a:gd name="T15" fmla="*/ 0 h 2150"/>
                  <a:gd name="T16" fmla="*/ 0 w 566"/>
                  <a:gd name="T17" fmla="*/ 0 h 2150"/>
                  <a:gd name="T18" fmla="*/ 0 w 566"/>
                  <a:gd name="T19" fmla="*/ 0 h 2150"/>
                  <a:gd name="T20" fmla="*/ 0 w 566"/>
                  <a:gd name="T21" fmla="*/ 0 h 2150"/>
                  <a:gd name="T22" fmla="*/ 0 w 566"/>
                  <a:gd name="T23" fmla="*/ 0 h 2150"/>
                  <a:gd name="T24" fmla="*/ 0 w 566"/>
                  <a:gd name="T25" fmla="*/ 0 h 2150"/>
                  <a:gd name="T26" fmla="*/ 0 w 566"/>
                  <a:gd name="T27" fmla="*/ 0 h 2150"/>
                  <a:gd name="T28" fmla="*/ 0 w 566"/>
                  <a:gd name="T29" fmla="*/ 0 h 2150"/>
                  <a:gd name="T30" fmla="*/ 0 w 566"/>
                  <a:gd name="T31" fmla="*/ 0 h 2150"/>
                  <a:gd name="T32" fmla="*/ 0 w 566"/>
                  <a:gd name="T33" fmla="*/ 0 h 2150"/>
                  <a:gd name="T34" fmla="*/ 0 w 566"/>
                  <a:gd name="T35" fmla="*/ 0 h 2150"/>
                  <a:gd name="T36" fmla="*/ 0 w 566"/>
                  <a:gd name="T37" fmla="*/ 0 h 2150"/>
                  <a:gd name="T38" fmla="*/ 0 w 566"/>
                  <a:gd name="T39" fmla="*/ 0 h 2150"/>
                  <a:gd name="T40" fmla="*/ 0 w 566"/>
                  <a:gd name="T41" fmla="*/ 0 h 2150"/>
                  <a:gd name="T42" fmla="*/ 0 w 566"/>
                  <a:gd name="T43" fmla="*/ 0 h 2150"/>
                  <a:gd name="T44" fmla="*/ 0 w 566"/>
                  <a:gd name="T45" fmla="*/ 0 h 2150"/>
                  <a:gd name="T46" fmla="*/ 0 w 566"/>
                  <a:gd name="T47" fmla="*/ 0 h 2150"/>
                  <a:gd name="T48" fmla="*/ 0 w 566"/>
                  <a:gd name="T49" fmla="*/ 0 h 2150"/>
                  <a:gd name="T50" fmla="*/ 0 w 566"/>
                  <a:gd name="T51" fmla="*/ 0 h 2150"/>
                  <a:gd name="T52" fmla="*/ 0 w 566"/>
                  <a:gd name="T53" fmla="*/ 0 h 2150"/>
                  <a:gd name="T54" fmla="*/ 0 w 566"/>
                  <a:gd name="T55" fmla="*/ 0 h 2150"/>
                  <a:gd name="T56" fmla="*/ 0 w 566"/>
                  <a:gd name="T57" fmla="*/ 0 h 2150"/>
                  <a:gd name="T58" fmla="*/ 0 w 566"/>
                  <a:gd name="T59" fmla="*/ 0 h 2150"/>
                  <a:gd name="T60" fmla="*/ 0 w 566"/>
                  <a:gd name="T61" fmla="*/ 0 h 2150"/>
                  <a:gd name="T62" fmla="*/ 0 w 566"/>
                  <a:gd name="T63" fmla="*/ 0 h 2150"/>
                  <a:gd name="T64" fmla="*/ 0 w 566"/>
                  <a:gd name="T65" fmla="*/ 0 h 2150"/>
                  <a:gd name="T66" fmla="*/ 0 w 566"/>
                  <a:gd name="T67" fmla="*/ 0 h 21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6"/>
                  <a:gd name="T103" fmla="*/ 0 h 2150"/>
                  <a:gd name="T104" fmla="*/ 566 w 566"/>
                  <a:gd name="T105" fmla="*/ 2150 h 21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6" h="2150">
                    <a:moveTo>
                      <a:pt x="145" y="2149"/>
                    </a:moveTo>
                    <a:lnTo>
                      <a:pt x="155" y="2150"/>
                    </a:lnTo>
                    <a:lnTo>
                      <a:pt x="165" y="2150"/>
                    </a:lnTo>
                    <a:lnTo>
                      <a:pt x="174" y="2149"/>
                    </a:lnTo>
                    <a:lnTo>
                      <a:pt x="183" y="2147"/>
                    </a:lnTo>
                    <a:lnTo>
                      <a:pt x="192" y="2144"/>
                    </a:lnTo>
                    <a:lnTo>
                      <a:pt x="201" y="2141"/>
                    </a:lnTo>
                    <a:lnTo>
                      <a:pt x="210" y="2137"/>
                    </a:lnTo>
                    <a:lnTo>
                      <a:pt x="218" y="2131"/>
                    </a:lnTo>
                    <a:lnTo>
                      <a:pt x="225" y="2125"/>
                    </a:lnTo>
                    <a:lnTo>
                      <a:pt x="231" y="2119"/>
                    </a:lnTo>
                    <a:lnTo>
                      <a:pt x="237" y="2112"/>
                    </a:lnTo>
                    <a:lnTo>
                      <a:pt x="243" y="2104"/>
                    </a:lnTo>
                    <a:lnTo>
                      <a:pt x="247" y="2096"/>
                    </a:lnTo>
                    <a:lnTo>
                      <a:pt x="251" y="2086"/>
                    </a:lnTo>
                    <a:lnTo>
                      <a:pt x="255" y="2077"/>
                    </a:lnTo>
                    <a:lnTo>
                      <a:pt x="257" y="2067"/>
                    </a:lnTo>
                    <a:lnTo>
                      <a:pt x="565" y="122"/>
                    </a:lnTo>
                    <a:lnTo>
                      <a:pt x="566" y="113"/>
                    </a:lnTo>
                    <a:lnTo>
                      <a:pt x="566" y="103"/>
                    </a:lnTo>
                    <a:lnTo>
                      <a:pt x="566" y="94"/>
                    </a:lnTo>
                    <a:lnTo>
                      <a:pt x="564" y="84"/>
                    </a:lnTo>
                    <a:lnTo>
                      <a:pt x="561" y="75"/>
                    </a:lnTo>
                    <a:lnTo>
                      <a:pt x="558" y="66"/>
                    </a:lnTo>
                    <a:lnTo>
                      <a:pt x="553" y="58"/>
                    </a:lnTo>
                    <a:lnTo>
                      <a:pt x="547" y="50"/>
                    </a:lnTo>
                    <a:lnTo>
                      <a:pt x="542" y="43"/>
                    </a:lnTo>
                    <a:lnTo>
                      <a:pt x="535" y="36"/>
                    </a:lnTo>
                    <a:lnTo>
                      <a:pt x="528" y="30"/>
                    </a:lnTo>
                    <a:lnTo>
                      <a:pt x="521" y="24"/>
                    </a:lnTo>
                    <a:lnTo>
                      <a:pt x="512" y="20"/>
                    </a:lnTo>
                    <a:lnTo>
                      <a:pt x="504" y="16"/>
                    </a:lnTo>
                    <a:lnTo>
                      <a:pt x="494" y="13"/>
                    </a:lnTo>
                    <a:lnTo>
                      <a:pt x="484" y="11"/>
                    </a:lnTo>
                    <a:lnTo>
                      <a:pt x="422" y="2"/>
                    </a:lnTo>
                    <a:lnTo>
                      <a:pt x="413" y="1"/>
                    </a:lnTo>
                    <a:lnTo>
                      <a:pt x="402" y="0"/>
                    </a:lnTo>
                    <a:lnTo>
                      <a:pt x="393" y="1"/>
                    </a:lnTo>
                    <a:lnTo>
                      <a:pt x="383" y="3"/>
                    </a:lnTo>
                    <a:lnTo>
                      <a:pt x="375" y="6"/>
                    </a:lnTo>
                    <a:lnTo>
                      <a:pt x="366" y="9"/>
                    </a:lnTo>
                    <a:lnTo>
                      <a:pt x="358" y="14"/>
                    </a:lnTo>
                    <a:lnTo>
                      <a:pt x="349" y="19"/>
                    </a:lnTo>
                    <a:lnTo>
                      <a:pt x="342" y="24"/>
                    </a:lnTo>
                    <a:lnTo>
                      <a:pt x="336" y="31"/>
                    </a:lnTo>
                    <a:lnTo>
                      <a:pt x="330" y="38"/>
                    </a:lnTo>
                    <a:lnTo>
                      <a:pt x="324" y="46"/>
                    </a:lnTo>
                    <a:lnTo>
                      <a:pt x="320" y="55"/>
                    </a:lnTo>
                    <a:lnTo>
                      <a:pt x="316" y="63"/>
                    </a:lnTo>
                    <a:lnTo>
                      <a:pt x="313" y="72"/>
                    </a:lnTo>
                    <a:lnTo>
                      <a:pt x="311" y="82"/>
                    </a:lnTo>
                    <a:lnTo>
                      <a:pt x="2" y="2027"/>
                    </a:lnTo>
                    <a:lnTo>
                      <a:pt x="0" y="2037"/>
                    </a:lnTo>
                    <a:lnTo>
                      <a:pt x="0" y="2047"/>
                    </a:lnTo>
                    <a:lnTo>
                      <a:pt x="1" y="2057"/>
                    </a:lnTo>
                    <a:lnTo>
                      <a:pt x="3" y="2066"/>
                    </a:lnTo>
                    <a:lnTo>
                      <a:pt x="7" y="2075"/>
                    </a:lnTo>
                    <a:lnTo>
                      <a:pt x="10" y="2083"/>
                    </a:lnTo>
                    <a:lnTo>
                      <a:pt x="14" y="2092"/>
                    </a:lnTo>
                    <a:lnTo>
                      <a:pt x="20" y="2100"/>
                    </a:lnTo>
                    <a:lnTo>
                      <a:pt x="25" y="2107"/>
                    </a:lnTo>
                    <a:lnTo>
                      <a:pt x="32" y="2114"/>
                    </a:lnTo>
                    <a:lnTo>
                      <a:pt x="39" y="2120"/>
                    </a:lnTo>
                    <a:lnTo>
                      <a:pt x="46" y="2125"/>
                    </a:lnTo>
                    <a:lnTo>
                      <a:pt x="55" y="2129"/>
                    </a:lnTo>
                    <a:lnTo>
                      <a:pt x="64" y="2133"/>
                    </a:lnTo>
                    <a:lnTo>
                      <a:pt x="73" y="2137"/>
                    </a:lnTo>
                    <a:lnTo>
                      <a:pt x="83" y="2139"/>
                    </a:lnTo>
                    <a:lnTo>
                      <a:pt x="145" y="2149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4" name="Freeform 298"/>
              <p:cNvSpPr>
                <a:spLocks/>
              </p:cNvSpPr>
              <p:nvPr/>
            </p:nvSpPr>
            <p:spPr bwMode="auto">
              <a:xfrm>
                <a:off x="3349" y="2174"/>
                <a:ext cx="32" cy="144"/>
              </a:xfrm>
              <a:custGeom>
                <a:avLst/>
                <a:gdLst>
                  <a:gd name="T0" fmla="*/ 0 w 474"/>
                  <a:gd name="T1" fmla="*/ 0 h 2160"/>
                  <a:gd name="T2" fmla="*/ 0 w 474"/>
                  <a:gd name="T3" fmla="*/ 0 h 2160"/>
                  <a:gd name="T4" fmla="*/ 0 w 474"/>
                  <a:gd name="T5" fmla="*/ 0 h 2160"/>
                  <a:gd name="T6" fmla="*/ 0 w 474"/>
                  <a:gd name="T7" fmla="*/ 0 h 2160"/>
                  <a:gd name="T8" fmla="*/ 0 w 474"/>
                  <a:gd name="T9" fmla="*/ 0 h 2160"/>
                  <a:gd name="T10" fmla="*/ 0 w 474"/>
                  <a:gd name="T11" fmla="*/ 0 h 2160"/>
                  <a:gd name="T12" fmla="*/ 0 w 474"/>
                  <a:gd name="T13" fmla="*/ 0 h 2160"/>
                  <a:gd name="T14" fmla="*/ 0 w 474"/>
                  <a:gd name="T15" fmla="*/ 0 h 2160"/>
                  <a:gd name="T16" fmla="*/ 0 w 474"/>
                  <a:gd name="T17" fmla="*/ 0 h 2160"/>
                  <a:gd name="T18" fmla="*/ 0 w 474"/>
                  <a:gd name="T19" fmla="*/ 0 h 2160"/>
                  <a:gd name="T20" fmla="*/ 0 w 474"/>
                  <a:gd name="T21" fmla="*/ 0 h 2160"/>
                  <a:gd name="T22" fmla="*/ 0 w 474"/>
                  <a:gd name="T23" fmla="*/ 0 h 2160"/>
                  <a:gd name="T24" fmla="*/ 0 w 474"/>
                  <a:gd name="T25" fmla="*/ 0 h 2160"/>
                  <a:gd name="T26" fmla="*/ 0 w 474"/>
                  <a:gd name="T27" fmla="*/ 0 h 2160"/>
                  <a:gd name="T28" fmla="*/ 0 w 474"/>
                  <a:gd name="T29" fmla="*/ 0 h 2160"/>
                  <a:gd name="T30" fmla="*/ 0 w 474"/>
                  <a:gd name="T31" fmla="*/ 0 h 2160"/>
                  <a:gd name="T32" fmla="*/ 0 w 474"/>
                  <a:gd name="T33" fmla="*/ 0 h 2160"/>
                  <a:gd name="T34" fmla="*/ 0 w 474"/>
                  <a:gd name="T35" fmla="*/ 0 h 2160"/>
                  <a:gd name="T36" fmla="*/ 0 w 474"/>
                  <a:gd name="T37" fmla="*/ 0 h 2160"/>
                  <a:gd name="T38" fmla="*/ 0 w 474"/>
                  <a:gd name="T39" fmla="*/ 0 h 2160"/>
                  <a:gd name="T40" fmla="*/ 0 w 474"/>
                  <a:gd name="T41" fmla="*/ 0 h 2160"/>
                  <a:gd name="T42" fmla="*/ 0 w 474"/>
                  <a:gd name="T43" fmla="*/ 0 h 2160"/>
                  <a:gd name="T44" fmla="*/ 0 w 474"/>
                  <a:gd name="T45" fmla="*/ 0 h 2160"/>
                  <a:gd name="T46" fmla="*/ 0 w 474"/>
                  <a:gd name="T47" fmla="*/ 0 h 2160"/>
                  <a:gd name="T48" fmla="*/ 0 w 474"/>
                  <a:gd name="T49" fmla="*/ 0 h 2160"/>
                  <a:gd name="T50" fmla="*/ 0 w 474"/>
                  <a:gd name="T51" fmla="*/ 0 h 2160"/>
                  <a:gd name="T52" fmla="*/ 0 w 474"/>
                  <a:gd name="T53" fmla="*/ 0 h 2160"/>
                  <a:gd name="T54" fmla="*/ 0 w 474"/>
                  <a:gd name="T55" fmla="*/ 0 h 2160"/>
                  <a:gd name="T56" fmla="*/ 0 w 474"/>
                  <a:gd name="T57" fmla="*/ 0 h 2160"/>
                  <a:gd name="T58" fmla="*/ 0 w 474"/>
                  <a:gd name="T59" fmla="*/ 0 h 2160"/>
                  <a:gd name="T60" fmla="*/ 0 w 474"/>
                  <a:gd name="T61" fmla="*/ 0 h 2160"/>
                  <a:gd name="T62" fmla="*/ 0 w 474"/>
                  <a:gd name="T63" fmla="*/ 0 h 2160"/>
                  <a:gd name="T64" fmla="*/ 0 w 474"/>
                  <a:gd name="T65" fmla="*/ 0 h 2160"/>
                  <a:gd name="T66" fmla="*/ 0 w 474"/>
                  <a:gd name="T67" fmla="*/ 0 h 21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4"/>
                  <a:gd name="T103" fmla="*/ 0 h 2160"/>
                  <a:gd name="T104" fmla="*/ 474 w 474"/>
                  <a:gd name="T105" fmla="*/ 2160 h 21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4" h="2160">
                    <a:moveTo>
                      <a:pt x="387" y="2152"/>
                    </a:moveTo>
                    <a:lnTo>
                      <a:pt x="397" y="2150"/>
                    </a:lnTo>
                    <a:lnTo>
                      <a:pt x="407" y="2148"/>
                    </a:lnTo>
                    <a:lnTo>
                      <a:pt x="416" y="2144"/>
                    </a:lnTo>
                    <a:lnTo>
                      <a:pt x="424" y="2140"/>
                    </a:lnTo>
                    <a:lnTo>
                      <a:pt x="432" y="2135"/>
                    </a:lnTo>
                    <a:lnTo>
                      <a:pt x="440" y="2130"/>
                    </a:lnTo>
                    <a:lnTo>
                      <a:pt x="446" y="2123"/>
                    </a:lnTo>
                    <a:lnTo>
                      <a:pt x="453" y="2116"/>
                    </a:lnTo>
                    <a:lnTo>
                      <a:pt x="459" y="2108"/>
                    </a:lnTo>
                    <a:lnTo>
                      <a:pt x="463" y="2100"/>
                    </a:lnTo>
                    <a:lnTo>
                      <a:pt x="467" y="2092"/>
                    </a:lnTo>
                    <a:lnTo>
                      <a:pt x="470" y="2083"/>
                    </a:lnTo>
                    <a:lnTo>
                      <a:pt x="472" y="2074"/>
                    </a:lnTo>
                    <a:lnTo>
                      <a:pt x="474" y="2065"/>
                    </a:lnTo>
                    <a:lnTo>
                      <a:pt x="474" y="2054"/>
                    </a:lnTo>
                    <a:lnTo>
                      <a:pt x="474" y="2044"/>
                    </a:lnTo>
                    <a:lnTo>
                      <a:pt x="257" y="87"/>
                    </a:lnTo>
                    <a:lnTo>
                      <a:pt x="255" y="77"/>
                    </a:lnTo>
                    <a:lnTo>
                      <a:pt x="253" y="68"/>
                    </a:lnTo>
                    <a:lnTo>
                      <a:pt x="249" y="58"/>
                    </a:lnTo>
                    <a:lnTo>
                      <a:pt x="244" y="50"/>
                    </a:lnTo>
                    <a:lnTo>
                      <a:pt x="239" y="42"/>
                    </a:lnTo>
                    <a:lnTo>
                      <a:pt x="234" y="35"/>
                    </a:lnTo>
                    <a:lnTo>
                      <a:pt x="228" y="28"/>
                    </a:lnTo>
                    <a:lnTo>
                      <a:pt x="221" y="22"/>
                    </a:lnTo>
                    <a:lnTo>
                      <a:pt x="213" y="17"/>
                    </a:lnTo>
                    <a:lnTo>
                      <a:pt x="205" y="11"/>
                    </a:lnTo>
                    <a:lnTo>
                      <a:pt x="196" y="7"/>
                    </a:lnTo>
                    <a:lnTo>
                      <a:pt x="187" y="4"/>
                    </a:lnTo>
                    <a:lnTo>
                      <a:pt x="178" y="2"/>
                    </a:lnTo>
                    <a:lnTo>
                      <a:pt x="169" y="1"/>
                    </a:lnTo>
                    <a:lnTo>
                      <a:pt x="159" y="0"/>
                    </a:lnTo>
                    <a:lnTo>
                      <a:pt x="149" y="1"/>
                    </a:lnTo>
                    <a:lnTo>
                      <a:pt x="86" y="8"/>
                    </a:lnTo>
                    <a:lnTo>
                      <a:pt x="77" y="9"/>
                    </a:lnTo>
                    <a:lnTo>
                      <a:pt x="68" y="12"/>
                    </a:lnTo>
                    <a:lnTo>
                      <a:pt x="59" y="16"/>
                    </a:lnTo>
                    <a:lnTo>
                      <a:pt x="49" y="20"/>
                    </a:lnTo>
                    <a:lnTo>
                      <a:pt x="41" y="25"/>
                    </a:lnTo>
                    <a:lnTo>
                      <a:pt x="34" y="31"/>
                    </a:lnTo>
                    <a:lnTo>
                      <a:pt x="28" y="37"/>
                    </a:lnTo>
                    <a:lnTo>
                      <a:pt x="22" y="44"/>
                    </a:lnTo>
                    <a:lnTo>
                      <a:pt x="16" y="51"/>
                    </a:lnTo>
                    <a:lnTo>
                      <a:pt x="11" y="59"/>
                    </a:lnTo>
                    <a:lnTo>
                      <a:pt x="8" y="69"/>
                    </a:lnTo>
                    <a:lnTo>
                      <a:pt x="5" y="77"/>
                    </a:lnTo>
                    <a:lnTo>
                      <a:pt x="2" y="86"/>
                    </a:lnTo>
                    <a:lnTo>
                      <a:pt x="0" y="96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218" y="2073"/>
                    </a:lnTo>
                    <a:lnTo>
                      <a:pt x="219" y="2083"/>
                    </a:lnTo>
                    <a:lnTo>
                      <a:pt x="222" y="2092"/>
                    </a:lnTo>
                    <a:lnTo>
                      <a:pt x="225" y="2101"/>
                    </a:lnTo>
                    <a:lnTo>
                      <a:pt x="229" y="2109"/>
                    </a:lnTo>
                    <a:lnTo>
                      <a:pt x="234" y="2118"/>
                    </a:lnTo>
                    <a:lnTo>
                      <a:pt x="240" y="2125"/>
                    </a:lnTo>
                    <a:lnTo>
                      <a:pt x="246" y="2132"/>
                    </a:lnTo>
                    <a:lnTo>
                      <a:pt x="254" y="2138"/>
                    </a:lnTo>
                    <a:lnTo>
                      <a:pt x="261" y="2144"/>
                    </a:lnTo>
                    <a:lnTo>
                      <a:pt x="269" y="2148"/>
                    </a:lnTo>
                    <a:lnTo>
                      <a:pt x="278" y="2152"/>
                    </a:lnTo>
                    <a:lnTo>
                      <a:pt x="286" y="2155"/>
                    </a:lnTo>
                    <a:lnTo>
                      <a:pt x="295" y="2157"/>
                    </a:lnTo>
                    <a:lnTo>
                      <a:pt x="306" y="2160"/>
                    </a:lnTo>
                    <a:lnTo>
                      <a:pt x="315" y="2160"/>
                    </a:lnTo>
                    <a:lnTo>
                      <a:pt x="325" y="2158"/>
                    </a:lnTo>
                    <a:lnTo>
                      <a:pt x="387" y="2152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5" name="Freeform 299"/>
              <p:cNvSpPr>
                <a:spLocks/>
              </p:cNvSpPr>
              <p:nvPr/>
            </p:nvSpPr>
            <p:spPr bwMode="auto">
              <a:xfrm>
                <a:off x="3145" y="1701"/>
                <a:ext cx="132" cy="201"/>
              </a:xfrm>
              <a:custGeom>
                <a:avLst/>
                <a:gdLst>
                  <a:gd name="T0" fmla="*/ 0 w 1974"/>
                  <a:gd name="T1" fmla="*/ 0 h 3026"/>
                  <a:gd name="T2" fmla="*/ 0 w 1974"/>
                  <a:gd name="T3" fmla="*/ 0 h 3026"/>
                  <a:gd name="T4" fmla="*/ 0 w 1974"/>
                  <a:gd name="T5" fmla="*/ 0 h 3026"/>
                  <a:gd name="T6" fmla="*/ 0 w 1974"/>
                  <a:gd name="T7" fmla="*/ 0 h 3026"/>
                  <a:gd name="T8" fmla="*/ 0 w 1974"/>
                  <a:gd name="T9" fmla="*/ 0 h 3026"/>
                  <a:gd name="T10" fmla="*/ 0 w 1974"/>
                  <a:gd name="T11" fmla="*/ 0 h 3026"/>
                  <a:gd name="T12" fmla="*/ 0 w 1974"/>
                  <a:gd name="T13" fmla="*/ 0 h 3026"/>
                  <a:gd name="T14" fmla="*/ 0 w 1974"/>
                  <a:gd name="T15" fmla="*/ 0 h 3026"/>
                  <a:gd name="T16" fmla="*/ 0 w 1974"/>
                  <a:gd name="T17" fmla="*/ 0 h 3026"/>
                  <a:gd name="T18" fmla="*/ 0 w 1974"/>
                  <a:gd name="T19" fmla="*/ 0 h 3026"/>
                  <a:gd name="T20" fmla="*/ 0 w 1974"/>
                  <a:gd name="T21" fmla="*/ 0 h 3026"/>
                  <a:gd name="T22" fmla="*/ 0 w 1974"/>
                  <a:gd name="T23" fmla="*/ 0 h 3026"/>
                  <a:gd name="T24" fmla="*/ 0 w 1974"/>
                  <a:gd name="T25" fmla="*/ 0 h 3026"/>
                  <a:gd name="T26" fmla="*/ 0 w 1974"/>
                  <a:gd name="T27" fmla="*/ 0 h 3026"/>
                  <a:gd name="T28" fmla="*/ 0 w 1974"/>
                  <a:gd name="T29" fmla="*/ 0 h 3026"/>
                  <a:gd name="T30" fmla="*/ 0 w 1974"/>
                  <a:gd name="T31" fmla="*/ 0 h 3026"/>
                  <a:gd name="T32" fmla="*/ 0 w 1974"/>
                  <a:gd name="T33" fmla="*/ 0 h 3026"/>
                  <a:gd name="T34" fmla="*/ 0 w 1974"/>
                  <a:gd name="T35" fmla="*/ 0 h 3026"/>
                  <a:gd name="T36" fmla="*/ 0 w 1974"/>
                  <a:gd name="T37" fmla="*/ 0 h 3026"/>
                  <a:gd name="T38" fmla="*/ 0 w 1974"/>
                  <a:gd name="T39" fmla="*/ 0 h 3026"/>
                  <a:gd name="T40" fmla="*/ 0 w 1974"/>
                  <a:gd name="T41" fmla="*/ 0 h 3026"/>
                  <a:gd name="T42" fmla="*/ 0 w 1974"/>
                  <a:gd name="T43" fmla="*/ 0 h 3026"/>
                  <a:gd name="T44" fmla="*/ 0 w 1974"/>
                  <a:gd name="T45" fmla="*/ 0 h 3026"/>
                  <a:gd name="T46" fmla="*/ 0 w 1974"/>
                  <a:gd name="T47" fmla="*/ 0 h 3026"/>
                  <a:gd name="T48" fmla="*/ 0 w 1974"/>
                  <a:gd name="T49" fmla="*/ 0 h 3026"/>
                  <a:gd name="T50" fmla="*/ 0 w 1974"/>
                  <a:gd name="T51" fmla="*/ 0 h 3026"/>
                  <a:gd name="T52" fmla="*/ 0 w 1974"/>
                  <a:gd name="T53" fmla="*/ 0 h 3026"/>
                  <a:gd name="T54" fmla="*/ 0 w 1974"/>
                  <a:gd name="T55" fmla="*/ 0 h 3026"/>
                  <a:gd name="T56" fmla="*/ 0 w 1974"/>
                  <a:gd name="T57" fmla="*/ 0 h 3026"/>
                  <a:gd name="T58" fmla="*/ 0 w 1974"/>
                  <a:gd name="T59" fmla="*/ 0 h 3026"/>
                  <a:gd name="T60" fmla="*/ 0 w 1974"/>
                  <a:gd name="T61" fmla="*/ 0 h 3026"/>
                  <a:gd name="T62" fmla="*/ 0 w 1974"/>
                  <a:gd name="T63" fmla="*/ 0 h 3026"/>
                  <a:gd name="T64" fmla="*/ 0 w 1974"/>
                  <a:gd name="T65" fmla="*/ 0 h 3026"/>
                  <a:gd name="T66" fmla="*/ 0 w 1974"/>
                  <a:gd name="T67" fmla="*/ 0 h 3026"/>
                  <a:gd name="T68" fmla="*/ 0 w 1974"/>
                  <a:gd name="T69" fmla="*/ 0 h 3026"/>
                  <a:gd name="T70" fmla="*/ 0 w 1974"/>
                  <a:gd name="T71" fmla="*/ 0 h 3026"/>
                  <a:gd name="T72" fmla="*/ 0 w 1974"/>
                  <a:gd name="T73" fmla="*/ 0 h 3026"/>
                  <a:gd name="T74" fmla="*/ 0 w 1974"/>
                  <a:gd name="T75" fmla="*/ 0 h 3026"/>
                  <a:gd name="T76" fmla="*/ 0 w 1974"/>
                  <a:gd name="T77" fmla="*/ 0 h 3026"/>
                  <a:gd name="T78" fmla="*/ 0 w 1974"/>
                  <a:gd name="T79" fmla="*/ 0 h 3026"/>
                  <a:gd name="T80" fmla="*/ 0 w 1974"/>
                  <a:gd name="T81" fmla="*/ 0 h 3026"/>
                  <a:gd name="T82" fmla="*/ 0 w 1974"/>
                  <a:gd name="T83" fmla="*/ 0 h 3026"/>
                  <a:gd name="T84" fmla="*/ 0 w 1974"/>
                  <a:gd name="T85" fmla="*/ 0 h 3026"/>
                  <a:gd name="T86" fmla="*/ 0 w 1974"/>
                  <a:gd name="T87" fmla="*/ 0 h 3026"/>
                  <a:gd name="T88" fmla="*/ 0 w 1974"/>
                  <a:gd name="T89" fmla="*/ 0 h 3026"/>
                  <a:gd name="T90" fmla="*/ 0 w 1974"/>
                  <a:gd name="T91" fmla="*/ 0 h 3026"/>
                  <a:gd name="T92" fmla="*/ 0 w 1974"/>
                  <a:gd name="T93" fmla="*/ 0 h 3026"/>
                  <a:gd name="T94" fmla="*/ 0 w 1974"/>
                  <a:gd name="T95" fmla="*/ 0 h 30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3026"/>
                  <a:gd name="T146" fmla="*/ 1974 w 1974"/>
                  <a:gd name="T147" fmla="*/ 3026 h 30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3026">
                    <a:moveTo>
                      <a:pt x="480" y="243"/>
                    </a:moveTo>
                    <a:lnTo>
                      <a:pt x="455" y="295"/>
                    </a:lnTo>
                    <a:lnTo>
                      <a:pt x="391" y="436"/>
                    </a:lnTo>
                    <a:lnTo>
                      <a:pt x="348" y="532"/>
                    </a:lnTo>
                    <a:lnTo>
                      <a:pt x="301" y="642"/>
                    </a:lnTo>
                    <a:lnTo>
                      <a:pt x="278" y="701"/>
                    </a:lnTo>
                    <a:lnTo>
                      <a:pt x="252" y="762"/>
                    </a:lnTo>
                    <a:lnTo>
                      <a:pt x="228" y="827"/>
                    </a:lnTo>
                    <a:lnTo>
                      <a:pt x="203" y="891"/>
                    </a:lnTo>
                    <a:lnTo>
                      <a:pt x="179" y="958"/>
                    </a:lnTo>
                    <a:lnTo>
                      <a:pt x="155" y="1026"/>
                    </a:lnTo>
                    <a:lnTo>
                      <a:pt x="132" y="1094"/>
                    </a:lnTo>
                    <a:lnTo>
                      <a:pt x="110" y="1163"/>
                    </a:lnTo>
                    <a:lnTo>
                      <a:pt x="90" y="1231"/>
                    </a:lnTo>
                    <a:lnTo>
                      <a:pt x="71" y="1298"/>
                    </a:lnTo>
                    <a:lnTo>
                      <a:pt x="53" y="1366"/>
                    </a:lnTo>
                    <a:lnTo>
                      <a:pt x="38" y="1431"/>
                    </a:lnTo>
                    <a:lnTo>
                      <a:pt x="25" y="1495"/>
                    </a:lnTo>
                    <a:lnTo>
                      <a:pt x="14" y="1559"/>
                    </a:lnTo>
                    <a:lnTo>
                      <a:pt x="6" y="1619"/>
                    </a:lnTo>
                    <a:lnTo>
                      <a:pt x="2" y="1676"/>
                    </a:lnTo>
                    <a:lnTo>
                      <a:pt x="0" y="1731"/>
                    </a:lnTo>
                    <a:lnTo>
                      <a:pt x="2" y="1783"/>
                    </a:lnTo>
                    <a:lnTo>
                      <a:pt x="7" y="1831"/>
                    </a:lnTo>
                    <a:lnTo>
                      <a:pt x="16" y="1875"/>
                    </a:lnTo>
                    <a:lnTo>
                      <a:pt x="39" y="1957"/>
                    </a:lnTo>
                    <a:lnTo>
                      <a:pt x="62" y="2035"/>
                    </a:lnTo>
                    <a:lnTo>
                      <a:pt x="75" y="2073"/>
                    </a:lnTo>
                    <a:lnTo>
                      <a:pt x="88" y="2110"/>
                    </a:lnTo>
                    <a:lnTo>
                      <a:pt x="100" y="2146"/>
                    </a:lnTo>
                    <a:lnTo>
                      <a:pt x="114" y="2180"/>
                    </a:lnTo>
                    <a:lnTo>
                      <a:pt x="128" y="2215"/>
                    </a:lnTo>
                    <a:lnTo>
                      <a:pt x="143" y="2249"/>
                    </a:lnTo>
                    <a:lnTo>
                      <a:pt x="157" y="2281"/>
                    </a:lnTo>
                    <a:lnTo>
                      <a:pt x="174" y="2313"/>
                    </a:lnTo>
                    <a:lnTo>
                      <a:pt x="190" y="2344"/>
                    </a:lnTo>
                    <a:lnTo>
                      <a:pt x="207" y="2373"/>
                    </a:lnTo>
                    <a:lnTo>
                      <a:pt x="225" y="2403"/>
                    </a:lnTo>
                    <a:lnTo>
                      <a:pt x="244" y="2431"/>
                    </a:lnTo>
                    <a:lnTo>
                      <a:pt x="263" y="2458"/>
                    </a:lnTo>
                    <a:lnTo>
                      <a:pt x="285" y="2485"/>
                    </a:lnTo>
                    <a:lnTo>
                      <a:pt x="306" y="2510"/>
                    </a:lnTo>
                    <a:lnTo>
                      <a:pt x="329" y="2535"/>
                    </a:lnTo>
                    <a:lnTo>
                      <a:pt x="353" y="2559"/>
                    </a:lnTo>
                    <a:lnTo>
                      <a:pt x="378" y="2582"/>
                    </a:lnTo>
                    <a:lnTo>
                      <a:pt x="404" y="2604"/>
                    </a:lnTo>
                    <a:lnTo>
                      <a:pt x="432" y="2626"/>
                    </a:lnTo>
                    <a:lnTo>
                      <a:pt x="460" y="2646"/>
                    </a:lnTo>
                    <a:lnTo>
                      <a:pt x="491" y="2666"/>
                    </a:lnTo>
                    <a:lnTo>
                      <a:pt x="523" y="2685"/>
                    </a:lnTo>
                    <a:lnTo>
                      <a:pt x="555" y="2703"/>
                    </a:lnTo>
                    <a:lnTo>
                      <a:pt x="590" y="2720"/>
                    </a:lnTo>
                    <a:lnTo>
                      <a:pt x="626" y="2737"/>
                    </a:lnTo>
                    <a:lnTo>
                      <a:pt x="663" y="2753"/>
                    </a:lnTo>
                    <a:lnTo>
                      <a:pt x="703" y="2767"/>
                    </a:lnTo>
                    <a:lnTo>
                      <a:pt x="784" y="2796"/>
                    </a:lnTo>
                    <a:lnTo>
                      <a:pt x="863" y="2824"/>
                    </a:lnTo>
                    <a:lnTo>
                      <a:pt x="942" y="2849"/>
                    </a:lnTo>
                    <a:lnTo>
                      <a:pt x="1019" y="2874"/>
                    </a:lnTo>
                    <a:lnTo>
                      <a:pt x="1163" y="2918"/>
                    </a:lnTo>
                    <a:lnTo>
                      <a:pt x="1293" y="2954"/>
                    </a:lnTo>
                    <a:lnTo>
                      <a:pt x="1403" y="2985"/>
                    </a:lnTo>
                    <a:lnTo>
                      <a:pt x="1488" y="3007"/>
                    </a:lnTo>
                    <a:lnTo>
                      <a:pt x="1542" y="3021"/>
                    </a:lnTo>
                    <a:lnTo>
                      <a:pt x="1561" y="3026"/>
                    </a:lnTo>
                    <a:lnTo>
                      <a:pt x="1974" y="1685"/>
                    </a:lnTo>
                    <a:lnTo>
                      <a:pt x="1965" y="1659"/>
                    </a:lnTo>
                    <a:lnTo>
                      <a:pt x="1940" y="1582"/>
                    </a:lnTo>
                    <a:lnTo>
                      <a:pt x="1922" y="1528"/>
                    </a:lnTo>
                    <a:lnTo>
                      <a:pt x="1900" y="1466"/>
                    </a:lnTo>
                    <a:lnTo>
                      <a:pt x="1875" y="1395"/>
                    </a:lnTo>
                    <a:lnTo>
                      <a:pt x="1846" y="1318"/>
                    </a:lnTo>
                    <a:lnTo>
                      <a:pt x="1815" y="1235"/>
                    </a:lnTo>
                    <a:lnTo>
                      <a:pt x="1779" y="1147"/>
                    </a:lnTo>
                    <a:lnTo>
                      <a:pt x="1741" y="1056"/>
                    </a:lnTo>
                    <a:lnTo>
                      <a:pt x="1700" y="962"/>
                    </a:lnTo>
                    <a:lnTo>
                      <a:pt x="1656" y="867"/>
                    </a:lnTo>
                    <a:lnTo>
                      <a:pt x="1610" y="771"/>
                    </a:lnTo>
                    <a:lnTo>
                      <a:pt x="1561" y="678"/>
                    </a:lnTo>
                    <a:lnTo>
                      <a:pt x="1510" y="585"/>
                    </a:lnTo>
                    <a:lnTo>
                      <a:pt x="1456" y="495"/>
                    </a:lnTo>
                    <a:lnTo>
                      <a:pt x="1401" y="409"/>
                    </a:lnTo>
                    <a:lnTo>
                      <a:pt x="1344" y="328"/>
                    </a:lnTo>
                    <a:lnTo>
                      <a:pt x="1285" y="254"/>
                    </a:lnTo>
                    <a:lnTo>
                      <a:pt x="1224" y="188"/>
                    </a:lnTo>
                    <a:lnTo>
                      <a:pt x="1161" y="128"/>
                    </a:lnTo>
                    <a:lnTo>
                      <a:pt x="1097" y="79"/>
                    </a:lnTo>
                    <a:lnTo>
                      <a:pt x="1032" y="41"/>
                    </a:lnTo>
                    <a:lnTo>
                      <a:pt x="966" y="14"/>
                    </a:lnTo>
                    <a:lnTo>
                      <a:pt x="898" y="0"/>
                    </a:lnTo>
                    <a:lnTo>
                      <a:pt x="830" y="0"/>
                    </a:lnTo>
                    <a:lnTo>
                      <a:pt x="761" y="14"/>
                    </a:lnTo>
                    <a:lnTo>
                      <a:pt x="691" y="45"/>
                    </a:lnTo>
                    <a:lnTo>
                      <a:pt x="622" y="93"/>
                    </a:lnTo>
                    <a:lnTo>
                      <a:pt x="550" y="158"/>
                    </a:lnTo>
                    <a:lnTo>
                      <a:pt x="480" y="24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6" name="Freeform 300"/>
              <p:cNvSpPr>
                <a:spLocks/>
              </p:cNvSpPr>
              <p:nvPr/>
            </p:nvSpPr>
            <p:spPr bwMode="auto">
              <a:xfrm>
                <a:off x="3149" y="1661"/>
                <a:ext cx="241" cy="240"/>
              </a:xfrm>
              <a:custGeom>
                <a:avLst/>
                <a:gdLst>
                  <a:gd name="T0" fmla="*/ 0 w 3624"/>
                  <a:gd name="T1" fmla="*/ 0 h 3601"/>
                  <a:gd name="T2" fmla="*/ 0 w 3624"/>
                  <a:gd name="T3" fmla="*/ 0 h 3601"/>
                  <a:gd name="T4" fmla="*/ 0 w 3624"/>
                  <a:gd name="T5" fmla="*/ 0 h 3601"/>
                  <a:gd name="T6" fmla="*/ 0 w 3624"/>
                  <a:gd name="T7" fmla="*/ 0 h 3601"/>
                  <a:gd name="T8" fmla="*/ 0 w 3624"/>
                  <a:gd name="T9" fmla="*/ 0 h 3601"/>
                  <a:gd name="T10" fmla="*/ 0 w 3624"/>
                  <a:gd name="T11" fmla="*/ 0 h 3601"/>
                  <a:gd name="T12" fmla="*/ 0 w 3624"/>
                  <a:gd name="T13" fmla="*/ 0 h 3601"/>
                  <a:gd name="T14" fmla="*/ 0 w 3624"/>
                  <a:gd name="T15" fmla="*/ 0 h 3601"/>
                  <a:gd name="T16" fmla="*/ 0 w 3624"/>
                  <a:gd name="T17" fmla="*/ 0 h 3601"/>
                  <a:gd name="T18" fmla="*/ 0 w 3624"/>
                  <a:gd name="T19" fmla="*/ 0 h 3601"/>
                  <a:gd name="T20" fmla="*/ 0 w 3624"/>
                  <a:gd name="T21" fmla="*/ 0 h 3601"/>
                  <a:gd name="T22" fmla="*/ 0 w 3624"/>
                  <a:gd name="T23" fmla="*/ 0 h 3601"/>
                  <a:gd name="T24" fmla="*/ 0 w 3624"/>
                  <a:gd name="T25" fmla="*/ 0 h 3601"/>
                  <a:gd name="T26" fmla="*/ 0 w 3624"/>
                  <a:gd name="T27" fmla="*/ 0 h 3601"/>
                  <a:gd name="T28" fmla="*/ 0 w 3624"/>
                  <a:gd name="T29" fmla="*/ 0 h 3601"/>
                  <a:gd name="T30" fmla="*/ 0 w 3624"/>
                  <a:gd name="T31" fmla="*/ 0 h 3601"/>
                  <a:gd name="T32" fmla="*/ 0 w 3624"/>
                  <a:gd name="T33" fmla="*/ 0 h 3601"/>
                  <a:gd name="T34" fmla="*/ 0 w 3624"/>
                  <a:gd name="T35" fmla="*/ 0 h 3601"/>
                  <a:gd name="T36" fmla="*/ 0 w 3624"/>
                  <a:gd name="T37" fmla="*/ 0 h 3601"/>
                  <a:gd name="T38" fmla="*/ 0 w 3624"/>
                  <a:gd name="T39" fmla="*/ 0 h 3601"/>
                  <a:gd name="T40" fmla="*/ 0 w 3624"/>
                  <a:gd name="T41" fmla="*/ 0 h 3601"/>
                  <a:gd name="T42" fmla="*/ 0 w 3624"/>
                  <a:gd name="T43" fmla="*/ 0 h 3601"/>
                  <a:gd name="T44" fmla="*/ 0 w 3624"/>
                  <a:gd name="T45" fmla="*/ 0 h 3601"/>
                  <a:gd name="T46" fmla="*/ 0 w 3624"/>
                  <a:gd name="T47" fmla="*/ 0 h 3601"/>
                  <a:gd name="T48" fmla="*/ 0 w 3624"/>
                  <a:gd name="T49" fmla="*/ 0 h 3601"/>
                  <a:gd name="T50" fmla="*/ 0 w 3624"/>
                  <a:gd name="T51" fmla="*/ 0 h 3601"/>
                  <a:gd name="T52" fmla="*/ 0 w 3624"/>
                  <a:gd name="T53" fmla="*/ 0 h 3601"/>
                  <a:gd name="T54" fmla="*/ 0 w 3624"/>
                  <a:gd name="T55" fmla="*/ 0 h 3601"/>
                  <a:gd name="T56" fmla="*/ 0 w 3624"/>
                  <a:gd name="T57" fmla="*/ 0 h 3601"/>
                  <a:gd name="T58" fmla="*/ 0 w 3624"/>
                  <a:gd name="T59" fmla="*/ 0 h 3601"/>
                  <a:gd name="T60" fmla="*/ 0 w 3624"/>
                  <a:gd name="T61" fmla="*/ 0 h 3601"/>
                  <a:gd name="T62" fmla="*/ 0 w 3624"/>
                  <a:gd name="T63" fmla="*/ 0 h 3601"/>
                  <a:gd name="T64" fmla="*/ 0 w 3624"/>
                  <a:gd name="T65" fmla="*/ 0 h 3601"/>
                  <a:gd name="T66" fmla="*/ 0 w 3624"/>
                  <a:gd name="T67" fmla="*/ 0 h 3601"/>
                  <a:gd name="T68" fmla="*/ 0 w 3624"/>
                  <a:gd name="T69" fmla="*/ 0 h 3601"/>
                  <a:gd name="T70" fmla="*/ 0 w 3624"/>
                  <a:gd name="T71" fmla="*/ 0 h 3601"/>
                  <a:gd name="T72" fmla="*/ 0 w 3624"/>
                  <a:gd name="T73" fmla="*/ 0 h 3601"/>
                  <a:gd name="T74" fmla="*/ 0 w 3624"/>
                  <a:gd name="T75" fmla="*/ 0 h 3601"/>
                  <a:gd name="T76" fmla="*/ 0 w 3624"/>
                  <a:gd name="T77" fmla="*/ 0 h 3601"/>
                  <a:gd name="T78" fmla="*/ 0 w 3624"/>
                  <a:gd name="T79" fmla="*/ 0 h 3601"/>
                  <a:gd name="T80" fmla="*/ 0 w 3624"/>
                  <a:gd name="T81" fmla="*/ 0 h 3601"/>
                  <a:gd name="T82" fmla="*/ 0 w 3624"/>
                  <a:gd name="T83" fmla="*/ 0 h 3601"/>
                  <a:gd name="T84" fmla="*/ 0 w 3624"/>
                  <a:gd name="T85" fmla="*/ 0 h 3601"/>
                  <a:gd name="T86" fmla="*/ 0 w 3624"/>
                  <a:gd name="T87" fmla="*/ 0 h 3601"/>
                  <a:gd name="T88" fmla="*/ 0 w 3624"/>
                  <a:gd name="T89" fmla="*/ 0 h 3601"/>
                  <a:gd name="T90" fmla="*/ 0 w 3624"/>
                  <a:gd name="T91" fmla="*/ 0 h 3601"/>
                  <a:gd name="T92" fmla="*/ 0 w 3624"/>
                  <a:gd name="T93" fmla="*/ 0 h 3601"/>
                  <a:gd name="T94" fmla="*/ 0 w 3624"/>
                  <a:gd name="T95" fmla="*/ 0 h 3601"/>
                  <a:gd name="T96" fmla="*/ 0 w 3624"/>
                  <a:gd name="T97" fmla="*/ 0 h 3601"/>
                  <a:gd name="T98" fmla="*/ 0 w 3624"/>
                  <a:gd name="T99" fmla="*/ 0 h 3601"/>
                  <a:gd name="T100" fmla="*/ 0 w 3624"/>
                  <a:gd name="T101" fmla="*/ 0 h 3601"/>
                  <a:gd name="T102" fmla="*/ 0 w 3624"/>
                  <a:gd name="T103" fmla="*/ 0 h 3601"/>
                  <a:gd name="T104" fmla="*/ 0 w 3624"/>
                  <a:gd name="T105" fmla="*/ 0 h 3601"/>
                  <a:gd name="T106" fmla="*/ 0 w 3624"/>
                  <a:gd name="T107" fmla="*/ 0 h 3601"/>
                  <a:gd name="T108" fmla="*/ 0 w 3624"/>
                  <a:gd name="T109" fmla="*/ 0 h 3601"/>
                  <a:gd name="T110" fmla="*/ 0 w 3624"/>
                  <a:gd name="T111" fmla="*/ 0 h 3601"/>
                  <a:gd name="T112" fmla="*/ 0 w 3624"/>
                  <a:gd name="T113" fmla="*/ 0 h 3601"/>
                  <a:gd name="T114" fmla="*/ 0 w 3624"/>
                  <a:gd name="T115" fmla="*/ 0 h 3601"/>
                  <a:gd name="T116" fmla="*/ 0 w 3624"/>
                  <a:gd name="T117" fmla="*/ 0 h 3601"/>
                  <a:gd name="T118" fmla="*/ 0 w 3624"/>
                  <a:gd name="T119" fmla="*/ 0 h 3601"/>
                  <a:gd name="T120" fmla="*/ 0 w 3624"/>
                  <a:gd name="T121" fmla="*/ 0 h 3601"/>
                  <a:gd name="T122" fmla="*/ 0 w 3624"/>
                  <a:gd name="T123" fmla="*/ 0 h 36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24"/>
                  <a:gd name="T187" fmla="*/ 0 h 3601"/>
                  <a:gd name="T188" fmla="*/ 3624 w 3624"/>
                  <a:gd name="T189" fmla="*/ 3601 h 36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24" h="3601">
                    <a:moveTo>
                      <a:pt x="2249" y="250"/>
                    </a:moveTo>
                    <a:lnTo>
                      <a:pt x="2246" y="246"/>
                    </a:lnTo>
                    <a:lnTo>
                      <a:pt x="2234" y="234"/>
                    </a:lnTo>
                    <a:lnTo>
                      <a:pt x="2215" y="216"/>
                    </a:lnTo>
                    <a:lnTo>
                      <a:pt x="2187" y="194"/>
                    </a:lnTo>
                    <a:lnTo>
                      <a:pt x="2170" y="181"/>
                    </a:lnTo>
                    <a:lnTo>
                      <a:pt x="2151" y="168"/>
                    </a:lnTo>
                    <a:lnTo>
                      <a:pt x="2132" y="154"/>
                    </a:lnTo>
                    <a:lnTo>
                      <a:pt x="2109" y="139"/>
                    </a:lnTo>
                    <a:lnTo>
                      <a:pt x="2085" y="125"/>
                    </a:lnTo>
                    <a:lnTo>
                      <a:pt x="2059" y="111"/>
                    </a:lnTo>
                    <a:lnTo>
                      <a:pt x="2032" y="97"/>
                    </a:lnTo>
                    <a:lnTo>
                      <a:pt x="2003" y="82"/>
                    </a:lnTo>
                    <a:lnTo>
                      <a:pt x="1972" y="69"/>
                    </a:lnTo>
                    <a:lnTo>
                      <a:pt x="1939" y="57"/>
                    </a:lnTo>
                    <a:lnTo>
                      <a:pt x="1904" y="44"/>
                    </a:lnTo>
                    <a:lnTo>
                      <a:pt x="1869" y="33"/>
                    </a:lnTo>
                    <a:lnTo>
                      <a:pt x="1830" y="24"/>
                    </a:lnTo>
                    <a:lnTo>
                      <a:pt x="1791" y="16"/>
                    </a:lnTo>
                    <a:lnTo>
                      <a:pt x="1749" y="9"/>
                    </a:lnTo>
                    <a:lnTo>
                      <a:pt x="1706" y="4"/>
                    </a:lnTo>
                    <a:lnTo>
                      <a:pt x="1661" y="1"/>
                    </a:lnTo>
                    <a:lnTo>
                      <a:pt x="1616" y="0"/>
                    </a:lnTo>
                    <a:lnTo>
                      <a:pt x="1568" y="1"/>
                    </a:lnTo>
                    <a:lnTo>
                      <a:pt x="1519" y="4"/>
                    </a:lnTo>
                    <a:lnTo>
                      <a:pt x="1468" y="10"/>
                    </a:lnTo>
                    <a:lnTo>
                      <a:pt x="1416" y="18"/>
                    </a:lnTo>
                    <a:lnTo>
                      <a:pt x="1361" y="29"/>
                    </a:lnTo>
                    <a:lnTo>
                      <a:pt x="1305" y="43"/>
                    </a:lnTo>
                    <a:lnTo>
                      <a:pt x="1092" y="104"/>
                    </a:lnTo>
                    <a:lnTo>
                      <a:pt x="901" y="157"/>
                    </a:lnTo>
                    <a:lnTo>
                      <a:pt x="814" y="182"/>
                    </a:lnTo>
                    <a:lnTo>
                      <a:pt x="733" y="208"/>
                    </a:lnTo>
                    <a:lnTo>
                      <a:pt x="694" y="221"/>
                    </a:lnTo>
                    <a:lnTo>
                      <a:pt x="656" y="235"/>
                    </a:lnTo>
                    <a:lnTo>
                      <a:pt x="620" y="249"/>
                    </a:lnTo>
                    <a:lnTo>
                      <a:pt x="585" y="263"/>
                    </a:lnTo>
                    <a:lnTo>
                      <a:pt x="550" y="278"/>
                    </a:lnTo>
                    <a:lnTo>
                      <a:pt x="518" y="293"/>
                    </a:lnTo>
                    <a:lnTo>
                      <a:pt x="486" y="309"/>
                    </a:lnTo>
                    <a:lnTo>
                      <a:pt x="455" y="326"/>
                    </a:lnTo>
                    <a:lnTo>
                      <a:pt x="426" y="344"/>
                    </a:lnTo>
                    <a:lnTo>
                      <a:pt x="398" y="362"/>
                    </a:lnTo>
                    <a:lnTo>
                      <a:pt x="371" y="381"/>
                    </a:lnTo>
                    <a:lnTo>
                      <a:pt x="345" y="402"/>
                    </a:lnTo>
                    <a:lnTo>
                      <a:pt x="320" y="423"/>
                    </a:lnTo>
                    <a:lnTo>
                      <a:pt x="296" y="446"/>
                    </a:lnTo>
                    <a:lnTo>
                      <a:pt x="273" y="469"/>
                    </a:lnTo>
                    <a:lnTo>
                      <a:pt x="251" y="495"/>
                    </a:lnTo>
                    <a:lnTo>
                      <a:pt x="230" y="521"/>
                    </a:lnTo>
                    <a:lnTo>
                      <a:pt x="209" y="550"/>
                    </a:lnTo>
                    <a:lnTo>
                      <a:pt x="191" y="579"/>
                    </a:lnTo>
                    <a:lnTo>
                      <a:pt x="173" y="611"/>
                    </a:lnTo>
                    <a:lnTo>
                      <a:pt x="155" y="643"/>
                    </a:lnTo>
                    <a:lnTo>
                      <a:pt x="139" y="674"/>
                    </a:lnTo>
                    <a:lnTo>
                      <a:pt x="125" y="705"/>
                    </a:lnTo>
                    <a:lnTo>
                      <a:pt x="110" y="736"/>
                    </a:lnTo>
                    <a:lnTo>
                      <a:pt x="98" y="765"/>
                    </a:lnTo>
                    <a:lnTo>
                      <a:pt x="87" y="794"/>
                    </a:lnTo>
                    <a:lnTo>
                      <a:pt x="76" y="822"/>
                    </a:lnTo>
                    <a:lnTo>
                      <a:pt x="65" y="850"/>
                    </a:lnTo>
                    <a:lnTo>
                      <a:pt x="49" y="902"/>
                    </a:lnTo>
                    <a:lnTo>
                      <a:pt x="35" y="952"/>
                    </a:lnTo>
                    <a:lnTo>
                      <a:pt x="25" y="998"/>
                    </a:lnTo>
                    <a:lnTo>
                      <a:pt x="15" y="1040"/>
                    </a:lnTo>
                    <a:lnTo>
                      <a:pt x="9" y="1079"/>
                    </a:lnTo>
                    <a:lnTo>
                      <a:pt x="5" y="1112"/>
                    </a:lnTo>
                    <a:lnTo>
                      <a:pt x="2" y="1142"/>
                    </a:lnTo>
                    <a:lnTo>
                      <a:pt x="1" y="1166"/>
                    </a:lnTo>
                    <a:lnTo>
                      <a:pt x="0" y="1200"/>
                    </a:lnTo>
                    <a:lnTo>
                      <a:pt x="1" y="1211"/>
                    </a:lnTo>
                    <a:lnTo>
                      <a:pt x="0" y="1210"/>
                    </a:lnTo>
                    <a:lnTo>
                      <a:pt x="1" y="1204"/>
                    </a:lnTo>
                    <a:lnTo>
                      <a:pt x="3" y="1199"/>
                    </a:lnTo>
                    <a:lnTo>
                      <a:pt x="7" y="1192"/>
                    </a:lnTo>
                    <a:lnTo>
                      <a:pt x="12" y="1184"/>
                    </a:lnTo>
                    <a:lnTo>
                      <a:pt x="21" y="1174"/>
                    </a:lnTo>
                    <a:lnTo>
                      <a:pt x="31" y="1161"/>
                    </a:lnTo>
                    <a:lnTo>
                      <a:pt x="44" y="1146"/>
                    </a:lnTo>
                    <a:lnTo>
                      <a:pt x="60" y="1130"/>
                    </a:lnTo>
                    <a:lnTo>
                      <a:pt x="81" y="1110"/>
                    </a:lnTo>
                    <a:lnTo>
                      <a:pt x="105" y="1089"/>
                    </a:lnTo>
                    <a:lnTo>
                      <a:pt x="134" y="1064"/>
                    </a:lnTo>
                    <a:lnTo>
                      <a:pt x="168" y="1037"/>
                    </a:lnTo>
                    <a:lnTo>
                      <a:pt x="207" y="1006"/>
                    </a:lnTo>
                    <a:lnTo>
                      <a:pt x="281" y="949"/>
                    </a:lnTo>
                    <a:lnTo>
                      <a:pt x="336" y="906"/>
                    </a:lnTo>
                    <a:lnTo>
                      <a:pt x="376" y="876"/>
                    </a:lnTo>
                    <a:lnTo>
                      <a:pt x="402" y="855"/>
                    </a:lnTo>
                    <a:lnTo>
                      <a:pt x="419" y="843"/>
                    </a:lnTo>
                    <a:lnTo>
                      <a:pt x="427" y="837"/>
                    </a:lnTo>
                    <a:lnTo>
                      <a:pt x="430" y="835"/>
                    </a:lnTo>
                    <a:lnTo>
                      <a:pt x="430" y="834"/>
                    </a:lnTo>
                    <a:lnTo>
                      <a:pt x="428" y="844"/>
                    </a:lnTo>
                    <a:lnTo>
                      <a:pt x="422" y="873"/>
                    </a:lnTo>
                    <a:lnTo>
                      <a:pt x="413" y="920"/>
                    </a:lnTo>
                    <a:lnTo>
                      <a:pt x="404" y="982"/>
                    </a:lnTo>
                    <a:lnTo>
                      <a:pt x="399" y="1018"/>
                    </a:lnTo>
                    <a:lnTo>
                      <a:pt x="395" y="1058"/>
                    </a:lnTo>
                    <a:lnTo>
                      <a:pt x="390" y="1100"/>
                    </a:lnTo>
                    <a:lnTo>
                      <a:pt x="387" y="1146"/>
                    </a:lnTo>
                    <a:lnTo>
                      <a:pt x="383" y="1193"/>
                    </a:lnTo>
                    <a:lnTo>
                      <a:pt x="381" y="1243"/>
                    </a:lnTo>
                    <a:lnTo>
                      <a:pt x="379" y="1295"/>
                    </a:lnTo>
                    <a:lnTo>
                      <a:pt x="379" y="1349"/>
                    </a:lnTo>
                    <a:lnTo>
                      <a:pt x="379" y="1405"/>
                    </a:lnTo>
                    <a:lnTo>
                      <a:pt x="380" y="1463"/>
                    </a:lnTo>
                    <a:lnTo>
                      <a:pt x="382" y="1521"/>
                    </a:lnTo>
                    <a:lnTo>
                      <a:pt x="385" y="1581"/>
                    </a:lnTo>
                    <a:lnTo>
                      <a:pt x="389" y="1641"/>
                    </a:lnTo>
                    <a:lnTo>
                      <a:pt x="394" y="1701"/>
                    </a:lnTo>
                    <a:lnTo>
                      <a:pt x="399" y="1762"/>
                    </a:lnTo>
                    <a:lnTo>
                      <a:pt x="406" y="1822"/>
                    </a:lnTo>
                    <a:lnTo>
                      <a:pt x="414" y="1881"/>
                    </a:lnTo>
                    <a:lnTo>
                      <a:pt x="423" y="1938"/>
                    </a:lnTo>
                    <a:lnTo>
                      <a:pt x="433" y="1995"/>
                    </a:lnTo>
                    <a:lnTo>
                      <a:pt x="444" y="2050"/>
                    </a:lnTo>
                    <a:lnTo>
                      <a:pt x="455" y="2102"/>
                    </a:lnTo>
                    <a:lnTo>
                      <a:pt x="469" y="2152"/>
                    </a:lnTo>
                    <a:lnTo>
                      <a:pt x="483" y="2199"/>
                    </a:lnTo>
                    <a:lnTo>
                      <a:pt x="499" y="2243"/>
                    </a:lnTo>
                    <a:lnTo>
                      <a:pt x="507" y="2263"/>
                    </a:lnTo>
                    <a:lnTo>
                      <a:pt x="515" y="2282"/>
                    </a:lnTo>
                    <a:lnTo>
                      <a:pt x="525" y="2302"/>
                    </a:lnTo>
                    <a:lnTo>
                      <a:pt x="534" y="2320"/>
                    </a:lnTo>
                    <a:lnTo>
                      <a:pt x="552" y="2356"/>
                    </a:lnTo>
                    <a:lnTo>
                      <a:pt x="573" y="2388"/>
                    </a:lnTo>
                    <a:lnTo>
                      <a:pt x="592" y="2417"/>
                    </a:lnTo>
                    <a:lnTo>
                      <a:pt x="612" y="2444"/>
                    </a:lnTo>
                    <a:lnTo>
                      <a:pt x="632" y="2468"/>
                    </a:lnTo>
                    <a:lnTo>
                      <a:pt x="651" y="2490"/>
                    </a:lnTo>
                    <a:lnTo>
                      <a:pt x="669" y="2508"/>
                    </a:lnTo>
                    <a:lnTo>
                      <a:pt x="686" y="2524"/>
                    </a:lnTo>
                    <a:lnTo>
                      <a:pt x="700" y="2538"/>
                    </a:lnTo>
                    <a:lnTo>
                      <a:pt x="713" y="2549"/>
                    </a:lnTo>
                    <a:lnTo>
                      <a:pt x="732" y="2564"/>
                    </a:lnTo>
                    <a:lnTo>
                      <a:pt x="739" y="2568"/>
                    </a:lnTo>
                    <a:lnTo>
                      <a:pt x="743" y="2584"/>
                    </a:lnTo>
                    <a:lnTo>
                      <a:pt x="756" y="2626"/>
                    </a:lnTo>
                    <a:lnTo>
                      <a:pt x="768" y="2656"/>
                    </a:lnTo>
                    <a:lnTo>
                      <a:pt x="781" y="2690"/>
                    </a:lnTo>
                    <a:lnTo>
                      <a:pt x="797" y="2729"/>
                    </a:lnTo>
                    <a:lnTo>
                      <a:pt x="817" y="2770"/>
                    </a:lnTo>
                    <a:lnTo>
                      <a:pt x="839" y="2815"/>
                    </a:lnTo>
                    <a:lnTo>
                      <a:pt x="864" y="2862"/>
                    </a:lnTo>
                    <a:lnTo>
                      <a:pt x="879" y="2887"/>
                    </a:lnTo>
                    <a:lnTo>
                      <a:pt x="894" y="2910"/>
                    </a:lnTo>
                    <a:lnTo>
                      <a:pt x="910" y="2936"/>
                    </a:lnTo>
                    <a:lnTo>
                      <a:pt x="928" y="2960"/>
                    </a:lnTo>
                    <a:lnTo>
                      <a:pt x="945" y="2985"/>
                    </a:lnTo>
                    <a:lnTo>
                      <a:pt x="965" y="3009"/>
                    </a:lnTo>
                    <a:lnTo>
                      <a:pt x="984" y="3034"/>
                    </a:lnTo>
                    <a:lnTo>
                      <a:pt x="1005" y="3058"/>
                    </a:lnTo>
                    <a:lnTo>
                      <a:pt x="1027" y="3083"/>
                    </a:lnTo>
                    <a:lnTo>
                      <a:pt x="1050" y="3106"/>
                    </a:lnTo>
                    <a:lnTo>
                      <a:pt x="1075" y="3130"/>
                    </a:lnTo>
                    <a:lnTo>
                      <a:pt x="1099" y="3152"/>
                    </a:lnTo>
                    <a:lnTo>
                      <a:pt x="1151" y="3197"/>
                    </a:lnTo>
                    <a:lnTo>
                      <a:pt x="1202" y="3239"/>
                    </a:lnTo>
                    <a:lnTo>
                      <a:pt x="1252" y="3280"/>
                    </a:lnTo>
                    <a:lnTo>
                      <a:pt x="1301" y="3319"/>
                    </a:lnTo>
                    <a:lnTo>
                      <a:pt x="1348" y="3355"/>
                    </a:lnTo>
                    <a:lnTo>
                      <a:pt x="1394" y="3389"/>
                    </a:lnTo>
                    <a:lnTo>
                      <a:pt x="1437" y="3421"/>
                    </a:lnTo>
                    <a:lnTo>
                      <a:pt x="1477" y="3449"/>
                    </a:lnTo>
                    <a:lnTo>
                      <a:pt x="1547" y="3498"/>
                    </a:lnTo>
                    <a:lnTo>
                      <a:pt x="1601" y="3534"/>
                    </a:lnTo>
                    <a:lnTo>
                      <a:pt x="1637" y="3558"/>
                    </a:lnTo>
                    <a:lnTo>
                      <a:pt x="1649" y="3565"/>
                    </a:lnTo>
                    <a:lnTo>
                      <a:pt x="1632" y="3341"/>
                    </a:lnTo>
                    <a:lnTo>
                      <a:pt x="1615" y="3101"/>
                    </a:lnTo>
                    <a:lnTo>
                      <a:pt x="1616" y="3106"/>
                    </a:lnTo>
                    <a:lnTo>
                      <a:pt x="1621" y="3124"/>
                    </a:lnTo>
                    <a:lnTo>
                      <a:pt x="1626" y="3136"/>
                    </a:lnTo>
                    <a:lnTo>
                      <a:pt x="1633" y="3150"/>
                    </a:lnTo>
                    <a:lnTo>
                      <a:pt x="1642" y="3168"/>
                    </a:lnTo>
                    <a:lnTo>
                      <a:pt x="1653" y="3187"/>
                    </a:lnTo>
                    <a:lnTo>
                      <a:pt x="1668" y="3209"/>
                    </a:lnTo>
                    <a:lnTo>
                      <a:pt x="1685" y="3234"/>
                    </a:lnTo>
                    <a:lnTo>
                      <a:pt x="1705" y="3260"/>
                    </a:lnTo>
                    <a:lnTo>
                      <a:pt x="1730" y="3290"/>
                    </a:lnTo>
                    <a:lnTo>
                      <a:pt x="1758" y="3321"/>
                    </a:lnTo>
                    <a:lnTo>
                      <a:pt x="1792" y="3354"/>
                    </a:lnTo>
                    <a:lnTo>
                      <a:pt x="1830" y="3390"/>
                    </a:lnTo>
                    <a:lnTo>
                      <a:pt x="1872" y="3428"/>
                    </a:lnTo>
                    <a:lnTo>
                      <a:pt x="1915" y="3464"/>
                    </a:lnTo>
                    <a:lnTo>
                      <a:pt x="1953" y="3494"/>
                    </a:lnTo>
                    <a:lnTo>
                      <a:pt x="1988" y="3520"/>
                    </a:lnTo>
                    <a:lnTo>
                      <a:pt x="2019" y="3541"/>
                    </a:lnTo>
                    <a:lnTo>
                      <a:pt x="2046" y="3559"/>
                    </a:lnTo>
                    <a:lnTo>
                      <a:pt x="2070" y="3573"/>
                    </a:lnTo>
                    <a:lnTo>
                      <a:pt x="2090" y="3583"/>
                    </a:lnTo>
                    <a:lnTo>
                      <a:pt x="2108" y="3590"/>
                    </a:lnTo>
                    <a:lnTo>
                      <a:pt x="2123" y="3596"/>
                    </a:lnTo>
                    <a:lnTo>
                      <a:pt x="2135" y="3599"/>
                    </a:lnTo>
                    <a:lnTo>
                      <a:pt x="2144" y="3601"/>
                    </a:lnTo>
                    <a:lnTo>
                      <a:pt x="2152" y="3601"/>
                    </a:lnTo>
                    <a:lnTo>
                      <a:pt x="2162" y="3600"/>
                    </a:lnTo>
                    <a:lnTo>
                      <a:pt x="2164" y="3599"/>
                    </a:lnTo>
                    <a:lnTo>
                      <a:pt x="2162" y="3599"/>
                    </a:lnTo>
                    <a:lnTo>
                      <a:pt x="2156" y="3599"/>
                    </a:lnTo>
                    <a:lnTo>
                      <a:pt x="2153" y="3597"/>
                    </a:lnTo>
                    <a:lnTo>
                      <a:pt x="2150" y="3594"/>
                    </a:lnTo>
                    <a:lnTo>
                      <a:pt x="2147" y="3590"/>
                    </a:lnTo>
                    <a:lnTo>
                      <a:pt x="2144" y="3584"/>
                    </a:lnTo>
                    <a:lnTo>
                      <a:pt x="2142" y="3576"/>
                    </a:lnTo>
                    <a:lnTo>
                      <a:pt x="2141" y="3565"/>
                    </a:lnTo>
                    <a:lnTo>
                      <a:pt x="2141" y="3551"/>
                    </a:lnTo>
                    <a:lnTo>
                      <a:pt x="2142" y="3534"/>
                    </a:lnTo>
                    <a:lnTo>
                      <a:pt x="2145" y="3514"/>
                    </a:lnTo>
                    <a:lnTo>
                      <a:pt x="2149" y="3489"/>
                    </a:lnTo>
                    <a:lnTo>
                      <a:pt x="2155" y="3461"/>
                    </a:lnTo>
                    <a:lnTo>
                      <a:pt x="2164" y="3428"/>
                    </a:lnTo>
                    <a:lnTo>
                      <a:pt x="2174" y="3394"/>
                    </a:lnTo>
                    <a:lnTo>
                      <a:pt x="2184" y="3365"/>
                    </a:lnTo>
                    <a:lnTo>
                      <a:pt x="2194" y="3338"/>
                    </a:lnTo>
                    <a:lnTo>
                      <a:pt x="2204" y="3316"/>
                    </a:lnTo>
                    <a:lnTo>
                      <a:pt x="2215" y="3296"/>
                    </a:lnTo>
                    <a:lnTo>
                      <a:pt x="2225" y="3279"/>
                    </a:lnTo>
                    <a:lnTo>
                      <a:pt x="2234" y="3266"/>
                    </a:lnTo>
                    <a:lnTo>
                      <a:pt x="2243" y="3253"/>
                    </a:lnTo>
                    <a:lnTo>
                      <a:pt x="2251" y="3244"/>
                    </a:lnTo>
                    <a:lnTo>
                      <a:pt x="2260" y="3237"/>
                    </a:lnTo>
                    <a:lnTo>
                      <a:pt x="2267" y="3231"/>
                    </a:lnTo>
                    <a:lnTo>
                      <a:pt x="2273" y="3227"/>
                    </a:lnTo>
                    <a:lnTo>
                      <a:pt x="2281" y="3223"/>
                    </a:lnTo>
                    <a:lnTo>
                      <a:pt x="2284" y="3222"/>
                    </a:lnTo>
                    <a:lnTo>
                      <a:pt x="2286" y="3222"/>
                    </a:lnTo>
                    <a:lnTo>
                      <a:pt x="2292" y="3224"/>
                    </a:lnTo>
                    <a:lnTo>
                      <a:pt x="2296" y="3226"/>
                    </a:lnTo>
                    <a:lnTo>
                      <a:pt x="2300" y="3229"/>
                    </a:lnTo>
                    <a:lnTo>
                      <a:pt x="2305" y="3233"/>
                    </a:lnTo>
                    <a:lnTo>
                      <a:pt x="2310" y="3239"/>
                    </a:lnTo>
                    <a:lnTo>
                      <a:pt x="2315" y="3246"/>
                    </a:lnTo>
                    <a:lnTo>
                      <a:pt x="2320" y="3255"/>
                    </a:lnTo>
                    <a:lnTo>
                      <a:pt x="2324" y="3267"/>
                    </a:lnTo>
                    <a:lnTo>
                      <a:pt x="2328" y="3280"/>
                    </a:lnTo>
                    <a:lnTo>
                      <a:pt x="2331" y="3295"/>
                    </a:lnTo>
                    <a:lnTo>
                      <a:pt x="2333" y="3314"/>
                    </a:lnTo>
                    <a:lnTo>
                      <a:pt x="2335" y="3335"/>
                    </a:lnTo>
                    <a:lnTo>
                      <a:pt x="2336" y="3358"/>
                    </a:lnTo>
                    <a:lnTo>
                      <a:pt x="2336" y="3407"/>
                    </a:lnTo>
                    <a:lnTo>
                      <a:pt x="2336" y="3451"/>
                    </a:lnTo>
                    <a:lnTo>
                      <a:pt x="2336" y="3490"/>
                    </a:lnTo>
                    <a:lnTo>
                      <a:pt x="2336" y="3522"/>
                    </a:lnTo>
                    <a:lnTo>
                      <a:pt x="2336" y="3547"/>
                    </a:lnTo>
                    <a:lnTo>
                      <a:pt x="2336" y="3567"/>
                    </a:lnTo>
                    <a:lnTo>
                      <a:pt x="2336" y="3578"/>
                    </a:lnTo>
                    <a:lnTo>
                      <a:pt x="2336" y="3582"/>
                    </a:lnTo>
                    <a:lnTo>
                      <a:pt x="2344" y="3576"/>
                    </a:lnTo>
                    <a:lnTo>
                      <a:pt x="2366" y="3560"/>
                    </a:lnTo>
                    <a:lnTo>
                      <a:pt x="2397" y="3536"/>
                    </a:lnTo>
                    <a:lnTo>
                      <a:pt x="2434" y="3506"/>
                    </a:lnTo>
                    <a:lnTo>
                      <a:pt x="2473" y="3476"/>
                    </a:lnTo>
                    <a:lnTo>
                      <a:pt x="2510" y="3444"/>
                    </a:lnTo>
                    <a:lnTo>
                      <a:pt x="2526" y="3430"/>
                    </a:lnTo>
                    <a:lnTo>
                      <a:pt x="2539" y="3416"/>
                    </a:lnTo>
                    <a:lnTo>
                      <a:pt x="2550" y="3403"/>
                    </a:lnTo>
                    <a:lnTo>
                      <a:pt x="2559" y="3393"/>
                    </a:lnTo>
                    <a:lnTo>
                      <a:pt x="2571" y="3373"/>
                    </a:lnTo>
                    <a:lnTo>
                      <a:pt x="2582" y="3349"/>
                    </a:lnTo>
                    <a:lnTo>
                      <a:pt x="2593" y="3324"/>
                    </a:lnTo>
                    <a:lnTo>
                      <a:pt x="2605" y="3296"/>
                    </a:lnTo>
                    <a:lnTo>
                      <a:pt x="2620" y="3269"/>
                    </a:lnTo>
                    <a:lnTo>
                      <a:pt x="2636" y="3241"/>
                    </a:lnTo>
                    <a:lnTo>
                      <a:pt x="2645" y="3227"/>
                    </a:lnTo>
                    <a:lnTo>
                      <a:pt x="2655" y="3213"/>
                    </a:lnTo>
                    <a:lnTo>
                      <a:pt x="2667" y="3200"/>
                    </a:lnTo>
                    <a:lnTo>
                      <a:pt x="2679" y="3187"/>
                    </a:lnTo>
                    <a:lnTo>
                      <a:pt x="2686" y="3181"/>
                    </a:lnTo>
                    <a:lnTo>
                      <a:pt x="2694" y="3175"/>
                    </a:lnTo>
                    <a:lnTo>
                      <a:pt x="2703" y="3168"/>
                    </a:lnTo>
                    <a:lnTo>
                      <a:pt x="2713" y="3161"/>
                    </a:lnTo>
                    <a:lnTo>
                      <a:pt x="2736" y="3148"/>
                    </a:lnTo>
                    <a:lnTo>
                      <a:pt x="2763" y="3134"/>
                    </a:lnTo>
                    <a:lnTo>
                      <a:pt x="2792" y="3119"/>
                    </a:lnTo>
                    <a:lnTo>
                      <a:pt x="2824" y="3101"/>
                    </a:lnTo>
                    <a:lnTo>
                      <a:pt x="2859" y="3081"/>
                    </a:lnTo>
                    <a:lnTo>
                      <a:pt x="2895" y="3058"/>
                    </a:lnTo>
                    <a:lnTo>
                      <a:pt x="2934" y="3033"/>
                    </a:lnTo>
                    <a:lnTo>
                      <a:pt x="2975" y="3003"/>
                    </a:lnTo>
                    <a:lnTo>
                      <a:pt x="2995" y="2987"/>
                    </a:lnTo>
                    <a:lnTo>
                      <a:pt x="3016" y="2969"/>
                    </a:lnTo>
                    <a:lnTo>
                      <a:pt x="3037" y="2951"/>
                    </a:lnTo>
                    <a:lnTo>
                      <a:pt x="3058" y="2931"/>
                    </a:lnTo>
                    <a:lnTo>
                      <a:pt x="3079" y="2910"/>
                    </a:lnTo>
                    <a:lnTo>
                      <a:pt x="3100" y="2888"/>
                    </a:lnTo>
                    <a:lnTo>
                      <a:pt x="3122" y="2864"/>
                    </a:lnTo>
                    <a:lnTo>
                      <a:pt x="3143" y="2839"/>
                    </a:lnTo>
                    <a:lnTo>
                      <a:pt x="3165" y="2812"/>
                    </a:lnTo>
                    <a:lnTo>
                      <a:pt x="3186" y="2785"/>
                    </a:lnTo>
                    <a:lnTo>
                      <a:pt x="3208" y="2755"/>
                    </a:lnTo>
                    <a:lnTo>
                      <a:pt x="3228" y="2723"/>
                    </a:lnTo>
                    <a:lnTo>
                      <a:pt x="3271" y="2656"/>
                    </a:lnTo>
                    <a:lnTo>
                      <a:pt x="3315" y="2581"/>
                    </a:lnTo>
                    <a:lnTo>
                      <a:pt x="3337" y="2542"/>
                    </a:lnTo>
                    <a:lnTo>
                      <a:pt x="3360" y="2502"/>
                    </a:lnTo>
                    <a:lnTo>
                      <a:pt x="3381" y="2459"/>
                    </a:lnTo>
                    <a:lnTo>
                      <a:pt x="3402" y="2416"/>
                    </a:lnTo>
                    <a:lnTo>
                      <a:pt x="3424" y="2371"/>
                    </a:lnTo>
                    <a:lnTo>
                      <a:pt x="3445" y="2326"/>
                    </a:lnTo>
                    <a:lnTo>
                      <a:pt x="3466" y="2279"/>
                    </a:lnTo>
                    <a:lnTo>
                      <a:pt x="3485" y="2231"/>
                    </a:lnTo>
                    <a:lnTo>
                      <a:pt x="3503" y="2183"/>
                    </a:lnTo>
                    <a:lnTo>
                      <a:pt x="3521" y="2133"/>
                    </a:lnTo>
                    <a:lnTo>
                      <a:pt x="3538" y="2083"/>
                    </a:lnTo>
                    <a:lnTo>
                      <a:pt x="3553" y="2031"/>
                    </a:lnTo>
                    <a:lnTo>
                      <a:pt x="3568" y="1979"/>
                    </a:lnTo>
                    <a:lnTo>
                      <a:pt x="3581" y="1927"/>
                    </a:lnTo>
                    <a:lnTo>
                      <a:pt x="3592" y="1874"/>
                    </a:lnTo>
                    <a:lnTo>
                      <a:pt x="3602" y="1821"/>
                    </a:lnTo>
                    <a:lnTo>
                      <a:pt x="3611" y="1767"/>
                    </a:lnTo>
                    <a:lnTo>
                      <a:pt x="3617" y="1712"/>
                    </a:lnTo>
                    <a:lnTo>
                      <a:pt x="3621" y="1658"/>
                    </a:lnTo>
                    <a:lnTo>
                      <a:pt x="3623" y="1602"/>
                    </a:lnTo>
                    <a:lnTo>
                      <a:pt x="3624" y="1547"/>
                    </a:lnTo>
                    <a:lnTo>
                      <a:pt x="3621" y="1491"/>
                    </a:lnTo>
                    <a:lnTo>
                      <a:pt x="3617" y="1436"/>
                    </a:lnTo>
                    <a:lnTo>
                      <a:pt x="3610" y="1381"/>
                    </a:lnTo>
                    <a:lnTo>
                      <a:pt x="3600" y="1326"/>
                    </a:lnTo>
                    <a:lnTo>
                      <a:pt x="3588" y="1271"/>
                    </a:lnTo>
                    <a:lnTo>
                      <a:pt x="3573" y="1215"/>
                    </a:lnTo>
                    <a:lnTo>
                      <a:pt x="3554" y="1160"/>
                    </a:lnTo>
                    <a:lnTo>
                      <a:pt x="3539" y="1121"/>
                    </a:lnTo>
                    <a:lnTo>
                      <a:pt x="3524" y="1081"/>
                    </a:lnTo>
                    <a:lnTo>
                      <a:pt x="3509" y="1042"/>
                    </a:lnTo>
                    <a:lnTo>
                      <a:pt x="3491" y="1003"/>
                    </a:lnTo>
                    <a:lnTo>
                      <a:pt x="3475" y="965"/>
                    </a:lnTo>
                    <a:lnTo>
                      <a:pt x="3457" y="928"/>
                    </a:lnTo>
                    <a:lnTo>
                      <a:pt x="3438" y="891"/>
                    </a:lnTo>
                    <a:lnTo>
                      <a:pt x="3420" y="854"/>
                    </a:lnTo>
                    <a:lnTo>
                      <a:pt x="3400" y="818"/>
                    </a:lnTo>
                    <a:lnTo>
                      <a:pt x="3380" y="784"/>
                    </a:lnTo>
                    <a:lnTo>
                      <a:pt x="3360" y="750"/>
                    </a:lnTo>
                    <a:lnTo>
                      <a:pt x="3339" y="716"/>
                    </a:lnTo>
                    <a:lnTo>
                      <a:pt x="3318" y="684"/>
                    </a:lnTo>
                    <a:lnTo>
                      <a:pt x="3295" y="652"/>
                    </a:lnTo>
                    <a:lnTo>
                      <a:pt x="3273" y="621"/>
                    </a:lnTo>
                    <a:lnTo>
                      <a:pt x="3249" y="592"/>
                    </a:lnTo>
                    <a:lnTo>
                      <a:pt x="3226" y="562"/>
                    </a:lnTo>
                    <a:lnTo>
                      <a:pt x="3202" y="535"/>
                    </a:lnTo>
                    <a:lnTo>
                      <a:pt x="3177" y="508"/>
                    </a:lnTo>
                    <a:lnTo>
                      <a:pt x="3152" y="481"/>
                    </a:lnTo>
                    <a:lnTo>
                      <a:pt x="3127" y="457"/>
                    </a:lnTo>
                    <a:lnTo>
                      <a:pt x="3100" y="433"/>
                    </a:lnTo>
                    <a:lnTo>
                      <a:pt x="3075" y="411"/>
                    </a:lnTo>
                    <a:lnTo>
                      <a:pt x="3047" y="390"/>
                    </a:lnTo>
                    <a:lnTo>
                      <a:pt x="3020" y="370"/>
                    </a:lnTo>
                    <a:lnTo>
                      <a:pt x="2992" y="351"/>
                    </a:lnTo>
                    <a:lnTo>
                      <a:pt x="2964" y="333"/>
                    </a:lnTo>
                    <a:lnTo>
                      <a:pt x="2935" y="318"/>
                    </a:lnTo>
                    <a:lnTo>
                      <a:pt x="2906" y="303"/>
                    </a:lnTo>
                    <a:lnTo>
                      <a:pt x="2877" y="289"/>
                    </a:lnTo>
                    <a:lnTo>
                      <a:pt x="2846" y="277"/>
                    </a:lnTo>
                    <a:lnTo>
                      <a:pt x="2817" y="267"/>
                    </a:lnTo>
                    <a:lnTo>
                      <a:pt x="2786" y="258"/>
                    </a:lnTo>
                    <a:lnTo>
                      <a:pt x="2756" y="250"/>
                    </a:lnTo>
                    <a:lnTo>
                      <a:pt x="2727" y="243"/>
                    </a:lnTo>
                    <a:lnTo>
                      <a:pt x="2698" y="237"/>
                    </a:lnTo>
                    <a:lnTo>
                      <a:pt x="2670" y="231"/>
                    </a:lnTo>
                    <a:lnTo>
                      <a:pt x="2643" y="227"/>
                    </a:lnTo>
                    <a:lnTo>
                      <a:pt x="2616" y="224"/>
                    </a:lnTo>
                    <a:lnTo>
                      <a:pt x="2590" y="221"/>
                    </a:lnTo>
                    <a:lnTo>
                      <a:pt x="2565" y="219"/>
                    </a:lnTo>
                    <a:lnTo>
                      <a:pt x="2540" y="218"/>
                    </a:lnTo>
                    <a:lnTo>
                      <a:pt x="2517" y="217"/>
                    </a:lnTo>
                    <a:lnTo>
                      <a:pt x="2493" y="217"/>
                    </a:lnTo>
                    <a:lnTo>
                      <a:pt x="2450" y="217"/>
                    </a:lnTo>
                    <a:lnTo>
                      <a:pt x="2411" y="220"/>
                    </a:lnTo>
                    <a:lnTo>
                      <a:pt x="2375" y="224"/>
                    </a:lnTo>
                    <a:lnTo>
                      <a:pt x="2343" y="228"/>
                    </a:lnTo>
                    <a:lnTo>
                      <a:pt x="2316" y="233"/>
                    </a:lnTo>
                    <a:lnTo>
                      <a:pt x="2292" y="238"/>
                    </a:lnTo>
                    <a:lnTo>
                      <a:pt x="2261" y="247"/>
                    </a:lnTo>
                    <a:lnTo>
                      <a:pt x="2249" y="250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7" name="Freeform 301"/>
              <p:cNvSpPr>
                <a:spLocks/>
              </p:cNvSpPr>
              <p:nvPr/>
            </p:nvSpPr>
            <p:spPr bwMode="auto">
              <a:xfrm>
                <a:off x="3182" y="1804"/>
                <a:ext cx="17" cy="35"/>
              </a:xfrm>
              <a:custGeom>
                <a:avLst/>
                <a:gdLst>
                  <a:gd name="T0" fmla="*/ 0 w 258"/>
                  <a:gd name="T1" fmla="*/ 0 h 532"/>
                  <a:gd name="T2" fmla="*/ 0 w 258"/>
                  <a:gd name="T3" fmla="*/ 0 h 532"/>
                  <a:gd name="T4" fmla="*/ 0 w 258"/>
                  <a:gd name="T5" fmla="*/ 0 h 532"/>
                  <a:gd name="T6" fmla="*/ 0 w 258"/>
                  <a:gd name="T7" fmla="*/ 0 h 532"/>
                  <a:gd name="T8" fmla="*/ 0 w 258"/>
                  <a:gd name="T9" fmla="*/ 0 h 532"/>
                  <a:gd name="T10" fmla="*/ 0 w 258"/>
                  <a:gd name="T11" fmla="*/ 0 h 532"/>
                  <a:gd name="T12" fmla="*/ 0 w 258"/>
                  <a:gd name="T13" fmla="*/ 0 h 532"/>
                  <a:gd name="T14" fmla="*/ 0 w 258"/>
                  <a:gd name="T15" fmla="*/ 0 h 532"/>
                  <a:gd name="T16" fmla="*/ 0 w 258"/>
                  <a:gd name="T17" fmla="*/ 0 h 532"/>
                  <a:gd name="T18" fmla="*/ 0 w 258"/>
                  <a:gd name="T19" fmla="*/ 0 h 532"/>
                  <a:gd name="T20" fmla="*/ 0 w 258"/>
                  <a:gd name="T21" fmla="*/ 0 h 532"/>
                  <a:gd name="T22" fmla="*/ 0 w 258"/>
                  <a:gd name="T23" fmla="*/ 0 h 532"/>
                  <a:gd name="T24" fmla="*/ 0 w 258"/>
                  <a:gd name="T25" fmla="*/ 0 h 532"/>
                  <a:gd name="T26" fmla="*/ 0 w 258"/>
                  <a:gd name="T27" fmla="*/ 0 h 532"/>
                  <a:gd name="T28" fmla="*/ 0 w 258"/>
                  <a:gd name="T29" fmla="*/ 0 h 532"/>
                  <a:gd name="T30" fmla="*/ 0 w 258"/>
                  <a:gd name="T31" fmla="*/ 0 h 532"/>
                  <a:gd name="T32" fmla="*/ 0 w 258"/>
                  <a:gd name="T33" fmla="*/ 0 h 532"/>
                  <a:gd name="T34" fmla="*/ 0 w 258"/>
                  <a:gd name="T35" fmla="*/ 0 h 532"/>
                  <a:gd name="T36" fmla="*/ 0 w 258"/>
                  <a:gd name="T37" fmla="*/ 0 h 532"/>
                  <a:gd name="T38" fmla="*/ 0 w 258"/>
                  <a:gd name="T39" fmla="*/ 0 h 532"/>
                  <a:gd name="T40" fmla="*/ 0 w 258"/>
                  <a:gd name="T41" fmla="*/ 0 h 532"/>
                  <a:gd name="T42" fmla="*/ 0 w 258"/>
                  <a:gd name="T43" fmla="*/ 0 h 532"/>
                  <a:gd name="T44" fmla="*/ 0 w 258"/>
                  <a:gd name="T45" fmla="*/ 0 h 532"/>
                  <a:gd name="T46" fmla="*/ 0 w 258"/>
                  <a:gd name="T47" fmla="*/ 0 h 532"/>
                  <a:gd name="T48" fmla="*/ 0 w 258"/>
                  <a:gd name="T49" fmla="*/ 0 h 532"/>
                  <a:gd name="T50" fmla="*/ 0 w 258"/>
                  <a:gd name="T51" fmla="*/ 0 h 532"/>
                  <a:gd name="T52" fmla="*/ 0 w 258"/>
                  <a:gd name="T53" fmla="*/ 0 h 532"/>
                  <a:gd name="T54" fmla="*/ 0 w 258"/>
                  <a:gd name="T55" fmla="*/ 0 h 532"/>
                  <a:gd name="T56" fmla="*/ 0 w 258"/>
                  <a:gd name="T57" fmla="*/ 0 h 532"/>
                  <a:gd name="T58" fmla="*/ 0 w 258"/>
                  <a:gd name="T59" fmla="*/ 0 h 532"/>
                  <a:gd name="T60" fmla="*/ 0 w 258"/>
                  <a:gd name="T61" fmla="*/ 0 h 532"/>
                  <a:gd name="T62" fmla="*/ 0 w 258"/>
                  <a:gd name="T63" fmla="*/ 0 h 532"/>
                  <a:gd name="T64" fmla="*/ 0 w 258"/>
                  <a:gd name="T65" fmla="*/ 0 h 532"/>
                  <a:gd name="T66" fmla="*/ 0 w 258"/>
                  <a:gd name="T67" fmla="*/ 0 h 532"/>
                  <a:gd name="T68" fmla="*/ 0 w 258"/>
                  <a:gd name="T69" fmla="*/ 0 h 532"/>
                  <a:gd name="T70" fmla="*/ 0 w 258"/>
                  <a:gd name="T71" fmla="*/ 0 h 532"/>
                  <a:gd name="T72" fmla="*/ 0 w 258"/>
                  <a:gd name="T73" fmla="*/ 0 h 532"/>
                  <a:gd name="T74" fmla="*/ 0 w 258"/>
                  <a:gd name="T75" fmla="*/ 0 h 532"/>
                  <a:gd name="T76" fmla="*/ 0 w 258"/>
                  <a:gd name="T77" fmla="*/ 0 h 532"/>
                  <a:gd name="T78" fmla="*/ 0 w 258"/>
                  <a:gd name="T79" fmla="*/ 0 h 532"/>
                  <a:gd name="T80" fmla="*/ 0 w 258"/>
                  <a:gd name="T81" fmla="*/ 0 h 532"/>
                  <a:gd name="T82" fmla="*/ 0 w 258"/>
                  <a:gd name="T83" fmla="*/ 0 h 532"/>
                  <a:gd name="T84" fmla="*/ 0 w 258"/>
                  <a:gd name="T85" fmla="*/ 0 h 532"/>
                  <a:gd name="T86" fmla="*/ 0 w 258"/>
                  <a:gd name="T87" fmla="*/ 0 h 532"/>
                  <a:gd name="T88" fmla="*/ 0 w 258"/>
                  <a:gd name="T89" fmla="*/ 0 h 532"/>
                  <a:gd name="T90" fmla="*/ 0 w 258"/>
                  <a:gd name="T91" fmla="*/ 0 h 532"/>
                  <a:gd name="T92" fmla="*/ 0 w 258"/>
                  <a:gd name="T93" fmla="*/ 0 h 532"/>
                  <a:gd name="T94" fmla="*/ 0 w 258"/>
                  <a:gd name="T95" fmla="*/ 0 h 532"/>
                  <a:gd name="T96" fmla="*/ 0 w 258"/>
                  <a:gd name="T97" fmla="*/ 0 h 532"/>
                  <a:gd name="T98" fmla="*/ 0 w 258"/>
                  <a:gd name="T99" fmla="*/ 0 h 532"/>
                  <a:gd name="T100" fmla="*/ 0 w 258"/>
                  <a:gd name="T101" fmla="*/ 0 h 5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8"/>
                  <a:gd name="T154" fmla="*/ 0 h 532"/>
                  <a:gd name="T155" fmla="*/ 258 w 258"/>
                  <a:gd name="T156" fmla="*/ 532 h 5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8" h="532">
                    <a:moveTo>
                      <a:pt x="120" y="0"/>
                    </a:moveTo>
                    <a:lnTo>
                      <a:pt x="127" y="6"/>
                    </a:lnTo>
                    <a:lnTo>
                      <a:pt x="144" y="22"/>
                    </a:lnTo>
                    <a:lnTo>
                      <a:pt x="155" y="33"/>
                    </a:lnTo>
                    <a:lnTo>
                      <a:pt x="168" y="46"/>
                    </a:lnTo>
                    <a:lnTo>
                      <a:pt x="181" y="63"/>
                    </a:lnTo>
                    <a:lnTo>
                      <a:pt x="195" y="80"/>
                    </a:lnTo>
                    <a:lnTo>
                      <a:pt x="208" y="99"/>
                    </a:lnTo>
                    <a:lnTo>
                      <a:pt x="222" y="120"/>
                    </a:lnTo>
                    <a:lnTo>
                      <a:pt x="233" y="143"/>
                    </a:lnTo>
                    <a:lnTo>
                      <a:pt x="243" y="167"/>
                    </a:lnTo>
                    <a:lnTo>
                      <a:pt x="247" y="179"/>
                    </a:lnTo>
                    <a:lnTo>
                      <a:pt x="251" y="192"/>
                    </a:lnTo>
                    <a:lnTo>
                      <a:pt x="254" y="206"/>
                    </a:lnTo>
                    <a:lnTo>
                      <a:pt x="256" y="219"/>
                    </a:lnTo>
                    <a:lnTo>
                      <a:pt x="257" y="233"/>
                    </a:lnTo>
                    <a:lnTo>
                      <a:pt x="258" y="246"/>
                    </a:lnTo>
                    <a:lnTo>
                      <a:pt x="258" y="261"/>
                    </a:lnTo>
                    <a:lnTo>
                      <a:pt x="257" y="275"/>
                    </a:lnTo>
                    <a:lnTo>
                      <a:pt x="255" y="289"/>
                    </a:lnTo>
                    <a:lnTo>
                      <a:pt x="251" y="304"/>
                    </a:lnTo>
                    <a:lnTo>
                      <a:pt x="247" y="317"/>
                    </a:lnTo>
                    <a:lnTo>
                      <a:pt x="241" y="330"/>
                    </a:lnTo>
                    <a:lnTo>
                      <a:pt x="235" y="343"/>
                    </a:lnTo>
                    <a:lnTo>
                      <a:pt x="227" y="357"/>
                    </a:lnTo>
                    <a:lnTo>
                      <a:pt x="219" y="369"/>
                    </a:lnTo>
                    <a:lnTo>
                      <a:pt x="209" y="380"/>
                    </a:lnTo>
                    <a:lnTo>
                      <a:pt x="200" y="392"/>
                    </a:lnTo>
                    <a:lnTo>
                      <a:pt x="190" y="404"/>
                    </a:lnTo>
                    <a:lnTo>
                      <a:pt x="179" y="414"/>
                    </a:lnTo>
                    <a:lnTo>
                      <a:pt x="169" y="424"/>
                    </a:lnTo>
                    <a:lnTo>
                      <a:pt x="145" y="445"/>
                    </a:lnTo>
                    <a:lnTo>
                      <a:pt x="122" y="462"/>
                    </a:lnTo>
                    <a:lnTo>
                      <a:pt x="99" y="478"/>
                    </a:lnTo>
                    <a:lnTo>
                      <a:pt x="77" y="493"/>
                    </a:lnTo>
                    <a:lnTo>
                      <a:pt x="56" y="504"/>
                    </a:lnTo>
                    <a:lnTo>
                      <a:pt x="38" y="514"/>
                    </a:lnTo>
                    <a:lnTo>
                      <a:pt x="10" y="528"/>
                    </a:lnTo>
                    <a:lnTo>
                      <a:pt x="0" y="532"/>
                    </a:lnTo>
                    <a:lnTo>
                      <a:pt x="2" y="516"/>
                    </a:lnTo>
                    <a:lnTo>
                      <a:pt x="8" y="469"/>
                    </a:lnTo>
                    <a:lnTo>
                      <a:pt x="20" y="401"/>
                    </a:lnTo>
                    <a:lnTo>
                      <a:pt x="34" y="318"/>
                    </a:lnTo>
                    <a:lnTo>
                      <a:pt x="42" y="274"/>
                    </a:lnTo>
                    <a:lnTo>
                      <a:pt x="51" y="229"/>
                    </a:lnTo>
                    <a:lnTo>
                      <a:pt x="61" y="185"/>
                    </a:lnTo>
                    <a:lnTo>
                      <a:pt x="72" y="141"/>
                    </a:lnTo>
                    <a:lnTo>
                      <a:pt x="83" y="100"/>
                    </a:lnTo>
                    <a:lnTo>
                      <a:pt x="95" y="63"/>
                    </a:lnTo>
                    <a:lnTo>
                      <a:pt x="107" y="2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D5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8" name="Freeform 302"/>
              <p:cNvSpPr>
                <a:spLocks/>
              </p:cNvSpPr>
              <p:nvPr/>
            </p:nvSpPr>
            <p:spPr bwMode="auto">
              <a:xfrm>
                <a:off x="3185" y="1883"/>
                <a:ext cx="141" cy="36"/>
              </a:xfrm>
              <a:custGeom>
                <a:avLst/>
                <a:gdLst>
                  <a:gd name="T0" fmla="*/ 0 w 2112"/>
                  <a:gd name="T1" fmla="*/ 0 h 540"/>
                  <a:gd name="T2" fmla="*/ 0 w 2112"/>
                  <a:gd name="T3" fmla="*/ 0 h 540"/>
                  <a:gd name="T4" fmla="*/ 0 w 2112"/>
                  <a:gd name="T5" fmla="*/ 0 h 540"/>
                  <a:gd name="T6" fmla="*/ 0 w 2112"/>
                  <a:gd name="T7" fmla="*/ 0 h 540"/>
                  <a:gd name="T8" fmla="*/ 0 w 2112"/>
                  <a:gd name="T9" fmla="*/ 0 h 540"/>
                  <a:gd name="T10" fmla="*/ 0 w 2112"/>
                  <a:gd name="T11" fmla="*/ 0 h 540"/>
                  <a:gd name="T12" fmla="*/ 0 w 2112"/>
                  <a:gd name="T13" fmla="*/ 0 h 540"/>
                  <a:gd name="T14" fmla="*/ 0 w 2112"/>
                  <a:gd name="T15" fmla="*/ 0 h 540"/>
                  <a:gd name="T16" fmla="*/ 0 w 2112"/>
                  <a:gd name="T17" fmla="*/ 0 h 540"/>
                  <a:gd name="T18" fmla="*/ 0 w 2112"/>
                  <a:gd name="T19" fmla="*/ 0 h 540"/>
                  <a:gd name="T20" fmla="*/ 0 w 2112"/>
                  <a:gd name="T21" fmla="*/ 0 h 540"/>
                  <a:gd name="T22" fmla="*/ 0 w 2112"/>
                  <a:gd name="T23" fmla="*/ 0 h 540"/>
                  <a:gd name="T24" fmla="*/ 0 w 2112"/>
                  <a:gd name="T25" fmla="*/ 0 h 540"/>
                  <a:gd name="T26" fmla="*/ 0 w 2112"/>
                  <a:gd name="T27" fmla="*/ 0 h 540"/>
                  <a:gd name="T28" fmla="*/ 0 w 2112"/>
                  <a:gd name="T29" fmla="*/ 0 h 540"/>
                  <a:gd name="T30" fmla="*/ 0 w 2112"/>
                  <a:gd name="T31" fmla="*/ 0 h 540"/>
                  <a:gd name="T32" fmla="*/ 0 w 2112"/>
                  <a:gd name="T33" fmla="*/ 0 h 540"/>
                  <a:gd name="T34" fmla="*/ 0 w 2112"/>
                  <a:gd name="T35" fmla="*/ 0 h 540"/>
                  <a:gd name="T36" fmla="*/ 0 w 2112"/>
                  <a:gd name="T37" fmla="*/ 0 h 540"/>
                  <a:gd name="T38" fmla="*/ 0 w 2112"/>
                  <a:gd name="T39" fmla="*/ 0 h 540"/>
                  <a:gd name="T40" fmla="*/ 0 w 2112"/>
                  <a:gd name="T41" fmla="*/ 0 h 540"/>
                  <a:gd name="T42" fmla="*/ 0 w 2112"/>
                  <a:gd name="T43" fmla="*/ 0 h 540"/>
                  <a:gd name="T44" fmla="*/ 0 w 2112"/>
                  <a:gd name="T45" fmla="*/ 0 h 540"/>
                  <a:gd name="T46" fmla="*/ 0 w 2112"/>
                  <a:gd name="T47" fmla="*/ 0 h 540"/>
                  <a:gd name="T48" fmla="*/ 0 w 2112"/>
                  <a:gd name="T49" fmla="*/ 0 h 540"/>
                  <a:gd name="T50" fmla="*/ 0 w 2112"/>
                  <a:gd name="T51" fmla="*/ 0 h 540"/>
                  <a:gd name="T52" fmla="*/ 0 w 2112"/>
                  <a:gd name="T53" fmla="*/ 0 h 540"/>
                  <a:gd name="T54" fmla="*/ 0 w 2112"/>
                  <a:gd name="T55" fmla="*/ 0 h 540"/>
                  <a:gd name="T56" fmla="*/ 0 w 2112"/>
                  <a:gd name="T57" fmla="*/ 0 h 540"/>
                  <a:gd name="T58" fmla="*/ 0 w 2112"/>
                  <a:gd name="T59" fmla="*/ 0 h 540"/>
                  <a:gd name="T60" fmla="*/ 0 w 2112"/>
                  <a:gd name="T61" fmla="*/ 0 h 540"/>
                  <a:gd name="T62" fmla="*/ 0 w 2112"/>
                  <a:gd name="T63" fmla="*/ 0 h 540"/>
                  <a:gd name="T64" fmla="*/ 0 w 2112"/>
                  <a:gd name="T65" fmla="*/ 0 h 540"/>
                  <a:gd name="T66" fmla="*/ 0 w 2112"/>
                  <a:gd name="T67" fmla="*/ 0 h 540"/>
                  <a:gd name="T68" fmla="*/ 0 w 2112"/>
                  <a:gd name="T69" fmla="*/ 0 h 540"/>
                  <a:gd name="T70" fmla="*/ 0 w 2112"/>
                  <a:gd name="T71" fmla="*/ 0 h 540"/>
                  <a:gd name="T72" fmla="*/ 0 w 2112"/>
                  <a:gd name="T73" fmla="*/ 0 h 5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12"/>
                  <a:gd name="T112" fmla="*/ 0 h 540"/>
                  <a:gd name="T113" fmla="*/ 2112 w 2112"/>
                  <a:gd name="T114" fmla="*/ 540 h 5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12" h="540">
                    <a:moveTo>
                      <a:pt x="0" y="540"/>
                    </a:moveTo>
                    <a:lnTo>
                      <a:pt x="19" y="518"/>
                    </a:lnTo>
                    <a:lnTo>
                      <a:pt x="72" y="459"/>
                    </a:lnTo>
                    <a:lnTo>
                      <a:pt x="110" y="420"/>
                    </a:lnTo>
                    <a:lnTo>
                      <a:pt x="156" y="376"/>
                    </a:lnTo>
                    <a:lnTo>
                      <a:pt x="181" y="353"/>
                    </a:lnTo>
                    <a:lnTo>
                      <a:pt x="208" y="329"/>
                    </a:lnTo>
                    <a:lnTo>
                      <a:pt x="236" y="305"/>
                    </a:lnTo>
                    <a:lnTo>
                      <a:pt x="267" y="281"/>
                    </a:lnTo>
                    <a:lnTo>
                      <a:pt x="297" y="256"/>
                    </a:lnTo>
                    <a:lnTo>
                      <a:pt x="330" y="232"/>
                    </a:lnTo>
                    <a:lnTo>
                      <a:pt x="363" y="207"/>
                    </a:lnTo>
                    <a:lnTo>
                      <a:pt x="399" y="184"/>
                    </a:lnTo>
                    <a:lnTo>
                      <a:pt x="435" y="161"/>
                    </a:lnTo>
                    <a:lnTo>
                      <a:pt x="473" y="139"/>
                    </a:lnTo>
                    <a:lnTo>
                      <a:pt x="511" y="117"/>
                    </a:lnTo>
                    <a:lnTo>
                      <a:pt x="550" y="98"/>
                    </a:lnTo>
                    <a:lnTo>
                      <a:pt x="591" y="80"/>
                    </a:lnTo>
                    <a:lnTo>
                      <a:pt x="632" y="63"/>
                    </a:lnTo>
                    <a:lnTo>
                      <a:pt x="674" y="48"/>
                    </a:lnTo>
                    <a:lnTo>
                      <a:pt x="717" y="36"/>
                    </a:lnTo>
                    <a:lnTo>
                      <a:pt x="759" y="24"/>
                    </a:lnTo>
                    <a:lnTo>
                      <a:pt x="803" y="16"/>
                    </a:lnTo>
                    <a:lnTo>
                      <a:pt x="848" y="11"/>
                    </a:lnTo>
                    <a:lnTo>
                      <a:pt x="893" y="7"/>
                    </a:lnTo>
                    <a:lnTo>
                      <a:pt x="981" y="5"/>
                    </a:lnTo>
                    <a:lnTo>
                      <a:pt x="1066" y="3"/>
                    </a:lnTo>
                    <a:lnTo>
                      <a:pt x="1146" y="1"/>
                    </a:lnTo>
                    <a:lnTo>
                      <a:pt x="1222" y="0"/>
                    </a:lnTo>
                    <a:lnTo>
                      <a:pt x="1359" y="0"/>
                    </a:lnTo>
                    <a:lnTo>
                      <a:pt x="1477" y="1"/>
                    </a:lnTo>
                    <a:lnTo>
                      <a:pt x="1571" y="3"/>
                    </a:lnTo>
                    <a:lnTo>
                      <a:pt x="1641" y="5"/>
                    </a:lnTo>
                    <a:lnTo>
                      <a:pt x="1685" y="7"/>
                    </a:lnTo>
                    <a:lnTo>
                      <a:pt x="1699" y="7"/>
                    </a:lnTo>
                    <a:lnTo>
                      <a:pt x="2112" y="454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6A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9" name="Freeform 303"/>
              <p:cNvSpPr>
                <a:spLocks/>
              </p:cNvSpPr>
              <p:nvPr/>
            </p:nvSpPr>
            <p:spPr bwMode="auto">
              <a:xfrm>
                <a:off x="3141" y="1899"/>
                <a:ext cx="233" cy="235"/>
              </a:xfrm>
              <a:custGeom>
                <a:avLst/>
                <a:gdLst>
                  <a:gd name="T0" fmla="*/ 0 w 3496"/>
                  <a:gd name="T1" fmla="*/ 0 h 3514"/>
                  <a:gd name="T2" fmla="*/ 0 w 3496"/>
                  <a:gd name="T3" fmla="*/ 0 h 3514"/>
                  <a:gd name="T4" fmla="*/ 0 w 3496"/>
                  <a:gd name="T5" fmla="*/ 0 h 3514"/>
                  <a:gd name="T6" fmla="*/ 0 w 3496"/>
                  <a:gd name="T7" fmla="*/ 0 h 3514"/>
                  <a:gd name="T8" fmla="*/ 0 w 3496"/>
                  <a:gd name="T9" fmla="*/ 0 h 3514"/>
                  <a:gd name="T10" fmla="*/ 0 w 3496"/>
                  <a:gd name="T11" fmla="*/ 0 h 3514"/>
                  <a:gd name="T12" fmla="*/ 0 w 3496"/>
                  <a:gd name="T13" fmla="*/ 0 h 3514"/>
                  <a:gd name="T14" fmla="*/ 0 w 3496"/>
                  <a:gd name="T15" fmla="*/ 0 h 3514"/>
                  <a:gd name="T16" fmla="*/ 0 w 3496"/>
                  <a:gd name="T17" fmla="*/ 0 h 3514"/>
                  <a:gd name="T18" fmla="*/ 0 w 3496"/>
                  <a:gd name="T19" fmla="*/ 0 h 3514"/>
                  <a:gd name="T20" fmla="*/ 0 w 3496"/>
                  <a:gd name="T21" fmla="*/ 0 h 3514"/>
                  <a:gd name="T22" fmla="*/ 0 w 3496"/>
                  <a:gd name="T23" fmla="*/ 0 h 3514"/>
                  <a:gd name="T24" fmla="*/ 0 w 3496"/>
                  <a:gd name="T25" fmla="*/ 0 h 3514"/>
                  <a:gd name="T26" fmla="*/ 0 w 3496"/>
                  <a:gd name="T27" fmla="*/ 0 h 3514"/>
                  <a:gd name="T28" fmla="*/ 0 w 3496"/>
                  <a:gd name="T29" fmla="*/ 0 h 3514"/>
                  <a:gd name="T30" fmla="*/ 0 w 3496"/>
                  <a:gd name="T31" fmla="*/ 0 h 3514"/>
                  <a:gd name="T32" fmla="*/ 0 w 3496"/>
                  <a:gd name="T33" fmla="*/ 0 h 3514"/>
                  <a:gd name="T34" fmla="*/ 0 w 3496"/>
                  <a:gd name="T35" fmla="*/ 0 h 3514"/>
                  <a:gd name="T36" fmla="*/ 0 w 3496"/>
                  <a:gd name="T37" fmla="*/ 0 h 3514"/>
                  <a:gd name="T38" fmla="*/ 0 w 3496"/>
                  <a:gd name="T39" fmla="*/ 0 h 3514"/>
                  <a:gd name="T40" fmla="*/ 0 w 3496"/>
                  <a:gd name="T41" fmla="*/ 0 h 3514"/>
                  <a:gd name="T42" fmla="*/ 0 w 3496"/>
                  <a:gd name="T43" fmla="*/ 0 h 3514"/>
                  <a:gd name="T44" fmla="*/ 0 w 3496"/>
                  <a:gd name="T45" fmla="*/ 0 h 3514"/>
                  <a:gd name="T46" fmla="*/ 0 w 3496"/>
                  <a:gd name="T47" fmla="*/ 0 h 3514"/>
                  <a:gd name="T48" fmla="*/ 0 w 3496"/>
                  <a:gd name="T49" fmla="*/ 0 h 3514"/>
                  <a:gd name="T50" fmla="*/ 0 w 3496"/>
                  <a:gd name="T51" fmla="*/ 0 h 3514"/>
                  <a:gd name="T52" fmla="*/ 0 w 3496"/>
                  <a:gd name="T53" fmla="*/ 0 h 3514"/>
                  <a:gd name="T54" fmla="*/ 0 w 3496"/>
                  <a:gd name="T55" fmla="*/ 0 h 3514"/>
                  <a:gd name="T56" fmla="*/ 0 w 3496"/>
                  <a:gd name="T57" fmla="*/ 0 h 3514"/>
                  <a:gd name="T58" fmla="*/ 0 w 3496"/>
                  <a:gd name="T59" fmla="*/ 0 h 3514"/>
                  <a:gd name="T60" fmla="*/ 0 w 3496"/>
                  <a:gd name="T61" fmla="*/ 0 h 3514"/>
                  <a:gd name="T62" fmla="*/ 0 w 3496"/>
                  <a:gd name="T63" fmla="*/ 0 h 3514"/>
                  <a:gd name="T64" fmla="*/ 0 w 3496"/>
                  <a:gd name="T65" fmla="*/ 0 h 3514"/>
                  <a:gd name="T66" fmla="*/ 0 w 3496"/>
                  <a:gd name="T67" fmla="*/ 0 h 3514"/>
                  <a:gd name="T68" fmla="*/ 0 w 3496"/>
                  <a:gd name="T69" fmla="*/ 0 h 3514"/>
                  <a:gd name="T70" fmla="*/ 0 w 3496"/>
                  <a:gd name="T71" fmla="*/ 0 h 3514"/>
                  <a:gd name="T72" fmla="*/ 0 w 3496"/>
                  <a:gd name="T73" fmla="*/ 0 h 3514"/>
                  <a:gd name="T74" fmla="*/ 0 w 3496"/>
                  <a:gd name="T75" fmla="*/ 0 h 3514"/>
                  <a:gd name="T76" fmla="*/ 0 w 3496"/>
                  <a:gd name="T77" fmla="*/ 0 h 3514"/>
                  <a:gd name="T78" fmla="*/ 0 w 3496"/>
                  <a:gd name="T79" fmla="*/ 0 h 3514"/>
                  <a:gd name="T80" fmla="*/ 0 w 3496"/>
                  <a:gd name="T81" fmla="*/ 0 h 3514"/>
                  <a:gd name="T82" fmla="*/ 0 w 3496"/>
                  <a:gd name="T83" fmla="*/ 0 h 3514"/>
                  <a:gd name="T84" fmla="*/ 0 w 3496"/>
                  <a:gd name="T85" fmla="*/ 0 h 3514"/>
                  <a:gd name="T86" fmla="*/ 0 w 3496"/>
                  <a:gd name="T87" fmla="*/ 0 h 3514"/>
                  <a:gd name="T88" fmla="*/ 0 w 3496"/>
                  <a:gd name="T89" fmla="*/ 0 h 3514"/>
                  <a:gd name="T90" fmla="*/ 0 w 3496"/>
                  <a:gd name="T91" fmla="*/ 0 h 3514"/>
                  <a:gd name="T92" fmla="*/ 0 w 3496"/>
                  <a:gd name="T93" fmla="*/ 0 h 3514"/>
                  <a:gd name="T94" fmla="*/ 0 w 3496"/>
                  <a:gd name="T95" fmla="*/ 0 h 3514"/>
                  <a:gd name="T96" fmla="*/ 0 w 3496"/>
                  <a:gd name="T97" fmla="*/ 0 h 3514"/>
                  <a:gd name="T98" fmla="*/ 0 w 3496"/>
                  <a:gd name="T99" fmla="*/ 0 h 3514"/>
                  <a:gd name="T100" fmla="*/ 0 w 3496"/>
                  <a:gd name="T101" fmla="*/ 0 h 3514"/>
                  <a:gd name="T102" fmla="*/ 0 w 3496"/>
                  <a:gd name="T103" fmla="*/ 0 h 3514"/>
                  <a:gd name="T104" fmla="*/ 0 w 3496"/>
                  <a:gd name="T105" fmla="*/ 0 h 35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96"/>
                  <a:gd name="T160" fmla="*/ 0 h 3514"/>
                  <a:gd name="T161" fmla="*/ 3496 w 3496"/>
                  <a:gd name="T162" fmla="*/ 3514 h 35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96" h="3514">
                    <a:moveTo>
                      <a:pt x="0" y="1228"/>
                    </a:moveTo>
                    <a:lnTo>
                      <a:pt x="17" y="1192"/>
                    </a:lnTo>
                    <a:lnTo>
                      <a:pt x="67" y="1096"/>
                    </a:lnTo>
                    <a:lnTo>
                      <a:pt x="105" y="1032"/>
                    </a:lnTo>
                    <a:lnTo>
                      <a:pt x="149" y="957"/>
                    </a:lnTo>
                    <a:lnTo>
                      <a:pt x="174" y="919"/>
                    </a:lnTo>
                    <a:lnTo>
                      <a:pt x="201" y="878"/>
                    </a:lnTo>
                    <a:lnTo>
                      <a:pt x="229" y="836"/>
                    </a:lnTo>
                    <a:lnTo>
                      <a:pt x="259" y="793"/>
                    </a:lnTo>
                    <a:lnTo>
                      <a:pt x="291" y="749"/>
                    </a:lnTo>
                    <a:lnTo>
                      <a:pt x="324" y="706"/>
                    </a:lnTo>
                    <a:lnTo>
                      <a:pt x="359" y="662"/>
                    </a:lnTo>
                    <a:lnTo>
                      <a:pt x="396" y="619"/>
                    </a:lnTo>
                    <a:lnTo>
                      <a:pt x="434" y="576"/>
                    </a:lnTo>
                    <a:lnTo>
                      <a:pt x="473" y="534"/>
                    </a:lnTo>
                    <a:lnTo>
                      <a:pt x="515" y="493"/>
                    </a:lnTo>
                    <a:lnTo>
                      <a:pt x="557" y="453"/>
                    </a:lnTo>
                    <a:lnTo>
                      <a:pt x="601" y="415"/>
                    </a:lnTo>
                    <a:lnTo>
                      <a:pt x="647" y="379"/>
                    </a:lnTo>
                    <a:lnTo>
                      <a:pt x="693" y="345"/>
                    </a:lnTo>
                    <a:lnTo>
                      <a:pt x="741" y="313"/>
                    </a:lnTo>
                    <a:lnTo>
                      <a:pt x="790" y="284"/>
                    </a:lnTo>
                    <a:lnTo>
                      <a:pt x="840" y="258"/>
                    </a:lnTo>
                    <a:lnTo>
                      <a:pt x="892" y="235"/>
                    </a:lnTo>
                    <a:lnTo>
                      <a:pt x="944" y="215"/>
                    </a:lnTo>
                    <a:lnTo>
                      <a:pt x="1050" y="181"/>
                    </a:lnTo>
                    <a:lnTo>
                      <a:pt x="1155" y="148"/>
                    </a:lnTo>
                    <a:lnTo>
                      <a:pt x="1258" y="118"/>
                    </a:lnTo>
                    <a:lnTo>
                      <a:pt x="1361" y="90"/>
                    </a:lnTo>
                    <a:lnTo>
                      <a:pt x="1412" y="77"/>
                    </a:lnTo>
                    <a:lnTo>
                      <a:pt x="1463" y="65"/>
                    </a:lnTo>
                    <a:lnTo>
                      <a:pt x="1513" y="55"/>
                    </a:lnTo>
                    <a:lnTo>
                      <a:pt x="1563" y="45"/>
                    </a:lnTo>
                    <a:lnTo>
                      <a:pt x="1612" y="36"/>
                    </a:lnTo>
                    <a:lnTo>
                      <a:pt x="1662" y="26"/>
                    </a:lnTo>
                    <a:lnTo>
                      <a:pt x="1711" y="19"/>
                    </a:lnTo>
                    <a:lnTo>
                      <a:pt x="1759" y="13"/>
                    </a:lnTo>
                    <a:lnTo>
                      <a:pt x="1807" y="8"/>
                    </a:lnTo>
                    <a:lnTo>
                      <a:pt x="1855" y="4"/>
                    </a:lnTo>
                    <a:lnTo>
                      <a:pt x="1902" y="2"/>
                    </a:lnTo>
                    <a:lnTo>
                      <a:pt x="1949" y="0"/>
                    </a:lnTo>
                    <a:lnTo>
                      <a:pt x="1996" y="0"/>
                    </a:lnTo>
                    <a:lnTo>
                      <a:pt x="2041" y="1"/>
                    </a:lnTo>
                    <a:lnTo>
                      <a:pt x="2087" y="4"/>
                    </a:lnTo>
                    <a:lnTo>
                      <a:pt x="2132" y="7"/>
                    </a:lnTo>
                    <a:lnTo>
                      <a:pt x="2176" y="13"/>
                    </a:lnTo>
                    <a:lnTo>
                      <a:pt x="2220" y="19"/>
                    </a:lnTo>
                    <a:lnTo>
                      <a:pt x="2263" y="28"/>
                    </a:lnTo>
                    <a:lnTo>
                      <a:pt x="2306" y="39"/>
                    </a:lnTo>
                    <a:lnTo>
                      <a:pt x="2348" y="50"/>
                    </a:lnTo>
                    <a:lnTo>
                      <a:pt x="2390" y="63"/>
                    </a:lnTo>
                    <a:lnTo>
                      <a:pt x="2432" y="78"/>
                    </a:lnTo>
                    <a:lnTo>
                      <a:pt x="2471" y="95"/>
                    </a:lnTo>
                    <a:lnTo>
                      <a:pt x="2511" y="113"/>
                    </a:lnTo>
                    <a:lnTo>
                      <a:pt x="2549" y="132"/>
                    </a:lnTo>
                    <a:lnTo>
                      <a:pt x="2586" y="151"/>
                    </a:lnTo>
                    <a:lnTo>
                      <a:pt x="2620" y="171"/>
                    </a:lnTo>
                    <a:lnTo>
                      <a:pt x="2653" y="192"/>
                    </a:lnTo>
                    <a:lnTo>
                      <a:pt x="2685" y="213"/>
                    </a:lnTo>
                    <a:lnTo>
                      <a:pt x="2715" y="236"/>
                    </a:lnTo>
                    <a:lnTo>
                      <a:pt x="2744" y="258"/>
                    </a:lnTo>
                    <a:lnTo>
                      <a:pt x="2771" y="282"/>
                    </a:lnTo>
                    <a:lnTo>
                      <a:pt x="2798" y="305"/>
                    </a:lnTo>
                    <a:lnTo>
                      <a:pt x="2822" y="330"/>
                    </a:lnTo>
                    <a:lnTo>
                      <a:pt x="2846" y="354"/>
                    </a:lnTo>
                    <a:lnTo>
                      <a:pt x="2868" y="381"/>
                    </a:lnTo>
                    <a:lnTo>
                      <a:pt x="2889" y="406"/>
                    </a:lnTo>
                    <a:lnTo>
                      <a:pt x="2908" y="433"/>
                    </a:lnTo>
                    <a:lnTo>
                      <a:pt x="2926" y="460"/>
                    </a:lnTo>
                    <a:lnTo>
                      <a:pt x="2944" y="488"/>
                    </a:lnTo>
                    <a:lnTo>
                      <a:pt x="2960" y="515"/>
                    </a:lnTo>
                    <a:lnTo>
                      <a:pt x="2974" y="544"/>
                    </a:lnTo>
                    <a:lnTo>
                      <a:pt x="2988" y="574"/>
                    </a:lnTo>
                    <a:lnTo>
                      <a:pt x="3001" y="603"/>
                    </a:lnTo>
                    <a:lnTo>
                      <a:pt x="3012" y="633"/>
                    </a:lnTo>
                    <a:lnTo>
                      <a:pt x="3022" y="663"/>
                    </a:lnTo>
                    <a:lnTo>
                      <a:pt x="3032" y="694"/>
                    </a:lnTo>
                    <a:lnTo>
                      <a:pt x="3040" y="725"/>
                    </a:lnTo>
                    <a:lnTo>
                      <a:pt x="3048" y="756"/>
                    </a:lnTo>
                    <a:lnTo>
                      <a:pt x="3054" y="789"/>
                    </a:lnTo>
                    <a:lnTo>
                      <a:pt x="3059" y="821"/>
                    </a:lnTo>
                    <a:lnTo>
                      <a:pt x="3064" y="853"/>
                    </a:lnTo>
                    <a:lnTo>
                      <a:pt x="3067" y="887"/>
                    </a:lnTo>
                    <a:lnTo>
                      <a:pt x="3070" y="920"/>
                    </a:lnTo>
                    <a:lnTo>
                      <a:pt x="3072" y="953"/>
                    </a:lnTo>
                    <a:lnTo>
                      <a:pt x="3079" y="1104"/>
                    </a:lnTo>
                    <a:lnTo>
                      <a:pt x="3083" y="1279"/>
                    </a:lnTo>
                    <a:lnTo>
                      <a:pt x="3086" y="1465"/>
                    </a:lnTo>
                    <a:lnTo>
                      <a:pt x="3088" y="1650"/>
                    </a:lnTo>
                    <a:lnTo>
                      <a:pt x="3089" y="1821"/>
                    </a:lnTo>
                    <a:lnTo>
                      <a:pt x="3090" y="1968"/>
                    </a:lnTo>
                    <a:lnTo>
                      <a:pt x="3090" y="2078"/>
                    </a:lnTo>
                    <a:lnTo>
                      <a:pt x="3090" y="2139"/>
                    </a:lnTo>
                    <a:lnTo>
                      <a:pt x="3090" y="2147"/>
                    </a:lnTo>
                    <a:lnTo>
                      <a:pt x="3092" y="2156"/>
                    </a:lnTo>
                    <a:lnTo>
                      <a:pt x="3094" y="2166"/>
                    </a:lnTo>
                    <a:lnTo>
                      <a:pt x="3096" y="2176"/>
                    </a:lnTo>
                    <a:lnTo>
                      <a:pt x="3104" y="2199"/>
                    </a:lnTo>
                    <a:lnTo>
                      <a:pt x="3113" y="2223"/>
                    </a:lnTo>
                    <a:lnTo>
                      <a:pt x="3138" y="2278"/>
                    </a:lnTo>
                    <a:lnTo>
                      <a:pt x="3165" y="2337"/>
                    </a:lnTo>
                    <a:lnTo>
                      <a:pt x="3179" y="2367"/>
                    </a:lnTo>
                    <a:lnTo>
                      <a:pt x="3191" y="2399"/>
                    </a:lnTo>
                    <a:lnTo>
                      <a:pt x="3203" y="2431"/>
                    </a:lnTo>
                    <a:lnTo>
                      <a:pt x="3213" y="2462"/>
                    </a:lnTo>
                    <a:lnTo>
                      <a:pt x="3217" y="2479"/>
                    </a:lnTo>
                    <a:lnTo>
                      <a:pt x="3220" y="2494"/>
                    </a:lnTo>
                    <a:lnTo>
                      <a:pt x="3223" y="2510"/>
                    </a:lnTo>
                    <a:lnTo>
                      <a:pt x="3227" y="2526"/>
                    </a:lnTo>
                    <a:lnTo>
                      <a:pt x="3228" y="2541"/>
                    </a:lnTo>
                    <a:lnTo>
                      <a:pt x="3229" y="2556"/>
                    </a:lnTo>
                    <a:lnTo>
                      <a:pt x="3229" y="2571"/>
                    </a:lnTo>
                    <a:lnTo>
                      <a:pt x="3228" y="2585"/>
                    </a:lnTo>
                    <a:lnTo>
                      <a:pt x="3227" y="2601"/>
                    </a:lnTo>
                    <a:lnTo>
                      <a:pt x="3229" y="2618"/>
                    </a:lnTo>
                    <a:lnTo>
                      <a:pt x="3233" y="2636"/>
                    </a:lnTo>
                    <a:lnTo>
                      <a:pt x="3238" y="2655"/>
                    </a:lnTo>
                    <a:lnTo>
                      <a:pt x="3246" y="2677"/>
                    </a:lnTo>
                    <a:lnTo>
                      <a:pt x="3255" y="2699"/>
                    </a:lnTo>
                    <a:lnTo>
                      <a:pt x="3265" y="2722"/>
                    </a:lnTo>
                    <a:lnTo>
                      <a:pt x="3277" y="2745"/>
                    </a:lnTo>
                    <a:lnTo>
                      <a:pt x="3303" y="2795"/>
                    </a:lnTo>
                    <a:lnTo>
                      <a:pt x="3332" y="2847"/>
                    </a:lnTo>
                    <a:lnTo>
                      <a:pt x="3362" y="2900"/>
                    </a:lnTo>
                    <a:lnTo>
                      <a:pt x="3392" y="2952"/>
                    </a:lnTo>
                    <a:lnTo>
                      <a:pt x="3421" y="3004"/>
                    </a:lnTo>
                    <a:lnTo>
                      <a:pt x="3447" y="3053"/>
                    </a:lnTo>
                    <a:lnTo>
                      <a:pt x="3458" y="3078"/>
                    </a:lnTo>
                    <a:lnTo>
                      <a:pt x="3469" y="3100"/>
                    </a:lnTo>
                    <a:lnTo>
                      <a:pt x="3478" y="3123"/>
                    </a:lnTo>
                    <a:lnTo>
                      <a:pt x="3486" y="3143"/>
                    </a:lnTo>
                    <a:lnTo>
                      <a:pt x="3491" y="3163"/>
                    </a:lnTo>
                    <a:lnTo>
                      <a:pt x="3495" y="3181"/>
                    </a:lnTo>
                    <a:lnTo>
                      <a:pt x="3496" y="3198"/>
                    </a:lnTo>
                    <a:lnTo>
                      <a:pt x="3496" y="3213"/>
                    </a:lnTo>
                    <a:lnTo>
                      <a:pt x="3493" y="3227"/>
                    </a:lnTo>
                    <a:lnTo>
                      <a:pt x="3487" y="3238"/>
                    </a:lnTo>
                    <a:lnTo>
                      <a:pt x="3479" y="3247"/>
                    </a:lnTo>
                    <a:lnTo>
                      <a:pt x="3467" y="3256"/>
                    </a:lnTo>
                    <a:lnTo>
                      <a:pt x="3406" y="3286"/>
                    </a:lnTo>
                    <a:lnTo>
                      <a:pt x="3324" y="3327"/>
                    </a:lnTo>
                    <a:lnTo>
                      <a:pt x="3276" y="3348"/>
                    </a:lnTo>
                    <a:lnTo>
                      <a:pt x="3221" y="3371"/>
                    </a:lnTo>
                    <a:lnTo>
                      <a:pt x="3192" y="3383"/>
                    </a:lnTo>
                    <a:lnTo>
                      <a:pt x="3161" y="3394"/>
                    </a:lnTo>
                    <a:lnTo>
                      <a:pt x="3130" y="3406"/>
                    </a:lnTo>
                    <a:lnTo>
                      <a:pt x="3096" y="3416"/>
                    </a:lnTo>
                    <a:lnTo>
                      <a:pt x="3061" y="3427"/>
                    </a:lnTo>
                    <a:lnTo>
                      <a:pt x="3024" y="3437"/>
                    </a:lnTo>
                    <a:lnTo>
                      <a:pt x="2987" y="3448"/>
                    </a:lnTo>
                    <a:lnTo>
                      <a:pt x="2948" y="3457"/>
                    </a:lnTo>
                    <a:lnTo>
                      <a:pt x="2906" y="3466"/>
                    </a:lnTo>
                    <a:lnTo>
                      <a:pt x="2864" y="3474"/>
                    </a:lnTo>
                    <a:lnTo>
                      <a:pt x="2820" y="3482"/>
                    </a:lnTo>
                    <a:lnTo>
                      <a:pt x="2774" y="3489"/>
                    </a:lnTo>
                    <a:lnTo>
                      <a:pt x="2728" y="3496"/>
                    </a:lnTo>
                    <a:lnTo>
                      <a:pt x="2679" y="3502"/>
                    </a:lnTo>
                    <a:lnTo>
                      <a:pt x="2629" y="3506"/>
                    </a:lnTo>
                    <a:lnTo>
                      <a:pt x="2576" y="3510"/>
                    </a:lnTo>
                    <a:lnTo>
                      <a:pt x="2522" y="3512"/>
                    </a:lnTo>
                    <a:lnTo>
                      <a:pt x="2467" y="3514"/>
                    </a:lnTo>
                    <a:lnTo>
                      <a:pt x="2410" y="3514"/>
                    </a:lnTo>
                    <a:lnTo>
                      <a:pt x="2352" y="3513"/>
                    </a:lnTo>
                    <a:lnTo>
                      <a:pt x="2131" y="3507"/>
                    </a:lnTo>
                    <a:lnTo>
                      <a:pt x="1939" y="3500"/>
                    </a:lnTo>
                    <a:lnTo>
                      <a:pt x="1852" y="3496"/>
                    </a:lnTo>
                    <a:lnTo>
                      <a:pt x="1770" y="3489"/>
                    </a:lnTo>
                    <a:lnTo>
                      <a:pt x="1693" y="3483"/>
                    </a:lnTo>
                    <a:lnTo>
                      <a:pt x="1620" y="3474"/>
                    </a:lnTo>
                    <a:lnTo>
                      <a:pt x="1585" y="3469"/>
                    </a:lnTo>
                    <a:lnTo>
                      <a:pt x="1550" y="3464"/>
                    </a:lnTo>
                    <a:lnTo>
                      <a:pt x="1515" y="3458"/>
                    </a:lnTo>
                    <a:lnTo>
                      <a:pt x="1481" y="3451"/>
                    </a:lnTo>
                    <a:lnTo>
                      <a:pt x="1448" y="3443"/>
                    </a:lnTo>
                    <a:lnTo>
                      <a:pt x="1415" y="3435"/>
                    </a:lnTo>
                    <a:lnTo>
                      <a:pt x="1383" y="3426"/>
                    </a:lnTo>
                    <a:lnTo>
                      <a:pt x="1350" y="3416"/>
                    </a:lnTo>
                    <a:lnTo>
                      <a:pt x="1317" y="3406"/>
                    </a:lnTo>
                    <a:lnTo>
                      <a:pt x="1285" y="3394"/>
                    </a:lnTo>
                    <a:lnTo>
                      <a:pt x="1251" y="3382"/>
                    </a:lnTo>
                    <a:lnTo>
                      <a:pt x="1218" y="3369"/>
                    </a:lnTo>
                    <a:lnTo>
                      <a:pt x="1185" y="3355"/>
                    </a:lnTo>
                    <a:lnTo>
                      <a:pt x="1151" y="3340"/>
                    </a:lnTo>
                    <a:lnTo>
                      <a:pt x="1116" y="3324"/>
                    </a:lnTo>
                    <a:lnTo>
                      <a:pt x="1081" y="3307"/>
                    </a:lnTo>
                    <a:lnTo>
                      <a:pt x="951" y="3242"/>
                    </a:lnTo>
                    <a:lnTo>
                      <a:pt x="841" y="3187"/>
                    </a:lnTo>
                    <a:lnTo>
                      <a:pt x="793" y="3163"/>
                    </a:lnTo>
                    <a:lnTo>
                      <a:pt x="749" y="3140"/>
                    </a:lnTo>
                    <a:lnTo>
                      <a:pt x="709" y="3119"/>
                    </a:lnTo>
                    <a:lnTo>
                      <a:pt x="673" y="3098"/>
                    </a:lnTo>
                    <a:lnTo>
                      <a:pt x="642" y="3079"/>
                    </a:lnTo>
                    <a:lnTo>
                      <a:pt x="613" y="3059"/>
                    </a:lnTo>
                    <a:lnTo>
                      <a:pt x="588" y="3039"/>
                    </a:lnTo>
                    <a:lnTo>
                      <a:pt x="564" y="3020"/>
                    </a:lnTo>
                    <a:lnTo>
                      <a:pt x="554" y="3010"/>
                    </a:lnTo>
                    <a:lnTo>
                      <a:pt x="545" y="2998"/>
                    </a:lnTo>
                    <a:lnTo>
                      <a:pt x="536" y="2988"/>
                    </a:lnTo>
                    <a:lnTo>
                      <a:pt x="526" y="2977"/>
                    </a:lnTo>
                    <a:lnTo>
                      <a:pt x="519" y="2966"/>
                    </a:lnTo>
                    <a:lnTo>
                      <a:pt x="511" y="2953"/>
                    </a:lnTo>
                    <a:lnTo>
                      <a:pt x="504" y="2941"/>
                    </a:lnTo>
                    <a:lnTo>
                      <a:pt x="498" y="2929"/>
                    </a:lnTo>
                    <a:lnTo>
                      <a:pt x="469" y="2870"/>
                    </a:lnTo>
                    <a:lnTo>
                      <a:pt x="439" y="2798"/>
                    </a:lnTo>
                    <a:lnTo>
                      <a:pt x="408" y="2722"/>
                    </a:lnTo>
                    <a:lnTo>
                      <a:pt x="377" y="2645"/>
                    </a:lnTo>
                    <a:lnTo>
                      <a:pt x="350" y="2576"/>
                    </a:lnTo>
                    <a:lnTo>
                      <a:pt x="328" y="2518"/>
                    </a:lnTo>
                    <a:lnTo>
                      <a:pt x="314" y="2480"/>
                    </a:lnTo>
                    <a:lnTo>
                      <a:pt x="309" y="2465"/>
                    </a:lnTo>
                    <a:lnTo>
                      <a:pt x="0" y="1228"/>
                    </a:lnTo>
                    <a:close/>
                  </a:path>
                </a:pathLst>
              </a:custGeom>
              <a:solidFill>
                <a:srgbClr val="F6F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0" name="Freeform 304"/>
              <p:cNvSpPr>
                <a:spLocks/>
              </p:cNvSpPr>
              <p:nvPr/>
            </p:nvSpPr>
            <p:spPr bwMode="auto">
              <a:xfrm>
                <a:off x="3053" y="1925"/>
                <a:ext cx="157" cy="146"/>
              </a:xfrm>
              <a:custGeom>
                <a:avLst/>
                <a:gdLst>
                  <a:gd name="T0" fmla="*/ 0 w 2362"/>
                  <a:gd name="T1" fmla="*/ 0 h 2194"/>
                  <a:gd name="T2" fmla="*/ 0 w 2362"/>
                  <a:gd name="T3" fmla="*/ 0 h 2194"/>
                  <a:gd name="T4" fmla="*/ 0 w 2362"/>
                  <a:gd name="T5" fmla="*/ 0 h 2194"/>
                  <a:gd name="T6" fmla="*/ 0 w 2362"/>
                  <a:gd name="T7" fmla="*/ 0 h 2194"/>
                  <a:gd name="T8" fmla="*/ 0 w 2362"/>
                  <a:gd name="T9" fmla="*/ 0 h 2194"/>
                  <a:gd name="T10" fmla="*/ 0 w 2362"/>
                  <a:gd name="T11" fmla="*/ 0 h 2194"/>
                  <a:gd name="T12" fmla="*/ 0 w 2362"/>
                  <a:gd name="T13" fmla="*/ 0 h 2194"/>
                  <a:gd name="T14" fmla="*/ 0 w 2362"/>
                  <a:gd name="T15" fmla="*/ 0 h 2194"/>
                  <a:gd name="T16" fmla="*/ 0 w 2362"/>
                  <a:gd name="T17" fmla="*/ 0 h 2194"/>
                  <a:gd name="T18" fmla="*/ 0 w 2362"/>
                  <a:gd name="T19" fmla="*/ 0 h 2194"/>
                  <a:gd name="T20" fmla="*/ 0 w 2362"/>
                  <a:gd name="T21" fmla="*/ 0 h 2194"/>
                  <a:gd name="T22" fmla="*/ 0 w 2362"/>
                  <a:gd name="T23" fmla="*/ 0 h 2194"/>
                  <a:gd name="T24" fmla="*/ 0 w 2362"/>
                  <a:gd name="T25" fmla="*/ 0 h 2194"/>
                  <a:gd name="T26" fmla="*/ 0 w 2362"/>
                  <a:gd name="T27" fmla="*/ 0 h 2194"/>
                  <a:gd name="T28" fmla="*/ 0 w 2362"/>
                  <a:gd name="T29" fmla="*/ 0 h 2194"/>
                  <a:gd name="T30" fmla="*/ 0 w 2362"/>
                  <a:gd name="T31" fmla="*/ 0 h 2194"/>
                  <a:gd name="T32" fmla="*/ 0 w 2362"/>
                  <a:gd name="T33" fmla="*/ 0 h 2194"/>
                  <a:gd name="T34" fmla="*/ 0 w 2362"/>
                  <a:gd name="T35" fmla="*/ 0 h 2194"/>
                  <a:gd name="T36" fmla="*/ 0 w 2362"/>
                  <a:gd name="T37" fmla="*/ 0 h 2194"/>
                  <a:gd name="T38" fmla="*/ 0 w 2362"/>
                  <a:gd name="T39" fmla="*/ 0 h 2194"/>
                  <a:gd name="T40" fmla="*/ 0 w 2362"/>
                  <a:gd name="T41" fmla="*/ 0 h 2194"/>
                  <a:gd name="T42" fmla="*/ 0 w 2362"/>
                  <a:gd name="T43" fmla="*/ 0 h 2194"/>
                  <a:gd name="T44" fmla="*/ 0 w 2362"/>
                  <a:gd name="T45" fmla="*/ 0 h 2194"/>
                  <a:gd name="T46" fmla="*/ 0 w 2362"/>
                  <a:gd name="T47" fmla="*/ 0 h 2194"/>
                  <a:gd name="T48" fmla="*/ 0 w 2362"/>
                  <a:gd name="T49" fmla="*/ 0 h 2194"/>
                  <a:gd name="T50" fmla="*/ 0 w 2362"/>
                  <a:gd name="T51" fmla="*/ 0 h 2194"/>
                  <a:gd name="T52" fmla="*/ 0 w 2362"/>
                  <a:gd name="T53" fmla="*/ 0 h 2194"/>
                  <a:gd name="T54" fmla="*/ 0 w 2362"/>
                  <a:gd name="T55" fmla="*/ 0 h 2194"/>
                  <a:gd name="T56" fmla="*/ 0 w 2362"/>
                  <a:gd name="T57" fmla="*/ 0 h 2194"/>
                  <a:gd name="T58" fmla="*/ 0 w 2362"/>
                  <a:gd name="T59" fmla="*/ 0 h 2194"/>
                  <a:gd name="T60" fmla="*/ 0 w 2362"/>
                  <a:gd name="T61" fmla="*/ 0 h 2194"/>
                  <a:gd name="T62" fmla="*/ 0 w 2362"/>
                  <a:gd name="T63" fmla="*/ 0 h 2194"/>
                  <a:gd name="T64" fmla="*/ 0 w 2362"/>
                  <a:gd name="T65" fmla="*/ 0 h 2194"/>
                  <a:gd name="T66" fmla="*/ 0 w 2362"/>
                  <a:gd name="T67" fmla="*/ 0 h 2194"/>
                  <a:gd name="T68" fmla="*/ 0 w 2362"/>
                  <a:gd name="T69" fmla="*/ 0 h 2194"/>
                  <a:gd name="T70" fmla="*/ 0 w 2362"/>
                  <a:gd name="T71" fmla="*/ 0 h 2194"/>
                  <a:gd name="T72" fmla="*/ 0 w 2362"/>
                  <a:gd name="T73" fmla="*/ 0 h 2194"/>
                  <a:gd name="T74" fmla="*/ 0 w 2362"/>
                  <a:gd name="T75" fmla="*/ 0 h 2194"/>
                  <a:gd name="T76" fmla="*/ 0 w 2362"/>
                  <a:gd name="T77" fmla="*/ 0 h 2194"/>
                  <a:gd name="T78" fmla="*/ 0 w 2362"/>
                  <a:gd name="T79" fmla="*/ 0 h 2194"/>
                  <a:gd name="T80" fmla="*/ 0 w 2362"/>
                  <a:gd name="T81" fmla="*/ 0 h 2194"/>
                  <a:gd name="T82" fmla="*/ 0 w 2362"/>
                  <a:gd name="T83" fmla="*/ 0 h 2194"/>
                  <a:gd name="T84" fmla="*/ 0 w 2362"/>
                  <a:gd name="T85" fmla="*/ 0 h 2194"/>
                  <a:gd name="T86" fmla="*/ 0 w 2362"/>
                  <a:gd name="T87" fmla="*/ 0 h 2194"/>
                  <a:gd name="T88" fmla="*/ 0 w 2362"/>
                  <a:gd name="T89" fmla="*/ 0 h 2194"/>
                  <a:gd name="T90" fmla="*/ 0 w 2362"/>
                  <a:gd name="T91" fmla="*/ 0 h 2194"/>
                  <a:gd name="T92" fmla="*/ 0 w 2362"/>
                  <a:gd name="T93" fmla="*/ 0 h 2194"/>
                  <a:gd name="T94" fmla="*/ 0 w 2362"/>
                  <a:gd name="T95" fmla="*/ 0 h 2194"/>
                  <a:gd name="T96" fmla="*/ 0 w 2362"/>
                  <a:gd name="T97" fmla="*/ 0 h 2194"/>
                  <a:gd name="T98" fmla="*/ 0 w 2362"/>
                  <a:gd name="T99" fmla="*/ 0 h 2194"/>
                  <a:gd name="T100" fmla="*/ 0 w 2362"/>
                  <a:gd name="T101" fmla="*/ 0 h 2194"/>
                  <a:gd name="T102" fmla="*/ 0 w 2362"/>
                  <a:gd name="T103" fmla="*/ 0 h 2194"/>
                  <a:gd name="T104" fmla="*/ 0 w 2362"/>
                  <a:gd name="T105" fmla="*/ 0 h 2194"/>
                  <a:gd name="T106" fmla="*/ 0 w 2362"/>
                  <a:gd name="T107" fmla="*/ 0 h 2194"/>
                  <a:gd name="T108" fmla="*/ 0 w 2362"/>
                  <a:gd name="T109" fmla="*/ 0 h 2194"/>
                  <a:gd name="T110" fmla="*/ 0 w 2362"/>
                  <a:gd name="T111" fmla="*/ 0 h 2194"/>
                  <a:gd name="T112" fmla="*/ 0 w 2362"/>
                  <a:gd name="T113" fmla="*/ 0 h 2194"/>
                  <a:gd name="T114" fmla="*/ 0 w 2362"/>
                  <a:gd name="T115" fmla="*/ 0 h 2194"/>
                  <a:gd name="T116" fmla="*/ 0 w 2362"/>
                  <a:gd name="T117" fmla="*/ 0 h 21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62"/>
                  <a:gd name="T178" fmla="*/ 0 h 2194"/>
                  <a:gd name="T179" fmla="*/ 2362 w 2362"/>
                  <a:gd name="T180" fmla="*/ 2194 h 219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62" h="2194">
                    <a:moveTo>
                      <a:pt x="1315" y="843"/>
                    </a:moveTo>
                    <a:lnTo>
                      <a:pt x="1321" y="856"/>
                    </a:lnTo>
                    <a:lnTo>
                      <a:pt x="1341" y="892"/>
                    </a:lnTo>
                    <a:lnTo>
                      <a:pt x="1357" y="918"/>
                    </a:lnTo>
                    <a:lnTo>
                      <a:pt x="1376" y="947"/>
                    </a:lnTo>
                    <a:lnTo>
                      <a:pt x="1399" y="980"/>
                    </a:lnTo>
                    <a:lnTo>
                      <a:pt x="1426" y="1016"/>
                    </a:lnTo>
                    <a:lnTo>
                      <a:pt x="1458" y="1053"/>
                    </a:lnTo>
                    <a:lnTo>
                      <a:pt x="1492" y="1093"/>
                    </a:lnTo>
                    <a:lnTo>
                      <a:pt x="1512" y="1114"/>
                    </a:lnTo>
                    <a:lnTo>
                      <a:pt x="1532" y="1135"/>
                    </a:lnTo>
                    <a:lnTo>
                      <a:pt x="1553" y="1155"/>
                    </a:lnTo>
                    <a:lnTo>
                      <a:pt x="1575" y="1177"/>
                    </a:lnTo>
                    <a:lnTo>
                      <a:pt x="1598" y="1198"/>
                    </a:lnTo>
                    <a:lnTo>
                      <a:pt x="1623" y="1219"/>
                    </a:lnTo>
                    <a:lnTo>
                      <a:pt x="1649" y="1240"/>
                    </a:lnTo>
                    <a:lnTo>
                      <a:pt x="1676" y="1261"/>
                    </a:lnTo>
                    <a:lnTo>
                      <a:pt x="1704" y="1282"/>
                    </a:lnTo>
                    <a:lnTo>
                      <a:pt x="1733" y="1302"/>
                    </a:lnTo>
                    <a:lnTo>
                      <a:pt x="1764" y="1322"/>
                    </a:lnTo>
                    <a:lnTo>
                      <a:pt x="1795" y="1341"/>
                    </a:lnTo>
                    <a:lnTo>
                      <a:pt x="1918" y="1415"/>
                    </a:lnTo>
                    <a:lnTo>
                      <a:pt x="2029" y="1479"/>
                    </a:lnTo>
                    <a:lnTo>
                      <a:pt x="2125" y="1535"/>
                    </a:lnTo>
                    <a:lnTo>
                      <a:pt x="2208" y="1582"/>
                    </a:lnTo>
                    <a:lnTo>
                      <a:pt x="2273" y="1619"/>
                    </a:lnTo>
                    <a:lnTo>
                      <a:pt x="2322" y="1645"/>
                    </a:lnTo>
                    <a:lnTo>
                      <a:pt x="2352" y="1663"/>
                    </a:lnTo>
                    <a:lnTo>
                      <a:pt x="2362" y="1668"/>
                    </a:lnTo>
                    <a:lnTo>
                      <a:pt x="2351" y="1687"/>
                    </a:lnTo>
                    <a:lnTo>
                      <a:pt x="2315" y="1738"/>
                    </a:lnTo>
                    <a:lnTo>
                      <a:pt x="2288" y="1774"/>
                    </a:lnTo>
                    <a:lnTo>
                      <a:pt x="2255" y="1813"/>
                    </a:lnTo>
                    <a:lnTo>
                      <a:pt x="2236" y="1833"/>
                    </a:lnTo>
                    <a:lnTo>
                      <a:pt x="2215" y="1856"/>
                    </a:lnTo>
                    <a:lnTo>
                      <a:pt x="2192" y="1877"/>
                    </a:lnTo>
                    <a:lnTo>
                      <a:pt x="2169" y="1900"/>
                    </a:lnTo>
                    <a:lnTo>
                      <a:pt x="2142" y="1922"/>
                    </a:lnTo>
                    <a:lnTo>
                      <a:pt x="2116" y="1946"/>
                    </a:lnTo>
                    <a:lnTo>
                      <a:pt x="2086" y="1968"/>
                    </a:lnTo>
                    <a:lnTo>
                      <a:pt x="2055" y="1990"/>
                    </a:lnTo>
                    <a:lnTo>
                      <a:pt x="2022" y="2012"/>
                    </a:lnTo>
                    <a:lnTo>
                      <a:pt x="1987" y="2033"/>
                    </a:lnTo>
                    <a:lnTo>
                      <a:pt x="1952" y="2054"/>
                    </a:lnTo>
                    <a:lnTo>
                      <a:pt x="1913" y="2073"/>
                    </a:lnTo>
                    <a:lnTo>
                      <a:pt x="1873" y="2093"/>
                    </a:lnTo>
                    <a:lnTo>
                      <a:pt x="1830" y="2110"/>
                    </a:lnTo>
                    <a:lnTo>
                      <a:pt x="1786" y="2126"/>
                    </a:lnTo>
                    <a:lnTo>
                      <a:pt x="1740" y="2142"/>
                    </a:lnTo>
                    <a:lnTo>
                      <a:pt x="1693" y="2155"/>
                    </a:lnTo>
                    <a:lnTo>
                      <a:pt x="1643" y="2166"/>
                    </a:lnTo>
                    <a:lnTo>
                      <a:pt x="1591" y="2175"/>
                    </a:lnTo>
                    <a:lnTo>
                      <a:pt x="1538" y="2184"/>
                    </a:lnTo>
                    <a:lnTo>
                      <a:pt x="1484" y="2189"/>
                    </a:lnTo>
                    <a:lnTo>
                      <a:pt x="1432" y="2193"/>
                    </a:lnTo>
                    <a:lnTo>
                      <a:pt x="1382" y="2194"/>
                    </a:lnTo>
                    <a:lnTo>
                      <a:pt x="1334" y="2194"/>
                    </a:lnTo>
                    <a:lnTo>
                      <a:pt x="1287" y="2193"/>
                    </a:lnTo>
                    <a:lnTo>
                      <a:pt x="1242" y="2189"/>
                    </a:lnTo>
                    <a:lnTo>
                      <a:pt x="1199" y="2184"/>
                    </a:lnTo>
                    <a:lnTo>
                      <a:pt x="1158" y="2176"/>
                    </a:lnTo>
                    <a:lnTo>
                      <a:pt x="1117" y="2168"/>
                    </a:lnTo>
                    <a:lnTo>
                      <a:pt x="1079" y="2158"/>
                    </a:lnTo>
                    <a:lnTo>
                      <a:pt x="1041" y="2146"/>
                    </a:lnTo>
                    <a:lnTo>
                      <a:pt x="1006" y="2132"/>
                    </a:lnTo>
                    <a:lnTo>
                      <a:pt x="972" y="2118"/>
                    </a:lnTo>
                    <a:lnTo>
                      <a:pt x="939" y="2102"/>
                    </a:lnTo>
                    <a:lnTo>
                      <a:pt x="908" y="2084"/>
                    </a:lnTo>
                    <a:lnTo>
                      <a:pt x="877" y="2065"/>
                    </a:lnTo>
                    <a:lnTo>
                      <a:pt x="847" y="2045"/>
                    </a:lnTo>
                    <a:lnTo>
                      <a:pt x="820" y="2023"/>
                    </a:lnTo>
                    <a:lnTo>
                      <a:pt x="792" y="2000"/>
                    </a:lnTo>
                    <a:lnTo>
                      <a:pt x="767" y="1975"/>
                    </a:lnTo>
                    <a:lnTo>
                      <a:pt x="742" y="1951"/>
                    </a:lnTo>
                    <a:lnTo>
                      <a:pt x="719" y="1923"/>
                    </a:lnTo>
                    <a:lnTo>
                      <a:pt x="695" y="1896"/>
                    </a:lnTo>
                    <a:lnTo>
                      <a:pt x="674" y="1867"/>
                    </a:lnTo>
                    <a:lnTo>
                      <a:pt x="652" y="1836"/>
                    </a:lnTo>
                    <a:lnTo>
                      <a:pt x="632" y="1806"/>
                    </a:lnTo>
                    <a:lnTo>
                      <a:pt x="613" y="1774"/>
                    </a:lnTo>
                    <a:lnTo>
                      <a:pt x="593" y="1740"/>
                    </a:lnTo>
                    <a:lnTo>
                      <a:pt x="576" y="1707"/>
                    </a:lnTo>
                    <a:lnTo>
                      <a:pt x="559" y="1672"/>
                    </a:lnTo>
                    <a:lnTo>
                      <a:pt x="541" y="1636"/>
                    </a:lnTo>
                    <a:lnTo>
                      <a:pt x="525" y="1600"/>
                    </a:lnTo>
                    <a:lnTo>
                      <a:pt x="493" y="1526"/>
                    </a:lnTo>
                    <a:lnTo>
                      <a:pt x="465" y="1456"/>
                    </a:lnTo>
                    <a:lnTo>
                      <a:pt x="437" y="1387"/>
                    </a:lnTo>
                    <a:lnTo>
                      <a:pt x="413" y="1323"/>
                    </a:lnTo>
                    <a:lnTo>
                      <a:pt x="368" y="1202"/>
                    </a:lnTo>
                    <a:lnTo>
                      <a:pt x="332" y="1099"/>
                    </a:lnTo>
                    <a:lnTo>
                      <a:pt x="303" y="1014"/>
                    </a:lnTo>
                    <a:lnTo>
                      <a:pt x="283" y="949"/>
                    </a:lnTo>
                    <a:lnTo>
                      <a:pt x="272" y="909"/>
                    </a:lnTo>
                    <a:lnTo>
                      <a:pt x="268" y="895"/>
                    </a:lnTo>
                    <a:lnTo>
                      <a:pt x="253" y="882"/>
                    </a:lnTo>
                    <a:lnTo>
                      <a:pt x="218" y="847"/>
                    </a:lnTo>
                    <a:lnTo>
                      <a:pt x="194" y="823"/>
                    </a:lnTo>
                    <a:lnTo>
                      <a:pt x="168" y="794"/>
                    </a:lnTo>
                    <a:lnTo>
                      <a:pt x="140" y="762"/>
                    </a:lnTo>
                    <a:lnTo>
                      <a:pt x="113" y="728"/>
                    </a:lnTo>
                    <a:lnTo>
                      <a:pt x="99" y="709"/>
                    </a:lnTo>
                    <a:lnTo>
                      <a:pt x="86" y="691"/>
                    </a:lnTo>
                    <a:lnTo>
                      <a:pt x="73" y="673"/>
                    </a:lnTo>
                    <a:lnTo>
                      <a:pt x="62" y="653"/>
                    </a:lnTo>
                    <a:lnTo>
                      <a:pt x="49" y="635"/>
                    </a:lnTo>
                    <a:lnTo>
                      <a:pt x="39" y="615"/>
                    </a:lnTo>
                    <a:lnTo>
                      <a:pt x="30" y="596"/>
                    </a:lnTo>
                    <a:lnTo>
                      <a:pt x="21" y="577"/>
                    </a:lnTo>
                    <a:lnTo>
                      <a:pt x="14" y="557"/>
                    </a:lnTo>
                    <a:lnTo>
                      <a:pt x="9" y="538"/>
                    </a:lnTo>
                    <a:lnTo>
                      <a:pt x="3" y="519"/>
                    </a:lnTo>
                    <a:lnTo>
                      <a:pt x="1" y="501"/>
                    </a:lnTo>
                    <a:lnTo>
                      <a:pt x="0" y="483"/>
                    </a:lnTo>
                    <a:lnTo>
                      <a:pt x="1" y="465"/>
                    </a:lnTo>
                    <a:lnTo>
                      <a:pt x="4" y="448"/>
                    </a:lnTo>
                    <a:lnTo>
                      <a:pt x="10" y="432"/>
                    </a:lnTo>
                    <a:lnTo>
                      <a:pt x="25" y="397"/>
                    </a:lnTo>
                    <a:lnTo>
                      <a:pt x="43" y="360"/>
                    </a:lnTo>
                    <a:lnTo>
                      <a:pt x="64" y="320"/>
                    </a:lnTo>
                    <a:lnTo>
                      <a:pt x="88" y="279"/>
                    </a:lnTo>
                    <a:lnTo>
                      <a:pt x="113" y="239"/>
                    </a:lnTo>
                    <a:lnTo>
                      <a:pt x="139" y="198"/>
                    </a:lnTo>
                    <a:lnTo>
                      <a:pt x="167" y="159"/>
                    </a:lnTo>
                    <a:lnTo>
                      <a:pt x="194" y="122"/>
                    </a:lnTo>
                    <a:lnTo>
                      <a:pt x="222" y="89"/>
                    </a:lnTo>
                    <a:lnTo>
                      <a:pt x="247" y="59"/>
                    </a:lnTo>
                    <a:lnTo>
                      <a:pt x="260" y="46"/>
                    </a:lnTo>
                    <a:lnTo>
                      <a:pt x="272" y="34"/>
                    </a:lnTo>
                    <a:lnTo>
                      <a:pt x="284" y="24"/>
                    </a:lnTo>
                    <a:lnTo>
                      <a:pt x="294" y="16"/>
                    </a:lnTo>
                    <a:lnTo>
                      <a:pt x="305" y="9"/>
                    </a:lnTo>
                    <a:lnTo>
                      <a:pt x="315" y="4"/>
                    </a:lnTo>
                    <a:lnTo>
                      <a:pt x="324" y="1"/>
                    </a:lnTo>
                    <a:lnTo>
                      <a:pt x="331" y="0"/>
                    </a:lnTo>
                    <a:lnTo>
                      <a:pt x="338" y="2"/>
                    </a:lnTo>
                    <a:lnTo>
                      <a:pt x="344" y="5"/>
                    </a:lnTo>
                    <a:lnTo>
                      <a:pt x="349" y="11"/>
                    </a:lnTo>
                    <a:lnTo>
                      <a:pt x="353" y="19"/>
                    </a:lnTo>
                    <a:lnTo>
                      <a:pt x="357" y="29"/>
                    </a:lnTo>
                    <a:lnTo>
                      <a:pt x="359" y="41"/>
                    </a:lnTo>
                    <a:lnTo>
                      <a:pt x="361" y="53"/>
                    </a:lnTo>
                    <a:lnTo>
                      <a:pt x="363" y="66"/>
                    </a:lnTo>
                    <a:lnTo>
                      <a:pt x="365" y="96"/>
                    </a:lnTo>
                    <a:lnTo>
                      <a:pt x="365" y="127"/>
                    </a:lnTo>
                    <a:lnTo>
                      <a:pt x="365" y="160"/>
                    </a:lnTo>
                    <a:lnTo>
                      <a:pt x="363" y="195"/>
                    </a:lnTo>
                    <a:lnTo>
                      <a:pt x="361" y="229"/>
                    </a:lnTo>
                    <a:lnTo>
                      <a:pt x="358" y="264"/>
                    </a:lnTo>
                    <a:lnTo>
                      <a:pt x="350" y="328"/>
                    </a:lnTo>
                    <a:lnTo>
                      <a:pt x="343" y="382"/>
                    </a:lnTo>
                    <a:lnTo>
                      <a:pt x="338" y="418"/>
                    </a:lnTo>
                    <a:lnTo>
                      <a:pt x="336" y="432"/>
                    </a:lnTo>
                    <a:lnTo>
                      <a:pt x="340" y="436"/>
                    </a:lnTo>
                    <a:lnTo>
                      <a:pt x="352" y="449"/>
                    </a:lnTo>
                    <a:lnTo>
                      <a:pt x="371" y="470"/>
                    </a:lnTo>
                    <a:lnTo>
                      <a:pt x="392" y="498"/>
                    </a:lnTo>
                    <a:lnTo>
                      <a:pt x="403" y="514"/>
                    </a:lnTo>
                    <a:lnTo>
                      <a:pt x="415" y="531"/>
                    </a:lnTo>
                    <a:lnTo>
                      <a:pt x="426" y="550"/>
                    </a:lnTo>
                    <a:lnTo>
                      <a:pt x="437" y="569"/>
                    </a:lnTo>
                    <a:lnTo>
                      <a:pt x="448" y="590"/>
                    </a:lnTo>
                    <a:lnTo>
                      <a:pt x="458" y="610"/>
                    </a:lnTo>
                    <a:lnTo>
                      <a:pt x="466" y="633"/>
                    </a:lnTo>
                    <a:lnTo>
                      <a:pt x="474" y="654"/>
                    </a:lnTo>
                    <a:lnTo>
                      <a:pt x="477" y="664"/>
                    </a:lnTo>
                    <a:lnTo>
                      <a:pt x="482" y="678"/>
                    </a:lnTo>
                    <a:lnTo>
                      <a:pt x="490" y="693"/>
                    </a:lnTo>
                    <a:lnTo>
                      <a:pt x="499" y="711"/>
                    </a:lnTo>
                    <a:lnTo>
                      <a:pt x="522" y="755"/>
                    </a:lnTo>
                    <a:lnTo>
                      <a:pt x="550" y="806"/>
                    </a:lnTo>
                    <a:lnTo>
                      <a:pt x="620" y="927"/>
                    </a:lnTo>
                    <a:lnTo>
                      <a:pt x="697" y="1056"/>
                    </a:lnTo>
                    <a:lnTo>
                      <a:pt x="773" y="1182"/>
                    </a:lnTo>
                    <a:lnTo>
                      <a:pt x="839" y="1290"/>
                    </a:lnTo>
                    <a:lnTo>
                      <a:pt x="885" y="1365"/>
                    </a:lnTo>
                    <a:lnTo>
                      <a:pt x="902" y="1393"/>
                    </a:lnTo>
                    <a:lnTo>
                      <a:pt x="1315" y="84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1" name="Freeform 305"/>
              <p:cNvSpPr>
                <a:spLocks/>
              </p:cNvSpPr>
              <p:nvPr/>
            </p:nvSpPr>
            <p:spPr bwMode="auto">
              <a:xfrm>
                <a:off x="3176" y="1790"/>
                <a:ext cx="14" cy="57"/>
              </a:xfrm>
              <a:custGeom>
                <a:avLst/>
                <a:gdLst>
                  <a:gd name="T0" fmla="*/ 0 w 214"/>
                  <a:gd name="T1" fmla="*/ 0 h 861"/>
                  <a:gd name="T2" fmla="*/ 0 w 214"/>
                  <a:gd name="T3" fmla="*/ 0 h 861"/>
                  <a:gd name="T4" fmla="*/ 0 w 214"/>
                  <a:gd name="T5" fmla="*/ 0 h 861"/>
                  <a:gd name="T6" fmla="*/ 0 w 214"/>
                  <a:gd name="T7" fmla="*/ 0 h 861"/>
                  <a:gd name="T8" fmla="*/ 0 w 214"/>
                  <a:gd name="T9" fmla="*/ 0 h 861"/>
                  <a:gd name="T10" fmla="*/ 0 w 214"/>
                  <a:gd name="T11" fmla="*/ 0 h 861"/>
                  <a:gd name="T12" fmla="*/ 0 w 214"/>
                  <a:gd name="T13" fmla="*/ 0 h 861"/>
                  <a:gd name="T14" fmla="*/ 0 w 214"/>
                  <a:gd name="T15" fmla="*/ 0 h 861"/>
                  <a:gd name="T16" fmla="*/ 0 w 214"/>
                  <a:gd name="T17" fmla="*/ 0 h 861"/>
                  <a:gd name="T18" fmla="*/ 0 w 214"/>
                  <a:gd name="T19" fmla="*/ 0 h 861"/>
                  <a:gd name="T20" fmla="*/ 0 w 214"/>
                  <a:gd name="T21" fmla="*/ 0 h 861"/>
                  <a:gd name="T22" fmla="*/ 0 w 214"/>
                  <a:gd name="T23" fmla="*/ 0 h 861"/>
                  <a:gd name="T24" fmla="*/ 0 w 214"/>
                  <a:gd name="T25" fmla="*/ 0 h 861"/>
                  <a:gd name="T26" fmla="*/ 0 w 214"/>
                  <a:gd name="T27" fmla="*/ 0 h 861"/>
                  <a:gd name="T28" fmla="*/ 0 w 214"/>
                  <a:gd name="T29" fmla="*/ 0 h 861"/>
                  <a:gd name="T30" fmla="*/ 0 w 214"/>
                  <a:gd name="T31" fmla="*/ 0 h 861"/>
                  <a:gd name="T32" fmla="*/ 0 w 214"/>
                  <a:gd name="T33" fmla="*/ 0 h 861"/>
                  <a:gd name="T34" fmla="*/ 0 w 214"/>
                  <a:gd name="T35" fmla="*/ 0 h 861"/>
                  <a:gd name="T36" fmla="*/ 0 w 214"/>
                  <a:gd name="T37" fmla="*/ 0 h 861"/>
                  <a:gd name="T38" fmla="*/ 0 w 214"/>
                  <a:gd name="T39" fmla="*/ 0 h 861"/>
                  <a:gd name="T40" fmla="*/ 0 w 214"/>
                  <a:gd name="T41" fmla="*/ 0 h 861"/>
                  <a:gd name="T42" fmla="*/ 0 w 214"/>
                  <a:gd name="T43" fmla="*/ 0 h 861"/>
                  <a:gd name="T44" fmla="*/ 0 w 214"/>
                  <a:gd name="T45" fmla="*/ 0 h 861"/>
                  <a:gd name="T46" fmla="*/ 0 w 214"/>
                  <a:gd name="T47" fmla="*/ 0 h 861"/>
                  <a:gd name="T48" fmla="*/ 0 w 214"/>
                  <a:gd name="T49" fmla="*/ 0 h 861"/>
                  <a:gd name="T50" fmla="*/ 0 w 214"/>
                  <a:gd name="T51" fmla="*/ 0 h 861"/>
                  <a:gd name="T52" fmla="*/ 0 w 214"/>
                  <a:gd name="T53" fmla="*/ 0 h 861"/>
                  <a:gd name="T54" fmla="*/ 0 w 214"/>
                  <a:gd name="T55" fmla="*/ 0 h 861"/>
                  <a:gd name="T56" fmla="*/ 0 w 214"/>
                  <a:gd name="T57" fmla="*/ 0 h 861"/>
                  <a:gd name="T58" fmla="*/ 0 w 214"/>
                  <a:gd name="T59" fmla="*/ 0 h 861"/>
                  <a:gd name="T60" fmla="*/ 0 w 214"/>
                  <a:gd name="T61" fmla="*/ 0 h 861"/>
                  <a:gd name="T62" fmla="*/ 0 w 214"/>
                  <a:gd name="T63" fmla="*/ 0 h 861"/>
                  <a:gd name="T64" fmla="*/ 0 w 214"/>
                  <a:gd name="T65" fmla="*/ 0 h 861"/>
                  <a:gd name="T66" fmla="*/ 0 w 214"/>
                  <a:gd name="T67" fmla="*/ 0 h 861"/>
                  <a:gd name="T68" fmla="*/ 0 w 214"/>
                  <a:gd name="T69" fmla="*/ 0 h 861"/>
                  <a:gd name="T70" fmla="*/ 0 w 214"/>
                  <a:gd name="T71" fmla="*/ 0 h 861"/>
                  <a:gd name="T72" fmla="*/ 0 w 214"/>
                  <a:gd name="T73" fmla="*/ 0 h 861"/>
                  <a:gd name="T74" fmla="*/ 0 w 214"/>
                  <a:gd name="T75" fmla="*/ 0 h 861"/>
                  <a:gd name="T76" fmla="*/ 0 w 214"/>
                  <a:gd name="T77" fmla="*/ 0 h 861"/>
                  <a:gd name="T78" fmla="*/ 0 w 214"/>
                  <a:gd name="T79" fmla="*/ 0 h 861"/>
                  <a:gd name="T80" fmla="*/ 0 w 214"/>
                  <a:gd name="T81" fmla="*/ 0 h 861"/>
                  <a:gd name="T82" fmla="*/ 0 w 214"/>
                  <a:gd name="T83" fmla="*/ 0 h 861"/>
                  <a:gd name="T84" fmla="*/ 0 w 214"/>
                  <a:gd name="T85" fmla="*/ 0 h 861"/>
                  <a:gd name="T86" fmla="*/ 0 w 214"/>
                  <a:gd name="T87" fmla="*/ 0 h 861"/>
                  <a:gd name="T88" fmla="*/ 0 w 214"/>
                  <a:gd name="T89" fmla="*/ 0 h 8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4"/>
                  <a:gd name="T136" fmla="*/ 0 h 861"/>
                  <a:gd name="T137" fmla="*/ 214 w 214"/>
                  <a:gd name="T138" fmla="*/ 861 h 8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4" h="861">
                    <a:moveTo>
                      <a:pt x="88" y="1"/>
                    </a:moveTo>
                    <a:lnTo>
                      <a:pt x="99" y="0"/>
                    </a:lnTo>
                    <a:lnTo>
                      <a:pt x="110" y="1"/>
                    </a:lnTo>
                    <a:lnTo>
                      <a:pt x="120" y="3"/>
                    </a:lnTo>
                    <a:lnTo>
                      <a:pt x="129" y="7"/>
                    </a:lnTo>
                    <a:lnTo>
                      <a:pt x="138" y="13"/>
                    </a:lnTo>
                    <a:lnTo>
                      <a:pt x="146" y="20"/>
                    </a:lnTo>
                    <a:lnTo>
                      <a:pt x="153" y="28"/>
                    </a:lnTo>
                    <a:lnTo>
                      <a:pt x="161" y="37"/>
                    </a:lnTo>
                    <a:lnTo>
                      <a:pt x="168" y="47"/>
                    </a:lnTo>
                    <a:lnTo>
                      <a:pt x="174" y="58"/>
                    </a:lnTo>
                    <a:lnTo>
                      <a:pt x="179" y="71"/>
                    </a:lnTo>
                    <a:lnTo>
                      <a:pt x="184" y="84"/>
                    </a:lnTo>
                    <a:lnTo>
                      <a:pt x="189" y="98"/>
                    </a:lnTo>
                    <a:lnTo>
                      <a:pt x="193" y="114"/>
                    </a:lnTo>
                    <a:lnTo>
                      <a:pt x="197" y="129"/>
                    </a:lnTo>
                    <a:lnTo>
                      <a:pt x="200" y="145"/>
                    </a:lnTo>
                    <a:lnTo>
                      <a:pt x="206" y="179"/>
                    </a:lnTo>
                    <a:lnTo>
                      <a:pt x="210" y="215"/>
                    </a:lnTo>
                    <a:lnTo>
                      <a:pt x="213" y="251"/>
                    </a:lnTo>
                    <a:lnTo>
                      <a:pt x="214" y="288"/>
                    </a:lnTo>
                    <a:lnTo>
                      <a:pt x="214" y="326"/>
                    </a:lnTo>
                    <a:lnTo>
                      <a:pt x="213" y="363"/>
                    </a:lnTo>
                    <a:lnTo>
                      <a:pt x="211" y="397"/>
                    </a:lnTo>
                    <a:lnTo>
                      <a:pt x="208" y="431"/>
                    </a:lnTo>
                    <a:lnTo>
                      <a:pt x="205" y="464"/>
                    </a:lnTo>
                    <a:lnTo>
                      <a:pt x="199" y="499"/>
                    </a:lnTo>
                    <a:lnTo>
                      <a:pt x="194" y="535"/>
                    </a:lnTo>
                    <a:lnTo>
                      <a:pt x="188" y="573"/>
                    </a:lnTo>
                    <a:lnTo>
                      <a:pt x="181" y="610"/>
                    </a:lnTo>
                    <a:lnTo>
                      <a:pt x="173" y="646"/>
                    </a:lnTo>
                    <a:lnTo>
                      <a:pt x="164" y="682"/>
                    </a:lnTo>
                    <a:lnTo>
                      <a:pt x="154" y="716"/>
                    </a:lnTo>
                    <a:lnTo>
                      <a:pt x="143" y="748"/>
                    </a:lnTo>
                    <a:lnTo>
                      <a:pt x="131" y="777"/>
                    </a:lnTo>
                    <a:lnTo>
                      <a:pt x="125" y="790"/>
                    </a:lnTo>
                    <a:lnTo>
                      <a:pt x="118" y="803"/>
                    </a:lnTo>
                    <a:lnTo>
                      <a:pt x="112" y="814"/>
                    </a:lnTo>
                    <a:lnTo>
                      <a:pt x="104" y="824"/>
                    </a:lnTo>
                    <a:lnTo>
                      <a:pt x="96" y="833"/>
                    </a:lnTo>
                    <a:lnTo>
                      <a:pt x="89" y="841"/>
                    </a:lnTo>
                    <a:lnTo>
                      <a:pt x="81" y="849"/>
                    </a:lnTo>
                    <a:lnTo>
                      <a:pt x="73" y="854"/>
                    </a:lnTo>
                    <a:lnTo>
                      <a:pt x="64" y="858"/>
                    </a:lnTo>
                    <a:lnTo>
                      <a:pt x="54" y="860"/>
                    </a:lnTo>
                    <a:lnTo>
                      <a:pt x="45" y="861"/>
                    </a:lnTo>
                    <a:lnTo>
                      <a:pt x="36" y="860"/>
                    </a:lnTo>
                    <a:lnTo>
                      <a:pt x="27" y="858"/>
                    </a:lnTo>
                    <a:lnTo>
                      <a:pt x="20" y="854"/>
                    </a:lnTo>
                    <a:lnTo>
                      <a:pt x="14" y="849"/>
                    </a:lnTo>
                    <a:lnTo>
                      <a:pt x="9" y="842"/>
                    </a:lnTo>
                    <a:lnTo>
                      <a:pt x="6" y="834"/>
                    </a:lnTo>
                    <a:lnTo>
                      <a:pt x="2" y="825"/>
                    </a:lnTo>
                    <a:lnTo>
                      <a:pt x="1" y="816"/>
                    </a:lnTo>
                    <a:lnTo>
                      <a:pt x="0" y="805"/>
                    </a:lnTo>
                    <a:lnTo>
                      <a:pt x="0" y="792"/>
                    </a:lnTo>
                    <a:lnTo>
                      <a:pt x="1" y="779"/>
                    </a:lnTo>
                    <a:lnTo>
                      <a:pt x="3" y="766"/>
                    </a:lnTo>
                    <a:lnTo>
                      <a:pt x="7" y="751"/>
                    </a:lnTo>
                    <a:lnTo>
                      <a:pt x="13" y="720"/>
                    </a:lnTo>
                    <a:lnTo>
                      <a:pt x="21" y="686"/>
                    </a:lnTo>
                    <a:lnTo>
                      <a:pt x="40" y="614"/>
                    </a:lnTo>
                    <a:lnTo>
                      <a:pt x="58" y="539"/>
                    </a:lnTo>
                    <a:lnTo>
                      <a:pt x="65" y="501"/>
                    </a:lnTo>
                    <a:lnTo>
                      <a:pt x="70" y="465"/>
                    </a:lnTo>
                    <a:lnTo>
                      <a:pt x="71" y="447"/>
                    </a:lnTo>
                    <a:lnTo>
                      <a:pt x="72" y="430"/>
                    </a:lnTo>
                    <a:lnTo>
                      <a:pt x="72" y="413"/>
                    </a:lnTo>
                    <a:lnTo>
                      <a:pt x="71" y="396"/>
                    </a:lnTo>
                    <a:lnTo>
                      <a:pt x="67" y="364"/>
                    </a:lnTo>
                    <a:lnTo>
                      <a:pt x="62" y="331"/>
                    </a:lnTo>
                    <a:lnTo>
                      <a:pt x="56" y="297"/>
                    </a:lnTo>
                    <a:lnTo>
                      <a:pt x="49" y="265"/>
                    </a:lnTo>
                    <a:lnTo>
                      <a:pt x="42" y="232"/>
                    </a:lnTo>
                    <a:lnTo>
                      <a:pt x="37" y="200"/>
                    </a:lnTo>
                    <a:lnTo>
                      <a:pt x="31" y="170"/>
                    </a:lnTo>
                    <a:lnTo>
                      <a:pt x="28" y="141"/>
                    </a:lnTo>
                    <a:lnTo>
                      <a:pt x="25" y="114"/>
                    </a:lnTo>
                    <a:lnTo>
                      <a:pt x="25" y="89"/>
                    </a:lnTo>
                    <a:lnTo>
                      <a:pt x="26" y="77"/>
                    </a:lnTo>
                    <a:lnTo>
                      <a:pt x="27" y="66"/>
                    </a:lnTo>
                    <a:lnTo>
                      <a:pt x="29" y="55"/>
                    </a:lnTo>
                    <a:lnTo>
                      <a:pt x="32" y="46"/>
                    </a:lnTo>
                    <a:lnTo>
                      <a:pt x="35" y="37"/>
                    </a:lnTo>
                    <a:lnTo>
                      <a:pt x="40" y="30"/>
                    </a:lnTo>
                    <a:lnTo>
                      <a:pt x="45" y="23"/>
                    </a:lnTo>
                    <a:lnTo>
                      <a:pt x="51" y="17"/>
                    </a:lnTo>
                    <a:lnTo>
                      <a:pt x="59" y="11"/>
                    </a:lnTo>
                    <a:lnTo>
                      <a:pt x="68" y="6"/>
                    </a:lnTo>
                    <a:lnTo>
                      <a:pt x="77" y="3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FAE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308" name="Freeform 142"/>
            <p:cNvSpPr>
              <a:spLocks/>
            </p:cNvSpPr>
            <p:nvPr/>
          </p:nvSpPr>
          <p:spPr bwMode="auto">
            <a:xfrm>
              <a:off x="1505627" y="4459622"/>
              <a:ext cx="87543" cy="322569"/>
            </a:xfrm>
            <a:custGeom>
              <a:avLst/>
              <a:gdLst>
                <a:gd name="T0" fmla="*/ 30498731 w 140"/>
                <a:gd name="T1" fmla="*/ 27650615 h 425"/>
                <a:gd name="T2" fmla="*/ 31671807 w 140"/>
                <a:gd name="T3" fmla="*/ 35715599 h 425"/>
                <a:gd name="T4" fmla="*/ 32453441 w 140"/>
                <a:gd name="T5" fmla="*/ 43204512 h 425"/>
                <a:gd name="T6" fmla="*/ 32844883 w 140"/>
                <a:gd name="T7" fmla="*/ 51845567 h 425"/>
                <a:gd name="T8" fmla="*/ 34017959 w 140"/>
                <a:gd name="T9" fmla="*/ 61062691 h 425"/>
                <a:gd name="T10" fmla="*/ 35191035 w 140"/>
                <a:gd name="T11" fmla="*/ 69702986 h 425"/>
                <a:gd name="T12" fmla="*/ 34017959 w 140"/>
                <a:gd name="T13" fmla="*/ 72007268 h 425"/>
                <a:gd name="T14" fmla="*/ 32453441 w 140"/>
                <a:gd name="T15" fmla="*/ 72583338 h 425"/>
                <a:gd name="T16" fmla="*/ 29325654 w 140"/>
                <a:gd name="T17" fmla="*/ 73735478 h 425"/>
                <a:gd name="T18" fmla="*/ 23851716 w 140"/>
                <a:gd name="T19" fmla="*/ 76615830 h 425"/>
                <a:gd name="T20" fmla="*/ 17204701 w 140"/>
                <a:gd name="T21" fmla="*/ 79496181 h 425"/>
                <a:gd name="T22" fmla="*/ 12903213 w 140"/>
                <a:gd name="T23" fmla="*/ 84104744 h 425"/>
                <a:gd name="T24" fmla="*/ 7038457 w 140"/>
                <a:gd name="T25" fmla="*/ 89865446 h 425"/>
                <a:gd name="T26" fmla="*/ 3127786 w 140"/>
                <a:gd name="T27" fmla="*/ 97354360 h 425"/>
                <a:gd name="T28" fmla="*/ 782259 w 140"/>
                <a:gd name="T29" fmla="*/ 101962922 h 425"/>
                <a:gd name="T30" fmla="*/ 0 w 140"/>
                <a:gd name="T31" fmla="*/ 108875007 h 425"/>
                <a:gd name="T32" fmla="*/ 0 w 140"/>
                <a:gd name="T33" fmla="*/ 118668202 h 425"/>
                <a:gd name="T34" fmla="*/ 0 w 140"/>
                <a:gd name="T35" fmla="*/ 129037467 h 425"/>
                <a:gd name="T36" fmla="*/ 0 w 140"/>
                <a:gd name="T37" fmla="*/ 135374240 h 425"/>
                <a:gd name="T38" fmla="*/ 390817 w 140"/>
                <a:gd name="T39" fmla="*/ 142287083 h 425"/>
                <a:gd name="T40" fmla="*/ 390817 w 140"/>
                <a:gd name="T41" fmla="*/ 149199168 h 425"/>
                <a:gd name="T42" fmla="*/ 390817 w 140"/>
                <a:gd name="T43" fmla="*/ 157840222 h 425"/>
                <a:gd name="T44" fmla="*/ 782259 w 140"/>
                <a:gd name="T45" fmla="*/ 165905206 h 425"/>
                <a:gd name="T46" fmla="*/ 2346152 w 140"/>
                <a:gd name="T47" fmla="*/ 173394120 h 425"/>
                <a:gd name="T48" fmla="*/ 2736969 w 140"/>
                <a:gd name="T49" fmla="*/ 182611244 h 425"/>
                <a:gd name="T50" fmla="*/ 3127786 w 140"/>
                <a:gd name="T51" fmla="*/ 191251540 h 425"/>
                <a:gd name="T52" fmla="*/ 3127786 w 140"/>
                <a:gd name="T53" fmla="*/ 199892594 h 425"/>
                <a:gd name="T54" fmla="*/ 3910046 w 140"/>
                <a:gd name="T55" fmla="*/ 209685789 h 425"/>
                <a:gd name="T56" fmla="*/ 4692305 w 140"/>
                <a:gd name="T57" fmla="*/ 216022562 h 425"/>
                <a:gd name="T58" fmla="*/ 5865381 w 140"/>
                <a:gd name="T59" fmla="*/ 224662857 h 425"/>
                <a:gd name="T60" fmla="*/ 6256198 w 140"/>
                <a:gd name="T61" fmla="*/ 235032122 h 425"/>
                <a:gd name="T62" fmla="*/ 7038457 w 140"/>
                <a:gd name="T63" fmla="*/ 241368895 h 425"/>
                <a:gd name="T64" fmla="*/ 7429274 w 140"/>
                <a:gd name="T65" fmla="*/ 249433879 h 425"/>
                <a:gd name="T66" fmla="*/ 8993167 w 140"/>
                <a:gd name="T67" fmla="*/ 256922793 h 425"/>
                <a:gd name="T68" fmla="*/ 9775427 w 140"/>
                <a:gd name="T69" fmla="*/ 263835636 h 425"/>
                <a:gd name="T70" fmla="*/ 10557060 w 140"/>
                <a:gd name="T71" fmla="*/ 272475932 h 425"/>
                <a:gd name="T72" fmla="*/ 10948503 w 140"/>
                <a:gd name="T73" fmla="*/ 283997337 h 425"/>
                <a:gd name="T74" fmla="*/ 12903213 w 140"/>
                <a:gd name="T75" fmla="*/ 292638392 h 425"/>
                <a:gd name="T76" fmla="*/ 12903213 w 140"/>
                <a:gd name="T77" fmla="*/ 294366603 h 425"/>
                <a:gd name="T78" fmla="*/ 23069456 w 140"/>
                <a:gd name="T79" fmla="*/ 338147185 h 425"/>
                <a:gd name="T80" fmla="*/ 81720765 w 140"/>
                <a:gd name="T81" fmla="*/ 593341008 h 425"/>
                <a:gd name="T82" fmla="*/ 69599812 w 140"/>
                <a:gd name="T83" fmla="*/ 335266834 h 425"/>
                <a:gd name="T84" fmla="*/ 78983796 w 140"/>
                <a:gd name="T85" fmla="*/ 230423560 h 425"/>
                <a:gd name="T86" fmla="*/ 89150039 w 140"/>
                <a:gd name="T87" fmla="*/ 90441517 h 425"/>
                <a:gd name="T88" fmla="*/ 54741263 w 140"/>
                <a:gd name="T89" fmla="*/ 64518354 h 425"/>
                <a:gd name="T90" fmla="*/ 52395111 w 140"/>
                <a:gd name="T91" fmla="*/ 8641054 h 425"/>
                <a:gd name="T92" fmla="*/ 48875882 w 140"/>
                <a:gd name="T93" fmla="*/ 4032492 h 425"/>
                <a:gd name="T94" fmla="*/ 45748096 w 140"/>
                <a:gd name="T95" fmla="*/ 576070 h 425"/>
                <a:gd name="T96" fmla="*/ 42228867 w 140"/>
                <a:gd name="T97" fmla="*/ 0 h 425"/>
                <a:gd name="T98" fmla="*/ 37928005 w 140"/>
                <a:gd name="T99" fmla="*/ 576070 h 425"/>
                <a:gd name="T100" fmla="*/ 34017959 w 140"/>
                <a:gd name="T101" fmla="*/ 4032492 h 425"/>
                <a:gd name="T102" fmla="*/ 31671807 w 140"/>
                <a:gd name="T103" fmla="*/ 11521406 h 425"/>
                <a:gd name="T104" fmla="*/ 30498731 w 140"/>
                <a:gd name="T105" fmla="*/ 17858179 h 425"/>
                <a:gd name="T106" fmla="*/ 30498731 w 140"/>
                <a:gd name="T107" fmla="*/ 24770263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" name="Teardrop 358"/>
          <p:cNvSpPr/>
          <p:nvPr/>
        </p:nvSpPr>
        <p:spPr bwMode="auto">
          <a:xfrm>
            <a:off x="5495926" y="2889251"/>
            <a:ext cx="720725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360" name="Teardrop 359"/>
          <p:cNvSpPr/>
          <p:nvPr/>
        </p:nvSpPr>
        <p:spPr bwMode="auto">
          <a:xfrm>
            <a:off x="6276976" y="2949576"/>
            <a:ext cx="720725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361" name="Teardrop 360"/>
          <p:cNvSpPr/>
          <p:nvPr/>
        </p:nvSpPr>
        <p:spPr bwMode="auto">
          <a:xfrm>
            <a:off x="6765926" y="3873501"/>
            <a:ext cx="720725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362" name="Teardrop 361"/>
          <p:cNvSpPr/>
          <p:nvPr/>
        </p:nvSpPr>
        <p:spPr bwMode="auto">
          <a:xfrm>
            <a:off x="5513389" y="3940175"/>
            <a:ext cx="720725" cy="488950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363" name="Teardrop 362"/>
          <p:cNvSpPr/>
          <p:nvPr/>
        </p:nvSpPr>
        <p:spPr bwMode="auto">
          <a:xfrm>
            <a:off x="4318000" y="3638551"/>
            <a:ext cx="719138" cy="487363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buFontTx/>
              <a:buNone/>
              <a:defRPr/>
            </a:pPr>
            <a:endParaRPr lang="en-US" sz="1600" b="0">
              <a:solidFill>
                <a:srgbClr val="0000FF"/>
              </a:solidFill>
              <a:cs typeface="Zar" pitchFamily="2" charset="-78"/>
            </a:endParaRPr>
          </a:p>
        </p:txBody>
      </p:sp>
      <p:sp>
        <p:nvSpPr>
          <p:cNvPr id="5" name="AutoShape 144"/>
          <p:cNvSpPr>
            <a:spLocks noChangeArrowheads="1"/>
          </p:cNvSpPr>
          <p:nvPr/>
        </p:nvSpPr>
        <p:spPr bwMode="auto">
          <a:xfrm>
            <a:off x="6446839" y="1246189"/>
            <a:ext cx="3455987" cy="1362075"/>
          </a:xfrm>
          <a:prstGeom prst="wedgeRoundRectCallout">
            <a:avLst>
              <a:gd name="adj1" fmla="val -45954"/>
              <a:gd name="adj2" fmla="val 93819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چرا پس از گذشت ثلث قرن از انقلاب اسلامي، هنوز فارغ التحصيلان با علاقه به دين، و آنچه كه دين ترسيم كرده (انسان متعالي) فاصله زيادي دارند؟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6" name="AutoShape 144"/>
          <p:cNvSpPr>
            <a:spLocks noChangeArrowheads="1"/>
          </p:cNvSpPr>
          <p:nvPr/>
        </p:nvSpPr>
        <p:spPr bwMode="auto">
          <a:xfrm>
            <a:off x="2011364" y="996951"/>
            <a:ext cx="3940175" cy="1063625"/>
          </a:xfrm>
          <a:prstGeom prst="wedgeRoundRectCallout">
            <a:avLst>
              <a:gd name="adj1" fmla="val 45426"/>
              <a:gd name="adj2" fmla="val 10145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چرا فارغ التحصيلان از بكاربستن عملي يافته هاي خود عاجزند و دانسته ها در كاربردها ظاهر نمي شود؟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7" name="AutoShape 144"/>
          <p:cNvSpPr>
            <a:spLocks noChangeArrowheads="1"/>
          </p:cNvSpPr>
          <p:nvPr/>
        </p:nvSpPr>
        <p:spPr bwMode="auto">
          <a:xfrm>
            <a:off x="8051801" y="4737100"/>
            <a:ext cx="2265363" cy="1176338"/>
          </a:xfrm>
          <a:prstGeom prst="wedgeRoundRectCallout">
            <a:avLst>
              <a:gd name="adj1" fmla="val -85713"/>
              <a:gd name="adj2" fmla="val -10894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چرا كودكان با علاقه و انگيزه خود درس نمي خوانند؟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8" name="AutoShape 144"/>
          <p:cNvSpPr>
            <a:spLocks noChangeArrowheads="1"/>
          </p:cNvSpPr>
          <p:nvPr/>
        </p:nvSpPr>
        <p:spPr bwMode="auto">
          <a:xfrm>
            <a:off x="1770064" y="4837114"/>
            <a:ext cx="3343275" cy="1277937"/>
          </a:xfrm>
          <a:prstGeom prst="wedgeRoundRectCallout">
            <a:avLst>
              <a:gd name="adj1" fmla="val 41102"/>
              <a:gd name="adj2" fmla="val -12326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چرا بسياري از فارغ التحصيلان در برقراري ارتباط با جامعه و ايفاي موثر نقشهاي اجتماعي ناتوانند؟</a:t>
            </a:r>
            <a:endParaRPr lang="en-US" sz="2000" b="0">
              <a:cs typeface="Zar" pitchFamily="2" charset="-78"/>
            </a:endParaRPr>
          </a:p>
        </p:txBody>
      </p:sp>
      <p:grpSp>
        <p:nvGrpSpPr>
          <p:cNvPr id="1025" name="Group 1024"/>
          <p:cNvGrpSpPr>
            <a:grpSpLocks/>
          </p:cNvGrpSpPr>
          <p:nvPr/>
        </p:nvGrpSpPr>
        <p:grpSpPr bwMode="auto">
          <a:xfrm>
            <a:off x="8604250" y="3652839"/>
            <a:ext cx="1117600" cy="1108075"/>
            <a:chOff x="5601421" y="4040843"/>
            <a:chExt cx="1118393" cy="1107996"/>
          </a:xfrm>
        </p:grpSpPr>
        <p:pic>
          <p:nvPicPr>
            <p:cNvPr id="13828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421" y="4426527"/>
              <a:ext cx="1118393" cy="722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8283" name="TextBox 1023"/>
            <p:cNvSpPr txBox="1">
              <a:spLocks noChangeArrowheads="1"/>
            </p:cNvSpPr>
            <p:nvPr/>
          </p:nvSpPr>
          <p:spPr bwMode="auto">
            <a:xfrm>
              <a:off x="5909585" y="4040843"/>
              <a:ext cx="5020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1pPr>
              <a:lvl2pPr marL="742950" indent="-28575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2pPr>
              <a:lvl3pPr marL="11430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3pPr>
              <a:lvl4pPr marL="16002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4pPr>
              <a:lvl5pPr marL="2057400" indent="-228600" eaLnBrk="0" hangingPunct="0"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  <a:defRPr sz="1200" b="1">
                  <a:solidFill>
                    <a:schemeClr val="accent2"/>
                  </a:solidFill>
                  <a:latin typeface="Times New Roman" pitchFamily="18" charset="0"/>
                  <a:cs typeface="Homa" pitchFamily="2" charset="-7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a-IR" sz="6600">
                  <a:solidFill>
                    <a:srgbClr val="FF0000"/>
                  </a:solidFill>
                  <a:cs typeface="Zar" pitchFamily="2" charset="-78"/>
                </a:rPr>
                <a:t>؟</a:t>
              </a:r>
            </a:p>
          </p:txBody>
        </p:sp>
      </p:grpSp>
      <p:sp>
        <p:nvSpPr>
          <p:cNvPr id="332" name="AutoShape 144"/>
          <p:cNvSpPr>
            <a:spLocks noChangeArrowheads="1"/>
          </p:cNvSpPr>
          <p:nvPr/>
        </p:nvSpPr>
        <p:spPr bwMode="auto">
          <a:xfrm>
            <a:off x="5140325" y="4829175"/>
            <a:ext cx="2744788" cy="1284288"/>
          </a:xfrm>
          <a:prstGeom prst="wedgeRoundRectCallout">
            <a:avLst>
              <a:gd name="adj1" fmla="val -20264"/>
              <a:gd name="adj2" fmla="val -96852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چرا پرورش استعدادها، خلاقيت، شخصيت و كمال كودكان مغفول است؟</a:t>
            </a:r>
            <a:endParaRPr lang="en-US" sz="2000" b="0">
              <a:cs typeface="Zar" pitchFamily="2" charset="-78"/>
            </a:endParaRPr>
          </a:p>
        </p:txBody>
      </p:sp>
      <p:grpSp>
        <p:nvGrpSpPr>
          <p:cNvPr id="333" name="Group 108"/>
          <p:cNvGrpSpPr>
            <a:grpSpLocks/>
          </p:cNvGrpSpPr>
          <p:nvPr/>
        </p:nvGrpSpPr>
        <p:grpSpPr bwMode="auto">
          <a:xfrm>
            <a:off x="5935663" y="3698875"/>
            <a:ext cx="1181100" cy="1608138"/>
            <a:chOff x="1161" y="622"/>
            <a:chExt cx="744" cy="1013"/>
          </a:xfrm>
        </p:grpSpPr>
        <p:grpSp>
          <p:nvGrpSpPr>
            <p:cNvPr id="138260" name="Group 110"/>
            <p:cNvGrpSpPr>
              <a:grpSpLocks/>
            </p:cNvGrpSpPr>
            <p:nvPr/>
          </p:nvGrpSpPr>
          <p:grpSpPr bwMode="auto">
            <a:xfrm flipH="1">
              <a:off x="1252" y="743"/>
              <a:ext cx="563" cy="680"/>
              <a:chOff x="521" y="1434"/>
              <a:chExt cx="627" cy="905"/>
            </a:xfrm>
          </p:grpSpPr>
          <p:grpSp>
            <p:nvGrpSpPr>
              <p:cNvPr id="138262" name="Group 111"/>
              <p:cNvGrpSpPr>
                <a:grpSpLocks/>
              </p:cNvGrpSpPr>
              <p:nvPr/>
            </p:nvGrpSpPr>
            <p:grpSpPr bwMode="auto">
              <a:xfrm>
                <a:off x="521" y="1872"/>
                <a:ext cx="627" cy="467"/>
                <a:chOff x="946" y="2349"/>
                <a:chExt cx="619" cy="459"/>
              </a:xfrm>
            </p:grpSpPr>
            <p:sp>
              <p:nvSpPr>
                <p:cNvPr id="138278" name="Freeform 112"/>
                <p:cNvSpPr>
                  <a:spLocks/>
                </p:cNvSpPr>
                <p:nvPr/>
              </p:nvSpPr>
              <p:spPr bwMode="auto">
                <a:xfrm>
                  <a:off x="946" y="2349"/>
                  <a:ext cx="619" cy="459"/>
                </a:xfrm>
                <a:custGeom>
                  <a:avLst/>
                  <a:gdLst>
                    <a:gd name="T0" fmla="*/ 100 w 3096"/>
                    <a:gd name="T1" fmla="*/ 15 h 2297"/>
                    <a:gd name="T2" fmla="*/ 106 w 3096"/>
                    <a:gd name="T3" fmla="*/ 21 h 2297"/>
                    <a:gd name="T4" fmla="*/ 110 w 3096"/>
                    <a:gd name="T5" fmla="*/ 25 h 2297"/>
                    <a:gd name="T6" fmla="*/ 114 w 3096"/>
                    <a:gd name="T7" fmla="*/ 31 h 2297"/>
                    <a:gd name="T8" fmla="*/ 117 w 3096"/>
                    <a:gd name="T9" fmla="*/ 36 h 2297"/>
                    <a:gd name="T10" fmla="*/ 121 w 3096"/>
                    <a:gd name="T11" fmla="*/ 47 h 2297"/>
                    <a:gd name="T12" fmla="*/ 123 w 3096"/>
                    <a:gd name="T13" fmla="*/ 57 h 2297"/>
                    <a:gd name="T14" fmla="*/ 124 w 3096"/>
                    <a:gd name="T15" fmla="*/ 61 h 2297"/>
                    <a:gd name="T16" fmla="*/ 124 w 3096"/>
                    <a:gd name="T17" fmla="*/ 65 h 2297"/>
                    <a:gd name="T18" fmla="*/ 122 w 3096"/>
                    <a:gd name="T19" fmla="*/ 72 h 2297"/>
                    <a:gd name="T20" fmla="*/ 120 w 3096"/>
                    <a:gd name="T21" fmla="*/ 79 h 2297"/>
                    <a:gd name="T22" fmla="*/ 119 w 3096"/>
                    <a:gd name="T23" fmla="*/ 82 h 2297"/>
                    <a:gd name="T24" fmla="*/ 116 w 3096"/>
                    <a:gd name="T25" fmla="*/ 85 h 2297"/>
                    <a:gd name="T26" fmla="*/ 114 w 3096"/>
                    <a:gd name="T27" fmla="*/ 87 h 2297"/>
                    <a:gd name="T28" fmla="*/ 110 w 3096"/>
                    <a:gd name="T29" fmla="*/ 89 h 2297"/>
                    <a:gd name="T30" fmla="*/ 105 w 3096"/>
                    <a:gd name="T31" fmla="*/ 91 h 2297"/>
                    <a:gd name="T32" fmla="*/ 99 w 3096"/>
                    <a:gd name="T33" fmla="*/ 92 h 2297"/>
                    <a:gd name="T34" fmla="*/ 92 w 3096"/>
                    <a:gd name="T35" fmla="*/ 92 h 2297"/>
                    <a:gd name="T36" fmla="*/ 82 w 3096"/>
                    <a:gd name="T37" fmla="*/ 91 h 2297"/>
                    <a:gd name="T38" fmla="*/ 74 w 3096"/>
                    <a:gd name="T39" fmla="*/ 90 h 2297"/>
                    <a:gd name="T40" fmla="*/ 67 w 3096"/>
                    <a:gd name="T41" fmla="*/ 88 h 2297"/>
                    <a:gd name="T42" fmla="*/ 60 w 3096"/>
                    <a:gd name="T43" fmla="*/ 86 h 2297"/>
                    <a:gd name="T44" fmla="*/ 52 w 3096"/>
                    <a:gd name="T45" fmla="*/ 83 h 2297"/>
                    <a:gd name="T46" fmla="*/ 50 w 3096"/>
                    <a:gd name="T47" fmla="*/ 83 h 2297"/>
                    <a:gd name="T48" fmla="*/ 45 w 3096"/>
                    <a:gd name="T49" fmla="*/ 85 h 2297"/>
                    <a:gd name="T50" fmla="*/ 41 w 3096"/>
                    <a:gd name="T51" fmla="*/ 86 h 2297"/>
                    <a:gd name="T52" fmla="*/ 36 w 3096"/>
                    <a:gd name="T53" fmla="*/ 86 h 2297"/>
                    <a:gd name="T54" fmla="*/ 31 w 3096"/>
                    <a:gd name="T55" fmla="*/ 86 h 2297"/>
                    <a:gd name="T56" fmla="*/ 22 w 3096"/>
                    <a:gd name="T57" fmla="*/ 85 h 2297"/>
                    <a:gd name="T58" fmla="*/ 17 w 3096"/>
                    <a:gd name="T59" fmla="*/ 84 h 2297"/>
                    <a:gd name="T60" fmla="*/ 12 w 3096"/>
                    <a:gd name="T61" fmla="*/ 82 h 2297"/>
                    <a:gd name="T62" fmla="*/ 9 w 3096"/>
                    <a:gd name="T63" fmla="*/ 80 h 2297"/>
                    <a:gd name="T64" fmla="*/ 6 w 3096"/>
                    <a:gd name="T65" fmla="*/ 77 h 2297"/>
                    <a:gd name="T66" fmla="*/ 3 w 3096"/>
                    <a:gd name="T67" fmla="*/ 73 h 2297"/>
                    <a:gd name="T68" fmla="*/ 1 w 3096"/>
                    <a:gd name="T69" fmla="*/ 68 h 2297"/>
                    <a:gd name="T70" fmla="*/ 0 w 3096"/>
                    <a:gd name="T71" fmla="*/ 61 h 2297"/>
                    <a:gd name="T72" fmla="*/ 0 w 3096"/>
                    <a:gd name="T73" fmla="*/ 54 h 2297"/>
                    <a:gd name="T74" fmla="*/ 2 w 3096"/>
                    <a:gd name="T75" fmla="*/ 47 h 2297"/>
                    <a:gd name="T76" fmla="*/ 5 w 3096"/>
                    <a:gd name="T77" fmla="*/ 40 h 2297"/>
                    <a:gd name="T78" fmla="*/ 8 w 3096"/>
                    <a:gd name="T79" fmla="*/ 34 h 2297"/>
                    <a:gd name="T80" fmla="*/ 12 w 3096"/>
                    <a:gd name="T81" fmla="*/ 28 h 2297"/>
                    <a:gd name="T82" fmla="*/ 17 w 3096"/>
                    <a:gd name="T83" fmla="*/ 23 h 2297"/>
                    <a:gd name="T84" fmla="*/ 21 w 3096"/>
                    <a:gd name="T85" fmla="*/ 19 h 2297"/>
                    <a:gd name="T86" fmla="*/ 28 w 3096"/>
                    <a:gd name="T87" fmla="*/ 13 h 2297"/>
                    <a:gd name="T88" fmla="*/ 38 w 3096"/>
                    <a:gd name="T89" fmla="*/ 6 h 2297"/>
                    <a:gd name="T90" fmla="*/ 45 w 3096"/>
                    <a:gd name="T91" fmla="*/ 2 h 2297"/>
                    <a:gd name="T92" fmla="*/ 53 w 3096"/>
                    <a:gd name="T93" fmla="*/ 0 h 2297"/>
                    <a:gd name="T94" fmla="*/ 64 w 3096"/>
                    <a:gd name="T95" fmla="*/ 0 h 2297"/>
                    <a:gd name="T96" fmla="*/ 77 w 3096"/>
                    <a:gd name="T97" fmla="*/ 3 h 2297"/>
                    <a:gd name="T98" fmla="*/ 92 w 3096"/>
                    <a:gd name="T99" fmla="*/ 9 h 22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096" h="2297">
                      <a:moveTo>
                        <a:pt x="2405" y="274"/>
                      </a:moveTo>
                      <a:lnTo>
                        <a:pt x="2423" y="289"/>
                      </a:lnTo>
                      <a:lnTo>
                        <a:pt x="2475" y="333"/>
                      </a:lnTo>
                      <a:lnTo>
                        <a:pt x="2510" y="364"/>
                      </a:lnTo>
                      <a:lnTo>
                        <a:pt x="2549" y="402"/>
                      </a:lnTo>
                      <a:lnTo>
                        <a:pt x="2592" y="445"/>
                      </a:lnTo>
                      <a:lnTo>
                        <a:pt x="2639" y="494"/>
                      </a:lnTo>
                      <a:lnTo>
                        <a:pt x="2662" y="520"/>
                      </a:lnTo>
                      <a:lnTo>
                        <a:pt x="2686" y="548"/>
                      </a:lnTo>
                      <a:lnTo>
                        <a:pt x="2710" y="576"/>
                      </a:lnTo>
                      <a:lnTo>
                        <a:pt x="2734" y="605"/>
                      </a:lnTo>
                      <a:lnTo>
                        <a:pt x="2757" y="636"/>
                      </a:lnTo>
                      <a:lnTo>
                        <a:pt x="2782" y="667"/>
                      </a:lnTo>
                      <a:lnTo>
                        <a:pt x="2805" y="700"/>
                      </a:lnTo>
                      <a:lnTo>
                        <a:pt x="2827" y="733"/>
                      </a:lnTo>
                      <a:lnTo>
                        <a:pt x="2849" y="768"/>
                      </a:lnTo>
                      <a:lnTo>
                        <a:pt x="2870" y="802"/>
                      </a:lnTo>
                      <a:lnTo>
                        <a:pt x="2890" y="838"/>
                      </a:lnTo>
                      <a:lnTo>
                        <a:pt x="2909" y="875"/>
                      </a:lnTo>
                      <a:lnTo>
                        <a:pt x="2927" y="912"/>
                      </a:lnTo>
                      <a:lnTo>
                        <a:pt x="2943" y="950"/>
                      </a:lnTo>
                      <a:lnTo>
                        <a:pt x="2958" y="988"/>
                      </a:lnTo>
                      <a:lnTo>
                        <a:pt x="2971" y="1028"/>
                      </a:lnTo>
                      <a:lnTo>
                        <a:pt x="3016" y="1169"/>
                      </a:lnTo>
                      <a:lnTo>
                        <a:pt x="3051" y="1286"/>
                      </a:lnTo>
                      <a:lnTo>
                        <a:pt x="3064" y="1337"/>
                      </a:lnTo>
                      <a:lnTo>
                        <a:pt x="3076" y="1385"/>
                      </a:lnTo>
                      <a:lnTo>
                        <a:pt x="3085" y="1430"/>
                      </a:lnTo>
                      <a:lnTo>
                        <a:pt x="3091" y="1473"/>
                      </a:lnTo>
                      <a:lnTo>
                        <a:pt x="3093" y="1494"/>
                      </a:lnTo>
                      <a:lnTo>
                        <a:pt x="3095" y="1516"/>
                      </a:lnTo>
                      <a:lnTo>
                        <a:pt x="3095" y="1537"/>
                      </a:lnTo>
                      <a:lnTo>
                        <a:pt x="3096" y="1558"/>
                      </a:lnTo>
                      <a:lnTo>
                        <a:pt x="3095" y="1579"/>
                      </a:lnTo>
                      <a:lnTo>
                        <a:pt x="3094" y="1600"/>
                      </a:lnTo>
                      <a:lnTo>
                        <a:pt x="3092" y="1622"/>
                      </a:lnTo>
                      <a:lnTo>
                        <a:pt x="3089" y="1645"/>
                      </a:lnTo>
                      <a:lnTo>
                        <a:pt x="3081" y="1692"/>
                      </a:lnTo>
                      <a:lnTo>
                        <a:pt x="3071" y="1743"/>
                      </a:lnTo>
                      <a:lnTo>
                        <a:pt x="3058" y="1797"/>
                      </a:lnTo>
                      <a:lnTo>
                        <a:pt x="3043" y="1858"/>
                      </a:lnTo>
                      <a:lnTo>
                        <a:pt x="3029" y="1902"/>
                      </a:lnTo>
                      <a:lnTo>
                        <a:pt x="3014" y="1946"/>
                      </a:lnTo>
                      <a:lnTo>
                        <a:pt x="3006" y="1967"/>
                      </a:lnTo>
                      <a:lnTo>
                        <a:pt x="2997" y="1987"/>
                      </a:lnTo>
                      <a:lnTo>
                        <a:pt x="2987" y="2009"/>
                      </a:lnTo>
                      <a:lnTo>
                        <a:pt x="2977" y="2028"/>
                      </a:lnTo>
                      <a:lnTo>
                        <a:pt x="2965" y="2048"/>
                      </a:lnTo>
                      <a:lnTo>
                        <a:pt x="2953" y="2067"/>
                      </a:lnTo>
                      <a:lnTo>
                        <a:pt x="2940" y="2085"/>
                      </a:lnTo>
                      <a:lnTo>
                        <a:pt x="2926" y="2103"/>
                      </a:lnTo>
                      <a:lnTo>
                        <a:pt x="2910" y="2120"/>
                      </a:lnTo>
                      <a:lnTo>
                        <a:pt x="2894" y="2136"/>
                      </a:lnTo>
                      <a:lnTo>
                        <a:pt x="2877" y="2152"/>
                      </a:lnTo>
                      <a:lnTo>
                        <a:pt x="2858" y="2168"/>
                      </a:lnTo>
                      <a:lnTo>
                        <a:pt x="2839" y="2183"/>
                      </a:lnTo>
                      <a:lnTo>
                        <a:pt x="2818" y="2197"/>
                      </a:lnTo>
                      <a:lnTo>
                        <a:pt x="2796" y="2210"/>
                      </a:lnTo>
                      <a:lnTo>
                        <a:pt x="2772" y="2222"/>
                      </a:lnTo>
                      <a:lnTo>
                        <a:pt x="2746" y="2233"/>
                      </a:lnTo>
                      <a:lnTo>
                        <a:pt x="2720" y="2244"/>
                      </a:lnTo>
                      <a:lnTo>
                        <a:pt x="2692" y="2254"/>
                      </a:lnTo>
                      <a:lnTo>
                        <a:pt x="2662" y="2262"/>
                      </a:lnTo>
                      <a:lnTo>
                        <a:pt x="2631" y="2270"/>
                      </a:lnTo>
                      <a:lnTo>
                        <a:pt x="2597" y="2277"/>
                      </a:lnTo>
                      <a:lnTo>
                        <a:pt x="2563" y="2283"/>
                      </a:lnTo>
                      <a:lnTo>
                        <a:pt x="2526" y="2288"/>
                      </a:lnTo>
                      <a:lnTo>
                        <a:pt x="2488" y="2292"/>
                      </a:lnTo>
                      <a:lnTo>
                        <a:pt x="2448" y="2295"/>
                      </a:lnTo>
                      <a:lnTo>
                        <a:pt x="2405" y="2296"/>
                      </a:lnTo>
                      <a:lnTo>
                        <a:pt x="2361" y="2297"/>
                      </a:lnTo>
                      <a:lnTo>
                        <a:pt x="2298" y="2296"/>
                      </a:lnTo>
                      <a:lnTo>
                        <a:pt x="2236" y="2294"/>
                      </a:lnTo>
                      <a:lnTo>
                        <a:pt x="2177" y="2291"/>
                      </a:lnTo>
                      <a:lnTo>
                        <a:pt x="2119" y="2287"/>
                      </a:lnTo>
                      <a:lnTo>
                        <a:pt x="2062" y="2281"/>
                      </a:lnTo>
                      <a:lnTo>
                        <a:pt x="2008" y="2275"/>
                      </a:lnTo>
                      <a:lnTo>
                        <a:pt x="1955" y="2267"/>
                      </a:lnTo>
                      <a:lnTo>
                        <a:pt x="1905" y="2259"/>
                      </a:lnTo>
                      <a:lnTo>
                        <a:pt x="1856" y="2251"/>
                      </a:lnTo>
                      <a:lnTo>
                        <a:pt x="1809" y="2241"/>
                      </a:lnTo>
                      <a:lnTo>
                        <a:pt x="1763" y="2231"/>
                      </a:lnTo>
                      <a:lnTo>
                        <a:pt x="1720" y="2221"/>
                      </a:lnTo>
                      <a:lnTo>
                        <a:pt x="1679" y="2210"/>
                      </a:lnTo>
                      <a:lnTo>
                        <a:pt x="1640" y="2199"/>
                      </a:lnTo>
                      <a:lnTo>
                        <a:pt x="1601" y="2188"/>
                      </a:lnTo>
                      <a:lnTo>
                        <a:pt x="1566" y="2177"/>
                      </a:lnTo>
                      <a:lnTo>
                        <a:pt x="1502" y="2153"/>
                      </a:lnTo>
                      <a:lnTo>
                        <a:pt x="1444" y="2132"/>
                      </a:lnTo>
                      <a:lnTo>
                        <a:pt x="1396" y="2111"/>
                      </a:lnTo>
                      <a:lnTo>
                        <a:pt x="1356" y="2093"/>
                      </a:lnTo>
                      <a:lnTo>
                        <a:pt x="1301" y="2066"/>
                      </a:lnTo>
                      <a:lnTo>
                        <a:pt x="1283" y="2055"/>
                      </a:lnTo>
                      <a:lnTo>
                        <a:pt x="1276" y="2061"/>
                      </a:lnTo>
                      <a:lnTo>
                        <a:pt x="1256" y="2075"/>
                      </a:lnTo>
                      <a:lnTo>
                        <a:pt x="1240" y="2085"/>
                      </a:lnTo>
                      <a:lnTo>
                        <a:pt x="1220" y="2095"/>
                      </a:lnTo>
                      <a:lnTo>
                        <a:pt x="1195" y="2105"/>
                      </a:lnTo>
                      <a:lnTo>
                        <a:pt x="1165" y="2116"/>
                      </a:lnTo>
                      <a:lnTo>
                        <a:pt x="1130" y="2125"/>
                      </a:lnTo>
                      <a:lnTo>
                        <a:pt x="1091" y="2134"/>
                      </a:lnTo>
                      <a:lnTo>
                        <a:pt x="1069" y="2138"/>
                      </a:lnTo>
                      <a:lnTo>
                        <a:pt x="1046" y="2142"/>
                      </a:lnTo>
                      <a:lnTo>
                        <a:pt x="1022" y="2145"/>
                      </a:lnTo>
                      <a:lnTo>
                        <a:pt x="996" y="2148"/>
                      </a:lnTo>
                      <a:lnTo>
                        <a:pt x="968" y="2150"/>
                      </a:lnTo>
                      <a:lnTo>
                        <a:pt x="939" y="2151"/>
                      </a:lnTo>
                      <a:lnTo>
                        <a:pt x="909" y="2152"/>
                      </a:lnTo>
                      <a:lnTo>
                        <a:pt x="877" y="2152"/>
                      </a:lnTo>
                      <a:lnTo>
                        <a:pt x="844" y="2151"/>
                      </a:lnTo>
                      <a:lnTo>
                        <a:pt x="808" y="2149"/>
                      </a:lnTo>
                      <a:lnTo>
                        <a:pt x="772" y="2146"/>
                      </a:lnTo>
                      <a:lnTo>
                        <a:pt x="734" y="2143"/>
                      </a:lnTo>
                      <a:lnTo>
                        <a:pt x="657" y="2135"/>
                      </a:lnTo>
                      <a:lnTo>
                        <a:pt x="585" y="2126"/>
                      </a:lnTo>
                      <a:lnTo>
                        <a:pt x="551" y="2121"/>
                      </a:lnTo>
                      <a:lnTo>
                        <a:pt x="517" y="2115"/>
                      </a:lnTo>
                      <a:lnTo>
                        <a:pt x="484" y="2110"/>
                      </a:lnTo>
                      <a:lnTo>
                        <a:pt x="453" y="2103"/>
                      </a:lnTo>
                      <a:lnTo>
                        <a:pt x="423" y="2096"/>
                      </a:lnTo>
                      <a:lnTo>
                        <a:pt x="393" y="2089"/>
                      </a:lnTo>
                      <a:lnTo>
                        <a:pt x="365" y="2080"/>
                      </a:lnTo>
                      <a:lnTo>
                        <a:pt x="337" y="2071"/>
                      </a:lnTo>
                      <a:lnTo>
                        <a:pt x="311" y="2060"/>
                      </a:lnTo>
                      <a:lnTo>
                        <a:pt x="286" y="2049"/>
                      </a:lnTo>
                      <a:lnTo>
                        <a:pt x="262" y="2036"/>
                      </a:lnTo>
                      <a:lnTo>
                        <a:pt x="239" y="2023"/>
                      </a:lnTo>
                      <a:lnTo>
                        <a:pt x="217" y="2008"/>
                      </a:lnTo>
                      <a:lnTo>
                        <a:pt x="196" y="1990"/>
                      </a:lnTo>
                      <a:lnTo>
                        <a:pt x="175" y="1973"/>
                      </a:lnTo>
                      <a:lnTo>
                        <a:pt x="156" y="1953"/>
                      </a:lnTo>
                      <a:lnTo>
                        <a:pt x="138" y="1932"/>
                      </a:lnTo>
                      <a:lnTo>
                        <a:pt x="121" y="1910"/>
                      </a:lnTo>
                      <a:lnTo>
                        <a:pt x="105" y="1885"/>
                      </a:lnTo>
                      <a:lnTo>
                        <a:pt x="90" y="1859"/>
                      </a:lnTo>
                      <a:lnTo>
                        <a:pt x="76" y="1830"/>
                      </a:lnTo>
                      <a:lnTo>
                        <a:pt x="63" y="1800"/>
                      </a:lnTo>
                      <a:lnTo>
                        <a:pt x="52" y="1768"/>
                      </a:lnTo>
                      <a:lnTo>
                        <a:pt x="41" y="1733"/>
                      </a:lnTo>
                      <a:lnTo>
                        <a:pt x="31" y="1697"/>
                      </a:lnTo>
                      <a:lnTo>
                        <a:pt x="22" y="1657"/>
                      </a:lnTo>
                      <a:lnTo>
                        <a:pt x="14" y="1615"/>
                      </a:lnTo>
                      <a:lnTo>
                        <a:pt x="7" y="1572"/>
                      </a:lnTo>
                      <a:lnTo>
                        <a:pt x="2" y="1527"/>
                      </a:lnTo>
                      <a:lnTo>
                        <a:pt x="0" y="1480"/>
                      </a:lnTo>
                      <a:lnTo>
                        <a:pt x="0" y="1436"/>
                      </a:lnTo>
                      <a:lnTo>
                        <a:pt x="3" y="1391"/>
                      </a:lnTo>
                      <a:lnTo>
                        <a:pt x="8" y="1345"/>
                      </a:lnTo>
                      <a:lnTo>
                        <a:pt x="15" y="1301"/>
                      </a:lnTo>
                      <a:lnTo>
                        <a:pt x="24" y="1257"/>
                      </a:lnTo>
                      <a:lnTo>
                        <a:pt x="36" y="1213"/>
                      </a:lnTo>
                      <a:lnTo>
                        <a:pt x="49" y="1169"/>
                      </a:lnTo>
                      <a:lnTo>
                        <a:pt x="63" y="1126"/>
                      </a:lnTo>
                      <a:lnTo>
                        <a:pt x="79" y="1084"/>
                      </a:lnTo>
                      <a:lnTo>
                        <a:pt x="97" y="1043"/>
                      </a:lnTo>
                      <a:lnTo>
                        <a:pt x="116" y="1001"/>
                      </a:lnTo>
                      <a:lnTo>
                        <a:pt x="136" y="960"/>
                      </a:lnTo>
                      <a:lnTo>
                        <a:pt x="158" y="921"/>
                      </a:lnTo>
                      <a:lnTo>
                        <a:pt x="180" y="882"/>
                      </a:lnTo>
                      <a:lnTo>
                        <a:pt x="205" y="843"/>
                      </a:lnTo>
                      <a:lnTo>
                        <a:pt x="229" y="806"/>
                      </a:lnTo>
                      <a:lnTo>
                        <a:pt x="254" y="770"/>
                      </a:lnTo>
                      <a:lnTo>
                        <a:pt x="280" y="734"/>
                      </a:lnTo>
                      <a:lnTo>
                        <a:pt x="306" y="700"/>
                      </a:lnTo>
                      <a:lnTo>
                        <a:pt x="333" y="666"/>
                      </a:lnTo>
                      <a:lnTo>
                        <a:pt x="361" y="634"/>
                      </a:lnTo>
                      <a:lnTo>
                        <a:pt x="388" y="604"/>
                      </a:lnTo>
                      <a:lnTo>
                        <a:pt x="416" y="574"/>
                      </a:lnTo>
                      <a:lnTo>
                        <a:pt x="443" y="546"/>
                      </a:lnTo>
                      <a:lnTo>
                        <a:pt x="470" y="518"/>
                      </a:lnTo>
                      <a:lnTo>
                        <a:pt x="497" y="493"/>
                      </a:lnTo>
                      <a:lnTo>
                        <a:pt x="525" y="469"/>
                      </a:lnTo>
                      <a:lnTo>
                        <a:pt x="551" y="446"/>
                      </a:lnTo>
                      <a:lnTo>
                        <a:pt x="576" y="425"/>
                      </a:lnTo>
                      <a:lnTo>
                        <a:pt x="601" y="406"/>
                      </a:lnTo>
                      <a:lnTo>
                        <a:pt x="707" y="319"/>
                      </a:lnTo>
                      <a:lnTo>
                        <a:pt x="831" y="219"/>
                      </a:lnTo>
                      <a:lnTo>
                        <a:pt x="866" y="192"/>
                      </a:lnTo>
                      <a:lnTo>
                        <a:pt x="902" y="168"/>
                      </a:lnTo>
                      <a:lnTo>
                        <a:pt x="940" y="144"/>
                      </a:lnTo>
                      <a:lnTo>
                        <a:pt x="980" y="121"/>
                      </a:lnTo>
                      <a:lnTo>
                        <a:pt x="1023" y="99"/>
                      </a:lnTo>
                      <a:lnTo>
                        <a:pt x="1068" y="79"/>
                      </a:lnTo>
                      <a:lnTo>
                        <a:pt x="1115" y="60"/>
                      </a:lnTo>
                      <a:lnTo>
                        <a:pt x="1165" y="43"/>
                      </a:lnTo>
                      <a:lnTo>
                        <a:pt x="1217" y="28"/>
                      </a:lnTo>
                      <a:lnTo>
                        <a:pt x="1272" y="17"/>
                      </a:lnTo>
                      <a:lnTo>
                        <a:pt x="1331" y="8"/>
                      </a:lnTo>
                      <a:lnTo>
                        <a:pt x="1392" y="2"/>
                      </a:lnTo>
                      <a:lnTo>
                        <a:pt x="1455" y="0"/>
                      </a:lnTo>
                      <a:lnTo>
                        <a:pt x="1523" y="1"/>
                      </a:lnTo>
                      <a:lnTo>
                        <a:pt x="1594" y="7"/>
                      </a:lnTo>
                      <a:lnTo>
                        <a:pt x="1669" y="16"/>
                      </a:lnTo>
                      <a:lnTo>
                        <a:pt x="1746" y="30"/>
                      </a:lnTo>
                      <a:lnTo>
                        <a:pt x="1829" y="48"/>
                      </a:lnTo>
                      <a:lnTo>
                        <a:pt x="1914" y="73"/>
                      </a:lnTo>
                      <a:lnTo>
                        <a:pt x="2004" y="101"/>
                      </a:lnTo>
                      <a:lnTo>
                        <a:pt x="2097" y="135"/>
                      </a:lnTo>
                      <a:lnTo>
                        <a:pt x="2195" y="175"/>
                      </a:lnTo>
                      <a:lnTo>
                        <a:pt x="2298" y="222"/>
                      </a:lnTo>
                      <a:lnTo>
                        <a:pt x="2405" y="274"/>
                      </a:lnTo>
                      <a:close/>
                    </a:path>
                  </a:pathLst>
                </a:custGeom>
                <a:solidFill>
                  <a:srgbClr val="C8FF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79" name="Freeform 113"/>
                <p:cNvSpPr>
                  <a:spLocks/>
                </p:cNvSpPr>
                <p:nvPr/>
              </p:nvSpPr>
              <p:spPr bwMode="auto">
                <a:xfrm>
                  <a:off x="1052" y="2609"/>
                  <a:ext cx="191" cy="153"/>
                </a:xfrm>
                <a:custGeom>
                  <a:avLst/>
                  <a:gdLst>
                    <a:gd name="T0" fmla="*/ 38 w 955"/>
                    <a:gd name="T1" fmla="*/ 12 h 766"/>
                    <a:gd name="T2" fmla="*/ 36 w 955"/>
                    <a:gd name="T3" fmla="*/ 10 h 766"/>
                    <a:gd name="T4" fmla="*/ 35 w 955"/>
                    <a:gd name="T5" fmla="*/ 9 h 766"/>
                    <a:gd name="T6" fmla="*/ 33 w 955"/>
                    <a:gd name="T7" fmla="*/ 7 h 766"/>
                    <a:gd name="T8" fmla="*/ 30 w 955"/>
                    <a:gd name="T9" fmla="*/ 5 h 766"/>
                    <a:gd name="T10" fmla="*/ 29 w 955"/>
                    <a:gd name="T11" fmla="*/ 4 h 766"/>
                    <a:gd name="T12" fmla="*/ 27 w 955"/>
                    <a:gd name="T13" fmla="*/ 3 h 766"/>
                    <a:gd name="T14" fmla="*/ 26 w 955"/>
                    <a:gd name="T15" fmla="*/ 2 h 766"/>
                    <a:gd name="T16" fmla="*/ 24 w 955"/>
                    <a:gd name="T17" fmla="*/ 2 h 766"/>
                    <a:gd name="T18" fmla="*/ 21 w 955"/>
                    <a:gd name="T19" fmla="*/ 1 h 766"/>
                    <a:gd name="T20" fmla="*/ 18 w 955"/>
                    <a:gd name="T21" fmla="*/ 1 h 766"/>
                    <a:gd name="T22" fmla="*/ 15 w 955"/>
                    <a:gd name="T23" fmla="*/ 0 h 766"/>
                    <a:gd name="T24" fmla="*/ 12 w 955"/>
                    <a:gd name="T25" fmla="*/ 0 h 766"/>
                    <a:gd name="T26" fmla="*/ 10 w 955"/>
                    <a:gd name="T27" fmla="*/ 0 h 766"/>
                    <a:gd name="T28" fmla="*/ 8 w 955"/>
                    <a:gd name="T29" fmla="*/ 0 h 766"/>
                    <a:gd name="T30" fmla="*/ 6 w 955"/>
                    <a:gd name="T31" fmla="*/ 1 h 766"/>
                    <a:gd name="T32" fmla="*/ 5 w 955"/>
                    <a:gd name="T33" fmla="*/ 2 h 766"/>
                    <a:gd name="T34" fmla="*/ 4 w 955"/>
                    <a:gd name="T35" fmla="*/ 2 h 766"/>
                    <a:gd name="T36" fmla="*/ 3 w 955"/>
                    <a:gd name="T37" fmla="*/ 3 h 766"/>
                    <a:gd name="T38" fmla="*/ 2 w 955"/>
                    <a:gd name="T39" fmla="*/ 4 h 766"/>
                    <a:gd name="T40" fmla="*/ 1 w 955"/>
                    <a:gd name="T41" fmla="*/ 5 h 766"/>
                    <a:gd name="T42" fmla="*/ 0 w 955"/>
                    <a:gd name="T43" fmla="*/ 6 h 766"/>
                    <a:gd name="T44" fmla="*/ 0 w 955"/>
                    <a:gd name="T45" fmla="*/ 7 h 766"/>
                    <a:gd name="T46" fmla="*/ 0 w 955"/>
                    <a:gd name="T47" fmla="*/ 7 h 766"/>
                    <a:gd name="T48" fmla="*/ 1 w 955"/>
                    <a:gd name="T49" fmla="*/ 8 h 766"/>
                    <a:gd name="T50" fmla="*/ 1 w 955"/>
                    <a:gd name="T51" fmla="*/ 9 h 766"/>
                    <a:gd name="T52" fmla="*/ 2 w 955"/>
                    <a:gd name="T53" fmla="*/ 9 h 766"/>
                    <a:gd name="T54" fmla="*/ 3 w 955"/>
                    <a:gd name="T55" fmla="*/ 9 h 766"/>
                    <a:gd name="T56" fmla="*/ 5 w 955"/>
                    <a:gd name="T57" fmla="*/ 9 h 766"/>
                    <a:gd name="T58" fmla="*/ 6 w 955"/>
                    <a:gd name="T59" fmla="*/ 9 h 766"/>
                    <a:gd name="T60" fmla="*/ 7 w 955"/>
                    <a:gd name="T61" fmla="*/ 10 h 766"/>
                    <a:gd name="T62" fmla="*/ 8 w 955"/>
                    <a:gd name="T63" fmla="*/ 11 h 766"/>
                    <a:gd name="T64" fmla="*/ 10 w 955"/>
                    <a:gd name="T65" fmla="*/ 12 h 766"/>
                    <a:gd name="T66" fmla="*/ 12 w 955"/>
                    <a:gd name="T67" fmla="*/ 14 h 766"/>
                    <a:gd name="T68" fmla="*/ 15 w 955"/>
                    <a:gd name="T69" fmla="*/ 16 h 766"/>
                    <a:gd name="T70" fmla="*/ 18 w 955"/>
                    <a:gd name="T71" fmla="*/ 20 h 766"/>
                    <a:gd name="T72" fmla="*/ 22 w 955"/>
                    <a:gd name="T73" fmla="*/ 24 h 766"/>
                    <a:gd name="T74" fmla="*/ 25 w 955"/>
                    <a:gd name="T75" fmla="*/ 27 h 766"/>
                    <a:gd name="T76" fmla="*/ 32 w 955"/>
                    <a:gd name="T77" fmla="*/ 31 h 76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955" h="766">
                      <a:moveTo>
                        <a:pt x="955" y="321"/>
                      </a:moveTo>
                      <a:lnTo>
                        <a:pt x="948" y="310"/>
                      </a:lnTo>
                      <a:lnTo>
                        <a:pt x="926" y="282"/>
                      </a:lnTo>
                      <a:lnTo>
                        <a:pt x="911" y="262"/>
                      </a:lnTo>
                      <a:lnTo>
                        <a:pt x="892" y="240"/>
                      </a:lnTo>
                      <a:lnTo>
                        <a:pt x="869" y="217"/>
                      </a:lnTo>
                      <a:lnTo>
                        <a:pt x="843" y="191"/>
                      </a:lnTo>
                      <a:lnTo>
                        <a:pt x="814" y="165"/>
                      </a:lnTo>
                      <a:lnTo>
                        <a:pt x="780" y="140"/>
                      </a:lnTo>
                      <a:lnTo>
                        <a:pt x="762" y="127"/>
                      </a:lnTo>
                      <a:lnTo>
                        <a:pt x="744" y="115"/>
                      </a:lnTo>
                      <a:lnTo>
                        <a:pt x="724" y="103"/>
                      </a:lnTo>
                      <a:lnTo>
                        <a:pt x="704" y="92"/>
                      </a:lnTo>
                      <a:lnTo>
                        <a:pt x="683" y="81"/>
                      </a:lnTo>
                      <a:lnTo>
                        <a:pt x="661" y="70"/>
                      </a:lnTo>
                      <a:lnTo>
                        <a:pt x="638" y="61"/>
                      </a:lnTo>
                      <a:lnTo>
                        <a:pt x="613" y="52"/>
                      </a:lnTo>
                      <a:lnTo>
                        <a:pt x="589" y="42"/>
                      </a:lnTo>
                      <a:lnTo>
                        <a:pt x="563" y="35"/>
                      </a:lnTo>
                      <a:lnTo>
                        <a:pt x="537" y="29"/>
                      </a:lnTo>
                      <a:lnTo>
                        <a:pt x="510" y="24"/>
                      </a:lnTo>
                      <a:lnTo>
                        <a:pt x="456" y="15"/>
                      </a:lnTo>
                      <a:lnTo>
                        <a:pt x="409" y="9"/>
                      </a:lnTo>
                      <a:lnTo>
                        <a:pt x="367" y="4"/>
                      </a:lnTo>
                      <a:lnTo>
                        <a:pt x="329" y="1"/>
                      </a:lnTo>
                      <a:lnTo>
                        <a:pt x="294" y="0"/>
                      </a:lnTo>
                      <a:lnTo>
                        <a:pt x="265" y="0"/>
                      </a:lnTo>
                      <a:lnTo>
                        <a:pt x="238" y="2"/>
                      </a:lnTo>
                      <a:lnTo>
                        <a:pt x="214" y="5"/>
                      </a:lnTo>
                      <a:lnTo>
                        <a:pt x="193" y="10"/>
                      </a:lnTo>
                      <a:lnTo>
                        <a:pt x="174" y="16"/>
                      </a:lnTo>
                      <a:lnTo>
                        <a:pt x="157" y="23"/>
                      </a:lnTo>
                      <a:lnTo>
                        <a:pt x="141" y="31"/>
                      </a:lnTo>
                      <a:lnTo>
                        <a:pt x="125" y="40"/>
                      </a:lnTo>
                      <a:lnTo>
                        <a:pt x="110" y="51"/>
                      </a:lnTo>
                      <a:lnTo>
                        <a:pt x="95" y="62"/>
                      </a:lnTo>
                      <a:lnTo>
                        <a:pt x="80" y="74"/>
                      </a:lnTo>
                      <a:lnTo>
                        <a:pt x="66" y="86"/>
                      </a:lnTo>
                      <a:lnTo>
                        <a:pt x="52" y="98"/>
                      </a:lnTo>
                      <a:lnTo>
                        <a:pt x="40" y="109"/>
                      </a:lnTo>
                      <a:lnTo>
                        <a:pt x="29" y="120"/>
                      </a:lnTo>
                      <a:lnTo>
                        <a:pt x="20" y="131"/>
                      </a:lnTo>
                      <a:lnTo>
                        <a:pt x="12" y="141"/>
                      </a:lnTo>
                      <a:lnTo>
                        <a:pt x="6" y="151"/>
                      </a:lnTo>
                      <a:lnTo>
                        <a:pt x="2" y="160"/>
                      </a:lnTo>
                      <a:lnTo>
                        <a:pt x="0" y="169"/>
                      </a:lnTo>
                      <a:lnTo>
                        <a:pt x="0" y="178"/>
                      </a:lnTo>
                      <a:lnTo>
                        <a:pt x="2" y="186"/>
                      </a:lnTo>
                      <a:lnTo>
                        <a:pt x="7" y="194"/>
                      </a:lnTo>
                      <a:lnTo>
                        <a:pt x="13" y="201"/>
                      </a:lnTo>
                      <a:lnTo>
                        <a:pt x="22" y="209"/>
                      </a:lnTo>
                      <a:lnTo>
                        <a:pt x="33" y="216"/>
                      </a:lnTo>
                      <a:lnTo>
                        <a:pt x="48" y="222"/>
                      </a:lnTo>
                      <a:lnTo>
                        <a:pt x="62" y="228"/>
                      </a:lnTo>
                      <a:lnTo>
                        <a:pt x="75" y="231"/>
                      </a:lnTo>
                      <a:lnTo>
                        <a:pt x="86" y="232"/>
                      </a:lnTo>
                      <a:lnTo>
                        <a:pt x="97" y="233"/>
                      </a:lnTo>
                      <a:lnTo>
                        <a:pt x="117" y="233"/>
                      </a:lnTo>
                      <a:lnTo>
                        <a:pt x="139" y="235"/>
                      </a:lnTo>
                      <a:lnTo>
                        <a:pt x="150" y="237"/>
                      </a:lnTo>
                      <a:lnTo>
                        <a:pt x="162" y="241"/>
                      </a:lnTo>
                      <a:lnTo>
                        <a:pt x="176" y="246"/>
                      </a:lnTo>
                      <a:lnTo>
                        <a:pt x="191" y="255"/>
                      </a:lnTo>
                      <a:lnTo>
                        <a:pt x="209" y="266"/>
                      </a:lnTo>
                      <a:lnTo>
                        <a:pt x="229" y="280"/>
                      </a:lnTo>
                      <a:lnTo>
                        <a:pt x="252" y="298"/>
                      </a:lnTo>
                      <a:lnTo>
                        <a:pt x="278" y="321"/>
                      </a:lnTo>
                      <a:lnTo>
                        <a:pt x="307" y="346"/>
                      </a:lnTo>
                      <a:lnTo>
                        <a:pt x="336" y="375"/>
                      </a:lnTo>
                      <a:lnTo>
                        <a:pt x="366" y="404"/>
                      </a:lnTo>
                      <a:lnTo>
                        <a:pt x="395" y="433"/>
                      </a:lnTo>
                      <a:lnTo>
                        <a:pt x="453" y="494"/>
                      </a:lnTo>
                      <a:lnTo>
                        <a:pt x="507" y="552"/>
                      </a:lnTo>
                      <a:lnTo>
                        <a:pt x="554" y="604"/>
                      </a:lnTo>
                      <a:lnTo>
                        <a:pt x="591" y="645"/>
                      </a:lnTo>
                      <a:lnTo>
                        <a:pt x="615" y="673"/>
                      </a:lnTo>
                      <a:lnTo>
                        <a:pt x="625" y="683"/>
                      </a:lnTo>
                      <a:lnTo>
                        <a:pt x="790" y="766"/>
                      </a:lnTo>
                      <a:lnTo>
                        <a:pt x="955" y="321"/>
                      </a:lnTo>
                      <a:close/>
                    </a:path>
                  </a:pathLst>
                </a:custGeom>
                <a:solidFill>
                  <a:srgbClr val="F7D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80" name="Freeform 114"/>
                <p:cNvSpPr>
                  <a:spLocks/>
                </p:cNvSpPr>
                <p:nvPr/>
              </p:nvSpPr>
              <p:spPr bwMode="auto">
                <a:xfrm>
                  <a:off x="1057" y="2492"/>
                  <a:ext cx="43" cy="151"/>
                </a:xfrm>
                <a:custGeom>
                  <a:avLst/>
                  <a:gdLst>
                    <a:gd name="T0" fmla="*/ 6 w 218"/>
                    <a:gd name="T1" fmla="*/ 1 h 755"/>
                    <a:gd name="T2" fmla="*/ 5 w 218"/>
                    <a:gd name="T3" fmla="*/ 3 h 755"/>
                    <a:gd name="T4" fmla="*/ 5 w 218"/>
                    <a:gd name="T5" fmla="*/ 4 h 755"/>
                    <a:gd name="T6" fmla="*/ 4 w 218"/>
                    <a:gd name="T7" fmla="*/ 6 h 755"/>
                    <a:gd name="T8" fmla="*/ 3 w 218"/>
                    <a:gd name="T9" fmla="*/ 9 h 755"/>
                    <a:gd name="T10" fmla="*/ 2 w 218"/>
                    <a:gd name="T11" fmla="*/ 12 h 755"/>
                    <a:gd name="T12" fmla="*/ 1 w 218"/>
                    <a:gd name="T13" fmla="*/ 16 h 755"/>
                    <a:gd name="T14" fmla="*/ 1 w 218"/>
                    <a:gd name="T15" fmla="*/ 20 h 755"/>
                    <a:gd name="T16" fmla="*/ 0 w 218"/>
                    <a:gd name="T17" fmla="*/ 25 h 755"/>
                    <a:gd name="T18" fmla="*/ 0 w 218"/>
                    <a:gd name="T19" fmla="*/ 29 h 755"/>
                    <a:gd name="T20" fmla="*/ 0 w 218"/>
                    <a:gd name="T21" fmla="*/ 30 h 755"/>
                    <a:gd name="T22" fmla="*/ 0 w 218"/>
                    <a:gd name="T23" fmla="*/ 30 h 755"/>
                    <a:gd name="T24" fmla="*/ 1 w 218"/>
                    <a:gd name="T25" fmla="*/ 30 h 755"/>
                    <a:gd name="T26" fmla="*/ 1 w 218"/>
                    <a:gd name="T27" fmla="*/ 30 h 755"/>
                    <a:gd name="T28" fmla="*/ 2 w 218"/>
                    <a:gd name="T29" fmla="*/ 30 h 755"/>
                    <a:gd name="T30" fmla="*/ 2 w 218"/>
                    <a:gd name="T31" fmla="*/ 30 h 755"/>
                    <a:gd name="T32" fmla="*/ 2 w 218"/>
                    <a:gd name="T33" fmla="*/ 29 h 755"/>
                    <a:gd name="T34" fmla="*/ 2 w 218"/>
                    <a:gd name="T35" fmla="*/ 26 h 755"/>
                    <a:gd name="T36" fmla="*/ 3 w 218"/>
                    <a:gd name="T37" fmla="*/ 20 h 755"/>
                    <a:gd name="T38" fmla="*/ 3 w 218"/>
                    <a:gd name="T39" fmla="*/ 17 h 755"/>
                    <a:gd name="T40" fmla="*/ 4 w 218"/>
                    <a:gd name="T41" fmla="*/ 13 h 755"/>
                    <a:gd name="T42" fmla="*/ 5 w 218"/>
                    <a:gd name="T43" fmla="*/ 10 h 755"/>
                    <a:gd name="T44" fmla="*/ 6 w 218"/>
                    <a:gd name="T45" fmla="*/ 7 h 755"/>
                    <a:gd name="T46" fmla="*/ 6 w 218"/>
                    <a:gd name="T47" fmla="*/ 6 h 755"/>
                    <a:gd name="T48" fmla="*/ 7 w 218"/>
                    <a:gd name="T49" fmla="*/ 4 h 755"/>
                    <a:gd name="T50" fmla="*/ 8 w 218"/>
                    <a:gd name="T51" fmla="*/ 3 h 755"/>
                    <a:gd name="T52" fmla="*/ 8 w 218"/>
                    <a:gd name="T53" fmla="*/ 2 h 755"/>
                    <a:gd name="T54" fmla="*/ 8 w 218"/>
                    <a:gd name="T55" fmla="*/ 1 h 755"/>
                    <a:gd name="T56" fmla="*/ 8 w 218"/>
                    <a:gd name="T57" fmla="*/ 1 h 755"/>
                    <a:gd name="T58" fmla="*/ 8 w 218"/>
                    <a:gd name="T59" fmla="*/ 0 h 755"/>
                    <a:gd name="T60" fmla="*/ 8 w 218"/>
                    <a:gd name="T61" fmla="*/ 0 h 755"/>
                    <a:gd name="T62" fmla="*/ 8 w 218"/>
                    <a:gd name="T63" fmla="*/ 0 h 755"/>
                    <a:gd name="T64" fmla="*/ 7 w 218"/>
                    <a:gd name="T65" fmla="*/ 0 h 755"/>
                    <a:gd name="T66" fmla="*/ 7 w 218"/>
                    <a:gd name="T67" fmla="*/ 0 h 7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8" h="755">
                      <a:moveTo>
                        <a:pt x="173" y="8"/>
                      </a:moveTo>
                      <a:lnTo>
                        <a:pt x="160" y="28"/>
                      </a:lnTo>
                      <a:lnTo>
                        <a:pt x="148" y="47"/>
                      </a:lnTo>
                      <a:lnTo>
                        <a:pt x="137" y="67"/>
                      </a:lnTo>
                      <a:lnTo>
                        <a:pt x="126" y="88"/>
                      </a:lnTo>
                      <a:lnTo>
                        <a:pt x="117" y="108"/>
                      </a:lnTo>
                      <a:lnTo>
                        <a:pt x="106" y="129"/>
                      </a:lnTo>
                      <a:lnTo>
                        <a:pt x="98" y="152"/>
                      </a:lnTo>
                      <a:lnTo>
                        <a:pt x="90" y="173"/>
                      </a:lnTo>
                      <a:lnTo>
                        <a:pt x="76" y="217"/>
                      </a:lnTo>
                      <a:lnTo>
                        <a:pt x="64" y="262"/>
                      </a:lnTo>
                      <a:lnTo>
                        <a:pt x="54" y="309"/>
                      </a:lnTo>
                      <a:lnTo>
                        <a:pt x="46" y="355"/>
                      </a:lnTo>
                      <a:lnTo>
                        <a:pt x="38" y="401"/>
                      </a:lnTo>
                      <a:lnTo>
                        <a:pt x="32" y="448"/>
                      </a:lnTo>
                      <a:lnTo>
                        <a:pt x="26" y="496"/>
                      </a:lnTo>
                      <a:lnTo>
                        <a:pt x="21" y="543"/>
                      </a:lnTo>
                      <a:lnTo>
                        <a:pt x="11" y="637"/>
                      </a:lnTo>
                      <a:lnTo>
                        <a:pt x="0" y="728"/>
                      </a:lnTo>
                      <a:lnTo>
                        <a:pt x="0" y="734"/>
                      </a:lnTo>
                      <a:lnTo>
                        <a:pt x="2" y="739"/>
                      </a:lnTo>
                      <a:lnTo>
                        <a:pt x="4" y="743"/>
                      </a:lnTo>
                      <a:lnTo>
                        <a:pt x="8" y="747"/>
                      </a:lnTo>
                      <a:lnTo>
                        <a:pt x="12" y="751"/>
                      </a:lnTo>
                      <a:lnTo>
                        <a:pt x="16" y="753"/>
                      </a:lnTo>
                      <a:lnTo>
                        <a:pt x="21" y="755"/>
                      </a:lnTo>
                      <a:lnTo>
                        <a:pt x="27" y="755"/>
                      </a:lnTo>
                      <a:lnTo>
                        <a:pt x="32" y="755"/>
                      </a:lnTo>
                      <a:lnTo>
                        <a:pt x="37" y="753"/>
                      </a:lnTo>
                      <a:lnTo>
                        <a:pt x="41" y="751"/>
                      </a:lnTo>
                      <a:lnTo>
                        <a:pt x="45" y="748"/>
                      </a:lnTo>
                      <a:lnTo>
                        <a:pt x="48" y="744"/>
                      </a:lnTo>
                      <a:lnTo>
                        <a:pt x="51" y="739"/>
                      </a:lnTo>
                      <a:lnTo>
                        <a:pt x="52" y="734"/>
                      </a:lnTo>
                      <a:lnTo>
                        <a:pt x="53" y="728"/>
                      </a:lnTo>
                      <a:lnTo>
                        <a:pt x="63" y="642"/>
                      </a:lnTo>
                      <a:lnTo>
                        <a:pt x="72" y="553"/>
                      </a:lnTo>
                      <a:lnTo>
                        <a:pt x="77" y="509"/>
                      </a:lnTo>
                      <a:lnTo>
                        <a:pt x="82" y="464"/>
                      </a:lnTo>
                      <a:lnTo>
                        <a:pt x="88" y="420"/>
                      </a:lnTo>
                      <a:lnTo>
                        <a:pt x="95" y="376"/>
                      </a:lnTo>
                      <a:lnTo>
                        <a:pt x="103" y="333"/>
                      </a:lnTo>
                      <a:lnTo>
                        <a:pt x="112" y="288"/>
                      </a:lnTo>
                      <a:lnTo>
                        <a:pt x="124" y="246"/>
                      </a:lnTo>
                      <a:lnTo>
                        <a:pt x="137" y="204"/>
                      </a:lnTo>
                      <a:lnTo>
                        <a:pt x="144" y="183"/>
                      </a:lnTo>
                      <a:lnTo>
                        <a:pt x="152" y="163"/>
                      </a:lnTo>
                      <a:lnTo>
                        <a:pt x="160" y="142"/>
                      </a:lnTo>
                      <a:lnTo>
                        <a:pt x="169" y="122"/>
                      </a:lnTo>
                      <a:lnTo>
                        <a:pt x="178" y="102"/>
                      </a:lnTo>
                      <a:lnTo>
                        <a:pt x="188" y="82"/>
                      </a:lnTo>
                      <a:lnTo>
                        <a:pt x="198" y="63"/>
                      </a:lnTo>
                      <a:lnTo>
                        <a:pt x="210" y="44"/>
                      </a:lnTo>
                      <a:lnTo>
                        <a:pt x="213" y="40"/>
                      </a:lnTo>
                      <a:lnTo>
                        <a:pt x="216" y="36"/>
                      </a:lnTo>
                      <a:lnTo>
                        <a:pt x="217" y="31"/>
                      </a:lnTo>
                      <a:lnTo>
                        <a:pt x="218" y="26"/>
                      </a:lnTo>
                      <a:lnTo>
                        <a:pt x="217" y="21"/>
                      </a:lnTo>
                      <a:lnTo>
                        <a:pt x="216" y="16"/>
                      </a:lnTo>
                      <a:lnTo>
                        <a:pt x="213" y="11"/>
                      </a:lnTo>
                      <a:lnTo>
                        <a:pt x="210" y="7"/>
                      </a:lnTo>
                      <a:lnTo>
                        <a:pt x="206" y="4"/>
                      </a:lnTo>
                      <a:lnTo>
                        <a:pt x="201" y="2"/>
                      </a:lnTo>
                      <a:lnTo>
                        <a:pt x="196" y="0"/>
                      </a:lnTo>
                      <a:lnTo>
                        <a:pt x="191" y="0"/>
                      </a:lnTo>
                      <a:lnTo>
                        <a:pt x="186" y="1"/>
                      </a:lnTo>
                      <a:lnTo>
                        <a:pt x="181" y="2"/>
                      </a:lnTo>
                      <a:lnTo>
                        <a:pt x="177" y="5"/>
                      </a:lnTo>
                      <a:lnTo>
                        <a:pt x="173" y="8"/>
                      </a:lnTo>
                      <a:close/>
                    </a:path>
                  </a:pathLst>
                </a:custGeom>
                <a:solidFill>
                  <a:srgbClr val="7BC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81" name="Freeform 115"/>
                <p:cNvSpPr>
                  <a:spLocks/>
                </p:cNvSpPr>
                <p:nvPr/>
              </p:nvSpPr>
              <p:spPr bwMode="auto">
                <a:xfrm>
                  <a:off x="1240" y="2529"/>
                  <a:ext cx="230" cy="144"/>
                </a:xfrm>
                <a:custGeom>
                  <a:avLst/>
                  <a:gdLst>
                    <a:gd name="T0" fmla="*/ 40 w 1151"/>
                    <a:gd name="T1" fmla="*/ 21 h 720"/>
                    <a:gd name="T2" fmla="*/ 35 w 1151"/>
                    <a:gd name="T3" fmla="*/ 21 h 720"/>
                    <a:gd name="T4" fmla="*/ 31 w 1151"/>
                    <a:gd name="T5" fmla="*/ 20 h 720"/>
                    <a:gd name="T6" fmla="*/ 28 w 1151"/>
                    <a:gd name="T7" fmla="*/ 21 h 720"/>
                    <a:gd name="T8" fmla="*/ 27 w 1151"/>
                    <a:gd name="T9" fmla="*/ 18 h 720"/>
                    <a:gd name="T10" fmla="*/ 28 w 1151"/>
                    <a:gd name="T11" fmla="*/ 14 h 720"/>
                    <a:gd name="T12" fmla="*/ 29 w 1151"/>
                    <a:gd name="T13" fmla="*/ 11 h 720"/>
                    <a:gd name="T14" fmla="*/ 31 w 1151"/>
                    <a:gd name="T15" fmla="*/ 7 h 720"/>
                    <a:gd name="T16" fmla="*/ 33 w 1151"/>
                    <a:gd name="T17" fmla="*/ 4 h 720"/>
                    <a:gd name="T18" fmla="*/ 35 w 1151"/>
                    <a:gd name="T19" fmla="*/ 2 h 720"/>
                    <a:gd name="T20" fmla="*/ 35 w 1151"/>
                    <a:gd name="T21" fmla="*/ 1 h 720"/>
                    <a:gd name="T22" fmla="*/ 35 w 1151"/>
                    <a:gd name="T23" fmla="*/ 0 h 720"/>
                    <a:gd name="T24" fmla="*/ 34 w 1151"/>
                    <a:gd name="T25" fmla="*/ 0 h 720"/>
                    <a:gd name="T26" fmla="*/ 34 w 1151"/>
                    <a:gd name="T27" fmla="*/ 0 h 720"/>
                    <a:gd name="T28" fmla="*/ 33 w 1151"/>
                    <a:gd name="T29" fmla="*/ 0 h 720"/>
                    <a:gd name="T30" fmla="*/ 31 w 1151"/>
                    <a:gd name="T31" fmla="*/ 4 h 720"/>
                    <a:gd name="T32" fmla="*/ 28 w 1151"/>
                    <a:gd name="T33" fmla="*/ 8 h 720"/>
                    <a:gd name="T34" fmla="*/ 27 w 1151"/>
                    <a:gd name="T35" fmla="*/ 11 h 720"/>
                    <a:gd name="T36" fmla="*/ 25 w 1151"/>
                    <a:gd name="T37" fmla="*/ 15 h 720"/>
                    <a:gd name="T38" fmla="*/ 24 w 1151"/>
                    <a:gd name="T39" fmla="*/ 19 h 720"/>
                    <a:gd name="T40" fmla="*/ 18 w 1151"/>
                    <a:gd name="T41" fmla="*/ 22 h 720"/>
                    <a:gd name="T42" fmla="*/ 11 w 1151"/>
                    <a:gd name="T43" fmla="*/ 23 h 720"/>
                    <a:gd name="T44" fmla="*/ 6 w 1151"/>
                    <a:gd name="T45" fmla="*/ 25 h 720"/>
                    <a:gd name="T46" fmla="*/ 2 w 1151"/>
                    <a:gd name="T47" fmla="*/ 26 h 720"/>
                    <a:gd name="T48" fmla="*/ 0 w 1151"/>
                    <a:gd name="T49" fmla="*/ 27 h 720"/>
                    <a:gd name="T50" fmla="*/ 0 w 1151"/>
                    <a:gd name="T51" fmla="*/ 27 h 720"/>
                    <a:gd name="T52" fmla="*/ 0 w 1151"/>
                    <a:gd name="T53" fmla="*/ 28 h 720"/>
                    <a:gd name="T54" fmla="*/ 0 w 1151"/>
                    <a:gd name="T55" fmla="*/ 29 h 720"/>
                    <a:gd name="T56" fmla="*/ 1 w 1151"/>
                    <a:gd name="T57" fmla="*/ 29 h 720"/>
                    <a:gd name="T58" fmla="*/ 4 w 1151"/>
                    <a:gd name="T59" fmla="*/ 28 h 720"/>
                    <a:gd name="T60" fmla="*/ 9 w 1151"/>
                    <a:gd name="T61" fmla="*/ 26 h 720"/>
                    <a:gd name="T62" fmla="*/ 13 w 1151"/>
                    <a:gd name="T63" fmla="*/ 25 h 720"/>
                    <a:gd name="T64" fmla="*/ 17 w 1151"/>
                    <a:gd name="T65" fmla="*/ 24 h 720"/>
                    <a:gd name="T66" fmla="*/ 21 w 1151"/>
                    <a:gd name="T67" fmla="*/ 23 h 720"/>
                    <a:gd name="T68" fmla="*/ 25 w 1151"/>
                    <a:gd name="T69" fmla="*/ 23 h 720"/>
                    <a:gd name="T70" fmla="*/ 30 w 1151"/>
                    <a:gd name="T71" fmla="*/ 23 h 720"/>
                    <a:gd name="T72" fmla="*/ 34 w 1151"/>
                    <a:gd name="T73" fmla="*/ 23 h 720"/>
                    <a:gd name="T74" fmla="*/ 38 w 1151"/>
                    <a:gd name="T75" fmla="*/ 23 h 720"/>
                    <a:gd name="T76" fmla="*/ 42 w 1151"/>
                    <a:gd name="T77" fmla="*/ 24 h 720"/>
                    <a:gd name="T78" fmla="*/ 45 w 1151"/>
                    <a:gd name="T79" fmla="*/ 24 h 720"/>
                    <a:gd name="T80" fmla="*/ 46 w 1151"/>
                    <a:gd name="T81" fmla="*/ 24 h 720"/>
                    <a:gd name="T82" fmla="*/ 46 w 1151"/>
                    <a:gd name="T83" fmla="*/ 23 h 720"/>
                    <a:gd name="T84" fmla="*/ 46 w 1151"/>
                    <a:gd name="T85" fmla="*/ 23 h 720"/>
                    <a:gd name="T86" fmla="*/ 46 w 1151"/>
                    <a:gd name="T87" fmla="*/ 22 h 720"/>
                    <a:gd name="T88" fmla="*/ 45 w 1151"/>
                    <a:gd name="T89" fmla="*/ 22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51" h="720">
                      <a:moveTo>
                        <a:pt x="1123" y="548"/>
                      </a:moveTo>
                      <a:lnTo>
                        <a:pt x="1065" y="537"/>
                      </a:lnTo>
                      <a:lnTo>
                        <a:pt x="1008" y="528"/>
                      </a:lnTo>
                      <a:lnTo>
                        <a:pt x="950" y="521"/>
                      </a:lnTo>
                      <a:lnTo>
                        <a:pt x="893" y="515"/>
                      </a:lnTo>
                      <a:lnTo>
                        <a:pt x="864" y="514"/>
                      </a:lnTo>
                      <a:lnTo>
                        <a:pt x="836" y="513"/>
                      </a:lnTo>
                      <a:lnTo>
                        <a:pt x="806" y="512"/>
                      </a:lnTo>
                      <a:lnTo>
                        <a:pt x="778" y="512"/>
                      </a:lnTo>
                      <a:lnTo>
                        <a:pt x="749" y="513"/>
                      </a:lnTo>
                      <a:lnTo>
                        <a:pt x="720" y="515"/>
                      </a:lnTo>
                      <a:lnTo>
                        <a:pt x="691" y="518"/>
                      </a:lnTo>
                      <a:lnTo>
                        <a:pt x="662" y="521"/>
                      </a:lnTo>
                      <a:lnTo>
                        <a:pt x="669" y="488"/>
                      </a:lnTo>
                      <a:lnTo>
                        <a:pt x="676" y="456"/>
                      </a:lnTo>
                      <a:lnTo>
                        <a:pt x="684" y="423"/>
                      </a:lnTo>
                      <a:lnTo>
                        <a:pt x="693" y="392"/>
                      </a:lnTo>
                      <a:lnTo>
                        <a:pt x="702" y="362"/>
                      </a:lnTo>
                      <a:lnTo>
                        <a:pt x="713" y="331"/>
                      </a:lnTo>
                      <a:lnTo>
                        <a:pt x="724" y="301"/>
                      </a:lnTo>
                      <a:lnTo>
                        <a:pt x="736" y="271"/>
                      </a:lnTo>
                      <a:lnTo>
                        <a:pt x="749" y="242"/>
                      </a:lnTo>
                      <a:lnTo>
                        <a:pt x="763" y="213"/>
                      </a:lnTo>
                      <a:lnTo>
                        <a:pt x="778" y="185"/>
                      </a:lnTo>
                      <a:lnTo>
                        <a:pt x="794" y="156"/>
                      </a:lnTo>
                      <a:lnTo>
                        <a:pt x="810" y="128"/>
                      </a:lnTo>
                      <a:lnTo>
                        <a:pt x="829" y="100"/>
                      </a:lnTo>
                      <a:lnTo>
                        <a:pt x="847" y="72"/>
                      </a:lnTo>
                      <a:lnTo>
                        <a:pt x="866" y="45"/>
                      </a:lnTo>
                      <a:lnTo>
                        <a:pt x="870" y="41"/>
                      </a:lnTo>
                      <a:lnTo>
                        <a:pt x="872" y="36"/>
                      </a:lnTo>
                      <a:lnTo>
                        <a:pt x="873" y="31"/>
                      </a:lnTo>
                      <a:lnTo>
                        <a:pt x="874" y="26"/>
                      </a:lnTo>
                      <a:lnTo>
                        <a:pt x="873" y="21"/>
                      </a:lnTo>
                      <a:lnTo>
                        <a:pt x="872" y="16"/>
                      </a:lnTo>
                      <a:lnTo>
                        <a:pt x="870" y="12"/>
                      </a:lnTo>
                      <a:lnTo>
                        <a:pt x="866" y="8"/>
                      </a:lnTo>
                      <a:lnTo>
                        <a:pt x="862" y="4"/>
                      </a:lnTo>
                      <a:lnTo>
                        <a:pt x="858" y="2"/>
                      </a:lnTo>
                      <a:lnTo>
                        <a:pt x="853" y="0"/>
                      </a:lnTo>
                      <a:lnTo>
                        <a:pt x="848" y="0"/>
                      </a:lnTo>
                      <a:lnTo>
                        <a:pt x="843" y="0"/>
                      </a:lnTo>
                      <a:lnTo>
                        <a:pt x="838" y="2"/>
                      </a:lnTo>
                      <a:lnTo>
                        <a:pt x="833" y="4"/>
                      </a:lnTo>
                      <a:lnTo>
                        <a:pt x="829" y="8"/>
                      </a:lnTo>
                      <a:lnTo>
                        <a:pt x="807" y="37"/>
                      </a:lnTo>
                      <a:lnTo>
                        <a:pt x="787" y="67"/>
                      </a:lnTo>
                      <a:lnTo>
                        <a:pt x="767" y="97"/>
                      </a:lnTo>
                      <a:lnTo>
                        <a:pt x="748" y="127"/>
                      </a:lnTo>
                      <a:lnTo>
                        <a:pt x="730" y="158"/>
                      </a:lnTo>
                      <a:lnTo>
                        <a:pt x="713" y="188"/>
                      </a:lnTo>
                      <a:lnTo>
                        <a:pt x="697" y="219"/>
                      </a:lnTo>
                      <a:lnTo>
                        <a:pt x="682" y="250"/>
                      </a:lnTo>
                      <a:lnTo>
                        <a:pt x="668" y="282"/>
                      </a:lnTo>
                      <a:lnTo>
                        <a:pt x="655" y="315"/>
                      </a:lnTo>
                      <a:lnTo>
                        <a:pt x="642" y="348"/>
                      </a:lnTo>
                      <a:lnTo>
                        <a:pt x="631" y="381"/>
                      </a:lnTo>
                      <a:lnTo>
                        <a:pt x="622" y="415"/>
                      </a:lnTo>
                      <a:lnTo>
                        <a:pt x="613" y="450"/>
                      </a:lnTo>
                      <a:lnTo>
                        <a:pt x="606" y="485"/>
                      </a:lnTo>
                      <a:lnTo>
                        <a:pt x="600" y="521"/>
                      </a:lnTo>
                      <a:lnTo>
                        <a:pt x="524" y="533"/>
                      </a:lnTo>
                      <a:lnTo>
                        <a:pt x="448" y="546"/>
                      </a:lnTo>
                      <a:lnTo>
                        <a:pt x="376" y="561"/>
                      </a:lnTo>
                      <a:lnTo>
                        <a:pt x="303" y="576"/>
                      </a:lnTo>
                      <a:lnTo>
                        <a:pt x="268" y="585"/>
                      </a:lnTo>
                      <a:lnTo>
                        <a:pt x="233" y="594"/>
                      </a:lnTo>
                      <a:lnTo>
                        <a:pt x="197" y="604"/>
                      </a:lnTo>
                      <a:lnTo>
                        <a:pt x="161" y="616"/>
                      </a:lnTo>
                      <a:lnTo>
                        <a:pt x="126" y="628"/>
                      </a:lnTo>
                      <a:lnTo>
                        <a:pt x="90" y="641"/>
                      </a:lnTo>
                      <a:lnTo>
                        <a:pt x="55" y="655"/>
                      </a:lnTo>
                      <a:lnTo>
                        <a:pt x="19" y="669"/>
                      </a:lnTo>
                      <a:lnTo>
                        <a:pt x="14" y="671"/>
                      </a:lnTo>
                      <a:lnTo>
                        <a:pt x="10" y="674"/>
                      </a:lnTo>
                      <a:lnTo>
                        <a:pt x="7" y="678"/>
                      </a:lnTo>
                      <a:lnTo>
                        <a:pt x="3" y="682"/>
                      </a:lnTo>
                      <a:lnTo>
                        <a:pt x="1" y="687"/>
                      </a:lnTo>
                      <a:lnTo>
                        <a:pt x="0" y="692"/>
                      </a:lnTo>
                      <a:lnTo>
                        <a:pt x="0" y="697"/>
                      </a:lnTo>
                      <a:lnTo>
                        <a:pt x="2" y="702"/>
                      </a:lnTo>
                      <a:lnTo>
                        <a:pt x="4" y="707"/>
                      </a:lnTo>
                      <a:lnTo>
                        <a:pt x="8" y="711"/>
                      </a:lnTo>
                      <a:lnTo>
                        <a:pt x="11" y="715"/>
                      </a:lnTo>
                      <a:lnTo>
                        <a:pt x="15" y="717"/>
                      </a:lnTo>
                      <a:lnTo>
                        <a:pt x="20" y="719"/>
                      </a:lnTo>
                      <a:lnTo>
                        <a:pt x="25" y="720"/>
                      </a:lnTo>
                      <a:lnTo>
                        <a:pt x="30" y="720"/>
                      </a:lnTo>
                      <a:lnTo>
                        <a:pt x="35" y="719"/>
                      </a:lnTo>
                      <a:lnTo>
                        <a:pt x="101" y="692"/>
                      </a:lnTo>
                      <a:lnTo>
                        <a:pt x="166" y="668"/>
                      </a:lnTo>
                      <a:lnTo>
                        <a:pt x="200" y="657"/>
                      </a:lnTo>
                      <a:lnTo>
                        <a:pt x="233" y="647"/>
                      </a:lnTo>
                      <a:lnTo>
                        <a:pt x="266" y="637"/>
                      </a:lnTo>
                      <a:lnTo>
                        <a:pt x="299" y="628"/>
                      </a:lnTo>
                      <a:lnTo>
                        <a:pt x="333" y="619"/>
                      </a:lnTo>
                      <a:lnTo>
                        <a:pt x="366" y="611"/>
                      </a:lnTo>
                      <a:lnTo>
                        <a:pt x="400" y="603"/>
                      </a:lnTo>
                      <a:lnTo>
                        <a:pt x="433" y="596"/>
                      </a:lnTo>
                      <a:lnTo>
                        <a:pt x="466" y="590"/>
                      </a:lnTo>
                      <a:lnTo>
                        <a:pt x="501" y="585"/>
                      </a:lnTo>
                      <a:lnTo>
                        <a:pt x="534" y="580"/>
                      </a:lnTo>
                      <a:lnTo>
                        <a:pt x="568" y="576"/>
                      </a:lnTo>
                      <a:lnTo>
                        <a:pt x="602" y="572"/>
                      </a:lnTo>
                      <a:lnTo>
                        <a:pt x="636" y="570"/>
                      </a:lnTo>
                      <a:lnTo>
                        <a:pt x="671" y="568"/>
                      </a:lnTo>
                      <a:lnTo>
                        <a:pt x="705" y="566"/>
                      </a:lnTo>
                      <a:lnTo>
                        <a:pt x="739" y="565"/>
                      </a:lnTo>
                      <a:lnTo>
                        <a:pt x="773" y="565"/>
                      </a:lnTo>
                      <a:lnTo>
                        <a:pt x="807" y="566"/>
                      </a:lnTo>
                      <a:lnTo>
                        <a:pt x="843" y="567"/>
                      </a:lnTo>
                      <a:lnTo>
                        <a:pt x="877" y="569"/>
                      </a:lnTo>
                      <a:lnTo>
                        <a:pt x="912" y="571"/>
                      </a:lnTo>
                      <a:lnTo>
                        <a:pt x="946" y="574"/>
                      </a:lnTo>
                      <a:lnTo>
                        <a:pt x="982" y="578"/>
                      </a:lnTo>
                      <a:lnTo>
                        <a:pt x="1017" y="583"/>
                      </a:lnTo>
                      <a:lnTo>
                        <a:pt x="1052" y="588"/>
                      </a:lnTo>
                      <a:lnTo>
                        <a:pt x="1087" y="594"/>
                      </a:lnTo>
                      <a:lnTo>
                        <a:pt x="1122" y="601"/>
                      </a:lnTo>
                      <a:lnTo>
                        <a:pt x="1128" y="600"/>
                      </a:lnTo>
                      <a:lnTo>
                        <a:pt x="1134" y="599"/>
                      </a:lnTo>
                      <a:lnTo>
                        <a:pt x="1139" y="597"/>
                      </a:lnTo>
                      <a:lnTo>
                        <a:pt x="1143" y="593"/>
                      </a:lnTo>
                      <a:lnTo>
                        <a:pt x="1146" y="590"/>
                      </a:lnTo>
                      <a:lnTo>
                        <a:pt x="1148" y="585"/>
                      </a:lnTo>
                      <a:lnTo>
                        <a:pt x="1150" y="580"/>
                      </a:lnTo>
                      <a:lnTo>
                        <a:pt x="1151" y="575"/>
                      </a:lnTo>
                      <a:lnTo>
                        <a:pt x="1151" y="570"/>
                      </a:lnTo>
                      <a:lnTo>
                        <a:pt x="1149" y="565"/>
                      </a:lnTo>
                      <a:lnTo>
                        <a:pt x="1147" y="560"/>
                      </a:lnTo>
                      <a:lnTo>
                        <a:pt x="1144" y="556"/>
                      </a:lnTo>
                      <a:lnTo>
                        <a:pt x="1140" y="553"/>
                      </a:lnTo>
                      <a:lnTo>
                        <a:pt x="1135" y="550"/>
                      </a:lnTo>
                      <a:lnTo>
                        <a:pt x="1129" y="548"/>
                      </a:lnTo>
                      <a:lnTo>
                        <a:pt x="1123" y="548"/>
                      </a:lnTo>
                      <a:close/>
                    </a:path>
                  </a:pathLst>
                </a:custGeom>
                <a:solidFill>
                  <a:srgbClr val="7BC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8263" name="Freeform 116"/>
              <p:cNvSpPr>
                <a:spLocks/>
              </p:cNvSpPr>
              <p:nvPr/>
            </p:nvSpPr>
            <p:spPr bwMode="auto">
              <a:xfrm>
                <a:off x="769" y="1850"/>
                <a:ext cx="110" cy="101"/>
              </a:xfrm>
              <a:custGeom>
                <a:avLst/>
                <a:gdLst>
                  <a:gd name="T0" fmla="*/ 0 w 839"/>
                  <a:gd name="T1" fmla="*/ 2 h 758"/>
                  <a:gd name="T2" fmla="*/ 0 w 839"/>
                  <a:gd name="T3" fmla="*/ 3 h 758"/>
                  <a:gd name="T4" fmla="*/ 0 w 839"/>
                  <a:gd name="T5" fmla="*/ 3 h 758"/>
                  <a:gd name="T6" fmla="*/ 0 w 839"/>
                  <a:gd name="T7" fmla="*/ 4 h 758"/>
                  <a:gd name="T8" fmla="*/ 0 w 839"/>
                  <a:gd name="T9" fmla="*/ 5 h 758"/>
                  <a:gd name="T10" fmla="*/ 0 w 839"/>
                  <a:gd name="T11" fmla="*/ 6 h 758"/>
                  <a:gd name="T12" fmla="*/ 0 w 839"/>
                  <a:gd name="T13" fmla="*/ 7 h 758"/>
                  <a:gd name="T14" fmla="*/ 0 w 839"/>
                  <a:gd name="T15" fmla="*/ 8 h 758"/>
                  <a:gd name="T16" fmla="*/ 0 w 839"/>
                  <a:gd name="T17" fmla="*/ 9 h 758"/>
                  <a:gd name="T18" fmla="*/ 0 w 839"/>
                  <a:gd name="T19" fmla="*/ 9 h 758"/>
                  <a:gd name="T20" fmla="*/ 0 w 839"/>
                  <a:gd name="T21" fmla="*/ 9 h 758"/>
                  <a:gd name="T22" fmla="*/ 1 w 839"/>
                  <a:gd name="T23" fmla="*/ 9 h 758"/>
                  <a:gd name="T24" fmla="*/ 1 w 839"/>
                  <a:gd name="T25" fmla="*/ 10 h 758"/>
                  <a:gd name="T26" fmla="*/ 1 w 839"/>
                  <a:gd name="T27" fmla="*/ 10 h 758"/>
                  <a:gd name="T28" fmla="*/ 1 w 839"/>
                  <a:gd name="T29" fmla="*/ 10 h 758"/>
                  <a:gd name="T30" fmla="*/ 1 w 839"/>
                  <a:gd name="T31" fmla="*/ 11 h 758"/>
                  <a:gd name="T32" fmla="*/ 1 w 839"/>
                  <a:gd name="T33" fmla="*/ 11 h 758"/>
                  <a:gd name="T34" fmla="*/ 2 w 839"/>
                  <a:gd name="T35" fmla="*/ 11 h 758"/>
                  <a:gd name="T36" fmla="*/ 2 w 839"/>
                  <a:gd name="T37" fmla="*/ 12 h 758"/>
                  <a:gd name="T38" fmla="*/ 2 w 839"/>
                  <a:gd name="T39" fmla="*/ 12 h 758"/>
                  <a:gd name="T40" fmla="*/ 3 w 839"/>
                  <a:gd name="T41" fmla="*/ 13 h 758"/>
                  <a:gd name="T42" fmla="*/ 3 w 839"/>
                  <a:gd name="T43" fmla="*/ 13 h 758"/>
                  <a:gd name="T44" fmla="*/ 3 w 839"/>
                  <a:gd name="T45" fmla="*/ 13 h 758"/>
                  <a:gd name="T46" fmla="*/ 3 w 839"/>
                  <a:gd name="T47" fmla="*/ 13 h 758"/>
                  <a:gd name="T48" fmla="*/ 4 w 839"/>
                  <a:gd name="T49" fmla="*/ 13 h 758"/>
                  <a:gd name="T50" fmla="*/ 4 w 839"/>
                  <a:gd name="T51" fmla="*/ 12 h 758"/>
                  <a:gd name="T52" fmla="*/ 5 w 839"/>
                  <a:gd name="T53" fmla="*/ 11 h 758"/>
                  <a:gd name="T54" fmla="*/ 5 w 839"/>
                  <a:gd name="T55" fmla="*/ 11 h 758"/>
                  <a:gd name="T56" fmla="*/ 6 w 839"/>
                  <a:gd name="T57" fmla="*/ 9 h 758"/>
                  <a:gd name="T58" fmla="*/ 7 w 839"/>
                  <a:gd name="T59" fmla="*/ 8 h 758"/>
                  <a:gd name="T60" fmla="*/ 8 w 839"/>
                  <a:gd name="T61" fmla="*/ 7 h 758"/>
                  <a:gd name="T62" fmla="*/ 8 w 839"/>
                  <a:gd name="T63" fmla="*/ 7 h 758"/>
                  <a:gd name="T64" fmla="*/ 9 w 839"/>
                  <a:gd name="T65" fmla="*/ 6 h 758"/>
                  <a:gd name="T66" fmla="*/ 9 w 839"/>
                  <a:gd name="T67" fmla="*/ 5 h 758"/>
                  <a:gd name="T68" fmla="*/ 10 w 839"/>
                  <a:gd name="T69" fmla="*/ 5 h 758"/>
                  <a:gd name="T70" fmla="*/ 10 w 839"/>
                  <a:gd name="T71" fmla="*/ 4 h 758"/>
                  <a:gd name="T72" fmla="*/ 11 w 839"/>
                  <a:gd name="T73" fmla="*/ 3 h 758"/>
                  <a:gd name="T74" fmla="*/ 11 w 839"/>
                  <a:gd name="T75" fmla="*/ 3 h 758"/>
                  <a:gd name="T76" fmla="*/ 12 w 839"/>
                  <a:gd name="T77" fmla="*/ 2 h 758"/>
                  <a:gd name="T78" fmla="*/ 13 w 839"/>
                  <a:gd name="T79" fmla="*/ 1 h 758"/>
                  <a:gd name="T80" fmla="*/ 14 w 839"/>
                  <a:gd name="T81" fmla="*/ 1 h 758"/>
                  <a:gd name="T82" fmla="*/ 14 w 839"/>
                  <a:gd name="T83" fmla="*/ 0 h 758"/>
                  <a:gd name="T84" fmla="*/ 14 w 839"/>
                  <a:gd name="T85" fmla="*/ 0 h 758"/>
                  <a:gd name="T86" fmla="*/ 0 w 839"/>
                  <a:gd name="T87" fmla="*/ 2 h 7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758">
                    <a:moveTo>
                      <a:pt x="0" y="126"/>
                    </a:moveTo>
                    <a:lnTo>
                      <a:pt x="0" y="139"/>
                    </a:lnTo>
                    <a:lnTo>
                      <a:pt x="2" y="173"/>
                    </a:lnTo>
                    <a:lnTo>
                      <a:pt x="4" y="225"/>
                    </a:lnTo>
                    <a:lnTo>
                      <a:pt x="7" y="285"/>
                    </a:lnTo>
                    <a:lnTo>
                      <a:pt x="10" y="350"/>
                    </a:lnTo>
                    <a:lnTo>
                      <a:pt x="14" y="412"/>
                    </a:lnTo>
                    <a:lnTo>
                      <a:pt x="19" y="465"/>
                    </a:lnTo>
                    <a:lnTo>
                      <a:pt x="23" y="504"/>
                    </a:lnTo>
                    <a:lnTo>
                      <a:pt x="24" y="513"/>
                    </a:lnTo>
                    <a:lnTo>
                      <a:pt x="26" y="521"/>
                    </a:lnTo>
                    <a:lnTo>
                      <a:pt x="29" y="530"/>
                    </a:lnTo>
                    <a:lnTo>
                      <a:pt x="33" y="539"/>
                    </a:lnTo>
                    <a:lnTo>
                      <a:pt x="43" y="558"/>
                    </a:lnTo>
                    <a:lnTo>
                      <a:pt x="54" y="578"/>
                    </a:lnTo>
                    <a:lnTo>
                      <a:pt x="67" y="599"/>
                    </a:lnTo>
                    <a:lnTo>
                      <a:pt x="82" y="620"/>
                    </a:lnTo>
                    <a:lnTo>
                      <a:pt x="98" y="641"/>
                    </a:lnTo>
                    <a:lnTo>
                      <a:pt x="113" y="661"/>
                    </a:lnTo>
                    <a:lnTo>
                      <a:pt x="144" y="699"/>
                    </a:lnTo>
                    <a:lnTo>
                      <a:pt x="169" y="729"/>
                    </a:lnTo>
                    <a:lnTo>
                      <a:pt x="188" y="750"/>
                    </a:lnTo>
                    <a:lnTo>
                      <a:pt x="195" y="758"/>
                    </a:lnTo>
                    <a:lnTo>
                      <a:pt x="200" y="750"/>
                    </a:lnTo>
                    <a:lnTo>
                      <a:pt x="215" y="728"/>
                    </a:lnTo>
                    <a:lnTo>
                      <a:pt x="238" y="694"/>
                    </a:lnTo>
                    <a:lnTo>
                      <a:pt x="270" y="648"/>
                    </a:lnTo>
                    <a:lnTo>
                      <a:pt x="307" y="595"/>
                    </a:lnTo>
                    <a:lnTo>
                      <a:pt x="350" y="535"/>
                    </a:lnTo>
                    <a:lnTo>
                      <a:pt x="397" y="470"/>
                    </a:lnTo>
                    <a:lnTo>
                      <a:pt x="448" y="401"/>
                    </a:lnTo>
                    <a:lnTo>
                      <a:pt x="475" y="367"/>
                    </a:lnTo>
                    <a:lnTo>
                      <a:pt x="504" y="332"/>
                    </a:lnTo>
                    <a:lnTo>
                      <a:pt x="535" y="296"/>
                    </a:lnTo>
                    <a:lnTo>
                      <a:pt x="566" y="262"/>
                    </a:lnTo>
                    <a:lnTo>
                      <a:pt x="599" y="227"/>
                    </a:lnTo>
                    <a:lnTo>
                      <a:pt x="632" y="193"/>
                    </a:lnTo>
                    <a:lnTo>
                      <a:pt x="664" y="162"/>
                    </a:lnTo>
                    <a:lnTo>
                      <a:pt x="695" y="131"/>
                    </a:lnTo>
                    <a:lnTo>
                      <a:pt x="752" y="79"/>
                    </a:lnTo>
                    <a:lnTo>
                      <a:pt x="797" y="37"/>
                    </a:lnTo>
                    <a:lnTo>
                      <a:pt x="827" y="9"/>
                    </a:lnTo>
                    <a:lnTo>
                      <a:pt x="839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4" name="Freeform 117"/>
              <p:cNvSpPr>
                <a:spLocks/>
              </p:cNvSpPr>
              <p:nvPr/>
            </p:nvSpPr>
            <p:spPr bwMode="auto">
              <a:xfrm>
                <a:off x="723" y="1864"/>
                <a:ext cx="72" cy="121"/>
              </a:xfrm>
              <a:custGeom>
                <a:avLst/>
                <a:gdLst>
                  <a:gd name="T0" fmla="*/ 2 w 552"/>
                  <a:gd name="T1" fmla="*/ 2 h 907"/>
                  <a:gd name="T2" fmla="*/ 2 w 552"/>
                  <a:gd name="T3" fmla="*/ 3 h 907"/>
                  <a:gd name="T4" fmla="*/ 1 w 552"/>
                  <a:gd name="T5" fmla="*/ 5 h 907"/>
                  <a:gd name="T6" fmla="*/ 1 w 552"/>
                  <a:gd name="T7" fmla="*/ 6 h 907"/>
                  <a:gd name="T8" fmla="*/ 1 w 552"/>
                  <a:gd name="T9" fmla="*/ 7 h 907"/>
                  <a:gd name="T10" fmla="*/ 0 w 552"/>
                  <a:gd name="T11" fmla="*/ 9 h 907"/>
                  <a:gd name="T12" fmla="*/ 0 w 552"/>
                  <a:gd name="T13" fmla="*/ 10 h 907"/>
                  <a:gd name="T14" fmla="*/ 0 w 552"/>
                  <a:gd name="T15" fmla="*/ 13 h 907"/>
                  <a:gd name="T16" fmla="*/ 0 w 552"/>
                  <a:gd name="T17" fmla="*/ 15 h 907"/>
                  <a:gd name="T18" fmla="*/ 0 w 552"/>
                  <a:gd name="T19" fmla="*/ 16 h 907"/>
                  <a:gd name="T20" fmla="*/ 0 w 552"/>
                  <a:gd name="T21" fmla="*/ 16 h 907"/>
                  <a:gd name="T22" fmla="*/ 1 w 552"/>
                  <a:gd name="T23" fmla="*/ 15 h 907"/>
                  <a:gd name="T24" fmla="*/ 3 w 552"/>
                  <a:gd name="T25" fmla="*/ 15 h 907"/>
                  <a:gd name="T26" fmla="*/ 4 w 552"/>
                  <a:gd name="T27" fmla="*/ 14 h 907"/>
                  <a:gd name="T28" fmla="*/ 5 w 552"/>
                  <a:gd name="T29" fmla="*/ 13 h 907"/>
                  <a:gd name="T30" fmla="*/ 6 w 552"/>
                  <a:gd name="T31" fmla="*/ 13 h 907"/>
                  <a:gd name="T32" fmla="*/ 7 w 552"/>
                  <a:gd name="T33" fmla="*/ 12 h 907"/>
                  <a:gd name="T34" fmla="*/ 8 w 552"/>
                  <a:gd name="T35" fmla="*/ 12 h 907"/>
                  <a:gd name="T36" fmla="*/ 9 w 552"/>
                  <a:gd name="T37" fmla="*/ 12 h 907"/>
                  <a:gd name="T38" fmla="*/ 9 w 552"/>
                  <a:gd name="T39" fmla="*/ 11 h 907"/>
                  <a:gd name="T40" fmla="*/ 9 w 552"/>
                  <a:gd name="T41" fmla="*/ 11 h 907"/>
                  <a:gd name="T42" fmla="*/ 8 w 552"/>
                  <a:gd name="T43" fmla="*/ 9 h 907"/>
                  <a:gd name="T44" fmla="*/ 8 w 552"/>
                  <a:gd name="T45" fmla="*/ 8 h 907"/>
                  <a:gd name="T46" fmla="*/ 8 w 552"/>
                  <a:gd name="T47" fmla="*/ 7 h 907"/>
                  <a:gd name="T48" fmla="*/ 7 w 552"/>
                  <a:gd name="T49" fmla="*/ 5 h 907"/>
                  <a:gd name="T50" fmla="*/ 7 w 552"/>
                  <a:gd name="T51" fmla="*/ 4 h 907"/>
                  <a:gd name="T52" fmla="*/ 7 w 552"/>
                  <a:gd name="T53" fmla="*/ 3 h 907"/>
                  <a:gd name="T54" fmla="*/ 7 w 552"/>
                  <a:gd name="T55" fmla="*/ 2 h 907"/>
                  <a:gd name="T56" fmla="*/ 7 w 552"/>
                  <a:gd name="T57" fmla="*/ 1 h 907"/>
                  <a:gd name="T58" fmla="*/ 7 w 552"/>
                  <a:gd name="T59" fmla="*/ 0 h 907"/>
                  <a:gd name="T60" fmla="*/ 7 w 552"/>
                  <a:gd name="T61" fmla="*/ 0 h 907"/>
                  <a:gd name="T62" fmla="*/ 6 w 552"/>
                  <a:gd name="T63" fmla="*/ 0 h 907"/>
                  <a:gd name="T64" fmla="*/ 6 w 552"/>
                  <a:gd name="T65" fmla="*/ 0 h 907"/>
                  <a:gd name="T66" fmla="*/ 5 w 552"/>
                  <a:gd name="T67" fmla="*/ 0 h 907"/>
                  <a:gd name="T68" fmla="*/ 4 w 552"/>
                  <a:gd name="T69" fmla="*/ 0 h 907"/>
                  <a:gd name="T70" fmla="*/ 4 w 552"/>
                  <a:gd name="T71" fmla="*/ 1 h 907"/>
                  <a:gd name="T72" fmla="*/ 3 w 552"/>
                  <a:gd name="T73" fmla="*/ 1 h 9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52" h="907">
                    <a:moveTo>
                      <a:pt x="126" y="91"/>
                    </a:moveTo>
                    <a:lnTo>
                      <a:pt x="122" y="103"/>
                    </a:lnTo>
                    <a:lnTo>
                      <a:pt x="111" y="134"/>
                    </a:lnTo>
                    <a:lnTo>
                      <a:pt x="94" y="181"/>
                    </a:lnTo>
                    <a:lnTo>
                      <a:pt x="75" y="240"/>
                    </a:lnTo>
                    <a:lnTo>
                      <a:pt x="65" y="272"/>
                    </a:lnTo>
                    <a:lnTo>
                      <a:pt x="56" y="307"/>
                    </a:lnTo>
                    <a:lnTo>
                      <a:pt x="48" y="341"/>
                    </a:lnTo>
                    <a:lnTo>
                      <a:pt x="39" y="377"/>
                    </a:lnTo>
                    <a:lnTo>
                      <a:pt x="33" y="414"/>
                    </a:lnTo>
                    <a:lnTo>
                      <a:pt x="28" y="449"/>
                    </a:lnTo>
                    <a:lnTo>
                      <a:pt x="24" y="483"/>
                    </a:lnTo>
                    <a:lnTo>
                      <a:pt x="23" y="517"/>
                    </a:lnTo>
                    <a:lnTo>
                      <a:pt x="22" y="583"/>
                    </a:lnTo>
                    <a:lnTo>
                      <a:pt x="19" y="651"/>
                    </a:lnTo>
                    <a:lnTo>
                      <a:pt x="16" y="716"/>
                    </a:lnTo>
                    <a:lnTo>
                      <a:pt x="12" y="777"/>
                    </a:lnTo>
                    <a:lnTo>
                      <a:pt x="8" y="829"/>
                    </a:lnTo>
                    <a:lnTo>
                      <a:pt x="3" y="870"/>
                    </a:lnTo>
                    <a:lnTo>
                      <a:pt x="1" y="898"/>
                    </a:lnTo>
                    <a:lnTo>
                      <a:pt x="0" y="907"/>
                    </a:lnTo>
                    <a:lnTo>
                      <a:pt x="9" y="903"/>
                    </a:lnTo>
                    <a:lnTo>
                      <a:pt x="33" y="891"/>
                    </a:lnTo>
                    <a:lnTo>
                      <a:pt x="68" y="873"/>
                    </a:lnTo>
                    <a:lnTo>
                      <a:pt x="110" y="852"/>
                    </a:lnTo>
                    <a:lnTo>
                      <a:pt x="155" y="828"/>
                    </a:lnTo>
                    <a:lnTo>
                      <a:pt x="201" y="803"/>
                    </a:lnTo>
                    <a:lnTo>
                      <a:pt x="242" y="779"/>
                    </a:lnTo>
                    <a:lnTo>
                      <a:pt x="276" y="758"/>
                    </a:lnTo>
                    <a:lnTo>
                      <a:pt x="296" y="745"/>
                    </a:lnTo>
                    <a:lnTo>
                      <a:pt x="318" y="734"/>
                    </a:lnTo>
                    <a:lnTo>
                      <a:pt x="340" y="723"/>
                    </a:lnTo>
                    <a:lnTo>
                      <a:pt x="363" y="713"/>
                    </a:lnTo>
                    <a:lnTo>
                      <a:pt x="408" y="695"/>
                    </a:lnTo>
                    <a:lnTo>
                      <a:pt x="452" y="681"/>
                    </a:lnTo>
                    <a:lnTo>
                      <a:pt x="491" y="669"/>
                    </a:lnTo>
                    <a:lnTo>
                      <a:pt x="523" y="661"/>
                    </a:lnTo>
                    <a:lnTo>
                      <a:pt x="544" y="656"/>
                    </a:lnTo>
                    <a:lnTo>
                      <a:pt x="552" y="655"/>
                    </a:lnTo>
                    <a:lnTo>
                      <a:pt x="549" y="648"/>
                    </a:lnTo>
                    <a:lnTo>
                      <a:pt x="541" y="632"/>
                    </a:lnTo>
                    <a:lnTo>
                      <a:pt x="527" y="605"/>
                    </a:lnTo>
                    <a:lnTo>
                      <a:pt x="511" y="569"/>
                    </a:lnTo>
                    <a:lnTo>
                      <a:pt x="493" y="523"/>
                    </a:lnTo>
                    <a:lnTo>
                      <a:pt x="474" y="471"/>
                    </a:lnTo>
                    <a:lnTo>
                      <a:pt x="465" y="441"/>
                    </a:lnTo>
                    <a:lnTo>
                      <a:pt x="455" y="411"/>
                    </a:lnTo>
                    <a:lnTo>
                      <a:pt x="446" y="378"/>
                    </a:lnTo>
                    <a:lnTo>
                      <a:pt x="437" y="345"/>
                    </a:lnTo>
                    <a:lnTo>
                      <a:pt x="429" y="310"/>
                    </a:lnTo>
                    <a:lnTo>
                      <a:pt x="423" y="277"/>
                    </a:lnTo>
                    <a:lnTo>
                      <a:pt x="418" y="245"/>
                    </a:lnTo>
                    <a:lnTo>
                      <a:pt x="414" y="213"/>
                    </a:lnTo>
                    <a:lnTo>
                      <a:pt x="411" y="183"/>
                    </a:lnTo>
                    <a:lnTo>
                      <a:pt x="409" y="154"/>
                    </a:lnTo>
                    <a:lnTo>
                      <a:pt x="408" y="128"/>
                    </a:lnTo>
                    <a:lnTo>
                      <a:pt x="408" y="103"/>
                    </a:lnTo>
                    <a:lnTo>
                      <a:pt x="409" y="61"/>
                    </a:lnTo>
                    <a:lnTo>
                      <a:pt x="411" y="28"/>
                    </a:lnTo>
                    <a:lnTo>
                      <a:pt x="414" y="7"/>
                    </a:lnTo>
                    <a:lnTo>
                      <a:pt x="414" y="0"/>
                    </a:lnTo>
                    <a:lnTo>
                      <a:pt x="407" y="0"/>
                    </a:lnTo>
                    <a:lnTo>
                      <a:pt x="390" y="0"/>
                    </a:lnTo>
                    <a:lnTo>
                      <a:pt x="378" y="1"/>
                    </a:lnTo>
                    <a:lnTo>
                      <a:pt x="362" y="2"/>
                    </a:lnTo>
                    <a:lnTo>
                      <a:pt x="345" y="4"/>
                    </a:lnTo>
                    <a:lnTo>
                      <a:pt x="326" y="7"/>
                    </a:lnTo>
                    <a:lnTo>
                      <a:pt x="305" y="11"/>
                    </a:lnTo>
                    <a:lnTo>
                      <a:pt x="283" y="18"/>
                    </a:lnTo>
                    <a:lnTo>
                      <a:pt x="259" y="25"/>
                    </a:lnTo>
                    <a:lnTo>
                      <a:pt x="235" y="33"/>
                    </a:lnTo>
                    <a:lnTo>
                      <a:pt x="208" y="45"/>
                    </a:lnTo>
                    <a:lnTo>
                      <a:pt x="182" y="58"/>
                    </a:lnTo>
                    <a:lnTo>
                      <a:pt x="155" y="73"/>
                    </a:lnTo>
                    <a:lnTo>
                      <a:pt x="126" y="91"/>
                    </a:lnTo>
                    <a:close/>
                  </a:path>
                </a:pathLst>
              </a:custGeom>
              <a:solidFill>
                <a:srgbClr val="F6F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5" name="Freeform 118"/>
              <p:cNvSpPr>
                <a:spLocks/>
              </p:cNvSpPr>
              <p:nvPr/>
            </p:nvSpPr>
            <p:spPr bwMode="auto">
              <a:xfrm>
                <a:off x="795" y="1838"/>
                <a:ext cx="130" cy="154"/>
              </a:xfrm>
              <a:custGeom>
                <a:avLst/>
                <a:gdLst>
                  <a:gd name="T0" fmla="*/ 10 w 999"/>
                  <a:gd name="T1" fmla="*/ 2 h 1161"/>
                  <a:gd name="T2" fmla="*/ 8 w 999"/>
                  <a:gd name="T3" fmla="*/ 3 h 1161"/>
                  <a:gd name="T4" fmla="*/ 7 w 999"/>
                  <a:gd name="T5" fmla="*/ 5 h 1161"/>
                  <a:gd name="T6" fmla="*/ 5 w 999"/>
                  <a:gd name="T7" fmla="*/ 6 h 1161"/>
                  <a:gd name="T8" fmla="*/ 4 w 999"/>
                  <a:gd name="T9" fmla="*/ 7 h 1161"/>
                  <a:gd name="T10" fmla="*/ 4 w 999"/>
                  <a:gd name="T11" fmla="*/ 8 h 1161"/>
                  <a:gd name="T12" fmla="*/ 3 w 999"/>
                  <a:gd name="T13" fmla="*/ 8 h 1161"/>
                  <a:gd name="T14" fmla="*/ 3 w 999"/>
                  <a:gd name="T15" fmla="*/ 10 h 1161"/>
                  <a:gd name="T16" fmla="*/ 2 w 999"/>
                  <a:gd name="T17" fmla="*/ 12 h 1161"/>
                  <a:gd name="T18" fmla="*/ 1 w 999"/>
                  <a:gd name="T19" fmla="*/ 14 h 1161"/>
                  <a:gd name="T20" fmla="*/ 0 w 999"/>
                  <a:gd name="T21" fmla="*/ 15 h 1161"/>
                  <a:gd name="T22" fmla="*/ 0 w 999"/>
                  <a:gd name="T23" fmla="*/ 15 h 1161"/>
                  <a:gd name="T24" fmla="*/ 0 w 999"/>
                  <a:gd name="T25" fmla="*/ 15 h 1161"/>
                  <a:gd name="T26" fmla="*/ 1 w 999"/>
                  <a:gd name="T27" fmla="*/ 15 h 1161"/>
                  <a:gd name="T28" fmla="*/ 2 w 999"/>
                  <a:gd name="T29" fmla="*/ 16 h 1161"/>
                  <a:gd name="T30" fmla="*/ 3 w 999"/>
                  <a:gd name="T31" fmla="*/ 16 h 1161"/>
                  <a:gd name="T32" fmla="*/ 4 w 999"/>
                  <a:gd name="T33" fmla="*/ 17 h 1161"/>
                  <a:gd name="T34" fmla="*/ 6 w 999"/>
                  <a:gd name="T35" fmla="*/ 19 h 1161"/>
                  <a:gd name="T36" fmla="*/ 7 w 999"/>
                  <a:gd name="T37" fmla="*/ 20 h 1161"/>
                  <a:gd name="T38" fmla="*/ 8 w 999"/>
                  <a:gd name="T39" fmla="*/ 20 h 1161"/>
                  <a:gd name="T40" fmla="*/ 9 w 999"/>
                  <a:gd name="T41" fmla="*/ 20 h 1161"/>
                  <a:gd name="T42" fmla="*/ 9 w 999"/>
                  <a:gd name="T43" fmla="*/ 20 h 1161"/>
                  <a:gd name="T44" fmla="*/ 10 w 999"/>
                  <a:gd name="T45" fmla="*/ 19 h 1161"/>
                  <a:gd name="T46" fmla="*/ 11 w 999"/>
                  <a:gd name="T47" fmla="*/ 18 h 1161"/>
                  <a:gd name="T48" fmla="*/ 11 w 999"/>
                  <a:gd name="T49" fmla="*/ 17 h 1161"/>
                  <a:gd name="T50" fmla="*/ 12 w 999"/>
                  <a:gd name="T51" fmla="*/ 16 h 1161"/>
                  <a:gd name="T52" fmla="*/ 13 w 999"/>
                  <a:gd name="T53" fmla="*/ 14 h 1161"/>
                  <a:gd name="T54" fmla="*/ 14 w 999"/>
                  <a:gd name="T55" fmla="*/ 12 h 1161"/>
                  <a:gd name="T56" fmla="*/ 15 w 999"/>
                  <a:gd name="T57" fmla="*/ 11 h 1161"/>
                  <a:gd name="T58" fmla="*/ 16 w 999"/>
                  <a:gd name="T59" fmla="*/ 9 h 1161"/>
                  <a:gd name="T60" fmla="*/ 17 w 999"/>
                  <a:gd name="T61" fmla="*/ 6 h 1161"/>
                  <a:gd name="T62" fmla="*/ 17 w 999"/>
                  <a:gd name="T63" fmla="*/ 5 h 1161"/>
                  <a:gd name="T64" fmla="*/ 13 w 999"/>
                  <a:gd name="T65" fmla="*/ 0 h 1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9" h="1161">
                    <a:moveTo>
                      <a:pt x="598" y="115"/>
                    </a:moveTo>
                    <a:lnTo>
                      <a:pt x="584" y="126"/>
                    </a:lnTo>
                    <a:lnTo>
                      <a:pt x="546" y="155"/>
                    </a:lnTo>
                    <a:lnTo>
                      <a:pt x="491" y="199"/>
                    </a:lnTo>
                    <a:lnTo>
                      <a:pt x="426" y="254"/>
                    </a:lnTo>
                    <a:lnTo>
                      <a:pt x="393" y="283"/>
                    </a:lnTo>
                    <a:lnTo>
                      <a:pt x="358" y="314"/>
                    </a:lnTo>
                    <a:lnTo>
                      <a:pt x="324" y="345"/>
                    </a:lnTo>
                    <a:lnTo>
                      <a:pt x="292" y="377"/>
                    </a:lnTo>
                    <a:lnTo>
                      <a:pt x="262" y="408"/>
                    </a:lnTo>
                    <a:lnTo>
                      <a:pt x="236" y="439"/>
                    </a:lnTo>
                    <a:lnTo>
                      <a:pt x="223" y="453"/>
                    </a:lnTo>
                    <a:lnTo>
                      <a:pt x="213" y="467"/>
                    </a:lnTo>
                    <a:lnTo>
                      <a:pt x="203" y="482"/>
                    </a:lnTo>
                    <a:lnTo>
                      <a:pt x="195" y="494"/>
                    </a:lnTo>
                    <a:lnTo>
                      <a:pt x="163" y="549"/>
                    </a:lnTo>
                    <a:lnTo>
                      <a:pt x="131" y="608"/>
                    </a:lnTo>
                    <a:lnTo>
                      <a:pt x="98" y="668"/>
                    </a:lnTo>
                    <a:lnTo>
                      <a:pt x="68" y="725"/>
                    </a:lnTo>
                    <a:lnTo>
                      <a:pt x="40" y="774"/>
                    </a:lnTo>
                    <a:lnTo>
                      <a:pt x="19" y="814"/>
                    </a:lnTo>
                    <a:lnTo>
                      <a:pt x="5" y="841"/>
                    </a:lnTo>
                    <a:lnTo>
                      <a:pt x="0" y="851"/>
                    </a:lnTo>
                    <a:lnTo>
                      <a:pt x="2" y="851"/>
                    </a:lnTo>
                    <a:lnTo>
                      <a:pt x="11" y="852"/>
                    </a:lnTo>
                    <a:lnTo>
                      <a:pt x="24" y="856"/>
                    </a:lnTo>
                    <a:lnTo>
                      <a:pt x="44" y="862"/>
                    </a:lnTo>
                    <a:lnTo>
                      <a:pt x="70" y="873"/>
                    </a:lnTo>
                    <a:lnTo>
                      <a:pt x="101" y="890"/>
                    </a:lnTo>
                    <a:lnTo>
                      <a:pt x="120" y="900"/>
                    </a:lnTo>
                    <a:lnTo>
                      <a:pt x="139" y="913"/>
                    </a:lnTo>
                    <a:lnTo>
                      <a:pt x="161" y="926"/>
                    </a:lnTo>
                    <a:lnTo>
                      <a:pt x="183" y="942"/>
                    </a:lnTo>
                    <a:lnTo>
                      <a:pt x="234" y="978"/>
                    </a:lnTo>
                    <a:lnTo>
                      <a:pt x="287" y="1016"/>
                    </a:lnTo>
                    <a:lnTo>
                      <a:pt x="341" y="1053"/>
                    </a:lnTo>
                    <a:lnTo>
                      <a:pt x="391" y="1086"/>
                    </a:lnTo>
                    <a:lnTo>
                      <a:pt x="437" y="1116"/>
                    </a:lnTo>
                    <a:lnTo>
                      <a:pt x="472" y="1140"/>
                    </a:lnTo>
                    <a:lnTo>
                      <a:pt x="497" y="1156"/>
                    </a:lnTo>
                    <a:lnTo>
                      <a:pt x="505" y="1161"/>
                    </a:lnTo>
                    <a:lnTo>
                      <a:pt x="512" y="1156"/>
                    </a:lnTo>
                    <a:lnTo>
                      <a:pt x="531" y="1139"/>
                    </a:lnTo>
                    <a:lnTo>
                      <a:pt x="545" y="1125"/>
                    </a:lnTo>
                    <a:lnTo>
                      <a:pt x="561" y="1109"/>
                    </a:lnTo>
                    <a:lnTo>
                      <a:pt x="579" y="1090"/>
                    </a:lnTo>
                    <a:lnTo>
                      <a:pt x="599" y="1067"/>
                    </a:lnTo>
                    <a:lnTo>
                      <a:pt x="621" y="1042"/>
                    </a:lnTo>
                    <a:lnTo>
                      <a:pt x="644" y="1013"/>
                    </a:lnTo>
                    <a:lnTo>
                      <a:pt x="669" y="979"/>
                    </a:lnTo>
                    <a:lnTo>
                      <a:pt x="694" y="943"/>
                    </a:lnTo>
                    <a:lnTo>
                      <a:pt x="721" y="902"/>
                    </a:lnTo>
                    <a:lnTo>
                      <a:pt x="749" y="858"/>
                    </a:lnTo>
                    <a:lnTo>
                      <a:pt x="776" y="811"/>
                    </a:lnTo>
                    <a:lnTo>
                      <a:pt x="805" y="758"/>
                    </a:lnTo>
                    <a:lnTo>
                      <a:pt x="831" y="707"/>
                    </a:lnTo>
                    <a:lnTo>
                      <a:pt x="855" y="656"/>
                    </a:lnTo>
                    <a:lnTo>
                      <a:pt x="877" y="610"/>
                    </a:lnTo>
                    <a:lnTo>
                      <a:pt x="897" y="566"/>
                    </a:lnTo>
                    <a:lnTo>
                      <a:pt x="932" y="487"/>
                    </a:lnTo>
                    <a:lnTo>
                      <a:pt x="958" y="421"/>
                    </a:lnTo>
                    <a:lnTo>
                      <a:pt x="977" y="369"/>
                    </a:lnTo>
                    <a:lnTo>
                      <a:pt x="990" y="330"/>
                    </a:lnTo>
                    <a:lnTo>
                      <a:pt x="997" y="307"/>
                    </a:lnTo>
                    <a:lnTo>
                      <a:pt x="999" y="299"/>
                    </a:lnTo>
                    <a:lnTo>
                      <a:pt x="747" y="0"/>
                    </a:lnTo>
                    <a:lnTo>
                      <a:pt x="598" y="115"/>
                    </a:lnTo>
                    <a:close/>
                  </a:path>
                </a:pathLst>
              </a:custGeom>
              <a:solidFill>
                <a:srgbClr val="F6F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6" name="Freeform 119"/>
              <p:cNvSpPr>
                <a:spLocks/>
              </p:cNvSpPr>
              <p:nvPr/>
            </p:nvSpPr>
            <p:spPr bwMode="auto">
              <a:xfrm>
                <a:off x="640" y="1481"/>
                <a:ext cx="326" cy="417"/>
              </a:xfrm>
              <a:custGeom>
                <a:avLst/>
                <a:gdLst>
                  <a:gd name="T0" fmla="*/ 0 w 2493"/>
                  <a:gd name="T1" fmla="*/ 28 h 3143"/>
                  <a:gd name="T2" fmla="*/ 0 w 2493"/>
                  <a:gd name="T3" fmla="*/ 31 h 3143"/>
                  <a:gd name="T4" fmla="*/ 0 w 2493"/>
                  <a:gd name="T5" fmla="*/ 34 h 3143"/>
                  <a:gd name="T6" fmla="*/ 1 w 2493"/>
                  <a:gd name="T7" fmla="*/ 38 h 3143"/>
                  <a:gd name="T8" fmla="*/ 2 w 2493"/>
                  <a:gd name="T9" fmla="*/ 42 h 3143"/>
                  <a:gd name="T10" fmla="*/ 4 w 2493"/>
                  <a:gd name="T11" fmla="*/ 45 h 3143"/>
                  <a:gd name="T12" fmla="*/ 6 w 2493"/>
                  <a:gd name="T13" fmla="*/ 48 h 3143"/>
                  <a:gd name="T14" fmla="*/ 9 w 2493"/>
                  <a:gd name="T15" fmla="*/ 51 h 3143"/>
                  <a:gd name="T16" fmla="*/ 12 w 2493"/>
                  <a:gd name="T17" fmla="*/ 52 h 3143"/>
                  <a:gd name="T18" fmla="*/ 14 w 2493"/>
                  <a:gd name="T19" fmla="*/ 54 h 3143"/>
                  <a:gd name="T20" fmla="*/ 16 w 2493"/>
                  <a:gd name="T21" fmla="*/ 55 h 3143"/>
                  <a:gd name="T22" fmla="*/ 18 w 2493"/>
                  <a:gd name="T23" fmla="*/ 55 h 3143"/>
                  <a:gd name="T24" fmla="*/ 21 w 2493"/>
                  <a:gd name="T25" fmla="*/ 55 h 3143"/>
                  <a:gd name="T26" fmla="*/ 22 w 2493"/>
                  <a:gd name="T27" fmla="*/ 55 h 3143"/>
                  <a:gd name="T28" fmla="*/ 25 w 2493"/>
                  <a:gd name="T29" fmla="*/ 55 h 3143"/>
                  <a:gd name="T30" fmla="*/ 27 w 2493"/>
                  <a:gd name="T31" fmla="*/ 54 h 3143"/>
                  <a:gd name="T32" fmla="*/ 29 w 2493"/>
                  <a:gd name="T33" fmla="*/ 53 h 3143"/>
                  <a:gd name="T34" fmla="*/ 31 w 2493"/>
                  <a:gd name="T35" fmla="*/ 52 h 3143"/>
                  <a:gd name="T36" fmla="*/ 33 w 2493"/>
                  <a:gd name="T37" fmla="*/ 51 h 3143"/>
                  <a:gd name="T38" fmla="*/ 35 w 2493"/>
                  <a:gd name="T39" fmla="*/ 49 h 3143"/>
                  <a:gd name="T40" fmla="*/ 37 w 2493"/>
                  <a:gd name="T41" fmla="*/ 47 h 3143"/>
                  <a:gd name="T42" fmla="*/ 38 w 2493"/>
                  <a:gd name="T43" fmla="*/ 45 h 3143"/>
                  <a:gd name="T44" fmla="*/ 40 w 2493"/>
                  <a:gd name="T45" fmla="*/ 43 h 3143"/>
                  <a:gd name="T46" fmla="*/ 41 w 2493"/>
                  <a:gd name="T47" fmla="*/ 41 h 3143"/>
                  <a:gd name="T48" fmla="*/ 42 w 2493"/>
                  <a:gd name="T49" fmla="*/ 38 h 3143"/>
                  <a:gd name="T50" fmla="*/ 42 w 2493"/>
                  <a:gd name="T51" fmla="*/ 36 h 3143"/>
                  <a:gd name="T52" fmla="*/ 42 w 2493"/>
                  <a:gd name="T53" fmla="*/ 33 h 3143"/>
                  <a:gd name="T54" fmla="*/ 43 w 2493"/>
                  <a:gd name="T55" fmla="*/ 27 h 3143"/>
                  <a:gd name="T56" fmla="*/ 42 w 2493"/>
                  <a:gd name="T57" fmla="*/ 20 h 3143"/>
                  <a:gd name="T58" fmla="*/ 42 w 2493"/>
                  <a:gd name="T59" fmla="*/ 15 h 3143"/>
                  <a:gd name="T60" fmla="*/ 41 w 2493"/>
                  <a:gd name="T61" fmla="*/ 12 h 3143"/>
                  <a:gd name="T62" fmla="*/ 40 w 2493"/>
                  <a:gd name="T63" fmla="*/ 9 h 3143"/>
                  <a:gd name="T64" fmla="*/ 38 w 2493"/>
                  <a:gd name="T65" fmla="*/ 7 h 3143"/>
                  <a:gd name="T66" fmla="*/ 35 w 2493"/>
                  <a:gd name="T67" fmla="*/ 4 h 3143"/>
                  <a:gd name="T68" fmla="*/ 31 w 2493"/>
                  <a:gd name="T69" fmla="*/ 2 h 3143"/>
                  <a:gd name="T70" fmla="*/ 28 w 2493"/>
                  <a:gd name="T71" fmla="*/ 1 h 3143"/>
                  <a:gd name="T72" fmla="*/ 23 w 2493"/>
                  <a:gd name="T73" fmla="*/ 0 h 3143"/>
                  <a:gd name="T74" fmla="*/ 19 w 2493"/>
                  <a:gd name="T75" fmla="*/ 0 h 3143"/>
                  <a:gd name="T76" fmla="*/ 15 w 2493"/>
                  <a:gd name="T77" fmla="*/ 0 h 3143"/>
                  <a:gd name="T78" fmla="*/ 12 w 2493"/>
                  <a:gd name="T79" fmla="*/ 1 h 3143"/>
                  <a:gd name="T80" fmla="*/ 8 w 2493"/>
                  <a:gd name="T81" fmla="*/ 2 h 3143"/>
                  <a:gd name="T82" fmla="*/ 6 w 2493"/>
                  <a:gd name="T83" fmla="*/ 3 h 3143"/>
                  <a:gd name="T84" fmla="*/ 4 w 2493"/>
                  <a:gd name="T85" fmla="*/ 5 h 3143"/>
                  <a:gd name="T86" fmla="*/ 2 w 2493"/>
                  <a:gd name="T87" fmla="*/ 7 h 3143"/>
                  <a:gd name="T88" fmla="*/ 1 w 2493"/>
                  <a:gd name="T89" fmla="*/ 10 h 3143"/>
                  <a:gd name="T90" fmla="*/ 1 w 2493"/>
                  <a:gd name="T91" fmla="*/ 12 h 3143"/>
                  <a:gd name="T92" fmla="*/ 0 w 2493"/>
                  <a:gd name="T93" fmla="*/ 15 h 3143"/>
                  <a:gd name="T94" fmla="*/ 0 w 2493"/>
                  <a:gd name="T95" fmla="*/ 20 h 3143"/>
                  <a:gd name="T96" fmla="*/ 0 w 2493"/>
                  <a:gd name="T97" fmla="*/ 24 h 3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93" h="3143">
                    <a:moveTo>
                      <a:pt x="23" y="1477"/>
                    </a:moveTo>
                    <a:lnTo>
                      <a:pt x="22" y="1488"/>
                    </a:lnTo>
                    <a:lnTo>
                      <a:pt x="19" y="1517"/>
                    </a:lnTo>
                    <a:lnTo>
                      <a:pt x="17" y="1564"/>
                    </a:lnTo>
                    <a:lnTo>
                      <a:pt x="14" y="1626"/>
                    </a:lnTo>
                    <a:lnTo>
                      <a:pt x="14" y="1662"/>
                    </a:lnTo>
                    <a:lnTo>
                      <a:pt x="14" y="1702"/>
                    </a:lnTo>
                    <a:lnTo>
                      <a:pt x="14" y="1743"/>
                    </a:lnTo>
                    <a:lnTo>
                      <a:pt x="15" y="1787"/>
                    </a:lnTo>
                    <a:lnTo>
                      <a:pt x="17" y="1835"/>
                    </a:lnTo>
                    <a:lnTo>
                      <a:pt x="20" y="1883"/>
                    </a:lnTo>
                    <a:lnTo>
                      <a:pt x="24" y="1932"/>
                    </a:lnTo>
                    <a:lnTo>
                      <a:pt x="31" y="1984"/>
                    </a:lnTo>
                    <a:lnTo>
                      <a:pt x="37" y="2036"/>
                    </a:lnTo>
                    <a:lnTo>
                      <a:pt x="46" y="2090"/>
                    </a:lnTo>
                    <a:lnTo>
                      <a:pt x="56" y="2144"/>
                    </a:lnTo>
                    <a:lnTo>
                      <a:pt x="68" y="2198"/>
                    </a:lnTo>
                    <a:lnTo>
                      <a:pt x="81" y="2252"/>
                    </a:lnTo>
                    <a:lnTo>
                      <a:pt x="97" y="2306"/>
                    </a:lnTo>
                    <a:lnTo>
                      <a:pt x="115" y="2359"/>
                    </a:lnTo>
                    <a:lnTo>
                      <a:pt x="135" y="2413"/>
                    </a:lnTo>
                    <a:lnTo>
                      <a:pt x="157" y="2464"/>
                    </a:lnTo>
                    <a:lnTo>
                      <a:pt x="182" y="2515"/>
                    </a:lnTo>
                    <a:lnTo>
                      <a:pt x="210" y="2563"/>
                    </a:lnTo>
                    <a:lnTo>
                      <a:pt x="240" y="2610"/>
                    </a:lnTo>
                    <a:lnTo>
                      <a:pt x="273" y="2655"/>
                    </a:lnTo>
                    <a:lnTo>
                      <a:pt x="309" y="2698"/>
                    </a:lnTo>
                    <a:lnTo>
                      <a:pt x="348" y="2737"/>
                    </a:lnTo>
                    <a:lnTo>
                      <a:pt x="390" y="2775"/>
                    </a:lnTo>
                    <a:lnTo>
                      <a:pt x="435" y="2810"/>
                    </a:lnTo>
                    <a:lnTo>
                      <a:pt x="477" y="2843"/>
                    </a:lnTo>
                    <a:lnTo>
                      <a:pt x="519" y="2873"/>
                    </a:lnTo>
                    <a:lnTo>
                      <a:pt x="559" y="2901"/>
                    </a:lnTo>
                    <a:lnTo>
                      <a:pt x="599" y="2929"/>
                    </a:lnTo>
                    <a:lnTo>
                      <a:pt x="636" y="2953"/>
                    </a:lnTo>
                    <a:lnTo>
                      <a:pt x="674" y="2977"/>
                    </a:lnTo>
                    <a:lnTo>
                      <a:pt x="711" y="2998"/>
                    </a:lnTo>
                    <a:lnTo>
                      <a:pt x="748" y="3018"/>
                    </a:lnTo>
                    <a:lnTo>
                      <a:pt x="783" y="3036"/>
                    </a:lnTo>
                    <a:lnTo>
                      <a:pt x="817" y="3053"/>
                    </a:lnTo>
                    <a:lnTo>
                      <a:pt x="852" y="3069"/>
                    </a:lnTo>
                    <a:lnTo>
                      <a:pt x="886" y="3082"/>
                    </a:lnTo>
                    <a:lnTo>
                      <a:pt x="918" y="3094"/>
                    </a:lnTo>
                    <a:lnTo>
                      <a:pt x="951" y="3104"/>
                    </a:lnTo>
                    <a:lnTo>
                      <a:pt x="982" y="3114"/>
                    </a:lnTo>
                    <a:lnTo>
                      <a:pt x="1014" y="3122"/>
                    </a:lnTo>
                    <a:lnTo>
                      <a:pt x="1046" y="3128"/>
                    </a:lnTo>
                    <a:lnTo>
                      <a:pt x="1076" y="3134"/>
                    </a:lnTo>
                    <a:lnTo>
                      <a:pt x="1108" y="3138"/>
                    </a:lnTo>
                    <a:lnTo>
                      <a:pt x="1137" y="3141"/>
                    </a:lnTo>
                    <a:lnTo>
                      <a:pt x="1167" y="3143"/>
                    </a:lnTo>
                    <a:lnTo>
                      <a:pt x="1198" y="3143"/>
                    </a:lnTo>
                    <a:lnTo>
                      <a:pt x="1228" y="3143"/>
                    </a:lnTo>
                    <a:lnTo>
                      <a:pt x="1258" y="3142"/>
                    </a:lnTo>
                    <a:lnTo>
                      <a:pt x="1288" y="3140"/>
                    </a:lnTo>
                    <a:lnTo>
                      <a:pt x="1318" y="3137"/>
                    </a:lnTo>
                    <a:lnTo>
                      <a:pt x="1348" y="3133"/>
                    </a:lnTo>
                    <a:lnTo>
                      <a:pt x="1379" y="3127"/>
                    </a:lnTo>
                    <a:lnTo>
                      <a:pt x="1409" y="3122"/>
                    </a:lnTo>
                    <a:lnTo>
                      <a:pt x="1440" y="3115"/>
                    </a:lnTo>
                    <a:lnTo>
                      <a:pt x="1471" y="3108"/>
                    </a:lnTo>
                    <a:lnTo>
                      <a:pt x="1502" y="3100"/>
                    </a:lnTo>
                    <a:lnTo>
                      <a:pt x="1533" y="3091"/>
                    </a:lnTo>
                    <a:lnTo>
                      <a:pt x="1565" y="3080"/>
                    </a:lnTo>
                    <a:lnTo>
                      <a:pt x="1595" y="3070"/>
                    </a:lnTo>
                    <a:lnTo>
                      <a:pt x="1627" y="3057"/>
                    </a:lnTo>
                    <a:lnTo>
                      <a:pt x="1657" y="3043"/>
                    </a:lnTo>
                    <a:lnTo>
                      <a:pt x="1688" y="3029"/>
                    </a:lnTo>
                    <a:lnTo>
                      <a:pt x="1720" y="3014"/>
                    </a:lnTo>
                    <a:lnTo>
                      <a:pt x="1749" y="2997"/>
                    </a:lnTo>
                    <a:lnTo>
                      <a:pt x="1779" y="2980"/>
                    </a:lnTo>
                    <a:lnTo>
                      <a:pt x="1810" y="2962"/>
                    </a:lnTo>
                    <a:lnTo>
                      <a:pt x="1839" y="2943"/>
                    </a:lnTo>
                    <a:lnTo>
                      <a:pt x="1869" y="2923"/>
                    </a:lnTo>
                    <a:lnTo>
                      <a:pt x="1898" y="2904"/>
                    </a:lnTo>
                    <a:lnTo>
                      <a:pt x="1927" y="2881"/>
                    </a:lnTo>
                    <a:lnTo>
                      <a:pt x="1955" y="2859"/>
                    </a:lnTo>
                    <a:lnTo>
                      <a:pt x="1983" y="2837"/>
                    </a:lnTo>
                    <a:lnTo>
                      <a:pt x="2011" y="2814"/>
                    </a:lnTo>
                    <a:lnTo>
                      <a:pt x="2038" y="2790"/>
                    </a:lnTo>
                    <a:lnTo>
                      <a:pt x="2065" y="2765"/>
                    </a:lnTo>
                    <a:lnTo>
                      <a:pt x="2092" y="2740"/>
                    </a:lnTo>
                    <a:lnTo>
                      <a:pt x="2117" y="2714"/>
                    </a:lnTo>
                    <a:lnTo>
                      <a:pt x="2142" y="2688"/>
                    </a:lnTo>
                    <a:lnTo>
                      <a:pt x="2167" y="2661"/>
                    </a:lnTo>
                    <a:lnTo>
                      <a:pt x="2192" y="2633"/>
                    </a:lnTo>
                    <a:lnTo>
                      <a:pt x="2216" y="2605"/>
                    </a:lnTo>
                    <a:lnTo>
                      <a:pt x="2239" y="2578"/>
                    </a:lnTo>
                    <a:lnTo>
                      <a:pt x="2261" y="2548"/>
                    </a:lnTo>
                    <a:lnTo>
                      <a:pt x="2283" y="2520"/>
                    </a:lnTo>
                    <a:lnTo>
                      <a:pt x="2304" y="2490"/>
                    </a:lnTo>
                    <a:lnTo>
                      <a:pt x="2324" y="2460"/>
                    </a:lnTo>
                    <a:lnTo>
                      <a:pt x="2344" y="2431"/>
                    </a:lnTo>
                    <a:lnTo>
                      <a:pt x="2363" y="2400"/>
                    </a:lnTo>
                    <a:lnTo>
                      <a:pt x="2380" y="2367"/>
                    </a:lnTo>
                    <a:lnTo>
                      <a:pt x="2396" y="2334"/>
                    </a:lnTo>
                    <a:lnTo>
                      <a:pt x="2409" y="2298"/>
                    </a:lnTo>
                    <a:lnTo>
                      <a:pt x="2423" y="2262"/>
                    </a:lnTo>
                    <a:lnTo>
                      <a:pt x="2433" y="2225"/>
                    </a:lnTo>
                    <a:lnTo>
                      <a:pt x="2444" y="2187"/>
                    </a:lnTo>
                    <a:lnTo>
                      <a:pt x="2453" y="2147"/>
                    </a:lnTo>
                    <a:lnTo>
                      <a:pt x="2461" y="2106"/>
                    </a:lnTo>
                    <a:lnTo>
                      <a:pt x="2468" y="2065"/>
                    </a:lnTo>
                    <a:lnTo>
                      <a:pt x="2473" y="2022"/>
                    </a:lnTo>
                    <a:lnTo>
                      <a:pt x="2479" y="1979"/>
                    </a:lnTo>
                    <a:lnTo>
                      <a:pt x="2483" y="1934"/>
                    </a:lnTo>
                    <a:lnTo>
                      <a:pt x="2486" y="1889"/>
                    </a:lnTo>
                    <a:lnTo>
                      <a:pt x="2489" y="1843"/>
                    </a:lnTo>
                    <a:lnTo>
                      <a:pt x="2491" y="1797"/>
                    </a:lnTo>
                    <a:lnTo>
                      <a:pt x="2493" y="1703"/>
                    </a:lnTo>
                    <a:lnTo>
                      <a:pt x="2493" y="1606"/>
                    </a:lnTo>
                    <a:lnTo>
                      <a:pt x="2492" y="1510"/>
                    </a:lnTo>
                    <a:lnTo>
                      <a:pt x="2490" y="1411"/>
                    </a:lnTo>
                    <a:lnTo>
                      <a:pt x="2487" y="1312"/>
                    </a:lnTo>
                    <a:lnTo>
                      <a:pt x="2485" y="1213"/>
                    </a:lnTo>
                    <a:lnTo>
                      <a:pt x="2483" y="1115"/>
                    </a:lnTo>
                    <a:lnTo>
                      <a:pt x="2482" y="1018"/>
                    </a:lnTo>
                    <a:lnTo>
                      <a:pt x="2481" y="969"/>
                    </a:lnTo>
                    <a:lnTo>
                      <a:pt x="2477" y="921"/>
                    </a:lnTo>
                    <a:lnTo>
                      <a:pt x="2470" y="874"/>
                    </a:lnTo>
                    <a:lnTo>
                      <a:pt x="2460" y="828"/>
                    </a:lnTo>
                    <a:lnTo>
                      <a:pt x="2448" y="781"/>
                    </a:lnTo>
                    <a:lnTo>
                      <a:pt x="2433" y="736"/>
                    </a:lnTo>
                    <a:lnTo>
                      <a:pt x="2416" y="692"/>
                    </a:lnTo>
                    <a:lnTo>
                      <a:pt x="2396" y="648"/>
                    </a:lnTo>
                    <a:lnTo>
                      <a:pt x="2374" y="605"/>
                    </a:lnTo>
                    <a:lnTo>
                      <a:pt x="2349" y="564"/>
                    </a:lnTo>
                    <a:lnTo>
                      <a:pt x="2322" y="523"/>
                    </a:lnTo>
                    <a:lnTo>
                      <a:pt x="2293" y="483"/>
                    </a:lnTo>
                    <a:lnTo>
                      <a:pt x="2261" y="444"/>
                    </a:lnTo>
                    <a:lnTo>
                      <a:pt x="2227" y="406"/>
                    </a:lnTo>
                    <a:lnTo>
                      <a:pt x="2192" y="370"/>
                    </a:lnTo>
                    <a:lnTo>
                      <a:pt x="2154" y="336"/>
                    </a:lnTo>
                    <a:lnTo>
                      <a:pt x="2113" y="302"/>
                    </a:lnTo>
                    <a:lnTo>
                      <a:pt x="2071" y="269"/>
                    </a:lnTo>
                    <a:lnTo>
                      <a:pt x="2028" y="239"/>
                    </a:lnTo>
                    <a:lnTo>
                      <a:pt x="1981" y="211"/>
                    </a:lnTo>
                    <a:lnTo>
                      <a:pt x="1933" y="183"/>
                    </a:lnTo>
                    <a:lnTo>
                      <a:pt x="1884" y="157"/>
                    </a:lnTo>
                    <a:lnTo>
                      <a:pt x="1832" y="134"/>
                    </a:lnTo>
                    <a:lnTo>
                      <a:pt x="1779" y="111"/>
                    </a:lnTo>
                    <a:lnTo>
                      <a:pt x="1725" y="91"/>
                    </a:lnTo>
                    <a:lnTo>
                      <a:pt x="1668" y="73"/>
                    </a:lnTo>
                    <a:lnTo>
                      <a:pt x="1610" y="56"/>
                    </a:lnTo>
                    <a:lnTo>
                      <a:pt x="1551" y="42"/>
                    </a:lnTo>
                    <a:lnTo>
                      <a:pt x="1490" y="30"/>
                    </a:lnTo>
                    <a:lnTo>
                      <a:pt x="1427" y="20"/>
                    </a:lnTo>
                    <a:lnTo>
                      <a:pt x="1364" y="12"/>
                    </a:lnTo>
                    <a:lnTo>
                      <a:pt x="1299" y="7"/>
                    </a:lnTo>
                    <a:lnTo>
                      <a:pt x="1234" y="3"/>
                    </a:lnTo>
                    <a:lnTo>
                      <a:pt x="1171" y="1"/>
                    </a:lnTo>
                    <a:lnTo>
                      <a:pt x="1109" y="0"/>
                    </a:lnTo>
                    <a:lnTo>
                      <a:pt x="1049" y="1"/>
                    </a:lnTo>
                    <a:lnTo>
                      <a:pt x="990" y="5"/>
                    </a:lnTo>
                    <a:lnTo>
                      <a:pt x="933" y="8"/>
                    </a:lnTo>
                    <a:lnTo>
                      <a:pt x="877" y="14"/>
                    </a:lnTo>
                    <a:lnTo>
                      <a:pt x="824" y="20"/>
                    </a:lnTo>
                    <a:lnTo>
                      <a:pt x="771" y="29"/>
                    </a:lnTo>
                    <a:lnTo>
                      <a:pt x="721" y="38"/>
                    </a:lnTo>
                    <a:lnTo>
                      <a:pt x="672" y="50"/>
                    </a:lnTo>
                    <a:lnTo>
                      <a:pt x="625" y="62"/>
                    </a:lnTo>
                    <a:lnTo>
                      <a:pt x="580" y="76"/>
                    </a:lnTo>
                    <a:lnTo>
                      <a:pt x="537" y="92"/>
                    </a:lnTo>
                    <a:lnTo>
                      <a:pt x="495" y="108"/>
                    </a:lnTo>
                    <a:lnTo>
                      <a:pt x="455" y="125"/>
                    </a:lnTo>
                    <a:lnTo>
                      <a:pt x="416" y="145"/>
                    </a:lnTo>
                    <a:lnTo>
                      <a:pt x="379" y="165"/>
                    </a:lnTo>
                    <a:lnTo>
                      <a:pt x="344" y="187"/>
                    </a:lnTo>
                    <a:lnTo>
                      <a:pt x="311" y="211"/>
                    </a:lnTo>
                    <a:lnTo>
                      <a:pt x="280" y="235"/>
                    </a:lnTo>
                    <a:lnTo>
                      <a:pt x="251" y="260"/>
                    </a:lnTo>
                    <a:lnTo>
                      <a:pt x="222" y="287"/>
                    </a:lnTo>
                    <a:lnTo>
                      <a:pt x="197" y="315"/>
                    </a:lnTo>
                    <a:lnTo>
                      <a:pt x="173" y="344"/>
                    </a:lnTo>
                    <a:lnTo>
                      <a:pt x="151" y="375"/>
                    </a:lnTo>
                    <a:lnTo>
                      <a:pt x="131" y="406"/>
                    </a:lnTo>
                    <a:lnTo>
                      <a:pt x="112" y="439"/>
                    </a:lnTo>
                    <a:lnTo>
                      <a:pt x="95" y="473"/>
                    </a:lnTo>
                    <a:lnTo>
                      <a:pt x="81" y="508"/>
                    </a:lnTo>
                    <a:lnTo>
                      <a:pt x="69" y="544"/>
                    </a:lnTo>
                    <a:lnTo>
                      <a:pt x="58" y="581"/>
                    </a:lnTo>
                    <a:lnTo>
                      <a:pt x="49" y="618"/>
                    </a:lnTo>
                    <a:lnTo>
                      <a:pt x="40" y="657"/>
                    </a:lnTo>
                    <a:lnTo>
                      <a:pt x="33" y="696"/>
                    </a:lnTo>
                    <a:lnTo>
                      <a:pt x="27" y="735"/>
                    </a:lnTo>
                    <a:lnTo>
                      <a:pt x="21" y="774"/>
                    </a:lnTo>
                    <a:lnTo>
                      <a:pt x="16" y="813"/>
                    </a:lnTo>
                    <a:lnTo>
                      <a:pt x="12" y="852"/>
                    </a:lnTo>
                    <a:lnTo>
                      <a:pt x="9" y="891"/>
                    </a:lnTo>
                    <a:lnTo>
                      <a:pt x="3" y="967"/>
                    </a:lnTo>
                    <a:lnTo>
                      <a:pt x="1" y="1041"/>
                    </a:lnTo>
                    <a:lnTo>
                      <a:pt x="0" y="1112"/>
                    </a:lnTo>
                    <a:lnTo>
                      <a:pt x="1" y="1180"/>
                    </a:lnTo>
                    <a:lnTo>
                      <a:pt x="3" y="1243"/>
                    </a:lnTo>
                    <a:lnTo>
                      <a:pt x="7" y="1300"/>
                    </a:lnTo>
                    <a:lnTo>
                      <a:pt x="11" y="1350"/>
                    </a:lnTo>
                    <a:lnTo>
                      <a:pt x="14" y="1393"/>
                    </a:lnTo>
                    <a:lnTo>
                      <a:pt x="20" y="1455"/>
                    </a:lnTo>
                    <a:lnTo>
                      <a:pt x="23" y="147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7" name="Freeform 120"/>
              <p:cNvSpPr>
                <a:spLocks/>
              </p:cNvSpPr>
              <p:nvPr/>
            </p:nvSpPr>
            <p:spPr bwMode="auto">
              <a:xfrm>
                <a:off x="595" y="1434"/>
                <a:ext cx="428" cy="314"/>
              </a:xfrm>
              <a:custGeom>
                <a:avLst/>
                <a:gdLst>
                  <a:gd name="T0" fmla="*/ 27 w 3264"/>
                  <a:gd name="T1" fmla="*/ 19 h 2371"/>
                  <a:gd name="T2" fmla="*/ 20 w 3264"/>
                  <a:gd name="T3" fmla="*/ 26 h 2371"/>
                  <a:gd name="T4" fmla="*/ 17 w 3264"/>
                  <a:gd name="T5" fmla="*/ 30 h 2371"/>
                  <a:gd name="T6" fmla="*/ 17 w 3264"/>
                  <a:gd name="T7" fmla="*/ 27 h 2371"/>
                  <a:gd name="T8" fmla="*/ 18 w 3264"/>
                  <a:gd name="T9" fmla="*/ 23 h 2371"/>
                  <a:gd name="T10" fmla="*/ 21 w 3264"/>
                  <a:gd name="T11" fmla="*/ 17 h 2371"/>
                  <a:gd name="T12" fmla="*/ 23 w 3264"/>
                  <a:gd name="T13" fmla="*/ 12 h 2371"/>
                  <a:gd name="T14" fmla="*/ 16 w 3264"/>
                  <a:gd name="T15" fmla="*/ 19 h 2371"/>
                  <a:gd name="T16" fmla="*/ 14 w 3264"/>
                  <a:gd name="T17" fmla="*/ 22 h 2371"/>
                  <a:gd name="T18" fmla="*/ 10 w 3264"/>
                  <a:gd name="T19" fmla="*/ 30 h 2371"/>
                  <a:gd name="T20" fmla="*/ 10 w 3264"/>
                  <a:gd name="T21" fmla="*/ 25 h 2371"/>
                  <a:gd name="T22" fmla="*/ 11 w 3264"/>
                  <a:gd name="T23" fmla="*/ 20 h 2371"/>
                  <a:gd name="T24" fmla="*/ 12 w 3264"/>
                  <a:gd name="T25" fmla="*/ 15 h 2371"/>
                  <a:gd name="T26" fmla="*/ 12 w 3264"/>
                  <a:gd name="T27" fmla="*/ 16 h 2371"/>
                  <a:gd name="T28" fmla="*/ 8 w 3264"/>
                  <a:gd name="T29" fmla="*/ 25 h 2371"/>
                  <a:gd name="T30" fmla="*/ 7 w 3264"/>
                  <a:gd name="T31" fmla="*/ 31 h 2371"/>
                  <a:gd name="T32" fmla="*/ 6 w 3264"/>
                  <a:gd name="T33" fmla="*/ 38 h 2371"/>
                  <a:gd name="T34" fmla="*/ 3 w 3264"/>
                  <a:gd name="T35" fmla="*/ 35 h 2371"/>
                  <a:gd name="T36" fmla="*/ 1 w 3264"/>
                  <a:gd name="T37" fmla="*/ 31 h 2371"/>
                  <a:gd name="T38" fmla="*/ 0 w 3264"/>
                  <a:gd name="T39" fmla="*/ 27 h 2371"/>
                  <a:gd name="T40" fmla="*/ 0 w 3264"/>
                  <a:gd name="T41" fmla="*/ 22 h 2371"/>
                  <a:gd name="T42" fmla="*/ 1 w 3264"/>
                  <a:gd name="T43" fmla="*/ 16 h 2371"/>
                  <a:gd name="T44" fmla="*/ 4 w 3264"/>
                  <a:gd name="T45" fmla="*/ 10 h 2371"/>
                  <a:gd name="T46" fmla="*/ 9 w 3264"/>
                  <a:gd name="T47" fmla="*/ 5 h 2371"/>
                  <a:gd name="T48" fmla="*/ 14 w 3264"/>
                  <a:gd name="T49" fmla="*/ 2 h 2371"/>
                  <a:gd name="T50" fmla="*/ 18 w 3264"/>
                  <a:gd name="T51" fmla="*/ 0 h 2371"/>
                  <a:gd name="T52" fmla="*/ 21 w 3264"/>
                  <a:gd name="T53" fmla="*/ 0 h 2371"/>
                  <a:gd name="T54" fmla="*/ 24 w 3264"/>
                  <a:gd name="T55" fmla="*/ 0 h 2371"/>
                  <a:gd name="T56" fmla="*/ 28 w 3264"/>
                  <a:gd name="T57" fmla="*/ 1 h 2371"/>
                  <a:gd name="T58" fmla="*/ 30 w 3264"/>
                  <a:gd name="T59" fmla="*/ 3 h 2371"/>
                  <a:gd name="T60" fmla="*/ 31 w 3264"/>
                  <a:gd name="T61" fmla="*/ 3 h 2371"/>
                  <a:gd name="T62" fmla="*/ 33 w 3264"/>
                  <a:gd name="T63" fmla="*/ 2 h 2371"/>
                  <a:gd name="T64" fmla="*/ 36 w 3264"/>
                  <a:gd name="T65" fmla="*/ 1 h 2371"/>
                  <a:gd name="T66" fmla="*/ 41 w 3264"/>
                  <a:gd name="T67" fmla="*/ 2 h 2371"/>
                  <a:gd name="T68" fmla="*/ 46 w 3264"/>
                  <a:gd name="T69" fmla="*/ 4 h 2371"/>
                  <a:gd name="T70" fmla="*/ 50 w 3264"/>
                  <a:gd name="T71" fmla="*/ 8 h 2371"/>
                  <a:gd name="T72" fmla="*/ 54 w 3264"/>
                  <a:gd name="T73" fmla="*/ 13 h 2371"/>
                  <a:gd name="T74" fmla="*/ 56 w 3264"/>
                  <a:gd name="T75" fmla="*/ 19 h 2371"/>
                  <a:gd name="T76" fmla="*/ 56 w 3264"/>
                  <a:gd name="T77" fmla="*/ 24 h 2371"/>
                  <a:gd name="T78" fmla="*/ 56 w 3264"/>
                  <a:gd name="T79" fmla="*/ 28 h 2371"/>
                  <a:gd name="T80" fmla="*/ 55 w 3264"/>
                  <a:gd name="T81" fmla="*/ 31 h 2371"/>
                  <a:gd name="T82" fmla="*/ 52 w 3264"/>
                  <a:gd name="T83" fmla="*/ 37 h 2371"/>
                  <a:gd name="T84" fmla="*/ 49 w 3264"/>
                  <a:gd name="T85" fmla="*/ 41 h 2371"/>
                  <a:gd name="T86" fmla="*/ 47 w 3264"/>
                  <a:gd name="T87" fmla="*/ 36 h 2371"/>
                  <a:gd name="T88" fmla="*/ 45 w 3264"/>
                  <a:gd name="T89" fmla="*/ 27 h 2371"/>
                  <a:gd name="T90" fmla="*/ 42 w 3264"/>
                  <a:gd name="T91" fmla="*/ 20 h 2371"/>
                  <a:gd name="T92" fmla="*/ 42 w 3264"/>
                  <a:gd name="T93" fmla="*/ 25 h 2371"/>
                  <a:gd name="T94" fmla="*/ 41 w 3264"/>
                  <a:gd name="T95" fmla="*/ 23 h 2371"/>
                  <a:gd name="T96" fmla="*/ 39 w 3264"/>
                  <a:gd name="T97" fmla="*/ 18 h 2371"/>
                  <a:gd name="T98" fmla="*/ 39 w 3264"/>
                  <a:gd name="T99" fmla="*/ 19 h 2371"/>
                  <a:gd name="T100" fmla="*/ 38 w 3264"/>
                  <a:gd name="T101" fmla="*/ 22 h 2371"/>
                  <a:gd name="T102" fmla="*/ 39 w 3264"/>
                  <a:gd name="T103" fmla="*/ 25 h 2371"/>
                  <a:gd name="T104" fmla="*/ 40 w 3264"/>
                  <a:gd name="T105" fmla="*/ 28 h 2371"/>
                  <a:gd name="T106" fmla="*/ 36 w 3264"/>
                  <a:gd name="T107" fmla="*/ 26 h 2371"/>
                  <a:gd name="T108" fmla="*/ 35 w 3264"/>
                  <a:gd name="T109" fmla="*/ 24 h 2371"/>
                  <a:gd name="T110" fmla="*/ 33 w 3264"/>
                  <a:gd name="T111" fmla="*/ 21 h 2371"/>
                  <a:gd name="T112" fmla="*/ 32 w 3264"/>
                  <a:gd name="T113" fmla="*/ 14 h 23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64" h="2371">
                    <a:moveTo>
                      <a:pt x="1855" y="775"/>
                    </a:moveTo>
                    <a:lnTo>
                      <a:pt x="1846" y="783"/>
                    </a:lnTo>
                    <a:lnTo>
                      <a:pt x="1820" y="808"/>
                    </a:lnTo>
                    <a:lnTo>
                      <a:pt x="1779" y="849"/>
                    </a:lnTo>
                    <a:lnTo>
                      <a:pt x="1723" y="904"/>
                    </a:lnTo>
                    <a:lnTo>
                      <a:pt x="1654" y="973"/>
                    </a:lnTo>
                    <a:lnTo>
                      <a:pt x="1574" y="1056"/>
                    </a:lnTo>
                    <a:lnTo>
                      <a:pt x="1483" y="1151"/>
                    </a:lnTo>
                    <a:lnTo>
                      <a:pt x="1384" y="1257"/>
                    </a:lnTo>
                    <a:lnTo>
                      <a:pt x="1334" y="1312"/>
                    </a:lnTo>
                    <a:lnTo>
                      <a:pt x="1289" y="1364"/>
                    </a:lnTo>
                    <a:lnTo>
                      <a:pt x="1247" y="1413"/>
                    </a:lnTo>
                    <a:lnTo>
                      <a:pt x="1208" y="1459"/>
                    </a:lnTo>
                    <a:lnTo>
                      <a:pt x="1173" y="1502"/>
                    </a:lnTo>
                    <a:lnTo>
                      <a:pt x="1143" y="1541"/>
                    </a:lnTo>
                    <a:lnTo>
                      <a:pt x="1115" y="1578"/>
                    </a:lnTo>
                    <a:lnTo>
                      <a:pt x="1091" y="1610"/>
                    </a:lnTo>
                    <a:lnTo>
                      <a:pt x="1052" y="1666"/>
                    </a:lnTo>
                    <a:lnTo>
                      <a:pt x="1025" y="1707"/>
                    </a:lnTo>
                    <a:lnTo>
                      <a:pt x="1009" y="1731"/>
                    </a:lnTo>
                    <a:lnTo>
                      <a:pt x="1005" y="1740"/>
                    </a:lnTo>
                    <a:lnTo>
                      <a:pt x="1004" y="1734"/>
                    </a:lnTo>
                    <a:lnTo>
                      <a:pt x="1004" y="1717"/>
                    </a:lnTo>
                    <a:lnTo>
                      <a:pt x="1004" y="1687"/>
                    </a:lnTo>
                    <a:lnTo>
                      <a:pt x="1006" y="1647"/>
                    </a:lnTo>
                    <a:lnTo>
                      <a:pt x="1008" y="1622"/>
                    </a:lnTo>
                    <a:lnTo>
                      <a:pt x="1011" y="1595"/>
                    </a:lnTo>
                    <a:lnTo>
                      <a:pt x="1014" y="1564"/>
                    </a:lnTo>
                    <a:lnTo>
                      <a:pt x="1020" y="1532"/>
                    </a:lnTo>
                    <a:lnTo>
                      <a:pt x="1025" y="1496"/>
                    </a:lnTo>
                    <a:lnTo>
                      <a:pt x="1032" y="1458"/>
                    </a:lnTo>
                    <a:lnTo>
                      <a:pt x="1041" y="1416"/>
                    </a:lnTo>
                    <a:lnTo>
                      <a:pt x="1050" y="1373"/>
                    </a:lnTo>
                    <a:lnTo>
                      <a:pt x="1056" y="1349"/>
                    </a:lnTo>
                    <a:lnTo>
                      <a:pt x="1064" y="1324"/>
                    </a:lnTo>
                    <a:lnTo>
                      <a:pt x="1073" y="1299"/>
                    </a:lnTo>
                    <a:lnTo>
                      <a:pt x="1084" y="1272"/>
                    </a:lnTo>
                    <a:lnTo>
                      <a:pt x="1107" y="1216"/>
                    </a:lnTo>
                    <a:lnTo>
                      <a:pt x="1134" y="1157"/>
                    </a:lnTo>
                    <a:lnTo>
                      <a:pt x="1164" y="1097"/>
                    </a:lnTo>
                    <a:lnTo>
                      <a:pt x="1196" y="1038"/>
                    </a:lnTo>
                    <a:lnTo>
                      <a:pt x="1229" y="978"/>
                    </a:lnTo>
                    <a:lnTo>
                      <a:pt x="1262" y="920"/>
                    </a:lnTo>
                    <a:lnTo>
                      <a:pt x="1325" y="814"/>
                    </a:lnTo>
                    <a:lnTo>
                      <a:pt x="1378" y="727"/>
                    </a:lnTo>
                    <a:lnTo>
                      <a:pt x="1416" y="670"/>
                    </a:lnTo>
                    <a:lnTo>
                      <a:pt x="1430" y="649"/>
                    </a:lnTo>
                    <a:lnTo>
                      <a:pt x="1411" y="665"/>
                    </a:lnTo>
                    <a:lnTo>
                      <a:pt x="1357" y="710"/>
                    </a:lnTo>
                    <a:lnTo>
                      <a:pt x="1280" y="775"/>
                    </a:lnTo>
                    <a:lnTo>
                      <a:pt x="1189" y="856"/>
                    </a:lnTo>
                    <a:lnTo>
                      <a:pt x="1140" y="900"/>
                    </a:lnTo>
                    <a:lnTo>
                      <a:pt x="1090" y="945"/>
                    </a:lnTo>
                    <a:lnTo>
                      <a:pt x="1041" y="991"/>
                    </a:lnTo>
                    <a:lnTo>
                      <a:pt x="993" y="1036"/>
                    </a:lnTo>
                    <a:lnTo>
                      <a:pt x="949" y="1081"/>
                    </a:lnTo>
                    <a:lnTo>
                      <a:pt x="908" y="1124"/>
                    </a:lnTo>
                    <a:lnTo>
                      <a:pt x="890" y="1144"/>
                    </a:lnTo>
                    <a:lnTo>
                      <a:pt x="874" y="1164"/>
                    </a:lnTo>
                    <a:lnTo>
                      <a:pt x="858" y="1183"/>
                    </a:lnTo>
                    <a:lnTo>
                      <a:pt x="844" y="1200"/>
                    </a:lnTo>
                    <a:lnTo>
                      <a:pt x="818" y="1236"/>
                    </a:lnTo>
                    <a:lnTo>
                      <a:pt x="792" y="1274"/>
                    </a:lnTo>
                    <a:lnTo>
                      <a:pt x="766" y="1314"/>
                    </a:lnTo>
                    <a:lnTo>
                      <a:pt x="741" y="1355"/>
                    </a:lnTo>
                    <a:lnTo>
                      <a:pt x="693" y="1437"/>
                    </a:lnTo>
                    <a:lnTo>
                      <a:pt x="649" y="1516"/>
                    </a:lnTo>
                    <a:lnTo>
                      <a:pt x="611" y="1586"/>
                    </a:lnTo>
                    <a:lnTo>
                      <a:pt x="582" y="1643"/>
                    </a:lnTo>
                    <a:lnTo>
                      <a:pt x="563" y="1681"/>
                    </a:lnTo>
                    <a:lnTo>
                      <a:pt x="557" y="1694"/>
                    </a:lnTo>
                    <a:lnTo>
                      <a:pt x="558" y="1686"/>
                    </a:lnTo>
                    <a:lnTo>
                      <a:pt x="562" y="1663"/>
                    </a:lnTo>
                    <a:lnTo>
                      <a:pt x="568" y="1627"/>
                    </a:lnTo>
                    <a:lnTo>
                      <a:pt x="575" y="1578"/>
                    </a:lnTo>
                    <a:lnTo>
                      <a:pt x="583" y="1518"/>
                    </a:lnTo>
                    <a:lnTo>
                      <a:pt x="591" y="1446"/>
                    </a:lnTo>
                    <a:lnTo>
                      <a:pt x="597" y="1368"/>
                    </a:lnTo>
                    <a:lnTo>
                      <a:pt x="602" y="1280"/>
                    </a:lnTo>
                    <a:lnTo>
                      <a:pt x="604" y="1258"/>
                    </a:lnTo>
                    <a:lnTo>
                      <a:pt x="606" y="1235"/>
                    </a:lnTo>
                    <a:lnTo>
                      <a:pt x="609" y="1213"/>
                    </a:lnTo>
                    <a:lnTo>
                      <a:pt x="613" y="1191"/>
                    </a:lnTo>
                    <a:lnTo>
                      <a:pt x="621" y="1147"/>
                    </a:lnTo>
                    <a:lnTo>
                      <a:pt x="633" y="1104"/>
                    </a:lnTo>
                    <a:lnTo>
                      <a:pt x="645" y="1062"/>
                    </a:lnTo>
                    <a:lnTo>
                      <a:pt x="658" y="1022"/>
                    </a:lnTo>
                    <a:lnTo>
                      <a:pt x="673" y="984"/>
                    </a:lnTo>
                    <a:lnTo>
                      <a:pt x="687" y="949"/>
                    </a:lnTo>
                    <a:lnTo>
                      <a:pt x="702" y="917"/>
                    </a:lnTo>
                    <a:lnTo>
                      <a:pt x="716" y="887"/>
                    </a:lnTo>
                    <a:lnTo>
                      <a:pt x="728" y="861"/>
                    </a:lnTo>
                    <a:lnTo>
                      <a:pt x="740" y="840"/>
                    </a:lnTo>
                    <a:lnTo>
                      <a:pt x="757" y="809"/>
                    </a:lnTo>
                    <a:lnTo>
                      <a:pt x="763" y="798"/>
                    </a:lnTo>
                    <a:lnTo>
                      <a:pt x="755" y="815"/>
                    </a:lnTo>
                    <a:lnTo>
                      <a:pt x="732" y="860"/>
                    </a:lnTo>
                    <a:lnTo>
                      <a:pt x="697" y="929"/>
                    </a:lnTo>
                    <a:lnTo>
                      <a:pt x="654" y="1016"/>
                    </a:lnTo>
                    <a:lnTo>
                      <a:pt x="607" y="1116"/>
                    </a:lnTo>
                    <a:lnTo>
                      <a:pt x="560" y="1225"/>
                    </a:lnTo>
                    <a:lnTo>
                      <a:pt x="537" y="1279"/>
                    </a:lnTo>
                    <a:lnTo>
                      <a:pt x="515" y="1335"/>
                    </a:lnTo>
                    <a:lnTo>
                      <a:pt x="494" y="1389"/>
                    </a:lnTo>
                    <a:lnTo>
                      <a:pt x="476" y="1441"/>
                    </a:lnTo>
                    <a:lnTo>
                      <a:pt x="459" y="1493"/>
                    </a:lnTo>
                    <a:lnTo>
                      <a:pt x="445" y="1544"/>
                    </a:lnTo>
                    <a:lnTo>
                      <a:pt x="430" y="1595"/>
                    </a:lnTo>
                    <a:lnTo>
                      <a:pt x="417" y="1644"/>
                    </a:lnTo>
                    <a:lnTo>
                      <a:pt x="406" y="1691"/>
                    </a:lnTo>
                    <a:lnTo>
                      <a:pt x="396" y="1737"/>
                    </a:lnTo>
                    <a:lnTo>
                      <a:pt x="387" y="1781"/>
                    </a:lnTo>
                    <a:lnTo>
                      <a:pt x="378" y="1821"/>
                    </a:lnTo>
                    <a:lnTo>
                      <a:pt x="366" y="1891"/>
                    </a:lnTo>
                    <a:lnTo>
                      <a:pt x="356" y="1946"/>
                    </a:lnTo>
                    <a:lnTo>
                      <a:pt x="351" y="1980"/>
                    </a:lnTo>
                    <a:lnTo>
                      <a:pt x="350" y="1993"/>
                    </a:lnTo>
                    <a:lnTo>
                      <a:pt x="338" y="2188"/>
                    </a:lnTo>
                    <a:lnTo>
                      <a:pt x="331" y="2181"/>
                    </a:lnTo>
                    <a:lnTo>
                      <a:pt x="310" y="2161"/>
                    </a:lnTo>
                    <a:lnTo>
                      <a:pt x="295" y="2146"/>
                    </a:lnTo>
                    <a:lnTo>
                      <a:pt x="278" y="2129"/>
                    </a:lnTo>
                    <a:lnTo>
                      <a:pt x="261" y="2108"/>
                    </a:lnTo>
                    <a:lnTo>
                      <a:pt x="241" y="2083"/>
                    </a:lnTo>
                    <a:lnTo>
                      <a:pt x="219" y="2056"/>
                    </a:lnTo>
                    <a:lnTo>
                      <a:pt x="197" y="2027"/>
                    </a:lnTo>
                    <a:lnTo>
                      <a:pt x="176" y="1995"/>
                    </a:lnTo>
                    <a:lnTo>
                      <a:pt x="154" y="1960"/>
                    </a:lnTo>
                    <a:lnTo>
                      <a:pt x="132" y="1924"/>
                    </a:lnTo>
                    <a:lnTo>
                      <a:pt x="111" y="1884"/>
                    </a:lnTo>
                    <a:lnTo>
                      <a:pt x="92" y="1842"/>
                    </a:lnTo>
                    <a:lnTo>
                      <a:pt x="74" y="1797"/>
                    </a:lnTo>
                    <a:lnTo>
                      <a:pt x="65" y="1773"/>
                    </a:lnTo>
                    <a:lnTo>
                      <a:pt x="57" y="1747"/>
                    </a:lnTo>
                    <a:lnTo>
                      <a:pt x="48" y="1719"/>
                    </a:lnTo>
                    <a:lnTo>
                      <a:pt x="41" y="1687"/>
                    </a:lnTo>
                    <a:lnTo>
                      <a:pt x="33" y="1655"/>
                    </a:lnTo>
                    <a:lnTo>
                      <a:pt x="26" y="1619"/>
                    </a:lnTo>
                    <a:lnTo>
                      <a:pt x="20" y="1582"/>
                    </a:lnTo>
                    <a:lnTo>
                      <a:pt x="13" y="1543"/>
                    </a:lnTo>
                    <a:lnTo>
                      <a:pt x="9" y="1503"/>
                    </a:lnTo>
                    <a:lnTo>
                      <a:pt x="5" y="1461"/>
                    </a:lnTo>
                    <a:lnTo>
                      <a:pt x="2" y="1418"/>
                    </a:lnTo>
                    <a:lnTo>
                      <a:pt x="0" y="1374"/>
                    </a:lnTo>
                    <a:lnTo>
                      <a:pt x="0" y="1329"/>
                    </a:lnTo>
                    <a:lnTo>
                      <a:pt x="1" y="1282"/>
                    </a:lnTo>
                    <a:lnTo>
                      <a:pt x="3" y="1235"/>
                    </a:lnTo>
                    <a:lnTo>
                      <a:pt x="6" y="1187"/>
                    </a:lnTo>
                    <a:lnTo>
                      <a:pt x="11" y="1138"/>
                    </a:lnTo>
                    <a:lnTo>
                      <a:pt x="19" y="1090"/>
                    </a:lnTo>
                    <a:lnTo>
                      <a:pt x="28" y="1041"/>
                    </a:lnTo>
                    <a:lnTo>
                      <a:pt x="39" y="991"/>
                    </a:lnTo>
                    <a:lnTo>
                      <a:pt x="52" y="942"/>
                    </a:lnTo>
                    <a:lnTo>
                      <a:pt x="67" y="892"/>
                    </a:lnTo>
                    <a:lnTo>
                      <a:pt x="85" y="843"/>
                    </a:lnTo>
                    <a:lnTo>
                      <a:pt x="105" y="795"/>
                    </a:lnTo>
                    <a:lnTo>
                      <a:pt x="127" y="746"/>
                    </a:lnTo>
                    <a:lnTo>
                      <a:pt x="152" y="698"/>
                    </a:lnTo>
                    <a:lnTo>
                      <a:pt x="180" y="651"/>
                    </a:lnTo>
                    <a:lnTo>
                      <a:pt x="210" y="604"/>
                    </a:lnTo>
                    <a:lnTo>
                      <a:pt x="243" y="559"/>
                    </a:lnTo>
                    <a:lnTo>
                      <a:pt x="279" y="515"/>
                    </a:lnTo>
                    <a:lnTo>
                      <a:pt x="318" y="472"/>
                    </a:lnTo>
                    <a:lnTo>
                      <a:pt x="361" y="430"/>
                    </a:lnTo>
                    <a:lnTo>
                      <a:pt x="405" y="391"/>
                    </a:lnTo>
                    <a:lnTo>
                      <a:pt x="448" y="353"/>
                    </a:lnTo>
                    <a:lnTo>
                      <a:pt x="490" y="319"/>
                    </a:lnTo>
                    <a:lnTo>
                      <a:pt x="532" y="286"/>
                    </a:lnTo>
                    <a:lnTo>
                      <a:pt x="572" y="254"/>
                    </a:lnTo>
                    <a:lnTo>
                      <a:pt x="612" y="226"/>
                    </a:lnTo>
                    <a:lnTo>
                      <a:pt x="652" y="200"/>
                    </a:lnTo>
                    <a:lnTo>
                      <a:pt x="690" y="176"/>
                    </a:lnTo>
                    <a:lnTo>
                      <a:pt x="727" y="152"/>
                    </a:lnTo>
                    <a:lnTo>
                      <a:pt x="764" y="131"/>
                    </a:lnTo>
                    <a:lnTo>
                      <a:pt x="800" y="113"/>
                    </a:lnTo>
                    <a:lnTo>
                      <a:pt x="836" y="96"/>
                    </a:lnTo>
                    <a:lnTo>
                      <a:pt x="870" y="80"/>
                    </a:lnTo>
                    <a:lnTo>
                      <a:pt x="905" y="66"/>
                    </a:lnTo>
                    <a:lnTo>
                      <a:pt x="939" y="54"/>
                    </a:lnTo>
                    <a:lnTo>
                      <a:pt x="971" y="43"/>
                    </a:lnTo>
                    <a:lnTo>
                      <a:pt x="1004" y="34"/>
                    </a:lnTo>
                    <a:lnTo>
                      <a:pt x="1035" y="25"/>
                    </a:lnTo>
                    <a:lnTo>
                      <a:pt x="1067" y="18"/>
                    </a:lnTo>
                    <a:lnTo>
                      <a:pt x="1097" y="13"/>
                    </a:lnTo>
                    <a:lnTo>
                      <a:pt x="1127" y="8"/>
                    </a:lnTo>
                    <a:lnTo>
                      <a:pt x="1156" y="4"/>
                    </a:lnTo>
                    <a:lnTo>
                      <a:pt x="1185" y="2"/>
                    </a:lnTo>
                    <a:lnTo>
                      <a:pt x="1213" y="1"/>
                    </a:lnTo>
                    <a:lnTo>
                      <a:pt x="1241" y="0"/>
                    </a:lnTo>
                    <a:lnTo>
                      <a:pt x="1267" y="1"/>
                    </a:lnTo>
                    <a:lnTo>
                      <a:pt x="1294" y="2"/>
                    </a:lnTo>
                    <a:lnTo>
                      <a:pt x="1319" y="3"/>
                    </a:lnTo>
                    <a:lnTo>
                      <a:pt x="1345" y="6"/>
                    </a:lnTo>
                    <a:lnTo>
                      <a:pt x="1370" y="10"/>
                    </a:lnTo>
                    <a:lnTo>
                      <a:pt x="1394" y="13"/>
                    </a:lnTo>
                    <a:lnTo>
                      <a:pt x="1418" y="17"/>
                    </a:lnTo>
                    <a:lnTo>
                      <a:pt x="1441" y="21"/>
                    </a:lnTo>
                    <a:lnTo>
                      <a:pt x="1464" y="26"/>
                    </a:lnTo>
                    <a:lnTo>
                      <a:pt x="1486" y="33"/>
                    </a:lnTo>
                    <a:lnTo>
                      <a:pt x="1507" y="38"/>
                    </a:lnTo>
                    <a:lnTo>
                      <a:pt x="1546" y="51"/>
                    </a:lnTo>
                    <a:lnTo>
                      <a:pt x="1582" y="65"/>
                    </a:lnTo>
                    <a:lnTo>
                      <a:pt x="1616" y="80"/>
                    </a:lnTo>
                    <a:lnTo>
                      <a:pt x="1645" y="96"/>
                    </a:lnTo>
                    <a:lnTo>
                      <a:pt x="1673" y="110"/>
                    </a:lnTo>
                    <a:lnTo>
                      <a:pt x="1697" y="126"/>
                    </a:lnTo>
                    <a:lnTo>
                      <a:pt x="1718" y="141"/>
                    </a:lnTo>
                    <a:lnTo>
                      <a:pt x="1737" y="155"/>
                    </a:lnTo>
                    <a:lnTo>
                      <a:pt x="1752" y="167"/>
                    </a:lnTo>
                    <a:lnTo>
                      <a:pt x="1764" y="179"/>
                    </a:lnTo>
                    <a:lnTo>
                      <a:pt x="1781" y="195"/>
                    </a:lnTo>
                    <a:lnTo>
                      <a:pt x="1786" y="201"/>
                    </a:lnTo>
                    <a:lnTo>
                      <a:pt x="1790" y="191"/>
                    </a:lnTo>
                    <a:lnTo>
                      <a:pt x="1805" y="167"/>
                    </a:lnTo>
                    <a:lnTo>
                      <a:pt x="1810" y="160"/>
                    </a:lnTo>
                    <a:lnTo>
                      <a:pt x="1818" y="151"/>
                    </a:lnTo>
                    <a:lnTo>
                      <a:pt x="1826" y="144"/>
                    </a:lnTo>
                    <a:lnTo>
                      <a:pt x="1836" y="136"/>
                    </a:lnTo>
                    <a:lnTo>
                      <a:pt x="1845" y="127"/>
                    </a:lnTo>
                    <a:lnTo>
                      <a:pt x="1858" y="119"/>
                    </a:lnTo>
                    <a:lnTo>
                      <a:pt x="1870" y="110"/>
                    </a:lnTo>
                    <a:lnTo>
                      <a:pt x="1885" y="103"/>
                    </a:lnTo>
                    <a:lnTo>
                      <a:pt x="1901" y="96"/>
                    </a:lnTo>
                    <a:lnTo>
                      <a:pt x="1919" y="89"/>
                    </a:lnTo>
                    <a:lnTo>
                      <a:pt x="1939" y="83"/>
                    </a:lnTo>
                    <a:lnTo>
                      <a:pt x="1960" y="78"/>
                    </a:lnTo>
                    <a:lnTo>
                      <a:pt x="1982" y="73"/>
                    </a:lnTo>
                    <a:lnTo>
                      <a:pt x="2007" y="69"/>
                    </a:lnTo>
                    <a:lnTo>
                      <a:pt x="2033" y="66"/>
                    </a:lnTo>
                    <a:lnTo>
                      <a:pt x="2063" y="65"/>
                    </a:lnTo>
                    <a:lnTo>
                      <a:pt x="2093" y="65"/>
                    </a:lnTo>
                    <a:lnTo>
                      <a:pt x="2126" y="66"/>
                    </a:lnTo>
                    <a:lnTo>
                      <a:pt x="2161" y="69"/>
                    </a:lnTo>
                    <a:lnTo>
                      <a:pt x="2198" y="74"/>
                    </a:lnTo>
                    <a:lnTo>
                      <a:pt x="2238" y="79"/>
                    </a:lnTo>
                    <a:lnTo>
                      <a:pt x="2280" y="87"/>
                    </a:lnTo>
                    <a:lnTo>
                      <a:pt x="2325" y="97"/>
                    </a:lnTo>
                    <a:lnTo>
                      <a:pt x="2372" y="108"/>
                    </a:lnTo>
                    <a:lnTo>
                      <a:pt x="2420" y="123"/>
                    </a:lnTo>
                    <a:lnTo>
                      <a:pt x="2467" y="139"/>
                    </a:lnTo>
                    <a:lnTo>
                      <a:pt x="2513" y="158"/>
                    </a:lnTo>
                    <a:lnTo>
                      <a:pt x="2557" y="178"/>
                    </a:lnTo>
                    <a:lnTo>
                      <a:pt x="2600" y="200"/>
                    </a:lnTo>
                    <a:lnTo>
                      <a:pt x="2643" y="224"/>
                    </a:lnTo>
                    <a:lnTo>
                      <a:pt x="2684" y="249"/>
                    </a:lnTo>
                    <a:lnTo>
                      <a:pt x="2724" y="276"/>
                    </a:lnTo>
                    <a:lnTo>
                      <a:pt x="2762" y="306"/>
                    </a:lnTo>
                    <a:lnTo>
                      <a:pt x="2800" y="336"/>
                    </a:lnTo>
                    <a:lnTo>
                      <a:pt x="2836" y="368"/>
                    </a:lnTo>
                    <a:lnTo>
                      <a:pt x="2870" y="402"/>
                    </a:lnTo>
                    <a:lnTo>
                      <a:pt x="2904" y="436"/>
                    </a:lnTo>
                    <a:lnTo>
                      <a:pt x="2936" y="472"/>
                    </a:lnTo>
                    <a:lnTo>
                      <a:pt x="2966" y="509"/>
                    </a:lnTo>
                    <a:lnTo>
                      <a:pt x="2995" y="547"/>
                    </a:lnTo>
                    <a:lnTo>
                      <a:pt x="3024" y="586"/>
                    </a:lnTo>
                    <a:lnTo>
                      <a:pt x="3050" y="625"/>
                    </a:lnTo>
                    <a:lnTo>
                      <a:pt x="3074" y="666"/>
                    </a:lnTo>
                    <a:lnTo>
                      <a:pt x="3099" y="707"/>
                    </a:lnTo>
                    <a:lnTo>
                      <a:pt x="3121" y="749"/>
                    </a:lnTo>
                    <a:lnTo>
                      <a:pt x="3141" y="793"/>
                    </a:lnTo>
                    <a:lnTo>
                      <a:pt x="3159" y="836"/>
                    </a:lnTo>
                    <a:lnTo>
                      <a:pt x="3177" y="880"/>
                    </a:lnTo>
                    <a:lnTo>
                      <a:pt x="3193" y="923"/>
                    </a:lnTo>
                    <a:lnTo>
                      <a:pt x="3207" y="968"/>
                    </a:lnTo>
                    <a:lnTo>
                      <a:pt x="3219" y="1012"/>
                    </a:lnTo>
                    <a:lnTo>
                      <a:pt x="3230" y="1056"/>
                    </a:lnTo>
                    <a:lnTo>
                      <a:pt x="3239" y="1102"/>
                    </a:lnTo>
                    <a:lnTo>
                      <a:pt x="3247" y="1146"/>
                    </a:lnTo>
                    <a:lnTo>
                      <a:pt x="3253" y="1190"/>
                    </a:lnTo>
                    <a:lnTo>
                      <a:pt x="3257" y="1234"/>
                    </a:lnTo>
                    <a:lnTo>
                      <a:pt x="3259" y="1278"/>
                    </a:lnTo>
                    <a:lnTo>
                      <a:pt x="3261" y="1319"/>
                    </a:lnTo>
                    <a:lnTo>
                      <a:pt x="3264" y="1359"/>
                    </a:lnTo>
                    <a:lnTo>
                      <a:pt x="3264" y="1397"/>
                    </a:lnTo>
                    <a:lnTo>
                      <a:pt x="3264" y="1433"/>
                    </a:lnTo>
                    <a:lnTo>
                      <a:pt x="3263" y="1468"/>
                    </a:lnTo>
                    <a:lnTo>
                      <a:pt x="3261" y="1501"/>
                    </a:lnTo>
                    <a:lnTo>
                      <a:pt x="3259" y="1534"/>
                    </a:lnTo>
                    <a:lnTo>
                      <a:pt x="3256" y="1564"/>
                    </a:lnTo>
                    <a:lnTo>
                      <a:pt x="3253" y="1594"/>
                    </a:lnTo>
                    <a:lnTo>
                      <a:pt x="3249" y="1621"/>
                    </a:lnTo>
                    <a:lnTo>
                      <a:pt x="3245" y="1648"/>
                    </a:lnTo>
                    <a:lnTo>
                      <a:pt x="3239" y="1674"/>
                    </a:lnTo>
                    <a:lnTo>
                      <a:pt x="3234" y="1699"/>
                    </a:lnTo>
                    <a:lnTo>
                      <a:pt x="3229" y="1723"/>
                    </a:lnTo>
                    <a:lnTo>
                      <a:pt x="3223" y="1746"/>
                    </a:lnTo>
                    <a:lnTo>
                      <a:pt x="3209" y="1789"/>
                    </a:lnTo>
                    <a:lnTo>
                      <a:pt x="3193" y="1830"/>
                    </a:lnTo>
                    <a:lnTo>
                      <a:pt x="3177" y="1869"/>
                    </a:lnTo>
                    <a:lnTo>
                      <a:pt x="3159" y="1907"/>
                    </a:lnTo>
                    <a:lnTo>
                      <a:pt x="3123" y="1978"/>
                    </a:lnTo>
                    <a:lnTo>
                      <a:pt x="3085" y="2050"/>
                    </a:lnTo>
                    <a:lnTo>
                      <a:pt x="3065" y="2087"/>
                    </a:lnTo>
                    <a:lnTo>
                      <a:pt x="3044" y="2120"/>
                    </a:lnTo>
                    <a:lnTo>
                      <a:pt x="3022" y="2153"/>
                    </a:lnTo>
                    <a:lnTo>
                      <a:pt x="3000" y="2183"/>
                    </a:lnTo>
                    <a:lnTo>
                      <a:pt x="2978" y="2212"/>
                    </a:lnTo>
                    <a:lnTo>
                      <a:pt x="2955" y="2238"/>
                    </a:lnTo>
                    <a:lnTo>
                      <a:pt x="2934" y="2262"/>
                    </a:lnTo>
                    <a:lnTo>
                      <a:pt x="2913" y="2284"/>
                    </a:lnTo>
                    <a:lnTo>
                      <a:pt x="2877" y="2322"/>
                    </a:lnTo>
                    <a:lnTo>
                      <a:pt x="2847" y="2349"/>
                    </a:lnTo>
                    <a:lnTo>
                      <a:pt x="2827" y="2366"/>
                    </a:lnTo>
                    <a:lnTo>
                      <a:pt x="2820" y="2371"/>
                    </a:lnTo>
                    <a:lnTo>
                      <a:pt x="2740" y="2199"/>
                    </a:lnTo>
                    <a:lnTo>
                      <a:pt x="2737" y="2179"/>
                    </a:lnTo>
                    <a:lnTo>
                      <a:pt x="2726" y="2123"/>
                    </a:lnTo>
                    <a:lnTo>
                      <a:pt x="2712" y="2041"/>
                    </a:lnTo>
                    <a:lnTo>
                      <a:pt x="2693" y="1941"/>
                    </a:lnTo>
                    <a:lnTo>
                      <a:pt x="2671" y="1833"/>
                    </a:lnTo>
                    <a:lnTo>
                      <a:pt x="2647" y="1725"/>
                    </a:lnTo>
                    <a:lnTo>
                      <a:pt x="2636" y="1673"/>
                    </a:lnTo>
                    <a:lnTo>
                      <a:pt x="2624" y="1626"/>
                    </a:lnTo>
                    <a:lnTo>
                      <a:pt x="2613" y="1582"/>
                    </a:lnTo>
                    <a:lnTo>
                      <a:pt x="2602" y="1545"/>
                    </a:lnTo>
                    <a:lnTo>
                      <a:pt x="2578" y="1474"/>
                    </a:lnTo>
                    <a:lnTo>
                      <a:pt x="2551" y="1399"/>
                    </a:lnTo>
                    <a:lnTo>
                      <a:pt x="2522" y="1326"/>
                    </a:lnTo>
                    <a:lnTo>
                      <a:pt x="2494" y="1257"/>
                    </a:lnTo>
                    <a:lnTo>
                      <a:pt x="2469" y="1198"/>
                    </a:lnTo>
                    <a:lnTo>
                      <a:pt x="2449" y="1151"/>
                    </a:lnTo>
                    <a:lnTo>
                      <a:pt x="2435" y="1119"/>
                    </a:lnTo>
                    <a:lnTo>
                      <a:pt x="2430" y="1108"/>
                    </a:lnTo>
                    <a:lnTo>
                      <a:pt x="2464" y="1487"/>
                    </a:lnTo>
                    <a:lnTo>
                      <a:pt x="2461" y="1485"/>
                    </a:lnTo>
                    <a:lnTo>
                      <a:pt x="2453" y="1480"/>
                    </a:lnTo>
                    <a:lnTo>
                      <a:pt x="2440" y="1470"/>
                    </a:lnTo>
                    <a:lnTo>
                      <a:pt x="2426" y="1455"/>
                    </a:lnTo>
                    <a:lnTo>
                      <a:pt x="2417" y="1444"/>
                    </a:lnTo>
                    <a:lnTo>
                      <a:pt x="2409" y="1433"/>
                    </a:lnTo>
                    <a:lnTo>
                      <a:pt x="2400" y="1420"/>
                    </a:lnTo>
                    <a:lnTo>
                      <a:pt x="2391" y="1405"/>
                    </a:lnTo>
                    <a:lnTo>
                      <a:pt x="2383" y="1389"/>
                    </a:lnTo>
                    <a:lnTo>
                      <a:pt x="2375" y="1370"/>
                    </a:lnTo>
                    <a:lnTo>
                      <a:pt x="2368" y="1349"/>
                    </a:lnTo>
                    <a:lnTo>
                      <a:pt x="2360" y="1327"/>
                    </a:lnTo>
                    <a:lnTo>
                      <a:pt x="2348" y="1278"/>
                    </a:lnTo>
                    <a:lnTo>
                      <a:pt x="2335" y="1229"/>
                    </a:lnTo>
                    <a:lnTo>
                      <a:pt x="2324" y="1180"/>
                    </a:lnTo>
                    <a:lnTo>
                      <a:pt x="2313" y="1135"/>
                    </a:lnTo>
                    <a:lnTo>
                      <a:pt x="2305" y="1096"/>
                    </a:lnTo>
                    <a:lnTo>
                      <a:pt x="2297" y="1066"/>
                    </a:lnTo>
                    <a:lnTo>
                      <a:pt x="2293" y="1047"/>
                    </a:lnTo>
                    <a:lnTo>
                      <a:pt x="2292" y="1040"/>
                    </a:lnTo>
                    <a:lnTo>
                      <a:pt x="2288" y="1044"/>
                    </a:lnTo>
                    <a:lnTo>
                      <a:pt x="2276" y="1056"/>
                    </a:lnTo>
                    <a:lnTo>
                      <a:pt x="2269" y="1065"/>
                    </a:lnTo>
                    <a:lnTo>
                      <a:pt x="2260" y="1076"/>
                    </a:lnTo>
                    <a:lnTo>
                      <a:pt x="2252" y="1089"/>
                    </a:lnTo>
                    <a:lnTo>
                      <a:pt x="2243" y="1104"/>
                    </a:lnTo>
                    <a:lnTo>
                      <a:pt x="2234" y="1121"/>
                    </a:lnTo>
                    <a:lnTo>
                      <a:pt x="2227" y="1138"/>
                    </a:lnTo>
                    <a:lnTo>
                      <a:pt x="2219" y="1158"/>
                    </a:lnTo>
                    <a:lnTo>
                      <a:pt x="2214" y="1179"/>
                    </a:lnTo>
                    <a:lnTo>
                      <a:pt x="2210" y="1203"/>
                    </a:lnTo>
                    <a:lnTo>
                      <a:pt x="2208" y="1228"/>
                    </a:lnTo>
                    <a:lnTo>
                      <a:pt x="2208" y="1240"/>
                    </a:lnTo>
                    <a:lnTo>
                      <a:pt x="2208" y="1253"/>
                    </a:lnTo>
                    <a:lnTo>
                      <a:pt x="2210" y="1267"/>
                    </a:lnTo>
                    <a:lnTo>
                      <a:pt x="2211" y="1280"/>
                    </a:lnTo>
                    <a:lnTo>
                      <a:pt x="2216" y="1309"/>
                    </a:lnTo>
                    <a:lnTo>
                      <a:pt x="2223" y="1338"/>
                    </a:lnTo>
                    <a:lnTo>
                      <a:pt x="2230" y="1368"/>
                    </a:lnTo>
                    <a:lnTo>
                      <a:pt x="2239" y="1397"/>
                    </a:lnTo>
                    <a:lnTo>
                      <a:pt x="2257" y="1455"/>
                    </a:lnTo>
                    <a:lnTo>
                      <a:pt x="2277" y="1508"/>
                    </a:lnTo>
                    <a:lnTo>
                      <a:pt x="2296" y="1556"/>
                    </a:lnTo>
                    <a:lnTo>
                      <a:pt x="2312" y="1592"/>
                    </a:lnTo>
                    <a:lnTo>
                      <a:pt x="2322" y="1617"/>
                    </a:lnTo>
                    <a:lnTo>
                      <a:pt x="2327" y="1625"/>
                    </a:lnTo>
                    <a:lnTo>
                      <a:pt x="2314" y="1621"/>
                    </a:lnTo>
                    <a:lnTo>
                      <a:pt x="2281" y="1607"/>
                    </a:lnTo>
                    <a:lnTo>
                      <a:pt x="2259" y="1596"/>
                    </a:lnTo>
                    <a:lnTo>
                      <a:pt x="2234" y="1583"/>
                    </a:lnTo>
                    <a:lnTo>
                      <a:pt x="2207" y="1566"/>
                    </a:lnTo>
                    <a:lnTo>
                      <a:pt x="2178" y="1547"/>
                    </a:lnTo>
                    <a:lnTo>
                      <a:pt x="2148" y="1525"/>
                    </a:lnTo>
                    <a:lnTo>
                      <a:pt x="2119" y="1501"/>
                    </a:lnTo>
                    <a:lnTo>
                      <a:pt x="2103" y="1487"/>
                    </a:lnTo>
                    <a:lnTo>
                      <a:pt x="2088" y="1473"/>
                    </a:lnTo>
                    <a:lnTo>
                      <a:pt x="2073" y="1457"/>
                    </a:lnTo>
                    <a:lnTo>
                      <a:pt x="2060" y="1441"/>
                    </a:lnTo>
                    <a:lnTo>
                      <a:pt x="2046" y="1424"/>
                    </a:lnTo>
                    <a:lnTo>
                      <a:pt x="2032" y="1406"/>
                    </a:lnTo>
                    <a:lnTo>
                      <a:pt x="2020" y="1388"/>
                    </a:lnTo>
                    <a:lnTo>
                      <a:pt x="2008" y="1368"/>
                    </a:lnTo>
                    <a:lnTo>
                      <a:pt x="1998" y="1348"/>
                    </a:lnTo>
                    <a:lnTo>
                      <a:pt x="1987" y="1327"/>
                    </a:lnTo>
                    <a:lnTo>
                      <a:pt x="1978" y="1303"/>
                    </a:lnTo>
                    <a:lnTo>
                      <a:pt x="1970" y="1280"/>
                    </a:lnTo>
                    <a:lnTo>
                      <a:pt x="1956" y="1233"/>
                    </a:lnTo>
                    <a:lnTo>
                      <a:pt x="1942" y="1187"/>
                    </a:lnTo>
                    <a:lnTo>
                      <a:pt x="1929" y="1141"/>
                    </a:lnTo>
                    <a:lnTo>
                      <a:pt x="1918" y="1095"/>
                    </a:lnTo>
                    <a:lnTo>
                      <a:pt x="1899" y="1009"/>
                    </a:lnTo>
                    <a:lnTo>
                      <a:pt x="1882" y="933"/>
                    </a:lnTo>
                    <a:lnTo>
                      <a:pt x="1870" y="868"/>
                    </a:lnTo>
                    <a:lnTo>
                      <a:pt x="1862" y="819"/>
                    </a:lnTo>
                    <a:lnTo>
                      <a:pt x="1857" y="786"/>
                    </a:lnTo>
                    <a:lnTo>
                      <a:pt x="1855" y="775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8" name="Freeform 121"/>
              <p:cNvSpPr>
                <a:spLocks/>
              </p:cNvSpPr>
              <p:nvPr/>
            </p:nvSpPr>
            <p:spPr bwMode="auto">
              <a:xfrm>
                <a:off x="941" y="1697"/>
                <a:ext cx="68" cy="112"/>
              </a:xfrm>
              <a:custGeom>
                <a:avLst/>
                <a:gdLst>
                  <a:gd name="T0" fmla="*/ 0 w 525"/>
                  <a:gd name="T1" fmla="*/ 12 h 839"/>
                  <a:gd name="T2" fmla="*/ 0 w 525"/>
                  <a:gd name="T3" fmla="*/ 13 h 839"/>
                  <a:gd name="T4" fmla="*/ 1 w 525"/>
                  <a:gd name="T5" fmla="*/ 14 h 839"/>
                  <a:gd name="T6" fmla="*/ 1 w 525"/>
                  <a:gd name="T7" fmla="*/ 14 h 839"/>
                  <a:gd name="T8" fmla="*/ 2 w 525"/>
                  <a:gd name="T9" fmla="*/ 14 h 839"/>
                  <a:gd name="T10" fmla="*/ 2 w 525"/>
                  <a:gd name="T11" fmla="*/ 15 h 839"/>
                  <a:gd name="T12" fmla="*/ 2 w 525"/>
                  <a:gd name="T13" fmla="*/ 15 h 839"/>
                  <a:gd name="T14" fmla="*/ 3 w 525"/>
                  <a:gd name="T15" fmla="*/ 15 h 839"/>
                  <a:gd name="T16" fmla="*/ 3 w 525"/>
                  <a:gd name="T17" fmla="*/ 15 h 839"/>
                  <a:gd name="T18" fmla="*/ 3 w 525"/>
                  <a:gd name="T19" fmla="*/ 15 h 839"/>
                  <a:gd name="T20" fmla="*/ 4 w 525"/>
                  <a:gd name="T21" fmla="*/ 15 h 839"/>
                  <a:gd name="T22" fmla="*/ 4 w 525"/>
                  <a:gd name="T23" fmla="*/ 14 h 839"/>
                  <a:gd name="T24" fmla="*/ 5 w 525"/>
                  <a:gd name="T25" fmla="*/ 14 h 839"/>
                  <a:gd name="T26" fmla="*/ 5 w 525"/>
                  <a:gd name="T27" fmla="*/ 13 h 839"/>
                  <a:gd name="T28" fmla="*/ 6 w 525"/>
                  <a:gd name="T29" fmla="*/ 12 h 839"/>
                  <a:gd name="T30" fmla="*/ 8 w 525"/>
                  <a:gd name="T31" fmla="*/ 10 h 839"/>
                  <a:gd name="T32" fmla="*/ 8 w 525"/>
                  <a:gd name="T33" fmla="*/ 10 h 839"/>
                  <a:gd name="T34" fmla="*/ 8 w 525"/>
                  <a:gd name="T35" fmla="*/ 9 h 839"/>
                  <a:gd name="T36" fmla="*/ 8 w 525"/>
                  <a:gd name="T37" fmla="*/ 9 h 839"/>
                  <a:gd name="T38" fmla="*/ 9 w 525"/>
                  <a:gd name="T39" fmla="*/ 8 h 839"/>
                  <a:gd name="T40" fmla="*/ 9 w 525"/>
                  <a:gd name="T41" fmla="*/ 7 h 839"/>
                  <a:gd name="T42" fmla="*/ 9 w 525"/>
                  <a:gd name="T43" fmla="*/ 6 h 839"/>
                  <a:gd name="T44" fmla="*/ 9 w 525"/>
                  <a:gd name="T45" fmla="*/ 5 h 839"/>
                  <a:gd name="T46" fmla="*/ 9 w 525"/>
                  <a:gd name="T47" fmla="*/ 5 h 839"/>
                  <a:gd name="T48" fmla="*/ 9 w 525"/>
                  <a:gd name="T49" fmla="*/ 4 h 839"/>
                  <a:gd name="T50" fmla="*/ 8 w 525"/>
                  <a:gd name="T51" fmla="*/ 3 h 839"/>
                  <a:gd name="T52" fmla="*/ 8 w 525"/>
                  <a:gd name="T53" fmla="*/ 3 h 839"/>
                  <a:gd name="T54" fmla="*/ 8 w 525"/>
                  <a:gd name="T55" fmla="*/ 2 h 839"/>
                  <a:gd name="T56" fmla="*/ 7 w 525"/>
                  <a:gd name="T57" fmla="*/ 1 h 839"/>
                  <a:gd name="T58" fmla="*/ 7 w 525"/>
                  <a:gd name="T59" fmla="*/ 1 h 839"/>
                  <a:gd name="T60" fmla="*/ 6 w 525"/>
                  <a:gd name="T61" fmla="*/ 0 h 839"/>
                  <a:gd name="T62" fmla="*/ 6 w 525"/>
                  <a:gd name="T63" fmla="*/ 0 h 839"/>
                  <a:gd name="T64" fmla="*/ 5 w 525"/>
                  <a:gd name="T65" fmla="*/ 0 h 839"/>
                  <a:gd name="T66" fmla="*/ 5 w 525"/>
                  <a:gd name="T67" fmla="*/ 0 h 839"/>
                  <a:gd name="T68" fmla="*/ 4 w 525"/>
                  <a:gd name="T69" fmla="*/ 0 h 839"/>
                  <a:gd name="T70" fmla="*/ 4 w 525"/>
                  <a:gd name="T71" fmla="*/ 0 h 839"/>
                  <a:gd name="T72" fmla="*/ 3 w 525"/>
                  <a:gd name="T73" fmla="*/ 1 h 839"/>
                  <a:gd name="T74" fmla="*/ 3 w 525"/>
                  <a:gd name="T75" fmla="*/ 1 h 839"/>
                  <a:gd name="T76" fmla="*/ 3 w 525"/>
                  <a:gd name="T77" fmla="*/ 1 h 839"/>
                  <a:gd name="T78" fmla="*/ 2 w 525"/>
                  <a:gd name="T79" fmla="*/ 2 h 839"/>
                  <a:gd name="T80" fmla="*/ 2 w 525"/>
                  <a:gd name="T81" fmla="*/ 3 h 839"/>
                  <a:gd name="T82" fmla="*/ 1 w 525"/>
                  <a:gd name="T83" fmla="*/ 4 h 839"/>
                  <a:gd name="T84" fmla="*/ 0 w 525"/>
                  <a:gd name="T85" fmla="*/ 12 h 8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5" h="839">
                    <a:moveTo>
                      <a:pt x="0" y="693"/>
                    </a:moveTo>
                    <a:lnTo>
                      <a:pt x="2" y="699"/>
                    </a:lnTo>
                    <a:lnTo>
                      <a:pt x="8" y="710"/>
                    </a:lnTo>
                    <a:lnTo>
                      <a:pt x="19" y="728"/>
                    </a:lnTo>
                    <a:lnTo>
                      <a:pt x="34" y="750"/>
                    </a:lnTo>
                    <a:lnTo>
                      <a:pt x="43" y="762"/>
                    </a:lnTo>
                    <a:lnTo>
                      <a:pt x="54" y="773"/>
                    </a:lnTo>
                    <a:lnTo>
                      <a:pt x="65" y="785"/>
                    </a:lnTo>
                    <a:lnTo>
                      <a:pt x="77" y="795"/>
                    </a:lnTo>
                    <a:lnTo>
                      <a:pt x="90" y="806"/>
                    </a:lnTo>
                    <a:lnTo>
                      <a:pt x="105" y="816"/>
                    </a:lnTo>
                    <a:lnTo>
                      <a:pt x="121" y="825"/>
                    </a:lnTo>
                    <a:lnTo>
                      <a:pt x="138" y="832"/>
                    </a:lnTo>
                    <a:lnTo>
                      <a:pt x="146" y="834"/>
                    </a:lnTo>
                    <a:lnTo>
                      <a:pt x="154" y="836"/>
                    </a:lnTo>
                    <a:lnTo>
                      <a:pt x="163" y="837"/>
                    </a:lnTo>
                    <a:lnTo>
                      <a:pt x="171" y="839"/>
                    </a:lnTo>
                    <a:lnTo>
                      <a:pt x="179" y="837"/>
                    </a:lnTo>
                    <a:lnTo>
                      <a:pt x="187" y="836"/>
                    </a:lnTo>
                    <a:lnTo>
                      <a:pt x="195" y="834"/>
                    </a:lnTo>
                    <a:lnTo>
                      <a:pt x="204" y="831"/>
                    </a:lnTo>
                    <a:lnTo>
                      <a:pt x="220" y="824"/>
                    </a:lnTo>
                    <a:lnTo>
                      <a:pt x="235" y="813"/>
                    </a:lnTo>
                    <a:lnTo>
                      <a:pt x="252" y="801"/>
                    </a:lnTo>
                    <a:lnTo>
                      <a:pt x="269" y="786"/>
                    </a:lnTo>
                    <a:lnTo>
                      <a:pt x="287" y="769"/>
                    </a:lnTo>
                    <a:lnTo>
                      <a:pt x="305" y="749"/>
                    </a:lnTo>
                    <a:lnTo>
                      <a:pt x="324" y="728"/>
                    </a:lnTo>
                    <a:lnTo>
                      <a:pt x="344" y="706"/>
                    </a:lnTo>
                    <a:lnTo>
                      <a:pt x="388" y="657"/>
                    </a:lnTo>
                    <a:lnTo>
                      <a:pt x="436" y="602"/>
                    </a:lnTo>
                    <a:lnTo>
                      <a:pt x="449" y="587"/>
                    </a:lnTo>
                    <a:lnTo>
                      <a:pt x="460" y="572"/>
                    </a:lnTo>
                    <a:lnTo>
                      <a:pt x="471" y="556"/>
                    </a:lnTo>
                    <a:lnTo>
                      <a:pt x="480" y="538"/>
                    </a:lnTo>
                    <a:lnTo>
                      <a:pt x="489" y="520"/>
                    </a:lnTo>
                    <a:lnTo>
                      <a:pt x="496" y="500"/>
                    </a:lnTo>
                    <a:lnTo>
                      <a:pt x="504" y="481"/>
                    </a:lnTo>
                    <a:lnTo>
                      <a:pt x="510" y="460"/>
                    </a:lnTo>
                    <a:lnTo>
                      <a:pt x="514" y="440"/>
                    </a:lnTo>
                    <a:lnTo>
                      <a:pt x="518" y="418"/>
                    </a:lnTo>
                    <a:lnTo>
                      <a:pt x="521" y="397"/>
                    </a:lnTo>
                    <a:lnTo>
                      <a:pt x="524" y="375"/>
                    </a:lnTo>
                    <a:lnTo>
                      <a:pt x="525" y="354"/>
                    </a:lnTo>
                    <a:lnTo>
                      <a:pt x="525" y="332"/>
                    </a:lnTo>
                    <a:lnTo>
                      <a:pt x="524" y="310"/>
                    </a:lnTo>
                    <a:lnTo>
                      <a:pt x="522" y="288"/>
                    </a:lnTo>
                    <a:lnTo>
                      <a:pt x="519" y="266"/>
                    </a:lnTo>
                    <a:lnTo>
                      <a:pt x="516" y="245"/>
                    </a:lnTo>
                    <a:lnTo>
                      <a:pt x="512" y="224"/>
                    </a:lnTo>
                    <a:lnTo>
                      <a:pt x="506" y="203"/>
                    </a:lnTo>
                    <a:lnTo>
                      <a:pt x="499" y="183"/>
                    </a:lnTo>
                    <a:lnTo>
                      <a:pt x="492" y="163"/>
                    </a:lnTo>
                    <a:lnTo>
                      <a:pt x="484" y="144"/>
                    </a:lnTo>
                    <a:lnTo>
                      <a:pt x="475" y="126"/>
                    </a:lnTo>
                    <a:lnTo>
                      <a:pt x="465" y="108"/>
                    </a:lnTo>
                    <a:lnTo>
                      <a:pt x="453" y="91"/>
                    </a:lnTo>
                    <a:lnTo>
                      <a:pt x="442" y="76"/>
                    </a:lnTo>
                    <a:lnTo>
                      <a:pt x="429" y="62"/>
                    </a:lnTo>
                    <a:lnTo>
                      <a:pt x="414" y="48"/>
                    </a:lnTo>
                    <a:lnTo>
                      <a:pt x="399" y="37"/>
                    </a:lnTo>
                    <a:lnTo>
                      <a:pt x="384" y="26"/>
                    </a:lnTo>
                    <a:lnTo>
                      <a:pt x="367" y="17"/>
                    </a:lnTo>
                    <a:lnTo>
                      <a:pt x="350" y="9"/>
                    </a:lnTo>
                    <a:lnTo>
                      <a:pt x="333" y="4"/>
                    </a:lnTo>
                    <a:lnTo>
                      <a:pt x="317" y="1"/>
                    </a:lnTo>
                    <a:lnTo>
                      <a:pt x="302" y="0"/>
                    </a:lnTo>
                    <a:lnTo>
                      <a:pt x="286" y="0"/>
                    </a:lnTo>
                    <a:lnTo>
                      <a:pt x="271" y="2"/>
                    </a:lnTo>
                    <a:lnTo>
                      <a:pt x="256" y="6"/>
                    </a:lnTo>
                    <a:lnTo>
                      <a:pt x="243" y="11"/>
                    </a:lnTo>
                    <a:lnTo>
                      <a:pt x="229" y="19"/>
                    </a:lnTo>
                    <a:lnTo>
                      <a:pt x="217" y="26"/>
                    </a:lnTo>
                    <a:lnTo>
                      <a:pt x="204" y="35"/>
                    </a:lnTo>
                    <a:lnTo>
                      <a:pt x="192" y="45"/>
                    </a:lnTo>
                    <a:lnTo>
                      <a:pt x="181" y="55"/>
                    </a:lnTo>
                    <a:lnTo>
                      <a:pt x="169" y="67"/>
                    </a:lnTo>
                    <a:lnTo>
                      <a:pt x="159" y="79"/>
                    </a:lnTo>
                    <a:lnTo>
                      <a:pt x="149" y="91"/>
                    </a:lnTo>
                    <a:lnTo>
                      <a:pt x="130" y="116"/>
                    </a:lnTo>
                    <a:lnTo>
                      <a:pt x="115" y="142"/>
                    </a:lnTo>
                    <a:lnTo>
                      <a:pt x="101" y="166"/>
                    </a:lnTo>
                    <a:lnTo>
                      <a:pt x="89" y="188"/>
                    </a:lnTo>
                    <a:lnTo>
                      <a:pt x="73" y="222"/>
                    </a:lnTo>
                    <a:lnTo>
                      <a:pt x="68" y="234"/>
                    </a:lnTo>
                    <a:lnTo>
                      <a:pt x="0" y="69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9" name="Freeform 122"/>
              <p:cNvSpPr>
                <a:spLocks/>
              </p:cNvSpPr>
              <p:nvPr/>
            </p:nvSpPr>
            <p:spPr bwMode="auto">
              <a:xfrm>
                <a:off x="614" y="1710"/>
                <a:ext cx="52" cy="96"/>
              </a:xfrm>
              <a:custGeom>
                <a:avLst/>
                <a:gdLst>
                  <a:gd name="T0" fmla="*/ 4 w 399"/>
                  <a:gd name="T1" fmla="*/ 1 h 724"/>
                  <a:gd name="T2" fmla="*/ 4 w 399"/>
                  <a:gd name="T3" fmla="*/ 1 h 724"/>
                  <a:gd name="T4" fmla="*/ 4 w 399"/>
                  <a:gd name="T5" fmla="*/ 1 h 724"/>
                  <a:gd name="T6" fmla="*/ 3 w 399"/>
                  <a:gd name="T7" fmla="*/ 1 h 724"/>
                  <a:gd name="T8" fmla="*/ 3 w 399"/>
                  <a:gd name="T9" fmla="*/ 0 h 724"/>
                  <a:gd name="T10" fmla="*/ 3 w 399"/>
                  <a:gd name="T11" fmla="*/ 0 h 724"/>
                  <a:gd name="T12" fmla="*/ 3 w 399"/>
                  <a:gd name="T13" fmla="*/ 0 h 724"/>
                  <a:gd name="T14" fmla="*/ 2 w 399"/>
                  <a:gd name="T15" fmla="*/ 0 h 724"/>
                  <a:gd name="T16" fmla="*/ 2 w 399"/>
                  <a:gd name="T17" fmla="*/ 0 h 724"/>
                  <a:gd name="T18" fmla="*/ 2 w 399"/>
                  <a:gd name="T19" fmla="*/ 0 h 724"/>
                  <a:gd name="T20" fmla="*/ 2 w 399"/>
                  <a:gd name="T21" fmla="*/ 0 h 724"/>
                  <a:gd name="T22" fmla="*/ 2 w 399"/>
                  <a:gd name="T23" fmla="*/ 0 h 724"/>
                  <a:gd name="T24" fmla="*/ 2 w 399"/>
                  <a:gd name="T25" fmla="*/ 0 h 724"/>
                  <a:gd name="T26" fmla="*/ 1 w 399"/>
                  <a:gd name="T27" fmla="*/ 0 h 724"/>
                  <a:gd name="T28" fmla="*/ 1 w 399"/>
                  <a:gd name="T29" fmla="*/ 0 h 724"/>
                  <a:gd name="T30" fmla="*/ 1 w 399"/>
                  <a:gd name="T31" fmla="*/ 0 h 724"/>
                  <a:gd name="T32" fmla="*/ 1 w 399"/>
                  <a:gd name="T33" fmla="*/ 1 h 724"/>
                  <a:gd name="T34" fmla="*/ 1 w 399"/>
                  <a:gd name="T35" fmla="*/ 1 h 724"/>
                  <a:gd name="T36" fmla="*/ 1 w 399"/>
                  <a:gd name="T37" fmla="*/ 1 h 724"/>
                  <a:gd name="T38" fmla="*/ 1 w 399"/>
                  <a:gd name="T39" fmla="*/ 1 h 724"/>
                  <a:gd name="T40" fmla="*/ 1 w 399"/>
                  <a:gd name="T41" fmla="*/ 1 h 724"/>
                  <a:gd name="T42" fmla="*/ 0 w 399"/>
                  <a:gd name="T43" fmla="*/ 2 h 724"/>
                  <a:gd name="T44" fmla="*/ 0 w 399"/>
                  <a:gd name="T45" fmla="*/ 2 h 724"/>
                  <a:gd name="T46" fmla="*/ 0 w 399"/>
                  <a:gd name="T47" fmla="*/ 3 h 724"/>
                  <a:gd name="T48" fmla="*/ 0 w 399"/>
                  <a:gd name="T49" fmla="*/ 3 h 724"/>
                  <a:gd name="T50" fmla="*/ 0 w 399"/>
                  <a:gd name="T51" fmla="*/ 4 h 724"/>
                  <a:gd name="T52" fmla="*/ 0 w 399"/>
                  <a:gd name="T53" fmla="*/ 4 h 724"/>
                  <a:gd name="T54" fmla="*/ 0 w 399"/>
                  <a:gd name="T55" fmla="*/ 4 h 724"/>
                  <a:gd name="T56" fmla="*/ 0 w 399"/>
                  <a:gd name="T57" fmla="*/ 5 h 724"/>
                  <a:gd name="T58" fmla="*/ 0 w 399"/>
                  <a:gd name="T59" fmla="*/ 5 h 724"/>
                  <a:gd name="T60" fmla="*/ 0 w 399"/>
                  <a:gd name="T61" fmla="*/ 5 h 724"/>
                  <a:gd name="T62" fmla="*/ 0 w 399"/>
                  <a:gd name="T63" fmla="*/ 5 h 724"/>
                  <a:gd name="T64" fmla="*/ 0 w 399"/>
                  <a:gd name="T65" fmla="*/ 6 h 724"/>
                  <a:gd name="T66" fmla="*/ 0 w 399"/>
                  <a:gd name="T67" fmla="*/ 6 h 724"/>
                  <a:gd name="T68" fmla="*/ 0 w 399"/>
                  <a:gd name="T69" fmla="*/ 6 h 724"/>
                  <a:gd name="T70" fmla="*/ 0 w 399"/>
                  <a:gd name="T71" fmla="*/ 6 h 724"/>
                  <a:gd name="T72" fmla="*/ 0 w 399"/>
                  <a:gd name="T73" fmla="*/ 7 h 724"/>
                  <a:gd name="T74" fmla="*/ 1 w 399"/>
                  <a:gd name="T75" fmla="*/ 7 h 724"/>
                  <a:gd name="T76" fmla="*/ 1 w 399"/>
                  <a:gd name="T77" fmla="*/ 8 h 724"/>
                  <a:gd name="T78" fmla="*/ 1 w 399"/>
                  <a:gd name="T79" fmla="*/ 8 h 724"/>
                  <a:gd name="T80" fmla="*/ 1 w 399"/>
                  <a:gd name="T81" fmla="*/ 8 h 724"/>
                  <a:gd name="T82" fmla="*/ 2 w 399"/>
                  <a:gd name="T83" fmla="*/ 9 h 724"/>
                  <a:gd name="T84" fmla="*/ 2 w 399"/>
                  <a:gd name="T85" fmla="*/ 9 h 724"/>
                  <a:gd name="T86" fmla="*/ 2 w 399"/>
                  <a:gd name="T87" fmla="*/ 10 h 724"/>
                  <a:gd name="T88" fmla="*/ 3 w 399"/>
                  <a:gd name="T89" fmla="*/ 10 h 724"/>
                  <a:gd name="T90" fmla="*/ 3 w 399"/>
                  <a:gd name="T91" fmla="*/ 10 h 724"/>
                  <a:gd name="T92" fmla="*/ 4 w 399"/>
                  <a:gd name="T93" fmla="*/ 11 h 724"/>
                  <a:gd name="T94" fmla="*/ 4 w 399"/>
                  <a:gd name="T95" fmla="*/ 11 h 724"/>
                  <a:gd name="T96" fmla="*/ 4 w 399"/>
                  <a:gd name="T97" fmla="*/ 11 h 724"/>
                  <a:gd name="T98" fmla="*/ 5 w 399"/>
                  <a:gd name="T99" fmla="*/ 12 h 724"/>
                  <a:gd name="T100" fmla="*/ 5 w 399"/>
                  <a:gd name="T101" fmla="*/ 12 h 724"/>
                  <a:gd name="T102" fmla="*/ 5 w 399"/>
                  <a:gd name="T103" fmla="*/ 12 h 724"/>
                  <a:gd name="T104" fmla="*/ 5 w 399"/>
                  <a:gd name="T105" fmla="*/ 12 h 724"/>
                  <a:gd name="T106" fmla="*/ 6 w 399"/>
                  <a:gd name="T107" fmla="*/ 12 h 724"/>
                  <a:gd name="T108" fmla="*/ 6 w 399"/>
                  <a:gd name="T109" fmla="*/ 13 h 724"/>
                  <a:gd name="T110" fmla="*/ 7 w 399"/>
                  <a:gd name="T111" fmla="*/ 13 h 724"/>
                  <a:gd name="T112" fmla="*/ 7 w 399"/>
                  <a:gd name="T113" fmla="*/ 13 h 724"/>
                  <a:gd name="T114" fmla="*/ 4 w 399"/>
                  <a:gd name="T115" fmla="*/ 1 h 7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99" h="724">
                    <a:moveTo>
                      <a:pt x="239" y="57"/>
                    </a:moveTo>
                    <a:lnTo>
                      <a:pt x="231" y="51"/>
                    </a:lnTo>
                    <a:lnTo>
                      <a:pt x="212" y="35"/>
                    </a:lnTo>
                    <a:lnTo>
                      <a:pt x="199" y="27"/>
                    </a:lnTo>
                    <a:lnTo>
                      <a:pt x="184" y="17"/>
                    </a:lnTo>
                    <a:lnTo>
                      <a:pt x="168" y="10"/>
                    </a:lnTo>
                    <a:lnTo>
                      <a:pt x="150" y="4"/>
                    </a:lnTo>
                    <a:lnTo>
                      <a:pt x="142" y="2"/>
                    </a:lnTo>
                    <a:lnTo>
                      <a:pt x="132" y="0"/>
                    </a:lnTo>
                    <a:lnTo>
                      <a:pt x="123" y="0"/>
                    </a:lnTo>
                    <a:lnTo>
                      <a:pt x="115" y="0"/>
                    </a:lnTo>
                    <a:lnTo>
                      <a:pt x="105" y="2"/>
                    </a:lnTo>
                    <a:lnTo>
                      <a:pt x="96" y="5"/>
                    </a:lnTo>
                    <a:lnTo>
                      <a:pt x="87" y="9"/>
                    </a:lnTo>
                    <a:lnTo>
                      <a:pt x="78" y="13"/>
                    </a:lnTo>
                    <a:lnTo>
                      <a:pt x="69" y="20"/>
                    </a:lnTo>
                    <a:lnTo>
                      <a:pt x="61" y="28"/>
                    </a:lnTo>
                    <a:lnTo>
                      <a:pt x="54" y="38"/>
                    </a:lnTo>
                    <a:lnTo>
                      <a:pt x="46" y="50"/>
                    </a:lnTo>
                    <a:lnTo>
                      <a:pt x="39" y="62"/>
                    </a:lnTo>
                    <a:lnTo>
                      <a:pt x="31" y="78"/>
                    </a:lnTo>
                    <a:lnTo>
                      <a:pt x="25" y="95"/>
                    </a:lnTo>
                    <a:lnTo>
                      <a:pt x="20" y="114"/>
                    </a:lnTo>
                    <a:lnTo>
                      <a:pt x="10" y="154"/>
                    </a:lnTo>
                    <a:lnTo>
                      <a:pt x="4" y="192"/>
                    </a:lnTo>
                    <a:lnTo>
                      <a:pt x="2" y="210"/>
                    </a:lnTo>
                    <a:lnTo>
                      <a:pt x="0" y="228"/>
                    </a:lnTo>
                    <a:lnTo>
                      <a:pt x="0" y="244"/>
                    </a:lnTo>
                    <a:lnTo>
                      <a:pt x="0" y="261"/>
                    </a:lnTo>
                    <a:lnTo>
                      <a:pt x="0" y="277"/>
                    </a:lnTo>
                    <a:lnTo>
                      <a:pt x="1" y="293"/>
                    </a:lnTo>
                    <a:lnTo>
                      <a:pt x="2" y="307"/>
                    </a:lnTo>
                    <a:lnTo>
                      <a:pt x="5" y="322"/>
                    </a:lnTo>
                    <a:lnTo>
                      <a:pt x="7" y="337"/>
                    </a:lnTo>
                    <a:lnTo>
                      <a:pt x="11" y="352"/>
                    </a:lnTo>
                    <a:lnTo>
                      <a:pt x="16" y="365"/>
                    </a:lnTo>
                    <a:lnTo>
                      <a:pt x="20" y="379"/>
                    </a:lnTo>
                    <a:lnTo>
                      <a:pt x="30" y="405"/>
                    </a:lnTo>
                    <a:lnTo>
                      <a:pt x="43" y="430"/>
                    </a:lnTo>
                    <a:lnTo>
                      <a:pt x="58" y="456"/>
                    </a:lnTo>
                    <a:lnTo>
                      <a:pt x="75" y="480"/>
                    </a:lnTo>
                    <a:lnTo>
                      <a:pt x="93" y="503"/>
                    </a:lnTo>
                    <a:lnTo>
                      <a:pt x="113" y="527"/>
                    </a:lnTo>
                    <a:lnTo>
                      <a:pt x="134" y="550"/>
                    </a:lnTo>
                    <a:lnTo>
                      <a:pt x="158" y="574"/>
                    </a:lnTo>
                    <a:lnTo>
                      <a:pt x="181" y="596"/>
                    </a:lnTo>
                    <a:lnTo>
                      <a:pt x="204" y="616"/>
                    </a:lnTo>
                    <a:lnTo>
                      <a:pt x="227" y="634"/>
                    </a:lnTo>
                    <a:lnTo>
                      <a:pt x="249" y="651"/>
                    </a:lnTo>
                    <a:lnTo>
                      <a:pt x="270" y="665"/>
                    </a:lnTo>
                    <a:lnTo>
                      <a:pt x="290" y="676"/>
                    </a:lnTo>
                    <a:lnTo>
                      <a:pt x="308" y="687"/>
                    </a:lnTo>
                    <a:lnTo>
                      <a:pt x="326" y="696"/>
                    </a:lnTo>
                    <a:lnTo>
                      <a:pt x="356" y="709"/>
                    </a:lnTo>
                    <a:lnTo>
                      <a:pt x="379" y="717"/>
                    </a:lnTo>
                    <a:lnTo>
                      <a:pt x="394" y="723"/>
                    </a:lnTo>
                    <a:lnTo>
                      <a:pt x="399" y="724"/>
                    </a:lnTo>
                    <a:lnTo>
                      <a:pt x="239" y="5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0" name="Freeform 123"/>
              <p:cNvSpPr>
                <a:spLocks/>
              </p:cNvSpPr>
              <p:nvPr/>
            </p:nvSpPr>
            <p:spPr bwMode="auto">
              <a:xfrm>
                <a:off x="709" y="1746"/>
                <a:ext cx="19" cy="35"/>
              </a:xfrm>
              <a:custGeom>
                <a:avLst/>
                <a:gdLst>
                  <a:gd name="T0" fmla="*/ 1 w 146"/>
                  <a:gd name="T1" fmla="*/ 5 h 259"/>
                  <a:gd name="T2" fmla="*/ 2 w 146"/>
                  <a:gd name="T3" fmla="*/ 5 h 259"/>
                  <a:gd name="T4" fmla="*/ 2 w 146"/>
                  <a:gd name="T5" fmla="*/ 4 h 259"/>
                  <a:gd name="T6" fmla="*/ 2 w 146"/>
                  <a:gd name="T7" fmla="*/ 4 h 259"/>
                  <a:gd name="T8" fmla="*/ 2 w 146"/>
                  <a:gd name="T9" fmla="*/ 4 h 259"/>
                  <a:gd name="T10" fmla="*/ 2 w 146"/>
                  <a:gd name="T11" fmla="*/ 4 h 259"/>
                  <a:gd name="T12" fmla="*/ 2 w 146"/>
                  <a:gd name="T13" fmla="*/ 3 h 259"/>
                  <a:gd name="T14" fmla="*/ 2 w 146"/>
                  <a:gd name="T15" fmla="*/ 3 h 259"/>
                  <a:gd name="T16" fmla="*/ 2 w 146"/>
                  <a:gd name="T17" fmla="*/ 2 h 259"/>
                  <a:gd name="T18" fmla="*/ 2 w 146"/>
                  <a:gd name="T19" fmla="*/ 2 h 259"/>
                  <a:gd name="T20" fmla="*/ 2 w 146"/>
                  <a:gd name="T21" fmla="*/ 1 h 259"/>
                  <a:gd name="T22" fmla="*/ 2 w 146"/>
                  <a:gd name="T23" fmla="*/ 1 h 259"/>
                  <a:gd name="T24" fmla="*/ 2 w 146"/>
                  <a:gd name="T25" fmla="*/ 1 h 259"/>
                  <a:gd name="T26" fmla="*/ 2 w 146"/>
                  <a:gd name="T27" fmla="*/ 0 h 259"/>
                  <a:gd name="T28" fmla="*/ 2 w 146"/>
                  <a:gd name="T29" fmla="*/ 0 h 259"/>
                  <a:gd name="T30" fmla="*/ 1 w 146"/>
                  <a:gd name="T31" fmla="*/ 0 h 259"/>
                  <a:gd name="T32" fmla="*/ 1 w 146"/>
                  <a:gd name="T33" fmla="*/ 0 h 259"/>
                  <a:gd name="T34" fmla="*/ 1 w 146"/>
                  <a:gd name="T35" fmla="*/ 0 h 259"/>
                  <a:gd name="T36" fmla="*/ 1 w 146"/>
                  <a:gd name="T37" fmla="*/ 0 h 259"/>
                  <a:gd name="T38" fmla="*/ 1 w 146"/>
                  <a:gd name="T39" fmla="*/ 1 h 259"/>
                  <a:gd name="T40" fmla="*/ 0 w 146"/>
                  <a:gd name="T41" fmla="*/ 1 h 259"/>
                  <a:gd name="T42" fmla="*/ 0 w 146"/>
                  <a:gd name="T43" fmla="*/ 1 h 259"/>
                  <a:gd name="T44" fmla="*/ 0 w 146"/>
                  <a:gd name="T45" fmla="*/ 2 h 259"/>
                  <a:gd name="T46" fmla="*/ 0 w 146"/>
                  <a:gd name="T47" fmla="*/ 2 h 259"/>
                  <a:gd name="T48" fmla="*/ 0 w 146"/>
                  <a:gd name="T49" fmla="*/ 3 h 259"/>
                  <a:gd name="T50" fmla="*/ 0 w 146"/>
                  <a:gd name="T51" fmla="*/ 3 h 259"/>
                  <a:gd name="T52" fmla="*/ 0 w 146"/>
                  <a:gd name="T53" fmla="*/ 4 h 259"/>
                  <a:gd name="T54" fmla="*/ 0 w 146"/>
                  <a:gd name="T55" fmla="*/ 4 h 259"/>
                  <a:gd name="T56" fmla="*/ 1 w 146"/>
                  <a:gd name="T57" fmla="*/ 4 h 259"/>
                  <a:gd name="T58" fmla="*/ 1 w 146"/>
                  <a:gd name="T59" fmla="*/ 4 h 259"/>
                  <a:gd name="T60" fmla="*/ 1 w 146"/>
                  <a:gd name="T61" fmla="*/ 5 h 259"/>
                  <a:gd name="T62" fmla="*/ 1 w 146"/>
                  <a:gd name="T63" fmla="*/ 5 h 2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259">
                    <a:moveTo>
                      <a:pt x="74" y="259"/>
                    </a:moveTo>
                    <a:lnTo>
                      <a:pt x="81" y="259"/>
                    </a:lnTo>
                    <a:lnTo>
                      <a:pt x="89" y="257"/>
                    </a:lnTo>
                    <a:lnTo>
                      <a:pt x="95" y="254"/>
                    </a:lnTo>
                    <a:lnTo>
                      <a:pt x="102" y="250"/>
                    </a:lnTo>
                    <a:lnTo>
                      <a:pt x="109" y="244"/>
                    </a:lnTo>
                    <a:lnTo>
                      <a:pt x="114" y="237"/>
                    </a:lnTo>
                    <a:lnTo>
                      <a:pt x="120" y="230"/>
                    </a:lnTo>
                    <a:lnTo>
                      <a:pt x="125" y="221"/>
                    </a:lnTo>
                    <a:lnTo>
                      <a:pt x="130" y="212"/>
                    </a:lnTo>
                    <a:lnTo>
                      <a:pt x="134" y="203"/>
                    </a:lnTo>
                    <a:lnTo>
                      <a:pt x="138" y="192"/>
                    </a:lnTo>
                    <a:lnTo>
                      <a:pt x="141" y="180"/>
                    </a:lnTo>
                    <a:lnTo>
                      <a:pt x="143" y="169"/>
                    </a:lnTo>
                    <a:lnTo>
                      <a:pt x="145" y="156"/>
                    </a:lnTo>
                    <a:lnTo>
                      <a:pt x="146" y="143"/>
                    </a:lnTo>
                    <a:lnTo>
                      <a:pt x="146" y="130"/>
                    </a:lnTo>
                    <a:lnTo>
                      <a:pt x="146" y="116"/>
                    </a:lnTo>
                    <a:lnTo>
                      <a:pt x="145" y="104"/>
                    </a:lnTo>
                    <a:lnTo>
                      <a:pt x="143" y="91"/>
                    </a:lnTo>
                    <a:lnTo>
                      <a:pt x="141" y="80"/>
                    </a:lnTo>
                    <a:lnTo>
                      <a:pt x="138" y="68"/>
                    </a:lnTo>
                    <a:lnTo>
                      <a:pt x="134" y="57"/>
                    </a:lnTo>
                    <a:lnTo>
                      <a:pt x="130" y="47"/>
                    </a:lnTo>
                    <a:lnTo>
                      <a:pt x="125" y="38"/>
                    </a:lnTo>
                    <a:lnTo>
                      <a:pt x="120" y="29"/>
                    </a:lnTo>
                    <a:lnTo>
                      <a:pt x="114" y="22"/>
                    </a:lnTo>
                    <a:lnTo>
                      <a:pt x="109" y="15"/>
                    </a:lnTo>
                    <a:lnTo>
                      <a:pt x="102" y="10"/>
                    </a:lnTo>
                    <a:lnTo>
                      <a:pt x="95" y="6"/>
                    </a:lnTo>
                    <a:lnTo>
                      <a:pt x="89" y="3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5" y="1"/>
                    </a:lnTo>
                    <a:lnTo>
                      <a:pt x="59" y="3"/>
                    </a:lnTo>
                    <a:lnTo>
                      <a:pt x="52" y="6"/>
                    </a:lnTo>
                    <a:lnTo>
                      <a:pt x="45" y="10"/>
                    </a:lnTo>
                    <a:lnTo>
                      <a:pt x="38" y="15"/>
                    </a:lnTo>
                    <a:lnTo>
                      <a:pt x="33" y="22"/>
                    </a:lnTo>
                    <a:lnTo>
                      <a:pt x="27" y="29"/>
                    </a:lnTo>
                    <a:lnTo>
                      <a:pt x="21" y="38"/>
                    </a:lnTo>
                    <a:lnTo>
                      <a:pt x="17" y="47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7" y="80"/>
                    </a:lnTo>
                    <a:lnTo>
                      <a:pt x="3" y="91"/>
                    </a:lnTo>
                    <a:lnTo>
                      <a:pt x="1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3" y="169"/>
                    </a:lnTo>
                    <a:lnTo>
                      <a:pt x="7" y="180"/>
                    </a:lnTo>
                    <a:lnTo>
                      <a:pt x="9" y="192"/>
                    </a:lnTo>
                    <a:lnTo>
                      <a:pt x="13" y="203"/>
                    </a:lnTo>
                    <a:lnTo>
                      <a:pt x="17" y="212"/>
                    </a:lnTo>
                    <a:lnTo>
                      <a:pt x="21" y="221"/>
                    </a:lnTo>
                    <a:lnTo>
                      <a:pt x="27" y="230"/>
                    </a:lnTo>
                    <a:lnTo>
                      <a:pt x="33" y="237"/>
                    </a:lnTo>
                    <a:lnTo>
                      <a:pt x="38" y="244"/>
                    </a:lnTo>
                    <a:lnTo>
                      <a:pt x="45" y="250"/>
                    </a:lnTo>
                    <a:lnTo>
                      <a:pt x="52" y="254"/>
                    </a:lnTo>
                    <a:lnTo>
                      <a:pt x="59" y="257"/>
                    </a:lnTo>
                    <a:lnTo>
                      <a:pt x="65" y="259"/>
                    </a:lnTo>
                    <a:lnTo>
                      <a:pt x="74" y="259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1" name="Freeform 124"/>
              <p:cNvSpPr>
                <a:spLocks/>
              </p:cNvSpPr>
              <p:nvPr/>
            </p:nvSpPr>
            <p:spPr bwMode="auto">
              <a:xfrm>
                <a:off x="853" y="1743"/>
                <a:ext cx="19" cy="34"/>
              </a:xfrm>
              <a:custGeom>
                <a:avLst/>
                <a:gdLst>
                  <a:gd name="T0" fmla="*/ 1 w 146"/>
                  <a:gd name="T1" fmla="*/ 4 h 260"/>
                  <a:gd name="T2" fmla="*/ 2 w 146"/>
                  <a:gd name="T3" fmla="*/ 4 h 260"/>
                  <a:gd name="T4" fmla="*/ 2 w 146"/>
                  <a:gd name="T5" fmla="*/ 4 h 260"/>
                  <a:gd name="T6" fmla="*/ 2 w 146"/>
                  <a:gd name="T7" fmla="*/ 4 h 260"/>
                  <a:gd name="T8" fmla="*/ 2 w 146"/>
                  <a:gd name="T9" fmla="*/ 4 h 260"/>
                  <a:gd name="T10" fmla="*/ 2 w 146"/>
                  <a:gd name="T11" fmla="*/ 3 h 260"/>
                  <a:gd name="T12" fmla="*/ 2 w 146"/>
                  <a:gd name="T13" fmla="*/ 3 h 260"/>
                  <a:gd name="T14" fmla="*/ 2 w 146"/>
                  <a:gd name="T15" fmla="*/ 2 h 260"/>
                  <a:gd name="T16" fmla="*/ 2 w 146"/>
                  <a:gd name="T17" fmla="*/ 2 h 260"/>
                  <a:gd name="T18" fmla="*/ 2 w 146"/>
                  <a:gd name="T19" fmla="*/ 2 h 260"/>
                  <a:gd name="T20" fmla="*/ 2 w 146"/>
                  <a:gd name="T21" fmla="*/ 1 h 260"/>
                  <a:gd name="T22" fmla="*/ 2 w 146"/>
                  <a:gd name="T23" fmla="*/ 1 h 260"/>
                  <a:gd name="T24" fmla="*/ 2 w 146"/>
                  <a:gd name="T25" fmla="*/ 1 h 260"/>
                  <a:gd name="T26" fmla="*/ 2 w 146"/>
                  <a:gd name="T27" fmla="*/ 0 h 260"/>
                  <a:gd name="T28" fmla="*/ 2 w 146"/>
                  <a:gd name="T29" fmla="*/ 0 h 260"/>
                  <a:gd name="T30" fmla="*/ 1 w 146"/>
                  <a:gd name="T31" fmla="*/ 0 h 260"/>
                  <a:gd name="T32" fmla="*/ 1 w 146"/>
                  <a:gd name="T33" fmla="*/ 0 h 260"/>
                  <a:gd name="T34" fmla="*/ 1 w 146"/>
                  <a:gd name="T35" fmla="*/ 0 h 260"/>
                  <a:gd name="T36" fmla="*/ 1 w 146"/>
                  <a:gd name="T37" fmla="*/ 0 h 260"/>
                  <a:gd name="T38" fmla="*/ 0 w 146"/>
                  <a:gd name="T39" fmla="*/ 1 h 260"/>
                  <a:gd name="T40" fmla="*/ 0 w 146"/>
                  <a:gd name="T41" fmla="*/ 1 h 260"/>
                  <a:gd name="T42" fmla="*/ 0 w 146"/>
                  <a:gd name="T43" fmla="*/ 1 h 260"/>
                  <a:gd name="T44" fmla="*/ 0 w 146"/>
                  <a:gd name="T45" fmla="*/ 2 h 260"/>
                  <a:gd name="T46" fmla="*/ 0 w 146"/>
                  <a:gd name="T47" fmla="*/ 2 h 260"/>
                  <a:gd name="T48" fmla="*/ 0 w 146"/>
                  <a:gd name="T49" fmla="*/ 2 h 260"/>
                  <a:gd name="T50" fmla="*/ 0 w 146"/>
                  <a:gd name="T51" fmla="*/ 3 h 260"/>
                  <a:gd name="T52" fmla="*/ 0 w 146"/>
                  <a:gd name="T53" fmla="*/ 3 h 260"/>
                  <a:gd name="T54" fmla="*/ 0 w 146"/>
                  <a:gd name="T55" fmla="*/ 4 h 260"/>
                  <a:gd name="T56" fmla="*/ 0 w 146"/>
                  <a:gd name="T57" fmla="*/ 4 h 260"/>
                  <a:gd name="T58" fmla="*/ 1 w 146"/>
                  <a:gd name="T59" fmla="*/ 4 h 260"/>
                  <a:gd name="T60" fmla="*/ 1 w 146"/>
                  <a:gd name="T61" fmla="*/ 4 h 260"/>
                  <a:gd name="T62" fmla="*/ 1 w 146"/>
                  <a:gd name="T63" fmla="*/ 4 h 2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260">
                    <a:moveTo>
                      <a:pt x="74" y="260"/>
                    </a:moveTo>
                    <a:lnTo>
                      <a:pt x="81" y="260"/>
                    </a:lnTo>
                    <a:lnTo>
                      <a:pt x="88" y="258"/>
                    </a:lnTo>
                    <a:lnTo>
                      <a:pt x="95" y="255"/>
                    </a:lnTo>
                    <a:lnTo>
                      <a:pt x="102" y="251"/>
                    </a:lnTo>
                    <a:lnTo>
                      <a:pt x="108" y="244"/>
                    </a:lnTo>
                    <a:lnTo>
                      <a:pt x="115" y="238"/>
                    </a:lnTo>
                    <a:lnTo>
                      <a:pt x="120" y="231"/>
                    </a:lnTo>
                    <a:lnTo>
                      <a:pt x="125" y="222"/>
                    </a:lnTo>
                    <a:lnTo>
                      <a:pt x="129" y="213"/>
                    </a:lnTo>
                    <a:lnTo>
                      <a:pt x="134" y="203"/>
                    </a:lnTo>
                    <a:lnTo>
                      <a:pt x="138" y="193"/>
                    </a:lnTo>
                    <a:lnTo>
                      <a:pt x="141" y="181"/>
                    </a:lnTo>
                    <a:lnTo>
                      <a:pt x="143" y="170"/>
                    </a:lnTo>
                    <a:lnTo>
                      <a:pt x="145" y="157"/>
                    </a:lnTo>
                    <a:lnTo>
                      <a:pt x="146" y="143"/>
                    </a:lnTo>
                    <a:lnTo>
                      <a:pt x="146" y="131"/>
                    </a:lnTo>
                    <a:lnTo>
                      <a:pt x="146" y="117"/>
                    </a:lnTo>
                    <a:lnTo>
                      <a:pt x="145" y="104"/>
                    </a:lnTo>
                    <a:lnTo>
                      <a:pt x="143" y="92"/>
                    </a:lnTo>
                    <a:lnTo>
                      <a:pt x="141" y="80"/>
                    </a:lnTo>
                    <a:lnTo>
                      <a:pt x="138" y="69"/>
                    </a:lnTo>
                    <a:lnTo>
                      <a:pt x="134" y="58"/>
                    </a:lnTo>
                    <a:lnTo>
                      <a:pt x="129" y="48"/>
                    </a:lnTo>
                    <a:lnTo>
                      <a:pt x="125" y="38"/>
                    </a:lnTo>
                    <a:lnTo>
                      <a:pt x="120" y="30"/>
                    </a:lnTo>
                    <a:lnTo>
                      <a:pt x="115" y="22"/>
                    </a:lnTo>
                    <a:lnTo>
                      <a:pt x="108" y="16"/>
                    </a:lnTo>
                    <a:lnTo>
                      <a:pt x="102" y="11"/>
                    </a:lnTo>
                    <a:lnTo>
                      <a:pt x="95" y="7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9" y="3"/>
                    </a:lnTo>
                    <a:lnTo>
                      <a:pt x="52" y="7"/>
                    </a:lnTo>
                    <a:lnTo>
                      <a:pt x="45" y="11"/>
                    </a:lnTo>
                    <a:lnTo>
                      <a:pt x="38" y="16"/>
                    </a:lnTo>
                    <a:lnTo>
                      <a:pt x="33" y="22"/>
                    </a:lnTo>
                    <a:lnTo>
                      <a:pt x="26" y="30"/>
                    </a:lnTo>
                    <a:lnTo>
                      <a:pt x="22" y="38"/>
                    </a:lnTo>
                    <a:lnTo>
                      <a:pt x="17" y="48"/>
                    </a:lnTo>
                    <a:lnTo>
                      <a:pt x="13" y="58"/>
                    </a:lnTo>
                    <a:lnTo>
                      <a:pt x="9" y="69"/>
                    </a:lnTo>
                    <a:lnTo>
                      <a:pt x="6" y="80"/>
                    </a:lnTo>
                    <a:lnTo>
                      <a:pt x="3" y="92"/>
                    </a:lnTo>
                    <a:lnTo>
                      <a:pt x="2" y="104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0" y="143"/>
                    </a:lnTo>
                    <a:lnTo>
                      <a:pt x="2" y="157"/>
                    </a:lnTo>
                    <a:lnTo>
                      <a:pt x="3" y="170"/>
                    </a:lnTo>
                    <a:lnTo>
                      <a:pt x="6" y="181"/>
                    </a:lnTo>
                    <a:lnTo>
                      <a:pt x="9" y="193"/>
                    </a:lnTo>
                    <a:lnTo>
                      <a:pt x="13" y="203"/>
                    </a:lnTo>
                    <a:lnTo>
                      <a:pt x="17" y="213"/>
                    </a:lnTo>
                    <a:lnTo>
                      <a:pt x="22" y="222"/>
                    </a:lnTo>
                    <a:lnTo>
                      <a:pt x="26" y="231"/>
                    </a:lnTo>
                    <a:lnTo>
                      <a:pt x="33" y="238"/>
                    </a:lnTo>
                    <a:lnTo>
                      <a:pt x="38" y="244"/>
                    </a:lnTo>
                    <a:lnTo>
                      <a:pt x="45" y="251"/>
                    </a:lnTo>
                    <a:lnTo>
                      <a:pt x="52" y="255"/>
                    </a:lnTo>
                    <a:lnTo>
                      <a:pt x="59" y="258"/>
                    </a:lnTo>
                    <a:lnTo>
                      <a:pt x="66" y="260"/>
                    </a:lnTo>
                    <a:lnTo>
                      <a:pt x="74" y="26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2" name="Freeform 125"/>
              <p:cNvSpPr>
                <a:spLocks/>
              </p:cNvSpPr>
              <p:nvPr/>
            </p:nvSpPr>
            <p:spPr bwMode="auto">
              <a:xfrm>
                <a:off x="752" y="1786"/>
                <a:ext cx="20" cy="34"/>
              </a:xfrm>
              <a:custGeom>
                <a:avLst/>
                <a:gdLst>
                  <a:gd name="T0" fmla="*/ 1 w 157"/>
                  <a:gd name="T1" fmla="*/ 0 h 262"/>
                  <a:gd name="T2" fmla="*/ 1 w 157"/>
                  <a:gd name="T3" fmla="*/ 1 h 262"/>
                  <a:gd name="T4" fmla="*/ 0 w 157"/>
                  <a:gd name="T5" fmla="*/ 1 h 262"/>
                  <a:gd name="T6" fmla="*/ 0 w 157"/>
                  <a:gd name="T7" fmla="*/ 1 h 262"/>
                  <a:gd name="T8" fmla="*/ 0 w 157"/>
                  <a:gd name="T9" fmla="*/ 2 h 262"/>
                  <a:gd name="T10" fmla="*/ 0 w 157"/>
                  <a:gd name="T11" fmla="*/ 2 h 262"/>
                  <a:gd name="T12" fmla="*/ 0 w 157"/>
                  <a:gd name="T13" fmla="*/ 3 h 262"/>
                  <a:gd name="T14" fmla="*/ 0 w 157"/>
                  <a:gd name="T15" fmla="*/ 3 h 262"/>
                  <a:gd name="T16" fmla="*/ 0 w 157"/>
                  <a:gd name="T17" fmla="*/ 3 h 262"/>
                  <a:gd name="T18" fmla="*/ 0 w 157"/>
                  <a:gd name="T19" fmla="*/ 3 h 262"/>
                  <a:gd name="T20" fmla="*/ 0 w 157"/>
                  <a:gd name="T21" fmla="*/ 3 h 262"/>
                  <a:gd name="T22" fmla="*/ 0 w 157"/>
                  <a:gd name="T23" fmla="*/ 3 h 262"/>
                  <a:gd name="T24" fmla="*/ 0 w 157"/>
                  <a:gd name="T25" fmla="*/ 3 h 262"/>
                  <a:gd name="T26" fmla="*/ 0 w 157"/>
                  <a:gd name="T27" fmla="*/ 3 h 262"/>
                  <a:gd name="T28" fmla="*/ 0 w 157"/>
                  <a:gd name="T29" fmla="*/ 3 h 262"/>
                  <a:gd name="T30" fmla="*/ 0 w 157"/>
                  <a:gd name="T31" fmla="*/ 3 h 262"/>
                  <a:gd name="T32" fmla="*/ 0 w 157"/>
                  <a:gd name="T33" fmla="*/ 3 h 262"/>
                  <a:gd name="T34" fmla="*/ 1 w 157"/>
                  <a:gd name="T35" fmla="*/ 3 h 262"/>
                  <a:gd name="T36" fmla="*/ 1 w 157"/>
                  <a:gd name="T37" fmla="*/ 4 h 262"/>
                  <a:gd name="T38" fmla="*/ 1 w 157"/>
                  <a:gd name="T39" fmla="*/ 4 h 262"/>
                  <a:gd name="T40" fmla="*/ 2 w 157"/>
                  <a:gd name="T41" fmla="*/ 4 h 262"/>
                  <a:gd name="T42" fmla="*/ 2 w 157"/>
                  <a:gd name="T43" fmla="*/ 4 h 262"/>
                  <a:gd name="T44" fmla="*/ 2 w 157"/>
                  <a:gd name="T45" fmla="*/ 4 h 262"/>
                  <a:gd name="T46" fmla="*/ 2 w 157"/>
                  <a:gd name="T47" fmla="*/ 4 h 262"/>
                  <a:gd name="T48" fmla="*/ 2 w 157"/>
                  <a:gd name="T49" fmla="*/ 4 h 262"/>
                  <a:gd name="T50" fmla="*/ 3 w 157"/>
                  <a:gd name="T51" fmla="*/ 4 h 262"/>
                  <a:gd name="T52" fmla="*/ 3 w 157"/>
                  <a:gd name="T53" fmla="*/ 4 h 262"/>
                  <a:gd name="T54" fmla="*/ 2 w 157"/>
                  <a:gd name="T55" fmla="*/ 4 h 262"/>
                  <a:gd name="T56" fmla="*/ 2 w 157"/>
                  <a:gd name="T57" fmla="*/ 4 h 262"/>
                  <a:gd name="T58" fmla="*/ 2 w 157"/>
                  <a:gd name="T59" fmla="*/ 3 h 262"/>
                  <a:gd name="T60" fmla="*/ 2 w 157"/>
                  <a:gd name="T61" fmla="*/ 3 h 262"/>
                  <a:gd name="T62" fmla="*/ 2 w 157"/>
                  <a:gd name="T63" fmla="*/ 3 h 262"/>
                  <a:gd name="T64" fmla="*/ 1 w 157"/>
                  <a:gd name="T65" fmla="*/ 3 h 262"/>
                  <a:gd name="T66" fmla="*/ 1 w 157"/>
                  <a:gd name="T67" fmla="*/ 2 h 262"/>
                  <a:gd name="T68" fmla="*/ 1 w 157"/>
                  <a:gd name="T69" fmla="*/ 3 h 262"/>
                  <a:gd name="T70" fmla="*/ 1 w 157"/>
                  <a:gd name="T71" fmla="*/ 3 h 262"/>
                  <a:gd name="T72" fmla="*/ 1 w 157"/>
                  <a:gd name="T73" fmla="*/ 2 h 262"/>
                  <a:gd name="T74" fmla="*/ 1 w 157"/>
                  <a:gd name="T75" fmla="*/ 2 h 262"/>
                  <a:gd name="T76" fmla="*/ 1 w 157"/>
                  <a:gd name="T77" fmla="*/ 2 h 262"/>
                  <a:gd name="T78" fmla="*/ 1 w 157"/>
                  <a:gd name="T79" fmla="*/ 2 h 262"/>
                  <a:gd name="T80" fmla="*/ 1 w 157"/>
                  <a:gd name="T81" fmla="*/ 2 h 262"/>
                  <a:gd name="T82" fmla="*/ 1 w 157"/>
                  <a:gd name="T83" fmla="*/ 2 h 262"/>
                  <a:gd name="T84" fmla="*/ 1 w 157"/>
                  <a:gd name="T85" fmla="*/ 2 h 262"/>
                  <a:gd name="T86" fmla="*/ 1 w 157"/>
                  <a:gd name="T87" fmla="*/ 2 h 262"/>
                  <a:gd name="T88" fmla="*/ 1 w 157"/>
                  <a:gd name="T89" fmla="*/ 2 h 262"/>
                  <a:gd name="T90" fmla="*/ 1 w 157"/>
                  <a:gd name="T91" fmla="*/ 2 h 262"/>
                  <a:gd name="T92" fmla="*/ 1 w 157"/>
                  <a:gd name="T93" fmla="*/ 2 h 262"/>
                  <a:gd name="T94" fmla="*/ 1 w 157"/>
                  <a:gd name="T95" fmla="*/ 1 h 262"/>
                  <a:gd name="T96" fmla="*/ 2 w 157"/>
                  <a:gd name="T97" fmla="*/ 1 h 262"/>
                  <a:gd name="T98" fmla="*/ 2 w 157"/>
                  <a:gd name="T99" fmla="*/ 1 h 262"/>
                  <a:gd name="T100" fmla="*/ 2 w 157"/>
                  <a:gd name="T101" fmla="*/ 1 h 262"/>
                  <a:gd name="T102" fmla="*/ 2 w 157"/>
                  <a:gd name="T103" fmla="*/ 1 h 262"/>
                  <a:gd name="T104" fmla="*/ 2 w 157"/>
                  <a:gd name="T105" fmla="*/ 0 h 262"/>
                  <a:gd name="T106" fmla="*/ 2 w 157"/>
                  <a:gd name="T107" fmla="*/ 0 h 262"/>
                  <a:gd name="T108" fmla="*/ 2 w 157"/>
                  <a:gd name="T109" fmla="*/ 0 h 262"/>
                  <a:gd name="T110" fmla="*/ 2 w 157"/>
                  <a:gd name="T111" fmla="*/ 0 h 262"/>
                  <a:gd name="T112" fmla="*/ 1 w 157"/>
                  <a:gd name="T113" fmla="*/ 0 h 262"/>
                  <a:gd name="T114" fmla="*/ 1 w 157"/>
                  <a:gd name="T115" fmla="*/ 0 h 2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262">
                    <a:moveTo>
                      <a:pt x="80" y="6"/>
                    </a:moveTo>
                    <a:lnTo>
                      <a:pt x="64" y="18"/>
                    </a:lnTo>
                    <a:lnTo>
                      <a:pt x="49" y="31"/>
                    </a:lnTo>
                    <a:lnTo>
                      <a:pt x="35" y="45"/>
                    </a:lnTo>
                    <a:lnTo>
                      <a:pt x="22" y="61"/>
                    </a:lnTo>
                    <a:lnTo>
                      <a:pt x="17" y="70"/>
                    </a:lnTo>
                    <a:lnTo>
                      <a:pt x="13" y="78"/>
                    </a:lnTo>
                    <a:lnTo>
                      <a:pt x="9" y="86"/>
                    </a:lnTo>
                    <a:lnTo>
                      <a:pt x="6" y="96"/>
                    </a:lnTo>
                    <a:lnTo>
                      <a:pt x="2" y="105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36"/>
                    </a:lnTo>
                    <a:lnTo>
                      <a:pt x="0" y="155"/>
                    </a:lnTo>
                    <a:lnTo>
                      <a:pt x="1" y="158"/>
                    </a:lnTo>
                    <a:lnTo>
                      <a:pt x="1" y="161"/>
                    </a:lnTo>
                    <a:lnTo>
                      <a:pt x="2" y="164"/>
                    </a:lnTo>
                    <a:lnTo>
                      <a:pt x="2" y="166"/>
                    </a:lnTo>
                    <a:lnTo>
                      <a:pt x="4" y="168"/>
                    </a:lnTo>
                    <a:lnTo>
                      <a:pt x="6" y="171"/>
                    </a:lnTo>
                    <a:lnTo>
                      <a:pt x="8" y="174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6" y="182"/>
                    </a:lnTo>
                    <a:lnTo>
                      <a:pt x="9" y="169"/>
                    </a:lnTo>
                    <a:lnTo>
                      <a:pt x="10" y="176"/>
                    </a:lnTo>
                    <a:lnTo>
                      <a:pt x="11" y="178"/>
                    </a:lnTo>
                    <a:lnTo>
                      <a:pt x="12" y="180"/>
                    </a:lnTo>
                    <a:lnTo>
                      <a:pt x="13" y="182"/>
                    </a:lnTo>
                    <a:lnTo>
                      <a:pt x="15" y="184"/>
                    </a:lnTo>
                    <a:lnTo>
                      <a:pt x="16" y="186"/>
                    </a:lnTo>
                    <a:lnTo>
                      <a:pt x="18" y="188"/>
                    </a:lnTo>
                    <a:lnTo>
                      <a:pt x="19" y="189"/>
                    </a:lnTo>
                    <a:lnTo>
                      <a:pt x="21" y="191"/>
                    </a:lnTo>
                    <a:lnTo>
                      <a:pt x="28" y="195"/>
                    </a:lnTo>
                    <a:lnTo>
                      <a:pt x="39" y="203"/>
                    </a:lnTo>
                    <a:lnTo>
                      <a:pt x="50" y="212"/>
                    </a:lnTo>
                    <a:lnTo>
                      <a:pt x="60" y="222"/>
                    </a:lnTo>
                    <a:lnTo>
                      <a:pt x="71" y="231"/>
                    </a:lnTo>
                    <a:lnTo>
                      <a:pt x="82" y="241"/>
                    </a:lnTo>
                    <a:lnTo>
                      <a:pt x="94" y="249"/>
                    </a:lnTo>
                    <a:lnTo>
                      <a:pt x="105" y="256"/>
                    </a:lnTo>
                    <a:lnTo>
                      <a:pt x="120" y="261"/>
                    </a:lnTo>
                    <a:lnTo>
                      <a:pt x="125" y="262"/>
                    </a:lnTo>
                    <a:lnTo>
                      <a:pt x="131" y="262"/>
                    </a:lnTo>
                    <a:lnTo>
                      <a:pt x="136" y="261"/>
                    </a:lnTo>
                    <a:lnTo>
                      <a:pt x="141" y="260"/>
                    </a:lnTo>
                    <a:lnTo>
                      <a:pt x="145" y="257"/>
                    </a:lnTo>
                    <a:lnTo>
                      <a:pt x="150" y="252"/>
                    </a:lnTo>
                    <a:lnTo>
                      <a:pt x="153" y="248"/>
                    </a:lnTo>
                    <a:lnTo>
                      <a:pt x="155" y="243"/>
                    </a:lnTo>
                    <a:lnTo>
                      <a:pt x="156" y="238"/>
                    </a:lnTo>
                    <a:lnTo>
                      <a:pt x="157" y="232"/>
                    </a:lnTo>
                    <a:lnTo>
                      <a:pt x="156" y="227"/>
                    </a:lnTo>
                    <a:lnTo>
                      <a:pt x="154" y="222"/>
                    </a:lnTo>
                    <a:lnTo>
                      <a:pt x="151" y="218"/>
                    </a:lnTo>
                    <a:lnTo>
                      <a:pt x="147" y="214"/>
                    </a:lnTo>
                    <a:lnTo>
                      <a:pt x="143" y="210"/>
                    </a:lnTo>
                    <a:lnTo>
                      <a:pt x="138" y="208"/>
                    </a:lnTo>
                    <a:lnTo>
                      <a:pt x="129" y="204"/>
                    </a:lnTo>
                    <a:lnTo>
                      <a:pt x="119" y="198"/>
                    </a:lnTo>
                    <a:lnTo>
                      <a:pt x="111" y="191"/>
                    </a:lnTo>
                    <a:lnTo>
                      <a:pt x="103" y="185"/>
                    </a:lnTo>
                    <a:lnTo>
                      <a:pt x="96" y="178"/>
                    </a:lnTo>
                    <a:lnTo>
                      <a:pt x="89" y="171"/>
                    </a:lnTo>
                    <a:lnTo>
                      <a:pt x="80" y="164"/>
                    </a:lnTo>
                    <a:lnTo>
                      <a:pt x="73" y="158"/>
                    </a:lnTo>
                    <a:lnTo>
                      <a:pt x="53" y="145"/>
                    </a:lnTo>
                    <a:lnTo>
                      <a:pt x="64" y="161"/>
                    </a:lnTo>
                    <a:lnTo>
                      <a:pt x="62" y="155"/>
                    </a:lnTo>
                    <a:lnTo>
                      <a:pt x="61" y="154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9" y="147"/>
                    </a:lnTo>
                    <a:lnTo>
                      <a:pt x="58" y="146"/>
                    </a:lnTo>
                    <a:lnTo>
                      <a:pt x="57" y="144"/>
                    </a:lnTo>
                    <a:lnTo>
                      <a:pt x="55" y="143"/>
                    </a:lnTo>
                    <a:lnTo>
                      <a:pt x="54" y="142"/>
                    </a:lnTo>
                    <a:lnTo>
                      <a:pt x="52" y="139"/>
                    </a:lnTo>
                    <a:lnTo>
                      <a:pt x="47" y="135"/>
                    </a:lnTo>
                    <a:lnTo>
                      <a:pt x="55" y="155"/>
                    </a:lnTo>
                    <a:lnTo>
                      <a:pt x="56" y="127"/>
                    </a:lnTo>
                    <a:lnTo>
                      <a:pt x="56" y="128"/>
                    </a:lnTo>
                    <a:lnTo>
                      <a:pt x="55" y="128"/>
                    </a:lnTo>
                    <a:lnTo>
                      <a:pt x="56" y="122"/>
                    </a:lnTo>
                    <a:lnTo>
                      <a:pt x="57" y="115"/>
                    </a:lnTo>
                    <a:lnTo>
                      <a:pt x="58" y="109"/>
                    </a:lnTo>
                    <a:lnTo>
                      <a:pt x="60" y="103"/>
                    </a:lnTo>
                    <a:lnTo>
                      <a:pt x="67" y="93"/>
                    </a:lnTo>
                    <a:lnTo>
                      <a:pt x="75" y="82"/>
                    </a:lnTo>
                    <a:lnTo>
                      <a:pt x="83" y="74"/>
                    </a:lnTo>
                    <a:lnTo>
                      <a:pt x="94" y="65"/>
                    </a:lnTo>
                    <a:lnTo>
                      <a:pt x="104" y="57"/>
                    </a:lnTo>
                    <a:lnTo>
                      <a:pt x="114" y="50"/>
                    </a:lnTo>
                    <a:lnTo>
                      <a:pt x="118" y="45"/>
                    </a:lnTo>
                    <a:lnTo>
                      <a:pt x="121" y="41"/>
                    </a:lnTo>
                    <a:lnTo>
                      <a:pt x="123" y="36"/>
                    </a:lnTo>
                    <a:lnTo>
                      <a:pt x="124" y="31"/>
                    </a:lnTo>
                    <a:lnTo>
                      <a:pt x="124" y="25"/>
                    </a:lnTo>
                    <a:lnTo>
                      <a:pt x="123" y="20"/>
                    </a:lnTo>
                    <a:lnTo>
                      <a:pt x="121" y="15"/>
                    </a:lnTo>
                    <a:lnTo>
                      <a:pt x="118" y="11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4" y="1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0" y="1"/>
                    </a:lnTo>
                    <a:lnTo>
                      <a:pt x="84" y="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3" name="Freeform 126"/>
              <p:cNvSpPr>
                <a:spLocks/>
              </p:cNvSpPr>
              <p:nvPr/>
            </p:nvSpPr>
            <p:spPr bwMode="auto">
              <a:xfrm>
                <a:off x="852" y="1791"/>
                <a:ext cx="40" cy="12"/>
              </a:xfrm>
              <a:custGeom>
                <a:avLst/>
                <a:gdLst>
                  <a:gd name="T0" fmla="*/ 1 w 308"/>
                  <a:gd name="T1" fmla="*/ 1 h 95"/>
                  <a:gd name="T2" fmla="*/ 1 w 308"/>
                  <a:gd name="T3" fmla="*/ 1 h 95"/>
                  <a:gd name="T4" fmla="*/ 1 w 308"/>
                  <a:gd name="T5" fmla="*/ 1 h 95"/>
                  <a:gd name="T6" fmla="*/ 2 w 308"/>
                  <a:gd name="T7" fmla="*/ 1 h 95"/>
                  <a:gd name="T8" fmla="*/ 2 w 308"/>
                  <a:gd name="T9" fmla="*/ 1 h 95"/>
                  <a:gd name="T10" fmla="*/ 3 w 308"/>
                  <a:gd name="T11" fmla="*/ 1 h 95"/>
                  <a:gd name="T12" fmla="*/ 4 w 308"/>
                  <a:gd name="T13" fmla="*/ 1 h 95"/>
                  <a:gd name="T14" fmla="*/ 3 w 308"/>
                  <a:gd name="T15" fmla="*/ 1 h 95"/>
                  <a:gd name="T16" fmla="*/ 4 w 308"/>
                  <a:gd name="T17" fmla="*/ 1 h 95"/>
                  <a:gd name="T18" fmla="*/ 4 w 308"/>
                  <a:gd name="T19" fmla="*/ 1 h 95"/>
                  <a:gd name="T20" fmla="*/ 4 w 308"/>
                  <a:gd name="T21" fmla="*/ 1 h 95"/>
                  <a:gd name="T22" fmla="*/ 5 w 308"/>
                  <a:gd name="T23" fmla="*/ 1 h 95"/>
                  <a:gd name="T24" fmla="*/ 5 w 308"/>
                  <a:gd name="T25" fmla="*/ 1 h 95"/>
                  <a:gd name="T26" fmla="*/ 5 w 308"/>
                  <a:gd name="T27" fmla="*/ 1 h 95"/>
                  <a:gd name="T28" fmla="*/ 5 w 308"/>
                  <a:gd name="T29" fmla="*/ 1 h 95"/>
                  <a:gd name="T30" fmla="*/ 5 w 308"/>
                  <a:gd name="T31" fmla="*/ 1 h 95"/>
                  <a:gd name="T32" fmla="*/ 5 w 308"/>
                  <a:gd name="T33" fmla="*/ 1 h 95"/>
                  <a:gd name="T34" fmla="*/ 5 w 308"/>
                  <a:gd name="T35" fmla="*/ 1 h 95"/>
                  <a:gd name="T36" fmla="*/ 5 w 308"/>
                  <a:gd name="T37" fmla="*/ 1 h 95"/>
                  <a:gd name="T38" fmla="*/ 5 w 308"/>
                  <a:gd name="T39" fmla="*/ 1 h 95"/>
                  <a:gd name="T40" fmla="*/ 5 w 308"/>
                  <a:gd name="T41" fmla="*/ 1 h 95"/>
                  <a:gd name="T42" fmla="*/ 4 w 308"/>
                  <a:gd name="T43" fmla="*/ 1 h 95"/>
                  <a:gd name="T44" fmla="*/ 4 w 308"/>
                  <a:gd name="T45" fmla="*/ 0 h 95"/>
                  <a:gd name="T46" fmla="*/ 4 w 308"/>
                  <a:gd name="T47" fmla="*/ 0 h 95"/>
                  <a:gd name="T48" fmla="*/ 4 w 308"/>
                  <a:gd name="T49" fmla="*/ 0 h 95"/>
                  <a:gd name="T50" fmla="*/ 4 w 308"/>
                  <a:gd name="T51" fmla="*/ 0 h 95"/>
                  <a:gd name="T52" fmla="*/ 4 w 308"/>
                  <a:gd name="T53" fmla="*/ 0 h 95"/>
                  <a:gd name="T54" fmla="*/ 4 w 308"/>
                  <a:gd name="T55" fmla="*/ 0 h 95"/>
                  <a:gd name="T56" fmla="*/ 3 w 308"/>
                  <a:gd name="T57" fmla="*/ 0 h 95"/>
                  <a:gd name="T58" fmla="*/ 2 w 308"/>
                  <a:gd name="T59" fmla="*/ 0 h 95"/>
                  <a:gd name="T60" fmla="*/ 1 w 308"/>
                  <a:gd name="T61" fmla="*/ 0 h 95"/>
                  <a:gd name="T62" fmla="*/ 1 w 308"/>
                  <a:gd name="T63" fmla="*/ 0 h 95"/>
                  <a:gd name="T64" fmla="*/ 1 w 308"/>
                  <a:gd name="T65" fmla="*/ 1 h 95"/>
                  <a:gd name="T66" fmla="*/ 0 w 308"/>
                  <a:gd name="T67" fmla="*/ 1 h 95"/>
                  <a:gd name="T68" fmla="*/ 0 w 308"/>
                  <a:gd name="T69" fmla="*/ 1 h 95"/>
                  <a:gd name="T70" fmla="*/ 0 w 308"/>
                  <a:gd name="T71" fmla="*/ 1 h 95"/>
                  <a:gd name="T72" fmla="*/ 0 w 308"/>
                  <a:gd name="T73" fmla="*/ 1 h 95"/>
                  <a:gd name="T74" fmla="*/ 0 w 308"/>
                  <a:gd name="T75" fmla="*/ 1 h 95"/>
                  <a:gd name="T76" fmla="*/ 0 w 308"/>
                  <a:gd name="T77" fmla="*/ 1 h 95"/>
                  <a:gd name="T78" fmla="*/ 0 w 308"/>
                  <a:gd name="T79" fmla="*/ 2 h 95"/>
                  <a:gd name="T80" fmla="*/ 1 w 308"/>
                  <a:gd name="T81" fmla="*/ 2 h 95"/>
                  <a:gd name="T82" fmla="*/ 1 w 308"/>
                  <a:gd name="T83" fmla="*/ 1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95">
                    <a:moveTo>
                      <a:pt x="44" y="89"/>
                    </a:moveTo>
                    <a:lnTo>
                      <a:pt x="51" y="83"/>
                    </a:lnTo>
                    <a:lnTo>
                      <a:pt x="59" y="76"/>
                    </a:lnTo>
                    <a:lnTo>
                      <a:pt x="67" y="72"/>
                    </a:lnTo>
                    <a:lnTo>
                      <a:pt x="75" y="68"/>
                    </a:lnTo>
                    <a:lnTo>
                      <a:pt x="84" y="65"/>
                    </a:lnTo>
                    <a:lnTo>
                      <a:pt x="93" y="62"/>
                    </a:lnTo>
                    <a:lnTo>
                      <a:pt x="101" y="60"/>
                    </a:lnTo>
                    <a:lnTo>
                      <a:pt x="111" y="59"/>
                    </a:lnTo>
                    <a:lnTo>
                      <a:pt x="130" y="57"/>
                    </a:lnTo>
                    <a:lnTo>
                      <a:pt x="149" y="55"/>
                    </a:lnTo>
                    <a:lnTo>
                      <a:pt x="168" y="57"/>
                    </a:lnTo>
                    <a:lnTo>
                      <a:pt x="187" y="57"/>
                    </a:lnTo>
                    <a:lnTo>
                      <a:pt x="207" y="55"/>
                    </a:lnTo>
                    <a:lnTo>
                      <a:pt x="191" y="50"/>
                    </a:lnTo>
                    <a:lnTo>
                      <a:pt x="204" y="60"/>
                    </a:lnTo>
                    <a:lnTo>
                      <a:pt x="213" y="63"/>
                    </a:lnTo>
                    <a:lnTo>
                      <a:pt x="221" y="67"/>
                    </a:lnTo>
                    <a:lnTo>
                      <a:pt x="229" y="72"/>
                    </a:lnTo>
                    <a:lnTo>
                      <a:pt x="237" y="76"/>
                    </a:lnTo>
                    <a:lnTo>
                      <a:pt x="244" y="81"/>
                    </a:lnTo>
                    <a:lnTo>
                      <a:pt x="253" y="85"/>
                    </a:lnTo>
                    <a:lnTo>
                      <a:pt x="261" y="87"/>
                    </a:lnTo>
                    <a:lnTo>
                      <a:pt x="271" y="89"/>
                    </a:lnTo>
                    <a:lnTo>
                      <a:pt x="276" y="90"/>
                    </a:lnTo>
                    <a:lnTo>
                      <a:pt x="282" y="90"/>
                    </a:lnTo>
                    <a:lnTo>
                      <a:pt x="286" y="89"/>
                    </a:lnTo>
                    <a:lnTo>
                      <a:pt x="292" y="87"/>
                    </a:lnTo>
                    <a:lnTo>
                      <a:pt x="297" y="85"/>
                    </a:lnTo>
                    <a:lnTo>
                      <a:pt x="300" y="81"/>
                    </a:lnTo>
                    <a:lnTo>
                      <a:pt x="303" y="76"/>
                    </a:lnTo>
                    <a:lnTo>
                      <a:pt x="306" y="71"/>
                    </a:lnTo>
                    <a:lnTo>
                      <a:pt x="308" y="66"/>
                    </a:lnTo>
                    <a:lnTo>
                      <a:pt x="308" y="61"/>
                    </a:lnTo>
                    <a:lnTo>
                      <a:pt x="306" y="55"/>
                    </a:lnTo>
                    <a:lnTo>
                      <a:pt x="304" y="50"/>
                    </a:lnTo>
                    <a:lnTo>
                      <a:pt x="302" y="46"/>
                    </a:lnTo>
                    <a:lnTo>
                      <a:pt x="298" y="42"/>
                    </a:lnTo>
                    <a:lnTo>
                      <a:pt x="294" y="39"/>
                    </a:lnTo>
                    <a:lnTo>
                      <a:pt x="289" y="37"/>
                    </a:lnTo>
                    <a:lnTo>
                      <a:pt x="283" y="34"/>
                    </a:lnTo>
                    <a:lnTo>
                      <a:pt x="277" y="32"/>
                    </a:lnTo>
                    <a:lnTo>
                      <a:pt x="271" y="30"/>
                    </a:lnTo>
                    <a:lnTo>
                      <a:pt x="265" y="28"/>
                    </a:lnTo>
                    <a:lnTo>
                      <a:pt x="259" y="26"/>
                    </a:lnTo>
                    <a:lnTo>
                      <a:pt x="254" y="24"/>
                    </a:lnTo>
                    <a:lnTo>
                      <a:pt x="248" y="22"/>
                    </a:lnTo>
                    <a:lnTo>
                      <a:pt x="242" y="19"/>
                    </a:lnTo>
                    <a:lnTo>
                      <a:pt x="223" y="6"/>
                    </a:lnTo>
                    <a:lnTo>
                      <a:pt x="221" y="5"/>
                    </a:lnTo>
                    <a:lnTo>
                      <a:pt x="219" y="4"/>
                    </a:lnTo>
                    <a:lnTo>
                      <a:pt x="217" y="3"/>
                    </a:lnTo>
                    <a:lnTo>
                      <a:pt x="216" y="2"/>
                    </a:lnTo>
                    <a:lnTo>
                      <a:pt x="213" y="2"/>
                    </a:lnTo>
                    <a:lnTo>
                      <a:pt x="211" y="2"/>
                    </a:lnTo>
                    <a:lnTo>
                      <a:pt x="209" y="1"/>
                    </a:lnTo>
                    <a:lnTo>
                      <a:pt x="207" y="1"/>
                    </a:lnTo>
                    <a:lnTo>
                      <a:pt x="171" y="1"/>
                    </a:lnTo>
                    <a:lnTo>
                      <a:pt x="149" y="0"/>
                    </a:lnTo>
                    <a:lnTo>
                      <a:pt x="128" y="1"/>
                    </a:lnTo>
                    <a:lnTo>
                      <a:pt x="107" y="3"/>
                    </a:lnTo>
                    <a:lnTo>
                      <a:pt x="86" y="7"/>
                    </a:lnTo>
                    <a:lnTo>
                      <a:pt x="66" y="13"/>
                    </a:lnTo>
                    <a:lnTo>
                      <a:pt x="47" y="22"/>
                    </a:lnTo>
                    <a:lnTo>
                      <a:pt x="37" y="26"/>
                    </a:lnTo>
                    <a:lnTo>
                      <a:pt x="28" y="32"/>
                    </a:lnTo>
                    <a:lnTo>
                      <a:pt x="19" y="39"/>
                    </a:lnTo>
                    <a:lnTo>
                      <a:pt x="11" y="46"/>
                    </a:lnTo>
                    <a:lnTo>
                      <a:pt x="7" y="49"/>
                    </a:lnTo>
                    <a:lnTo>
                      <a:pt x="4" y="53"/>
                    </a:lnTo>
                    <a:lnTo>
                      <a:pt x="2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3" y="79"/>
                    </a:lnTo>
                    <a:lnTo>
                      <a:pt x="6" y="84"/>
                    </a:lnTo>
                    <a:lnTo>
                      <a:pt x="9" y="88"/>
                    </a:lnTo>
                    <a:lnTo>
                      <a:pt x="13" y="91"/>
                    </a:lnTo>
                    <a:lnTo>
                      <a:pt x="18" y="93"/>
                    </a:lnTo>
                    <a:lnTo>
                      <a:pt x="24" y="94"/>
                    </a:lnTo>
                    <a:lnTo>
                      <a:pt x="29" y="95"/>
                    </a:lnTo>
                    <a:lnTo>
                      <a:pt x="34" y="94"/>
                    </a:lnTo>
                    <a:lnTo>
                      <a:pt x="39" y="92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4" name="Freeform 127"/>
              <p:cNvSpPr>
                <a:spLocks/>
              </p:cNvSpPr>
              <p:nvPr/>
            </p:nvSpPr>
            <p:spPr bwMode="auto">
              <a:xfrm>
                <a:off x="695" y="1798"/>
                <a:ext cx="35" cy="14"/>
              </a:xfrm>
              <a:custGeom>
                <a:avLst/>
                <a:gdLst>
                  <a:gd name="T0" fmla="*/ 1 w 272"/>
                  <a:gd name="T1" fmla="*/ 2 h 105"/>
                  <a:gd name="T2" fmla="*/ 1 w 272"/>
                  <a:gd name="T3" fmla="*/ 1 h 105"/>
                  <a:gd name="T4" fmla="*/ 1 w 272"/>
                  <a:gd name="T5" fmla="*/ 1 h 105"/>
                  <a:gd name="T6" fmla="*/ 1 w 272"/>
                  <a:gd name="T7" fmla="*/ 1 h 105"/>
                  <a:gd name="T8" fmla="*/ 2 w 272"/>
                  <a:gd name="T9" fmla="*/ 1 h 105"/>
                  <a:gd name="T10" fmla="*/ 2 w 272"/>
                  <a:gd name="T11" fmla="*/ 1 h 105"/>
                  <a:gd name="T12" fmla="*/ 2 w 272"/>
                  <a:gd name="T13" fmla="*/ 1 h 105"/>
                  <a:gd name="T14" fmla="*/ 2 w 272"/>
                  <a:gd name="T15" fmla="*/ 1 h 105"/>
                  <a:gd name="T16" fmla="*/ 2 w 272"/>
                  <a:gd name="T17" fmla="*/ 1 h 105"/>
                  <a:gd name="T18" fmla="*/ 2 w 272"/>
                  <a:gd name="T19" fmla="*/ 1 h 105"/>
                  <a:gd name="T20" fmla="*/ 3 w 272"/>
                  <a:gd name="T21" fmla="*/ 1 h 105"/>
                  <a:gd name="T22" fmla="*/ 3 w 272"/>
                  <a:gd name="T23" fmla="*/ 1 h 105"/>
                  <a:gd name="T24" fmla="*/ 3 w 272"/>
                  <a:gd name="T25" fmla="*/ 1 h 105"/>
                  <a:gd name="T26" fmla="*/ 3 w 272"/>
                  <a:gd name="T27" fmla="*/ 1 h 105"/>
                  <a:gd name="T28" fmla="*/ 4 w 272"/>
                  <a:gd name="T29" fmla="*/ 2 h 105"/>
                  <a:gd name="T30" fmla="*/ 4 w 272"/>
                  <a:gd name="T31" fmla="*/ 2 h 105"/>
                  <a:gd name="T32" fmla="*/ 4 w 272"/>
                  <a:gd name="T33" fmla="*/ 2 h 105"/>
                  <a:gd name="T34" fmla="*/ 4 w 272"/>
                  <a:gd name="T35" fmla="*/ 2 h 105"/>
                  <a:gd name="T36" fmla="*/ 4 w 272"/>
                  <a:gd name="T37" fmla="*/ 2 h 105"/>
                  <a:gd name="T38" fmla="*/ 4 w 272"/>
                  <a:gd name="T39" fmla="*/ 2 h 105"/>
                  <a:gd name="T40" fmla="*/ 4 w 272"/>
                  <a:gd name="T41" fmla="*/ 1 h 105"/>
                  <a:gd name="T42" fmla="*/ 5 w 272"/>
                  <a:gd name="T43" fmla="*/ 1 h 105"/>
                  <a:gd name="T44" fmla="*/ 5 w 272"/>
                  <a:gd name="T45" fmla="*/ 1 h 105"/>
                  <a:gd name="T46" fmla="*/ 5 w 272"/>
                  <a:gd name="T47" fmla="*/ 1 h 105"/>
                  <a:gd name="T48" fmla="*/ 5 w 272"/>
                  <a:gd name="T49" fmla="*/ 1 h 105"/>
                  <a:gd name="T50" fmla="*/ 5 w 272"/>
                  <a:gd name="T51" fmla="*/ 1 h 105"/>
                  <a:gd name="T52" fmla="*/ 4 w 272"/>
                  <a:gd name="T53" fmla="*/ 1 h 105"/>
                  <a:gd name="T54" fmla="*/ 4 w 272"/>
                  <a:gd name="T55" fmla="*/ 1 h 105"/>
                  <a:gd name="T56" fmla="*/ 4 w 272"/>
                  <a:gd name="T57" fmla="*/ 1 h 105"/>
                  <a:gd name="T58" fmla="*/ 4 w 272"/>
                  <a:gd name="T59" fmla="*/ 1 h 105"/>
                  <a:gd name="T60" fmla="*/ 4 w 272"/>
                  <a:gd name="T61" fmla="*/ 1 h 105"/>
                  <a:gd name="T62" fmla="*/ 4 w 272"/>
                  <a:gd name="T63" fmla="*/ 1 h 105"/>
                  <a:gd name="T64" fmla="*/ 4 w 272"/>
                  <a:gd name="T65" fmla="*/ 0 h 105"/>
                  <a:gd name="T66" fmla="*/ 3 w 272"/>
                  <a:gd name="T67" fmla="*/ 0 h 105"/>
                  <a:gd name="T68" fmla="*/ 3 w 272"/>
                  <a:gd name="T69" fmla="*/ 0 h 105"/>
                  <a:gd name="T70" fmla="*/ 3 w 272"/>
                  <a:gd name="T71" fmla="*/ 0 h 105"/>
                  <a:gd name="T72" fmla="*/ 3 w 272"/>
                  <a:gd name="T73" fmla="*/ 0 h 105"/>
                  <a:gd name="T74" fmla="*/ 2 w 272"/>
                  <a:gd name="T75" fmla="*/ 0 h 105"/>
                  <a:gd name="T76" fmla="*/ 2 w 272"/>
                  <a:gd name="T77" fmla="*/ 0 h 105"/>
                  <a:gd name="T78" fmla="*/ 2 w 272"/>
                  <a:gd name="T79" fmla="*/ 0 h 105"/>
                  <a:gd name="T80" fmla="*/ 2 w 272"/>
                  <a:gd name="T81" fmla="*/ 0 h 105"/>
                  <a:gd name="T82" fmla="*/ 1 w 272"/>
                  <a:gd name="T83" fmla="*/ 0 h 105"/>
                  <a:gd name="T84" fmla="*/ 1 w 272"/>
                  <a:gd name="T85" fmla="*/ 0 h 105"/>
                  <a:gd name="T86" fmla="*/ 1 w 272"/>
                  <a:gd name="T87" fmla="*/ 0 h 105"/>
                  <a:gd name="T88" fmla="*/ 1 w 272"/>
                  <a:gd name="T89" fmla="*/ 1 h 105"/>
                  <a:gd name="T90" fmla="*/ 0 w 272"/>
                  <a:gd name="T91" fmla="*/ 1 h 105"/>
                  <a:gd name="T92" fmla="*/ 0 w 272"/>
                  <a:gd name="T93" fmla="*/ 1 h 105"/>
                  <a:gd name="T94" fmla="*/ 0 w 272"/>
                  <a:gd name="T95" fmla="*/ 1 h 105"/>
                  <a:gd name="T96" fmla="*/ 0 w 272"/>
                  <a:gd name="T97" fmla="*/ 1 h 105"/>
                  <a:gd name="T98" fmla="*/ 0 w 272"/>
                  <a:gd name="T99" fmla="*/ 1 h 105"/>
                  <a:gd name="T100" fmla="*/ 0 w 272"/>
                  <a:gd name="T101" fmla="*/ 1 h 105"/>
                  <a:gd name="T102" fmla="*/ 0 w 272"/>
                  <a:gd name="T103" fmla="*/ 1 h 105"/>
                  <a:gd name="T104" fmla="*/ 0 w 272"/>
                  <a:gd name="T105" fmla="*/ 2 h 105"/>
                  <a:gd name="T106" fmla="*/ 0 w 272"/>
                  <a:gd name="T107" fmla="*/ 2 h 105"/>
                  <a:gd name="T108" fmla="*/ 0 w 272"/>
                  <a:gd name="T109" fmla="*/ 2 h 105"/>
                  <a:gd name="T110" fmla="*/ 0 w 272"/>
                  <a:gd name="T111" fmla="*/ 2 h 105"/>
                  <a:gd name="T112" fmla="*/ 0 w 272"/>
                  <a:gd name="T113" fmla="*/ 2 h 105"/>
                  <a:gd name="T114" fmla="*/ 0 w 272"/>
                  <a:gd name="T115" fmla="*/ 2 h 105"/>
                  <a:gd name="T116" fmla="*/ 0 w 272"/>
                  <a:gd name="T117" fmla="*/ 2 h 105"/>
                  <a:gd name="T118" fmla="*/ 1 w 272"/>
                  <a:gd name="T119" fmla="*/ 2 h 105"/>
                  <a:gd name="T120" fmla="*/ 1 w 272"/>
                  <a:gd name="T121" fmla="*/ 2 h 105"/>
                  <a:gd name="T122" fmla="*/ 1 w 272"/>
                  <a:gd name="T123" fmla="*/ 2 h 105"/>
                  <a:gd name="T124" fmla="*/ 1 w 272"/>
                  <a:gd name="T125" fmla="*/ 2 h 1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2" h="105">
                    <a:moveTo>
                      <a:pt x="47" y="96"/>
                    </a:moveTo>
                    <a:lnTo>
                      <a:pt x="57" y="85"/>
                    </a:lnTo>
                    <a:lnTo>
                      <a:pt x="67" y="74"/>
                    </a:lnTo>
                    <a:lnTo>
                      <a:pt x="79" y="67"/>
                    </a:lnTo>
                    <a:lnTo>
                      <a:pt x="90" y="61"/>
                    </a:lnTo>
                    <a:lnTo>
                      <a:pt x="102" y="57"/>
                    </a:lnTo>
                    <a:lnTo>
                      <a:pt x="113" y="55"/>
                    </a:lnTo>
                    <a:lnTo>
                      <a:pt x="126" y="55"/>
                    </a:lnTo>
                    <a:lnTo>
                      <a:pt x="138" y="56"/>
                    </a:lnTo>
                    <a:lnTo>
                      <a:pt x="150" y="58"/>
                    </a:lnTo>
                    <a:lnTo>
                      <a:pt x="163" y="61"/>
                    </a:lnTo>
                    <a:lnTo>
                      <a:pt x="176" y="65"/>
                    </a:lnTo>
                    <a:lnTo>
                      <a:pt x="188" y="70"/>
                    </a:lnTo>
                    <a:lnTo>
                      <a:pt x="212" y="80"/>
                    </a:lnTo>
                    <a:lnTo>
                      <a:pt x="237" y="91"/>
                    </a:lnTo>
                    <a:lnTo>
                      <a:pt x="242" y="93"/>
                    </a:lnTo>
                    <a:lnTo>
                      <a:pt x="247" y="93"/>
                    </a:lnTo>
                    <a:lnTo>
                      <a:pt x="252" y="92"/>
                    </a:lnTo>
                    <a:lnTo>
                      <a:pt x="258" y="90"/>
                    </a:lnTo>
                    <a:lnTo>
                      <a:pt x="262" y="87"/>
                    </a:lnTo>
                    <a:lnTo>
                      <a:pt x="266" y="82"/>
                    </a:lnTo>
                    <a:lnTo>
                      <a:pt x="269" y="78"/>
                    </a:lnTo>
                    <a:lnTo>
                      <a:pt x="271" y="73"/>
                    </a:lnTo>
                    <a:lnTo>
                      <a:pt x="272" y="68"/>
                    </a:lnTo>
                    <a:lnTo>
                      <a:pt x="271" y="62"/>
                    </a:lnTo>
                    <a:lnTo>
                      <a:pt x="270" y="57"/>
                    </a:lnTo>
                    <a:lnTo>
                      <a:pt x="268" y="52"/>
                    </a:lnTo>
                    <a:lnTo>
                      <a:pt x="266" y="48"/>
                    </a:lnTo>
                    <a:lnTo>
                      <a:pt x="262" y="44"/>
                    </a:lnTo>
                    <a:lnTo>
                      <a:pt x="258" y="40"/>
                    </a:lnTo>
                    <a:lnTo>
                      <a:pt x="252" y="38"/>
                    </a:lnTo>
                    <a:lnTo>
                      <a:pt x="238" y="30"/>
                    </a:lnTo>
                    <a:lnTo>
                      <a:pt x="222" y="23"/>
                    </a:lnTo>
                    <a:lnTo>
                      <a:pt x="206" y="16"/>
                    </a:lnTo>
                    <a:lnTo>
                      <a:pt x="190" y="10"/>
                    </a:lnTo>
                    <a:lnTo>
                      <a:pt x="173" y="6"/>
                    </a:lnTo>
                    <a:lnTo>
                      <a:pt x="158" y="3"/>
                    </a:lnTo>
                    <a:lnTo>
                      <a:pt x="141" y="0"/>
                    </a:lnTo>
                    <a:lnTo>
                      <a:pt x="125" y="0"/>
                    </a:lnTo>
                    <a:lnTo>
                      <a:pt x="109" y="2"/>
                    </a:lnTo>
                    <a:lnTo>
                      <a:pt x="93" y="4"/>
                    </a:lnTo>
                    <a:lnTo>
                      <a:pt x="78" y="8"/>
                    </a:lnTo>
                    <a:lnTo>
                      <a:pt x="63" y="14"/>
                    </a:lnTo>
                    <a:lnTo>
                      <a:pt x="48" y="21"/>
                    </a:lnTo>
                    <a:lnTo>
                      <a:pt x="34" y="32"/>
                    </a:lnTo>
                    <a:lnTo>
                      <a:pt x="21" y="44"/>
                    </a:lnTo>
                    <a:lnTo>
                      <a:pt x="8" y="57"/>
                    </a:lnTo>
                    <a:lnTo>
                      <a:pt x="4" y="61"/>
                    </a:lnTo>
                    <a:lnTo>
                      <a:pt x="2" y="67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2" y="87"/>
                    </a:lnTo>
                    <a:lnTo>
                      <a:pt x="4" y="92"/>
                    </a:lnTo>
                    <a:lnTo>
                      <a:pt x="8" y="96"/>
                    </a:lnTo>
                    <a:lnTo>
                      <a:pt x="13" y="99"/>
                    </a:lnTo>
                    <a:lnTo>
                      <a:pt x="17" y="102"/>
                    </a:lnTo>
                    <a:lnTo>
                      <a:pt x="22" y="103"/>
                    </a:lnTo>
                    <a:lnTo>
                      <a:pt x="27" y="105"/>
                    </a:lnTo>
                    <a:lnTo>
                      <a:pt x="33" y="103"/>
                    </a:lnTo>
                    <a:lnTo>
                      <a:pt x="38" y="102"/>
                    </a:lnTo>
                    <a:lnTo>
                      <a:pt x="42" y="99"/>
                    </a:lnTo>
                    <a:lnTo>
                      <a:pt x="47" y="96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5" name="Freeform 128"/>
              <p:cNvSpPr>
                <a:spLocks/>
              </p:cNvSpPr>
              <p:nvPr/>
            </p:nvSpPr>
            <p:spPr bwMode="auto">
              <a:xfrm>
                <a:off x="756" y="1828"/>
                <a:ext cx="78" cy="21"/>
              </a:xfrm>
              <a:custGeom>
                <a:avLst/>
                <a:gdLst>
                  <a:gd name="T0" fmla="*/ 0 w 602"/>
                  <a:gd name="T1" fmla="*/ 1 h 164"/>
                  <a:gd name="T2" fmla="*/ 0 w 602"/>
                  <a:gd name="T3" fmla="*/ 1 h 164"/>
                  <a:gd name="T4" fmla="*/ 0 w 602"/>
                  <a:gd name="T5" fmla="*/ 1 h 164"/>
                  <a:gd name="T6" fmla="*/ 1 w 602"/>
                  <a:gd name="T7" fmla="*/ 1 h 164"/>
                  <a:gd name="T8" fmla="*/ 1 w 602"/>
                  <a:gd name="T9" fmla="*/ 1 h 164"/>
                  <a:gd name="T10" fmla="*/ 2 w 602"/>
                  <a:gd name="T11" fmla="*/ 1 h 164"/>
                  <a:gd name="T12" fmla="*/ 2 w 602"/>
                  <a:gd name="T13" fmla="*/ 1 h 164"/>
                  <a:gd name="T14" fmla="*/ 2 w 602"/>
                  <a:gd name="T15" fmla="*/ 1 h 164"/>
                  <a:gd name="T16" fmla="*/ 3 w 602"/>
                  <a:gd name="T17" fmla="*/ 1 h 164"/>
                  <a:gd name="T18" fmla="*/ 3 w 602"/>
                  <a:gd name="T19" fmla="*/ 1 h 164"/>
                  <a:gd name="T20" fmla="*/ 4 w 602"/>
                  <a:gd name="T21" fmla="*/ 1 h 164"/>
                  <a:gd name="T22" fmla="*/ 4 w 602"/>
                  <a:gd name="T23" fmla="*/ 1 h 164"/>
                  <a:gd name="T24" fmla="*/ 5 w 602"/>
                  <a:gd name="T25" fmla="*/ 1 h 164"/>
                  <a:gd name="T26" fmla="*/ 6 w 602"/>
                  <a:gd name="T27" fmla="*/ 1 h 164"/>
                  <a:gd name="T28" fmla="*/ 6 w 602"/>
                  <a:gd name="T29" fmla="*/ 1 h 164"/>
                  <a:gd name="T30" fmla="*/ 7 w 602"/>
                  <a:gd name="T31" fmla="*/ 1 h 164"/>
                  <a:gd name="T32" fmla="*/ 7 w 602"/>
                  <a:gd name="T33" fmla="*/ 1 h 164"/>
                  <a:gd name="T34" fmla="*/ 8 w 602"/>
                  <a:gd name="T35" fmla="*/ 1 h 164"/>
                  <a:gd name="T36" fmla="*/ 9 w 602"/>
                  <a:gd name="T37" fmla="*/ 0 h 164"/>
                  <a:gd name="T38" fmla="*/ 9 w 602"/>
                  <a:gd name="T39" fmla="*/ 0 h 164"/>
                  <a:gd name="T40" fmla="*/ 10 w 602"/>
                  <a:gd name="T41" fmla="*/ 0 h 164"/>
                  <a:gd name="T42" fmla="*/ 10 w 602"/>
                  <a:gd name="T43" fmla="*/ 0 h 164"/>
                  <a:gd name="T44" fmla="*/ 10 w 602"/>
                  <a:gd name="T45" fmla="*/ 0 h 164"/>
                  <a:gd name="T46" fmla="*/ 10 w 602"/>
                  <a:gd name="T47" fmla="*/ 0 h 164"/>
                  <a:gd name="T48" fmla="*/ 10 w 602"/>
                  <a:gd name="T49" fmla="*/ 0 h 164"/>
                  <a:gd name="T50" fmla="*/ 9 w 602"/>
                  <a:gd name="T51" fmla="*/ 1 h 164"/>
                  <a:gd name="T52" fmla="*/ 8 w 602"/>
                  <a:gd name="T53" fmla="*/ 1 h 164"/>
                  <a:gd name="T54" fmla="*/ 8 w 602"/>
                  <a:gd name="T55" fmla="*/ 2 h 164"/>
                  <a:gd name="T56" fmla="*/ 8 w 602"/>
                  <a:gd name="T57" fmla="*/ 2 h 164"/>
                  <a:gd name="T58" fmla="*/ 7 w 602"/>
                  <a:gd name="T59" fmla="*/ 2 h 164"/>
                  <a:gd name="T60" fmla="*/ 7 w 602"/>
                  <a:gd name="T61" fmla="*/ 2 h 164"/>
                  <a:gd name="T62" fmla="*/ 6 w 602"/>
                  <a:gd name="T63" fmla="*/ 2 h 164"/>
                  <a:gd name="T64" fmla="*/ 6 w 602"/>
                  <a:gd name="T65" fmla="*/ 3 h 164"/>
                  <a:gd name="T66" fmla="*/ 6 w 602"/>
                  <a:gd name="T67" fmla="*/ 3 h 164"/>
                  <a:gd name="T68" fmla="*/ 5 w 602"/>
                  <a:gd name="T69" fmla="*/ 3 h 164"/>
                  <a:gd name="T70" fmla="*/ 5 w 602"/>
                  <a:gd name="T71" fmla="*/ 3 h 164"/>
                  <a:gd name="T72" fmla="*/ 5 w 602"/>
                  <a:gd name="T73" fmla="*/ 3 h 164"/>
                  <a:gd name="T74" fmla="*/ 5 w 602"/>
                  <a:gd name="T75" fmla="*/ 3 h 164"/>
                  <a:gd name="T76" fmla="*/ 5 w 602"/>
                  <a:gd name="T77" fmla="*/ 3 h 164"/>
                  <a:gd name="T78" fmla="*/ 4 w 602"/>
                  <a:gd name="T79" fmla="*/ 3 h 164"/>
                  <a:gd name="T80" fmla="*/ 4 w 602"/>
                  <a:gd name="T81" fmla="*/ 3 h 164"/>
                  <a:gd name="T82" fmla="*/ 4 w 602"/>
                  <a:gd name="T83" fmla="*/ 3 h 164"/>
                  <a:gd name="T84" fmla="*/ 3 w 602"/>
                  <a:gd name="T85" fmla="*/ 2 h 164"/>
                  <a:gd name="T86" fmla="*/ 3 w 602"/>
                  <a:gd name="T87" fmla="*/ 2 h 164"/>
                  <a:gd name="T88" fmla="*/ 2 w 602"/>
                  <a:gd name="T89" fmla="*/ 2 h 164"/>
                  <a:gd name="T90" fmla="*/ 2 w 602"/>
                  <a:gd name="T91" fmla="*/ 2 h 164"/>
                  <a:gd name="T92" fmla="*/ 2 w 602"/>
                  <a:gd name="T93" fmla="*/ 2 h 164"/>
                  <a:gd name="T94" fmla="*/ 1 w 602"/>
                  <a:gd name="T95" fmla="*/ 1 h 164"/>
                  <a:gd name="T96" fmla="*/ 0 w 602"/>
                  <a:gd name="T97" fmla="*/ 1 h 164"/>
                  <a:gd name="T98" fmla="*/ 0 w 602"/>
                  <a:gd name="T99" fmla="*/ 1 h 164"/>
                  <a:gd name="T100" fmla="*/ 0 w 602"/>
                  <a:gd name="T101" fmla="*/ 1 h 1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2" h="164">
                    <a:moveTo>
                      <a:pt x="0" y="43"/>
                    </a:moveTo>
                    <a:lnTo>
                      <a:pt x="4" y="44"/>
                    </a:lnTo>
                    <a:lnTo>
                      <a:pt x="17" y="49"/>
                    </a:lnTo>
                    <a:lnTo>
                      <a:pt x="41" y="53"/>
                    </a:lnTo>
                    <a:lnTo>
                      <a:pt x="72" y="58"/>
                    </a:lnTo>
                    <a:lnTo>
                      <a:pt x="92" y="61"/>
                    </a:lnTo>
                    <a:lnTo>
                      <a:pt x="114" y="62"/>
                    </a:lnTo>
                    <a:lnTo>
                      <a:pt x="139" y="64"/>
                    </a:lnTo>
                    <a:lnTo>
                      <a:pt x="167" y="65"/>
                    </a:lnTo>
                    <a:lnTo>
                      <a:pt x="196" y="65"/>
                    </a:lnTo>
                    <a:lnTo>
                      <a:pt x="229" y="64"/>
                    </a:lnTo>
                    <a:lnTo>
                      <a:pt x="263" y="63"/>
                    </a:lnTo>
                    <a:lnTo>
                      <a:pt x="301" y="60"/>
                    </a:lnTo>
                    <a:lnTo>
                      <a:pt x="338" y="57"/>
                    </a:lnTo>
                    <a:lnTo>
                      <a:pt x="373" y="53"/>
                    </a:lnTo>
                    <a:lnTo>
                      <a:pt x="405" y="49"/>
                    </a:lnTo>
                    <a:lnTo>
                      <a:pt x="435" y="43"/>
                    </a:lnTo>
                    <a:lnTo>
                      <a:pt x="487" y="34"/>
                    </a:lnTo>
                    <a:lnTo>
                      <a:pt x="529" y="24"/>
                    </a:lnTo>
                    <a:lnTo>
                      <a:pt x="561" y="15"/>
                    </a:lnTo>
                    <a:lnTo>
                      <a:pt x="584" y="8"/>
                    </a:lnTo>
                    <a:lnTo>
                      <a:pt x="598" y="2"/>
                    </a:lnTo>
                    <a:lnTo>
                      <a:pt x="602" y="0"/>
                    </a:lnTo>
                    <a:lnTo>
                      <a:pt x="595" y="7"/>
                    </a:lnTo>
                    <a:lnTo>
                      <a:pt x="575" y="24"/>
                    </a:lnTo>
                    <a:lnTo>
                      <a:pt x="543" y="50"/>
                    </a:lnTo>
                    <a:lnTo>
                      <a:pt x="503" y="79"/>
                    </a:lnTo>
                    <a:lnTo>
                      <a:pt x="481" y="94"/>
                    </a:lnTo>
                    <a:lnTo>
                      <a:pt x="457" y="109"/>
                    </a:lnTo>
                    <a:lnTo>
                      <a:pt x="432" y="122"/>
                    </a:lnTo>
                    <a:lnTo>
                      <a:pt x="406" y="135"/>
                    </a:lnTo>
                    <a:lnTo>
                      <a:pt x="380" y="145"/>
                    </a:lnTo>
                    <a:lnTo>
                      <a:pt x="354" y="155"/>
                    </a:lnTo>
                    <a:lnTo>
                      <a:pt x="340" y="158"/>
                    </a:lnTo>
                    <a:lnTo>
                      <a:pt x="327" y="161"/>
                    </a:lnTo>
                    <a:lnTo>
                      <a:pt x="314" y="163"/>
                    </a:lnTo>
                    <a:lnTo>
                      <a:pt x="301" y="164"/>
                    </a:lnTo>
                    <a:lnTo>
                      <a:pt x="288" y="164"/>
                    </a:lnTo>
                    <a:lnTo>
                      <a:pt x="275" y="164"/>
                    </a:lnTo>
                    <a:lnTo>
                      <a:pt x="261" y="163"/>
                    </a:lnTo>
                    <a:lnTo>
                      <a:pt x="249" y="161"/>
                    </a:lnTo>
                    <a:lnTo>
                      <a:pt x="221" y="156"/>
                    </a:lnTo>
                    <a:lnTo>
                      <a:pt x="195" y="149"/>
                    </a:lnTo>
                    <a:lnTo>
                      <a:pt x="170" y="140"/>
                    </a:lnTo>
                    <a:lnTo>
                      <a:pt x="145" y="130"/>
                    </a:lnTo>
                    <a:lnTo>
                      <a:pt x="120" y="118"/>
                    </a:lnTo>
                    <a:lnTo>
                      <a:pt x="98" y="106"/>
                    </a:lnTo>
                    <a:lnTo>
                      <a:pt x="58" y="83"/>
                    </a:lnTo>
                    <a:lnTo>
                      <a:pt x="27" y="63"/>
                    </a:lnTo>
                    <a:lnTo>
                      <a:pt x="7" y="4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3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6" name="Freeform 129"/>
              <p:cNvSpPr>
                <a:spLocks/>
              </p:cNvSpPr>
              <p:nvPr/>
            </p:nvSpPr>
            <p:spPr bwMode="auto">
              <a:xfrm>
                <a:off x="680" y="1657"/>
                <a:ext cx="32" cy="23"/>
              </a:xfrm>
              <a:custGeom>
                <a:avLst/>
                <a:gdLst>
                  <a:gd name="T0" fmla="*/ 4 w 241"/>
                  <a:gd name="T1" fmla="*/ 0 h 171"/>
                  <a:gd name="T2" fmla="*/ 4 w 241"/>
                  <a:gd name="T3" fmla="*/ 0 h 171"/>
                  <a:gd name="T4" fmla="*/ 4 w 241"/>
                  <a:gd name="T5" fmla="*/ 0 h 171"/>
                  <a:gd name="T6" fmla="*/ 3 w 241"/>
                  <a:gd name="T7" fmla="*/ 0 h 171"/>
                  <a:gd name="T8" fmla="*/ 3 w 241"/>
                  <a:gd name="T9" fmla="*/ 0 h 171"/>
                  <a:gd name="T10" fmla="*/ 3 w 241"/>
                  <a:gd name="T11" fmla="*/ 0 h 171"/>
                  <a:gd name="T12" fmla="*/ 2 w 241"/>
                  <a:gd name="T13" fmla="*/ 0 h 171"/>
                  <a:gd name="T14" fmla="*/ 2 w 241"/>
                  <a:gd name="T15" fmla="*/ 0 h 171"/>
                  <a:gd name="T16" fmla="*/ 2 w 241"/>
                  <a:gd name="T17" fmla="*/ 0 h 171"/>
                  <a:gd name="T18" fmla="*/ 2 w 241"/>
                  <a:gd name="T19" fmla="*/ 0 h 171"/>
                  <a:gd name="T20" fmla="*/ 2 w 241"/>
                  <a:gd name="T21" fmla="*/ 0 h 171"/>
                  <a:gd name="T22" fmla="*/ 1 w 241"/>
                  <a:gd name="T23" fmla="*/ 1 h 171"/>
                  <a:gd name="T24" fmla="*/ 1 w 241"/>
                  <a:gd name="T25" fmla="*/ 1 h 171"/>
                  <a:gd name="T26" fmla="*/ 1 w 241"/>
                  <a:gd name="T27" fmla="*/ 1 h 171"/>
                  <a:gd name="T28" fmla="*/ 0 w 241"/>
                  <a:gd name="T29" fmla="*/ 2 h 171"/>
                  <a:gd name="T30" fmla="*/ 0 w 241"/>
                  <a:gd name="T31" fmla="*/ 2 h 171"/>
                  <a:gd name="T32" fmla="*/ 0 w 241"/>
                  <a:gd name="T33" fmla="*/ 3 h 171"/>
                  <a:gd name="T34" fmla="*/ 0 w 241"/>
                  <a:gd name="T35" fmla="*/ 3 h 171"/>
                  <a:gd name="T36" fmla="*/ 0 w 241"/>
                  <a:gd name="T37" fmla="*/ 3 h 171"/>
                  <a:gd name="T38" fmla="*/ 0 w 241"/>
                  <a:gd name="T39" fmla="*/ 3 h 171"/>
                  <a:gd name="T40" fmla="*/ 0 w 241"/>
                  <a:gd name="T41" fmla="*/ 3 h 171"/>
                  <a:gd name="T42" fmla="*/ 0 w 241"/>
                  <a:gd name="T43" fmla="*/ 3 h 171"/>
                  <a:gd name="T44" fmla="*/ 1 w 241"/>
                  <a:gd name="T45" fmla="*/ 3 h 171"/>
                  <a:gd name="T46" fmla="*/ 1 w 241"/>
                  <a:gd name="T47" fmla="*/ 3 h 171"/>
                  <a:gd name="T48" fmla="*/ 1 w 241"/>
                  <a:gd name="T49" fmla="*/ 3 h 171"/>
                  <a:gd name="T50" fmla="*/ 1 w 241"/>
                  <a:gd name="T51" fmla="*/ 2 h 171"/>
                  <a:gd name="T52" fmla="*/ 1 w 241"/>
                  <a:gd name="T53" fmla="*/ 2 h 171"/>
                  <a:gd name="T54" fmla="*/ 1 w 241"/>
                  <a:gd name="T55" fmla="*/ 1 h 171"/>
                  <a:gd name="T56" fmla="*/ 2 w 241"/>
                  <a:gd name="T57" fmla="*/ 1 h 171"/>
                  <a:gd name="T58" fmla="*/ 2 w 241"/>
                  <a:gd name="T59" fmla="*/ 1 h 171"/>
                  <a:gd name="T60" fmla="*/ 3 w 241"/>
                  <a:gd name="T61" fmla="*/ 1 h 171"/>
                  <a:gd name="T62" fmla="*/ 3 w 241"/>
                  <a:gd name="T63" fmla="*/ 1 h 171"/>
                  <a:gd name="T64" fmla="*/ 3 w 241"/>
                  <a:gd name="T65" fmla="*/ 1 h 171"/>
                  <a:gd name="T66" fmla="*/ 3 w 241"/>
                  <a:gd name="T67" fmla="*/ 1 h 171"/>
                  <a:gd name="T68" fmla="*/ 4 w 241"/>
                  <a:gd name="T69" fmla="*/ 1 h 171"/>
                  <a:gd name="T70" fmla="*/ 4 w 241"/>
                  <a:gd name="T71" fmla="*/ 1 h 171"/>
                  <a:gd name="T72" fmla="*/ 4 w 241"/>
                  <a:gd name="T73" fmla="*/ 1 h 171"/>
                  <a:gd name="T74" fmla="*/ 4 w 241"/>
                  <a:gd name="T75" fmla="*/ 1 h 171"/>
                  <a:gd name="T76" fmla="*/ 4 w 241"/>
                  <a:gd name="T77" fmla="*/ 1 h 171"/>
                  <a:gd name="T78" fmla="*/ 4 w 241"/>
                  <a:gd name="T79" fmla="*/ 1 h 171"/>
                  <a:gd name="T80" fmla="*/ 4 w 241"/>
                  <a:gd name="T81" fmla="*/ 1 h 171"/>
                  <a:gd name="T82" fmla="*/ 4 w 241"/>
                  <a:gd name="T83" fmla="*/ 0 h 171"/>
                  <a:gd name="T84" fmla="*/ 4 w 241"/>
                  <a:gd name="T85" fmla="*/ 0 h 171"/>
                  <a:gd name="T86" fmla="*/ 4 w 241"/>
                  <a:gd name="T87" fmla="*/ 0 h 1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1" h="171">
                    <a:moveTo>
                      <a:pt x="228" y="18"/>
                    </a:moveTo>
                    <a:lnTo>
                      <a:pt x="223" y="17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8" y="13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193" y="8"/>
                    </a:lnTo>
                    <a:lnTo>
                      <a:pt x="188" y="7"/>
                    </a:lnTo>
                    <a:lnTo>
                      <a:pt x="144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1"/>
                    </a:lnTo>
                    <a:lnTo>
                      <a:pt x="135" y="1"/>
                    </a:lnTo>
                    <a:lnTo>
                      <a:pt x="133" y="2"/>
                    </a:lnTo>
                    <a:lnTo>
                      <a:pt x="132" y="3"/>
                    </a:lnTo>
                    <a:lnTo>
                      <a:pt x="130" y="4"/>
                    </a:lnTo>
                    <a:lnTo>
                      <a:pt x="126" y="8"/>
                    </a:lnTo>
                    <a:lnTo>
                      <a:pt x="115" y="11"/>
                    </a:lnTo>
                    <a:lnTo>
                      <a:pt x="103" y="17"/>
                    </a:lnTo>
                    <a:lnTo>
                      <a:pt x="92" y="22"/>
                    </a:lnTo>
                    <a:lnTo>
                      <a:pt x="81" y="28"/>
                    </a:lnTo>
                    <a:lnTo>
                      <a:pt x="72" y="36"/>
                    </a:lnTo>
                    <a:lnTo>
                      <a:pt x="62" y="43"/>
                    </a:lnTo>
                    <a:lnTo>
                      <a:pt x="54" y="51"/>
                    </a:lnTo>
                    <a:lnTo>
                      <a:pt x="45" y="61"/>
                    </a:lnTo>
                    <a:lnTo>
                      <a:pt x="38" y="70"/>
                    </a:lnTo>
                    <a:lnTo>
                      <a:pt x="31" y="81"/>
                    </a:lnTo>
                    <a:lnTo>
                      <a:pt x="24" y="91"/>
                    </a:lnTo>
                    <a:lnTo>
                      <a:pt x="19" y="102"/>
                    </a:lnTo>
                    <a:lnTo>
                      <a:pt x="9" y="125"/>
                    </a:lnTo>
                    <a:lnTo>
                      <a:pt x="1" y="148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3" y="164"/>
                    </a:lnTo>
                    <a:lnTo>
                      <a:pt x="6" y="166"/>
                    </a:lnTo>
                    <a:lnTo>
                      <a:pt x="9" y="168"/>
                    </a:lnTo>
                    <a:lnTo>
                      <a:pt x="12" y="170"/>
                    </a:lnTo>
                    <a:lnTo>
                      <a:pt x="15" y="170"/>
                    </a:lnTo>
                    <a:lnTo>
                      <a:pt x="18" y="171"/>
                    </a:lnTo>
                    <a:lnTo>
                      <a:pt x="21" y="170"/>
                    </a:lnTo>
                    <a:lnTo>
                      <a:pt x="24" y="169"/>
                    </a:lnTo>
                    <a:lnTo>
                      <a:pt x="28" y="168"/>
                    </a:lnTo>
                    <a:lnTo>
                      <a:pt x="30" y="166"/>
                    </a:lnTo>
                    <a:lnTo>
                      <a:pt x="32" y="163"/>
                    </a:lnTo>
                    <a:lnTo>
                      <a:pt x="33" y="160"/>
                    </a:lnTo>
                    <a:lnTo>
                      <a:pt x="39" y="143"/>
                    </a:lnTo>
                    <a:lnTo>
                      <a:pt x="47" y="125"/>
                    </a:lnTo>
                    <a:lnTo>
                      <a:pt x="54" y="109"/>
                    </a:lnTo>
                    <a:lnTo>
                      <a:pt x="63" y="93"/>
                    </a:lnTo>
                    <a:lnTo>
                      <a:pt x="69" y="86"/>
                    </a:lnTo>
                    <a:lnTo>
                      <a:pt x="75" y="79"/>
                    </a:lnTo>
                    <a:lnTo>
                      <a:pt x="81" y="72"/>
                    </a:lnTo>
                    <a:lnTo>
                      <a:pt x="89" y="66"/>
                    </a:lnTo>
                    <a:lnTo>
                      <a:pt x="97" y="60"/>
                    </a:lnTo>
                    <a:lnTo>
                      <a:pt x="105" y="55"/>
                    </a:lnTo>
                    <a:lnTo>
                      <a:pt x="115" y="49"/>
                    </a:lnTo>
                    <a:lnTo>
                      <a:pt x="125" y="45"/>
                    </a:lnTo>
                    <a:lnTo>
                      <a:pt x="152" y="30"/>
                    </a:lnTo>
                    <a:lnTo>
                      <a:pt x="140" y="36"/>
                    </a:lnTo>
                    <a:lnTo>
                      <a:pt x="176" y="39"/>
                    </a:lnTo>
                    <a:lnTo>
                      <a:pt x="180" y="41"/>
                    </a:lnTo>
                    <a:lnTo>
                      <a:pt x="185" y="43"/>
                    </a:lnTo>
                    <a:lnTo>
                      <a:pt x="192" y="45"/>
                    </a:lnTo>
                    <a:lnTo>
                      <a:pt x="197" y="47"/>
                    </a:lnTo>
                    <a:lnTo>
                      <a:pt x="202" y="48"/>
                    </a:lnTo>
                    <a:lnTo>
                      <a:pt x="207" y="49"/>
                    </a:lnTo>
                    <a:lnTo>
                      <a:pt x="214" y="50"/>
                    </a:lnTo>
                    <a:lnTo>
                      <a:pt x="220" y="50"/>
                    </a:lnTo>
                    <a:lnTo>
                      <a:pt x="223" y="51"/>
                    </a:lnTo>
                    <a:lnTo>
                      <a:pt x="226" y="51"/>
                    </a:lnTo>
                    <a:lnTo>
                      <a:pt x="229" y="50"/>
                    </a:lnTo>
                    <a:lnTo>
                      <a:pt x="233" y="49"/>
                    </a:lnTo>
                    <a:lnTo>
                      <a:pt x="235" y="47"/>
                    </a:lnTo>
                    <a:lnTo>
                      <a:pt x="237" y="45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1" y="36"/>
                    </a:lnTo>
                    <a:lnTo>
                      <a:pt x="241" y="31"/>
                    </a:lnTo>
                    <a:lnTo>
                      <a:pt x="240" y="28"/>
                    </a:lnTo>
                    <a:lnTo>
                      <a:pt x="239" y="26"/>
                    </a:lnTo>
                    <a:lnTo>
                      <a:pt x="237" y="23"/>
                    </a:lnTo>
                    <a:lnTo>
                      <a:pt x="235" y="21"/>
                    </a:lnTo>
                    <a:lnTo>
                      <a:pt x="232" y="19"/>
                    </a:lnTo>
                    <a:lnTo>
                      <a:pt x="228" y="18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7" name="Freeform 130"/>
              <p:cNvSpPr>
                <a:spLocks/>
              </p:cNvSpPr>
              <p:nvPr/>
            </p:nvSpPr>
            <p:spPr bwMode="auto">
              <a:xfrm>
                <a:off x="840" y="1650"/>
                <a:ext cx="43" cy="21"/>
              </a:xfrm>
              <a:custGeom>
                <a:avLst/>
                <a:gdLst>
                  <a:gd name="T0" fmla="*/ 1 w 328"/>
                  <a:gd name="T1" fmla="*/ 2 h 154"/>
                  <a:gd name="T2" fmla="*/ 1 w 328"/>
                  <a:gd name="T3" fmla="*/ 2 h 154"/>
                  <a:gd name="T4" fmla="*/ 1 w 328"/>
                  <a:gd name="T5" fmla="*/ 1 h 154"/>
                  <a:gd name="T6" fmla="*/ 2 w 328"/>
                  <a:gd name="T7" fmla="*/ 1 h 154"/>
                  <a:gd name="T8" fmla="*/ 2 w 328"/>
                  <a:gd name="T9" fmla="*/ 1 h 154"/>
                  <a:gd name="T10" fmla="*/ 3 w 328"/>
                  <a:gd name="T11" fmla="*/ 1 h 154"/>
                  <a:gd name="T12" fmla="*/ 3 w 328"/>
                  <a:gd name="T13" fmla="*/ 1 h 154"/>
                  <a:gd name="T14" fmla="*/ 3 w 328"/>
                  <a:gd name="T15" fmla="*/ 1 h 154"/>
                  <a:gd name="T16" fmla="*/ 4 w 328"/>
                  <a:gd name="T17" fmla="*/ 1 h 154"/>
                  <a:gd name="T18" fmla="*/ 4 w 328"/>
                  <a:gd name="T19" fmla="*/ 2 h 154"/>
                  <a:gd name="T20" fmla="*/ 5 w 328"/>
                  <a:gd name="T21" fmla="*/ 2 h 154"/>
                  <a:gd name="T22" fmla="*/ 5 w 328"/>
                  <a:gd name="T23" fmla="*/ 3 h 154"/>
                  <a:gd name="T24" fmla="*/ 5 w 328"/>
                  <a:gd name="T25" fmla="*/ 3 h 154"/>
                  <a:gd name="T26" fmla="*/ 5 w 328"/>
                  <a:gd name="T27" fmla="*/ 3 h 154"/>
                  <a:gd name="T28" fmla="*/ 5 w 328"/>
                  <a:gd name="T29" fmla="*/ 3 h 154"/>
                  <a:gd name="T30" fmla="*/ 6 w 328"/>
                  <a:gd name="T31" fmla="*/ 3 h 154"/>
                  <a:gd name="T32" fmla="*/ 6 w 328"/>
                  <a:gd name="T33" fmla="*/ 3 h 154"/>
                  <a:gd name="T34" fmla="*/ 6 w 328"/>
                  <a:gd name="T35" fmla="*/ 3 h 154"/>
                  <a:gd name="T36" fmla="*/ 6 w 328"/>
                  <a:gd name="T37" fmla="*/ 2 h 154"/>
                  <a:gd name="T38" fmla="*/ 6 w 328"/>
                  <a:gd name="T39" fmla="*/ 2 h 154"/>
                  <a:gd name="T40" fmla="*/ 5 w 328"/>
                  <a:gd name="T41" fmla="*/ 2 h 154"/>
                  <a:gd name="T42" fmla="*/ 5 w 328"/>
                  <a:gd name="T43" fmla="*/ 1 h 154"/>
                  <a:gd name="T44" fmla="*/ 4 w 328"/>
                  <a:gd name="T45" fmla="*/ 1 h 154"/>
                  <a:gd name="T46" fmla="*/ 4 w 328"/>
                  <a:gd name="T47" fmla="*/ 0 h 154"/>
                  <a:gd name="T48" fmla="*/ 4 w 328"/>
                  <a:gd name="T49" fmla="*/ 0 h 154"/>
                  <a:gd name="T50" fmla="*/ 3 w 328"/>
                  <a:gd name="T51" fmla="*/ 0 h 154"/>
                  <a:gd name="T52" fmla="*/ 3 w 328"/>
                  <a:gd name="T53" fmla="*/ 0 h 154"/>
                  <a:gd name="T54" fmla="*/ 3 w 328"/>
                  <a:gd name="T55" fmla="*/ 0 h 154"/>
                  <a:gd name="T56" fmla="*/ 3 w 328"/>
                  <a:gd name="T57" fmla="*/ 0 h 154"/>
                  <a:gd name="T58" fmla="*/ 2 w 328"/>
                  <a:gd name="T59" fmla="*/ 0 h 154"/>
                  <a:gd name="T60" fmla="*/ 2 w 328"/>
                  <a:gd name="T61" fmla="*/ 0 h 154"/>
                  <a:gd name="T62" fmla="*/ 2 w 328"/>
                  <a:gd name="T63" fmla="*/ 0 h 154"/>
                  <a:gd name="T64" fmla="*/ 2 w 328"/>
                  <a:gd name="T65" fmla="*/ 0 h 154"/>
                  <a:gd name="T66" fmla="*/ 2 w 328"/>
                  <a:gd name="T67" fmla="*/ 0 h 154"/>
                  <a:gd name="T68" fmla="*/ 2 w 328"/>
                  <a:gd name="T69" fmla="*/ 0 h 154"/>
                  <a:gd name="T70" fmla="*/ 1 w 328"/>
                  <a:gd name="T71" fmla="*/ 1 h 154"/>
                  <a:gd name="T72" fmla="*/ 1 w 328"/>
                  <a:gd name="T73" fmla="*/ 1 h 154"/>
                  <a:gd name="T74" fmla="*/ 0 w 328"/>
                  <a:gd name="T75" fmla="*/ 2 h 154"/>
                  <a:gd name="T76" fmla="*/ 0 w 328"/>
                  <a:gd name="T77" fmla="*/ 2 h 154"/>
                  <a:gd name="T78" fmla="*/ 0 w 328"/>
                  <a:gd name="T79" fmla="*/ 2 h 154"/>
                  <a:gd name="T80" fmla="*/ 0 w 328"/>
                  <a:gd name="T81" fmla="*/ 2 h 154"/>
                  <a:gd name="T82" fmla="*/ 0 w 328"/>
                  <a:gd name="T83" fmla="*/ 2 h 154"/>
                  <a:gd name="T84" fmla="*/ 0 w 328"/>
                  <a:gd name="T85" fmla="*/ 2 h 154"/>
                  <a:gd name="T86" fmla="*/ 0 w 328"/>
                  <a:gd name="T87" fmla="*/ 2 h 154"/>
                  <a:gd name="T88" fmla="*/ 0 w 328"/>
                  <a:gd name="T89" fmla="*/ 2 h 154"/>
                  <a:gd name="T90" fmla="*/ 1 w 328"/>
                  <a:gd name="T91" fmla="*/ 2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8" h="154">
                    <a:moveTo>
                      <a:pt x="31" y="114"/>
                    </a:moveTo>
                    <a:lnTo>
                      <a:pt x="37" y="106"/>
                    </a:lnTo>
                    <a:lnTo>
                      <a:pt x="43" y="97"/>
                    </a:lnTo>
                    <a:lnTo>
                      <a:pt x="51" y="91"/>
                    </a:lnTo>
                    <a:lnTo>
                      <a:pt x="58" y="85"/>
                    </a:lnTo>
                    <a:lnTo>
                      <a:pt x="74" y="73"/>
                    </a:lnTo>
                    <a:lnTo>
                      <a:pt x="92" y="64"/>
                    </a:lnTo>
                    <a:lnTo>
                      <a:pt x="110" y="56"/>
                    </a:lnTo>
                    <a:lnTo>
                      <a:pt x="128" y="49"/>
                    </a:lnTo>
                    <a:lnTo>
                      <a:pt x="147" y="42"/>
                    </a:lnTo>
                    <a:lnTo>
                      <a:pt x="166" y="36"/>
                    </a:lnTo>
                    <a:lnTo>
                      <a:pt x="181" y="34"/>
                    </a:lnTo>
                    <a:lnTo>
                      <a:pt x="163" y="29"/>
                    </a:lnTo>
                    <a:lnTo>
                      <a:pt x="175" y="39"/>
                    </a:lnTo>
                    <a:lnTo>
                      <a:pt x="185" y="44"/>
                    </a:lnTo>
                    <a:lnTo>
                      <a:pt x="195" y="47"/>
                    </a:lnTo>
                    <a:lnTo>
                      <a:pt x="204" y="52"/>
                    </a:lnTo>
                    <a:lnTo>
                      <a:pt x="214" y="57"/>
                    </a:lnTo>
                    <a:lnTo>
                      <a:pt x="230" y="69"/>
                    </a:lnTo>
                    <a:lnTo>
                      <a:pt x="246" y="82"/>
                    </a:lnTo>
                    <a:lnTo>
                      <a:pt x="260" y="97"/>
                    </a:lnTo>
                    <a:lnTo>
                      <a:pt x="274" y="113"/>
                    </a:lnTo>
                    <a:lnTo>
                      <a:pt x="286" y="130"/>
                    </a:lnTo>
                    <a:lnTo>
                      <a:pt x="298" y="148"/>
                    </a:lnTo>
                    <a:lnTo>
                      <a:pt x="300" y="150"/>
                    </a:lnTo>
                    <a:lnTo>
                      <a:pt x="303" y="152"/>
                    </a:lnTo>
                    <a:lnTo>
                      <a:pt x="306" y="153"/>
                    </a:lnTo>
                    <a:lnTo>
                      <a:pt x="309" y="154"/>
                    </a:lnTo>
                    <a:lnTo>
                      <a:pt x="312" y="153"/>
                    </a:lnTo>
                    <a:lnTo>
                      <a:pt x="316" y="153"/>
                    </a:lnTo>
                    <a:lnTo>
                      <a:pt x="319" y="152"/>
                    </a:lnTo>
                    <a:lnTo>
                      <a:pt x="322" y="150"/>
                    </a:lnTo>
                    <a:lnTo>
                      <a:pt x="324" y="148"/>
                    </a:lnTo>
                    <a:lnTo>
                      <a:pt x="326" y="144"/>
                    </a:lnTo>
                    <a:lnTo>
                      <a:pt x="327" y="141"/>
                    </a:lnTo>
                    <a:lnTo>
                      <a:pt x="328" y="138"/>
                    </a:lnTo>
                    <a:lnTo>
                      <a:pt x="328" y="134"/>
                    </a:lnTo>
                    <a:lnTo>
                      <a:pt x="327" y="131"/>
                    </a:lnTo>
                    <a:lnTo>
                      <a:pt x="326" y="128"/>
                    </a:lnTo>
                    <a:lnTo>
                      <a:pt x="324" y="124"/>
                    </a:lnTo>
                    <a:lnTo>
                      <a:pt x="310" y="110"/>
                    </a:lnTo>
                    <a:lnTo>
                      <a:pt x="298" y="95"/>
                    </a:lnTo>
                    <a:lnTo>
                      <a:pt x="285" y="78"/>
                    </a:lnTo>
                    <a:lnTo>
                      <a:pt x="272" y="64"/>
                    </a:lnTo>
                    <a:lnTo>
                      <a:pt x="259" y="49"/>
                    </a:lnTo>
                    <a:lnTo>
                      <a:pt x="243" y="35"/>
                    </a:lnTo>
                    <a:lnTo>
                      <a:pt x="236" y="29"/>
                    </a:lnTo>
                    <a:lnTo>
                      <a:pt x="226" y="24"/>
                    </a:lnTo>
                    <a:lnTo>
                      <a:pt x="218" y="19"/>
                    </a:lnTo>
                    <a:lnTo>
                      <a:pt x="207" y="15"/>
                    </a:lnTo>
                    <a:lnTo>
                      <a:pt x="188" y="6"/>
                    </a:lnTo>
                    <a:lnTo>
                      <a:pt x="186" y="5"/>
                    </a:lnTo>
                    <a:lnTo>
                      <a:pt x="184" y="4"/>
                    </a:lnTo>
                    <a:lnTo>
                      <a:pt x="183" y="3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4" y="0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29" y="12"/>
                    </a:lnTo>
                    <a:lnTo>
                      <a:pt x="131" y="12"/>
                    </a:lnTo>
                    <a:lnTo>
                      <a:pt x="132" y="11"/>
                    </a:lnTo>
                    <a:lnTo>
                      <a:pt x="113" y="16"/>
                    </a:lnTo>
                    <a:lnTo>
                      <a:pt x="95" y="23"/>
                    </a:lnTo>
                    <a:lnTo>
                      <a:pt x="78" y="31"/>
                    </a:lnTo>
                    <a:lnTo>
                      <a:pt x="62" y="40"/>
                    </a:lnTo>
                    <a:lnTo>
                      <a:pt x="47" y="52"/>
                    </a:lnTo>
                    <a:lnTo>
                      <a:pt x="33" y="64"/>
                    </a:lnTo>
                    <a:lnTo>
                      <a:pt x="18" y="77"/>
                    </a:lnTo>
                    <a:lnTo>
                      <a:pt x="5" y="91"/>
                    </a:lnTo>
                    <a:lnTo>
                      <a:pt x="3" y="93"/>
                    </a:lnTo>
                    <a:lnTo>
                      <a:pt x="1" y="96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6"/>
                    </a:lnTo>
                    <a:lnTo>
                      <a:pt x="2" y="109"/>
                    </a:lnTo>
                    <a:lnTo>
                      <a:pt x="3" y="112"/>
                    </a:lnTo>
                    <a:lnTo>
                      <a:pt x="6" y="115"/>
                    </a:lnTo>
                    <a:lnTo>
                      <a:pt x="9" y="117"/>
                    </a:lnTo>
                    <a:lnTo>
                      <a:pt x="12" y="118"/>
                    </a:lnTo>
                    <a:lnTo>
                      <a:pt x="15" y="119"/>
                    </a:lnTo>
                    <a:lnTo>
                      <a:pt x="18" y="119"/>
                    </a:lnTo>
                    <a:lnTo>
                      <a:pt x="21" y="119"/>
                    </a:lnTo>
                    <a:lnTo>
                      <a:pt x="24" y="118"/>
                    </a:lnTo>
                    <a:lnTo>
                      <a:pt x="27" y="116"/>
                    </a:lnTo>
                    <a:lnTo>
                      <a:pt x="31" y="114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61" name="Oval 132"/>
            <p:cNvSpPr>
              <a:spLocks noChangeArrowheads="1"/>
            </p:cNvSpPr>
            <p:nvPr/>
          </p:nvSpPr>
          <p:spPr bwMode="auto">
            <a:xfrm>
              <a:off x="1161" y="622"/>
              <a:ext cx="744" cy="101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3829952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6600825" y="2492375"/>
            <a:ext cx="3024188" cy="2160588"/>
            <a:chOff x="1882" y="1797"/>
            <a:chExt cx="1270" cy="862"/>
          </a:xfrm>
        </p:grpSpPr>
        <p:sp>
          <p:nvSpPr>
            <p:cNvPr id="139389" name="Cloud"/>
            <p:cNvSpPr>
              <a:spLocks noChangeAspect="1" noEditPoints="1" noChangeArrowheads="1"/>
            </p:cNvSpPr>
            <p:nvPr/>
          </p:nvSpPr>
          <p:spPr bwMode="auto">
            <a:xfrm>
              <a:off x="1882" y="1829"/>
              <a:ext cx="1270" cy="830"/>
            </a:xfrm>
            <a:custGeom>
              <a:avLst/>
              <a:gdLst>
                <a:gd name="T0" fmla="*/ 0 w 21600"/>
                <a:gd name="T1" fmla="*/ 1 h 21600"/>
                <a:gd name="T2" fmla="*/ 2 w 21600"/>
                <a:gd name="T3" fmla="*/ 1 h 21600"/>
                <a:gd name="T4" fmla="*/ 4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3 h 21600"/>
                <a:gd name="T14" fmla="*/ 17093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9390" name="Group 116"/>
            <p:cNvGrpSpPr>
              <a:grpSpLocks/>
            </p:cNvGrpSpPr>
            <p:nvPr/>
          </p:nvGrpSpPr>
          <p:grpSpPr bwMode="auto">
            <a:xfrm>
              <a:off x="2518" y="1872"/>
              <a:ext cx="559" cy="483"/>
              <a:chOff x="2915" y="2091"/>
              <a:chExt cx="916" cy="848"/>
            </a:xfrm>
          </p:grpSpPr>
          <p:sp>
            <p:nvSpPr>
              <p:cNvPr id="139455" name="Freeform 117"/>
              <p:cNvSpPr>
                <a:spLocks/>
              </p:cNvSpPr>
              <p:nvPr/>
            </p:nvSpPr>
            <p:spPr bwMode="auto">
              <a:xfrm>
                <a:off x="3019" y="2091"/>
                <a:ext cx="710" cy="259"/>
              </a:xfrm>
              <a:custGeom>
                <a:avLst/>
                <a:gdLst>
                  <a:gd name="T0" fmla="*/ 14 w 2128"/>
                  <a:gd name="T1" fmla="*/ 0 h 777"/>
                  <a:gd name="T2" fmla="*/ 14 w 2128"/>
                  <a:gd name="T3" fmla="*/ 0 h 777"/>
                  <a:gd name="T4" fmla="*/ 13 w 2128"/>
                  <a:gd name="T5" fmla="*/ 0 h 777"/>
                  <a:gd name="T6" fmla="*/ 13 w 2128"/>
                  <a:gd name="T7" fmla="*/ 0 h 777"/>
                  <a:gd name="T8" fmla="*/ 12 w 2128"/>
                  <a:gd name="T9" fmla="*/ 1 h 777"/>
                  <a:gd name="T10" fmla="*/ 11 w 2128"/>
                  <a:gd name="T11" fmla="*/ 1 h 777"/>
                  <a:gd name="T12" fmla="*/ 11 w 2128"/>
                  <a:gd name="T13" fmla="*/ 2 h 777"/>
                  <a:gd name="T14" fmla="*/ 10 w 2128"/>
                  <a:gd name="T15" fmla="*/ 2 h 777"/>
                  <a:gd name="T16" fmla="*/ 9 w 2128"/>
                  <a:gd name="T17" fmla="*/ 3 h 777"/>
                  <a:gd name="T18" fmla="*/ 8 w 2128"/>
                  <a:gd name="T19" fmla="*/ 3 h 777"/>
                  <a:gd name="T20" fmla="*/ 7 w 2128"/>
                  <a:gd name="T21" fmla="*/ 4 h 777"/>
                  <a:gd name="T22" fmla="*/ 6 w 2128"/>
                  <a:gd name="T23" fmla="*/ 4 h 777"/>
                  <a:gd name="T24" fmla="*/ 5 w 2128"/>
                  <a:gd name="T25" fmla="*/ 5 h 777"/>
                  <a:gd name="T26" fmla="*/ 4 w 2128"/>
                  <a:gd name="T27" fmla="*/ 6 h 777"/>
                  <a:gd name="T28" fmla="*/ 3 w 2128"/>
                  <a:gd name="T29" fmla="*/ 6 h 777"/>
                  <a:gd name="T30" fmla="*/ 3 w 2128"/>
                  <a:gd name="T31" fmla="*/ 7 h 777"/>
                  <a:gd name="T32" fmla="*/ 2 w 2128"/>
                  <a:gd name="T33" fmla="*/ 7 h 777"/>
                  <a:gd name="T34" fmla="*/ 1 w 2128"/>
                  <a:gd name="T35" fmla="*/ 7 h 777"/>
                  <a:gd name="T36" fmla="*/ 1 w 2128"/>
                  <a:gd name="T37" fmla="*/ 8 h 777"/>
                  <a:gd name="T38" fmla="*/ 1 w 2128"/>
                  <a:gd name="T39" fmla="*/ 8 h 777"/>
                  <a:gd name="T40" fmla="*/ 0 w 2128"/>
                  <a:gd name="T41" fmla="*/ 9 h 777"/>
                  <a:gd name="T42" fmla="*/ 0 w 2128"/>
                  <a:gd name="T43" fmla="*/ 9 h 777"/>
                  <a:gd name="T44" fmla="*/ 0 w 2128"/>
                  <a:gd name="T45" fmla="*/ 9 h 777"/>
                  <a:gd name="T46" fmla="*/ 1 w 2128"/>
                  <a:gd name="T47" fmla="*/ 9 h 777"/>
                  <a:gd name="T48" fmla="*/ 2 w 2128"/>
                  <a:gd name="T49" fmla="*/ 9 h 777"/>
                  <a:gd name="T50" fmla="*/ 3 w 2128"/>
                  <a:gd name="T51" fmla="*/ 9 h 777"/>
                  <a:gd name="T52" fmla="*/ 4 w 2128"/>
                  <a:gd name="T53" fmla="*/ 9 h 777"/>
                  <a:gd name="T54" fmla="*/ 6 w 2128"/>
                  <a:gd name="T55" fmla="*/ 10 h 777"/>
                  <a:gd name="T56" fmla="*/ 8 w 2128"/>
                  <a:gd name="T57" fmla="*/ 10 h 777"/>
                  <a:gd name="T58" fmla="*/ 9 w 2128"/>
                  <a:gd name="T59" fmla="*/ 10 h 777"/>
                  <a:gd name="T60" fmla="*/ 11 w 2128"/>
                  <a:gd name="T61" fmla="*/ 10 h 777"/>
                  <a:gd name="T62" fmla="*/ 13 w 2128"/>
                  <a:gd name="T63" fmla="*/ 10 h 777"/>
                  <a:gd name="T64" fmla="*/ 16 w 2128"/>
                  <a:gd name="T65" fmla="*/ 10 h 777"/>
                  <a:gd name="T66" fmla="*/ 17 w 2128"/>
                  <a:gd name="T67" fmla="*/ 10 h 777"/>
                  <a:gd name="T68" fmla="*/ 19 w 2128"/>
                  <a:gd name="T69" fmla="*/ 10 h 777"/>
                  <a:gd name="T70" fmla="*/ 21 w 2128"/>
                  <a:gd name="T71" fmla="*/ 10 h 777"/>
                  <a:gd name="T72" fmla="*/ 22 w 2128"/>
                  <a:gd name="T73" fmla="*/ 10 h 777"/>
                  <a:gd name="T74" fmla="*/ 23 w 2128"/>
                  <a:gd name="T75" fmla="*/ 10 h 777"/>
                  <a:gd name="T76" fmla="*/ 24 w 2128"/>
                  <a:gd name="T77" fmla="*/ 9 h 777"/>
                  <a:gd name="T78" fmla="*/ 25 w 2128"/>
                  <a:gd name="T79" fmla="*/ 9 h 777"/>
                  <a:gd name="T80" fmla="*/ 26 w 2128"/>
                  <a:gd name="T81" fmla="*/ 9 h 777"/>
                  <a:gd name="T82" fmla="*/ 26 w 2128"/>
                  <a:gd name="T83" fmla="*/ 9 h 777"/>
                  <a:gd name="T84" fmla="*/ 26 w 2128"/>
                  <a:gd name="T85" fmla="*/ 9 h 777"/>
                  <a:gd name="T86" fmla="*/ 26 w 2128"/>
                  <a:gd name="T87" fmla="*/ 8 h 777"/>
                  <a:gd name="T88" fmla="*/ 25 w 2128"/>
                  <a:gd name="T89" fmla="*/ 8 h 777"/>
                  <a:gd name="T90" fmla="*/ 25 w 2128"/>
                  <a:gd name="T91" fmla="*/ 7 h 777"/>
                  <a:gd name="T92" fmla="*/ 24 w 2128"/>
                  <a:gd name="T93" fmla="*/ 7 h 777"/>
                  <a:gd name="T94" fmla="*/ 23 w 2128"/>
                  <a:gd name="T95" fmla="*/ 6 h 777"/>
                  <a:gd name="T96" fmla="*/ 22 w 2128"/>
                  <a:gd name="T97" fmla="*/ 5 h 777"/>
                  <a:gd name="T98" fmla="*/ 21 w 2128"/>
                  <a:gd name="T99" fmla="*/ 5 h 777"/>
                  <a:gd name="T100" fmla="*/ 20 w 2128"/>
                  <a:gd name="T101" fmla="*/ 4 h 777"/>
                  <a:gd name="T102" fmla="*/ 19 w 2128"/>
                  <a:gd name="T103" fmla="*/ 3 h 777"/>
                  <a:gd name="T104" fmla="*/ 19 w 2128"/>
                  <a:gd name="T105" fmla="*/ 3 h 777"/>
                  <a:gd name="T106" fmla="*/ 18 w 2128"/>
                  <a:gd name="T107" fmla="*/ 2 h 777"/>
                  <a:gd name="T108" fmla="*/ 17 w 2128"/>
                  <a:gd name="T109" fmla="*/ 2 h 777"/>
                  <a:gd name="T110" fmla="*/ 16 w 2128"/>
                  <a:gd name="T111" fmla="*/ 1 h 777"/>
                  <a:gd name="T112" fmla="*/ 16 w 2128"/>
                  <a:gd name="T113" fmla="*/ 1 h 777"/>
                  <a:gd name="T114" fmla="*/ 15 w 2128"/>
                  <a:gd name="T115" fmla="*/ 1 h 777"/>
                  <a:gd name="T116" fmla="*/ 15 w 2128"/>
                  <a:gd name="T117" fmla="*/ 0 h 777"/>
                  <a:gd name="T118" fmla="*/ 14 w 2128"/>
                  <a:gd name="T119" fmla="*/ 0 h 7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777"/>
                  <a:gd name="T182" fmla="*/ 2128 w 2128"/>
                  <a:gd name="T183" fmla="*/ 777 h 7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777">
                    <a:moveTo>
                      <a:pt x="1150" y="14"/>
                    </a:moveTo>
                    <a:lnTo>
                      <a:pt x="1150" y="13"/>
                    </a:lnTo>
                    <a:lnTo>
                      <a:pt x="1147" y="11"/>
                    </a:lnTo>
                    <a:lnTo>
                      <a:pt x="1142" y="8"/>
                    </a:lnTo>
                    <a:lnTo>
                      <a:pt x="1141" y="4"/>
                    </a:lnTo>
                    <a:lnTo>
                      <a:pt x="1135" y="4"/>
                    </a:lnTo>
                    <a:lnTo>
                      <a:pt x="1134" y="4"/>
                    </a:lnTo>
                    <a:lnTo>
                      <a:pt x="1125" y="0"/>
                    </a:lnTo>
                    <a:lnTo>
                      <a:pt x="1117" y="0"/>
                    </a:lnTo>
                    <a:lnTo>
                      <a:pt x="1113" y="0"/>
                    </a:lnTo>
                    <a:lnTo>
                      <a:pt x="1109" y="0"/>
                    </a:lnTo>
                    <a:lnTo>
                      <a:pt x="1101" y="4"/>
                    </a:lnTo>
                    <a:lnTo>
                      <a:pt x="1099" y="4"/>
                    </a:lnTo>
                    <a:lnTo>
                      <a:pt x="1091" y="4"/>
                    </a:lnTo>
                    <a:lnTo>
                      <a:pt x="1084" y="8"/>
                    </a:lnTo>
                    <a:lnTo>
                      <a:pt x="1077" y="11"/>
                    </a:lnTo>
                    <a:lnTo>
                      <a:pt x="1073" y="13"/>
                    </a:lnTo>
                    <a:lnTo>
                      <a:pt x="1062" y="14"/>
                    </a:lnTo>
                    <a:lnTo>
                      <a:pt x="1054" y="20"/>
                    </a:lnTo>
                    <a:lnTo>
                      <a:pt x="1045" y="25"/>
                    </a:lnTo>
                    <a:lnTo>
                      <a:pt x="1036" y="29"/>
                    </a:lnTo>
                    <a:lnTo>
                      <a:pt x="1032" y="30"/>
                    </a:lnTo>
                    <a:lnTo>
                      <a:pt x="1027" y="34"/>
                    </a:lnTo>
                    <a:lnTo>
                      <a:pt x="1021" y="35"/>
                    </a:lnTo>
                    <a:lnTo>
                      <a:pt x="1015" y="39"/>
                    </a:lnTo>
                    <a:lnTo>
                      <a:pt x="1008" y="42"/>
                    </a:lnTo>
                    <a:lnTo>
                      <a:pt x="1002" y="47"/>
                    </a:lnTo>
                    <a:lnTo>
                      <a:pt x="993" y="48"/>
                    </a:lnTo>
                    <a:lnTo>
                      <a:pt x="985" y="54"/>
                    </a:lnTo>
                    <a:lnTo>
                      <a:pt x="978" y="59"/>
                    </a:lnTo>
                    <a:lnTo>
                      <a:pt x="968" y="63"/>
                    </a:lnTo>
                    <a:lnTo>
                      <a:pt x="961" y="69"/>
                    </a:lnTo>
                    <a:lnTo>
                      <a:pt x="954" y="73"/>
                    </a:lnTo>
                    <a:lnTo>
                      <a:pt x="942" y="78"/>
                    </a:lnTo>
                    <a:lnTo>
                      <a:pt x="935" y="84"/>
                    </a:lnTo>
                    <a:lnTo>
                      <a:pt x="924" y="90"/>
                    </a:lnTo>
                    <a:lnTo>
                      <a:pt x="915" y="97"/>
                    </a:lnTo>
                    <a:lnTo>
                      <a:pt x="905" y="102"/>
                    </a:lnTo>
                    <a:lnTo>
                      <a:pt x="893" y="108"/>
                    </a:lnTo>
                    <a:lnTo>
                      <a:pt x="885" y="115"/>
                    </a:lnTo>
                    <a:lnTo>
                      <a:pt x="873" y="119"/>
                    </a:lnTo>
                    <a:lnTo>
                      <a:pt x="862" y="127"/>
                    </a:lnTo>
                    <a:lnTo>
                      <a:pt x="850" y="133"/>
                    </a:lnTo>
                    <a:lnTo>
                      <a:pt x="838" y="140"/>
                    </a:lnTo>
                    <a:lnTo>
                      <a:pt x="826" y="146"/>
                    </a:lnTo>
                    <a:lnTo>
                      <a:pt x="813" y="154"/>
                    </a:lnTo>
                    <a:lnTo>
                      <a:pt x="803" y="161"/>
                    </a:lnTo>
                    <a:lnTo>
                      <a:pt x="789" y="167"/>
                    </a:lnTo>
                    <a:lnTo>
                      <a:pt x="780" y="179"/>
                    </a:lnTo>
                    <a:lnTo>
                      <a:pt x="767" y="185"/>
                    </a:lnTo>
                    <a:lnTo>
                      <a:pt x="753" y="192"/>
                    </a:lnTo>
                    <a:lnTo>
                      <a:pt x="742" y="198"/>
                    </a:lnTo>
                    <a:lnTo>
                      <a:pt x="730" y="209"/>
                    </a:lnTo>
                    <a:lnTo>
                      <a:pt x="714" y="215"/>
                    </a:lnTo>
                    <a:lnTo>
                      <a:pt x="700" y="222"/>
                    </a:lnTo>
                    <a:lnTo>
                      <a:pt x="690" y="228"/>
                    </a:lnTo>
                    <a:lnTo>
                      <a:pt x="675" y="236"/>
                    </a:lnTo>
                    <a:lnTo>
                      <a:pt x="662" y="245"/>
                    </a:lnTo>
                    <a:lnTo>
                      <a:pt x="648" y="253"/>
                    </a:lnTo>
                    <a:lnTo>
                      <a:pt x="638" y="261"/>
                    </a:lnTo>
                    <a:lnTo>
                      <a:pt x="622" y="270"/>
                    </a:lnTo>
                    <a:lnTo>
                      <a:pt x="608" y="278"/>
                    </a:lnTo>
                    <a:lnTo>
                      <a:pt x="593" y="288"/>
                    </a:lnTo>
                    <a:lnTo>
                      <a:pt x="583" y="295"/>
                    </a:lnTo>
                    <a:lnTo>
                      <a:pt x="568" y="303"/>
                    </a:lnTo>
                    <a:lnTo>
                      <a:pt x="555" y="313"/>
                    </a:lnTo>
                    <a:lnTo>
                      <a:pt x="542" y="320"/>
                    </a:lnTo>
                    <a:lnTo>
                      <a:pt x="528" y="326"/>
                    </a:lnTo>
                    <a:lnTo>
                      <a:pt x="518" y="335"/>
                    </a:lnTo>
                    <a:lnTo>
                      <a:pt x="501" y="342"/>
                    </a:lnTo>
                    <a:lnTo>
                      <a:pt x="488" y="351"/>
                    </a:lnTo>
                    <a:lnTo>
                      <a:pt x="476" y="360"/>
                    </a:lnTo>
                    <a:lnTo>
                      <a:pt x="463" y="368"/>
                    </a:lnTo>
                    <a:lnTo>
                      <a:pt x="449" y="376"/>
                    </a:lnTo>
                    <a:lnTo>
                      <a:pt x="437" y="385"/>
                    </a:lnTo>
                    <a:lnTo>
                      <a:pt x="424" y="393"/>
                    </a:lnTo>
                    <a:lnTo>
                      <a:pt x="412" y="402"/>
                    </a:lnTo>
                    <a:lnTo>
                      <a:pt x="399" y="408"/>
                    </a:lnTo>
                    <a:lnTo>
                      <a:pt x="387" y="417"/>
                    </a:lnTo>
                    <a:lnTo>
                      <a:pt x="377" y="423"/>
                    </a:lnTo>
                    <a:lnTo>
                      <a:pt x="364" y="430"/>
                    </a:lnTo>
                    <a:lnTo>
                      <a:pt x="352" y="440"/>
                    </a:lnTo>
                    <a:lnTo>
                      <a:pt x="343" y="447"/>
                    </a:lnTo>
                    <a:lnTo>
                      <a:pt x="329" y="453"/>
                    </a:lnTo>
                    <a:lnTo>
                      <a:pt x="320" y="462"/>
                    </a:lnTo>
                    <a:lnTo>
                      <a:pt x="309" y="470"/>
                    </a:lnTo>
                    <a:lnTo>
                      <a:pt x="297" y="476"/>
                    </a:lnTo>
                    <a:lnTo>
                      <a:pt x="286" y="481"/>
                    </a:lnTo>
                    <a:lnTo>
                      <a:pt x="274" y="487"/>
                    </a:lnTo>
                    <a:lnTo>
                      <a:pt x="265" y="492"/>
                    </a:lnTo>
                    <a:lnTo>
                      <a:pt x="254" y="500"/>
                    </a:lnTo>
                    <a:lnTo>
                      <a:pt x="245" y="507"/>
                    </a:lnTo>
                    <a:lnTo>
                      <a:pt x="237" y="514"/>
                    </a:lnTo>
                    <a:lnTo>
                      <a:pt x="226" y="519"/>
                    </a:lnTo>
                    <a:lnTo>
                      <a:pt x="218" y="524"/>
                    </a:lnTo>
                    <a:lnTo>
                      <a:pt x="207" y="531"/>
                    </a:lnTo>
                    <a:lnTo>
                      <a:pt x="201" y="537"/>
                    </a:lnTo>
                    <a:lnTo>
                      <a:pt x="191" y="544"/>
                    </a:lnTo>
                    <a:lnTo>
                      <a:pt x="183" y="549"/>
                    </a:lnTo>
                    <a:lnTo>
                      <a:pt x="178" y="556"/>
                    </a:lnTo>
                    <a:lnTo>
                      <a:pt x="167" y="562"/>
                    </a:lnTo>
                    <a:lnTo>
                      <a:pt x="158" y="565"/>
                    </a:lnTo>
                    <a:lnTo>
                      <a:pt x="153" y="569"/>
                    </a:lnTo>
                    <a:lnTo>
                      <a:pt x="145" y="575"/>
                    </a:lnTo>
                    <a:lnTo>
                      <a:pt x="138" y="580"/>
                    </a:lnTo>
                    <a:lnTo>
                      <a:pt x="132" y="584"/>
                    </a:lnTo>
                    <a:lnTo>
                      <a:pt x="124" y="590"/>
                    </a:lnTo>
                    <a:lnTo>
                      <a:pt x="118" y="593"/>
                    </a:lnTo>
                    <a:lnTo>
                      <a:pt x="111" y="601"/>
                    </a:lnTo>
                    <a:lnTo>
                      <a:pt x="103" y="605"/>
                    </a:lnTo>
                    <a:lnTo>
                      <a:pt x="98" y="608"/>
                    </a:lnTo>
                    <a:lnTo>
                      <a:pt x="93" y="613"/>
                    </a:lnTo>
                    <a:lnTo>
                      <a:pt x="86" y="617"/>
                    </a:lnTo>
                    <a:lnTo>
                      <a:pt x="81" y="621"/>
                    </a:lnTo>
                    <a:lnTo>
                      <a:pt x="75" y="626"/>
                    </a:lnTo>
                    <a:lnTo>
                      <a:pt x="73" y="631"/>
                    </a:lnTo>
                    <a:lnTo>
                      <a:pt x="68" y="635"/>
                    </a:lnTo>
                    <a:lnTo>
                      <a:pt x="56" y="642"/>
                    </a:lnTo>
                    <a:lnTo>
                      <a:pt x="50" y="651"/>
                    </a:lnTo>
                    <a:lnTo>
                      <a:pt x="41" y="656"/>
                    </a:lnTo>
                    <a:lnTo>
                      <a:pt x="34" y="664"/>
                    </a:lnTo>
                    <a:lnTo>
                      <a:pt x="26" y="669"/>
                    </a:lnTo>
                    <a:lnTo>
                      <a:pt x="21" y="676"/>
                    </a:lnTo>
                    <a:lnTo>
                      <a:pt x="16" y="681"/>
                    </a:lnTo>
                    <a:lnTo>
                      <a:pt x="11" y="687"/>
                    </a:lnTo>
                    <a:lnTo>
                      <a:pt x="9" y="693"/>
                    </a:lnTo>
                    <a:lnTo>
                      <a:pt x="6" y="698"/>
                    </a:lnTo>
                    <a:lnTo>
                      <a:pt x="2" y="703"/>
                    </a:lnTo>
                    <a:lnTo>
                      <a:pt x="2" y="710"/>
                    </a:lnTo>
                    <a:lnTo>
                      <a:pt x="0" y="719"/>
                    </a:lnTo>
                    <a:lnTo>
                      <a:pt x="2" y="728"/>
                    </a:lnTo>
                    <a:lnTo>
                      <a:pt x="6" y="730"/>
                    </a:lnTo>
                    <a:lnTo>
                      <a:pt x="9" y="736"/>
                    </a:lnTo>
                    <a:lnTo>
                      <a:pt x="13" y="736"/>
                    </a:lnTo>
                    <a:lnTo>
                      <a:pt x="19" y="737"/>
                    </a:lnTo>
                    <a:lnTo>
                      <a:pt x="25" y="739"/>
                    </a:lnTo>
                    <a:lnTo>
                      <a:pt x="32" y="742"/>
                    </a:lnTo>
                    <a:lnTo>
                      <a:pt x="37" y="742"/>
                    </a:lnTo>
                    <a:lnTo>
                      <a:pt x="43" y="743"/>
                    </a:lnTo>
                    <a:lnTo>
                      <a:pt x="50" y="747"/>
                    </a:lnTo>
                    <a:lnTo>
                      <a:pt x="60" y="749"/>
                    </a:lnTo>
                    <a:lnTo>
                      <a:pt x="68" y="749"/>
                    </a:lnTo>
                    <a:lnTo>
                      <a:pt x="77" y="750"/>
                    </a:lnTo>
                    <a:lnTo>
                      <a:pt x="86" y="750"/>
                    </a:lnTo>
                    <a:lnTo>
                      <a:pt x="98" y="753"/>
                    </a:lnTo>
                    <a:lnTo>
                      <a:pt x="106" y="753"/>
                    </a:lnTo>
                    <a:lnTo>
                      <a:pt x="120" y="755"/>
                    </a:lnTo>
                    <a:lnTo>
                      <a:pt x="133" y="755"/>
                    </a:lnTo>
                    <a:lnTo>
                      <a:pt x="148" y="758"/>
                    </a:lnTo>
                    <a:lnTo>
                      <a:pt x="158" y="758"/>
                    </a:lnTo>
                    <a:lnTo>
                      <a:pt x="172" y="758"/>
                    </a:lnTo>
                    <a:lnTo>
                      <a:pt x="187" y="760"/>
                    </a:lnTo>
                    <a:lnTo>
                      <a:pt x="201" y="762"/>
                    </a:lnTo>
                    <a:lnTo>
                      <a:pt x="218" y="762"/>
                    </a:lnTo>
                    <a:lnTo>
                      <a:pt x="234" y="764"/>
                    </a:lnTo>
                    <a:lnTo>
                      <a:pt x="249" y="764"/>
                    </a:lnTo>
                    <a:lnTo>
                      <a:pt x="267" y="764"/>
                    </a:lnTo>
                    <a:lnTo>
                      <a:pt x="284" y="764"/>
                    </a:lnTo>
                    <a:lnTo>
                      <a:pt x="304" y="767"/>
                    </a:lnTo>
                    <a:lnTo>
                      <a:pt x="322" y="767"/>
                    </a:lnTo>
                    <a:lnTo>
                      <a:pt x="339" y="768"/>
                    </a:lnTo>
                    <a:lnTo>
                      <a:pt x="356" y="768"/>
                    </a:lnTo>
                    <a:lnTo>
                      <a:pt x="378" y="772"/>
                    </a:lnTo>
                    <a:lnTo>
                      <a:pt x="398" y="772"/>
                    </a:lnTo>
                    <a:lnTo>
                      <a:pt x="419" y="772"/>
                    </a:lnTo>
                    <a:lnTo>
                      <a:pt x="437" y="772"/>
                    </a:lnTo>
                    <a:lnTo>
                      <a:pt x="460" y="772"/>
                    </a:lnTo>
                    <a:lnTo>
                      <a:pt x="481" y="772"/>
                    </a:lnTo>
                    <a:lnTo>
                      <a:pt x="503" y="772"/>
                    </a:lnTo>
                    <a:lnTo>
                      <a:pt x="524" y="772"/>
                    </a:lnTo>
                    <a:lnTo>
                      <a:pt x="549" y="773"/>
                    </a:lnTo>
                    <a:lnTo>
                      <a:pt x="572" y="773"/>
                    </a:lnTo>
                    <a:lnTo>
                      <a:pt x="593" y="773"/>
                    </a:lnTo>
                    <a:lnTo>
                      <a:pt x="617" y="773"/>
                    </a:lnTo>
                    <a:lnTo>
                      <a:pt x="641" y="776"/>
                    </a:lnTo>
                    <a:lnTo>
                      <a:pt x="666" y="776"/>
                    </a:lnTo>
                    <a:lnTo>
                      <a:pt x="692" y="777"/>
                    </a:lnTo>
                    <a:lnTo>
                      <a:pt x="717" y="777"/>
                    </a:lnTo>
                    <a:lnTo>
                      <a:pt x="744" y="777"/>
                    </a:lnTo>
                    <a:lnTo>
                      <a:pt x="767" y="777"/>
                    </a:lnTo>
                    <a:lnTo>
                      <a:pt x="793" y="777"/>
                    </a:lnTo>
                    <a:lnTo>
                      <a:pt x="819" y="777"/>
                    </a:lnTo>
                    <a:lnTo>
                      <a:pt x="846" y="777"/>
                    </a:lnTo>
                    <a:lnTo>
                      <a:pt x="871" y="777"/>
                    </a:lnTo>
                    <a:lnTo>
                      <a:pt x="901" y="777"/>
                    </a:lnTo>
                    <a:lnTo>
                      <a:pt x="924" y="777"/>
                    </a:lnTo>
                    <a:lnTo>
                      <a:pt x="954" y="777"/>
                    </a:lnTo>
                    <a:lnTo>
                      <a:pt x="982" y="777"/>
                    </a:lnTo>
                    <a:lnTo>
                      <a:pt x="1008" y="777"/>
                    </a:lnTo>
                    <a:lnTo>
                      <a:pt x="1036" y="777"/>
                    </a:lnTo>
                    <a:lnTo>
                      <a:pt x="1066" y="777"/>
                    </a:lnTo>
                    <a:lnTo>
                      <a:pt x="1092" y="777"/>
                    </a:lnTo>
                    <a:lnTo>
                      <a:pt x="1122" y="777"/>
                    </a:lnTo>
                    <a:lnTo>
                      <a:pt x="1150" y="777"/>
                    </a:lnTo>
                    <a:lnTo>
                      <a:pt x="1178" y="777"/>
                    </a:lnTo>
                    <a:lnTo>
                      <a:pt x="1206" y="777"/>
                    </a:lnTo>
                    <a:lnTo>
                      <a:pt x="1233" y="777"/>
                    </a:lnTo>
                    <a:lnTo>
                      <a:pt x="1260" y="777"/>
                    </a:lnTo>
                    <a:lnTo>
                      <a:pt x="1285" y="777"/>
                    </a:lnTo>
                    <a:lnTo>
                      <a:pt x="1313" y="777"/>
                    </a:lnTo>
                    <a:lnTo>
                      <a:pt x="1340" y="777"/>
                    </a:lnTo>
                    <a:lnTo>
                      <a:pt x="1362" y="777"/>
                    </a:lnTo>
                    <a:lnTo>
                      <a:pt x="1389" y="777"/>
                    </a:lnTo>
                    <a:lnTo>
                      <a:pt x="1413" y="777"/>
                    </a:lnTo>
                    <a:lnTo>
                      <a:pt x="1438" y="777"/>
                    </a:lnTo>
                    <a:lnTo>
                      <a:pt x="1462" y="777"/>
                    </a:lnTo>
                    <a:lnTo>
                      <a:pt x="1485" y="777"/>
                    </a:lnTo>
                    <a:lnTo>
                      <a:pt x="1507" y="777"/>
                    </a:lnTo>
                    <a:lnTo>
                      <a:pt x="1530" y="777"/>
                    </a:lnTo>
                    <a:lnTo>
                      <a:pt x="1554" y="776"/>
                    </a:lnTo>
                    <a:lnTo>
                      <a:pt x="1573" y="776"/>
                    </a:lnTo>
                    <a:lnTo>
                      <a:pt x="1598" y="776"/>
                    </a:lnTo>
                    <a:lnTo>
                      <a:pt x="1619" y="776"/>
                    </a:lnTo>
                    <a:lnTo>
                      <a:pt x="1638" y="776"/>
                    </a:lnTo>
                    <a:lnTo>
                      <a:pt x="1658" y="776"/>
                    </a:lnTo>
                    <a:lnTo>
                      <a:pt x="1680" y="776"/>
                    </a:lnTo>
                    <a:lnTo>
                      <a:pt x="1698" y="776"/>
                    </a:lnTo>
                    <a:lnTo>
                      <a:pt x="1716" y="773"/>
                    </a:lnTo>
                    <a:lnTo>
                      <a:pt x="1735" y="773"/>
                    </a:lnTo>
                    <a:lnTo>
                      <a:pt x="1753" y="773"/>
                    </a:lnTo>
                    <a:lnTo>
                      <a:pt x="1770" y="773"/>
                    </a:lnTo>
                    <a:lnTo>
                      <a:pt x="1789" y="773"/>
                    </a:lnTo>
                    <a:lnTo>
                      <a:pt x="1808" y="773"/>
                    </a:lnTo>
                    <a:lnTo>
                      <a:pt x="1821" y="773"/>
                    </a:lnTo>
                    <a:lnTo>
                      <a:pt x="1839" y="773"/>
                    </a:lnTo>
                    <a:lnTo>
                      <a:pt x="1855" y="772"/>
                    </a:lnTo>
                    <a:lnTo>
                      <a:pt x="1868" y="772"/>
                    </a:lnTo>
                    <a:lnTo>
                      <a:pt x="1883" y="772"/>
                    </a:lnTo>
                    <a:lnTo>
                      <a:pt x="1898" y="772"/>
                    </a:lnTo>
                    <a:lnTo>
                      <a:pt x="1912" y="772"/>
                    </a:lnTo>
                    <a:lnTo>
                      <a:pt x="1925" y="768"/>
                    </a:lnTo>
                    <a:lnTo>
                      <a:pt x="1938" y="768"/>
                    </a:lnTo>
                    <a:lnTo>
                      <a:pt x="1951" y="768"/>
                    </a:lnTo>
                    <a:lnTo>
                      <a:pt x="1964" y="767"/>
                    </a:lnTo>
                    <a:lnTo>
                      <a:pt x="1976" y="767"/>
                    </a:lnTo>
                    <a:lnTo>
                      <a:pt x="1989" y="764"/>
                    </a:lnTo>
                    <a:lnTo>
                      <a:pt x="1997" y="764"/>
                    </a:lnTo>
                    <a:lnTo>
                      <a:pt x="2008" y="762"/>
                    </a:lnTo>
                    <a:lnTo>
                      <a:pt x="2017" y="762"/>
                    </a:lnTo>
                    <a:lnTo>
                      <a:pt x="2029" y="760"/>
                    </a:lnTo>
                    <a:lnTo>
                      <a:pt x="2040" y="760"/>
                    </a:lnTo>
                    <a:lnTo>
                      <a:pt x="2047" y="758"/>
                    </a:lnTo>
                    <a:lnTo>
                      <a:pt x="2057" y="758"/>
                    </a:lnTo>
                    <a:lnTo>
                      <a:pt x="2063" y="755"/>
                    </a:lnTo>
                    <a:lnTo>
                      <a:pt x="2070" y="755"/>
                    </a:lnTo>
                    <a:lnTo>
                      <a:pt x="2079" y="753"/>
                    </a:lnTo>
                    <a:lnTo>
                      <a:pt x="2083" y="750"/>
                    </a:lnTo>
                    <a:lnTo>
                      <a:pt x="2090" y="750"/>
                    </a:lnTo>
                    <a:lnTo>
                      <a:pt x="2094" y="749"/>
                    </a:lnTo>
                    <a:lnTo>
                      <a:pt x="2098" y="747"/>
                    </a:lnTo>
                    <a:lnTo>
                      <a:pt x="2106" y="743"/>
                    </a:lnTo>
                    <a:lnTo>
                      <a:pt x="2109" y="742"/>
                    </a:lnTo>
                    <a:lnTo>
                      <a:pt x="2115" y="742"/>
                    </a:lnTo>
                    <a:lnTo>
                      <a:pt x="2120" y="736"/>
                    </a:lnTo>
                    <a:lnTo>
                      <a:pt x="2127" y="733"/>
                    </a:lnTo>
                    <a:lnTo>
                      <a:pt x="2128" y="725"/>
                    </a:lnTo>
                    <a:lnTo>
                      <a:pt x="2128" y="723"/>
                    </a:lnTo>
                    <a:lnTo>
                      <a:pt x="2127" y="713"/>
                    </a:lnTo>
                    <a:lnTo>
                      <a:pt x="2123" y="706"/>
                    </a:lnTo>
                    <a:lnTo>
                      <a:pt x="2118" y="694"/>
                    </a:lnTo>
                    <a:lnTo>
                      <a:pt x="2113" y="687"/>
                    </a:lnTo>
                    <a:lnTo>
                      <a:pt x="2103" y="676"/>
                    </a:lnTo>
                    <a:lnTo>
                      <a:pt x="2093" y="668"/>
                    </a:lnTo>
                    <a:lnTo>
                      <a:pt x="2088" y="659"/>
                    </a:lnTo>
                    <a:lnTo>
                      <a:pt x="2081" y="656"/>
                    </a:lnTo>
                    <a:lnTo>
                      <a:pt x="2076" y="651"/>
                    </a:lnTo>
                    <a:lnTo>
                      <a:pt x="2070" y="644"/>
                    </a:lnTo>
                    <a:lnTo>
                      <a:pt x="2063" y="638"/>
                    </a:lnTo>
                    <a:lnTo>
                      <a:pt x="2057" y="631"/>
                    </a:lnTo>
                    <a:lnTo>
                      <a:pt x="2049" y="623"/>
                    </a:lnTo>
                    <a:lnTo>
                      <a:pt x="2044" y="620"/>
                    </a:lnTo>
                    <a:lnTo>
                      <a:pt x="2033" y="610"/>
                    </a:lnTo>
                    <a:lnTo>
                      <a:pt x="2021" y="605"/>
                    </a:lnTo>
                    <a:lnTo>
                      <a:pt x="2015" y="596"/>
                    </a:lnTo>
                    <a:lnTo>
                      <a:pt x="2006" y="590"/>
                    </a:lnTo>
                    <a:lnTo>
                      <a:pt x="1997" y="583"/>
                    </a:lnTo>
                    <a:lnTo>
                      <a:pt x="1989" y="575"/>
                    </a:lnTo>
                    <a:lnTo>
                      <a:pt x="1978" y="569"/>
                    </a:lnTo>
                    <a:lnTo>
                      <a:pt x="1967" y="562"/>
                    </a:lnTo>
                    <a:lnTo>
                      <a:pt x="1959" y="553"/>
                    </a:lnTo>
                    <a:lnTo>
                      <a:pt x="1947" y="547"/>
                    </a:lnTo>
                    <a:lnTo>
                      <a:pt x="1937" y="537"/>
                    </a:lnTo>
                    <a:lnTo>
                      <a:pt x="1925" y="531"/>
                    </a:lnTo>
                    <a:lnTo>
                      <a:pt x="1916" y="522"/>
                    </a:lnTo>
                    <a:lnTo>
                      <a:pt x="1904" y="514"/>
                    </a:lnTo>
                    <a:lnTo>
                      <a:pt x="1892" y="506"/>
                    </a:lnTo>
                    <a:lnTo>
                      <a:pt x="1882" y="500"/>
                    </a:lnTo>
                    <a:lnTo>
                      <a:pt x="1868" y="489"/>
                    </a:lnTo>
                    <a:lnTo>
                      <a:pt x="1859" y="481"/>
                    </a:lnTo>
                    <a:lnTo>
                      <a:pt x="1845" y="472"/>
                    </a:lnTo>
                    <a:lnTo>
                      <a:pt x="1834" y="464"/>
                    </a:lnTo>
                    <a:lnTo>
                      <a:pt x="1821" y="457"/>
                    </a:lnTo>
                    <a:lnTo>
                      <a:pt x="1809" y="447"/>
                    </a:lnTo>
                    <a:lnTo>
                      <a:pt x="1797" y="440"/>
                    </a:lnTo>
                    <a:lnTo>
                      <a:pt x="1786" y="430"/>
                    </a:lnTo>
                    <a:lnTo>
                      <a:pt x="1773" y="421"/>
                    </a:lnTo>
                    <a:lnTo>
                      <a:pt x="1759" y="412"/>
                    </a:lnTo>
                    <a:lnTo>
                      <a:pt x="1748" y="402"/>
                    </a:lnTo>
                    <a:lnTo>
                      <a:pt x="1736" y="394"/>
                    </a:lnTo>
                    <a:lnTo>
                      <a:pt x="1723" y="385"/>
                    </a:lnTo>
                    <a:lnTo>
                      <a:pt x="1709" y="376"/>
                    </a:lnTo>
                    <a:lnTo>
                      <a:pt x="1698" y="368"/>
                    </a:lnTo>
                    <a:lnTo>
                      <a:pt x="1688" y="360"/>
                    </a:lnTo>
                    <a:lnTo>
                      <a:pt x="1672" y="350"/>
                    </a:lnTo>
                    <a:lnTo>
                      <a:pt x="1659" y="339"/>
                    </a:lnTo>
                    <a:lnTo>
                      <a:pt x="1647" y="333"/>
                    </a:lnTo>
                    <a:lnTo>
                      <a:pt x="1634" y="325"/>
                    </a:lnTo>
                    <a:lnTo>
                      <a:pt x="1621" y="314"/>
                    </a:lnTo>
                    <a:lnTo>
                      <a:pt x="1611" y="305"/>
                    </a:lnTo>
                    <a:lnTo>
                      <a:pt x="1598" y="300"/>
                    </a:lnTo>
                    <a:lnTo>
                      <a:pt x="1585" y="290"/>
                    </a:lnTo>
                    <a:lnTo>
                      <a:pt x="1571" y="280"/>
                    </a:lnTo>
                    <a:lnTo>
                      <a:pt x="1560" y="271"/>
                    </a:lnTo>
                    <a:lnTo>
                      <a:pt x="1548" y="264"/>
                    </a:lnTo>
                    <a:lnTo>
                      <a:pt x="1535" y="256"/>
                    </a:lnTo>
                    <a:lnTo>
                      <a:pt x="1524" y="247"/>
                    </a:lnTo>
                    <a:lnTo>
                      <a:pt x="1514" y="236"/>
                    </a:lnTo>
                    <a:lnTo>
                      <a:pt x="1501" y="231"/>
                    </a:lnTo>
                    <a:lnTo>
                      <a:pt x="1490" y="222"/>
                    </a:lnTo>
                    <a:lnTo>
                      <a:pt x="1478" y="215"/>
                    </a:lnTo>
                    <a:lnTo>
                      <a:pt x="1466" y="206"/>
                    </a:lnTo>
                    <a:lnTo>
                      <a:pt x="1457" y="198"/>
                    </a:lnTo>
                    <a:lnTo>
                      <a:pt x="1447" y="192"/>
                    </a:lnTo>
                    <a:lnTo>
                      <a:pt x="1435" y="185"/>
                    </a:lnTo>
                    <a:lnTo>
                      <a:pt x="1426" y="179"/>
                    </a:lnTo>
                    <a:lnTo>
                      <a:pt x="1414" y="172"/>
                    </a:lnTo>
                    <a:lnTo>
                      <a:pt x="1405" y="167"/>
                    </a:lnTo>
                    <a:lnTo>
                      <a:pt x="1395" y="158"/>
                    </a:lnTo>
                    <a:lnTo>
                      <a:pt x="1385" y="151"/>
                    </a:lnTo>
                    <a:lnTo>
                      <a:pt x="1375" y="145"/>
                    </a:lnTo>
                    <a:lnTo>
                      <a:pt x="1367" y="140"/>
                    </a:lnTo>
                    <a:lnTo>
                      <a:pt x="1358" y="133"/>
                    </a:lnTo>
                    <a:lnTo>
                      <a:pt x="1349" y="128"/>
                    </a:lnTo>
                    <a:lnTo>
                      <a:pt x="1340" y="124"/>
                    </a:lnTo>
                    <a:lnTo>
                      <a:pt x="1333" y="117"/>
                    </a:lnTo>
                    <a:lnTo>
                      <a:pt x="1322" y="114"/>
                    </a:lnTo>
                    <a:lnTo>
                      <a:pt x="1315" y="108"/>
                    </a:lnTo>
                    <a:lnTo>
                      <a:pt x="1306" y="102"/>
                    </a:lnTo>
                    <a:lnTo>
                      <a:pt x="1298" y="98"/>
                    </a:lnTo>
                    <a:lnTo>
                      <a:pt x="1290" y="94"/>
                    </a:lnTo>
                    <a:lnTo>
                      <a:pt x="1283" y="90"/>
                    </a:lnTo>
                    <a:lnTo>
                      <a:pt x="1276" y="84"/>
                    </a:lnTo>
                    <a:lnTo>
                      <a:pt x="1270" y="80"/>
                    </a:lnTo>
                    <a:lnTo>
                      <a:pt x="1262" y="77"/>
                    </a:lnTo>
                    <a:lnTo>
                      <a:pt x="1256" y="72"/>
                    </a:lnTo>
                    <a:lnTo>
                      <a:pt x="1247" y="69"/>
                    </a:lnTo>
                    <a:lnTo>
                      <a:pt x="1241" y="63"/>
                    </a:lnTo>
                    <a:lnTo>
                      <a:pt x="1236" y="60"/>
                    </a:lnTo>
                    <a:lnTo>
                      <a:pt x="1229" y="55"/>
                    </a:lnTo>
                    <a:lnTo>
                      <a:pt x="1224" y="54"/>
                    </a:lnTo>
                    <a:lnTo>
                      <a:pt x="1217" y="52"/>
                    </a:lnTo>
                    <a:lnTo>
                      <a:pt x="1213" y="47"/>
                    </a:lnTo>
                    <a:lnTo>
                      <a:pt x="1206" y="44"/>
                    </a:lnTo>
                    <a:lnTo>
                      <a:pt x="1202" y="39"/>
                    </a:lnTo>
                    <a:lnTo>
                      <a:pt x="1197" y="39"/>
                    </a:lnTo>
                    <a:lnTo>
                      <a:pt x="1189" y="34"/>
                    </a:lnTo>
                    <a:lnTo>
                      <a:pt x="1181" y="34"/>
                    </a:lnTo>
                    <a:lnTo>
                      <a:pt x="1174" y="26"/>
                    </a:lnTo>
                    <a:lnTo>
                      <a:pt x="1168" y="25"/>
                    </a:lnTo>
                    <a:lnTo>
                      <a:pt x="1160" y="20"/>
                    </a:lnTo>
                    <a:lnTo>
                      <a:pt x="1151" y="14"/>
                    </a:lnTo>
                    <a:lnTo>
                      <a:pt x="1150" y="14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6" name="Freeform 118"/>
              <p:cNvSpPr>
                <a:spLocks/>
              </p:cNvSpPr>
              <p:nvPr/>
            </p:nvSpPr>
            <p:spPr bwMode="auto">
              <a:xfrm>
                <a:off x="3297" y="2370"/>
                <a:ext cx="156" cy="346"/>
              </a:xfrm>
              <a:custGeom>
                <a:avLst/>
                <a:gdLst>
                  <a:gd name="T0" fmla="*/ 1 w 467"/>
                  <a:gd name="T1" fmla="*/ 0 h 1040"/>
                  <a:gd name="T2" fmla="*/ 2 w 467"/>
                  <a:gd name="T3" fmla="*/ 0 h 1040"/>
                  <a:gd name="T4" fmla="*/ 2 w 467"/>
                  <a:gd name="T5" fmla="*/ 0 h 1040"/>
                  <a:gd name="T6" fmla="*/ 3 w 467"/>
                  <a:gd name="T7" fmla="*/ 0 h 1040"/>
                  <a:gd name="T8" fmla="*/ 3 w 467"/>
                  <a:gd name="T9" fmla="*/ 0 h 1040"/>
                  <a:gd name="T10" fmla="*/ 3 w 467"/>
                  <a:gd name="T11" fmla="*/ 0 h 1040"/>
                  <a:gd name="T12" fmla="*/ 4 w 467"/>
                  <a:gd name="T13" fmla="*/ 0 h 1040"/>
                  <a:gd name="T14" fmla="*/ 4 w 467"/>
                  <a:gd name="T15" fmla="*/ 0 h 1040"/>
                  <a:gd name="T16" fmla="*/ 5 w 467"/>
                  <a:gd name="T17" fmla="*/ 0 h 1040"/>
                  <a:gd name="T18" fmla="*/ 5 w 467"/>
                  <a:gd name="T19" fmla="*/ 0 h 1040"/>
                  <a:gd name="T20" fmla="*/ 6 w 467"/>
                  <a:gd name="T21" fmla="*/ 1 h 1040"/>
                  <a:gd name="T22" fmla="*/ 6 w 467"/>
                  <a:gd name="T23" fmla="*/ 1 h 1040"/>
                  <a:gd name="T24" fmla="*/ 6 w 467"/>
                  <a:gd name="T25" fmla="*/ 1 h 1040"/>
                  <a:gd name="T26" fmla="*/ 6 w 467"/>
                  <a:gd name="T27" fmla="*/ 2 h 1040"/>
                  <a:gd name="T28" fmla="*/ 6 w 467"/>
                  <a:gd name="T29" fmla="*/ 2 h 1040"/>
                  <a:gd name="T30" fmla="*/ 5 w 467"/>
                  <a:gd name="T31" fmla="*/ 3 h 1040"/>
                  <a:gd name="T32" fmla="*/ 5 w 467"/>
                  <a:gd name="T33" fmla="*/ 3 h 1040"/>
                  <a:gd name="T34" fmla="*/ 4 w 467"/>
                  <a:gd name="T35" fmla="*/ 3 h 1040"/>
                  <a:gd name="T36" fmla="*/ 4 w 467"/>
                  <a:gd name="T37" fmla="*/ 4 h 1040"/>
                  <a:gd name="T38" fmla="*/ 4 w 467"/>
                  <a:gd name="T39" fmla="*/ 4 h 1040"/>
                  <a:gd name="T40" fmla="*/ 4 w 467"/>
                  <a:gd name="T41" fmla="*/ 5 h 1040"/>
                  <a:gd name="T42" fmla="*/ 4 w 467"/>
                  <a:gd name="T43" fmla="*/ 6 h 1040"/>
                  <a:gd name="T44" fmla="*/ 5 w 467"/>
                  <a:gd name="T45" fmla="*/ 7 h 1040"/>
                  <a:gd name="T46" fmla="*/ 5 w 467"/>
                  <a:gd name="T47" fmla="*/ 7 h 1040"/>
                  <a:gd name="T48" fmla="*/ 5 w 467"/>
                  <a:gd name="T49" fmla="*/ 8 h 1040"/>
                  <a:gd name="T50" fmla="*/ 5 w 467"/>
                  <a:gd name="T51" fmla="*/ 9 h 1040"/>
                  <a:gd name="T52" fmla="*/ 5 w 467"/>
                  <a:gd name="T53" fmla="*/ 10 h 1040"/>
                  <a:gd name="T54" fmla="*/ 5 w 467"/>
                  <a:gd name="T55" fmla="*/ 11 h 1040"/>
                  <a:gd name="T56" fmla="*/ 5 w 467"/>
                  <a:gd name="T57" fmla="*/ 11 h 1040"/>
                  <a:gd name="T58" fmla="*/ 5 w 467"/>
                  <a:gd name="T59" fmla="*/ 12 h 1040"/>
                  <a:gd name="T60" fmla="*/ 5 w 467"/>
                  <a:gd name="T61" fmla="*/ 12 h 1040"/>
                  <a:gd name="T62" fmla="*/ 4 w 467"/>
                  <a:gd name="T63" fmla="*/ 13 h 1040"/>
                  <a:gd name="T64" fmla="*/ 4 w 467"/>
                  <a:gd name="T65" fmla="*/ 13 h 1040"/>
                  <a:gd name="T66" fmla="*/ 4 w 467"/>
                  <a:gd name="T67" fmla="*/ 13 h 1040"/>
                  <a:gd name="T68" fmla="*/ 3 w 467"/>
                  <a:gd name="T69" fmla="*/ 13 h 1040"/>
                  <a:gd name="T70" fmla="*/ 3 w 467"/>
                  <a:gd name="T71" fmla="*/ 13 h 1040"/>
                  <a:gd name="T72" fmla="*/ 2 w 467"/>
                  <a:gd name="T73" fmla="*/ 13 h 1040"/>
                  <a:gd name="T74" fmla="*/ 2 w 467"/>
                  <a:gd name="T75" fmla="*/ 13 h 1040"/>
                  <a:gd name="T76" fmla="*/ 2 w 467"/>
                  <a:gd name="T77" fmla="*/ 13 h 1040"/>
                  <a:gd name="T78" fmla="*/ 1 w 467"/>
                  <a:gd name="T79" fmla="*/ 12 h 1040"/>
                  <a:gd name="T80" fmla="*/ 1 w 467"/>
                  <a:gd name="T81" fmla="*/ 12 h 1040"/>
                  <a:gd name="T82" fmla="*/ 1 w 467"/>
                  <a:gd name="T83" fmla="*/ 12 h 1040"/>
                  <a:gd name="T84" fmla="*/ 1 w 467"/>
                  <a:gd name="T85" fmla="*/ 11 h 1040"/>
                  <a:gd name="T86" fmla="*/ 1 w 467"/>
                  <a:gd name="T87" fmla="*/ 10 h 1040"/>
                  <a:gd name="T88" fmla="*/ 1 w 467"/>
                  <a:gd name="T89" fmla="*/ 10 h 1040"/>
                  <a:gd name="T90" fmla="*/ 1 w 467"/>
                  <a:gd name="T91" fmla="*/ 9 h 1040"/>
                  <a:gd name="T92" fmla="*/ 1 w 467"/>
                  <a:gd name="T93" fmla="*/ 8 h 1040"/>
                  <a:gd name="T94" fmla="*/ 1 w 467"/>
                  <a:gd name="T95" fmla="*/ 7 h 1040"/>
                  <a:gd name="T96" fmla="*/ 1 w 467"/>
                  <a:gd name="T97" fmla="*/ 6 h 1040"/>
                  <a:gd name="T98" fmla="*/ 1 w 467"/>
                  <a:gd name="T99" fmla="*/ 5 h 1040"/>
                  <a:gd name="T100" fmla="*/ 1 w 467"/>
                  <a:gd name="T101" fmla="*/ 4 h 1040"/>
                  <a:gd name="T102" fmla="*/ 1 w 467"/>
                  <a:gd name="T103" fmla="*/ 4 h 1040"/>
                  <a:gd name="T104" fmla="*/ 1 w 467"/>
                  <a:gd name="T105" fmla="*/ 3 h 1040"/>
                  <a:gd name="T106" fmla="*/ 1 w 467"/>
                  <a:gd name="T107" fmla="*/ 3 h 1040"/>
                  <a:gd name="T108" fmla="*/ 0 w 467"/>
                  <a:gd name="T109" fmla="*/ 2 h 1040"/>
                  <a:gd name="T110" fmla="*/ 0 w 467"/>
                  <a:gd name="T111" fmla="*/ 2 h 1040"/>
                  <a:gd name="T112" fmla="*/ 0 w 467"/>
                  <a:gd name="T113" fmla="*/ 1 h 1040"/>
                  <a:gd name="T114" fmla="*/ 0 w 467"/>
                  <a:gd name="T115" fmla="*/ 1 h 1040"/>
                  <a:gd name="T116" fmla="*/ 0 w 467"/>
                  <a:gd name="T117" fmla="*/ 1 h 1040"/>
                  <a:gd name="T118" fmla="*/ 1 w 467"/>
                  <a:gd name="T119" fmla="*/ 0 h 10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1040"/>
                  <a:gd name="T182" fmla="*/ 467 w 467"/>
                  <a:gd name="T183" fmla="*/ 1040 h 10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1040">
                    <a:moveTo>
                      <a:pt x="90" y="9"/>
                    </a:moveTo>
                    <a:lnTo>
                      <a:pt x="94" y="6"/>
                    </a:lnTo>
                    <a:lnTo>
                      <a:pt x="97" y="5"/>
                    </a:lnTo>
                    <a:lnTo>
                      <a:pt x="102" y="5"/>
                    </a:lnTo>
                    <a:lnTo>
                      <a:pt x="111" y="5"/>
                    </a:lnTo>
                    <a:lnTo>
                      <a:pt x="115" y="5"/>
                    </a:lnTo>
                    <a:lnTo>
                      <a:pt x="125" y="2"/>
                    </a:lnTo>
                    <a:lnTo>
                      <a:pt x="132" y="2"/>
                    </a:lnTo>
                    <a:lnTo>
                      <a:pt x="141" y="2"/>
                    </a:lnTo>
                    <a:lnTo>
                      <a:pt x="150" y="0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6" y="0"/>
                    </a:lnTo>
                    <a:lnTo>
                      <a:pt x="211" y="0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5" y="2"/>
                    </a:lnTo>
                    <a:lnTo>
                      <a:pt x="271" y="2"/>
                    </a:lnTo>
                    <a:lnTo>
                      <a:pt x="277" y="2"/>
                    </a:lnTo>
                    <a:lnTo>
                      <a:pt x="282" y="2"/>
                    </a:lnTo>
                    <a:lnTo>
                      <a:pt x="288" y="2"/>
                    </a:lnTo>
                    <a:lnTo>
                      <a:pt x="292" y="2"/>
                    </a:lnTo>
                    <a:lnTo>
                      <a:pt x="300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17" y="5"/>
                    </a:lnTo>
                    <a:lnTo>
                      <a:pt x="330" y="5"/>
                    </a:lnTo>
                    <a:lnTo>
                      <a:pt x="338" y="5"/>
                    </a:lnTo>
                    <a:lnTo>
                      <a:pt x="347" y="6"/>
                    </a:lnTo>
                    <a:lnTo>
                      <a:pt x="355" y="6"/>
                    </a:lnTo>
                    <a:lnTo>
                      <a:pt x="363" y="9"/>
                    </a:lnTo>
                    <a:lnTo>
                      <a:pt x="369" y="11"/>
                    </a:lnTo>
                    <a:lnTo>
                      <a:pt x="374" y="11"/>
                    </a:lnTo>
                    <a:lnTo>
                      <a:pt x="379" y="11"/>
                    </a:lnTo>
                    <a:lnTo>
                      <a:pt x="383" y="14"/>
                    </a:lnTo>
                    <a:lnTo>
                      <a:pt x="390" y="15"/>
                    </a:lnTo>
                    <a:lnTo>
                      <a:pt x="396" y="18"/>
                    </a:lnTo>
                    <a:lnTo>
                      <a:pt x="403" y="21"/>
                    </a:lnTo>
                    <a:lnTo>
                      <a:pt x="417" y="27"/>
                    </a:lnTo>
                    <a:lnTo>
                      <a:pt x="424" y="30"/>
                    </a:lnTo>
                    <a:lnTo>
                      <a:pt x="433" y="35"/>
                    </a:lnTo>
                    <a:lnTo>
                      <a:pt x="439" y="44"/>
                    </a:lnTo>
                    <a:lnTo>
                      <a:pt x="447" y="52"/>
                    </a:lnTo>
                    <a:lnTo>
                      <a:pt x="451" y="60"/>
                    </a:lnTo>
                    <a:lnTo>
                      <a:pt x="458" y="69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62" y="84"/>
                    </a:lnTo>
                    <a:lnTo>
                      <a:pt x="464" y="90"/>
                    </a:lnTo>
                    <a:lnTo>
                      <a:pt x="467" y="95"/>
                    </a:lnTo>
                    <a:lnTo>
                      <a:pt x="467" y="101"/>
                    </a:lnTo>
                    <a:lnTo>
                      <a:pt x="467" y="109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7" y="134"/>
                    </a:lnTo>
                    <a:lnTo>
                      <a:pt x="467" y="143"/>
                    </a:lnTo>
                    <a:lnTo>
                      <a:pt x="467" y="150"/>
                    </a:lnTo>
                    <a:lnTo>
                      <a:pt x="464" y="156"/>
                    </a:lnTo>
                    <a:lnTo>
                      <a:pt x="462" y="165"/>
                    </a:lnTo>
                    <a:lnTo>
                      <a:pt x="462" y="171"/>
                    </a:lnTo>
                    <a:lnTo>
                      <a:pt x="458" y="178"/>
                    </a:lnTo>
                    <a:lnTo>
                      <a:pt x="454" y="181"/>
                    </a:lnTo>
                    <a:lnTo>
                      <a:pt x="451" y="189"/>
                    </a:lnTo>
                    <a:lnTo>
                      <a:pt x="449" y="193"/>
                    </a:lnTo>
                    <a:lnTo>
                      <a:pt x="445" y="198"/>
                    </a:lnTo>
                    <a:lnTo>
                      <a:pt x="438" y="203"/>
                    </a:lnTo>
                    <a:lnTo>
                      <a:pt x="432" y="211"/>
                    </a:lnTo>
                    <a:lnTo>
                      <a:pt x="422" y="217"/>
                    </a:lnTo>
                    <a:lnTo>
                      <a:pt x="415" y="225"/>
                    </a:lnTo>
                    <a:lnTo>
                      <a:pt x="403" y="228"/>
                    </a:lnTo>
                    <a:lnTo>
                      <a:pt x="396" y="233"/>
                    </a:lnTo>
                    <a:lnTo>
                      <a:pt x="389" y="237"/>
                    </a:lnTo>
                    <a:lnTo>
                      <a:pt x="381" y="241"/>
                    </a:lnTo>
                    <a:lnTo>
                      <a:pt x="372" y="247"/>
                    </a:lnTo>
                    <a:lnTo>
                      <a:pt x="368" y="251"/>
                    </a:lnTo>
                    <a:lnTo>
                      <a:pt x="360" y="262"/>
                    </a:lnTo>
                    <a:lnTo>
                      <a:pt x="356" y="270"/>
                    </a:lnTo>
                    <a:lnTo>
                      <a:pt x="355" y="272"/>
                    </a:lnTo>
                    <a:lnTo>
                      <a:pt x="355" y="276"/>
                    </a:lnTo>
                    <a:lnTo>
                      <a:pt x="352" y="280"/>
                    </a:lnTo>
                    <a:lnTo>
                      <a:pt x="352" y="283"/>
                    </a:lnTo>
                    <a:lnTo>
                      <a:pt x="352" y="290"/>
                    </a:lnTo>
                    <a:lnTo>
                      <a:pt x="352" y="297"/>
                    </a:lnTo>
                    <a:lnTo>
                      <a:pt x="352" y="305"/>
                    </a:lnTo>
                    <a:lnTo>
                      <a:pt x="352" y="311"/>
                    </a:lnTo>
                    <a:lnTo>
                      <a:pt x="352" y="320"/>
                    </a:lnTo>
                    <a:lnTo>
                      <a:pt x="352" y="330"/>
                    </a:lnTo>
                    <a:lnTo>
                      <a:pt x="352" y="337"/>
                    </a:lnTo>
                    <a:lnTo>
                      <a:pt x="352" y="348"/>
                    </a:lnTo>
                    <a:lnTo>
                      <a:pt x="352" y="356"/>
                    </a:lnTo>
                    <a:lnTo>
                      <a:pt x="355" y="367"/>
                    </a:lnTo>
                    <a:lnTo>
                      <a:pt x="355" y="379"/>
                    </a:lnTo>
                    <a:lnTo>
                      <a:pt x="356" y="392"/>
                    </a:lnTo>
                    <a:lnTo>
                      <a:pt x="356" y="404"/>
                    </a:lnTo>
                    <a:lnTo>
                      <a:pt x="359" y="414"/>
                    </a:lnTo>
                    <a:lnTo>
                      <a:pt x="359" y="429"/>
                    </a:lnTo>
                    <a:lnTo>
                      <a:pt x="360" y="440"/>
                    </a:lnTo>
                    <a:lnTo>
                      <a:pt x="363" y="453"/>
                    </a:lnTo>
                    <a:lnTo>
                      <a:pt x="363" y="468"/>
                    </a:lnTo>
                    <a:lnTo>
                      <a:pt x="363" y="483"/>
                    </a:lnTo>
                    <a:lnTo>
                      <a:pt x="368" y="498"/>
                    </a:lnTo>
                    <a:lnTo>
                      <a:pt x="368" y="511"/>
                    </a:lnTo>
                    <a:lnTo>
                      <a:pt x="369" y="528"/>
                    </a:lnTo>
                    <a:lnTo>
                      <a:pt x="369" y="541"/>
                    </a:lnTo>
                    <a:lnTo>
                      <a:pt x="372" y="556"/>
                    </a:lnTo>
                    <a:lnTo>
                      <a:pt x="372" y="572"/>
                    </a:lnTo>
                    <a:lnTo>
                      <a:pt x="377" y="585"/>
                    </a:lnTo>
                    <a:lnTo>
                      <a:pt x="377" y="601"/>
                    </a:lnTo>
                    <a:lnTo>
                      <a:pt x="379" y="618"/>
                    </a:lnTo>
                    <a:lnTo>
                      <a:pt x="381" y="631"/>
                    </a:lnTo>
                    <a:lnTo>
                      <a:pt x="383" y="645"/>
                    </a:lnTo>
                    <a:lnTo>
                      <a:pt x="383" y="661"/>
                    </a:lnTo>
                    <a:lnTo>
                      <a:pt x="383" y="676"/>
                    </a:lnTo>
                    <a:lnTo>
                      <a:pt x="385" y="690"/>
                    </a:lnTo>
                    <a:lnTo>
                      <a:pt x="389" y="705"/>
                    </a:lnTo>
                    <a:lnTo>
                      <a:pt x="389" y="719"/>
                    </a:lnTo>
                    <a:lnTo>
                      <a:pt x="390" y="735"/>
                    </a:lnTo>
                    <a:lnTo>
                      <a:pt x="390" y="749"/>
                    </a:lnTo>
                    <a:lnTo>
                      <a:pt x="393" y="764"/>
                    </a:lnTo>
                    <a:lnTo>
                      <a:pt x="393" y="777"/>
                    </a:lnTo>
                    <a:lnTo>
                      <a:pt x="395" y="793"/>
                    </a:lnTo>
                    <a:lnTo>
                      <a:pt x="396" y="807"/>
                    </a:lnTo>
                    <a:lnTo>
                      <a:pt x="396" y="820"/>
                    </a:lnTo>
                    <a:lnTo>
                      <a:pt x="396" y="832"/>
                    </a:lnTo>
                    <a:lnTo>
                      <a:pt x="399" y="845"/>
                    </a:lnTo>
                    <a:lnTo>
                      <a:pt x="399" y="856"/>
                    </a:lnTo>
                    <a:lnTo>
                      <a:pt x="402" y="867"/>
                    </a:lnTo>
                    <a:lnTo>
                      <a:pt x="402" y="879"/>
                    </a:lnTo>
                    <a:lnTo>
                      <a:pt x="402" y="890"/>
                    </a:lnTo>
                    <a:lnTo>
                      <a:pt x="402" y="899"/>
                    </a:lnTo>
                    <a:lnTo>
                      <a:pt x="402" y="911"/>
                    </a:lnTo>
                    <a:lnTo>
                      <a:pt x="402" y="920"/>
                    </a:lnTo>
                    <a:lnTo>
                      <a:pt x="402" y="928"/>
                    </a:lnTo>
                    <a:lnTo>
                      <a:pt x="402" y="939"/>
                    </a:lnTo>
                    <a:lnTo>
                      <a:pt x="399" y="945"/>
                    </a:lnTo>
                    <a:lnTo>
                      <a:pt x="396" y="952"/>
                    </a:lnTo>
                    <a:lnTo>
                      <a:pt x="396" y="958"/>
                    </a:lnTo>
                    <a:lnTo>
                      <a:pt x="396" y="965"/>
                    </a:lnTo>
                    <a:lnTo>
                      <a:pt x="396" y="971"/>
                    </a:lnTo>
                    <a:lnTo>
                      <a:pt x="395" y="975"/>
                    </a:lnTo>
                    <a:lnTo>
                      <a:pt x="395" y="979"/>
                    </a:lnTo>
                    <a:lnTo>
                      <a:pt x="389" y="986"/>
                    </a:lnTo>
                    <a:lnTo>
                      <a:pt x="383" y="992"/>
                    </a:lnTo>
                    <a:lnTo>
                      <a:pt x="377" y="997"/>
                    </a:lnTo>
                    <a:lnTo>
                      <a:pt x="372" y="1005"/>
                    </a:lnTo>
                    <a:lnTo>
                      <a:pt x="363" y="1008"/>
                    </a:lnTo>
                    <a:lnTo>
                      <a:pt x="355" y="1013"/>
                    </a:lnTo>
                    <a:lnTo>
                      <a:pt x="347" y="1018"/>
                    </a:lnTo>
                    <a:lnTo>
                      <a:pt x="338" y="1022"/>
                    </a:lnTo>
                    <a:lnTo>
                      <a:pt x="334" y="1022"/>
                    </a:lnTo>
                    <a:lnTo>
                      <a:pt x="326" y="1023"/>
                    </a:lnTo>
                    <a:lnTo>
                      <a:pt x="322" y="1026"/>
                    </a:lnTo>
                    <a:lnTo>
                      <a:pt x="316" y="1026"/>
                    </a:lnTo>
                    <a:lnTo>
                      <a:pt x="310" y="1029"/>
                    </a:lnTo>
                    <a:lnTo>
                      <a:pt x="307" y="1031"/>
                    </a:lnTo>
                    <a:lnTo>
                      <a:pt x="300" y="1031"/>
                    </a:lnTo>
                    <a:lnTo>
                      <a:pt x="297" y="1034"/>
                    </a:lnTo>
                    <a:lnTo>
                      <a:pt x="291" y="1034"/>
                    </a:lnTo>
                    <a:lnTo>
                      <a:pt x="287" y="1034"/>
                    </a:lnTo>
                    <a:lnTo>
                      <a:pt x="279" y="1035"/>
                    </a:lnTo>
                    <a:lnTo>
                      <a:pt x="271" y="1035"/>
                    </a:lnTo>
                    <a:lnTo>
                      <a:pt x="267" y="1035"/>
                    </a:lnTo>
                    <a:lnTo>
                      <a:pt x="264" y="1038"/>
                    </a:lnTo>
                    <a:lnTo>
                      <a:pt x="257" y="1040"/>
                    </a:lnTo>
                    <a:lnTo>
                      <a:pt x="250" y="1040"/>
                    </a:lnTo>
                    <a:lnTo>
                      <a:pt x="243" y="1040"/>
                    </a:lnTo>
                    <a:lnTo>
                      <a:pt x="239" y="1040"/>
                    </a:lnTo>
                    <a:lnTo>
                      <a:pt x="232" y="1040"/>
                    </a:lnTo>
                    <a:lnTo>
                      <a:pt x="226" y="1040"/>
                    </a:lnTo>
                    <a:lnTo>
                      <a:pt x="218" y="1040"/>
                    </a:lnTo>
                    <a:lnTo>
                      <a:pt x="213" y="1040"/>
                    </a:lnTo>
                    <a:lnTo>
                      <a:pt x="206" y="1040"/>
                    </a:lnTo>
                    <a:lnTo>
                      <a:pt x="202" y="1040"/>
                    </a:lnTo>
                    <a:lnTo>
                      <a:pt x="196" y="1038"/>
                    </a:lnTo>
                    <a:lnTo>
                      <a:pt x="188" y="1035"/>
                    </a:lnTo>
                    <a:lnTo>
                      <a:pt x="181" y="1035"/>
                    </a:lnTo>
                    <a:lnTo>
                      <a:pt x="177" y="1035"/>
                    </a:lnTo>
                    <a:lnTo>
                      <a:pt x="174" y="1034"/>
                    </a:lnTo>
                    <a:lnTo>
                      <a:pt x="168" y="1034"/>
                    </a:lnTo>
                    <a:lnTo>
                      <a:pt x="159" y="1034"/>
                    </a:lnTo>
                    <a:lnTo>
                      <a:pt x="157" y="1034"/>
                    </a:lnTo>
                    <a:lnTo>
                      <a:pt x="150" y="1031"/>
                    </a:lnTo>
                    <a:lnTo>
                      <a:pt x="144" y="1029"/>
                    </a:lnTo>
                    <a:lnTo>
                      <a:pt x="138" y="1026"/>
                    </a:lnTo>
                    <a:lnTo>
                      <a:pt x="134" y="1026"/>
                    </a:lnTo>
                    <a:lnTo>
                      <a:pt x="123" y="1022"/>
                    </a:lnTo>
                    <a:lnTo>
                      <a:pt x="111" y="1019"/>
                    </a:lnTo>
                    <a:lnTo>
                      <a:pt x="106" y="1013"/>
                    </a:lnTo>
                    <a:lnTo>
                      <a:pt x="95" y="1008"/>
                    </a:lnTo>
                    <a:lnTo>
                      <a:pt x="86" y="1004"/>
                    </a:lnTo>
                    <a:lnTo>
                      <a:pt x="81" y="997"/>
                    </a:lnTo>
                    <a:lnTo>
                      <a:pt x="77" y="992"/>
                    </a:lnTo>
                    <a:lnTo>
                      <a:pt x="76" y="989"/>
                    </a:lnTo>
                    <a:lnTo>
                      <a:pt x="71" y="983"/>
                    </a:lnTo>
                    <a:lnTo>
                      <a:pt x="71" y="979"/>
                    </a:lnTo>
                    <a:lnTo>
                      <a:pt x="67" y="971"/>
                    </a:lnTo>
                    <a:lnTo>
                      <a:pt x="64" y="965"/>
                    </a:lnTo>
                    <a:lnTo>
                      <a:pt x="62" y="958"/>
                    </a:lnTo>
                    <a:lnTo>
                      <a:pt x="62" y="950"/>
                    </a:lnTo>
                    <a:lnTo>
                      <a:pt x="59" y="939"/>
                    </a:lnTo>
                    <a:lnTo>
                      <a:pt x="56" y="928"/>
                    </a:lnTo>
                    <a:lnTo>
                      <a:pt x="56" y="920"/>
                    </a:lnTo>
                    <a:lnTo>
                      <a:pt x="56" y="909"/>
                    </a:lnTo>
                    <a:lnTo>
                      <a:pt x="56" y="896"/>
                    </a:lnTo>
                    <a:lnTo>
                      <a:pt x="56" y="886"/>
                    </a:lnTo>
                    <a:lnTo>
                      <a:pt x="56" y="873"/>
                    </a:lnTo>
                    <a:lnTo>
                      <a:pt x="56" y="862"/>
                    </a:lnTo>
                    <a:lnTo>
                      <a:pt x="56" y="847"/>
                    </a:lnTo>
                    <a:lnTo>
                      <a:pt x="56" y="833"/>
                    </a:lnTo>
                    <a:lnTo>
                      <a:pt x="56" y="820"/>
                    </a:lnTo>
                    <a:lnTo>
                      <a:pt x="59" y="807"/>
                    </a:lnTo>
                    <a:lnTo>
                      <a:pt x="59" y="790"/>
                    </a:lnTo>
                    <a:lnTo>
                      <a:pt x="62" y="777"/>
                    </a:lnTo>
                    <a:lnTo>
                      <a:pt x="62" y="760"/>
                    </a:lnTo>
                    <a:lnTo>
                      <a:pt x="64" y="747"/>
                    </a:lnTo>
                    <a:lnTo>
                      <a:pt x="67" y="729"/>
                    </a:lnTo>
                    <a:lnTo>
                      <a:pt x="68" y="716"/>
                    </a:lnTo>
                    <a:lnTo>
                      <a:pt x="68" y="697"/>
                    </a:lnTo>
                    <a:lnTo>
                      <a:pt x="71" y="684"/>
                    </a:lnTo>
                    <a:lnTo>
                      <a:pt x="72" y="667"/>
                    </a:lnTo>
                    <a:lnTo>
                      <a:pt x="76" y="650"/>
                    </a:lnTo>
                    <a:lnTo>
                      <a:pt x="77" y="633"/>
                    </a:lnTo>
                    <a:lnTo>
                      <a:pt x="77" y="620"/>
                    </a:lnTo>
                    <a:lnTo>
                      <a:pt x="80" y="603"/>
                    </a:lnTo>
                    <a:lnTo>
                      <a:pt x="81" y="588"/>
                    </a:lnTo>
                    <a:lnTo>
                      <a:pt x="84" y="572"/>
                    </a:lnTo>
                    <a:lnTo>
                      <a:pt x="86" y="554"/>
                    </a:lnTo>
                    <a:lnTo>
                      <a:pt x="86" y="538"/>
                    </a:lnTo>
                    <a:lnTo>
                      <a:pt x="89" y="524"/>
                    </a:lnTo>
                    <a:lnTo>
                      <a:pt x="90" y="506"/>
                    </a:lnTo>
                    <a:lnTo>
                      <a:pt x="94" y="493"/>
                    </a:lnTo>
                    <a:lnTo>
                      <a:pt x="95" y="480"/>
                    </a:lnTo>
                    <a:lnTo>
                      <a:pt x="97" y="464"/>
                    </a:lnTo>
                    <a:lnTo>
                      <a:pt x="97" y="450"/>
                    </a:lnTo>
                    <a:lnTo>
                      <a:pt x="101" y="437"/>
                    </a:lnTo>
                    <a:lnTo>
                      <a:pt x="102" y="422"/>
                    </a:lnTo>
                    <a:lnTo>
                      <a:pt x="106" y="409"/>
                    </a:lnTo>
                    <a:lnTo>
                      <a:pt x="106" y="395"/>
                    </a:lnTo>
                    <a:lnTo>
                      <a:pt x="108" y="382"/>
                    </a:lnTo>
                    <a:lnTo>
                      <a:pt x="108" y="370"/>
                    </a:lnTo>
                    <a:lnTo>
                      <a:pt x="111" y="360"/>
                    </a:lnTo>
                    <a:lnTo>
                      <a:pt x="111" y="348"/>
                    </a:lnTo>
                    <a:lnTo>
                      <a:pt x="111" y="337"/>
                    </a:lnTo>
                    <a:lnTo>
                      <a:pt x="114" y="327"/>
                    </a:lnTo>
                    <a:lnTo>
                      <a:pt x="114" y="318"/>
                    </a:lnTo>
                    <a:lnTo>
                      <a:pt x="115" y="311"/>
                    </a:lnTo>
                    <a:lnTo>
                      <a:pt x="115" y="300"/>
                    </a:lnTo>
                    <a:lnTo>
                      <a:pt x="115" y="293"/>
                    </a:lnTo>
                    <a:lnTo>
                      <a:pt x="115" y="287"/>
                    </a:lnTo>
                    <a:lnTo>
                      <a:pt x="115" y="280"/>
                    </a:lnTo>
                    <a:lnTo>
                      <a:pt x="119" y="275"/>
                    </a:lnTo>
                    <a:lnTo>
                      <a:pt x="115" y="266"/>
                    </a:lnTo>
                    <a:lnTo>
                      <a:pt x="115" y="263"/>
                    </a:lnTo>
                    <a:lnTo>
                      <a:pt x="111" y="255"/>
                    </a:lnTo>
                    <a:lnTo>
                      <a:pt x="106" y="247"/>
                    </a:lnTo>
                    <a:lnTo>
                      <a:pt x="97" y="241"/>
                    </a:lnTo>
                    <a:lnTo>
                      <a:pt x="90" y="237"/>
                    </a:lnTo>
                    <a:lnTo>
                      <a:pt x="80" y="229"/>
                    </a:lnTo>
                    <a:lnTo>
                      <a:pt x="71" y="223"/>
                    </a:lnTo>
                    <a:lnTo>
                      <a:pt x="62" y="216"/>
                    </a:lnTo>
                    <a:lnTo>
                      <a:pt x="51" y="208"/>
                    </a:lnTo>
                    <a:lnTo>
                      <a:pt x="42" y="199"/>
                    </a:lnTo>
                    <a:lnTo>
                      <a:pt x="32" y="193"/>
                    </a:lnTo>
                    <a:lnTo>
                      <a:pt x="22" y="184"/>
                    </a:lnTo>
                    <a:lnTo>
                      <a:pt x="16" y="178"/>
                    </a:lnTo>
                    <a:lnTo>
                      <a:pt x="9" y="165"/>
                    </a:lnTo>
                    <a:lnTo>
                      <a:pt x="4" y="156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4" y="99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12" y="77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9" y="52"/>
                    </a:lnTo>
                    <a:lnTo>
                      <a:pt x="37" y="44"/>
                    </a:lnTo>
                    <a:lnTo>
                      <a:pt x="42" y="35"/>
                    </a:lnTo>
                    <a:lnTo>
                      <a:pt x="51" y="30"/>
                    </a:lnTo>
                    <a:lnTo>
                      <a:pt x="59" y="26"/>
                    </a:lnTo>
                    <a:lnTo>
                      <a:pt x="68" y="18"/>
                    </a:lnTo>
                    <a:lnTo>
                      <a:pt x="76" y="14"/>
                    </a:lnTo>
                    <a:lnTo>
                      <a:pt x="81" y="1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7" name="Freeform 119"/>
              <p:cNvSpPr>
                <a:spLocks/>
              </p:cNvSpPr>
              <p:nvPr/>
            </p:nvSpPr>
            <p:spPr bwMode="auto">
              <a:xfrm>
                <a:off x="3008" y="2730"/>
                <a:ext cx="732" cy="93"/>
              </a:xfrm>
              <a:custGeom>
                <a:avLst/>
                <a:gdLst>
                  <a:gd name="T0" fmla="*/ 0 w 2195"/>
                  <a:gd name="T1" fmla="*/ 3 h 279"/>
                  <a:gd name="T2" fmla="*/ 0 w 2195"/>
                  <a:gd name="T3" fmla="*/ 2 h 279"/>
                  <a:gd name="T4" fmla="*/ 0 w 2195"/>
                  <a:gd name="T5" fmla="*/ 2 h 279"/>
                  <a:gd name="T6" fmla="*/ 1 w 2195"/>
                  <a:gd name="T7" fmla="*/ 1 h 279"/>
                  <a:gd name="T8" fmla="*/ 1 w 2195"/>
                  <a:gd name="T9" fmla="*/ 1 h 279"/>
                  <a:gd name="T10" fmla="*/ 2 w 2195"/>
                  <a:gd name="T11" fmla="*/ 0 h 279"/>
                  <a:gd name="T12" fmla="*/ 3 w 2195"/>
                  <a:gd name="T13" fmla="*/ 0 h 279"/>
                  <a:gd name="T14" fmla="*/ 3 w 2195"/>
                  <a:gd name="T15" fmla="*/ 0 h 279"/>
                  <a:gd name="T16" fmla="*/ 5 w 2195"/>
                  <a:gd name="T17" fmla="*/ 0 h 279"/>
                  <a:gd name="T18" fmla="*/ 6 w 2195"/>
                  <a:gd name="T19" fmla="*/ 0 h 279"/>
                  <a:gd name="T20" fmla="*/ 8 w 2195"/>
                  <a:gd name="T21" fmla="*/ 0 h 279"/>
                  <a:gd name="T22" fmla="*/ 10 w 2195"/>
                  <a:gd name="T23" fmla="*/ 0 h 279"/>
                  <a:gd name="T24" fmla="*/ 11 w 2195"/>
                  <a:gd name="T25" fmla="*/ 0 h 279"/>
                  <a:gd name="T26" fmla="*/ 13 w 2195"/>
                  <a:gd name="T27" fmla="*/ 0 h 279"/>
                  <a:gd name="T28" fmla="*/ 15 w 2195"/>
                  <a:gd name="T29" fmla="*/ 0 h 279"/>
                  <a:gd name="T30" fmla="*/ 16 w 2195"/>
                  <a:gd name="T31" fmla="*/ 0 h 279"/>
                  <a:gd name="T32" fmla="*/ 17 w 2195"/>
                  <a:gd name="T33" fmla="*/ 0 h 279"/>
                  <a:gd name="T34" fmla="*/ 18 w 2195"/>
                  <a:gd name="T35" fmla="*/ 0 h 279"/>
                  <a:gd name="T36" fmla="*/ 19 w 2195"/>
                  <a:gd name="T37" fmla="*/ 0 h 279"/>
                  <a:gd name="T38" fmla="*/ 20 w 2195"/>
                  <a:gd name="T39" fmla="*/ 0 h 279"/>
                  <a:gd name="T40" fmla="*/ 21 w 2195"/>
                  <a:gd name="T41" fmla="*/ 0 h 279"/>
                  <a:gd name="T42" fmla="*/ 22 w 2195"/>
                  <a:gd name="T43" fmla="*/ 0 h 279"/>
                  <a:gd name="T44" fmla="*/ 23 w 2195"/>
                  <a:gd name="T45" fmla="*/ 0 h 279"/>
                  <a:gd name="T46" fmla="*/ 24 w 2195"/>
                  <a:gd name="T47" fmla="*/ 0 h 279"/>
                  <a:gd name="T48" fmla="*/ 25 w 2195"/>
                  <a:gd name="T49" fmla="*/ 0 h 279"/>
                  <a:gd name="T50" fmla="*/ 25 w 2195"/>
                  <a:gd name="T51" fmla="*/ 0 h 279"/>
                  <a:gd name="T52" fmla="*/ 26 w 2195"/>
                  <a:gd name="T53" fmla="*/ 0 h 279"/>
                  <a:gd name="T54" fmla="*/ 26 w 2195"/>
                  <a:gd name="T55" fmla="*/ 1 h 279"/>
                  <a:gd name="T56" fmla="*/ 27 w 2195"/>
                  <a:gd name="T57" fmla="*/ 1 h 279"/>
                  <a:gd name="T58" fmla="*/ 27 w 2195"/>
                  <a:gd name="T59" fmla="*/ 2 h 279"/>
                  <a:gd name="T60" fmla="*/ 27 w 2195"/>
                  <a:gd name="T61" fmla="*/ 3 h 279"/>
                  <a:gd name="T62" fmla="*/ 27 w 2195"/>
                  <a:gd name="T63" fmla="*/ 3 h 279"/>
                  <a:gd name="T64" fmla="*/ 27 w 2195"/>
                  <a:gd name="T65" fmla="*/ 3 h 279"/>
                  <a:gd name="T66" fmla="*/ 26 w 2195"/>
                  <a:gd name="T67" fmla="*/ 3 h 279"/>
                  <a:gd name="T68" fmla="*/ 25 w 2195"/>
                  <a:gd name="T69" fmla="*/ 3 h 279"/>
                  <a:gd name="T70" fmla="*/ 24 w 2195"/>
                  <a:gd name="T71" fmla="*/ 3 h 279"/>
                  <a:gd name="T72" fmla="*/ 23 w 2195"/>
                  <a:gd name="T73" fmla="*/ 3 h 279"/>
                  <a:gd name="T74" fmla="*/ 22 w 2195"/>
                  <a:gd name="T75" fmla="*/ 3 h 279"/>
                  <a:gd name="T76" fmla="*/ 20 w 2195"/>
                  <a:gd name="T77" fmla="*/ 3 h 279"/>
                  <a:gd name="T78" fmla="*/ 18 w 2195"/>
                  <a:gd name="T79" fmla="*/ 3 h 279"/>
                  <a:gd name="T80" fmla="*/ 17 w 2195"/>
                  <a:gd name="T81" fmla="*/ 3 h 279"/>
                  <a:gd name="T82" fmla="*/ 15 w 2195"/>
                  <a:gd name="T83" fmla="*/ 3 h 279"/>
                  <a:gd name="T84" fmla="*/ 13 w 2195"/>
                  <a:gd name="T85" fmla="*/ 3 h 279"/>
                  <a:gd name="T86" fmla="*/ 11 w 2195"/>
                  <a:gd name="T87" fmla="*/ 3 h 279"/>
                  <a:gd name="T88" fmla="*/ 9 w 2195"/>
                  <a:gd name="T89" fmla="*/ 3 h 279"/>
                  <a:gd name="T90" fmla="*/ 8 w 2195"/>
                  <a:gd name="T91" fmla="*/ 3 h 279"/>
                  <a:gd name="T92" fmla="*/ 6 w 2195"/>
                  <a:gd name="T93" fmla="*/ 3 h 279"/>
                  <a:gd name="T94" fmla="*/ 4 w 2195"/>
                  <a:gd name="T95" fmla="*/ 3 h 279"/>
                  <a:gd name="T96" fmla="*/ 3 w 2195"/>
                  <a:gd name="T97" fmla="*/ 3 h 279"/>
                  <a:gd name="T98" fmla="*/ 2 w 2195"/>
                  <a:gd name="T99" fmla="*/ 3 h 279"/>
                  <a:gd name="T100" fmla="*/ 1 w 2195"/>
                  <a:gd name="T101" fmla="*/ 3 h 279"/>
                  <a:gd name="T102" fmla="*/ 0 w 2195"/>
                  <a:gd name="T103" fmla="*/ 3 h 279"/>
                  <a:gd name="T104" fmla="*/ 0 w 2195"/>
                  <a:gd name="T105" fmla="*/ 3 h 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5"/>
                  <a:gd name="T160" fmla="*/ 0 h 279"/>
                  <a:gd name="T161" fmla="*/ 2195 w 2195"/>
                  <a:gd name="T162" fmla="*/ 279 h 2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5" h="279">
                    <a:moveTo>
                      <a:pt x="3" y="272"/>
                    </a:moveTo>
                    <a:lnTo>
                      <a:pt x="0" y="267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3" y="228"/>
                    </a:lnTo>
                    <a:lnTo>
                      <a:pt x="3" y="220"/>
                    </a:lnTo>
                    <a:lnTo>
                      <a:pt x="6" y="211"/>
                    </a:lnTo>
                    <a:lnTo>
                      <a:pt x="10" y="202"/>
                    </a:lnTo>
                    <a:lnTo>
                      <a:pt x="13" y="195"/>
                    </a:lnTo>
                    <a:lnTo>
                      <a:pt x="16" y="184"/>
                    </a:lnTo>
                    <a:lnTo>
                      <a:pt x="21" y="173"/>
                    </a:lnTo>
                    <a:lnTo>
                      <a:pt x="23" y="164"/>
                    </a:lnTo>
                    <a:lnTo>
                      <a:pt x="30" y="155"/>
                    </a:lnTo>
                    <a:lnTo>
                      <a:pt x="30" y="148"/>
                    </a:lnTo>
                    <a:lnTo>
                      <a:pt x="34" y="143"/>
                    </a:lnTo>
                    <a:lnTo>
                      <a:pt x="36" y="138"/>
                    </a:lnTo>
                    <a:lnTo>
                      <a:pt x="40" y="135"/>
                    </a:lnTo>
                    <a:lnTo>
                      <a:pt x="45" y="125"/>
                    </a:lnTo>
                    <a:lnTo>
                      <a:pt x="50" y="113"/>
                    </a:lnTo>
                    <a:lnTo>
                      <a:pt x="58" y="105"/>
                    </a:lnTo>
                    <a:lnTo>
                      <a:pt x="66" y="96"/>
                    </a:lnTo>
                    <a:lnTo>
                      <a:pt x="71" y="86"/>
                    </a:lnTo>
                    <a:lnTo>
                      <a:pt x="80" y="77"/>
                    </a:lnTo>
                    <a:lnTo>
                      <a:pt x="85" y="69"/>
                    </a:lnTo>
                    <a:lnTo>
                      <a:pt x="96" y="58"/>
                    </a:lnTo>
                    <a:lnTo>
                      <a:pt x="103" y="52"/>
                    </a:lnTo>
                    <a:lnTo>
                      <a:pt x="114" y="45"/>
                    </a:lnTo>
                    <a:lnTo>
                      <a:pt x="120" y="41"/>
                    </a:lnTo>
                    <a:lnTo>
                      <a:pt x="127" y="36"/>
                    </a:lnTo>
                    <a:lnTo>
                      <a:pt x="137" y="30"/>
                    </a:lnTo>
                    <a:lnTo>
                      <a:pt x="149" y="27"/>
                    </a:lnTo>
                    <a:lnTo>
                      <a:pt x="154" y="22"/>
                    </a:lnTo>
                    <a:lnTo>
                      <a:pt x="158" y="22"/>
                    </a:lnTo>
                    <a:lnTo>
                      <a:pt x="166" y="21"/>
                    </a:lnTo>
                    <a:lnTo>
                      <a:pt x="175" y="21"/>
                    </a:lnTo>
                    <a:lnTo>
                      <a:pt x="182" y="17"/>
                    </a:lnTo>
                    <a:lnTo>
                      <a:pt x="192" y="17"/>
                    </a:lnTo>
                    <a:lnTo>
                      <a:pt x="204" y="17"/>
                    </a:lnTo>
                    <a:lnTo>
                      <a:pt x="215" y="17"/>
                    </a:lnTo>
                    <a:lnTo>
                      <a:pt x="225" y="14"/>
                    </a:lnTo>
                    <a:lnTo>
                      <a:pt x="240" y="11"/>
                    </a:lnTo>
                    <a:lnTo>
                      <a:pt x="255" y="9"/>
                    </a:lnTo>
                    <a:lnTo>
                      <a:pt x="270" y="9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18" y="8"/>
                    </a:lnTo>
                    <a:lnTo>
                      <a:pt x="335" y="8"/>
                    </a:lnTo>
                    <a:lnTo>
                      <a:pt x="354" y="8"/>
                    </a:lnTo>
                    <a:lnTo>
                      <a:pt x="373" y="2"/>
                    </a:lnTo>
                    <a:lnTo>
                      <a:pt x="390" y="2"/>
                    </a:lnTo>
                    <a:lnTo>
                      <a:pt x="411" y="2"/>
                    </a:lnTo>
                    <a:lnTo>
                      <a:pt x="432" y="2"/>
                    </a:lnTo>
                    <a:lnTo>
                      <a:pt x="450" y="0"/>
                    </a:lnTo>
                    <a:lnTo>
                      <a:pt x="470" y="0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5" y="0"/>
                    </a:lnTo>
                    <a:lnTo>
                      <a:pt x="558" y="0"/>
                    </a:lnTo>
                    <a:lnTo>
                      <a:pt x="583" y="0"/>
                    </a:lnTo>
                    <a:lnTo>
                      <a:pt x="606" y="0"/>
                    </a:lnTo>
                    <a:lnTo>
                      <a:pt x="626" y="0"/>
                    </a:lnTo>
                    <a:lnTo>
                      <a:pt x="648" y="0"/>
                    </a:lnTo>
                    <a:lnTo>
                      <a:pt x="674" y="0"/>
                    </a:lnTo>
                    <a:lnTo>
                      <a:pt x="696" y="0"/>
                    </a:lnTo>
                    <a:lnTo>
                      <a:pt x="718" y="0"/>
                    </a:lnTo>
                    <a:lnTo>
                      <a:pt x="744" y="0"/>
                    </a:lnTo>
                    <a:lnTo>
                      <a:pt x="765" y="0"/>
                    </a:lnTo>
                    <a:lnTo>
                      <a:pt x="789" y="0"/>
                    </a:lnTo>
                    <a:lnTo>
                      <a:pt x="814" y="0"/>
                    </a:lnTo>
                    <a:lnTo>
                      <a:pt x="834" y="0"/>
                    </a:lnTo>
                    <a:lnTo>
                      <a:pt x="860" y="0"/>
                    </a:lnTo>
                    <a:lnTo>
                      <a:pt x="883" y="0"/>
                    </a:lnTo>
                    <a:lnTo>
                      <a:pt x="905" y="0"/>
                    </a:lnTo>
                    <a:lnTo>
                      <a:pt x="927" y="0"/>
                    </a:lnTo>
                    <a:lnTo>
                      <a:pt x="952" y="0"/>
                    </a:lnTo>
                    <a:lnTo>
                      <a:pt x="974" y="0"/>
                    </a:lnTo>
                    <a:lnTo>
                      <a:pt x="995" y="2"/>
                    </a:lnTo>
                    <a:lnTo>
                      <a:pt x="1019" y="2"/>
                    </a:lnTo>
                    <a:lnTo>
                      <a:pt x="1042" y="2"/>
                    </a:lnTo>
                    <a:lnTo>
                      <a:pt x="1064" y="2"/>
                    </a:lnTo>
                    <a:lnTo>
                      <a:pt x="1083" y="2"/>
                    </a:lnTo>
                    <a:lnTo>
                      <a:pt x="1104" y="2"/>
                    </a:lnTo>
                    <a:lnTo>
                      <a:pt x="1125" y="2"/>
                    </a:lnTo>
                    <a:lnTo>
                      <a:pt x="1143" y="2"/>
                    </a:lnTo>
                    <a:lnTo>
                      <a:pt x="1160" y="8"/>
                    </a:lnTo>
                    <a:lnTo>
                      <a:pt x="1181" y="8"/>
                    </a:lnTo>
                    <a:lnTo>
                      <a:pt x="1202" y="8"/>
                    </a:lnTo>
                    <a:lnTo>
                      <a:pt x="1218" y="8"/>
                    </a:lnTo>
                    <a:lnTo>
                      <a:pt x="1236" y="8"/>
                    </a:lnTo>
                    <a:lnTo>
                      <a:pt x="1251" y="8"/>
                    </a:lnTo>
                    <a:lnTo>
                      <a:pt x="1264" y="8"/>
                    </a:lnTo>
                    <a:lnTo>
                      <a:pt x="1281" y="8"/>
                    </a:lnTo>
                    <a:lnTo>
                      <a:pt x="1296" y="8"/>
                    </a:lnTo>
                    <a:lnTo>
                      <a:pt x="1310" y="9"/>
                    </a:lnTo>
                    <a:lnTo>
                      <a:pt x="1324" y="9"/>
                    </a:lnTo>
                    <a:lnTo>
                      <a:pt x="1335" y="9"/>
                    </a:lnTo>
                    <a:lnTo>
                      <a:pt x="1349" y="9"/>
                    </a:lnTo>
                    <a:lnTo>
                      <a:pt x="1360" y="9"/>
                    </a:lnTo>
                    <a:lnTo>
                      <a:pt x="1374" y="9"/>
                    </a:lnTo>
                    <a:lnTo>
                      <a:pt x="1387" y="9"/>
                    </a:lnTo>
                    <a:lnTo>
                      <a:pt x="1401" y="9"/>
                    </a:lnTo>
                    <a:lnTo>
                      <a:pt x="1414" y="9"/>
                    </a:lnTo>
                    <a:lnTo>
                      <a:pt x="1429" y="9"/>
                    </a:lnTo>
                    <a:lnTo>
                      <a:pt x="1439" y="9"/>
                    </a:lnTo>
                    <a:lnTo>
                      <a:pt x="1456" y="9"/>
                    </a:lnTo>
                    <a:lnTo>
                      <a:pt x="1469" y="9"/>
                    </a:lnTo>
                    <a:lnTo>
                      <a:pt x="1486" y="9"/>
                    </a:lnTo>
                    <a:lnTo>
                      <a:pt x="1499" y="8"/>
                    </a:lnTo>
                    <a:lnTo>
                      <a:pt x="1512" y="8"/>
                    </a:lnTo>
                    <a:lnTo>
                      <a:pt x="1526" y="8"/>
                    </a:lnTo>
                    <a:lnTo>
                      <a:pt x="1541" y="8"/>
                    </a:lnTo>
                    <a:lnTo>
                      <a:pt x="1555" y="8"/>
                    </a:lnTo>
                    <a:lnTo>
                      <a:pt x="1569" y="8"/>
                    </a:lnTo>
                    <a:lnTo>
                      <a:pt x="1584" y="8"/>
                    </a:lnTo>
                    <a:lnTo>
                      <a:pt x="1598" y="8"/>
                    </a:lnTo>
                    <a:lnTo>
                      <a:pt x="1612" y="8"/>
                    </a:lnTo>
                    <a:lnTo>
                      <a:pt x="1631" y="8"/>
                    </a:lnTo>
                    <a:lnTo>
                      <a:pt x="1644" y="8"/>
                    </a:lnTo>
                    <a:lnTo>
                      <a:pt x="1658" y="8"/>
                    </a:lnTo>
                    <a:lnTo>
                      <a:pt x="1672" y="8"/>
                    </a:lnTo>
                    <a:lnTo>
                      <a:pt x="1687" y="8"/>
                    </a:lnTo>
                    <a:lnTo>
                      <a:pt x="1700" y="2"/>
                    </a:lnTo>
                    <a:lnTo>
                      <a:pt x="1714" y="2"/>
                    </a:lnTo>
                    <a:lnTo>
                      <a:pt x="1730" y="2"/>
                    </a:lnTo>
                    <a:lnTo>
                      <a:pt x="1743" y="2"/>
                    </a:lnTo>
                    <a:lnTo>
                      <a:pt x="1757" y="2"/>
                    </a:lnTo>
                    <a:lnTo>
                      <a:pt x="1770" y="2"/>
                    </a:lnTo>
                    <a:lnTo>
                      <a:pt x="1782" y="2"/>
                    </a:lnTo>
                    <a:lnTo>
                      <a:pt x="1795" y="2"/>
                    </a:lnTo>
                    <a:lnTo>
                      <a:pt x="1809" y="2"/>
                    </a:lnTo>
                    <a:lnTo>
                      <a:pt x="1823" y="2"/>
                    </a:lnTo>
                    <a:lnTo>
                      <a:pt x="1834" y="2"/>
                    </a:lnTo>
                    <a:lnTo>
                      <a:pt x="1848" y="2"/>
                    </a:lnTo>
                    <a:lnTo>
                      <a:pt x="1861" y="2"/>
                    </a:lnTo>
                    <a:lnTo>
                      <a:pt x="1874" y="2"/>
                    </a:lnTo>
                    <a:lnTo>
                      <a:pt x="1883" y="2"/>
                    </a:lnTo>
                    <a:lnTo>
                      <a:pt x="1896" y="2"/>
                    </a:lnTo>
                    <a:lnTo>
                      <a:pt x="1908" y="2"/>
                    </a:lnTo>
                    <a:lnTo>
                      <a:pt x="1921" y="8"/>
                    </a:lnTo>
                    <a:lnTo>
                      <a:pt x="1932" y="8"/>
                    </a:lnTo>
                    <a:lnTo>
                      <a:pt x="1943" y="8"/>
                    </a:lnTo>
                    <a:lnTo>
                      <a:pt x="1951" y="8"/>
                    </a:lnTo>
                    <a:lnTo>
                      <a:pt x="1963" y="9"/>
                    </a:lnTo>
                    <a:lnTo>
                      <a:pt x="1975" y="9"/>
                    </a:lnTo>
                    <a:lnTo>
                      <a:pt x="1984" y="9"/>
                    </a:lnTo>
                    <a:lnTo>
                      <a:pt x="1993" y="11"/>
                    </a:lnTo>
                    <a:lnTo>
                      <a:pt x="1999" y="11"/>
                    </a:lnTo>
                    <a:lnTo>
                      <a:pt x="2010" y="14"/>
                    </a:lnTo>
                    <a:lnTo>
                      <a:pt x="2018" y="17"/>
                    </a:lnTo>
                    <a:lnTo>
                      <a:pt x="2024" y="17"/>
                    </a:lnTo>
                    <a:lnTo>
                      <a:pt x="2033" y="17"/>
                    </a:lnTo>
                    <a:lnTo>
                      <a:pt x="2040" y="21"/>
                    </a:lnTo>
                    <a:lnTo>
                      <a:pt x="2048" y="22"/>
                    </a:lnTo>
                    <a:lnTo>
                      <a:pt x="2051" y="22"/>
                    </a:lnTo>
                    <a:lnTo>
                      <a:pt x="2058" y="26"/>
                    </a:lnTo>
                    <a:lnTo>
                      <a:pt x="2065" y="27"/>
                    </a:lnTo>
                    <a:lnTo>
                      <a:pt x="2070" y="30"/>
                    </a:lnTo>
                    <a:lnTo>
                      <a:pt x="2078" y="31"/>
                    </a:lnTo>
                    <a:lnTo>
                      <a:pt x="2078" y="36"/>
                    </a:lnTo>
                    <a:lnTo>
                      <a:pt x="2085" y="41"/>
                    </a:lnTo>
                    <a:lnTo>
                      <a:pt x="2092" y="45"/>
                    </a:lnTo>
                    <a:lnTo>
                      <a:pt x="2100" y="51"/>
                    </a:lnTo>
                    <a:lnTo>
                      <a:pt x="2106" y="56"/>
                    </a:lnTo>
                    <a:lnTo>
                      <a:pt x="2113" y="66"/>
                    </a:lnTo>
                    <a:lnTo>
                      <a:pt x="2122" y="73"/>
                    </a:lnTo>
                    <a:lnTo>
                      <a:pt x="2127" y="81"/>
                    </a:lnTo>
                    <a:lnTo>
                      <a:pt x="2136" y="86"/>
                    </a:lnTo>
                    <a:lnTo>
                      <a:pt x="2140" y="98"/>
                    </a:lnTo>
                    <a:lnTo>
                      <a:pt x="2147" y="105"/>
                    </a:lnTo>
                    <a:lnTo>
                      <a:pt x="2152" y="113"/>
                    </a:lnTo>
                    <a:lnTo>
                      <a:pt x="2157" y="122"/>
                    </a:lnTo>
                    <a:lnTo>
                      <a:pt x="2165" y="130"/>
                    </a:lnTo>
                    <a:lnTo>
                      <a:pt x="2170" y="138"/>
                    </a:lnTo>
                    <a:lnTo>
                      <a:pt x="2174" y="148"/>
                    </a:lnTo>
                    <a:lnTo>
                      <a:pt x="2179" y="156"/>
                    </a:lnTo>
                    <a:lnTo>
                      <a:pt x="2180" y="165"/>
                    </a:lnTo>
                    <a:lnTo>
                      <a:pt x="2186" y="174"/>
                    </a:lnTo>
                    <a:lnTo>
                      <a:pt x="2187" y="184"/>
                    </a:lnTo>
                    <a:lnTo>
                      <a:pt x="2191" y="193"/>
                    </a:lnTo>
                    <a:lnTo>
                      <a:pt x="2191" y="202"/>
                    </a:lnTo>
                    <a:lnTo>
                      <a:pt x="2195" y="208"/>
                    </a:lnTo>
                    <a:lnTo>
                      <a:pt x="2195" y="219"/>
                    </a:lnTo>
                    <a:lnTo>
                      <a:pt x="2195" y="225"/>
                    </a:lnTo>
                    <a:lnTo>
                      <a:pt x="2195" y="232"/>
                    </a:lnTo>
                    <a:lnTo>
                      <a:pt x="2195" y="238"/>
                    </a:lnTo>
                    <a:lnTo>
                      <a:pt x="2191" y="245"/>
                    </a:lnTo>
                    <a:lnTo>
                      <a:pt x="2191" y="253"/>
                    </a:lnTo>
                    <a:lnTo>
                      <a:pt x="2187" y="257"/>
                    </a:lnTo>
                    <a:lnTo>
                      <a:pt x="2182" y="263"/>
                    </a:lnTo>
                    <a:lnTo>
                      <a:pt x="2179" y="267"/>
                    </a:lnTo>
                    <a:lnTo>
                      <a:pt x="2174" y="272"/>
                    </a:lnTo>
                    <a:lnTo>
                      <a:pt x="2171" y="275"/>
                    </a:lnTo>
                    <a:lnTo>
                      <a:pt x="2162" y="275"/>
                    </a:lnTo>
                    <a:lnTo>
                      <a:pt x="2157" y="275"/>
                    </a:lnTo>
                    <a:lnTo>
                      <a:pt x="2152" y="277"/>
                    </a:lnTo>
                    <a:lnTo>
                      <a:pt x="2147" y="277"/>
                    </a:lnTo>
                    <a:lnTo>
                      <a:pt x="2140" y="279"/>
                    </a:lnTo>
                    <a:lnTo>
                      <a:pt x="2132" y="279"/>
                    </a:lnTo>
                    <a:lnTo>
                      <a:pt x="2124" y="279"/>
                    </a:lnTo>
                    <a:lnTo>
                      <a:pt x="2115" y="279"/>
                    </a:lnTo>
                    <a:lnTo>
                      <a:pt x="2106" y="279"/>
                    </a:lnTo>
                    <a:lnTo>
                      <a:pt x="2097" y="279"/>
                    </a:lnTo>
                    <a:lnTo>
                      <a:pt x="2088" y="279"/>
                    </a:lnTo>
                    <a:lnTo>
                      <a:pt x="2078" y="279"/>
                    </a:lnTo>
                    <a:lnTo>
                      <a:pt x="2065" y="279"/>
                    </a:lnTo>
                    <a:lnTo>
                      <a:pt x="2051" y="279"/>
                    </a:lnTo>
                    <a:lnTo>
                      <a:pt x="2040" y="279"/>
                    </a:lnTo>
                    <a:lnTo>
                      <a:pt x="2024" y="279"/>
                    </a:lnTo>
                    <a:lnTo>
                      <a:pt x="2012" y="279"/>
                    </a:lnTo>
                    <a:lnTo>
                      <a:pt x="1998" y="279"/>
                    </a:lnTo>
                    <a:lnTo>
                      <a:pt x="1984" y="279"/>
                    </a:lnTo>
                    <a:lnTo>
                      <a:pt x="1968" y="279"/>
                    </a:lnTo>
                    <a:lnTo>
                      <a:pt x="1951" y="279"/>
                    </a:lnTo>
                    <a:lnTo>
                      <a:pt x="1936" y="279"/>
                    </a:lnTo>
                    <a:lnTo>
                      <a:pt x="1920" y="279"/>
                    </a:lnTo>
                    <a:lnTo>
                      <a:pt x="1902" y="279"/>
                    </a:lnTo>
                    <a:lnTo>
                      <a:pt x="1883" y="279"/>
                    </a:lnTo>
                    <a:lnTo>
                      <a:pt x="1866" y="277"/>
                    </a:lnTo>
                    <a:lnTo>
                      <a:pt x="1848" y="277"/>
                    </a:lnTo>
                    <a:lnTo>
                      <a:pt x="1829" y="277"/>
                    </a:lnTo>
                    <a:lnTo>
                      <a:pt x="1812" y="277"/>
                    </a:lnTo>
                    <a:lnTo>
                      <a:pt x="1790" y="277"/>
                    </a:lnTo>
                    <a:lnTo>
                      <a:pt x="1773" y="275"/>
                    </a:lnTo>
                    <a:lnTo>
                      <a:pt x="1750" y="275"/>
                    </a:lnTo>
                    <a:lnTo>
                      <a:pt x="1732" y="275"/>
                    </a:lnTo>
                    <a:lnTo>
                      <a:pt x="1710" y="272"/>
                    </a:lnTo>
                    <a:lnTo>
                      <a:pt x="1688" y="272"/>
                    </a:lnTo>
                    <a:lnTo>
                      <a:pt x="1667" y="272"/>
                    </a:lnTo>
                    <a:lnTo>
                      <a:pt x="1645" y="272"/>
                    </a:lnTo>
                    <a:lnTo>
                      <a:pt x="1620" y="272"/>
                    </a:lnTo>
                    <a:lnTo>
                      <a:pt x="1598" y="272"/>
                    </a:lnTo>
                    <a:lnTo>
                      <a:pt x="1578" y="272"/>
                    </a:lnTo>
                    <a:lnTo>
                      <a:pt x="1555" y="272"/>
                    </a:lnTo>
                    <a:lnTo>
                      <a:pt x="1530" y="270"/>
                    </a:lnTo>
                    <a:lnTo>
                      <a:pt x="1507" y="267"/>
                    </a:lnTo>
                    <a:lnTo>
                      <a:pt x="1487" y="267"/>
                    </a:lnTo>
                    <a:lnTo>
                      <a:pt x="1464" y="267"/>
                    </a:lnTo>
                    <a:lnTo>
                      <a:pt x="1439" y="267"/>
                    </a:lnTo>
                    <a:lnTo>
                      <a:pt x="1414" y="266"/>
                    </a:lnTo>
                    <a:lnTo>
                      <a:pt x="1390" y="266"/>
                    </a:lnTo>
                    <a:lnTo>
                      <a:pt x="1367" y="266"/>
                    </a:lnTo>
                    <a:lnTo>
                      <a:pt x="1340" y="263"/>
                    </a:lnTo>
                    <a:lnTo>
                      <a:pt x="1315" y="263"/>
                    </a:lnTo>
                    <a:lnTo>
                      <a:pt x="1292" y="263"/>
                    </a:lnTo>
                    <a:lnTo>
                      <a:pt x="1264" y="263"/>
                    </a:lnTo>
                    <a:lnTo>
                      <a:pt x="1242" y="263"/>
                    </a:lnTo>
                    <a:lnTo>
                      <a:pt x="1215" y="263"/>
                    </a:lnTo>
                    <a:lnTo>
                      <a:pt x="1193" y="262"/>
                    </a:lnTo>
                    <a:lnTo>
                      <a:pt x="1168" y="262"/>
                    </a:lnTo>
                    <a:lnTo>
                      <a:pt x="1139" y="262"/>
                    </a:lnTo>
                    <a:lnTo>
                      <a:pt x="1118" y="262"/>
                    </a:lnTo>
                    <a:lnTo>
                      <a:pt x="1091" y="262"/>
                    </a:lnTo>
                    <a:lnTo>
                      <a:pt x="1066" y="262"/>
                    </a:lnTo>
                    <a:lnTo>
                      <a:pt x="1042" y="262"/>
                    </a:lnTo>
                    <a:lnTo>
                      <a:pt x="1016" y="262"/>
                    </a:lnTo>
                    <a:lnTo>
                      <a:pt x="991" y="262"/>
                    </a:lnTo>
                    <a:lnTo>
                      <a:pt x="965" y="262"/>
                    </a:lnTo>
                    <a:lnTo>
                      <a:pt x="940" y="262"/>
                    </a:lnTo>
                    <a:lnTo>
                      <a:pt x="915" y="262"/>
                    </a:lnTo>
                    <a:lnTo>
                      <a:pt x="890" y="262"/>
                    </a:lnTo>
                    <a:lnTo>
                      <a:pt x="868" y="262"/>
                    </a:lnTo>
                    <a:lnTo>
                      <a:pt x="844" y="262"/>
                    </a:lnTo>
                    <a:lnTo>
                      <a:pt x="817" y="262"/>
                    </a:lnTo>
                    <a:lnTo>
                      <a:pt x="793" y="262"/>
                    </a:lnTo>
                    <a:lnTo>
                      <a:pt x="771" y="262"/>
                    </a:lnTo>
                    <a:lnTo>
                      <a:pt x="746" y="262"/>
                    </a:lnTo>
                    <a:lnTo>
                      <a:pt x="724" y="263"/>
                    </a:lnTo>
                    <a:lnTo>
                      <a:pt x="700" y="263"/>
                    </a:lnTo>
                    <a:lnTo>
                      <a:pt x="678" y="263"/>
                    </a:lnTo>
                    <a:lnTo>
                      <a:pt x="656" y="263"/>
                    </a:lnTo>
                    <a:lnTo>
                      <a:pt x="631" y="263"/>
                    </a:lnTo>
                    <a:lnTo>
                      <a:pt x="609" y="263"/>
                    </a:lnTo>
                    <a:lnTo>
                      <a:pt x="587" y="266"/>
                    </a:lnTo>
                    <a:lnTo>
                      <a:pt x="565" y="266"/>
                    </a:lnTo>
                    <a:lnTo>
                      <a:pt x="544" y="266"/>
                    </a:lnTo>
                    <a:lnTo>
                      <a:pt x="522" y="267"/>
                    </a:lnTo>
                    <a:lnTo>
                      <a:pt x="501" y="267"/>
                    </a:lnTo>
                    <a:lnTo>
                      <a:pt x="479" y="267"/>
                    </a:lnTo>
                    <a:lnTo>
                      <a:pt x="458" y="267"/>
                    </a:lnTo>
                    <a:lnTo>
                      <a:pt x="438" y="270"/>
                    </a:lnTo>
                    <a:lnTo>
                      <a:pt x="416" y="272"/>
                    </a:lnTo>
                    <a:lnTo>
                      <a:pt x="398" y="272"/>
                    </a:lnTo>
                    <a:lnTo>
                      <a:pt x="378" y="272"/>
                    </a:lnTo>
                    <a:lnTo>
                      <a:pt x="360" y="272"/>
                    </a:lnTo>
                    <a:lnTo>
                      <a:pt x="343" y="272"/>
                    </a:lnTo>
                    <a:lnTo>
                      <a:pt x="322" y="272"/>
                    </a:lnTo>
                    <a:lnTo>
                      <a:pt x="304" y="272"/>
                    </a:lnTo>
                    <a:lnTo>
                      <a:pt x="286" y="272"/>
                    </a:lnTo>
                    <a:lnTo>
                      <a:pt x="271" y="275"/>
                    </a:lnTo>
                    <a:lnTo>
                      <a:pt x="255" y="275"/>
                    </a:lnTo>
                    <a:lnTo>
                      <a:pt x="235" y="275"/>
                    </a:lnTo>
                    <a:lnTo>
                      <a:pt x="221" y="275"/>
                    </a:lnTo>
                    <a:lnTo>
                      <a:pt x="206" y="277"/>
                    </a:lnTo>
                    <a:lnTo>
                      <a:pt x="191" y="277"/>
                    </a:lnTo>
                    <a:lnTo>
                      <a:pt x="176" y="277"/>
                    </a:lnTo>
                    <a:lnTo>
                      <a:pt x="162" y="277"/>
                    </a:lnTo>
                    <a:lnTo>
                      <a:pt x="152" y="277"/>
                    </a:lnTo>
                    <a:lnTo>
                      <a:pt x="133" y="277"/>
                    </a:lnTo>
                    <a:lnTo>
                      <a:pt x="124" y="277"/>
                    </a:lnTo>
                    <a:lnTo>
                      <a:pt x="114" y="277"/>
                    </a:lnTo>
                    <a:lnTo>
                      <a:pt x="102" y="279"/>
                    </a:lnTo>
                    <a:lnTo>
                      <a:pt x="90" y="277"/>
                    </a:lnTo>
                    <a:lnTo>
                      <a:pt x="83" y="277"/>
                    </a:lnTo>
                    <a:lnTo>
                      <a:pt x="71" y="277"/>
                    </a:lnTo>
                    <a:lnTo>
                      <a:pt x="64" y="277"/>
                    </a:lnTo>
                    <a:lnTo>
                      <a:pt x="53" y="277"/>
                    </a:lnTo>
                    <a:lnTo>
                      <a:pt x="43" y="277"/>
                    </a:lnTo>
                    <a:lnTo>
                      <a:pt x="36" y="277"/>
                    </a:lnTo>
                    <a:lnTo>
                      <a:pt x="30" y="277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3" y="275"/>
                    </a:lnTo>
                    <a:lnTo>
                      <a:pt x="11" y="275"/>
                    </a:lnTo>
                    <a:lnTo>
                      <a:pt x="6" y="272"/>
                    </a:lnTo>
                    <a:lnTo>
                      <a:pt x="3" y="272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8" name="Freeform 120"/>
              <p:cNvSpPr>
                <a:spLocks/>
              </p:cNvSpPr>
              <p:nvPr/>
            </p:nvSpPr>
            <p:spPr bwMode="auto">
              <a:xfrm>
                <a:off x="2915" y="2837"/>
                <a:ext cx="916" cy="102"/>
              </a:xfrm>
              <a:custGeom>
                <a:avLst/>
                <a:gdLst>
                  <a:gd name="T0" fmla="*/ 0 w 2746"/>
                  <a:gd name="T1" fmla="*/ 3 h 305"/>
                  <a:gd name="T2" fmla="*/ 0 w 2746"/>
                  <a:gd name="T3" fmla="*/ 3 h 305"/>
                  <a:gd name="T4" fmla="*/ 0 w 2746"/>
                  <a:gd name="T5" fmla="*/ 2 h 305"/>
                  <a:gd name="T6" fmla="*/ 0 w 2746"/>
                  <a:gd name="T7" fmla="*/ 2 h 305"/>
                  <a:gd name="T8" fmla="*/ 1 w 2746"/>
                  <a:gd name="T9" fmla="*/ 2 h 305"/>
                  <a:gd name="T10" fmla="*/ 1 w 2746"/>
                  <a:gd name="T11" fmla="*/ 1 h 305"/>
                  <a:gd name="T12" fmla="*/ 2 w 2746"/>
                  <a:gd name="T13" fmla="*/ 1 h 305"/>
                  <a:gd name="T14" fmla="*/ 2 w 2746"/>
                  <a:gd name="T15" fmla="*/ 0 h 305"/>
                  <a:gd name="T16" fmla="*/ 2 w 2746"/>
                  <a:gd name="T17" fmla="*/ 0 h 305"/>
                  <a:gd name="T18" fmla="*/ 3 w 2746"/>
                  <a:gd name="T19" fmla="*/ 0 h 305"/>
                  <a:gd name="T20" fmla="*/ 4 w 2746"/>
                  <a:gd name="T21" fmla="*/ 0 h 305"/>
                  <a:gd name="T22" fmla="*/ 5 w 2746"/>
                  <a:gd name="T23" fmla="*/ 0 h 305"/>
                  <a:gd name="T24" fmla="*/ 7 w 2746"/>
                  <a:gd name="T25" fmla="*/ 0 h 305"/>
                  <a:gd name="T26" fmla="*/ 9 w 2746"/>
                  <a:gd name="T27" fmla="*/ 0 h 305"/>
                  <a:gd name="T28" fmla="*/ 10 w 2746"/>
                  <a:gd name="T29" fmla="*/ 0 h 305"/>
                  <a:gd name="T30" fmla="*/ 12 w 2746"/>
                  <a:gd name="T31" fmla="*/ 0 h 305"/>
                  <a:gd name="T32" fmla="*/ 14 w 2746"/>
                  <a:gd name="T33" fmla="*/ 0 h 305"/>
                  <a:gd name="T34" fmla="*/ 16 w 2746"/>
                  <a:gd name="T35" fmla="*/ 0 h 305"/>
                  <a:gd name="T36" fmla="*/ 17 w 2746"/>
                  <a:gd name="T37" fmla="*/ 0 h 305"/>
                  <a:gd name="T38" fmla="*/ 19 w 2746"/>
                  <a:gd name="T39" fmla="*/ 0 h 305"/>
                  <a:gd name="T40" fmla="*/ 20 w 2746"/>
                  <a:gd name="T41" fmla="*/ 0 h 305"/>
                  <a:gd name="T42" fmla="*/ 21 w 2746"/>
                  <a:gd name="T43" fmla="*/ 0 h 305"/>
                  <a:gd name="T44" fmla="*/ 22 w 2746"/>
                  <a:gd name="T45" fmla="*/ 0 h 305"/>
                  <a:gd name="T46" fmla="*/ 23 w 2746"/>
                  <a:gd name="T47" fmla="*/ 0 h 305"/>
                  <a:gd name="T48" fmla="*/ 24 w 2746"/>
                  <a:gd name="T49" fmla="*/ 0 h 305"/>
                  <a:gd name="T50" fmla="*/ 25 w 2746"/>
                  <a:gd name="T51" fmla="*/ 0 h 305"/>
                  <a:gd name="T52" fmla="*/ 27 w 2746"/>
                  <a:gd name="T53" fmla="*/ 0 h 305"/>
                  <a:gd name="T54" fmla="*/ 28 w 2746"/>
                  <a:gd name="T55" fmla="*/ 0 h 305"/>
                  <a:gd name="T56" fmla="*/ 29 w 2746"/>
                  <a:gd name="T57" fmla="*/ 0 h 305"/>
                  <a:gd name="T58" fmla="*/ 30 w 2746"/>
                  <a:gd name="T59" fmla="*/ 0 h 305"/>
                  <a:gd name="T60" fmla="*/ 30 w 2746"/>
                  <a:gd name="T61" fmla="*/ 0 h 305"/>
                  <a:gd name="T62" fmla="*/ 31 w 2746"/>
                  <a:gd name="T63" fmla="*/ 0 h 305"/>
                  <a:gd name="T64" fmla="*/ 32 w 2746"/>
                  <a:gd name="T65" fmla="*/ 0 h 305"/>
                  <a:gd name="T66" fmla="*/ 32 w 2746"/>
                  <a:gd name="T67" fmla="*/ 0 h 305"/>
                  <a:gd name="T68" fmla="*/ 33 w 2746"/>
                  <a:gd name="T69" fmla="*/ 1 h 305"/>
                  <a:gd name="T70" fmla="*/ 33 w 2746"/>
                  <a:gd name="T71" fmla="*/ 1 h 305"/>
                  <a:gd name="T72" fmla="*/ 34 w 2746"/>
                  <a:gd name="T73" fmla="*/ 2 h 305"/>
                  <a:gd name="T74" fmla="*/ 34 w 2746"/>
                  <a:gd name="T75" fmla="*/ 2 h 305"/>
                  <a:gd name="T76" fmla="*/ 34 w 2746"/>
                  <a:gd name="T77" fmla="*/ 3 h 305"/>
                  <a:gd name="T78" fmla="*/ 34 w 2746"/>
                  <a:gd name="T79" fmla="*/ 3 h 305"/>
                  <a:gd name="T80" fmla="*/ 33 w 2746"/>
                  <a:gd name="T81" fmla="*/ 3 h 305"/>
                  <a:gd name="T82" fmla="*/ 32 w 2746"/>
                  <a:gd name="T83" fmla="*/ 3 h 305"/>
                  <a:gd name="T84" fmla="*/ 30 w 2746"/>
                  <a:gd name="T85" fmla="*/ 4 h 305"/>
                  <a:gd name="T86" fmla="*/ 27 w 2746"/>
                  <a:gd name="T87" fmla="*/ 4 h 305"/>
                  <a:gd name="T88" fmla="*/ 24 w 2746"/>
                  <a:gd name="T89" fmla="*/ 4 h 305"/>
                  <a:gd name="T90" fmla="*/ 20 w 2746"/>
                  <a:gd name="T91" fmla="*/ 4 h 305"/>
                  <a:gd name="T92" fmla="*/ 17 w 2746"/>
                  <a:gd name="T93" fmla="*/ 4 h 305"/>
                  <a:gd name="T94" fmla="*/ 13 w 2746"/>
                  <a:gd name="T95" fmla="*/ 4 h 305"/>
                  <a:gd name="T96" fmla="*/ 9 w 2746"/>
                  <a:gd name="T97" fmla="*/ 4 h 305"/>
                  <a:gd name="T98" fmla="*/ 6 w 2746"/>
                  <a:gd name="T99" fmla="*/ 4 h 305"/>
                  <a:gd name="T100" fmla="*/ 3 w 2746"/>
                  <a:gd name="T101" fmla="*/ 4 h 305"/>
                  <a:gd name="T102" fmla="*/ 1 w 2746"/>
                  <a:gd name="T103" fmla="*/ 4 h 305"/>
                  <a:gd name="T104" fmla="*/ 0 w 2746"/>
                  <a:gd name="T105" fmla="*/ 4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46"/>
                  <a:gd name="T160" fmla="*/ 0 h 305"/>
                  <a:gd name="T161" fmla="*/ 2746 w 2746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46" h="305">
                    <a:moveTo>
                      <a:pt x="1" y="285"/>
                    </a:moveTo>
                    <a:lnTo>
                      <a:pt x="0" y="283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0" y="266"/>
                    </a:lnTo>
                    <a:lnTo>
                      <a:pt x="0" y="259"/>
                    </a:lnTo>
                    <a:lnTo>
                      <a:pt x="1" y="253"/>
                    </a:lnTo>
                    <a:lnTo>
                      <a:pt x="1" y="246"/>
                    </a:lnTo>
                    <a:lnTo>
                      <a:pt x="5" y="236"/>
                    </a:lnTo>
                    <a:lnTo>
                      <a:pt x="6" y="228"/>
                    </a:lnTo>
                    <a:lnTo>
                      <a:pt x="7" y="220"/>
                    </a:lnTo>
                    <a:lnTo>
                      <a:pt x="10" y="210"/>
                    </a:lnTo>
                    <a:lnTo>
                      <a:pt x="15" y="201"/>
                    </a:lnTo>
                    <a:lnTo>
                      <a:pt x="18" y="195"/>
                    </a:lnTo>
                    <a:lnTo>
                      <a:pt x="20" y="189"/>
                    </a:lnTo>
                    <a:lnTo>
                      <a:pt x="22" y="184"/>
                    </a:lnTo>
                    <a:lnTo>
                      <a:pt x="24" y="181"/>
                    </a:lnTo>
                    <a:lnTo>
                      <a:pt x="30" y="168"/>
                    </a:lnTo>
                    <a:lnTo>
                      <a:pt x="35" y="159"/>
                    </a:lnTo>
                    <a:lnTo>
                      <a:pt x="35" y="152"/>
                    </a:lnTo>
                    <a:lnTo>
                      <a:pt x="40" y="147"/>
                    </a:lnTo>
                    <a:lnTo>
                      <a:pt x="43" y="143"/>
                    </a:lnTo>
                    <a:lnTo>
                      <a:pt x="44" y="139"/>
                    </a:lnTo>
                    <a:lnTo>
                      <a:pt x="49" y="133"/>
                    </a:lnTo>
                    <a:lnTo>
                      <a:pt x="52" y="128"/>
                    </a:lnTo>
                    <a:lnTo>
                      <a:pt x="56" y="122"/>
                    </a:lnTo>
                    <a:lnTo>
                      <a:pt x="59" y="116"/>
                    </a:lnTo>
                    <a:lnTo>
                      <a:pt x="65" y="104"/>
                    </a:lnTo>
                    <a:lnTo>
                      <a:pt x="73" y="99"/>
                    </a:lnTo>
                    <a:lnTo>
                      <a:pt x="83" y="88"/>
                    </a:lnTo>
                    <a:lnTo>
                      <a:pt x="92" y="79"/>
                    </a:lnTo>
                    <a:lnTo>
                      <a:pt x="99" y="72"/>
                    </a:lnTo>
                    <a:lnTo>
                      <a:pt x="108" y="64"/>
                    </a:lnTo>
                    <a:lnTo>
                      <a:pt x="117" y="57"/>
                    </a:lnTo>
                    <a:lnTo>
                      <a:pt x="126" y="49"/>
                    </a:lnTo>
                    <a:lnTo>
                      <a:pt x="132" y="49"/>
                    </a:lnTo>
                    <a:lnTo>
                      <a:pt x="135" y="45"/>
                    </a:lnTo>
                    <a:lnTo>
                      <a:pt x="142" y="44"/>
                    </a:lnTo>
                    <a:lnTo>
                      <a:pt x="149" y="42"/>
                    </a:lnTo>
                    <a:lnTo>
                      <a:pt x="152" y="39"/>
                    </a:lnTo>
                    <a:lnTo>
                      <a:pt x="157" y="36"/>
                    </a:lnTo>
                    <a:lnTo>
                      <a:pt x="165" y="35"/>
                    </a:lnTo>
                    <a:lnTo>
                      <a:pt x="172" y="35"/>
                    </a:lnTo>
                    <a:lnTo>
                      <a:pt x="174" y="32"/>
                    </a:lnTo>
                    <a:lnTo>
                      <a:pt x="182" y="32"/>
                    </a:lnTo>
                    <a:lnTo>
                      <a:pt x="191" y="30"/>
                    </a:lnTo>
                    <a:lnTo>
                      <a:pt x="204" y="27"/>
                    </a:lnTo>
                    <a:lnTo>
                      <a:pt x="212" y="27"/>
                    </a:lnTo>
                    <a:lnTo>
                      <a:pt x="224" y="27"/>
                    </a:lnTo>
                    <a:lnTo>
                      <a:pt x="241" y="25"/>
                    </a:lnTo>
                    <a:lnTo>
                      <a:pt x="255" y="25"/>
                    </a:lnTo>
                    <a:lnTo>
                      <a:pt x="269" y="23"/>
                    </a:lnTo>
                    <a:lnTo>
                      <a:pt x="288" y="21"/>
                    </a:lnTo>
                    <a:lnTo>
                      <a:pt x="303" y="21"/>
                    </a:lnTo>
                    <a:lnTo>
                      <a:pt x="321" y="21"/>
                    </a:lnTo>
                    <a:lnTo>
                      <a:pt x="342" y="21"/>
                    </a:lnTo>
                    <a:lnTo>
                      <a:pt x="362" y="21"/>
                    </a:lnTo>
                    <a:lnTo>
                      <a:pt x="385" y="19"/>
                    </a:lnTo>
                    <a:lnTo>
                      <a:pt x="405" y="19"/>
                    </a:lnTo>
                    <a:lnTo>
                      <a:pt x="430" y="17"/>
                    </a:lnTo>
                    <a:lnTo>
                      <a:pt x="453" y="14"/>
                    </a:lnTo>
                    <a:lnTo>
                      <a:pt x="475" y="14"/>
                    </a:lnTo>
                    <a:lnTo>
                      <a:pt x="500" y="14"/>
                    </a:lnTo>
                    <a:lnTo>
                      <a:pt x="529" y="14"/>
                    </a:lnTo>
                    <a:lnTo>
                      <a:pt x="549" y="14"/>
                    </a:lnTo>
                    <a:lnTo>
                      <a:pt x="579" y="12"/>
                    </a:lnTo>
                    <a:lnTo>
                      <a:pt x="607" y="12"/>
                    </a:lnTo>
                    <a:lnTo>
                      <a:pt x="634" y="12"/>
                    </a:lnTo>
                    <a:lnTo>
                      <a:pt x="662" y="12"/>
                    </a:lnTo>
                    <a:lnTo>
                      <a:pt x="689" y="10"/>
                    </a:lnTo>
                    <a:lnTo>
                      <a:pt x="718" y="10"/>
                    </a:lnTo>
                    <a:lnTo>
                      <a:pt x="745" y="10"/>
                    </a:lnTo>
                    <a:lnTo>
                      <a:pt x="777" y="10"/>
                    </a:lnTo>
                    <a:lnTo>
                      <a:pt x="806" y="10"/>
                    </a:lnTo>
                    <a:lnTo>
                      <a:pt x="836" y="10"/>
                    </a:lnTo>
                    <a:lnTo>
                      <a:pt x="865" y="8"/>
                    </a:lnTo>
                    <a:lnTo>
                      <a:pt x="895" y="8"/>
                    </a:lnTo>
                    <a:lnTo>
                      <a:pt x="925" y="8"/>
                    </a:lnTo>
                    <a:lnTo>
                      <a:pt x="956" y="8"/>
                    </a:lnTo>
                    <a:lnTo>
                      <a:pt x="986" y="8"/>
                    </a:lnTo>
                    <a:lnTo>
                      <a:pt x="1015" y="8"/>
                    </a:lnTo>
                    <a:lnTo>
                      <a:pt x="1043" y="8"/>
                    </a:lnTo>
                    <a:lnTo>
                      <a:pt x="1076" y="8"/>
                    </a:lnTo>
                    <a:lnTo>
                      <a:pt x="1103" y="5"/>
                    </a:lnTo>
                    <a:lnTo>
                      <a:pt x="1133" y="5"/>
                    </a:lnTo>
                    <a:lnTo>
                      <a:pt x="1162" y="5"/>
                    </a:lnTo>
                    <a:lnTo>
                      <a:pt x="1188" y="5"/>
                    </a:lnTo>
                    <a:lnTo>
                      <a:pt x="1222" y="5"/>
                    </a:lnTo>
                    <a:lnTo>
                      <a:pt x="1248" y="5"/>
                    </a:lnTo>
                    <a:lnTo>
                      <a:pt x="1278" y="5"/>
                    </a:lnTo>
                    <a:lnTo>
                      <a:pt x="1305" y="5"/>
                    </a:lnTo>
                    <a:lnTo>
                      <a:pt x="1333" y="5"/>
                    </a:lnTo>
                    <a:lnTo>
                      <a:pt x="1357" y="5"/>
                    </a:lnTo>
                    <a:lnTo>
                      <a:pt x="1385" y="5"/>
                    </a:lnTo>
                    <a:lnTo>
                      <a:pt x="1411" y="5"/>
                    </a:lnTo>
                    <a:lnTo>
                      <a:pt x="1434" y="5"/>
                    </a:lnTo>
                    <a:lnTo>
                      <a:pt x="1459" y="5"/>
                    </a:lnTo>
                    <a:lnTo>
                      <a:pt x="1484" y="5"/>
                    </a:lnTo>
                    <a:lnTo>
                      <a:pt x="1506" y="5"/>
                    </a:lnTo>
                    <a:lnTo>
                      <a:pt x="1529" y="5"/>
                    </a:lnTo>
                    <a:lnTo>
                      <a:pt x="1549" y="5"/>
                    </a:lnTo>
                    <a:lnTo>
                      <a:pt x="1570" y="5"/>
                    </a:lnTo>
                    <a:lnTo>
                      <a:pt x="1591" y="8"/>
                    </a:lnTo>
                    <a:lnTo>
                      <a:pt x="1610" y="8"/>
                    </a:lnTo>
                    <a:lnTo>
                      <a:pt x="1627" y="8"/>
                    </a:lnTo>
                    <a:lnTo>
                      <a:pt x="1645" y="8"/>
                    </a:lnTo>
                    <a:lnTo>
                      <a:pt x="1661" y="8"/>
                    </a:lnTo>
                    <a:lnTo>
                      <a:pt x="1677" y="8"/>
                    </a:lnTo>
                    <a:lnTo>
                      <a:pt x="1692" y="8"/>
                    </a:lnTo>
                    <a:lnTo>
                      <a:pt x="1709" y="8"/>
                    </a:lnTo>
                    <a:lnTo>
                      <a:pt x="1725" y="8"/>
                    </a:lnTo>
                    <a:lnTo>
                      <a:pt x="1742" y="8"/>
                    </a:lnTo>
                    <a:lnTo>
                      <a:pt x="1759" y="8"/>
                    </a:lnTo>
                    <a:lnTo>
                      <a:pt x="1777" y="8"/>
                    </a:lnTo>
                    <a:lnTo>
                      <a:pt x="1791" y="8"/>
                    </a:lnTo>
                    <a:lnTo>
                      <a:pt x="1808" y="8"/>
                    </a:lnTo>
                    <a:lnTo>
                      <a:pt x="1826" y="8"/>
                    </a:lnTo>
                    <a:lnTo>
                      <a:pt x="1843" y="8"/>
                    </a:lnTo>
                    <a:lnTo>
                      <a:pt x="1862" y="8"/>
                    </a:lnTo>
                    <a:lnTo>
                      <a:pt x="1881" y="5"/>
                    </a:lnTo>
                    <a:lnTo>
                      <a:pt x="1897" y="5"/>
                    </a:lnTo>
                    <a:lnTo>
                      <a:pt x="1916" y="5"/>
                    </a:lnTo>
                    <a:lnTo>
                      <a:pt x="1936" y="5"/>
                    </a:lnTo>
                    <a:lnTo>
                      <a:pt x="1953" y="5"/>
                    </a:lnTo>
                    <a:lnTo>
                      <a:pt x="1970" y="5"/>
                    </a:lnTo>
                    <a:lnTo>
                      <a:pt x="1988" y="2"/>
                    </a:lnTo>
                    <a:lnTo>
                      <a:pt x="2008" y="2"/>
                    </a:lnTo>
                    <a:lnTo>
                      <a:pt x="2023" y="2"/>
                    </a:lnTo>
                    <a:lnTo>
                      <a:pt x="2042" y="2"/>
                    </a:lnTo>
                    <a:lnTo>
                      <a:pt x="2060" y="2"/>
                    </a:lnTo>
                    <a:lnTo>
                      <a:pt x="2081" y="2"/>
                    </a:lnTo>
                    <a:lnTo>
                      <a:pt x="2098" y="0"/>
                    </a:lnTo>
                    <a:lnTo>
                      <a:pt x="2117" y="0"/>
                    </a:lnTo>
                    <a:lnTo>
                      <a:pt x="2133" y="0"/>
                    </a:lnTo>
                    <a:lnTo>
                      <a:pt x="2151" y="0"/>
                    </a:lnTo>
                    <a:lnTo>
                      <a:pt x="2169" y="0"/>
                    </a:lnTo>
                    <a:lnTo>
                      <a:pt x="2186" y="0"/>
                    </a:lnTo>
                    <a:lnTo>
                      <a:pt x="2203" y="0"/>
                    </a:lnTo>
                    <a:lnTo>
                      <a:pt x="2224" y="0"/>
                    </a:lnTo>
                    <a:lnTo>
                      <a:pt x="2237" y="0"/>
                    </a:lnTo>
                    <a:lnTo>
                      <a:pt x="2254" y="0"/>
                    </a:lnTo>
                    <a:lnTo>
                      <a:pt x="2271" y="0"/>
                    </a:lnTo>
                    <a:lnTo>
                      <a:pt x="2288" y="0"/>
                    </a:lnTo>
                    <a:lnTo>
                      <a:pt x="2302" y="0"/>
                    </a:lnTo>
                    <a:lnTo>
                      <a:pt x="2320" y="0"/>
                    </a:lnTo>
                    <a:lnTo>
                      <a:pt x="2333" y="0"/>
                    </a:lnTo>
                    <a:lnTo>
                      <a:pt x="2352" y="0"/>
                    </a:lnTo>
                    <a:lnTo>
                      <a:pt x="2366" y="0"/>
                    </a:lnTo>
                    <a:lnTo>
                      <a:pt x="2382" y="0"/>
                    </a:lnTo>
                    <a:lnTo>
                      <a:pt x="2395" y="0"/>
                    </a:lnTo>
                    <a:lnTo>
                      <a:pt x="2410" y="0"/>
                    </a:lnTo>
                    <a:lnTo>
                      <a:pt x="2422" y="0"/>
                    </a:lnTo>
                    <a:lnTo>
                      <a:pt x="2435" y="0"/>
                    </a:lnTo>
                    <a:lnTo>
                      <a:pt x="2452" y="2"/>
                    </a:lnTo>
                    <a:lnTo>
                      <a:pt x="2464" y="2"/>
                    </a:lnTo>
                    <a:lnTo>
                      <a:pt x="2474" y="2"/>
                    </a:lnTo>
                    <a:lnTo>
                      <a:pt x="2488" y="5"/>
                    </a:lnTo>
                    <a:lnTo>
                      <a:pt x="2498" y="5"/>
                    </a:lnTo>
                    <a:lnTo>
                      <a:pt x="2508" y="8"/>
                    </a:lnTo>
                    <a:lnTo>
                      <a:pt x="2520" y="8"/>
                    </a:lnTo>
                    <a:lnTo>
                      <a:pt x="2531" y="10"/>
                    </a:lnTo>
                    <a:lnTo>
                      <a:pt x="2542" y="10"/>
                    </a:lnTo>
                    <a:lnTo>
                      <a:pt x="2550" y="14"/>
                    </a:lnTo>
                    <a:lnTo>
                      <a:pt x="2559" y="14"/>
                    </a:lnTo>
                    <a:lnTo>
                      <a:pt x="2567" y="14"/>
                    </a:lnTo>
                    <a:lnTo>
                      <a:pt x="2577" y="17"/>
                    </a:lnTo>
                    <a:lnTo>
                      <a:pt x="2584" y="21"/>
                    </a:lnTo>
                    <a:lnTo>
                      <a:pt x="2589" y="21"/>
                    </a:lnTo>
                    <a:lnTo>
                      <a:pt x="2595" y="23"/>
                    </a:lnTo>
                    <a:lnTo>
                      <a:pt x="2602" y="27"/>
                    </a:lnTo>
                    <a:lnTo>
                      <a:pt x="2606" y="30"/>
                    </a:lnTo>
                    <a:lnTo>
                      <a:pt x="2615" y="35"/>
                    </a:lnTo>
                    <a:lnTo>
                      <a:pt x="2624" y="42"/>
                    </a:lnTo>
                    <a:lnTo>
                      <a:pt x="2631" y="49"/>
                    </a:lnTo>
                    <a:lnTo>
                      <a:pt x="2640" y="55"/>
                    </a:lnTo>
                    <a:lnTo>
                      <a:pt x="2649" y="60"/>
                    </a:lnTo>
                    <a:lnTo>
                      <a:pt x="2658" y="69"/>
                    </a:lnTo>
                    <a:lnTo>
                      <a:pt x="2668" y="75"/>
                    </a:lnTo>
                    <a:lnTo>
                      <a:pt x="2674" y="85"/>
                    </a:lnTo>
                    <a:lnTo>
                      <a:pt x="2681" y="91"/>
                    </a:lnTo>
                    <a:lnTo>
                      <a:pt x="2689" y="99"/>
                    </a:lnTo>
                    <a:lnTo>
                      <a:pt x="2697" y="108"/>
                    </a:lnTo>
                    <a:lnTo>
                      <a:pt x="2703" y="116"/>
                    </a:lnTo>
                    <a:lnTo>
                      <a:pt x="2707" y="126"/>
                    </a:lnTo>
                    <a:lnTo>
                      <a:pt x="2715" y="134"/>
                    </a:lnTo>
                    <a:lnTo>
                      <a:pt x="2723" y="143"/>
                    </a:lnTo>
                    <a:lnTo>
                      <a:pt x="2726" y="152"/>
                    </a:lnTo>
                    <a:lnTo>
                      <a:pt x="2731" y="161"/>
                    </a:lnTo>
                    <a:lnTo>
                      <a:pt x="2736" y="168"/>
                    </a:lnTo>
                    <a:lnTo>
                      <a:pt x="2737" y="177"/>
                    </a:lnTo>
                    <a:lnTo>
                      <a:pt x="2740" y="189"/>
                    </a:lnTo>
                    <a:lnTo>
                      <a:pt x="2745" y="195"/>
                    </a:lnTo>
                    <a:lnTo>
                      <a:pt x="2745" y="202"/>
                    </a:lnTo>
                    <a:lnTo>
                      <a:pt x="2745" y="211"/>
                    </a:lnTo>
                    <a:lnTo>
                      <a:pt x="2746" y="220"/>
                    </a:lnTo>
                    <a:lnTo>
                      <a:pt x="2745" y="228"/>
                    </a:lnTo>
                    <a:lnTo>
                      <a:pt x="2745" y="235"/>
                    </a:lnTo>
                    <a:lnTo>
                      <a:pt x="2743" y="241"/>
                    </a:lnTo>
                    <a:lnTo>
                      <a:pt x="2740" y="248"/>
                    </a:lnTo>
                    <a:lnTo>
                      <a:pt x="2737" y="253"/>
                    </a:lnTo>
                    <a:lnTo>
                      <a:pt x="2731" y="257"/>
                    </a:lnTo>
                    <a:lnTo>
                      <a:pt x="2726" y="265"/>
                    </a:lnTo>
                    <a:lnTo>
                      <a:pt x="2723" y="268"/>
                    </a:lnTo>
                    <a:lnTo>
                      <a:pt x="2715" y="268"/>
                    </a:lnTo>
                    <a:lnTo>
                      <a:pt x="2707" y="271"/>
                    </a:lnTo>
                    <a:lnTo>
                      <a:pt x="2694" y="271"/>
                    </a:lnTo>
                    <a:lnTo>
                      <a:pt x="2676" y="272"/>
                    </a:lnTo>
                    <a:lnTo>
                      <a:pt x="2658" y="275"/>
                    </a:lnTo>
                    <a:lnTo>
                      <a:pt x="2634" y="278"/>
                    </a:lnTo>
                    <a:lnTo>
                      <a:pt x="2610" y="280"/>
                    </a:lnTo>
                    <a:lnTo>
                      <a:pt x="2584" y="280"/>
                    </a:lnTo>
                    <a:lnTo>
                      <a:pt x="2552" y="283"/>
                    </a:lnTo>
                    <a:lnTo>
                      <a:pt x="2520" y="285"/>
                    </a:lnTo>
                    <a:lnTo>
                      <a:pt x="2482" y="285"/>
                    </a:lnTo>
                    <a:lnTo>
                      <a:pt x="2443" y="285"/>
                    </a:lnTo>
                    <a:lnTo>
                      <a:pt x="2402" y="285"/>
                    </a:lnTo>
                    <a:lnTo>
                      <a:pt x="2359" y="289"/>
                    </a:lnTo>
                    <a:lnTo>
                      <a:pt x="2314" y="291"/>
                    </a:lnTo>
                    <a:lnTo>
                      <a:pt x="2266" y="293"/>
                    </a:lnTo>
                    <a:lnTo>
                      <a:pt x="2216" y="293"/>
                    </a:lnTo>
                    <a:lnTo>
                      <a:pt x="2167" y="293"/>
                    </a:lnTo>
                    <a:lnTo>
                      <a:pt x="2112" y="296"/>
                    </a:lnTo>
                    <a:lnTo>
                      <a:pt x="2060" y="296"/>
                    </a:lnTo>
                    <a:lnTo>
                      <a:pt x="2002" y="298"/>
                    </a:lnTo>
                    <a:lnTo>
                      <a:pt x="1946" y="298"/>
                    </a:lnTo>
                    <a:lnTo>
                      <a:pt x="1886" y="298"/>
                    </a:lnTo>
                    <a:lnTo>
                      <a:pt x="1830" y="300"/>
                    </a:lnTo>
                    <a:lnTo>
                      <a:pt x="1769" y="300"/>
                    </a:lnTo>
                    <a:lnTo>
                      <a:pt x="1711" y="300"/>
                    </a:lnTo>
                    <a:lnTo>
                      <a:pt x="1648" y="300"/>
                    </a:lnTo>
                    <a:lnTo>
                      <a:pt x="1585" y="302"/>
                    </a:lnTo>
                    <a:lnTo>
                      <a:pt x="1525" y="302"/>
                    </a:lnTo>
                    <a:lnTo>
                      <a:pt x="1462" y="302"/>
                    </a:lnTo>
                    <a:lnTo>
                      <a:pt x="1399" y="302"/>
                    </a:lnTo>
                    <a:lnTo>
                      <a:pt x="1339" y="305"/>
                    </a:lnTo>
                    <a:lnTo>
                      <a:pt x="1273" y="305"/>
                    </a:lnTo>
                    <a:lnTo>
                      <a:pt x="1213" y="305"/>
                    </a:lnTo>
                    <a:lnTo>
                      <a:pt x="1150" y="305"/>
                    </a:lnTo>
                    <a:lnTo>
                      <a:pt x="1086" y="305"/>
                    </a:lnTo>
                    <a:lnTo>
                      <a:pt x="1024" y="305"/>
                    </a:lnTo>
                    <a:lnTo>
                      <a:pt x="965" y="305"/>
                    </a:lnTo>
                    <a:lnTo>
                      <a:pt x="904" y="305"/>
                    </a:lnTo>
                    <a:lnTo>
                      <a:pt x="847" y="305"/>
                    </a:lnTo>
                    <a:lnTo>
                      <a:pt x="788" y="302"/>
                    </a:lnTo>
                    <a:lnTo>
                      <a:pt x="731" y="302"/>
                    </a:lnTo>
                    <a:lnTo>
                      <a:pt x="676" y="302"/>
                    </a:lnTo>
                    <a:lnTo>
                      <a:pt x="622" y="302"/>
                    </a:lnTo>
                    <a:lnTo>
                      <a:pt x="568" y="300"/>
                    </a:lnTo>
                    <a:lnTo>
                      <a:pt x="518" y="300"/>
                    </a:lnTo>
                    <a:lnTo>
                      <a:pt x="466" y="300"/>
                    </a:lnTo>
                    <a:lnTo>
                      <a:pt x="418" y="300"/>
                    </a:lnTo>
                    <a:lnTo>
                      <a:pt x="374" y="300"/>
                    </a:lnTo>
                    <a:lnTo>
                      <a:pt x="331" y="298"/>
                    </a:lnTo>
                    <a:lnTo>
                      <a:pt x="288" y="298"/>
                    </a:lnTo>
                    <a:lnTo>
                      <a:pt x="251" y="298"/>
                    </a:lnTo>
                    <a:lnTo>
                      <a:pt x="211" y="298"/>
                    </a:lnTo>
                    <a:lnTo>
                      <a:pt x="178" y="296"/>
                    </a:lnTo>
                    <a:lnTo>
                      <a:pt x="147" y="296"/>
                    </a:lnTo>
                    <a:lnTo>
                      <a:pt x="119" y="296"/>
                    </a:lnTo>
                    <a:lnTo>
                      <a:pt x="92" y="293"/>
                    </a:lnTo>
                    <a:lnTo>
                      <a:pt x="67" y="291"/>
                    </a:lnTo>
                    <a:lnTo>
                      <a:pt x="49" y="291"/>
                    </a:lnTo>
                    <a:lnTo>
                      <a:pt x="31" y="289"/>
                    </a:lnTo>
                    <a:lnTo>
                      <a:pt x="18" y="285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1" y="285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9" name="Freeform 121"/>
              <p:cNvSpPr>
                <a:spLocks/>
              </p:cNvSpPr>
              <p:nvPr/>
            </p:nvSpPr>
            <p:spPr bwMode="auto">
              <a:xfrm>
                <a:off x="3495" y="2366"/>
                <a:ext cx="155" cy="350"/>
              </a:xfrm>
              <a:custGeom>
                <a:avLst/>
                <a:gdLst>
                  <a:gd name="T0" fmla="*/ 1 w 466"/>
                  <a:gd name="T1" fmla="*/ 0 h 1050"/>
                  <a:gd name="T2" fmla="*/ 2 w 466"/>
                  <a:gd name="T3" fmla="*/ 0 h 1050"/>
                  <a:gd name="T4" fmla="*/ 2 w 466"/>
                  <a:gd name="T5" fmla="*/ 0 h 1050"/>
                  <a:gd name="T6" fmla="*/ 3 w 466"/>
                  <a:gd name="T7" fmla="*/ 0 h 1050"/>
                  <a:gd name="T8" fmla="*/ 3 w 466"/>
                  <a:gd name="T9" fmla="*/ 0 h 1050"/>
                  <a:gd name="T10" fmla="*/ 4 w 466"/>
                  <a:gd name="T11" fmla="*/ 0 h 1050"/>
                  <a:gd name="T12" fmla="*/ 4 w 466"/>
                  <a:gd name="T13" fmla="*/ 0 h 1050"/>
                  <a:gd name="T14" fmla="*/ 5 w 466"/>
                  <a:gd name="T15" fmla="*/ 0 h 1050"/>
                  <a:gd name="T16" fmla="*/ 5 w 466"/>
                  <a:gd name="T17" fmla="*/ 0 h 1050"/>
                  <a:gd name="T18" fmla="*/ 6 w 466"/>
                  <a:gd name="T19" fmla="*/ 1 h 1050"/>
                  <a:gd name="T20" fmla="*/ 6 w 466"/>
                  <a:gd name="T21" fmla="*/ 1 h 1050"/>
                  <a:gd name="T22" fmla="*/ 6 w 466"/>
                  <a:gd name="T23" fmla="*/ 2 h 1050"/>
                  <a:gd name="T24" fmla="*/ 6 w 466"/>
                  <a:gd name="T25" fmla="*/ 2 h 1050"/>
                  <a:gd name="T26" fmla="*/ 6 w 466"/>
                  <a:gd name="T27" fmla="*/ 2 h 1050"/>
                  <a:gd name="T28" fmla="*/ 5 w 466"/>
                  <a:gd name="T29" fmla="*/ 3 h 1050"/>
                  <a:gd name="T30" fmla="*/ 5 w 466"/>
                  <a:gd name="T31" fmla="*/ 3 h 1050"/>
                  <a:gd name="T32" fmla="*/ 4 w 466"/>
                  <a:gd name="T33" fmla="*/ 4 h 1050"/>
                  <a:gd name="T34" fmla="*/ 4 w 466"/>
                  <a:gd name="T35" fmla="*/ 4 h 1050"/>
                  <a:gd name="T36" fmla="*/ 4 w 466"/>
                  <a:gd name="T37" fmla="*/ 5 h 1050"/>
                  <a:gd name="T38" fmla="*/ 5 w 466"/>
                  <a:gd name="T39" fmla="*/ 5 h 1050"/>
                  <a:gd name="T40" fmla="*/ 5 w 466"/>
                  <a:gd name="T41" fmla="*/ 6 h 1050"/>
                  <a:gd name="T42" fmla="*/ 5 w 466"/>
                  <a:gd name="T43" fmla="*/ 7 h 1050"/>
                  <a:gd name="T44" fmla="*/ 5 w 466"/>
                  <a:gd name="T45" fmla="*/ 8 h 1050"/>
                  <a:gd name="T46" fmla="*/ 5 w 466"/>
                  <a:gd name="T47" fmla="*/ 9 h 1050"/>
                  <a:gd name="T48" fmla="*/ 5 w 466"/>
                  <a:gd name="T49" fmla="*/ 10 h 1050"/>
                  <a:gd name="T50" fmla="*/ 5 w 466"/>
                  <a:gd name="T51" fmla="*/ 11 h 1050"/>
                  <a:gd name="T52" fmla="*/ 5 w 466"/>
                  <a:gd name="T53" fmla="*/ 12 h 1050"/>
                  <a:gd name="T54" fmla="*/ 6 w 466"/>
                  <a:gd name="T55" fmla="*/ 12 h 1050"/>
                  <a:gd name="T56" fmla="*/ 6 w 466"/>
                  <a:gd name="T57" fmla="*/ 12 h 1050"/>
                  <a:gd name="T58" fmla="*/ 5 w 466"/>
                  <a:gd name="T59" fmla="*/ 13 h 1050"/>
                  <a:gd name="T60" fmla="*/ 5 w 466"/>
                  <a:gd name="T61" fmla="*/ 13 h 1050"/>
                  <a:gd name="T62" fmla="*/ 4 w 466"/>
                  <a:gd name="T63" fmla="*/ 13 h 1050"/>
                  <a:gd name="T64" fmla="*/ 4 w 466"/>
                  <a:gd name="T65" fmla="*/ 13 h 1050"/>
                  <a:gd name="T66" fmla="*/ 4 w 466"/>
                  <a:gd name="T67" fmla="*/ 13 h 1050"/>
                  <a:gd name="T68" fmla="*/ 3 w 466"/>
                  <a:gd name="T69" fmla="*/ 13 h 1050"/>
                  <a:gd name="T70" fmla="*/ 3 w 466"/>
                  <a:gd name="T71" fmla="*/ 13 h 1050"/>
                  <a:gd name="T72" fmla="*/ 2 w 466"/>
                  <a:gd name="T73" fmla="*/ 13 h 1050"/>
                  <a:gd name="T74" fmla="*/ 2 w 466"/>
                  <a:gd name="T75" fmla="*/ 13 h 1050"/>
                  <a:gd name="T76" fmla="*/ 2 w 466"/>
                  <a:gd name="T77" fmla="*/ 13 h 1050"/>
                  <a:gd name="T78" fmla="*/ 1 w 466"/>
                  <a:gd name="T79" fmla="*/ 12 h 1050"/>
                  <a:gd name="T80" fmla="*/ 1 w 466"/>
                  <a:gd name="T81" fmla="*/ 12 h 1050"/>
                  <a:gd name="T82" fmla="*/ 1 w 466"/>
                  <a:gd name="T83" fmla="*/ 11 h 1050"/>
                  <a:gd name="T84" fmla="*/ 1 w 466"/>
                  <a:gd name="T85" fmla="*/ 10 h 1050"/>
                  <a:gd name="T86" fmla="*/ 1 w 466"/>
                  <a:gd name="T87" fmla="*/ 10 h 1050"/>
                  <a:gd name="T88" fmla="*/ 1 w 466"/>
                  <a:gd name="T89" fmla="*/ 9 h 1050"/>
                  <a:gd name="T90" fmla="*/ 1 w 466"/>
                  <a:gd name="T91" fmla="*/ 8 h 1050"/>
                  <a:gd name="T92" fmla="*/ 1 w 466"/>
                  <a:gd name="T93" fmla="*/ 7 h 1050"/>
                  <a:gd name="T94" fmla="*/ 2 w 466"/>
                  <a:gd name="T95" fmla="*/ 6 h 1050"/>
                  <a:gd name="T96" fmla="*/ 2 w 466"/>
                  <a:gd name="T97" fmla="*/ 5 h 1050"/>
                  <a:gd name="T98" fmla="*/ 2 w 466"/>
                  <a:gd name="T99" fmla="*/ 4 h 1050"/>
                  <a:gd name="T100" fmla="*/ 2 w 466"/>
                  <a:gd name="T101" fmla="*/ 4 h 1050"/>
                  <a:gd name="T102" fmla="*/ 2 w 466"/>
                  <a:gd name="T103" fmla="*/ 3 h 1050"/>
                  <a:gd name="T104" fmla="*/ 1 w 466"/>
                  <a:gd name="T105" fmla="*/ 3 h 1050"/>
                  <a:gd name="T106" fmla="*/ 0 w 466"/>
                  <a:gd name="T107" fmla="*/ 3 h 1050"/>
                  <a:gd name="T108" fmla="*/ 0 w 466"/>
                  <a:gd name="T109" fmla="*/ 2 h 1050"/>
                  <a:gd name="T110" fmla="*/ 0 w 466"/>
                  <a:gd name="T111" fmla="*/ 2 h 1050"/>
                  <a:gd name="T112" fmla="*/ 0 w 466"/>
                  <a:gd name="T113" fmla="*/ 2 h 1050"/>
                  <a:gd name="T114" fmla="*/ 0 w 466"/>
                  <a:gd name="T115" fmla="*/ 1 h 1050"/>
                  <a:gd name="T116" fmla="*/ 0 w 466"/>
                  <a:gd name="T117" fmla="*/ 1 h 1050"/>
                  <a:gd name="T118" fmla="*/ 1 w 466"/>
                  <a:gd name="T119" fmla="*/ 0 h 1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6"/>
                  <a:gd name="T181" fmla="*/ 0 h 1050"/>
                  <a:gd name="T182" fmla="*/ 466 w 466"/>
                  <a:gd name="T183" fmla="*/ 1050 h 10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6" h="1050">
                    <a:moveTo>
                      <a:pt x="81" y="17"/>
                    </a:moveTo>
                    <a:lnTo>
                      <a:pt x="86" y="12"/>
                    </a:lnTo>
                    <a:lnTo>
                      <a:pt x="91" y="9"/>
                    </a:lnTo>
                    <a:lnTo>
                      <a:pt x="98" y="9"/>
                    </a:lnTo>
                    <a:lnTo>
                      <a:pt x="104" y="8"/>
                    </a:lnTo>
                    <a:lnTo>
                      <a:pt x="111" y="5"/>
                    </a:lnTo>
                    <a:lnTo>
                      <a:pt x="118" y="5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45" y="4"/>
                    </a:lnTo>
                    <a:lnTo>
                      <a:pt x="152" y="4"/>
                    </a:lnTo>
                    <a:lnTo>
                      <a:pt x="160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4"/>
                    </a:lnTo>
                    <a:lnTo>
                      <a:pt x="281" y="4"/>
                    </a:lnTo>
                    <a:lnTo>
                      <a:pt x="290" y="4"/>
                    </a:lnTo>
                    <a:lnTo>
                      <a:pt x="300" y="4"/>
                    </a:lnTo>
                    <a:lnTo>
                      <a:pt x="309" y="4"/>
                    </a:lnTo>
                    <a:lnTo>
                      <a:pt x="315" y="4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9" y="5"/>
                    </a:lnTo>
                    <a:lnTo>
                      <a:pt x="344" y="8"/>
                    </a:lnTo>
                    <a:lnTo>
                      <a:pt x="352" y="9"/>
                    </a:lnTo>
                    <a:lnTo>
                      <a:pt x="360" y="9"/>
                    </a:lnTo>
                    <a:lnTo>
                      <a:pt x="365" y="9"/>
                    </a:lnTo>
                    <a:lnTo>
                      <a:pt x="369" y="9"/>
                    </a:lnTo>
                    <a:lnTo>
                      <a:pt x="374" y="12"/>
                    </a:lnTo>
                    <a:lnTo>
                      <a:pt x="382" y="14"/>
                    </a:lnTo>
                    <a:lnTo>
                      <a:pt x="388" y="17"/>
                    </a:lnTo>
                    <a:lnTo>
                      <a:pt x="393" y="17"/>
                    </a:lnTo>
                    <a:lnTo>
                      <a:pt x="399" y="21"/>
                    </a:lnTo>
                    <a:lnTo>
                      <a:pt x="408" y="26"/>
                    </a:lnTo>
                    <a:lnTo>
                      <a:pt x="418" y="33"/>
                    </a:lnTo>
                    <a:lnTo>
                      <a:pt x="429" y="39"/>
                    </a:lnTo>
                    <a:lnTo>
                      <a:pt x="436" y="46"/>
                    </a:lnTo>
                    <a:lnTo>
                      <a:pt x="442" y="51"/>
                    </a:lnTo>
                    <a:lnTo>
                      <a:pt x="444" y="57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3" y="72"/>
                    </a:lnTo>
                    <a:lnTo>
                      <a:pt x="457" y="77"/>
                    </a:lnTo>
                    <a:lnTo>
                      <a:pt x="460" y="85"/>
                    </a:lnTo>
                    <a:lnTo>
                      <a:pt x="461" y="89"/>
                    </a:lnTo>
                    <a:lnTo>
                      <a:pt x="465" y="96"/>
                    </a:lnTo>
                    <a:lnTo>
                      <a:pt x="465" y="102"/>
                    </a:lnTo>
                    <a:lnTo>
                      <a:pt x="465" y="111"/>
                    </a:lnTo>
                    <a:lnTo>
                      <a:pt x="466" y="119"/>
                    </a:lnTo>
                    <a:lnTo>
                      <a:pt x="466" y="125"/>
                    </a:lnTo>
                    <a:lnTo>
                      <a:pt x="466" y="136"/>
                    </a:lnTo>
                    <a:lnTo>
                      <a:pt x="466" y="143"/>
                    </a:lnTo>
                    <a:lnTo>
                      <a:pt x="466" y="153"/>
                    </a:lnTo>
                    <a:lnTo>
                      <a:pt x="465" y="160"/>
                    </a:lnTo>
                    <a:lnTo>
                      <a:pt x="465" y="168"/>
                    </a:lnTo>
                    <a:lnTo>
                      <a:pt x="461" y="173"/>
                    </a:lnTo>
                    <a:lnTo>
                      <a:pt x="460" y="183"/>
                    </a:lnTo>
                    <a:lnTo>
                      <a:pt x="457" y="186"/>
                    </a:lnTo>
                    <a:lnTo>
                      <a:pt x="453" y="193"/>
                    </a:lnTo>
                    <a:lnTo>
                      <a:pt x="451" y="198"/>
                    </a:lnTo>
                    <a:lnTo>
                      <a:pt x="448" y="205"/>
                    </a:lnTo>
                    <a:lnTo>
                      <a:pt x="442" y="211"/>
                    </a:lnTo>
                    <a:lnTo>
                      <a:pt x="433" y="220"/>
                    </a:lnTo>
                    <a:lnTo>
                      <a:pt x="423" y="229"/>
                    </a:lnTo>
                    <a:lnTo>
                      <a:pt x="418" y="237"/>
                    </a:lnTo>
                    <a:lnTo>
                      <a:pt x="408" y="241"/>
                    </a:lnTo>
                    <a:lnTo>
                      <a:pt x="399" y="245"/>
                    </a:lnTo>
                    <a:lnTo>
                      <a:pt x="390" y="253"/>
                    </a:lnTo>
                    <a:lnTo>
                      <a:pt x="383" y="257"/>
                    </a:lnTo>
                    <a:lnTo>
                      <a:pt x="374" y="262"/>
                    </a:lnTo>
                    <a:lnTo>
                      <a:pt x="369" y="269"/>
                    </a:lnTo>
                    <a:lnTo>
                      <a:pt x="365" y="275"/>
                    </a:lnTo>
                    <a:lnTo>
                      <a:pt x="360" y="284"/>
                    </a:lnTo>
                    <a:lnTo>
                      <a:pt x="358" y="288"/>
                    </a:lnTo>
                    <a:lnTo>
                      <a:pt x="358" y="295"/>
                    </a:lnTo>
                    <a:lnTo>
                      <a:pt x="358" y="302"/>
                    </a:lnTo>
                    <a:lnTo>
                      <a:pt x="358" y="309"/>
                    </a:lnTo>
                    <a:lnTo>
                      <a:pt x="358" y="317"/>
                    </a:lnTo>
                    <a:lnTo>
                      <a:pt x="358" y="323"/>
                    </a:lnTo>
                    <a:lnTo>
                      <a:pt x="358" y="332"/>
                    </a:lnTo>
                    <a:lnTo>
                      <a:pt x="360" y="342"/>
                    </a:lnTo>
                    <a:lnTo>
                      <a:pt x="360" y="349"/>
                    </a:lnTo>
                    <a:lnTo>
                      <a:pt x="360" y="360"/>
                    </a:lnTo>
                    <a:lnTo>
                      <a:pt x="360" y="372"/>
                    </a:lnTo>
                    <a:lnTo>
                      <a:pt x="363" y="379"/>
                    </a:lnTo>
                    <a:lnTo>
                      <a:pt x="365" y="394"/>
                    </a:lnTo>
                    <a:lnTo>
                      <a:pt x="367" y="404"/>
                    </a:lnTo>
                    <a:lnTo>
                      <a:pt x="367" y="419"/>
                    </a:lnTo>
                    <a:lnTo>
                      <a:pt x="369" y="432"/>
                    </a:lnTo>
                    <a:lnTo>
                      <a:pt x="371" y="441"/>
                    </a:lnTo>
                    <a:lnTo>
                      <a:pt x="374" y="456"/>
                    </a:lnTo>
                    <a:lnTo>
                      <a:pt x="374" y="471"/>
                    </a:lnTo>
                    <a:lnTo>
                      <a:pt x="379" y="485"/>
                    </a:lnTo>
                    <a:lnTo>
                      <a:pt x="382" y="498"/>
                    </a:lnTo>
                    <a:lnTo>
                      <a:pt x="382" y="515"/>
                    </a:lnTo>
                    <a:lnTo>
                      <a:pt x="383" y="528"/>
                    </a:lnTo>
                    <a:lnTo>
                      <a:pt x="388" y="541"/>
                    </a:lnTo>
                    <a:lnTo>
                      <a:pt x="388" y="558"/>
                    </a:lnTo>
                    <a:lnTo>
                      <a:pt x="393" y="572"/>
                    </a:lnTo>
                    <a:lnTo>
                      <a:pt x="395" y="588"/>
                    </a:lnTo>
                    <a:lnTo>
                      <a:pt x="395" y="605"/>
                    </a:lnTo>
                    <a:lnTo>
                      <a:pt x="399" y="621"/>
                    </a:lnTo>
                    <a:lnTo>
                      <a:pt x="401" y="636"/>
                    </a:lnTo>
                    <a:lnTo>
                      <a:pt x="403" y="649"/>
                    </a:lnTo>
                    <a:lnTo>
                      <a:pt x="406" y="666"/>
                    </a:lnTo>
                    <a:lnTo>
                      <a:pt x="408" y="679"/>
                    </a:lnTo>
                    <a:lnTo>
                      <a:pt x="410" y="696"/>
                    </a:lnTo>
                    <a:lnTo>
                      <a:pt x="413" y="711"/>
                    </a:lnTo>
                    <a:lnTo>
                      <a:pt x="418" y="728"/>
                    </a:lnTo>
                    <a:lnTo>
                      <a:pt x="418" y="741"/>
                    </a:lnTo>
                    <a:lnTo>
                      <a:pt x="419" y="756"/>
                    </a:lnTo>
                    <a:lnTo>
                      <a:pt x="421" y="772"/>
                    </a:lnTo>
                    <a:lnTo>
                      <a:pt x="423" y="786"/>
                    </a:lnTo>
                    <a:lnTo>
                      <a:pt x="429" y="801"/>
                    </a:lnTo>
                    <a:lnTo>
                      <a:pt x="429" y="814"/>
                    </a:lnTo>
                    <a:lnTo>
                      <a:pt x="431" y="824"/>
                    </a:lnTo>
                    <a:lnTo>
                      <a:pt x="433" y="844"/>
                    </a:lnTo>
                    <a:lnTo>
                      <a:pt x="435" y="854"/>
                    </a:lnTo>
                    <a:lnTo>
                      <a:pt x="436" y="868"/>
                    </a:lnTo>
                    <a:lnTo>
                      <a:pt x="436" y="879"/>
                    </a:lnTo>
                    <a:lnTo>
                      <a:pt x="439" y="891"/>
                    </a:lnTo>
                    <a:lnTo>
                      <a:pt x="442" y="898"/>
                    </a:lnTo>
                    <a:lnTo>
                      <a:pt x="442" y="913"/>
                    </a:lnTo>
                    <a:lnTo>
                      <a:pt x="442" y="923"/>
                    </a:lnTo>
                    <a:lnTo>
                      <a:pt x="444" y="934"/>
                    </a:lnTo>
                    <a:lnTo>
                      <a:pt x="444" y="940"/>
                    </a:lnTo>
                    <a:lnTo>
                      <a:pt x="447" y="952"/>
                    </a:lnTo>
                    <a:lnTo>
                      <a:pt x="447" y="958"/>
                    </a:lnTo>
                    <a:lnTo>
                      <a:pt x="447" y="965"/>
                    </a:lnTo>
                    <a:lnTo>
                      <a:pt x="447" y="973"/>
                    </a:lnTo>
                    <a:lnTo>
                      <a:pt x="448" y="979"/>
                    </a:lnTo>
                    <a:lnTo>
                      <a:pt x="447" y="983"/>
                    </a:lnTo>
                    <a:lnTo>
                      <a:pt x="447" y="991"/>
                    </a:lnTo>
                    <a:lnTo>
                      <a:pt x="447" y="992"/>
                    </a:lnTo>
                    <a:lnTo>
                      <a:pt x="447" y="998"/>
                    </a:lnTo>
                    <a:lnTo>
                      <a:pt x="444" y="1001"/>
                    </a:lnTo>
                    <a:lnTo>
                      <a:pt x="442" y="1007"/>
                    </a:lnTo>
                    <a:lnTo>
                      <a:pt x="435" y="1012"/>
                    </a:lnTo>
                    <a:lnTo>
                      <a:pt x="431" y="1017"/>
                    </a:lnTo>
                    <a:lnTo>
                      <a:pt x="423" y="1020"/>
                    </a:lnTo>
                    <a:lnTo>
                      <a:pt x="418" y="1025"/>
                    </a:lnTo>
                    <a:lnTo>
                      <a:pt x="408" y="1030"/>
                    </a:lnTo>
                    <a:lnTo>
                      <a:pt x="399" y="1031"/>
                    </a:lnTo>
                    <a:lnTo>
                      <a:pt x="395" y="1034"/>
                    </a:lnTo>
                    <a:lnTo>
                      <a:pt x="388" y="1035"/>
                    </a:lnTo>
                    <a:lnTo>
                      <a:pt x="382" y="1035"/>
                    </a:lnTo>
                    <a:lnTo>
                      <a:pt x="379" y="1038"/>
                    </a:lnTo>
                    <a:lnTo>
                      <a:pt x="371" y="1038"/>
                    </a:lnTo>
                    <a:lnTo>
                      <a:pt x="367" y="1041"/>
                    </a:lnTo>
                    <a:lnTo>
                      <a:pt x="360" y="1043"/>
                    </a:lnTo>
                    <a:lnTo>
                      <a:pt x="354" y="1046"/>
                    </a:lnTo>
                    <a:lnTo>
                      <a:pt x="347" y="1046"/>
                    </a:lnTo>
                    <a:lnTo>
                      <a:pt x="340" y="1046"/>
                    </a:lnTo>
                    <a:lnTo>
                      <a:pt x="333" y="1046"/>
                    </a:lnTo>
                    <a:lnTo>
                      <a:pt x="327" y="1046"/>
                    </a:lnTo>
                    <a:lnTo>
                      <a:pt x="322" y="1046"/>
                    </a:lnTo>
                    <a:lnTo>
                      <a:pt x="315" y="1047"/>
                    </a:lnTo>
                    <a:lnTo>
                      <a:pt x="310" y="1047"/>
                    </a:lnTo>
                    <a:lnTo>
                      <a:pt x="304" y="1050"/>
                    </a:lnTo>
                    <a:lnTo>
                      <a:pt x="297" y="1047"/>
                    </a:lnTo>
                    <a:lnTo>
                      <a:pt x="290" y="1047"/>
                    </a:lnTo>
                    <a:lnTo>
                      <a:pt x="283" y="1047"/>
                    </a:lnTo>
                    <a:lnTo>
                      <a:pt x="276" y="1047"/>
                    </a:lnTo>
                    <a:lnTo>
                      <a:pt x="270" y="1047"/>
                    </a:lnTo>
                    <a:lnTo>
                      <a:pt x="263" y="1047"/>
                    </a:lnTo>
                    <a:lnTo>
                      <a:pt x="257" y="1047"/>
                    </a:lnTo>
                    <a:lnTo>
                      <a:pt x="250" y="1047"/>
                    </a:lnTo>
                    <a:lnTo>
                      <a:pt x="242" y="1047"/>
                    </a:lnTo>
                    <a:lnTo>
                      <a:pt x="237" y="1046"/>
                    </a:lnTo>
                    <a:lnTo>
                      <a:pt x="228" y="1046"/>
                    </a:lnTo>
                    <a:lnTo>
                      <a:pt x="224" y="1046"/>
                    </a:lnTo>
                    <a:lnTo>
                      <a:pt x="217" y="1046"/>
                    </a:lnTo>
                    <a:lnTo>
                      <a:pt x="211" y="1043"/>
                    </a:lnTo>
                    <a:lnTo>
                      <a:pt x="207" y="1043"/>
                    </a:lnTo>
                    <a:lnTo>
                      <a:pt x="199" y="1043"/>
                    </a:lnTo>
                    <a:lnTo>
                      <a:pt x="193" y="1041"/>
                    </a:lnTo>
                    <a:lnTo>
                      <a:pt x="185" y="1038"/>
                    </a:lnTo>
                    <a:lnTo>
                      <a:pt x="182" y="1035"/>
                    </a:lnTo>
                    <a:lnTo>
                      <a:pt x="177" y="1035"/>
                    </a:lnTo>
                    <a:lnTo>
                      <a:pt x="172" y="1034"/>
                    </a:lnTo>
                    <a:lnTo>
                      <a:pt x="165" y="1031"/>
                    </a:lnTo>
                    <a:lnTo>
                      <a:pt x="159" y="1031"/>
                    </a:lnTo>
                    <a:lnTo>
                      <a:pt x="154" y="1030"/>
                    </a:lnTo>
                    <a:lnTo>
                      <a:pt x="145" y="1025"/>
                    </a:lnTo>
                    <a:lnTo>
                      <a:pt x="138" y="1020"/>
                    </a:lnTo>
                    <a:lnTo>
                      <a:pt x="131" y="1013"/>
                    </a:lnTo>
                    <a:lnTo>
                      <a:pt x="124" y="1009"/>
                    </a:lnTo>
                    <a:lnTo>
                      <a:pt x="120" y="1004"/>
                    </a:lnTo>
                    <a:lnTo>
                      <a:pt x="118" y="1000"/>
                    </a:lnTo>
                    <a:lnTo>
                      <a:pt x="116" y="995"/>
                    </a:lnTo>
                    <a:lnTo>
                      <a:pt x="113" y="988"/>
                    </a:lnTo>
                    <a:lnTo>
                      <a:pt x="109" y="982"/>
                    </a:lnTo>
                    <a:lnTo>
                      <a:pt x="109" y="975"/>
                    </a:lnTo>
                    <a:lnTo>
                      <a:pt x="105" y="965"/>
                    </a:lnTo>
                    <a:lnTo>
                      <a:pt x="104" y="958"/>
                    </a:lnTo>
                    <a:lnTo>
                      <a:pt x="102" y="947"/>
                    </a:lnTo>
                    <a:lnTo>
                      <a:pt x="102" y="940"/>
                    </a:lnTo>
                    <a:lnTo>
                      <a:pt x="102" y="928"/>
                    </a:lnTo>
                    <a:lnTo>
                      <a:pt x="102" y="918"/>
                    </a:lnTo>
                    <a:lnTo>
                      <a:pt x="100" y="908"/>
                    </a:lnTo>
                    <a:lnTo>
                      <a:pt x="100" y="896"/>
                    </a:lnTo>
                    <a:lnTo>
                      <a:pt x="100" y="884"/>
                    </a:lnTo>
                    <a:lnTo>
                      <a:pt x="100" y="874"/>
                    </a:lnTo>
                    <a:lnTo>
                      <a:pt x="100" y="857"/>
                    </a:lnTo>
                    <a:lnTo>
                      <a:pt x="100" y="844"/>
                    </a:lnTo>
                    <a:lnTo>
                      <a:pt x="100" y="829"/>
                    </a:lnTo>
                    <a:lnTo>
                      <a:pt x="100" y="816"/>
                    </a:lnTo>
                    <a:lnTo>
                      <a:pt x="100" y="801"/>
                    </a:lnTo>
                    <a:lnTo>
                      <a:pt x="100" y="786"/>
                    </a:lnTo>
                    <a:lnTo>
                      <a:pt x="102" y="772"/>
                    </a:lnTo>
                    <a:lnTo>
                      <a:pt x="102" y="756"/>
                    </a:lnTo>
                    <a:lnTo>
                      <a:pt x="102" y="741"/>
                    </a:lnTo>
                    <a:lnTo>
                      <a:pt x="102" y="728"/>
                    </a:lnTo>
                    <a:lnTo>
                      <a:pt x="104" y="709"/>
                    </a:lnTo>
                    <a:lnTo>
                      <a:pt x="104" y="696"/>
                    </a:lnTo>
                    <a:lnTo>
                      <a:pt x="105" y="679"/>
                    </a:lnTo>
                    <a:lnTo>
                      <a:pt x="109" y="662"/>
                    </a:lnTo>
                    <a:lnTo>
                      <a:pt x="109" y="648"/>
                    </a:lnTo>
                    <a:lnTo>
                      <a:pt x="111" y="632"/>
                    </a:lnTo>
                    <a:lnTo>
                      <a:pt x="111" y="615"/>
                    </a:lnTo>
                    <a:lnTo>
                      <a:pt x="113" y="600"/>
                    </a:lnTo>
                    <a:lnTo>
                      <a:pt x="113" y="584"/>
                    </a:lnTo>
                    <a:lnTo>
                      <a:pt x="118" y="568"/>
                    </a:lnTo>
                    <a:lnTo>
                      <a:pt x="118" y="553"/>
                    </a:lnTo>
                    <a:lnTo>
                      <a:pt x="118" y="540"/>
                    </a:lnTo>
                    <a:lnTo>
                      <a:pt x="118" y="523"/>
                    </a:lnTo>
                    <a:lnTo>
                      <a:pt x="120" y="510"/>
                    </a:lnTo>
                    <a:lnTo>
                      <a:pt x="122" y="493"/>
                    </a:lnTo>
                    <a:lnTo>
                      <a:pt x="122" y="479"/>
                    </a:lnTo>
                    <a:lnTo>
                      <a:pt x="124" y="462"/>
                    </a:lnTo>
                    <a:lnTo>
                      <a:pt x="124" y="451"/>
                    </a:lnTo>
                    <a:lnTo>
                      <a:pt x="124" y="437"/>
                    </a:lnTo>
                    <a:lnTo>
                      <a:pt x="128" y="426"/>
                    </a:lnTo>
                    <a:lnTo>
                      <a:pt x="128" y="412"/>
                    </a:lnTo>
                    <a:lnTo>
                      <a:pt x="131" y="400"/>
                    </a:lnTo>
                    <a:lnTo>
                      <a:pt x="131" y="387"/>
                    </a:lnTo>
                    <a:lnTo>
                      <a:pt x="131" y="376"/>
                    </a:lnTo>
                    <a:lnTo>
                      <a:pt x="131" y="364"/>
                    </a:lnTo>
                    <a:lnTo>
                      <a:pt x="131" y="355"/>
                    </a:lnTo>
                    <a:lnTo>
                      <a:pt x="131" y="343"/>
                    </a:lnTo>
                    <a:lnTo>
                      <a:pt x="131" y="336"/>
                    </a:lnTo>
                    <a:lnTo>
                      <a:pt x="131" y="330"/>
                    </a:lnTo>
                    <a:lnTo>
                      <a:pt x="134" y="323"/>
                    </a:lnTo>
                    <a:lnTo>
                      <a:pt x="134" y="312"/>
                    </a:lnTo>
                    <a:lnTo>
                      <a:pt x="134" y="308"/>
                    </a:lnTo>
                    <a:lnTo>
                      <a:pt x="134" y="300"/>
                    </a:lnTo>
                    <a:lnTo>
                      <a:pt x="134" y="295"/>
                    </a:lnTo>
                    <a:lnTo>
                      <a:pt x="131" y="288"/>
                    </a:lnTo>
                    <a:lnTo>
                      <a:pt x="131" y="287"/>
                    </a:lnTo>
                    <a:lnTo>
                      <a:pt x="124" y="282"/>
                    </a:lnTo>
                    <a:lnTo>
                      <a:pt x="120" y="275"/>
                    </a:lnTo>
                    <a:lnTo>
                      <a:pt x="111" y="274"/>
                    </a:lnTo>
                    <a:lnTo>
                      <a:pt x="104" y="269"/>
                    </a:lnTo>
                    <a:lnTo>
                      <a:pt x="95" y="263"/>
                    </a:lnTo>
                    <a:lnTo>
                      <a:pt x="86" y="259"/>
                    </a:lnTo>
                    <a:lnTo>
                      <a:pt x="75" y="254"/>
                    </a:lnTo>
                    <a:lnTo>
                      <a:pt x="66" y="253"/>
                    </a:lnTo>
                    <a:lnTo>
                      <a:pt x="53" y="245"/>
                    </a:lnTo>
                    <a:lnTo>
                      <a:pt x="45" y="240"/>
                    </a:lnTo>
                    <a:lnTo>
                      <a:pt x="36" y="232"/>
                    </a:lnTo>
                    <a:lnTo>
                      <a:pt x="27" y="220"/>
                    </a:lnTo>
                    <a:lnTo>
                      <a:pt x="26" y="215"/>
                    </a:lnTo>
                    <a:lnTo>
                      <a:pt x="21" y="211"/>
                    </a:lnTo>
                    <a:lnTo>
                      <a:pt x="16" y="205"/>
                    </a:lnTo>
                    <a:lnTo>
                      <a:pt x="14" y="201"/>
                    </a:lnTo>
                    <a:lnTo>
                      <a:pt x="12" y="190"/>
                    </a:lnTo>
                    <a:lnTo>
                      <a:pt x="8" y="185"/>
                    </a:lnTo>
                    <a:lnTo>
                      <a:pt x="4" y="177"/>
                    </a:lnTo>
                    <a:lnTo>
                      <a:pt x="4" y="171"/>
                    </a:lnTo>
                    <a:lnTo>
                      <a:pt x="2" y="164"/>
                    </a:lnTo>
                    <a:lnTo>
                      <a:pt x="2" y="155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3"/>
                    </a:lnTo>
                    <a:lnTo>
                      <a:pt x="2" y="107"/>
                    </a:lnTo>
                    <a:lnTo>
                      <a:pt x="4" y="100"/>
                    </a:lnTo>
                    <a:lnTo>
                      <a:pt x="4" y="94"/>
                    </a:lnTo>
                    <a:lnTo>
                      <a:pt x="8" y="89"/>
                    </a:lnTo>
                    <a:lnTo>
                      <a:pt x="9" y="85"/>
                    </a:lnTo>
                    <a:lnTo>
                      <a:pt x="12" y="77"/>
                    </a:lnTo>
                    <a:lnTo>
                      <a:pt x="14" y="73"/>
                    </a:lnTo>
                    <a:lnTo>
                      <a:pt x="17" y="69"/>
                    </a:lnTo>
                    <a:lnTo>
                      <a:pt x="22" y="59"/>
                    </a:lnTo>
                    <a:lnTo>
                      <a:pt x="27" y="51"/>
                    </a:lnTo>
                    <a:lnTo>
                      <a:pt x="36" y="42"/>
                    </a:lnTo>
                    <a:lnTo>
                      <a:pt x="43" y="38"/>
                    </a:lnTo>
                    <a:lnTo>
                      <a:pt x="52" y="30"/>
                    </a:lnTo>
                    <a:lnTo>
                      <a:pt x="61" y="23"/>
                    </a:lnTo>
                    <a:lnTo>
                      <a:pt x="70" y="17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A1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391" name="Group 122"/>
            <p:cNvGrpSpPr>
              <a:grpSpLocks/>
            </p:cNvGrpSpPr>
            <p:nvPr/>
          </p:nvGrpSpPr>
          <p:grpSpPr bwMode="auto">
            <a:xfrm rot="10800000">
              <a:off x="1967" y="2004"/>
              <a:ext cx="879" cy="613"/>
              <a:chOff x="4468" y="1287"/>
              <a:chExt cx="624" cy="335"/>
            </a:xfrm>
          </p:grpSpPr>
          <p:sp>
            <p:nvSpPr>
              <p:cNvPr id="139444" name="Freeform 123"/>
              <p:cNvSpPr>
                <a:spLocks/>
              </p:cNvSpPr>
              <p:nvPr/>
            </p:nvSpPr>
            <p:spPr bwMode="auto">
              <a:xfrm>
                <a:off x="4535" y="1552"/>
                <a:ext cx="167" cy="51"/>
              </a:xfrm>
              <a:custGeom>
                <a:avLst/>
                <a:gdLst>
                  <a:gd name="T0" fmla="*/ 3 w 501"/>
                  <a:gd name="T1" fmla="*/ 2 h 153"/>
                  <a:gd name="T2" fmla="*/ 6 w 501"/>
                  <a:gd name="T3" fmla="*/ 1 h 153"/>
                  <a:gd name="T4" fmla="*/ 3 w 501"/>
                  <a:gd name="T5" fmla="*/ 0 h 153"/>
                  <a:gd name="T6" fmla="*/ 0 w 501"/>
                  <a:gd name="T7" fmla="*/ 1 h 153"/>
                  <a:gd name="T8" fmla="*/ 3 w 50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153"/>
                  <a:gd name="T17" fmla="*/ 501 w 50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153">
                    <a:moveTo>
                      <a:pt x="276" y="153"/>
                    </a:moveTo>
                    <a:lnTo>
                      <a:pt x="501" y="61"/>
                    </a:lnTo>
                    <a:lnTo>
                      <a:pt x="210" y="0"/>
                    </a:lnTo>
                    <a:lnTo>
                      <a:pt x="0" y="103"/>
                    </a:lnTo>
                    <a:lnTo>
                      <a:pt x="276" y="153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5" name="Freeform 124"/>
              <p:cNvSpPr>
                <a:spLocks/>
              </p:cNvSpPr>
              <p:nvPr/>
            </p:nvSpPr>
            <p:spPr bwMode="auto">
              <a:xfrm>
                <a:off x="4655" y="1579"/>
                <a:ext cx="159" cy="43"/>
              </a:xfrm>
              <a:custGeom>
                <a:avLst/>
                <a:gdLst>
                  <a:gd name="T0" fmla="*/ 3 w 479"/>
                  <a:gd name="T1" fmla="*/ 2 h 128"/>
                  <a:gd name="T2" fmla="*/ 6 w 479"/>
                  <a:gd name="T3" fmla="*/ 1 h 128"/>
                  <a:gd name="T4" fmla="*/ 3 w 479"/>
                  <a:gd name="T5" fmla="*/ 0 h 128"/>
                  <a:gd name="T6" fmla="*/ 0 w 479"/>
                  <a:gd name="T7" fmla="*/ 1 h 128"/>
                  <a:gd name="T8" fmla="*/ 3 w 479"/>
                  <a:gd name="T9" fmla="*/ 2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128"/>
                  <a:gd name="T17" fmla="*/ 479 w 47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128">
                    <a:moveTo>
                      <a:pt x="243" y="128"/>
                    </a:moveTo>
                    <a:lnTo>
                      <a:pt x="479" y="53"/>
                    </a:lnTo>
                    <a:lnTo>
                      <a:pt x="226" y="0"/>
                    </a:lnTo>
                    <a:lnTo>
                      <a:pt x="0" y="83"/>
                    </a:lnTo>
                    <a:lnTo>
                      <a:pt x="243" y="12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6" name="Freeform 125"/>
              <p:cNvSpPr>
                <a:spLocks/>
              </p:cNvSpPr>
              <p:nvPr/>
            </p:nvSpPr>
            <p:spPr bwMode="auto">
              <a:xfrm>
                <a:off x="4622" y="1499"/>
                <a:ext cx="197" cy="66"/>
              </a:xfrm>
              <a:custGeom>
                <a:avLst/>
                <a:gdLst>
                  <a:gd name="T0" fmla="*/ 4 w 589"/>
                  <a:gd name="T1" fmla="*/ 2 h 197"/>
                  <a:gd name="T2" fmla="*/ 7 w 589"/>
                  <a:gd name="T3" fmla="*/ 1 h 197"/>
                  <a:gd name="T4" fmla="*/ 3 w 589"/>
                  <a:gd name="T5" fmla="*/ 0 h 197"/>
                  <a:gd name="T6" fmla="*/ 0 w 589"/>
                  <a:gd name="T7" fmla="*/ 2 h 197"/>
                  <a:gd name="T8" fmla="*/ 4 w 589"/>
                  <a:gd name="T9" fmla="*/ 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97"/>
                  <a:gd name="T17" fmla="*/ 589 w 58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97">
                    <a:moveTo>
                      <a:pt x="301" y="197"/>
                    </a:moveTo>
                    <a:lnTo>
                      <a:pt x="589" y="85"/>
                    </a:lnTo>
                    <a:lnTo>
                      <a:pt x="273" y="0"/>
                    </a:lnTo>
                    <a:lnTo>
                      <a:pt x="0" y="130"/>
                    </a:lnTo>
                    <a:lnTo>
                      <a:pt x="301" y="19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7" name="Freeform 126"/>
              <p:cNvSpPr>
                <a:spLocks/>
              </p:cNvSpPr>
              <p:nvPr/>
            </p:nvSpPr>
            <p:spPr bwMode="auto">
              <a:xfrm>
                <a:off x="4751" y="1535"/>
                <a:ext cx="184" cy="55"/>
              </a:xfrm>
              <a:custGeom>
                <a:avLst/>
                <a:gdLst>
                  <a:gd name="T0" fmla="*/ 3 w 553"/>
                  <a:gd name="T1" fmla="*/ 2 h 165"/>
                  <a:gd name="T2" fmla="*/ 7 w 553"/>
                  <a:gd name="T3" fmla="*/ 1 h 165"/>
                  <a:gd name="T4" fmla="*/ 4 w 553"/>
                  <a:gd name="T5" fmla="*/ 0 h 165"/>
                  <a:gd name="T6" fmla="*/ 0 w 553"/>
                  <a:gd name="T7" fmla="*/ 1 h 165"/>
                  <a:gd name="T8" fmla="*/ 3 w 553"/>
                  <a:gd name="T9" fmla="*/ 2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165"/>
                  <a:gd name="T17" fmla="*/ 553 w 553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165">
                    <a:moveTo>
                      <a:pt x="255" y="165"/>
                    </a:moveTo>
                    <a:lnTo>
                      <a:pt x="553" y="71"/>
                    </a:lnTo>
                    <a:lnTo>
                      <a:pt x="291" y="0"/>
                    </a:lnTo>
                    <a:lnTo>
                      <a:pt x="0" y="108"/>
                    </a:lnTo>
                    <a:lnTo>
                      <a:pt x="255" y="165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8" name="Freeform 127"/>
              <p:cNvSpPr>
                <a:spLocks/>
              </p:cNvSpPr>
              <p:nvPr/>
            </p:nvSpPr>
            <p:spPr bwMode="auto">
              <a:xfrm>
                <a:off x="4571" y="1364"/>
                <a:ext cx="254" cy="113"/>
              </a:xfrm>
              <a:custGeom>
                <a:avLst/>
                <a:gdLst>
                  <a:gd name="T0" fmla="*/ 5 w 764"/>
                  <a:gd name="T1" fmla="*/ 4 h 337"/>
                  <a:gd name="T2" fmla="*/ 9 w 764"/>
                  <a:gd name="T3" fmla="*/ 2 h 337"/>
                  <a:gd name="T4" fmla="*/ 4 w 764"/>
                  <a:gd name="T5" fmla="*/ 0 h 337"/>
                  <a:gd name="T6" fmla="*/ 0 w 764"/>
                  <a:gd name="T7" fmla="*/ 3 h 337"/>
                  <a:gd name="T8" fmla="*/ 5 w 764"/>
                  <a:gd name="T9" fmla="*/ 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4"/>
                  <a:gd name="T16" fmla="*/ 0 h 337"/>
                  <a:gd name="T17" fmla="*/ 764 w 764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4" h="337">
                    <a:moveTo>
                      <a:pt x="398" y="337"/>
                    </a:moveTo>
                    <a:lnTo>
                      <a:pt x="764" y="151"/>
                    </a:lnTo>
                    <a:lnTo>
                      <a:pt x="341" y="0"/>
                    </a:lnTo>
                    <a:lnTo>
                      <a:pt x="0" y="225"/>
                    </a:lnTo>
                    <a:lnTo>
                      <a:pt x="398" y="33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9" name="Freeform 128"/>
              <p:cNvSpPr>
                <a:spLocks/>
              </p:cNvSpPr>
              <p:nvPr/>
            </p:nvSpPr>
            <p:spPr bwMode="auto">
              <a:xfrm>
                <a:off x="4739" y="1428"/>
                <a:ext cx="235" cy="89"/>
              </a:xfrm>
              <a:custGeom>
                <a:avLst/>
                <a:gdLst>
                  <a:gd name="T0" fmla="*/ 4 w 703"/>
                  <a:gd name="T1" fmla="*/ 3 h 266"/>
                  <a:gd name="T2" fmla="*/ 9 w 703"/>
                  <a:gd name="T3" fmla="*/ 1 h 266"/>
                  <a:gd name="T4" fmla="*/ 5 w 703"/>
                  <a:gd name="T5" fmla="*/ 0 h 266"/>
                  <a:gd name="T6" fmla="*/ 0 w 703"/>
                  <a:gd name="T7" fmla="*/ 2 h 266"/>
                  <a:gd name="T8" fmla="*/ 4 w 703"/>
                  <a:gd name="T9" fmla="*/ 3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66"/>
                  <a:gd name="T17" fmla="*/ 703 w 703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66">
                    <a:moveTo>
                      <a:pt x="320" y="266"/>
                    </a:moveTo>
                    <a:lnTo>
                      <a:pt x="703" y="116"/>
                    </a:lnTo>
                    <a:lnTo>
                      <a:pt x="373" y="0"/>
                    </a:lnTo>
                    <a:lnTo>
                      <a:pt x="0" y="176"/>
                    </a:lnTo>
                    <a:lnTo>
                      <a:pt x="320" y="266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0" name="Freeform 129"/>
              <p:cNvSpPr>
                <a:spLocks/>
              </p:cNvSpPr>
              <p:nvPr/>
            </p:nvSpPr>
            <p:spPr bwMode="auto">
              <a:xfrm>
                <a:off x="4875" y="1478"/>
                <a:ext cx="217" cy="72"/>
              </a:xfrm>
              <a:custGeom>
                <a:avLst/>
                <a:gdLst>
                  <a:gd name="T0" fmla="*/ 3 w 650"/>
                  <a:gd name="T1" fmla="*/ 3 h 217"/>
                  <a:gd name="T2" fmla="*/ 8 w 650"/>
                  <a:gd name="T3" fmla="*/ 1 h 217"/>
                  <a:gd name="T4" fmla="*/ 5 w 650"/>
                  <a:gd name="T5" fmla="*/ 0 h 217"/>
                  <a:gd name="T6" fmla="*/ 0 w 650"/>
                  <a:gd name="T7" fmla="*/ 2 h 217"/>
                  <a:gd name="T8" fmla="*/ 3 w 650"/>
                  <a:gd name="T9" fmla="*/ 3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0"/>
                  <a:gd name="T16" fmla="*/ 0 h 217"/>
                  <a:gd name="T17" fmla="*/ 650 w 65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0" h="217">
                    <a:moveTo>
                      <a:pt x="264" y="217"/>
                    </a:moveTo>
                    <a:lnTo>
                      <a:pt x="650" y="94"/>
                    </a:lnTo>
                    <a:lnTo>
                      <a:pt x="385" y="0"/>
                    </a:lnTo>
                    <a:lnTo>
                      <a:pt x="0" y="144"/>
                    </a:lnTo>
                    <a:lnTo>
                      <a:pt x="264" y="2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1" name="Freeform 130"/>
              <p:cNvSpPr>
                <a:spLocks/>
              </p:cNvSpPr>
              <p:nvPr/>
            </p:nvSpPr>
            <p:spPr bwMode="auto">
              <a:xfrm>
                <a:off x="4468" y="1455"/>
                <a:ext cx="210" cy="80"/>
              </a:xfrm>
              <a:custGeom>
                <a:avLst/>
                <a:gdLst>
                  <a:gd name="T0" fmla="*/ 4 w 629"/>
                  <a:gd name="T1" fmla="*/ 3 h 240"/>
                  <a:gd name="T2" fmla="*/ 8 w 629"/>
                  <a:gd name="T3" fmla="*/ 1 h 240"/>
                  <a:gd name="T4" fmla="*/ 3 w 629"/>
                  <a:gd name="T5" fmla="*/ 0 h 240"/>
                  <a:gd name="T6" fmla="*/ 0 w 629"/>
                  <a:gd name="T7" fmla="*/ 2 h 240"/>
                  <a:gd name="T8" fmla="*/ 0 w 629"/>
                  <a:gd name="T9" fmla="*/ 2 h 240"/>
                  <a:gd name="T10" fmla="*/ 4 w 629"/>
                  <a:gd name="T11" fmla="*/ 3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9"/>
                  <a:gd name="T19" fmla="*/ 0 h 240"/>
                  <a:gd name="T20" fmla="*/ 629 w 629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9" h="240">
                    <a:moveTo>
                      <a:pt x="361" y="240"/>
                    </a:moveTo>
                    <a:lnTo>
                      <a:pt x="629" y="105"/>
                    </a:lnTo>
                    <a:lnTo>
                      <a:pt x="237" y="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361" y="240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2" name="Freeform 131"/>
              <p:cNvSpPr>
                <a:spLocks/>
              </p:cNvSpPr>
              <p:nvPr/>
            </p:nvSpPr>
            <p:spPr bwMode="auto">
              <a:xfrm>
                <a:off x="4468" y="1523"/>
                <a:ext cx="101" cy="56"/>
              </a:xfrm>
              <a:custGeom>
                <a:avLst/>
                <a:gdLst>
                  <a:gd name="T0" fmla="*/ 1 w 304"/>
                  <a:gd name="T1" fmla="*/ 2 h 168"/>
                  <a:gd name="T2" fmla="*/ 4 w 304"/>
                  <a:gd name="T3" fmla="*/ 1 h 168"/>
                  <a:gd name="T4" fmla="*/ 0 w 304"/>
                  <a:gd name="T5" fmla="*/ 0 h 168"/>
                  <a:gd name="T6" fmla="*/ 0 w 304"/>
                  <a:gd name="T7" fmla="*/ 2 h 168"/>
                  <a:gd name="T8" fmla="*/ 1 w 304"/>
                  <a:gd name="T9" fmla="*/ 2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68"/>
                  <a:gd name="T17" fmla="*/ 304 w 30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68">
                    <a:moveTo>
                      <a:pt x="102" y="168"/>
                    </a:moveTo>
                    <a:lnTo>
                      <a:pt x="304" y="65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02" y="168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3" name="Freeform 132"/>
              <p:cNvSpPr>
                <a:spLocks/>
              </p:cNvSpPr>
              <p:nvPr/>
            </p:nvSpPr>
            <p:spPr bwMode="auto">
              <a:xfrm>
                <a:off x="4468" y="1434"/>
                <a:ext cx="35" cy="34"/>
              </a:xfrm>
              <a:custGeom>
                <a:avLst/>
                <a:gdLst>
                  <a:gd name="T0" fmla="*/ 1 w 104"/>
                  <a:gd name="T1" fmla="*/ 0 h 103"/>
                  <a:gd name="T2" fmla="*/ 0 w 104"/>
                  <a:gd name="T3" fmla="*/ 0 h 103"/>
                  <a:gd name="T4" fmla="*/ 0 w 104"/>
                  <a:gd name="T5" fmla="*/ 1 h 103"/>
                  <a:gd name="T6" fmla="*/ 1 w 104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3"/>
                  <a:gd name="T14" fmla="*/ 104 w 104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3">
                    <a:moveTo>
                      <a:pt x="104" y="2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4" name="Freeform 133"/>
              <p:cNvSpPr>
                <a:spLocks/>
              </p:cNvSpPr>
              <p:nvPr/>
            </p:nvSpPr>
            <p:spPr bwMode="auto">
              <a:xfrm>
                <a:off x="4468" y="1287"/>
                <a:ext cx="167" cy="139"/>
              </a:xfrm>
              <a:custGeom>
                <a:avLst/>
                <a:gdLst>
                  <a:gd name="T0" fmla="*/ 2 w 501"/>
                  <a:gd name="T1" fmla="*/ 5 h 417"/>
                  <a:gd name="T2" fmla="*/ 6 w 501"/>
                  <a:gd name="T3" fmla="*/ 2 h 417"/>
                  <a:gd name="T4" fmla="*/ 0 w 501"/>
                  <a:gd name="T5" fmla="*/ 0 h 417"/>
                  <a:gd name="T6" fmla="*/ 0 w 501"/>
                  <a:gd name="T7" fmla="*/ 5 h 417"/>
                  <a:gd name="T8" fmla="*/ 2 w 501"/>
                  <a:gd name="T9" fmla="*/ 5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417"/>
                  <a:gd name="T17" fmla="*/ 501 w 501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417">
                    <a:moveTo>
                      <a:pt x="171" y="417"/>
                    </a:moveTo>
                    <a:lnTo>
                      <a:pt x="501" y="179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171" y="417"/>
                    </a:lnTo>
                    <a:close/>
                  </a:path>
                </a:pathLst>
              </a:custGeom>
              <a:solidFill>
                <a:srgbClr val="A6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92" name="Freeform 134"/>
            <p:cNvSpPr>
              <a:spLocks/>
            </p:cNvSpPr>
            <p:nvPr/>
          </p:nvSpPr>
          <p:spPr bwMode="auto">
            <a:xfrm>
              <a:off x="2052" y="2004"/>
              <a:ext cx="84" cy="195"/>
            </a:xfrm>
            <a:custGeom>
              <a:avLst/>
              <a:gdLst>
                <a:gd name="T0" fmla="*/ 6 w 140"/>
                <a:gd name="T1" fmla="*/ 1 h 425"/>
                <a:gd name="T2" fmla="*/ 6 w 140"/>
                <a:gd name="T3" fmla="*/ 1 h 425"/>
                <a:gd name="T4" fmla="*/ 6 w 140"/>
                <a:gd name="T5" fmla="*/ 1 h 425"/>
                <a:gd name="T6" fmla="*/ 6 w 140"/>
                <a:gd name="T7" fmla="*/ 2 h 425"/>
                <a:gd name="T8" fmla="*/ 6 w 140"/>
                <a:gd name="T9" fmla="*/ 2 h 425"/>
                <a:gd name="T10" fmla="*/ 7 w 140"/>
                <a:gd name="T11" fmla="*/ 2 h 425"/>
                <a:gd name="T12" fmla="*/ 6 w 140"/>
                <a:gd name="T13" fmla="*/ 2 h 425"/>
                <a:gd name="T14" fmla="*/ 6 w 140"/>
                <a:gd name="T15" fmla="*/ 2 h 425"/>
                <a:gd name="T16" fmla="*/ 5 w 140"/>
                <a:gd name="T17" fmla="*/ 2 h 425"/>
                <a:gd name="T18" fmla="*/ 4 w 140"/>
                <a:gd name="T19" fmla="*/ 2 h 425"/>
                <a:gd name="T20" fmla="*/ 3 w 140"/>
                <a:gd name="T21" fmla="*/ 3 h 425"/>
                <a:gd name="T22" fmla="*/ 2 w 140"/>
                <a:gd name="T23" fmla="*/ 3 h 425"/>
                <a:gd name="T24" fmla="*/ 1 w 140"/>
                <a:gd name="T25" fmla="*/ 3 h 425"/>
                <a:gd name="T26" fmla="*/ 1 w 140"/>
                <a:gd name="T27" fmla="*/ 3 h 425"/>
                <a:gd name="T28" fmla="*/ 1 w 140"/>
                <a:gd name="T29" fmla="*/ 3 h 425"/>
                <a:gd name="T30" fmla="*/ 0 w 140"/>
                <a:gd name="T31" fmla="*/ 4 h 425"/>
                <a:gd name="T32" fmla="*/ 0 w 140"/>
                <a:gd name="T33" fmla="*/ 4 h 425"/>
                <a:gd name="T34" fmla="*/ 0 w 140"/>
                <a:gd name="T35" fmla="*/ 4 h 425"/>
                <a:gd name="T36" fmla="*/ 0 w 140"/>
                <a:gd name="T37" fmla="*/ 5 h 425"/>
                <a:gd name="T38" fmla="*/ 1 w 140"/>
                <a:gd name="T39" fmla="*/ 5 h 425"/>
                <a:gd name="T40" fmla="*/ 1 w 140"/>
                <a:gd name="T41" fmla="*/ 5 h 425"/>
                <a:gd name="T42" fmla="*/ 1 w 140"/>
                <a:gd name="T43" fmla="*/ 5 h 425"/>
                <a:gd name="T44" fmla="*/ 1 w 140"/>
                <a:gd name="T45" fmla="*/ 5 h 425"/>
                <a:gd name="T46" fmla="*/ 1 w 140"/>
                <a:gd name="T47" fmla="*/ 6 h 425"/>
                <a:gd name="T48" fmla="*/ 1 w 140"/>
                <a:gd name="T49" fmla="*/ 6 h 425"/>
                <a:gd name="T50" fmla="*/ 1 w 140"/>
                <a:gd name="T51" fmla="*/ 6 h 425"/>
                <a:gd name="T52" fmla="*/ 1 w 140"/>
                <a:gd name="T53" fmla="*/ 6 h 425"/>
                <a:gd name="T54" fmla="*/ 1 w 140"/>
                <a:gd name="T55" fmla="*/ 7 h 425"/>
                <a:gd name="T56" fmla="*/ 1 w 140"/>
                <a:gd name="T57" fmla="*/ 7 h 425"/>
                <a:gd name="T58" fmla="*/ 1 w 140"/>
                <a:gd name="T59" fmla="*/ 7 h 425"/>
                <a:gd name="T60" fmla="*/ 1 w 140"/>
                <a:gd name="T61" fmla="*/ 7 h 425"/>
                <a:gd name="T62" fmla="*/ 1 w 140"/>
                <a:gd name="T63" fmla="*/ 8 h 425"/>
                <a:gd name="T64" fmla="*/ 1 w 140"/>
                <a:gd name="T65" fmla="*/ 8 h 425"/>
                <a:gd name="T66" fmla="*/ 2 w 140"/>
                <a:gd name="T67" fmla="*/ 8 h 425"/>
                <a:gd name="T68" fmla="*/ 2 w 140"/>
                <a:gd name="T69" fmla="*/ 8 h 425"/>
                <a:gd name="T70" fmla="*/ 2 w 140"/>
                <a:gd name="T71" fmla="*/ 9 h 425"/>
                <a:gd name="T72" fmla="*/ 2 w 140"/>
                <a:gd name="T73" fmla="*/ 9 h 425"/>
                <a:gd name="T74" fmla="*/ 2 w 140"/>
                <a:gd name="T75" fmla="*/ 9 h 425"/>
                <a:gd name="T76" fmla="*/ 2 w 140"/>
                <a:gd name="T77" fmla="*/ 10 h 425"/>
                <a:gd name="T78" fmla="*/ 4 w 140"/>
                <a:gd name="T79" fmla="*/ 11 h 425"/>
                <a:gd name="T80" fmla="*/ 15 w 140"/>
                <a:gd name="T81" fmla="*/ 19 h 425"/>
                <a:gd name="T82" fmla="*/ 13 w 140"/>
                <a:gd name="T83" fmla="*/ 11 h 425"/>
                <a:gd name="T84" fmla="*/ 15 w 140"/>
                <a:gd name="T85" fmla="*/ 7 h 425"/>
                <a:gd name="T86" fmla="*/ 17 w 140"/>
                <a:gd name="T87" fmla="*/ 3 h 425"/>
                <a:gd name="T88" fmla="*/ 10 w 140"/>
                <a:gd name="T89" fmla="*/ 2 h 425"/>
                <a:gd name="T90" fmla="*/ 10 w 140"/>
                <a:gd name="T91" fmla="*/ 0 h 425"/>
                <a:gd name="T92" fmla="*/ 9 w 140"/>
                <a:gd name="T93" fmla="*/ 0 h 425"/>
                <a:gd name="T94" fmla="*/ 8 w 140"/>
                <a:gd name="T95" fmla="*/ 0 h 425"/>
                <a:gd name="T96" fmla="*/ 8 w 140"/>
                <a:gd name="T97" fmla="*/ 0 h 425"/>
                <a:gd name="T98" fmla="*/ 7 w 140"/>
                <a:gd name="T99" fmla="*/ 0 h 425"/>
                <a:gd name="T100" fmla="*/ 6 w 140"/>
                <a:gd name="T101" fmla="*/ 0 h 425"/>
                <a:gd name="T102" fmla="*/ 6 w 140"/>
                <a:gd name="T103" fmla="*/ 0 h 425"/>
                <a:gd name="T104" fmla="*/ 6 w 140"/>
                <a:gd name="T105" fmla="*/ 0 h 425"/>
                <a:gd name="T106" fmla="*/ 6 w 140"/>
                <a:gd name="T107" fmla="*/ 1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3" name="Freeform 135"/>
            <p:cNvSpPr>
              <a:spLocks/>
            </p:cNvSpPr>
            <p:nvPr/>
          </p:nvSpPr>
          <p:spPr bwMode="auto">
            <a:xfrm>
              <a:off x="2289" y="2202"/>
              <a:ext cx="335" cy="240"/>
            </a:xfrm>
            <a:custGeom>
              <a:avLst/>
              <a:gdLst>
                <a:gd name="T0" fmla="*/ 29 w 717"/>
                <a:gd name="T1" fmla="*/ 4 h 496"/>
                <a:gd name="T2" fmla="*/ 33 w 717"/>
                <a:gd name="T3" fmla="*/ 5 h 496"/>
                <a:gd name="T4" fmla="*/ 34 w 717"/>
                <a:gd name="T5" fmla="*/ 0 h 496"/>
                <a:gd name="T6" fmla="*/ 18 w 717"/>
                <a:gd name="T7" fmla="*/ 0 h 496"/>
                <a:gd name="T8" fmla="*/ 25 w 717"/>
                <a:gd name="T9" fmla="*/ 2 h 496"/>
                <a:gd name="T10" fmla="*/ 12 w 717"/>
                <a:gd name="T11" fmla="*/ 7 h 496"/>
                <a:gd name="T12" fmla="*/ 9 w 717"/>
                <a:gd name="T13" fmla="*/ 15 h 496"/>
                <a:gd name="T14" fmla="*/ 0 w 717"/>
                <a:gd name="T15" fmla="*/ 20 h 496"/>
                <a:gd name="T16" fmla="*/ 3 w 717"/>
                <a:gd name="T17" fmla="*/ 27 h 496"/>
                <a:gd name="T18" fmla="*/ 13 w 717"/>
                <a:gd name="T19" fmla="*/ 16 h 496"/>
                <a:gd name="T20" fmla="*/ 14 w 717"/>
                <a:gd name="T21" fmla="*/ 9 h 496"/>
                <a:gd name="T22" fmla="*/ 29 w 717"/>
                <a:gd name="T23" fmla="*/ 4 h 496"/>
                <a:gd name="T24" fmla="*/ 29 w 717"/>
                <a:gd name="T25" fmla="*/ 4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7"/>
                <a:gd name="T40" fmla="*/ 0 h 496"/>
                <a:gd name="T41" fmla="*/ 717 w 71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7" h="496">
                  <a:moveTo>
                    <a:pt x="594" y="68"/>
                  </a:moveTo>
                  <a:lnTo>
                    <a:pt x="686" y="95"/>
                  </a:lnTo>
                  <a:lnTo>
                    <a:pt x="717" y="0"/>
                  </a:lnTo>
                  <a:lnTo>
                    <a:pt x="380" y="4"/>
                  </a:lnTo>
                  <a:lnTo>
                    <a:pt x="522" y="43"/>
                  </a:lnTo>
                  <a:lnTo>
                    <a:pt x="243" y="124"/>
                  </a:lnTo>
                  <a:lnTo>
                    <a:pt x="198" y="266"/>
                  </a:lnTo>
                  <a:lnTo>
                    <a:pt x="0" y="361"/>
                  </a:lnTo>
                  <a:lnTo>
                    <a:pt x="67" y="496"/>
                  </a:lnTo>
                  <a:lnTo>
                    <a:pt x="272" y="293"/>
                  </a:lnTo>
                  <a:lnTo>
                    <a:pt x="306" y="159"/>
                  </a:lnTo>
                  <a:lnTo>
                    <a:pt x="594" y="6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4" name="Freeform 136"/>
            <p:cNvSpPr>
              <a:spLocks/>
            </p:cNvSpPr>
            <p:nvPr/>
          </p:nvSpPr>
          <p:spPr bwMode="auto">
            <a:xfrm>
              <a:off x="2136" y="2104"/>
              <a:ext cx="782" cy="406"/>
            </a:xfrm>
            <a:custGeom>
              <a:avLst/>
              <a:gdLst>
                <a:gd name="T0" fmla="*/ 65 w 1673"/>
                <a:gd name="T1" fmla="*/ 27 h 839"/>
                <a:gd name="T2" fmla="*/ 79 w 1673"/>
                <a:gd name="T3" fmla="*/ 36 h 839"/>
                <a:gd name="T4" fmla="*/ 80 w 1673"/>
                <a:gd name="T5" fmla="*/ 46 h 839"/>
                <a:gd name="T6" fmla="*/ 47 w 1673"/>
                <a:gd name="T7" fmla="*/ 32 h 839"/>
                <a:gd name="T8" fmla="*/ 60 w 1673"/>
                <a:gd name="T9" fmla="*/ 28 h 839"/>
                <a:gd name="T10" fmla="*/ 52 w 1673"/>
                <a:gd name="T11" fmla="*/ 22 h 839"/>
                <a:gd name="T12" fmla="*/ 32 w 1673"/>
                <a:gd name="T13" fmla="*/ 19 h 839"/>
                <a:gd name="T14" fmla="*/ 16 w 1673"/>
                <a:gd name="T15" fmla="*/ 11 h 839"/>
                <a:gd name="T16" fmla="*/ 0 w 1673"/>
                <a:gd name="T17" fmla="*/ 15 h 839"/>
                <a:gd name="T18" fmla="*/ 14 w 1673"/>
                <a:gd name="T19" fmla="*/ 0 h 839"/>
                <a:gd name="T20" fmla="*/ 37 w 1673"/>
                <a:gd name="T21" fmla="*/ 5 h 839"/>
                <a:gd name="T22" fmla="*/ 26 w 1673"/>
                <a:gd name="T23" fmla="*/ 7 h 839"/>
                <a:gd name="T24" fmla="*/ 35 w 1673"/>
                <a:gd name="T25" fmla="*/ 18 h 839"/>
                <a:gd name="T26" fmla="*/ 60 w 1673"/>
                <a:gd name="T27" fmla="*/ 17 h 839"/>
                <a:gd name="T28" fmla="*/ 65 w 1673"/>
                <a:gd name="T29" fmla="*/ 27 h 839"/>
                <a:gd name="T30" fmla="*/ 65 w 1673"/>
                <a:gd name="T31" fmla="*/ 27 h 8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73"/>
                <a:gd name="T49" fmla="*/ 0 h 839"/>
                <a:gd name="T50" fmla="*/ 1673 w 1673"/>
                <a:gd name="T51" fmla="*/ 839 h 8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73" h="839">
                  <a:moveTo>
                    <a:pt x="1365" y="487"/>
                  </a:moveTo>
                  <a:lnTo>
                    <a:pt x="1667" y="655"/>
                  </a:lnTo>
                  <a:lnTo>
                    <a:pt x="1673" y="839"/>
                  </a:lnTo>
                  <a:lnTo>
                    <a:pt x="991" y="592"/>
                  </a:lnTo>
                  <a:lnTo>
                    <a:pt x="1262" y="512"/>
                  </a:lnTo>
                  <a:lnTo>
                    <a:pt x="1099" y="407"/>
                  </a:lnTo>
                  <a:lnTo>
                    <a:pt x="663" y="345"/>
                  </a:lnTo>
                  <a:lnTo>
                    <a:pt x="332" y="201"/>
                  </a:lnTo>
                  <a:lnTo>
                    <a:pt x="0" y="273"/>
                  </a:lnTo>
                  <a:lnTo>
                    <a:pt x="285" y="0"/>
                  </a:lnTo>
                  <a:lnTo>
                    <a:pt x="790" y="93"/>
                  </a:lnTo>
                  <a:lnTo>
                    <a:pt x="545" y="129"/>
                  </a:lnTo>
                  <a:lnTo>
                    <a:pt x="738" y="338"/>
                  </a:lnTo>
                  <a:lnTo>
                    <a:pt x="1252" y="309"/>
                  </a:lnTo>
                  <a:lnTo>
                    <a:pt x="1365" y="48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5" name="Freeform 137"/>
            <p:cNvSpPr>
              <a:spLocks/>
            </p:cNvSpPr>
            <p:nvPr/>
          </p:nvSpPr>
          <p:spPr bwMode="auto">
            <a:xfrm>
              <a:off x="2480" y="2101"/>
              <a:ext cx="21" cy="33"/>
            </a:xfrm>
            <a:custGeom>
              <a:avLst/>
              <a:gdLst>
                <a:gd name="T0" fmla="*/ 0 w 47"/>
                <a:gd name="T1" fmla="*/ 4 h 68"/>
                <a:gd name="T2" fmla="*/ 0 w 47"/>
                <a:gd name="T3" fmla="*/ 1 h 68"/>
                <a:gd name="T4" fmla="*/ 0 w 47"/>
                <a:gd name="T5" fmla="*/ 1 h 68"/>
                <a:gd name="T6" fmla="*/ 0 w 47"/>
                <a:gd name="T7" fmla="*/ 1 h 68"/>
                <a:gd name="T8" fmla="*/ 0 w 47"/>
                <a:gd name="T9" fmla="*/ 1 h 68"/>
                <a:gd name="T10" fmla="*/ 0 w 47"/>
                <a:gd name="T11" fmla="*/ 1 h 68"/>
                <a:gd name="T12" fmla="*/ 0 w 47"/>
                <a:gd name="T13" fmla="*/ 1 h 68"/>
                <a:gd name="T14" fmla="*/ 0 w 47"/>
                <a:gd name="T15" fmla="*/ 0 h 68"/>
                <a:gd name="T16" fmla="*/ 0 w 47"/>
                <a:gd name="T17" fmla="*/ 0 h 68"/>
                <a:gd name="T18" fmla="*/ 0 w 47"/>
                <a:gd name="T19" fmla="*/ 0 h 68"/>
                <a:gd name="T20" fmla="*/ 0 w 47"/>
                <a:gd name="T21" fmla="*/ 0 h 68"/>
                <a:gd name="T22" fmla="*/ 0 w 47"/>
                <a:gd name="T23" fmla="*/ 0 h 68"/>
                <a:gd name="T24" fmla="*/ 0 w 47"/>
                <a:gd name="T25" fmla="*/ 0 h 68"/>
                <a:gd name="T26" fmla="*/ 1 w 47"/>
                <a:gd name="T27" fmla="*/ 0 h 68"/>
                <a:gd name="T28" fmla="*/ 1 w 47"/>
                <a:gd name="T29" fmla="*/ 0 h 68"/>
                <a:gd name="T30" fmla="*/ 1 w 47"/>
                <a:gd name="T31" fmla="*/ 0 h 68"/>
                <a:gd name="T32" fmla="*/ 1 w 47"/>
                <a:gd name="T33" fmla="*/ 0 h 68"/>
                <a:gd name="T34" fmla="*/ 2 w 47"/>
                <a:gd name="T35" fmla="*/ 0 h 68"/>
                <a:gd name="T36" fmla="*/ 1 w 47"/>
                <a:gd name="T37" fmla="*/ 0 h 68"/>
                <a:gd name="T38" fmla="*/ 1 w 47"/>
                <a:gd name="T39" fmla="*/ 1 h 68"/>
                <a:gd name="T40" fmla="*/ 1 w 47"/>
                <a:gd name="T41" fmla="*/ 1 h 68"/>
                <a:gd name="T42" fmla="*/ 1 w 47"/>
                <a:gd name="T43" fmla="*/ 2 h 68"/>
                <a:gd name="T44" fmla="*/ 1 w 47"/>
                <a:gd name="T45" fmla="*/ 2 h 68"/>
                <a:gd name="T46" fmla="*/ 2 w 47"/>
                <a:gd name="T47" fmla="*/ 4 h 68"/>
                <a:gd name="T48" fmla="*/ 0 w 47"/>
                <a:gd name="T49" fmla="*/ 4 h 68"/>
                <a:gd name="T50" fmla="*/ 0 w 47"/>
                <a:gd name="T51" fmla="*/ 4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68"/>
                <a:gd name="T80" fmla="*/ 47 w 47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68">
                  <a:moveTo>
                    <a:pt x="8" y="68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13" y="20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4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47" y="65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6" name="Freeform 138"/>
            <p:cNvSpPr>
              <a:spLocks/>
            </p:cNvSpPr>
            <p:nvPr/>
          </p:nvSpPr>
          <p:spPr bwMode="auto">
            <a:xfrm>
              <a:off x="2462" y="2183"/>
              <a:ext cx="6" cy="8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0 h 18"/>
                <a:gd name="T4" fmla="*/ 0 w 14"/>
                <a:gd name="T5" fmla="*/ 1 h 18"/>
                <a:gd name="T6" fmla="*/ 0 w 14"/>
                <a:gd name="T7" fmla="*/ 1 h 18"/>
                <a:gd name="T8" fmla="*/ 0 w 14"/>
                <a:gd name="T9" fmla="*/ 0 h 18"/>
                <a:gd name="T10" fmla="*/ 0 w 14"/>
                <a:gd name="T11" fmla="*/ 0 h 18"/>
                <a:gd name="T12" fmla="*/ 0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0"/>
                  </a:moveTo>
                  <a:lnTo>
                    <a:pt x="14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1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7" name="Freeform 139"/>
            <p:cNvSpPr>
              <a:spLocks/>
            </p:cNvSpPr>
            <p:nvPr/>
          </p:nvSpPr>
          <p:spPr bwMode="auto">
            <a:xfrm>
              <a:off x="2444" y="2117"/>
              <a:ext cx="108" cy="163"/>
            </a:xfrm>
            <a:custGeom>
              <a:avLst/>
              <a:gdLst>
                <a:gd name="T0" fmla="*/ 2 w 231"/>
                <a:gd name="T1" fmla="*/ 1 h 338"/>
                <a:gd name="T2" fmla="*/ 1 w 231"/>
                <a:gd name="T3" fmla="*/ 1 h 338"/>
                <a:gd name="T4" fmla="*/ 1 w 231"/>
                <a:gd name="T5" fmla="*/ 2 h 338"/>
                <a:gd name="T6" fmla="*/ 0 w 231"/>
                <a:gd name="T7" fmla="*/ 3 h 338"/>
                <a:gd name="T8" fmla="*/ 0 w 231"/>
                <a:gd name="T9" fmla="*/ 4 h 338"/>
                <a:gd name="T10" fmla="*/ 0 w 231"/>
                <a:gd name="T11" fmla="*/ 5 h 338"/>
                <a:gd name="T12" fmla="*/ 0 w 231"/>
                <a:gd name="T13" fmla="*/ 6 h 338"/>
                <a:gd name="T14" fmla="*/ 1 w 231"/>
                <a:gd name="T15" fmla="*/ 7 h 338"/>
                <a:gd name="T16" fmla="*/ 2 w 231"/>
                <a:gd name="T17" fmla="*/ 8 h 338"/>
                <a:gd name="T18" fmla="*/ 1 w 231"/>
                <a:gd name="T19" fmla="*/ 5 h 338"/>
                <a:gd name="T20" fmla="*/ 3 w 231"/>
                <a:gd name="T21" fmla="*/ 7 h 338"/>
                <a:gd name="T22" fmla="*/ 2 w 231"/>
                <a:gd name="T23" fmla="*/ 18 h 338"/>
                <a:gd name="T24" fmla="*/ 2 w 231"/>
                <a:gd name="T25" fmla="*/ 17 h 338"/>
                <a:gd name="T26" fmla="*/ 3 w 231"/>
                <a:gd name="T27" fmla="*/ 16 h 338"/>
                <a:gd name="T28" fmla="*/ 4 w 231"/>
                <a:gd name="T29" fmla="*/ 15 h 338"/>
                <a:gd name="T30" fmla="*/ 4 w 231"/>
                <a:gd name="T31" fmla="*/ 14 h 338"/>
                <a:gd name="T32" fmla="*/ 5 w 231"/>
                <a:gd name="T33" fmla="*/ 13 h 338"/>
                <a:gd name="T34" fmla="*/ 5 w 231"/>
                <a:gd name="T35" fmla="*/ 12 h 338"/>
                <a:gd name="T36" fmla="*/ 5 w 231"/>
                <a:gd name="T37" fmla="*/ 11 h 338"/>
                <a:gd name="T38" fmla="*/ 5 w 231"/>
                <a:gd name="T39" fmla="*/ 10 h 338"/>
                <a:gd name="T40" fmla="*/ 6 w 231"/>
                <a:gd name="T41" fmla="*/ 10 h 338"/>
                <a:gd name="T42" fmla="*/ 7 w 231"/>
                <a:gd name="T43" fmla="*/ 12 h 338"/>
                <a:gd name="T44" fmla="*/ 7 w 231"/>
                <a:gd name="T45" fmla="*/ 18 h 338"/>
                <a:gd name="T46" fmla="*/ 7 w 231"/>
                <a:gd name="T47" fmla="*/ 17 h 338"/>
                <a:gd name="T48" fmla="*/ 8 w 231"/>
                <a:gd name="T49" fmla="*/ 16 h 338"/>
                <a:gd name="T50" fmla="*/ 8 w 231"/>
                <a:gd name="T51" fmla="*/ 15 h 338"/>
                <a:gd name="T52" fmla="*/ 8 w 231"/>
                <a:gd name="T53" fmla="*/ 14 h 338"/>
                <a:gd name="T54" fmla="*/ 8 w 231"/>
                <a:gd name="T55" fmla="*/ 13 h 338"/>
                <a:gd name="T56" fmla="*/ 8 w 231"/>
                <a:gd name="T57" fmla="*/ 13 h 338"/>
                <a:gd name="T58" fmla="*/ 8 w 231"/>
                <a:gd name="T59" fmla="*/ 12 h 338"/>
                <a:gd name="T60" fmla="*/ 8 w 231"/>
                <a:gd name="T61" fmla="*/ 11 h 338"/>
                <a:gd name="T62" fmla="*/ 7 w 231"/>
                <a:gd name="T63" fmla="*/ 10 h 338"/>
                <a:gd name="T64" fmla="*/ 7 w 231"/>
                <a:gd name="T65" fmla="*/ 9 h 338"/>
                <a:gd name="T66" fmla="*/ 7 w 231"/>
                <a:gd name="T67" fmla="*/ 9 h 338"/>
                <a:gd name="T68" fmla="*/ 7 w 231"/>
                <a:gd name="T69" fmla="*/ 7 h 338"/>
                <a:gd name="T70" fmla="*/ 7 w 231"/>
                <a:gd name="T71" fmla="*/ 7 h 338"/>
                <a:gd name="T72" fmla="*/ 7 w 231"/>
                <a:gd name="T73" fmla="*/ 3 h 338"/>
                <a:gd name="T74" fmla="*/ 8 w 231"/>
                <a:gd name="T75" fmla="*/ 5 h 338"/>
                <a:gd name="T76" fmla="*/ 9 w 231"/>
                <a:gd name="T77" fmla="*/ 5 h 338"/>
                <a:gd name="T78" fmla="*/ 10 w 231"/>
                <a:gd name="T79" fmla="*/ 6 h 338"/>
                <a:gd name="T80" fmla="*/ 11 w 231"/>
                <a:gd name="T81" fmla="*/ 6 h 338"/>
                <a:gd name="T82" fmla="*/ 10 w 231"/>
                <a:gd name="T83" fmla="*/ 5 h 338"/>
                <a:gd name="T84" fmla="*/ 9 w 231"/>
                <a:gd name="T85" fmla="*/ 4 h 338"/>
                <a:gd name="T86" fmla="*/ 8 w 231"/>
                <a:gd name="T87" fmla="*/ 3 h 338"/>
                <a:gd name="T88" fmla="*/ 8 w 231"/>
                <a:gd name="T89" fmla="*/ 2 h 338"/>
                <a:gd name="T90" fmla="*/ 7 w 231"/>
                <a:gd name="T91" fmla="*/ 1 h 338"/>
                <a:gd name="T92" fmla="*/ 7 w 231"/>
                <a:gd name="T93" fmla="*/ 1 h 338"/>
                <a:gd name="T94" fmla="*/ 7 w 231"/>
                <a:gd name="T95" fmla="*/ 0 h 338"/>
                <a:gd name="T96" fmla="*/ 6 w 231"/>
                <a:gd name="T97" fmla="*/ 0 h 338"/>
                <a:gd name="T98" fmla="*/ 5 w 231"/>
                <a:gd name="T99" fmla="*/ 0 h 338"/>
                <a:gd name="T100" fmla="*/ 4 w 231"/>
                <a:gd name="T101" fmla="*/ 0 h 338"/>
                <a:gd name="T102" fmla="*/ 3 w 231"/>
                <a:gd name="T103" fmla="*/ 0 h 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338"/>
                <a:gd name="T158" fmla="*/ 231 w 231"/>
                <a:gd name="T159" fmla="*/ 338 h 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338">
                  <a:moveTo>
                    <a:pt x="56" y="14"/>
                  </a:moveTo>
                  <a:lnTo>
                    <a:pt x="51" y="16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7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7" y="66"/>
                  </a:lnTo>
                  <a:lnTo>
                    <a:pt x="4" y="71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4" y="108"/>
                  </a:lnTo>
                  <a:lnTo>
                    <a:pt x="7" y="113"/>
                  </a:lnTo>
                  <a:lnTo>
                    <a:pt x="12" y="119"/>
                  </a:lnTo>
                  <a:lnTo>
                    <a:pt x="16" y="125"/>
                  </a:lnTo>
                  <a:lnTo>
                    <a:pt x="20" y="131"/>
                  </a:lnTo>
                  <a:lnTo>
                    <a:pt x="25" y="136"/>
                  </a:lnTo>
                  <a:lnTo>
                    <a:pt x="29" y="140"/>
                  </a:lnTo>
                  <a:lnTo>
                    <a:pt x="33" y="144"/>
                  </a:lnTo>
                  <a:lnTo>
                    <a:pt x="38" y="148"/>
                  </a:lnTo>
                  <a:lnTo>
                    <a:pt x="43" y="152"/>
                  </a:lnTo>
                  <a:lnTo>
                    <a:pt x="47" y="154"/>
                  </a:lnTo>
                  <a:lnTo>
                    <a:pt x="26" y="88"/>
                  </a:lnTo>
                  <a:lnTo>
                    <a:pt x="56" y="59"/>
                  </a:lnTo>
                  <a:lnTo>
                    <a:pt x="59" y="127"/>
                  </a:lnTo>
                  <a:lnTo>
                    <a:pt x="65" y="128"/>
                  </a:lnTo>
                  <a:lnTo>
                    <a:pt x="69" y="221"/>
                  </a:lnTo>
                  <a:lnTo>
                    <a:pt x="37" y="329"/>
                  </a:lnTo>
                  <a:lnTo>
                    <a:pt x="38" y="326"/>
                  </a:lnTo>
                  <a:lnTo>
                    <a:pt x="42" y="321"/>
                  </a:lnTo>
                  <a:lnTo>
                    <a:pt x="46" y="317"/>
                  </a:lnTo>
                  <a:lnTo>
                    <a:pt x="48" y="313"/>
                  </a:lnTo>
                  <a:lnTo>
                    <a:pt x="54" y="307"/>
                  </a:lnTo>
                  <a:lnTo>
                    <a:pt x="59" y="302"/>
                  </a:lnTo>
                  <a:lnTo>
                    <a:pt x="63" y="295"/>
                  </a:lnTo>
                  <a:lnTo>
                    <a:pt x="68" y="289"/>
                  </a:lnTo>
                  <a:lnTo>
                    <a:pt x="72" y="282"/>
                  </a:lnTo>
                  <a:lnTo>
                    <a:pt x="77" y="276"/>
                  </a:lnTo>
                  <a:lnTo>
                    <a:pt x="82" y="266"/>
                  </a:lnTo>
                  <a:lnTo>
                    <a:pt x="86" y="259"/>
                  </a:lnTo>
                  <a:lnTo>
                    <a:pt x="90" y="251"/>
                  </a:lnTo>
                  <a:lnTo>
                    <a:pt x="95" y="243"/>
                  </a:lnTo>
                  <a:lnTo>
                    <a:pt x="95" y="239"/>
                  </a:lnTo>
                  <a:lnTo>
                    <a:pt x="97" y="234"/>
                  </a:lnTo>
                  <a:lnTo>
                    <a:pt x="98" y="230"/>
                  </a:lnTo>
                  <a:lnTo>
                    <a:pt x="99" y="227"/>
                  </a:lnTo>
                  <a:lnTo>
                    <a:pt x="102" y="220"/>
                  </a:lnTo>
                  <a:lnTo>
                    <a:pt x="104" y="214"/>
                  </a:lnTo>
                  <a:lnTo>
                    <a:pt x="106" y="207"/>
                  </a:lnTo>
                  <a:lnTo>
                    <a:pt x="108" y="203"/>
                  </a:lnTo>
                  <a:lnTo>
                    <a:pt x="110" y="197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2" y="186"/>
                  </a:lnTo>
                  <a:lnTo>
                    <a:pt x="113" y="183"/>
                  </a:lnTo>
                  <a:lnTo>
                    <a:pt x="113" y="181"/>
                  </a:lnTo>
                  <a:lnTo>
                    <a:pt x="115" y="178"/>
                  </a:lnTo>
                  <a:lnTo>
                    <a:pt x="115" y="177"/>
                  </a:lnTo>
                  <a:lnTo>
                    <a:pt x="130" y="220"/>
                  </a:lnTo>
                  <a:lnTo>
                    <a:pt x="159" y="338"/>
                  </a:lnTo>
                  <a:lnTo>
                    <a:pt x="159" y="335"/>
                  </a:lnTo>
                  <a:lnTo>
                    <a:pt x="159" y="334"/>
                  </a:lnTo>
                  <a:lnTo>
                    <a:pt x="159" y="330"/>
                  </a:lnTo>
                  <a:lnTo>
                    <a:pt x="159" y="325"/>
                  </a:lnTo>
                  <a:lnTo>
                    <a:pt x="160" y="320"/>
                  </a:lnTo>
                  <a:lnTo>
                    <a:pt x="162" y="313"/>
                  </a:lnTo>
                  <a:lnTo>
                    <a:pt x="162" y="306"/>
                  </a:lnTo>
                  <a:lnTo>
                    <a:pt x="163" y="299"/>
                  </a:lnTo>
                  <a:lnTo>
                    <a:pt x="163" y="294"/>
                  </a:lnTo>
                  <a:lnTo>
                    <a:pt x="163" y="290"/>
                  </a:lnTo>
                  <a:lnTo>
                    <a:pt x="164" y="285"/>
                  </a:lnTo>
                  <a:lnTo>
                    <a:pt x="164" y="281"/>
                  </a:lnTo>
                  <a:lnTo>
                    <a:pt x="164" y="273"/>
                  </a:lnTo>
                  <a:lnTo>
                    <a:pt x="167" y="265"/>
                  </a:lnTo>
                  <a:lnTo>
                    <a:pt x="167" y="257"/>
                  </a:lnTo>
                  <a:lnTo>
                    <a:pt x="167" y="251"/>
                  </a:lnTo>
                  <a:lnTo>
                    <a:pt x="167" y="243"/>
                  </a:lnTo>
                  <a:lnTo>
                    <a:pt x="168" y="239"/>
                  </a:lnTo>
                  <a:lnTo>
                    <a:pt x="167" y="233"/>
                  </a:lnTo>
                  <a:lnTo>
                    <a:pt x="167" y="225"/>
                  </a:lnTo>
                  <a:lnTo>
                    <a:pt x="166" y="221"/>
                  </a:lnTo>
                  <a:lnTo>
                    <a:pt x="164" y="217"/>
                  </a:lnTo>
                  <a:lnTo>
                    <a:pt x="164" y="213"/>
                  </a:lnTo>
                  <a:lnTo>
                    <a:pt x="164" y="209"/>
                  </a:lnTo>
                  <a:lnTo>
                    <a:pt x="163" y="204"/>
                  </a:lnTo>
                  <a:lnTo>
                    <a:pt x="162" y="199"/>
                  </a:lnTo>
                  <a:lnTo>
                    <a:pt x="162" y="195"/>
                  </a:lnTo>
                  <a:lnTo>
                    <a:pt x="160" y="190"/>
                  </a:lnTo>
                  <a:lnTo>
                    <a:pt x="159" y="184"/>
                  </a:lnTo>
                  <a:lnTo>
                    <a:pt x="159" y="181"/>
                  </a:lnTo>
                  <a:lnTo>
                    <a:pt x="158" y="175"/>
                  </a:lnTo>
                  <a:lnTo>
                    <a:pt x="158" y="171"/>
                  </a:lnTo>
                  <a:lnTo>
                    <a:pt x="155" y="166"/>
                  </a:lnTo>
                  <a:lnTo>
                    <a:pt x="155" y="162"/>
                  </a:lnTo>
                  <a:lnTo>
                    <a:pt x="154" y="157"/>
                  </a:lnTo>
                  <a:lnTo>
                    <a:pt x="153" y="153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4"/>
                  </a:lnTo>
                  <a:lnTo>
                    <a:pt x="147" y="128"/>
                  </a:lnTo>
                  <a:lnTo>
                    <a:pt x="147" y="126"/>
                  </a:lnTo>
                  <a:lnTo>
                    <a:pt x="154" y="126"/>
                  </a:lnTo>
                  <a:lnTo>
                    <a:pt x="140" y="52"/>
                  </a:lnTo>
                  <a:lnTo>
                    <a:pt x="146" y="62"/>
                  </a:lnTo>
                  <a:lnTo>
                    <a:pt x="151" y="71"/>
                  </a:lnTo>
                  <a:lnTo>
                    <a:pt x="156" y="79"/>
                  </a:lnTo>
                  <a:lnTo>
                    <a:pt x="163" y="85"/>
                  </a:lnTo>
                  <a:lnTo>
                    <a:pt x="171" y="93"/>
                  </a:lnTo>
                  <a:lnTo>
                    <a:pt x="177" y="97"/>
                  </a:lnTo>
                  <a:lnTo>
                    <a:pt x="184" y="98"/>
                  </a:lnTo>
                  <a:lnTo>
                    <a:pt x="190" y="101"/>
                  </a:lnTo>
                  <a:lnTo>
                    <a:pt x="197" y="102"/>
                  </a:lnTo>
                  <a:lnTo>
                    <a:pt x="205" y="104"/>
                  </a:lnTo>
                  <a:lnTo>
                    <a:pt x="211" y="104"/>
                  </a:lnTo>
                  <a:lnTo>
                    <a:pt x="219" y="104"/>
                  </a:lnTo>
                  <a:lnTo>
                    <a:pt x="231" y="102"/>
                  </a:lnTo>
                  <a:lnTo>
                    <a:pt x="221" y="97"/>
                  </a:lnTo>
                  <a:lnTo>
                    <a:pt x="214" y="93"/>
                  </a:lnTo>
                  <a:lnTo>
                    <a:pt x="210" y="91"/>
                  </a:lnTo>
                  <a:lnTo>
                    <a:pt x="205" y="88"/>
                  </a:lnTo>
                  <a:lnTo>
                    <a:pt x="201" y="85"/>
                  </a:lnTo>
                  <a:lnTo>
                    <a:pt x="197" y="83"/>
                  </a:lnTo>
                  <a:lnTo>
                    <a:pt x="188" y="75"/>
                  </a:lnTo>
                  <a:lnTo>
                    <a:pt x="181" y="69"/>
                  </a:lnTo>
                  <a:lnTo>
                    <a:pt x="177" y="62"/>
                  </a:lnTo>
                  <a:lnTo>
                    <a:pt x="175" y="56"/>
                  </a:lnTo>
                  <a:lnTo>
                    <a:pt x="172" y="50"/>
                  </a:lnTo>
                  <a:lnTo>
                    <a:pt x="168" y="45"/>
                  </a:lnTo>
                  <a:lnTo>
                    <a:pt x="164" y="39"/>
                  </a:lnTo>
                  <a:lnTo>
                    <a:pt x="159" y="32"/>
                  </a:lnTo>
                  <a:lnTo>
                    <a:pt x="155" y="28"/>
                  </a:lnTo>
                  <a:lnTo>
                    <a:pt x="153" y="24"/>
                  </a:lnTo>
                  <a:lnTo>
                    <a:pt x="149" y="22"/>
                  </a:lnTo>
                  <a:lnTo>
                    <a:pt x="145" y="18"/>
                  </a:lnTo>
                  <a:lnTo>
                    <a:pt x="140" y="13"/>
                  </a:lnTo>
                  <a:lnTo>
                    <a:pt x="136" y="9"/>
                  </a:lnTo>
                  <a:lnTo>
                    <a:pt x="130" y="6"/>
                  </a:lnTo>
                  <a:lnTo>
                    <a:pt x="125" y="3"/>
                  </a:lnTo>
                  <a:lnTo>
                    <a:pt x="119" y="2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4" y="2"/>
                  </a:lnTo>
                  <a:lnTo>
                    <a:pt x="78" y="3"/>
                  </a:lnTo>
                  <a:lnTo>
                    <a:pt x="72" y="6"/>
                  </a:lnTo>
                  <a:lnTo>
                    <a:pt x="67" y="9"/>
                  </a:lnTo>
                  <a:lnTo>
                    <a:pt x="60" y="11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8" name="Freeform 140"/>
            <p:cNvSpPr>
              <a:spLocks/>
            </p:cNvSpPr>
            <p:nvPr/>
          </p:nvSpPr>
          <p:spPr bwMode="auto">
            <a:xfrm>
              <a:off x="2545" y="2163"/>
              <a:ext cx="10" cy="9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1 h 18"/>
                <a:gd name="T4" fmla="*/ 2 w 20"/>
                <a:gd name="T5" fmla="*/ 2 h 18"/>
                <a:gd name="T6" fmla="*/ 1 w 20"/>
                <a:gd name="T7" fmla="*/ 2 h 18"/>
                <a:gd name="T8" fmla="*/ 1 w 20"/>
                <a:gd name="T9" fmla="*/ 1 h 18"/>
                <a:gd name="T10" fmla="*/ 0 w 20"/>
                <a:gd name="T11" fmla="*/ 0 h 18"/>
                <a:gd name="T12" fmla="*/ 0 w 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8"/>
                <a:gd name="T23" fmla="*/ 20 w 2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8">
                  <a:moveTo>
                    <a:pt x="0" y="0"/>
                  </a:moveTo>
                  <a:lnTo>
                    <a:pt x="20" y="8"/>
                  </a:lnTo>
                  <a:lnTo>
                    <a:pt x="18" y="18"/>
                  </a:lnTo>
                  <a:lnTo>
                    <a:pt x="3" y="18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9" name="Freeform 141"/>
            <p:cNvSpPr>
              <a:spLocks/>
            </p:cNvSpPr>
            <p:nvPr/>
          </p:nvSpPr>
          <p:spPr bwMode="auto">
            <a:xfrm>
              <a:off x="2460" y="2274"/>
              <a:ext cx="7" cy="5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0 h 10"/>
                <a:gd name="T4" fmla="*/ 0 w 16"/>
                <a:gd name="T5" fmla="*/ 0 h 10"/>
                <a:gd name="T6" fmla="*/ 0 w 16"/>
                <a:gd name="T7" fmla="*/ 1 h 10"/>
                <a:gd name="T8" fmla="*/ 0 w 16"/>
                <a:gd name="T9" fmla="*/ 1 h 10"/>
                <a:gd name="T10" fmla="*/ 0 w 16"/>
                <a:gd name="T11" fmla="*/ 1 h 10"/>
                <a:gd name="T12" fmla="*/ 0 w 16"/>
                <a:gd name="T13" fmla="*/ 1 h 10"/>
                <a:gd name="T14" fmla="*/ 0 w 16"/>
                <a:gd name="T15" fmla="*/ 1 h 10"/>
                <a:gd name="T16" fmla="*/ 0 w 16"/>
                <a:gd name="T17" fmla="*/ 0 h 10"/>
                <a:gd name="T18" fmla="*/ 0 w 1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6" y="10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0" name="Freeform 142"/>
            <p:cNvSpPr>
              <a:spLocks/>
            </p:cNvSpPr>
            <p:nvPr/>
          </p:nvSpPr>
          <p:spPr bwMode="auto">
            <a:xfrm>
              <a:off x="2417" y="1932"/>
              <a:ext cx="518" cy="582"/>
            </a:xfrm>
            <a:custGeom>
              <a:avLst/>
              <a:gdLst>
                <a:gd name="T0" fmla="*/ 7 w 555"/>
                <a:gd name="T1" fmla="*/ 0 h 602"/>
                <a:gd name="T2" fmla="*/ 220 w 555"/>
                <a:gd name="T3" fmla="*/ 209 h 602"/>
                <a:gd name="T4" fmla="*/ 225 w 555"/>
                <a:gd name="T5" fmla="*/ 213 h 602"/>
                <a:gd name="T6" fmla="*/ 231 w 555"/>
                <a:gd name="T7" fmla="*/ 221 h 602"/>
                <a:gd name="T8" fmla="*/ 238 w 555"/>
                <a:gd name="T9" fmla="*/ 228 h 602"/>
                <a:gd name="T10" fmla="*/ 242 w 555"/>
                <a:gd name="T11" fmla="*/ 234 h 602"/>
                <a:gd name="T12" fmla="*/ 247 w 555"/>
                <a:gd name="T13" fmla="*/ 239 h 602"/>
                <a:gd name="T14" fmla="*/ 253 w 555"/>
                <a:gd name="T15" fmla="*/ 247 h 602"/>
                <a:gd name="T16" fmla="*/ 258 w 555"/>
                <a:gd name="T17" fmla="*/ 252 h 602"/>
                <a:gd name="T18" fmla="*/ 264 w 555"/>
                <a:gd name="T19" fmla="*/ 260 h 602"/>
                <a:gd name="T20" fmla="*/ 270 w 555"/>
                <a:gd name="T21" fmla="*/ 267 h 602"/>
                <a:gd name="T22" fmla="*/ 277 w 555"/>
                <a:gd name="T23" fmla="*/ 276 h 602"/>
                <a:gd name="T24" fmla="*/ 283 w 555"/>
                <a:gd name="T25" fmla="*/ 282 h 602"/>
                <a:gd name="T26" fmla="*/ 290 w 555"/>
                <a:gd name="T27" fmla="*/ 290 h 602"/>
                <a:gd name="T28" fmla="*/ 297 w 555"/>
                <a:gd name="T29" fmla="*/ 298 h 602"/>
                <a:gd name="T30" fmla="*/ 302 w 555"/>
                <a:gd name="T31" fmla="*/ 305 h 602"/>
                <a:gd name="T32" fmla="*/ 310 w 555"/>
                <a:gd name="T33" fmla="*/ 313 h 602"/>
                <a:gd name="T34" fmla="*/ 315 w 555"/>
                <a:gd name="T35" fmla="*/ 321 h 602"/>
                <a:gd name="T36" fmla="*/ 328 w 555"/>
                <a:gd name="T37" fmla="*/ 329 h 602"/>
                <a:gd name="T38" fmla="*/ 208 w 555"/>
                <a:gd name="T39" fmla="*/ 367 h 602"/>
                <a:gd name="T40" fmla="*/ 218 w 555"/>
                <a:gd name="T41" fmla="*/ 364 h 602"/>
                <a:gd name="T42" fmla="*/ 228 w 555"/>
                <a:gd name="T43" fmla="*/ 362 h 602"/>
                <a:gd name="T44" fmla="*/ 236 w 555"/>
                <a:gd name="T45" fmla="*/ 358 h 602"/>
                <a:gd name="T46" fmla="*/ 245 w 555"/>
                <a:gd name="T47" fmla="*/ 355 h 602"/>
                <a:gd name="T48" fmla="*/ 254 w 555"/>
                <a:gd name="T49" fmla="*/ 354 h 602"/>
                <a:gd name="T50" fmla="*/ 249 w 555"/>
                <a:gd name="T51" fmla="*/ 346 h 602"/>
                <a:gd name="T52" fmla="*/ 245 w 555"/>
                <a:gd name="T53" fmla="*/ 339 h 602"/>
                <a:gd name="T54" fmla="*/ 240 w 555"/>
                <a:gd name="T55" fmla="*/ 331 h 602"/>
                <a:gd name="T56" fmla="*/ 234 w 555"/>
                <a:gd name="T57" fmla="*/ 324 h 602"/>
                <a:gd name="T58" fmla="*/ 230 w 555"/>
                <a:gd name="T59" fmla="*/ 316 h 602"/>
                <a:gd name="T60" fmla="*/ 225 w 555"/>
                <a:gd name="T61" fmla="*/ 308 h 602"/>
                <a:gd name="T62" fmla="*/ 220 w 555"/>
                <a:gd name="T63" fmla="*/ 302 h 602"/>
                <a:gd name="T64" fmla="*/ 215 w 555"/>
                <a:gd name="T65" fmla="*/ 294 h 602"/>
                <a:gd name="T66" fmla="*/ 210 w 555"/>
                <a:gd name="T67" fmla="*/ 286 h 602"/>
                <a:gd name="T68" fmla="*/ 204 w 555"/>
                <a:gd name="T69" fmla="*/ 280 h 602"/>
                <a:gd name="T70" fmla="*/ 201 w 555"/>
                <a:gd name="T71" fmla="*/ 274 h 602"/>
                <a:gd name="T72" fmla="*/ 196 w 555"/>
                <a:gd name="T73" fmla="*/ 267 h 602"/>
                <a:gd name="T74" fmla="*/ 190 w 555"/>
                <a:gd name="T75" fmla="*/ 261 h 602"/>
                <a:gd name="T76" fmla="*/ 186 w 555"/>
                <a:gd name="T77" fmla="*/ 252 h 602"/>
                <a:gd name="T78" fmla="*/ 177 w 555"/>
                <a:gd name="T79" fmla="*/ 245 h 602"/>
                <a:gd name="T80" fmla="*/ 175 w 555"/>
                <a:gd name="T81" fmla="*/ 239 h 602"/>
                <a:gd name="T82" fmla="*/ 80 w 555"/>
                <a:gd name="T83" fmla="*/ 174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602"/>
                <a:gd name="T128" fmla="*/ 555 w 555"/>
                <a:gd name="T129" fmla="*/ 602 h 6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602">
                  <a:moveTo>
                    <a:pt x="100" y="9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54" y="83"/>
                  </a:lnTo>
                  <a:lnTo>
                    <a:pt x="185" y="210"/>
                  </a:lnTo>
                  <a:lnTo>
                    <a:pt x="290" y="239"/>
                  </a:lnTo>
                  <a:lnTo>
                    <a:pt x="291" y="240"/>
                  </a:lnTo>
                  <a:lnTo>
                    <a:pt x="294" y="242"/>
                  </a:lnTo>
                  <a:lnTo>
                    <a:pt x="296" y="244"/>
                  </a:lnTo>
                  <a:lnTo>
                    <a:pt x="298" y="246"/>
                  </a:lnTo>
                  <a:lnTo>
                    <a:pt x="301" y="249"/>
                  </a:lnTo>
                  <a:lnTo>
                    <a:pt x="304" y="253"/>
                  </a:lnTo>
                  <a:lnTo>
                    <a:pt x="307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6" y="265"/>
                  </a:lnTo>
                  <a:lnTo>
                    <a:pt x="318" y="268"/>
                  </a:lnTo>
                  <a:lnTo>
                    <a:pt x="321" y="270"/>
                  </a:lnTo>
                  <a:lnTo>
                    <a:pt x="323" y="272"/>
                  </a:lnTo>
                  <a:lnTo>
                    <a:pt x="326" y="274"/>
                  </a:lnTo>
                  <a:lnTo>
                    <a:pt x="328" y="277"/>
                  </a:lnTo>
                  <a:lnTo>
                    <a:pt x="330" y="279"/>
                  </a:lnTo>
                  <a:lnTo>
                    <a:pt x="333" y="282"/>
                  </a:lnTo>
                  <a:lnTo>
                    <a:pt x="335" y="284"/>
                  </a:lnTo>
                  <a:lnTo>
                    <a:pt x="338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5" y="295"/>
                  </a:lnTo>
                  <a:lnTo>
                    <a:pt x="348" y="298"/>
                  </a:lnTo>
                  <a:lnTo>
                    <a:pt x="351" y="300"/>
                  </a:lnTo>
                  <a:lnTo>
                    <a:pt x="354" y="304"/>
                  </a:lnTo>
                  <a:lnTo>
                    <a:pt x="356" y="306"/>
                  </a:lnTo>
                  <a:lnTo>
                    <a:pt x="359" y="309"/>
                  </a:lnTo>
                  <a:lnTo>
                    <a:pt x="362" y="312"/>
                  </a:lnTo>
                  <a:lnTo>
                    <a:pt x="365" y="315"/>
                  </a:lnTo>
                  <a:lnTo>
                    <a:pt x="367" y="317"/>
                  </a:lnTo>
                  <a:lnTo>
                    <a:pt x="370" y="321"/>
                  </a:lnTo>
                  <a:lnTo>
                    <a:pt x="373" y="323"/>
                  </a:lnTo>
                  <a:lnTo>
                    <a:pt x="376" y="326"/>
                  </a:lnTo>
                  <a:lnTo>
                    <a:pt x="379" y="329"/>
                  </a:lnTo>
                  <a:lnTo>
                    <a:pt x="382" y="332"/>
                  </a:lnTo>
                  <a:lnTo>
                    <a:pt x="385" y="335"/>
                  </a:lnTo>
                  <a:lnTo>
                    <a:pt x="388" y="338"/>
                  </a:lnTo>
                  <a:lnTo>
                    <a:pt x="391" y="341"/>
                  </a:lnTo>
                  <a:lnTo>
                    <a:pt x="393" y="344"/>
                  </a:lnTo>
                  <a:lnTo>
                    <a:pt x="396" y="347"/>
                  </a:lnTo>
                  <a:lnTo>
                    <a:pt x="399" y="349"/>
                  </a:lnTo>
                  <a:lnTo>
                    <a:pt x="402" y="352"/>
                  </a:lnTo>
                  <a:lnTo>
                    <a:pt x="405" y="356"/>
                  </a:lnTo>
                  <a:lnTo>
                    <a:pt x="408" y="358"/>
                  </a:lnTo>
                  <a:lnTo>
                    <a:pt x="410" y="361"/>
                  </a:lnTo>
                  <a:lnTo>
                    <a:pt x="413" y="364"/>
                  </a:lnTo>
                  <a:lnTo>
                    <a:pt x="416" y="367"/>
                  </a:lnTo>
                  <a:lnTo>
                    <a:pt x="419" y="369"/>
                  </a:lnTo>
                  <a:lnTo>
                    <a:pt x="422" y="373"/>
                  </a:lnTo>
                  <a:lnTo>
                    <a:pt x="432" y="376"/>
                  </a:lnTo>
                  <a:lnTo>
                    <a:pt x="555" y="602"/>
                  </a:lnTo>
                  <a:lnTo>
                    <a:pt x="270" y="421"/>
                  </a:lnTo>
                  <a:lnTo>
                    <a:pt x="274" y="421"/>
                  </a:lnTo>
                  <a:lnTo>
                    <a:pt x="281" y="419"/>
                  </a:lnTo>
                  <a:lnTo>
                    <a:pt x="285" y="418"/>
                  </a:lnTo>
                  <a:lnTo>
                    <a:pt x="288" y="417"/>
                  </a:lnTo>
                  <a:lnTo>
                    <a:pt x="292" y="416"/>
                  </a:lnTo>
                  <a:lnTo>
                    <a:pt x="296" y="414"/>
                  </a:lnTo>
                  <a:lnTo>
                    <a:pt x="300" y="414"/>
                  </a:lnTo>
                  <a:lnTo>
                    <a:pt x="303" y="413"/>
                  </a:lnTo>
                  <a:lnTo>
                    <a:pt x="307" y="412"/>
                  </a:lnTo>
                  <a:lnTo>
                    <a:pt x="311" y="410"/>
                  </a:lnTo>
                  <a:lnTo>
                    <a:pt x="315" y="409"/>
                  </a:lnTo>
                  <a:lnTo>
                    <a:pt x="318" y="408"/>
                  </a:lnTo>
                  <a:lnTo>
                    <a:pt x="322" y="407"/>
                  </a:lnTo>
                  <a:lnTo>
                    <a:pt x="326" y="407"/>
                  </a:lnTo>
                  <a:lnTo>
                    <a:pt x="330" y="405"/>
                  </a:lnTo>
                  <a:lnTo>
                    <a:pt x="334" y="405"/>
                  </a:lnTo>
                  <a:lnTo>
                    <a:pt x="332" y="401"/>
                  </a:lnTo>
                  <a:lnTo>
                    <a:pt x="330" y="399"/>
                  </a:lnTo>
                  <a:lnTo>
                    <a:pt x="328" y="396"/>
                  </a:lnTo>
                  <a:lnTo>
                    <a:pt x="326" y="393"/>
                  </a:lnTo>
                  <a:lnTo>
                    <a:pt x="324" y="390"/>
                  </a:lnTo>
                  <a:lnTo>
                    <a:pt x="322" y="388"/>
                  </a:lnTo>
                  <a:lnTo>
                    <a:pt x="320" y="384"/>
                  </a:lnTo>
                  <a:lnTo>
                    <a:pt x="318" y="382"/>
                  </a:lnTo>
                  <a:lnTo>
                    <a:pt x="316" y="379"/>
                  </a:lnTo>
                  <a:lnTo>
                    <a:pt x="313" y="376"/>
                  </a:lnTo>
                  <a:lnTo>
                    <a:pt x="311" y="373"/>
                  </a:lnTo>
                  <a:lnTo>
                    <a:pt x="309" y="370"/>
                  </a:lnTo>
                  <a:lnTo>
                    <a:pt x="307" y="367"/>
                  </a:lnTo>
                  <a:lnTo>
                    <a:pt x="305" y="365"/>
                  </a:lnTo>
                  <a:lnTo>
                    <a:pt x="303" y="362"/>
                  </a:lnTo>
                  <a:lnTo>
                    <a:pt x="301" y="359"/>
                  </a:lnTo>
                  <a:lnTo>
                    <a:pt x="299" y="356"/>
                  </a:lnTo>
                  <a:lnTo>
                    <a:pt x="296" y="353"/>
                  </a:lnTo>
                  <a:lnTo>
                    <a:pt x="294" y="351"/>
                  </a:lnTo>
                  <a:lnTo>
                    <a:pt x="292" y="348"/>
                  </a:lnTo>
                  <a:lnTo>
                    <a:pt x="290" y="345"/>
                  </a:lnTo>
                  <a:lnTo>
                    <a:pt x="287" y="342"/>
                  </a:lnTo>
                  <a:lnTo>
                    <a:pt x="285" y="339"/>
                  </a:lnTo>
                  <a:lnTo>
                    <a:pt x="283" y="336"/>
                  </a:lnTo>
                  <a:lnTo>
                    <a:pt x="281" y="333"/>
                  </a:lnTo>
                  <a:lnTo>
                    <a:pt x="279" y="330"/>
                  </a:lnTo>
                  <a:lnTo>
                    <a:pt x="276" y="328"/>
                  </a:lnTo>
                  <a:lnTo>
                    <a:pt x="274" y="326"/>
                  </a:lnTo>
                  <a:lnTo>
                    <a:pt x="272" y="323"/>
                  </a:lnTo>
                  <a:lnTo>
                    <a:pt x="270" y="321"/>
                  </a:lnTo>
                  <a:lnTo>
                    <a:pt x="268" y="318"/>
                  </a:lnTo>
                  <a:lnTo>
                    <a:pt x="266" y="316"/>
                  </a:lnTo>
                  <a:lnTo>
                    <a:pt x="264" y="313"/>
                  </a:lnTo>
                  <a:lnTo>
                    <a:pt x="262" y="311"/>
                  </a:lnTo>
                  <a:lnTo>
                    <a:pt x="260" y="308"/>
                  </a:lnTo>
                  <a:lnTo>
                    <a:pt x="258" y="306"/>
                  </a:lnTo>
                  <a:lnTo>
                    <a:pt x="255" y="304"/>
                  </a:lnTo>
                  <a:lnTo>
                    <a:pt x="253" y="302"/>
                  </a:lnTo>
                  <a:lnTo>
                    <a:pt x="252" y="299"/>
                  </a:lnTo>
                  <a:lnTo>
                    <a:pt x="250" y="298"/>
                  </a:lnTo>
                  <a:lnTo>
                    <a:pt x="246" y="293"/>
                  </a:lnTo>
                  <a:lnTo>
                    <a:pt x="244" y="289"/>
                  </a:lnTo>
                  <a:lnTo>
                    <a:pt x="240" y="286"/>
                  </a:lnTo>
                  <a:lnTo>
                    <a:pt x="238" y="283"/>
                  </a:lnTo>
                  <a:lnTo>
                    <a:pt x="235" y="280"/>
                  </a:lnTo>
                  <a:lnTo>
                    <a:pt x="233" y="278"/>
                  </a:lnTo>
                  <a:lnTo>
                    <a:pt x="231" y="275"/>
                  </a:lnTo>
                  <a:lnTo>
                    <a:pt x="229" y="274"/>
                  </a:lnTo>
                  <a:lnTo>
                    <a:pt x="227" y="272"/>
                  </a:lnTo>
                  <a:lnTo>
                    <a:pt x="227" y="270"/>
                  </a:lnTo>
                  <a:lnTo>
                    <a:pt x="106" y="199"/>
                  </a:lnTo>
                  <a:lnTo>
                    <a:pt x="100" y="9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1" name="Freeform 143"/>
            <p:cNvSpPr>
              <a:spLocks/>
            </p:cNvSpPr>
            <p:nvPr/>
          </p:nvSpPr>
          <p:spPr bwMode="auto">
            <a:xfrm>
              <a:off x="2483" y="2121"/>
              <a:ext cx="13" cy="22"/>
            </a:xfrm>
            <a:custGeom>
              <a:avLst/>
              <a:gdLst>
                <a:gd name="T0" fmla="*/ 0 w 26"/>
                <a:gd name="T1" fmla="*/ 0 h 45"/>
                <a:gd name="T2" fmla="*/ 1 w 26"/>
                <a:gd name="T3" fmla="*/ 0 h 45"/>
                <a:gd name="T4" fmla="*/ 2 w 26"/>
                <a:gd name="T5" fmla="*/ 0 h 45"/>
                <a:gd name="T6" fmla="*/ 2 w 26"/>
                <a:gd name="T7" fmla="*/ 2 h 45"/>
                <a:gd name="T8" fmla="*/ 2 w 26"/>
                <a:gd name="T9" fmla="*/ 2 h 45"/>
                <a:gd name="T10" fmla="*/ 1 w 26"/>
                <a:gd name="T11" fmla="*/ 2 h 45"/>
                <a:gd name="T12" fmla="*/ 0 w 26"/>
                <a:gd name="T13" fmla="*/ 0 h 45"/>
                <a:gd name="T14" fmla="*/ 0 w 26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5"/>
                <a:gd name="T26" fmla="*/ 26 w 26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5">
                  <a:moveTo>
                    <a:pt x="0" y="0"/>
                  </a:moveTo>
                  <a:lnTo>
                    <a:pt x="13" y="1"/>
                  </a:lnTo>
                  <a:lnTo>
                    <a:pt x="21" y="0"/>
                  </a:lnTo>
                  <a:lnTo>
                    <a:pt x="26" y="41"/>
                  </a:lnTo>
                  <a:lnTo>
                    <a:pt x="21" y="45"/>
                  </a:lnTo>
                  <a:lnTo>
                    <a:pt x="1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2" name="Freeform 144"/>
            <p:cNvSpPr>
              <a:spLocks/>
            </p:cNvSpPr>
            <p:nvPr/>
          </p:nvSpPr>
          <p:spPr bwMode="auto">
            <a:xfrm>
              <a:off x="2488" y="2124"/>
              <a:ext cx="8" cy="38"/>
            </a:xfrm>
            <a:custGeom>
              <a:avLst/>
              <a:gdLst>
                <a:gd name="T0" fmla="*/ 1 w 16"/>
                <a:gd name="T1" fmla="*/ 0 h 79"/>
                <a:gd name="T2" fmla="*/ 1 w 16"/>
                <a:gd name="T3" fmla="*/ 0 h 79"/>
                <a:gd name="T4" fmla="*/ 1 w 16"/>
                <a:gd name="T5" fmla="*/ 0 h 79"/>
                <a:gd name="T6" fmla="*/ 0 w 16"/>
                <a:gd name="T7" fmla="*/ 2 h 79"/>
                <a:gd name="T8" fmla="*/ 1 w 16"/>
                <a:gd name="T9" fmla="*/ 4 h 79"/>
                <a:gd name="T10" fmla="*/ 1 w 16"/>
                <a:gd name="T11" fmla="*/ 2 h 79"/>
                <a:gd name="T12" fmla="*/ 1 w 16"/>
                <a:gd name="T13" fmla="*/ 0 h 79"/>
                <a:gd name="T14" fmla="*/ 1 w 16"/>
                <a:gd name="T15" fmla="*/ 0 h 79"/>
                <a:gd name="T16" fmla="*/ 1 w 16"/>
                <a:gd name="T17" fmla="*/ 0 h 79"/>
                <a:gd name="T18" fmla="*/ 1 w 16"/>
                <a:gd name="T19" fmla="*/ 0 h 79"/>
                <a:gd name="T20" fmla="*/ 1 w 1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79"/>
                <a:gd name="T35" fmla="*/ 16 w 1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79">
                  <a:moveTo>
                    <a:pt x="2" y="0"/>
                  </a:moveTo>
                  <a:lnTo>
                    <a:pt x="2" y="6"/>
                  </a:lnTo>
                  <a:lnTo>
                    <a:pt x="3" y="9"/>
                  </a:lnTo>
                  <a:lnTo>
                    <a:pt x="0" y="36"/>
                  </a:lnTo>
                  <a:lnTo>
                    <a:pt x="15" y="79"/>
                  </a:lnTo>
                  <a:lnTo>
                    <a:pt x="16" y="36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3" name="Freeform 145"/>
            <p:cNvSpPr>
              <a:spLocks/>
            </p:cNvSpPr>
            <p:nvPr/>
          </p:nvSpPr>
          <p:spPr bwMode="auto">
            <a:xfrm>
              <a:off x="2515" y="2275"/>
              <a:ext cx="9" cy="6"/>
            </a:xfrm>
            <a:custGeom>
              <a:avLst/>
              <a:gdLst>
                <a:gd name="T0" fmla="*/ 1 w 18"/>
                <a:gd name="T1" fmla="*/ 1 h 12"/>
                <a:gd name="T2" fmla="*/ 2 w 18"/>
                <a:gd name="T3" fmla="*/ 1 h 12"/>
                <a:gd name="T4" fmla="*/ 0 w 18"/>
                <a:gd name="T5" fmla="*/ 1 h 12"/>
                <a:gd name="T6" fmla="*/ 1 w 18"/>
                <a:gd name="T7" fmla="*/ 0 h 12"/>
                <a:gd name="T8" fmla="*/ 1 w 18"/>
                <a:gd name="T9" fmla="*/ 1 h 12"/>
                <a:gd name="T10" fmla="*/ 1 w 18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13" y="5"/>
                  </a:moveTo>
                  <a:lnTo>
                    <a:pt x="18" y="12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4" name="Freeform 146"/>
            <p:cNvSpPr>
              <a:spLocks/>
            </p:cNvSpPr>
            <p:nvPr/>
          </p:nvSpPr>
          <p:spPr bwMode="auto">
            <a:xfrm>
              <a:off x="2270" y="2035"/>
              <a:ext cx="239" cy="63"/>
            </a:xfrm>
            <a:custGeom>
              <a:avLst/>
              <a:gdLst>
                <a:gd name="T0" fmla="*/ 7 w 511"/>
                <a:gd name="T1" fmla="*/ 0 h 129"/>
                <a:gd name="T2" fmla="*/ 0 w 511"/>
                <a:gd name="T3" fmla="*/ 6 h 129"/>
                <a:gd name="T4" fmla="*/ 24 w 511"/>
                <a:gd name="T5" fmla="*/ 7 h 129"/>
                <a:gd name="T6" fmla="*/ 7 w 511"/>
                <a:gd name="T7" fmla="*/ 0 h 129"/>
                <a:gd name="T8" fmla="*/ 7 w 51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129"/>
                <a:gd name="T17" fmla="*/ 511 w 51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129">
                  <a:moveTo>
                    <a:pt x="160" y="0"/>
                  </a:moveTo>
                  <a:lnTo>
                    <a:pt x="0" y="110"/>
                  </a:lnTo>
                  <a:lnTo>
                    <a:pt x="511" y="1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5" name="Freeform 147"/>
            <p:cNvSpPr>
              <a:spLocks/>
            </p:cNvSpPr>
            <p:nvPr/>
          </p:nvSpPr>
          <p:spPr bwMode="auto">
            <a:xfrm>
              <a:off x="2357" y="1934"/>
              <a:ext cx="364" cy="141"/>
            </a:xfrm>
            <a:custGeom>
              <a:avLst/>
              <a:gdLst>
                <a:gd name="T0" fmla="*/ 0 w 778"/>
                <a:gd name="T1" fmla="*/ 14 h 292"/>
                <a:gd name="T2" fmla="*/ 3 w 778"/>
                <a:gd name="T3" fmla="*/ 16 h 292"/>
                <a:gd name="T4" fmla="*/ 21 w 778"/>
                <a:gd name="T5" fmla="*/ 13 h 292"/>
                <a:gd name="T6" fmla="*/ 28 w 778"/>
                <a:gd name="T7" fmla="*/ 4 h 292"/>
                <a:gd name="T8" fmla="*/ 37 w 778"/>
                <a:gd name="T9" fmla="*/ 0 h 292"/>
                <a:gd name="T10" fmla="*/ 34 w 778"/>
                <a:gd name="T11" fmla="*/ 0 h 292"/>
                <a:gd name="T12" fmla="*/ 26 w 778"/>
                <a:gd name="T13" fmla="*/ 3 h 292"/>
                <a:gd name="T14" fmla="*/ 15 w 778"/>
                <a:gd name="T15" fmla="*/ 12 h 292"/>
                <a:gd name="T16" fmla="*/ 0 w 778"/>
                <a:gd name="T17" fmla="*/ 14 h 292"/>
                <a:gd name="T18" fmla="*/ 0 w 778"/>
                <a:gd name="T19" fmla="*/ 14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"/>
                <a:gd name="T31" fmla="*/ 0 h 292"/>
                <a:gd name="T32" fmla="*/ 778 w 778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" h="292">
                  <a:moveTo>
                    <a:pt x="0" y="262"/>
                  </a:moveTo>
                  <a:lnTo>
                    <a:pt x="63" y="292"/>
                  </a:lnTo>
                  <a:lnTo>
                    <a:pt x="435" y="242"/>
                  </a:lnTo>
                  <a:lnTo>
                    <a:pt x="586" y="77"/>
                  </a:lnTo>
                  <a:lnTo>
                    <a:pt x="778" y="10"/>
                  </a:lnTo>
                  <a:lnTo>
                    <a:pt x="700" y="0"/>
                  </a:lnTo>
                  <a:lnTo>
                    <a:pt x="534" y="51"/>
                  </a:lnTo>
                  <a:lnTo>
                    <a:pt x="322" y="22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6" name="Freeform 148"/>
            <p:cNvSpPr>
              <a:spLocks/>
            </p:cNvSpPr>
            <p:nvPr/>
          </p:nvSpPr>
          <p:spPr bwMode="auto">
            <a:xfrm>
              <a:off x="2569" y="1797"/>
              <a:ext cx="22" cy="41"/>
            </a:xfrm>
            <a:custGeom>
              <a:avLst/>
              <a:gdLst>
                <a:gd name="T0" fmla="*/ 2 w 47"/>
                <a:gd name="T1" fmla="*/ 4 h 85"/>
                <a:gd name="T2" fmla="*/ 1 w 47"/>
                <a:gd name="T3" fmla="*/ 1 h 85"/>
                <a:gd name="T4" fmla="*/ 2 w 47"/>
                <a:gd name="T5" fmla="*/ 1 h 85"/>
                <a:gd name="T6" fmla="*/ 1 w 47"/>
                <a:gd name="T7" fmla="*/ 1 h 85"/>
                <a:gd name="T8" fmla="*/ 2 w 47"/>
                <a:gd name="T9" fmla="*/ 1 h 85"/>
                <a:gd name="T10" fmla="*/ 2 w 47"/>
                <a:gd name="T11" fmla="*/ 1 h 85"/>
                <a:gd name="T12" fmla="*/ 2 w 47"/>
                <a:gd name="T13" fmla="*/ 1 h 85"/>
                <a:gd name="T14" fmla="*/ 1 w 47"/>
                <a:gd name="T15" fmla="*/ 1 h 85"/>
                <a:gd name="T16" fmla="*/ 1 w 47"/>
                <a:gd name="T17" fmla="*/ 0 h 85"/>
                <a:gd name="T18" fmla="*/ 2 w 47"/>
                <a:gd name="T19" fmla="*/ 0 h 85"/>
                <a:gd name="T20" fmla="*/ 2 w 47"/>
                <a:gd name="T21" fmla="*/ 0 h 85"/>
                <a:gd name="T22" fmla="*/ 2 w 47"/>
                <a:gd name="T23" fmla="*/ 0 h 85"/>
                <a:gd name="T24" fmla="*/ 1 w 47"/>
                <a:gd name="T25" fmla="*/ 0 h 85"/>
                <a:gd name="T26" fmla="*/ 1 w 47"/>
                <a:gd name="T27" fmla="*/ 0 h 85"/>
                <a:gd name="T28" fmla="*/ 1 w 47"/>
                <a:gd name="T29" fmla="*/ 0 h 85"/>
                <a:gd name="T30" fmla="*/ 1 w 47"/>
                <a:gd name="T31" fmla="*/ 0 h 85"/>
                <a:gd name="T32" fmla="*/ 0 w 47"/>
                <a:gd name="T33" fmla="*/ 0 h 85"/>
                <a:gd name="T34" fmla="*/ 0 w 47"/>
                <a:gd name="T35" fmla="*/ 0 h 85"/>
                <a:gd name="T36" fmla="*/ 0 w 47"/>
                <a:gd name="T37" fmla="*/ 0 h 85"/>
                <a:gd name="T38" fmla="*/ 0 w 47"/>
                <a:gd name="T39" fmla="*/ 0 h 85"/>
                <a:gd name="T40" fmla="*/ 0 w 47"/>
                <a:gd name="T41" fmla="*/ 0 h 85"/>
                <a:gd name="T42" fmla="*/ 0 w 47"/>
                <a:gd name="T43" fmla="*/ 1 h 85"/>
                <a:gd name="T44" fmla="*/ 0 w 47"/>
                <a:gd name="T45" fmla="*/ 1 h 85"/>
                <a:gd name="T46" fmla="*/ 0 w 47"/>
                <a:gd name="T47" fmla="*/ 2 h 85"/>
                <a:gd name="T48" fmla="*/ 0 w 47"/>
                <a:gd name="T49" fmla="*/ 2 h 85"/>
                <a:gd name="T50" fmla="*/ 0 w 47"/>
                <a:gd name="T51" fmla="*/ 5 h 85"/>
                <a:gd name="T52" fmla="*/ 2 w 47"/>
                <a:gd name="T53" fmla="*/ 4 h 85"/>
                <a:gd name="T54" fmla="*/ 2 w 47"/>
                <a:gd name="T55" fmla="*/ 4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85"/>
                <a:gd name="T86" fmla="*/ 47 w 47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85">
                  <a:moveTo>
                    <a:pt x="38" y="81"/>
                  </a:moveTo>
                  <a:lnTo>
                    <a:pt x="34" y="30"/>
                  </a:lnTo>
                  <a:lnTo>
                    <a:pt x="47" y="3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0" y="13"/>
                  </a:lnTo>
                  <a:lnTo>
                    <a:pt x="47" y="13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7" y="85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7" name="Freeform 149"/>
            <p:cNvSpPr>
              <a:spLocks/>
            </p:cNvSpPr>
            <p:nvPr/>
          </p:nvSpPr>
          <p:spPr bwMode="auto">
            <a:xfrm>
              <a:off x="2486" y="1876"/>
              <a:ext cx="14" cy="9"/>
            </a:xfrm>
            <a:custGeom>
              <a:avLst/>
              <a:gdLst>
                <a:gd name="T0" fmla="*/ 1 w 31"/>
                <a:gd name="T1" fmla="*/ 0 h 18"/>
                <a:gd name="T2" fmla="*/ 1 w 31"/>
                <a:gd name="T3" fmla="*/ 1 h 18"/>
                <a:gd name="T4" fmla="*/ 1 w 31"/>
                <a:gd name="T5" fmla="*/ 2 h 18"/>
                <a:gd name="T6" fmla="*/ 0 w 31"/>
                <a:gd name="T7" fmla="*/ 2 h 18"/>
                <a:gd name="T8" fmla="*/ 0 w 31"/>
                <a:gd name="T9" fmla="*/ 1 h 18"/>
                <a:gd name="T10" fmla="*/ 1 w 31"/>
                <a:gd name="T11" fmla="*/ 0 h 18"/>
                <a:gd name="T12" fmla="*/ 1 w 3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31" y="0"/>
                  </a:moveTo>
                  <a:lnTo>
                    <a:pt x="18" y="12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7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8" name="Freeform 150"/>
            <p:cNvSpPr>
              <a:spLocks/>
            </p:cNvSpPr>
            <p:nvPr/>
          </p:nvSpPr>
          <p:spPr bwMode="auto">
            <a:xfrm>
              <a:off x="2604" y="1890"/>
              <a:ext cx="12" cy="16"/>
            </a:xfrm>
            <a:custGeom>
              <a:avLst/>
              <a:gdLst>
                <a:gd name="T0" fmla="*/ 1 w 26"/>
                <a:gd name="T1" fmla="*/ 0 h 32"/>
                <a:gd name="T2" fmla="*/ 1 w 26"/>
                <a:gd name="T3" fmla="*/ 2 h 32"/>
                <a:gd name="T4" fmla="*/ 1 w 26"/>
                <a:gd name="T5" fmla="*/ 2 h 32"/>
                <a:gd name="T6" fmla="*/ 0 w 26"/>
                <a:gd name="T7" fmla="*/ 2 h 32"/>
                <a:gd name="T8" fmla="*/ 0 w 26"/>
                <a:gd name="T9" fmla="*/ 1 h 32"/>
                <a:gd name="T10" fmla="*/ 1 w 26"/>
                <a:gd name="T11" fmla="*/ 0 h 32"/>
                <a:gd name="T12" fmla="*/ 1 w 2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2"/>
                <a:gd name="T23" fmla="*/ 26 w 2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2">
                  <a:moveTo>
                    <a:pt x="26" y="0"/>
                  </a:moveTo>
                  <a:lnTo>
                    <a:pt x="21" y="25"/>
                  </a:lnTo>
                  <a:lnTo>
                    <a:pt x="21" y="32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9" name="Freeform 151"/>
            <p:cNvSpPr>
              <a:spLocks/>
            </p:cNvSpPr>
            <p:nvPr/>
          </p:nvSpPr>
          <p:spPr bwMode="auto">
            <a:xfrm>
              <a:off x="2487" y="1816"/>
              <a:ext cx="136" cy="216"/>
            </a:xfrm>
            <a:custGeom>
              <a:avLst/>
              <a:gdLst>
                <a:gd name="T0" fmla="*/ 6 w 290"/>
                <a:gd name="T1" fmla="*/ 1 h 446"/>
                <a:gd name="T2" fmla="*/ 5 w 290"/>
                <a:gd name="T3" fmla="*/ 3 h 446"/>
                <a:gd name="T4" fmla="*/ 4 w 290"/>
                <a:gd name="T5" fmla="*/ 4 h 446"/>
                <a:gd name="T6" fmla="*/ 0 w 290"/>
                <a:gd name="T7" fmla="*/ 7 h 446"/>
                <a:gd name="T8" fmla="*/ 2 w 290"/>
                <a:gd name="T9" fmla="*/ 7 h 446"/>
                <a:gd name="T10" fmla="*/ 3 w 290"/>
                <a:gd name="T11" fmla="*/ 7 h 446"/>
                <a:gd name="T12" fmla="*/ 4 w 290"/>
                <a:gd name="T13" fmla="*/ 6 h 446"/>
                <a:gd name="T14" fmla="*/ 5 w 290"/>
                <a:gd name="T15" fmla="*/ 6 h 446"/>
                <a:gd name="T16" fmla="*/ 6 w 290"/>
                <a:gd name="T17" fmla="*/ 5 h 446"/>
                <a:gd name="T18" fmla="*/ 7 w 290"/>
                <a:gd name="T19" fmla="*/ 4 h 446"/>
                <a:gd name="T20" fmla="*/ 6 w 290"/>
                <a:gd name="T21" fmla="*/ 9 h 446"/>
                <a:gd name="T22" fmla="*/ 5 w 290"/>
                <a:gd name="T23" fmla="*/ 10 h 446"/>
                <a:gd name="T24" fmla="*/ 5 w 290"/>
                <a:gd name="T25" fmla="*/ 11 h 446"/>
                <a:gd name="T26" fmla="*/ 4 w 290"/>
                <a:gd name="T27" fmla="*/ 12 h 446"/>
                <a:gd name="T28" fmla="*/ 4 w 290"/>
                <a:gd name="T29" fmla="*/ 14 h 446"/>
                <a:gd name="T30" fmla="*/ 4 w 290"/>
                <a:gd name="T31" fmla="*/ 15 h 446"/>
                <a:gd name="T32" fmla="*/ 4 w 290"/>
                <a:gd name="T33" fmla="*/ 25 h 446"/>
                <a:gd name="T34" fmla="*/ 5 w 290"/>
                <a:gd name="T35" fmla="*/ 23 h 446"/>
                <a:gd name="T36" fmla="*/ 6 w 290"/>
                <a:gd name="T37" fmla="*/ 22 h 446"/>
                <a:gd name="T38" fmla="*/ 6 w 290"/>
                <a:gd name="T39" fmla="*/ 21 h 446"/>
                <a:gd name="T40" fmla="*/ 6 w 290"/>
                <a:gd name="T41" fmla="*/ 19 h 446"/>
                <a:gd name="T42" fmla="*/ 6 w 290"/>
                <a:gd name="T43" fmla="*/ 18 h 446"/>
                <a:gd name="T44" fmla="*/ 6 w 290"/>
                <a:gd name="T45" fmla="*/ 17 h 446"/>
                <a:gd name="T46" fmla="*/ 6 w 290"/>
                <a:gd name="T47" fmla="*/ 16 h 446"/>
                <a:gd name="T48" fmla="*/ 8 w 290"/>
                <a:gd name="T49" fmla="*/ 12 h 446"/>
                <a:gd name="T50" fmla="*/ 8 w 290"/>
                <a:gd name="T51" fmla="*/ 13 h 446"/>
                <a:gd name="T52" fmla="*/ 8 w 290"/>
                <a:gd name="T53" fmla="*/ 14 h 446"/>
                <a:gd name="T54" fmla="*/ 9 w 290"/>
                <a:gd name="T55" fmla="*/ 15 h 446"/>
                <a:gd name="T56" fmla="*/ 9 w 290"/>
                <a:gd name="T57" fmla="*/ 16 h 446"/>
                <a:gd name="T58" fmla="*/ 10 w 290"/>
                <a:gd name="T59" fmla="*/ 17 h 446"/>
                <a:gd name="T60" fmla="*/ 11 w 290"/>
                <a:gd name="T61" fmla="*/ 18 h 446"/>
                <a:gd name="T62" fmla="*/ 12 w 290"/>
                <a:gd name="T63" fmla="*/ 19 h 446"/>
                <a:gd name="T64" fmla="*/ 12 w 290"/>
                <a:gd name="T65" fmla="*/ 18 h 446"/>
                <a:gd name="T66" fmla="*/ 12 w 290"/>
                <a:gd name="T67" fmla="*/ 17 h 446"/>
                <a:gd name="T68" fmla="*/ 12 w 290"/>
                <a:gd name="T69" fmla="*/ 16 h 446"/>
                <a:gd name="T70" fmla="*/ 11 w 290"/>
                <a:gd name="T71" fmla="*/ 15 h 446"/>
                <a:gd name="T72" fmla="*/ 11 w 290"/>
                <a:gd name="T73" fmla="*/ 8 h 446"/>
                <a:gd name="T74" fmla="*/ 13 w 290"/>
                <a:gd name="T75" fmla="*/ 10 h 446"/>
                <a:gd name="T76" fmla="*/ 13 w 290"/>
                <a:gd name="T77" fmla="*/ 9 h 446"/>
                <a:gd name="T78" fmla="*/ 14 w 290"/>
                <a:gd name="T79" fmla="*/ 8 h 446"/>
                <a:gd name="T80" fmla="*/ 14 w 290"/>
                <a:gd name="T81" fmla="*/ 6 h 446"/>
                <a:gd name="T82" fmla="*/ 14 w 290"/>
                <a:gd name="T83" fmla="*/ 5 h 446"/>
                <a:gd name="T84" fmla="*/ 14 w 290"/>
                <a:gd name="T85" fmla="*/ 3 h 446"/>
                <a:gd name="T86" fmla="*/ 13 w 290"/>
                <a:gd name="T87" fmla="*/ 2 h 446"/>
                <a:gd name="T88" fmla="*/ 13 w 290"/>
                <a:gd name="T89" fmla="*/ 1 h 446"/>
                <a:gd name="T90" fmla="*/ 12 w 290"/>
                <a:gd name="T91" fmla="*/ 0 h 446"/>
                <a:gd name="T92" fmla="*/ 10 w 290"/>
                <a:gd name="T93" fmla="*/ 0 h 446"/>
                <a:gd name="T94" fmla="*/ 9 w 290"/>
                <a:gd name="T95" fmla="*/ 0 h 446"/>
                <a:gd name="T96" fmla="*/ 8 w 29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446"/>
                <a:gd name="T149" fmla="*/ 290 w 29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446">
                  <a:moveTo>
                    <a:pt x="144" y="16"/>
                  </a:moveTo>
                  <a:lnTo>
                    <a:pt x="138" y="19"/>
                  </a:lnTo>
                  <a:lnTo>
                    <a:pt x="133" y="23"/>
                  </a:lnTo>
                  <a:lnTo>
                    <a:pt x="127" y="28"/>
                  </a:lnTo>
                  <a:lnTo>
                    <a:pt x="122" y="34"/>
                  </a:lnTo>
                  <a:lnTo>
                    <a:pt x="116" y="39"/>
                  </a:lnTo>
                  <a:lnTo>
                    <a:pt x="111" y="45"/>
                  </a:lnTo>
                  <a:lnTo>
                    <a:pt x="105" y="51"/>
                  </a:lnTo>
                  <a:lnTo>
                    <a:pt x="100" y="58"/>
                  </a:lnTo>
                  <a:lnTo>
                    <a:pt x="96" y="63"/>
                  </a:lnTo>
                  <a:lnTo>
                    <a:pt x="92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1" y="84"/>
                  </a:lnTo>
                  <a:lnTo>
                    <a:pt x="79" y="86"/>
                  </a:lnTo>
                  <a:lnTo>
                    <a:pt x="0" y="133"/>
                  </a:lnTo>
                  <a:lnTo>
                    <a:pt x="16" y="131"/>
                  </a:lnTo>
                  <a:lnTo>
                    <a:pt x="22" y="129"/>
                  </a:lnTo>
                  <a:lnTo>
                    <a:pt x="30" y="128"/>
                  </a:lnTo>
                  <a:lnTo>
                    <a:pt x="38" y="127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56" y="120"/>
                  </a:lnTo>
                  <a:lnTo>
                    <a:pt x="61" y="120"/>
                  </a:lnTo>
                  <a:lnTo>
                    <a:pt x="65" y="119"/>
                  </a:lnTo>
                  <a:lnTo>
                    <a:pt x="69" y="118"/>
                  </a:lnTo>
                  <a:lnTo>
                    <a:pt x="77" y="116"/>
                  </a:lnTo>
                  <a:lnTo>
                    <a:pt x="83" y="114"/>
                  </a:lnTo>
                  <a:lnTo>
                    <a:pt x="90" y="111"/>
                  </a:lnTo>
                  <a:lnTo>
                    <a:pt x="96" y="108"/>
                  </a:lnTo>
                  <a:lnTo>
                    <a:pt x="100" y="106"/>
                  </a:lnTo>
                  <a:lnTo>
                    <a:pt x="105" y="103"/>
                  </a:lnTo>
                  <a:lnTo>
                    <a:pt x="109" y="99"/>
                  </a:lnTo>
                  <a:lnTo>
                    <a:pt x="113" y="97"/>
                  </a:lnTo>
                  <a:lnTo>
                    <a:pt x="118" y="92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0" y="76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9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4" y="174"/>
                  </a:lnTo>
                  <a:lnTo>
                    <a:pt x="111" y="180"/>
                  </a:lnTo>
                  <a:lnTo>
                    <a:pt x="108" y="183"/>
                  </a:lnTo>
                  <a:lnTo>
                    <a:pt x="105" y="188"/>
                  </a:lnTo>
                  <a:lnTo>
                    <a:pt x="103" y="192"/>
                  </a:lnTo>
                  <a:lnTo>
                    <a:pt x="100" y="197"/>
                  </a:lnTo>
                  <a:lnTo>
                    <a:pt x="98" y="200"/>
                  </a:lnTo>
                  <a:lnTo>
                    <a:pt x="96" y="205"/>
                  </a:lnTo>
                  <a:lnTo>
                    <a:pt x="92" y="209"/>
                  </a:lnTo>
                  <a:lnTo>
                    <a:pt x="90" y="214"/>
                  </a:lnTo>
                  <a:lnTo>
                    <a:pt x="88" y="219"/>
                  </a:lnTo>
                  <a:lnTo>
                    <a:pt x="86" y="226"/>
                  </a:lnTo>
                  <a:lnTo>
                    <a:pt x="83" y="231"/>
                  </a:lnTo>
                  <a:lnTo>
                    <a:pt x="82" y="236"/>
                  </a:lnTo>
                  <a:lnTo>
                    <a:pt x="79" y="241"/>
                  </a:lnTo>
                  <a:lnTo>
                    <a:pt x="78" y="248"/>
                  </a:lnTo>
                  <a:lnTo>
                    <a:pt x="77" y="253"/>
                  </a:lnTo>
                  <a:lnTo>
                    <a:pt x="75" y="260"/>
                  </a:lnTo>
                  <a:lnTo>
                    <a:pt x="74" y="265"/>
                  </a:lnTo>
                  <a:lnTo>
                    <a:pt x="74" y="271"/>
                  </a:lnTo>
                  <a:lnTo>
                    <a:pt x="74" y="276"/>
                  </a:lnTo>
                  <a:lnTo>
                    <a:pt x="74" y="283"/>
                  </a:lnTo>
                  <a:lnTo>
                    <a:pt x="87" y="446"/>
                  </a:lnTo>
                  <a:lnTo>
                    <a:pt x="90" y="439"/>
                  </a:lnTo>
                  <a:lnTo>
                    <a:pt x="94" y="434"/>
                  </a:lnTo>
                  <a:lnTo>
                    <a:pt x="98" y="429"/>
                  </a:lnTo>
                  <a:lnTo>
                    <a:pt x="100" y="424"/>
                  </a:lnTo>
                  <a:lnTo>
                    <a:pt x="104" y="418"/>
                  </a:lnTo>
                  <a:lnTo>
                    <a:pt x="107" y="413"/>
                  </a:lnTo>
                  <a:lnTo>
                    <a:pt x="109" y="408"/>
                  </a:lnTo>
                  <a:lnTo>
                    <a:pt x="112" y="401"/>
                  </a:lnTo>
                  <a:lnTo>
                    <a:pt x="113" y="395"/>
                  </a:lnTo>
                  <a:lnTo>
                    <a:pt x="116" y="390"/>
                  </a:lnTo>
                  <a:lnTo>
                    <a:pt x="117" y="383"/>
                  </a:lnTo>
                  <a:lnTo>
                    <a:pt x="118" y="378"/>
                  </a:lnTo>
                  <a:lnTo>
                    <a:pt x="120" y="372"/>
                  </a:lnTo>
                  <a:lnTo>
                    <a:pt x="121" y="366"/>
                  </a:lnTo>
                  <a:lnTo>
                    <a:pt x="122" y="361"/>
                  </a:lnTo>
                  <a:lnTo>
                    <a:pt x="124" y="356"/>
                  </a:lnTo>
                  <a:lnTo>
                    <a:pt x="124" y="349"/>
                  </a:lnTo>
                  <a:lnTo>
                    <a:pt x="125" y="344"/>
                  </a:lnTo>
                  <a:lnTo>
                    <a:pt x="125" y="338"/>
                  </a:lnTo>
                  <a:lnTo>
                    <a:pt x="126" y="332"/>
                  </a:lnTo>
                  <a:lnTo>
                    <a:pt x="125" y="327"/>
                  </a:lnTo>
                  <a:lnTo>
                    <a:pt x="125" y="322"/>
                  </a:lnTo>
                  <a:lnTo>
                    <a:pt x="125" y="317"/>
                  </a:lnTo>
                  <a:lnTo>
                    <a:pt x="125" y="313"/>
                  </a:lnTo>
                  <a:lnTo>
                    <a:pt x="124" y="308"/>
                  </a:lnTo>
                  <a:lnTo>
                    <a:pt x="122" y="304"/>
                  </a:lnTo>
                  <a:lnTo>
                    <a:pt x="122" y="299"/>
                  </a:lnTo>
                  <a:lnTo>
                    <a:pt x="121" y="295"/>
                  </a:lnTo>
                  <a:lnTo>
                    <a:pt x="118" y="288"/>
                  </a:lnTo>
                  <a:lnTo>
                    <a:pt x="116" y="282"/>
                  </a:lnTo>
                  <a:lnTo>
                    <a:pt x="169" y="207"/>
                  </a:lnTo>
                  <a:lnTo>
                    <a:pt x="169" y="211"/>
                  </a:lnTo>
                  <a:lnTo>
                    <a:pt x="169" y="218"/>
                  </a:lnTo>
                  <a:lnTo>
                    <a:pt x="169" y="223"/>
                  </a:lnTo>
                  <a:lnTo>
                    <a:pt x="169" y="227"/>
                  </a:lnTo>
                  <a:lnTo>
                    <a:pt x="170" y="232"/>
                  </a:lnTo>
                  <a:lnTo>
                    <a:pt x="172" y="239"/>
                  </a:lnTo>
                  <a:lnTo>
                    <a:pt x="172" y="244"/>
                  </a:lnTo>
                  <a:lnTo>
                    <a:pt x="173" y="250"/>
                  </a:lnTo>
                  <a:lnTo>
                    <a:pt x="174" y="256"/>
                  </a:lnTo>
                  <a:lnTo>
                    <a:pt x="177" y="262"/>
                  </a:lnTo>
                  <a:lnTo>
                    <a:pt x="180" y="269"/>
                  </a:lnTo>
                  <a:lnTo>
                    <a:pt x="181" y="275"/>
                  </a:lnTo>
                  <a:lnTo>
                    <a:pt x="185" y="282"/>
                  </a:lnTo>
                  <a:lnTo>
                    <a:pt x="189" y="289"/>
                  </a:lnTo>
                  <a:lnTo>
                    <a:pt x="190" y="292"/>
                  </a:lnTo>
                  <a:lnTo>
                    <a:pt x="193" y="296"/>
                  </a:lnTo>
                  <a:lnTo>
                    <a:pt x="195" y="300"/>
                  </a:lnTo>
                  <a:lnTo>
                    <a:pt x="199" y="305"/>
                  </a:lnTo>
                  <a:lnTo>
                    <a:pt x="203" y="309"/>
                  </a:lnTo>
                  <a:lnTo>
                    <a:pt x="208" y="314"/>
                  </a:lnTo>
                  <a:lnTo>
                    <a:pt x="212" y="319"/>
                  </a:lnTo>
                  <a:lnTo>
                    <a:pt x="217" y="325"/>
                  </a:lnTo>
                  <a:lnTo>
                    <a:pt x="222" y="330"/>
                  </a:lnTo>
                  <a:lnTo>
                    <a:pt x="228" y="334"/>
                  </a:lnTo>
                  <a:lnTo>
                    <a:pt x="232" y="339"/>
                  </a:lnTo>
                  <a:lnTo>
                    <a:pt x="237" y="344"/>
                  </a:lnTo>
                  <a:lnTo>
                    <a:pt x="239" y="348"/>
                  </a:lnTo>
                  <a:lnTo>
                    <a:pt x="245" y="352"/>
                  </a:lnTo>
                  <a:lnTo>
                    <a:pt x="247" y="355"/>
                  </a:lnTo>
                  <a:lnTo>
                    <a:pt x="251" y="359"/>
                  </a:lnTo>
                  <a:lnTo>
                    <a:pt x="251" y="351"/>
                  </a:lnTo>
                  <a:lnTo>
                    <a:pt x="251" y="345"/>
                  </a:lnTo>
                  <a:lnTo>
                    <a:pt x="251" y="338"/>
                  </a:lnTo>
                  <a:lnTo>
                    <a:pt x="251" y="334"/>
                  </a:lnTo>
                  <a:lnTo>
                    <a:pt x="250" y="329"/>
                  </a:lnTo>
                  <a:lnTo>
                    <a:pt x="248" y="323"/>
                  </a:lnTo>
                  <a:lnTo>
                    <a:pt x="247" y="319"/>
                  </a:lnTo>
                  <a:lnTo>
                    <a:pt x="247" y="314"/>
                  </a:lnTo>
                  <a:lnTo>
                    <a:pt x="245" y="309"/>
                  </a:lnTo>
                  <a:lnTo>
                    <a:pt x="242" y="304"/>
                  </a:lnTo>
                  <a:lnTo>
                    <a:pt x="239" y="299"/>
                  </a:lnTo>
                  <a:lnTo>
                    <a:pt x="238" y="293"/>
                  </a:lnTo>
                  <a:lnTo>
                    <a:pt x="234" y="286"/>
                  </a:lnTo>
                  <a:lnTo>
                    <a:pt x="232" y="279"/>
                  </a:lnTo>
                  <a:lnTo>
                    <a:pt x="229" y="275"/>
                  </a:lnTo>
                  <a:lnTo>
                    <a:pt x="228" y="271"/>
                  </a:lnTo>
                  <a:lnTo>
                    <a:pt x="225" y="267"/>
                  </a:lnTo>
                  <a:lnTo>
                    <a:pt x="224" y="263"/>
                  </a:lnTo>
                  <a:lnTo>
                    <a:pt x="230" y="155"/>
                  </a:lnTo>
                  <a:lnTo>
                    <a:pt x="238" y="155"/>
                  </a:lnTo>
                  <a:lnTo>
                    <a:pt x="234" y="76"/>
                  </a:lnTo>
                  <a:lnTo>
                    <a:pt x="259" y="98"/>
                  </a:lnTo>
                  <a:lnTo>
                    <a:pt x="267" y="178"/>
                  </a:lnTo>
                  <a:lnTo>
                    <a:pt x="267" y="175"/>
                  </a:lnTo>
                  <a:lnTo>
                    <a:pt x="271" y="170"/>
                  </a:lnTo>
                  <a:lnTo>
                    <a:pt x="272" y="164"/>
                  </a:lnTo>
                  <a:lnTo>
                    <a:pt x="273" y="161"/>
                  </a:lnTo>
                  <a:lnTo>
                    <a:pt x="276" y="155"/>
                  </a:lnTo>
                  <a:lnTo>
                    <a:pt x="278" y="151"/>
                  </a:lnTo>
                  <a:lnTo>
                    <a:pt x="281" y="145"/>
                  </a:lnTo>
                  <a:lnTo>
                    <a:pt x="282" y="140"/>
                  </a:lnTo>
                  <a:lnTo>
                    <a:pt x="285" y="133"/>
                  </a:lnTo>
                  <a:lnTo>
                    <a:pt x="288" y="127"/>
                  </a:lnTo>
                  <a:lnTo>
                    <a:pt x="288" y="120"/>
                  </a:lnTo>
                  <a:lnTo>
                    <a:pt x="290" y="114"/>
                  </a:lnTo>
                  <a:lnTo>
                    <a:pt x="290" y="107"/>
                  </a:lnTo>
                  <a:lnTo>
                    <a:pt x="290" y="102"/>
                  </a:lnTo>
                  <a:lnTo>
                    <a:pt x="290" y="94"/>
                  </a:lnTo>
                  <a:lnTo>
                    <a:pt x="289" y="89"/>
                  </a:lnTo>
                  <a:lnTo>
                    <a:pt x="288" y="84"/>
                  </a:lnTo>
                  <a:lnTo>
                    <a:pt x="286" y="79"/>
                  </a:lnTo>
                  <a:lnTo>
                    <a:pt x="285" y="72"/>
                  </a:lnTo>
                  <a:lnTo>
                    <a:pt x="282" y="67"/>
                  </a:lnTo>
                  <a:lnTo>
                    <a:pt x="281" y="60"/>
                  </a:lnTo>
                  <a:lnTo>
                    <a:pt x="278" y="56"/>
                  </a:lnTo>
                  <a:lnTo>
                    <a:pt x="276" y="51"/>
                  </a:lnTo>
                  <a:lnTo>
                    <a:pt x="273" y="46"/>
                  </a:lnTo>
                  <a:lnTo>
                    <a:pt x="269" y="41"/>
                  </a:lnTo>
                  <a:lnTo>
                    <a:pt x="267" y="36"/>
                  </a:lnTo>
                  <a:lnTo>
                    <a:pt x="262" y="32"/>
                  </a:lnTo>
                  <a:lnTo>
                    <a:pt x="258" y="26"/>
                  </a:lnTo>
                  <a:lnTo>
                    <a:pt x="254" y="23"/>
                  </a:lnTo>
                  <a:lnTo>
                    <a:pt x="250" y="19"/>
                  </a:lnTo>
                  <a:lnTo>
                    <a:pt x="243" y="15"/>
                  </a:lnTo>
                  <a:lnTo>
                    <a:pt x="238" y="11"/>
                  </a:lnTo>
                  <a:lnTo>
                    <a:pt x="232" y="7"/>
                  </a:lnTo>
                  <a:lnTo>
                    <a:pt x="225" y="6"/>
                  </a:lnTo>
                  <a:lnTo>
                    <a:pt x="219" y="3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9" y="2"/>
                  </a:lnTo>
                  <a:lnTo>
                    <a:pt x="191" y="0"/>
                  </a:lnTo>
                  <a:lnTo>
                    <a:pt x="183" y="2"/>
                  </a:lnTo>
                  <a:lnTo>
                    <a:pt x="177" y="2"/>
                  </a:lnTo>
                  <a:lnTo>
                    <a:pt x="170" y="4"/>
                  </a:lnTo>
                  <a:lnTo>
                    <a:pt x="163" y="6"/>
                  </a:lnTo>
                  <a:lnTo>
                    <a:pt x="156" y="10"/>
                  </a:lnTo>
                  <a:lnTo>
                    <a:pt x="150" y="11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0" name="Freeform 152"/>
            <p:cNvSpPr>
              <a:spLocks/>
            </p:cNvSpPr>
            <p:nvPr/>
          </p:nvSpPr>
          <p:spPr bwMode="auto">
            <a:xfrm>
              <a:off x="2518" y="2027"/>
              <a:ext cx="13" cy="8"/>
            </a:xfrm>
            <a:custGeom>
              <a:avLst/>
              <a:gdLst>
                <a:gd name="T0" fmla="*/ 1 w 29"/>
                <a:gd name="T1" fmla="*/ 0 h 15"/>
                <a:gd name="T2" fmla="*/ 1 w 29"/>
                <a:gd name="T3" fmla="*/ 0 h 15"/>
                <a:gd name="T4" fmla="*/ 0 w 29"/>
                <a:gd name="T5" fmla="*/ 1 h 15"/>
                <a:gd name="T6" fmla="*/ 0 w 29"/>
                <a:gd name="T7" fmla="*/ 1 h 15"/>
                <a:gd name="T8" fmla="*/ 0 w 29"/>
                <a:gd name="T9" fmla="*/ 1 h 15"/>
                <a:gd name="T10" fmla="*/ 0 w 29"/>
                <a:gd name="T11" fmla="*/ 1 h 15"/>
                <a:gd name="T12" fmla="*/ 0 w 29"/>
                <a:gd name="T13" fmla="*/ 1 h 15"/>
                <a:gd name="T14" fmla="*/ 1 w 29"/>
                <a:gd name="T15" fmla="*/ 1 h 15"/>
                <a:gd name="T16" fmla="*/ 1 w 29"/>
                <a:gd name="T17" fmla="*/ 0 h 15"/>
                <a:gd name="T18" fmla="*/ 1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"/>
                <a:gd name="T32" fmla="*/ 29 w 2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29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1" name="Freeform 153"/>
            <p:cNvSpPr>
              <a:spLocks/>
            </p:cNvSpPr>
            <p:nvPr/>
          </p:nvSpPr>
          <p:spPr bwMode="auto">
            <a:xfrm>
              <a:off x="2602" y="1985"/>
              <a:ext cx="4" cy="11"/>
            </a:xfrm>
            <a:custGeom>
              <a:avLst/>
              <a:gdLst>
                <a:gd name="T0" fmla="*/ 0 w 9"/>
                <a:gd name="T1" fmla="*/ 1 h 21"/>
                <a:gd name="T2" fmla="*/ 0 w 9"/>
                <a:gd name="T3" fmla="*/ 1 h 21"/>
                <a:gd name="T4" fmla="*/ 0 w 9"/>
                <a:gd name="T5" fmla="*/ 1 h 21"/>
                <a:gd name="T6" fmla="*/ 0 w 9"/>
                <a:gd name="T7" fmla="*/ 1 h 21"/>
                <a:gd name="T8" fmla="*/ 0 w 9"/>
                <a:gd name="T9" fmla="*/ 2 h 21"/>
                <a:gd name="T10" fmla="*/ 0 w 9"/>
                <a:gd name="T11" fmla="*/ 1 h 21"/>
                <a:gd name="T12" fmla="*/ 0 w 9"/>
                <a:gd name="T13" fmla="*/ 0 h 21"/>
                <a:gd name="T14" fmla="*/ 0 w 9"/>
                <a:gd name="T15" fmla="*/ 1 h 21"/>
                <a:gd name="T16" fmla="*/ 0 w 9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1"/>
                <a:gd name="T29" fmla="*/ 9 w 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1">
                  <a:moveTo>
                    <a:pt x="0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2" name="Freeform 154"/>
            <p:cNvSpPr>
              <a:spLocks/>
            </p:cNvSpPr>
            <p:nvPr/>
          </p:nvSpPr>
          <p:spPr bwMode="auto">
            <a:xfrm>
              <a:off x="2569" y="1818"/>
              <a:ext cx="16" cy="38"/>
            </a:xfrm>
            <a:custGeom>
              <a:avLst/>
              <a:gdLst>
                <a:gd name="T0" fmla="*/ 1 w 32"/>
                <a:gd name="T1" fmla="*/ 0 h 79"/>
                <a:gd name="T2" fmla="*/ 1 w 32"/>
                <a:gd name="T3" fmla="*/ 0 h 79"/>
                <a:gd name="T4" fmla="*/ 2 w 32"/>
                <a:gd name="T5" fmla="*/ 0 h 79"/>
                <a:gd name="T6" fmla="*/ 1 w 32"/>
                <a:gd name="T7" fmla="*/ 4 h 79"/>
                <a:gd name="T8" fmla="*/ 0 w 32"/>
                <a:gd name="T9" fmla="*/ 4 h 79"/>
                <a:gd name="T10" fmla="*/ 1 w 32"/>
                <a:gd name="T11" fmla="*/ 0 h 79"/>
                <a:gd name="T12" fmla="*/ 1 w 3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9"/>
                <a:gd name="T23" fmla="*/ 32 w 3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9">
                  <a:moveTo>
                    <a:pt x="10" y="0"/>
                  </a:moveTo>
                  <a:lnTo>
                    <a:pt x="15" y="4"/>
                  </a:lnTo>
                  <a:lnTo>
                    <a:pt x="32" y="0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3" name="Freeform 155"/>
            <p:cNvSpPr>
              <a:spLocks/>
            </p:cNvSpPr>
            <p:nvPr/>
          </p:nvSpPr>
          <p:spPr bwMode="auto">
            <a:xfrm>
              <a:off x="2568" y="1820"/>
              <a:ext cx="10" cy="45"/>
            </a:xfrm>
            <a:custGeom>
              <a:avLst/>
              <a:gdLst>
                <a:gd name="T0" fmla="*/ 1 w 21"/>
                <a:gd name="T1" fmla="*/ 0 h 91"/>
                <a:gd name="T2" fmla="*/ 1 w 21"/>
                <a:gd name="T3" fmla="*/ 0 h 91"/>
                <a:gd name="T4" fmla="*/ 1 w 21"/>
                <a:gd name="T5" fmla="*/ 0 h 91"/>
                <a:gd name="T6" fmla="*/ 0 w 21"/>
                <a:gd name="T7" fmla="*/ 3 h 91"/>
                <a:gd name="T8" fmla="*/ 0 w 21"/>
                <a:gd name="T9" fmla="*/ 5 h 91"/>
                <a:gd name="T10" fmla="*/ 0 w 21"/>
                <a:gd name="T11" fmla="*/ 4 h 91"/>
                <a:gd name="T12" fmla="*/ 1 w 21"/>
                <a:gd name="T13" fmla="*/ 3 h 91"/>
                <a:gd name="T14" fmla="*/ 1 w 21"/>
                <a:gd name="T15" fmla="*/ 0 h 91"/>
                <a:gd name="T16" fmla="*/ 1 w 21"/>
                <a:gd name="T17" fmla="*/ 0 h 91"/>
                <a:gd name="T18" fmla="*/ 1 w 21"/>
                <a:gd name="T19" fmla="*/ 0 h 91"/>
                <a:gd name="T20" fmla="*/ 1 w 21"/>
                <a:gd name="T21" fmla="*/ 0 h 91"/>
                <a:gd name="T22" fmla="*/ 1 w 21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91"/>
                <a:gd name="T38" fmla="*/ 21 w 2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91">
                  <a:moveTo>
                    <a:pt x="18" y="0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7" y="50"/>
                  </a:lnTo>
                  <a:lnTo>
                    <a:pt x="0" y="91"/>
                  </a:lnTo>
                  <a:lnTo>
                    <a:pt x="12" y="71"/>
                  </a:lnTo>
                  <a:lnTo>
                    <a:pt x="20" y="50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4" name="Freeform 156"/>
            <p:cNvSpPr>
              <a:spLocks/>
            </p:cNvSpPr>
            <p:nvPr/>
          </p:nvSpPr>
          <p:spPr bwMode="auto">
            <a:xfrm>
              <a:off x="2526" y="1908"/>
              <a:ext cx="18" cy="80"/>
            </a:xfrm>
            <a:custGeom>
              <a:avLst/>
              <a:gdLst>
                <a:gd name="T0" fmla="*/ 2 w 38"/>
                <a:gd name="T1" fmla="*/ 0 h 167"/>
                <a:gd name="T2" fmla="*/ 2 w 38"/>
                <a:gd name="T3" fmla="*/ 0 h 167"/>
                <a:gd name="T4" fmla="*/ 2 w 38"/>
                <a:gd name="T5" fmla="*/ 0 h 167"/>
                <a:gd name="T6" fmla="*/ 1 w 38"/>
                <a:gd name="T7" fmla="*/ 0 h 167"/>
                <a:gd name="T8" fmla="*/ 1 w 38"/>
                <a:gd name="T9" fmla="*/ 0 h 167"/>
                <a:gd name="T10" fmla="*/ 1 w 38"/>
                <a:gd name="T11" fmla="*/ 1 h 167"/>
                <a:gd name="T12" fmla="*/ 1 w 38"/>
                <a:gd name="T13" fmla="*/ 1 h 167"/>
                <a:gd name="T14" fmla="*/ 1 w 38"/>
                <a:gd name="T15" fmla="*/ 1 h 167"/>
                <a:gd name="T16" fmla="*/ 0 w 38"/>
                <a:gd name="T17" fmla="*/ 2 h 167"/>
                <a:gd name="T18" fmla="*/ 0 w 38"/>
                <a:gd name="T19" fmla="*/ 2 h 167"/>
                <a:gd name="T20" fmla="*/ 0 w 38"/>
                <a:gd name="T21" fmla="*/ 3 h 167"/>
                <a:gd name="T22" fmla="*/ 0 w 38"/>
                <a:gd name="T23" fmla="*/ 3 h 167"/>
                <a:gd name="T24" fmla="*/ 0 w 38"/>
                <a:gd name="T25" fmla="*/ 4 h 167"/>
                <a:gd name="T26" fmla="*/ 0 w 38"/>
                <a:gd name="T27" fmla="*/ 4 h 167"/>
                <a:gd name="T28" fmla="*/ 0 w 38"/>
                <a:gd name="T29" fmla="*/ 4 h 167"/>
                <a:gd name="T30" fmla="*/ 0 w 38"/>
                <a:gd name="T31" fmla="*/ 9 h 167"/>
                <a:gd name="T32" fmla="*/ 0 w 38"/>
                <a:gd name="T33" fmla="*/ 9 h 167"/>
                <a:gd name="T34" fmla="*/ 0 w 38"/>
                <a:gd name="T35" fmla="*/ 9 h 167"/>
                <a:gd name="T36" fmla="*/ 0 w 38"/>
                <a:gd name="T37" fmla="*/ 8 h 167"/>
                <a:gd name="T38" fmla="*/ 0 w 38"/>
                <a:gd name="T39" fmla="*/ 8 h 167"/>
                <a:gd name="T40" fmla="*/ 0 w 38"/>
                <a:gd name="T41" fmla="*/ 8 h 167"/>
                <a:gd name="T42" fmla="*/ 0 w 38"/>
                <a:gd name="T43" fmla="*/ 7 h 167"/>
                <a:gd name="T44" fmla="*/ 0 w 38"/>
                <a:gd name="T45" fmla="*/ 7 h 167"/>
                <a:gd name="T46" fmla="*/ 0 w 38"/>
                <a:gd name="T47" fmla="*/ 6 h 167"/>
                <a:gd name="T48" fmla="*/ 0 w 38"/>
                <a:gd name="T49" fmla="*/ 6 h 167"/>
                <a:gd name="T50" fmla="*/ 0 w 38"/>
                <a:gd name="T51" fmla="*/ 6 h 167"/>
                <a:gd name="T52" fmla="*/ 0 w 38"/>
                <a:gd name="T53" fmla="*/ 6 h 167"/>
                <a:gd name="T54" fmla="*/ 0 w 38"/>
                <a:gd name="T55" fmla="*/ 5 h 167"/>
                <a:gd name="T56" fmla="*/ 0 w 38"/>
                <a:gd name="T57" fmla="*/ 5 h 167"/>
                <a:gd name="T58" fmla="*/ 0 w 38"/>
                <a:gd name="T59" fmla="*/ 5 h 167"/>
                <a:gd name="T60" fmla="*/ 0 w 38"/>
                <a:gd name="T61" fmla="*/ 5 h 167"/>
                <a:gd name="T62" fmla="*/ 0 w 38"/>
                <a:gd name="T63" fmla="*/ 4 h 167"/>
                <a:gd name="T64" fmla="*/ 0 w 38"/>
                <a:gd name="T65" fmla="*/ 4 h 167"/>
                <a:gd name="T66" fmla="*/ 0 w 38"/>
                <a:gd name="T67" fmla="*/ 4 h 167"/>
                <a:gd name="T68" fmla="*/ 0 w 38"/>
                <a:gd name="T69" fmla="*/ 4 h 167"/>
                <a:gd name="T70" fmla="*/ 0 w 38"/>
                <a:gd name="T71" fmla="*/ 4 h 167"/>
                <a:gd name="T72" fmla="*/ 0 w 38"/>
                <a:gd name="T73" fmla="*/ 4 h 167"/>
                <a:gd name="T74" fmla="*/ 0 w 38"/>
                <a:gd name="T75" fmla="*/ 3 h 167"/>
                <a:gd name="T76" fmla="*/ 1 w 38"/>
                <a:gd name="T77" fmla="*/ 3 h 167"/>
                <a:gd name="T78" fmla="*/ 1 w 38"/>
                <a:gd name="T79" fmla="*/ 3 h 167"/>
                <a:gd name="T80" fmla="*/ 1 w 38"/>
                <a:gd name="T81" fmla="*/ 2 h 167"/>
                <a:gd name="T82" fmla="*/ 1 w 38"/>
                <a:gd name="T83" fmla="*/ 2 h 167"/>
                <a:gd name="T84" fmla="*/ 1 w 38"/>
                <a:gd name="T85" fmla="*/ 2 h 167"/>
                <a:gd name="T86" fmla="*/ 1 w 38"/>
                <a:gd name="T87" fmla="*/ 1 h 167"/>
                <a:gd name="T88" fmla="*/ 1 w 38"/>
                <a:gd name="T89" fmla="*/ 1 h 167"/>
                <a:gd name="T90" fmla="*/ 1 w 38"/>
                <a:gd name="T91" fmla="*/ 1 h 167"/>
                <a:gd name="T92" fmla="*/ 2 w 38"/>
                <a:gd name="T93" fmla="*/ 0 h 167"/>
                <a:gd name="T94" fmla="*/ 2 w 38"/>
                <a:gd name="T95" fmla="*/ 0 h 167"/>
                <a:gd name="T96" fmla="*/ 2 w 38"/>
                <a:gd name="T97" fmla="*/ 0 h 167"/>
                <a:gd name="T98" fmla="*/ 2 w 38"/>
                <a:gd name="T99" fmla="*/ 0 h 167"/>
                <a:gd name="T100" fmla="*/ 2 w 38"/>
                <a:gd name="T101" fmla="*/ 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167"/>
                <a:gd name="T155" fmla="*/ 38 w 38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167">
                  <a:moveTo>
                    <a:pt x="38" y="0"/>
                  </a:moveTo>
                  <a:lnTo>
                    <a:pt x="35" y="0"/>
                  </a:lnTo>
                  <a:lnTo>
                    <a:pt x="33" y="5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16" y="31"/>
                  </a:lnTo>
                  <a:lnTo>
                    <a:pt x="13" y="38"/>
                  </a:lnTo>
                  <a:lnTo>
                    <a:pt x="9" y="46"/>
                  </a:lnTo>
                  <a:lnTo>
                    <a:pt x="7" y="54"/>
                  </a:lnTo>
                  <a:lnTo>
                    <a:pt x="4" y="61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5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8" y="99"/>
                  </a:lnTo>
                  <a:lnTo>
                    <a:pt x="9" y="93"/>
                  </a:lnTo>
                  <a:lnTo>
                    <a:pt x="9" y="86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68"/>
                  </a:lnTo>
                  <a:lnTo>
                    <a:pt x="15" y="64"/>
                  </a:lnTo>
                  <a:lnTo>
                    <a:pt x="16" y="58"/>
                  </a:lnTo>
                  <a:lnTo>
                    <a:pt x="17" y="52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5" y="34"/>
                  </a:lnTo>
                  <a:lnTo>
                    <a:pt x="26" y="29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3" y="11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5" name="Freeform 157"/>
            <p:cNvSpPr>
              <a:spLocks/>
            </p:cNvSpPr>
            <p:nvPr/>
          </p:nvSpPr>
          <p:spPr bwMode="auto">
            <a:xfrm>
              <a:off x="2572" y="1924"/>
              <a:ext cx="23" cy="51"/>
            </a:xfrm>
            <a:custGeom>
              <a:avLst/>
              <a:gdLst>
                <a:gd name="T0" fmla="*/ 0 w 49"/>
                <a:gd name="T1" fmla="*/ 0 h 107"/>
                <a:gd name="T2" fmla="*/ 0 w 49"/>
                <a:gd name="T3" fmla="*/ 0 h 107"/>
                <a:gd name="T4" fmla="*/ 0 w 49"/>
                <a:gd name="T5" fmla="*/ 0 h 107"/>
                <a:gd name="T6" fmla="*/ 0 w 49"/>
                <a:gd name="T7" fmla="*/ 0 h 107"/>
                <a:gd name="T8" fmla="*/ 0 w 49"/>
                <a:gd name="T9" fmla="*/ 0 h 107"/>
                <a:gd name="T10" fmla="*/ 0 w 49"/>
                <a:gd name="T11" fmla="*/ 0 h 107"/>
                <a:gd name="T12" fmla="*/ 0 w 49"/>
                <a:gd name="T13" fmla="*/ 1 h 107"/>
                <a:gd name="T14" fmla="*/ 0 w 49"/>
                <a:gd name="T15" fmla="*/ 1 h 107"/>
                <a:gd name="T16" fmla="*/ 0 w 49"/>
                <a:gd name="T17" fmla="*/ 1 h 107"/>
                <a:gd name="T18" fmla="*/ 0 w 49"/>
                <a:gd name="T19" fmla="*/ 1 h 107"/>
                <a:gd name="T20" fmla="*/ 0 w 49"/>
                <a:gd name="T21" fmla="*/ 2 h 107"/>
                <a:gd name="T22" fmla="*/ 0 w 49"/>
                <a:gd name="T23" fmla="*/ 2 h 107"/>
                <a:gd name="T24" fmla="*/ 0 w 49"/>
                <a:gd name="T25" fmla="*/ 2 h 107"/>
                <a:gd name="T26" fmla="*/ 0 w 49"/>
                <a:gd name="T27" fmla="*/ 2 h 107"/>
                <a:gd name="T28" fmla="*/ 0 w 49"/>
                <a:gd name="T29" fmla="*/ 3 h 107"/>
                <a:gd name="T30" fmla="*/ 0 w 49"/>
                <a:gd name="T31" fmla="*/ 3 h 107"/>
                <a:gd name="T32" fmla="*/ 1 w 49"/>
                <a:gd name="T33" fmla="*/ 4 h 107"/>
                <a:gd name="T34" fmla="*/ 1 w 49"/>
                <a:gd name="T35" fmla="*/ 4 h 107"/>
                <a:gd name="T36" fmla="*/ 1 w 49"/>
                <a:gd name="T37" fmla="*/ 4 h 107"/>
                <a:gd name="T38" fmla="*/ 1 w 49"/>
                <a:gd name="T39" fmla="*/ 4 h 107"/>
                <a:gd name="T40" fmla="*/ 1 w 49"/>
                <a:gd name="T41" fmla="*/ 5 h 107"/>
                <a:gd name="T42" fmla="*/ 2 w 49"/>
                <a:gd name="T43" fmla="*/ 5 h 107"/>
                <a:gd name="T44" fmla="*/ 2 w 49"/>
                <a:gd name="T45" fmla="*/ 5 h 107"/>
                <a:gd name="T46" fmla="*/ 2 w 49"/>
                <a:gd name="T47" fmla="*/ 5 h 107"/>
                <a:gd name="T48" fmla="*/ 2 w 49"/>
                <a:gd name="T49" fmla="*/ 5 h 107"/>
                <a:gd name="T50" fmla="*/ 2 w 49"/>
                <a:gd name="T51" fmla="*/ 5 h 107"/>
                <a:gd name="T52" fmla="*/ 2 w 49"/>
                <a:gd name="T53" fmla="*/ 5 h 107"/>
                <a:gd name="T54" fmla="*/ 2 w 49"/>
                <a:gd name="T55" fmla="*/ 5 h 107"/>
                <a:gd name="T56" fmla="*/ 2 w 49"/>
                <a:gd name="T57" fmla="*/ 5 h 107"/>
                <a:gd name="T58" fmla="*/ 1 w 49"/>
                <a:gd name="T59" fmla="*/ 4 h 107"/>
                <a:gd name="T60" fmla="*/ 1 w 49"/>
                <a:gd name="T61" fmla="*/ 4 h 107"/>
                <a:gd name="T62" fmla="*/ 1 w 49"/>
                <a:gd name="T63" fmla="*/ 4 h 107"/>
                <a:gd name="T64" fmla="*/ 1 w 49"/>
                <a:gd name="T65" fmla="*/ 3 h 107"/>
                <a:gd name="T66" fmla="*/ 1 w 49"/>
                <a:gd name="T67" fmla="*/ 3 h 107"/>
                <a:gd name="T68" fmla="*/ 1 w 49"/>
                <a:gd name="T69" fmla="*/ 3 h 107"/>
                <a:gd name="T70" fmla="*/ 1 w 49"/>
                <a:gd name="T71" fmla="*/ 3 h 107"/>
                <a:gd name="T72" fmla="*/ 0 w 49"/>
                <a:gd name="T73" fmla="*/ 2 h 107"/>
                <a:gd name="T74" fmla="*/ 0 w 49"/>
                <a:gd name="T75" fmla="*/ 2 h 107"/>
                <a:gd name="T76" fmla="*/ 0 w 49"/>
                <a:gd name="T77" fmla="*/ 2 h 107"/>
                <a:gd name="T78" fmla="*/ 0 w 49"/>
                <a:gd name="T79" fmla="*/ 2 h 107"/>
                <a:gd name="T80" fmla="*/ 0 w 49"/>
                <a:gd name="T81" fmla="*/ 2 h 107"/>
                <a:gd name="T82" fmla="*/ 0 w 49"/>
                <a:gd name="T83" fmla="*/ 1 h 107"/>
                <a:gd name="T84" fmla="*/ 0 w 49"/>
                <a:gd name="T85" fmla="*/ 1 h 107"/>
                <a:gd name="T86" fmla="*/ 0 w 49"/>
                <a:gd name="T87" fmla="*/ 1 h 107"/>
                <a:gd name="T88" fmla="*/ 0 w 49"/>
                <a:gd name="T89" fmla="*/ 1 h 107"/>
                <a:gd name="T90" fmla="*/ 0 w 49"/>
                <a:gd name="T91" fmla="*/ 0 h 107"/>
                <a:gd name="T92" fmla="*/ 0 w 49"/>
                <a:gd name="T93" fmla="*/ 0 h 107"/>
                <a:gd name="T94" fmla="*/ 0 w 49"/>
                <a:gd name="T95" fmla="*/ 0 h 107"/>
                <a:gd name="T96" fmla="*/ 0 w 49"/>
                <a:gd name="T97" fmla="*/ 0 h 107"/>
                <a:gd name="T98" fmla="*/ 0 w 49"/>
                <a:gd name="T99" fmla="*/ 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107"/>
                <a:gd name="T152" fmla="*/ 49 w 49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107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5"/>
                  </a:lnTo>
                  <a:lnTo>
                    <a:pt x="9" y="49"/>
                  </a:lnTo>
                  <a:lnTo>
                    <a:pt x="10" y="53"/>
                  </a:lnTo>
                  <a:lnTo>
                    <a:pt x="13" y="60"/>
                  </a:lnTo>
                  <a:lnTo>
                    <a:pt x="18" y="69"/>
                  </a:lnTo>
                  <a:lnTo>
                    <a:pt x="21" y="73"/>
                  </a:lnTo>
                  <a:lnTo>
                    <a:pt x="25" y="78"/>
                  </a:lnTo>
                  <a:lnTo>
                    <a:pt x="28" y="82"/>
                  </a:lnTo>
                  <a:lnTo>
                    <a:pt x="32" y="87"/>
                  </a:lnTo>
                  <a:lnTo>
                    <a:pt x="38" y="94"/>
                  </a:lnTo>
                  <a:lnTo>
                    <a:pt x="44" y="100"/>
                  </a:lnTo>
                  <a:lnTo>
                    <a:pt x="48" y="104"/>
                  </a:lnTo>
                  <a:lnTo>
                    <a:pt x="49" y="107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39" y="92"/>
                  </a:lnTo>
                  <a:lnTo>
                    <a:pt x="35" y="86"/>
                  </a:lnTo>
                  <a:lnTo>
                    <a:pt x="31" y="81"/>
                  </a:lnTo>
                  <a:lnTo>
                    <a:pt x="28" y="75"/>
                  </a:lnTo>
                  <a:lnTo>
                    <a:pt x="26" y="71"/>
                  </a:lnTo>
                  <a:lnTo>
                    <a:pt x="23" y="66"/>
                  </a:lnTo>
                  <a:lnTo>
                    <a:pt x="21" y="62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4" y="47"/>
                  </a:lnTo>
                  <a:lnTo>
                    <a:pt x="13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9" y="30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5" y="18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416" name="Group 158"/>
            <p:cNvGrpSpPr>
              <a:grpSpLocks/>
            </p:cNvGrpSpPr>
            <p:nvPr/>
          </p:nvGrpSpPr>
          <p:grpSpPr bwMode="auto">
            <a:xfrm>
              <a:off x="2687" y="2004"/>
              <a:ext cx="189" cy="322"/>
              <a:chOff x="4124" y="1132"/>
              <a:chExt cx="202" cy="333"/>
            </a:xfrm>
          </p:grpSpPr>
          <p:sp>
            <p:nvSpPr>
              <p:cNvPr id="139430" name="Freeform 159"/>
              <p:cNvSpPr>
                <a:spLocks/>
              </p:cNvSpPr>
              <p:nvPr/>
            </p:nvSpPr>
            <p:spPr bwMode="auto">
              <a:xfrm>
                <a:off x="4174" y="1132"/>
                <a:ext cx="32" cy="57"/>
              </a:xfrm>
              <a:custGeom>
                <a:avLst/>
                <a:gdLst>
                  <a:gd name="T0" fmla="*/ 2 w 64"/>
                  <a:gd name="T1" fmla="*/ 7 h 115"/>
                  <a:gd name="T2" fmla="*/ 2 w 64"/>
                  <a:gd name="T3" fmla="*/ 2 h 115"/>
                  <a:gd name="T4" fmla="*/ 0 w 64"/>
                  <a:gd name="T5" fmla="*/ 2 h 115"/>
                  <a:gd name="T6" fmla="*/ 2 w 64"/>
                  <a:gd name="T7" fmla="*/ 1 h 115"/>
                  <a:gd name="T8" fmla="*/ 1 w 64"/>
                  <a:gd name="T9" fmla="*/ 1 h 115"/>
                  <a:gd name="T10" fmla="*/ 1 w 64"/>
                  <a:gd name="T11" fmla="*/ 1 h 115"/>
                  <a:gd name="T12" fmla="*/ 1 w 64"/>
                  <a:gd name="T13" fmla="*/ 1 h 115"/>
                  <a:gd name="T14" fmla="*/ 1 w 64"/>
                  <a:gd name="T15" fmla="*/ 1 h 115"/>
                  <a:gd name="T16" fmla="*/ 1 w 64"/>
                  <a:gd name="T17" fmla="*/ 1 h 115"/>
                  <a:gd name="T18" fmla="*/ 2 w 64"/>
                  <a:gd name="T19" fmla="*/ 1 h 115"/>
                  <a:gd name="T20" fmla="*/ 2 w 64"/>
                  <a:gd name="T21" fmla="*/ 1 h 115"/>
                  <a:gd name="T22" fmla="*/ 0 w 64"/>
                  <a:gd name="T23" fmla="*/ 1 h 115"/>
                  <a:gd name="T24" fmla="*/ 1 w 64"/>
                  <a:gd name="T25" fmla="*/ 0 h 115"/>
                  <a:gd name="T26" fmla="*/ 1 w 64"/>
                  <a:gd name="T27" fmla="*/ 0 h 115"/>
                  <a:gd name="T28" fmla="*/ 1 w 64"/>
                  <a:gd name="T29" fmla="*/ 0 h 115"/>
                  <a:gd name="T30" fmla="*/ 1 w 64"/>
                  <a:gd name="T31" fmla="*/ 0 h 115"/>
                  <a:gd name="T32" fmla="*/ 1 w 64"/>
                  <a:gd name="T33" fmla="*/ 0 h 115"/>
                  <a:gd name="T34" fmla="*/ 2 w 64"/>
                  <a:gd name="T35" fmla="*/ 0 h 115"/>
                  <a:gd name="T36" fmla="*/ 2 w 64"/>
                  <a:gd name="T37" fmla="*/ 0 h 115"/>
                  <a:gd name="T38" fmla="*/ 3 w 64"/>
                  <a:gd name="T39" fmla="*/ 0 h 115"/>
                  <a:gd name="T40" fmla="*/ 3 w 64"/>
                  <a:gd name="T41" fmla="*/ 0 h 115"/>
                  <a:gd name="T42" fmla="*/ 3 w 64"/>
                  <a:gd name="T43" fmla="*/ 0 h 115"/>
                  <a:gd name="T44" fmla="*/ 4 w 64"/>
                  <a:gd name="T45" fmla="*/ 0 h 115"/>
                  <a:gd name="T46" fmla="*/ 4 w 64"/>
                  <a:gd name="T47" fmla="*/ 0 h 115"/>
                  <a:gd name="T48" fmla="*/ 4 w 64"/>
                  <a:gd name="T49" fmla="*/ 0 h 115"/>
                  <a:gd name="T50" fmla="*/ 4 w 64"/>
                  <a:gd name="T51" fmla="*/ 0 h 115"/>
                  <a:gd name="T52" fmla="*/ 4 w 64"/>
                  <a:gd name="T53" fmla="*/ 0 h 115"/>
                  <a:gd name="T54" fmla="*/ 4 w 64"/>
                  <a:gd name="T55" fmla="*/ 2 h 115"/>
                  <a:gd name="T56" fmla="*/ 4 w 64"/>
                  <a:gd name="T57" fmla="*/ 2 h 115"/>
                  <a:gd name="T58" fmla="*/ 4 w 64"/>
                  <a:gd name="T59" fmla="*/ 3 h 115"/>
                  <a:gd name="T60" fmla="*/ 3 w 64"/>
                  <a:gd name="T61" fmla="*/ 3 h 115"/>
                  <a:gd name="T62" fmla="*/ 4 w 64"/>
                  <a:gd name="T63" fmla="*/ 7 h 115"/>
                  <a:gd name="T64" fmla="*/ 2 w 64"/>
                  <a:gd name="T65" fmla="*/ 7 h 115"/>
                  <a:gd name="T66" fmla="*/ 2 w 64"/>
                  <a:gd name="T67" fmla="*/ 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115"/>
                  <a:gd name="T104" fmla="*/ 64 w 64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115">
                    <a:moveTo>
                      <a:pt x="21" y="115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22" y="30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4" y="7"/>
                    </a:lnTo>
                    <a:lnTo>
                      <a:pt x="57" y="12"/>
                    </a:lnTo>
                    <a:lnTo>
                      <a:pt x="60" y="38"/>
                    </a:lnTo>
                    <a:lnTo>
                      <a:pt x="55" y="3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60" y="115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1" name="Freeform 160"/>
              <p:cNvSpPr>
                <a:spLocks/>
              </p:cNvSpPr>
              <p:nvPr/>
            </p:nvSpPr>
            <p:spPr bwMode="auto">
              <a:xfrm>
                <a:off x="4305" y="1242"/>
                <a:ext cx="21" cy="12"/>
              </a:xfrm>
              <a:custGeom>
                <a:avLst/>
                <a:gdLst>
                  <a:gd name="T0" fmla="*/ 0 w 41"/>
                  <a:gd name="T1" fmla="*/ 0 h 25"/>
                  <a:gd name="T2" fmla="*/ 2 w 41"/>
                  <a:gd name="T3" fmla="*/ 1 h 25"/>
                  <a:gd name="T4" fmla="*/ 2 w 41"/>
                  <a:gd name="T5" fmla="*/ 1 h 25"/>
                  <a:gd name="T6" fmla="*/ 3 w 41"/>
                  <a:gd name="T7" fmla="*/ 1 h 25"/>
                  <a:gd name="T8" fmla="*/ 2 w 41"/>
                  <a:gd name="T9" fmla="*/ 0 h 25"/>
                  <a:gd name="T10" fmla="*/ 0 w 41"/>
                  <a:gd name="T11" fmla="*/ 0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17" y="16"/>
                    </a:lnTo>
                    <a:lnTo>
                      <a:pt x="18" y="25"/>
                    </a:lnTo>
                    <a:lnTo>
                      <a:pt x="41" y="22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2" name="Freeform 161"/>
              <p:cNvSpPr>
                <a:spLocks/>
              </p:cNvSpPr>
              <p:nvPr/>
            </p:nvSpPr>
            <p:spPr bwMode="auto">
              <a:xfrm>
                <a:off x="4136" y="1261"/>
                <a:ext cx="19" cy="22"/>
              </a:xfrm>
              <a:custGeom>
                <a:avLst/>
                <a:gdLst>
                  <a:gd name="T0" fmla="*/ 0 w 38"/>
                  <a:gd name="T1" fmla="*/ 0 h 43"/>
                  <a:gd name="T2" fmla="*/ 1 w 38"/>
                  <a:gd name="T3" fmla="*/ 3 h 43"/>
                  <a:gd name="T4" fmla="*/ 1 w 38"/>
                  <a:gd name="T5" fmla="*/ 3 h 43"/>
                  <a:gd name="T6" fmla="*/ 3 w 38"/>
                  <a:gd name="T7" fmla="*/ 3 h 43"/>
                  <a:gd name="T8" fmla="*/ 2 w 38"/>
                  <a:gd name="T9" fmla="*/ 2 h 43"/>
                  <a:gd name="T10" fmla="*/ 0 w 38"/>
                  <a:gd name="T11" fmla="*/ 0 h 43"/>
                  <a:gd name="T12" fmla="*/ 0 w 3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0" y="0"/>
                    </a:moveTo>
                    <a:lnTo>
                      <a:pt x="10" y="34"/>
                    </a:lnTo>
                    <a:lnTo>
                      <a:pt x="10" y="43"/>
                    </a:lnTo>
                    <a:lnTo>
                      <a:pt x="38" y="39"/>
                    </a:lnTo>
                    <a:lnTo>
                      <a:pt x="2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3" name="Freeform 162"/>
              <p:cNvSpPr>
                <a:spLocks/>
              </p:cNvSpPr>
              <p:nvPr/>
            </p:nvSpPr>
            <p:spPr bwMode="auto">
              <a:xfrm>
                <a:off x="4124" y="1158"/>
                <a:ext cx="200" cy="301"/>
              </a:xfrm>
              <a:custGeom>
                <a:avLst/>
                <a:gdLst>
                  <a:gd name="T0" fmla="*/ 15 w 400"/>
                  <a:gd name="T1" fmla="*/ 3 h 601"/>
                  <a:gd name="T2" fmla="*/ 17 w 400"/>
                  <a:gd name="T3" fmla="*/ 5 h 601"/>
                  <a:gd name="T4" fmla="*/ 18 w 400"/>
                  <a:gd name="T5" fmla="*/ 7 h 601"/>
                  <a:gd name="T6" fmla="*/ 25 w 400"/>
                  <a:gd name="T7" fmla="*/ 12 h 601"/>
                  <a:gd name="T8" fmla="*/ 24 w 400"/>
                  <a:gd name="T9" fmla="*/ 12 h 601"/>
                  <a:gd name="T10" fmla="*/ 23 w 400"/>
                  <a:gd name="T11" fmla="*/ 11 h 601"/>
                  <a:gd name="T12" fmla="*/ 21 w 400"/>
                  <a:gd name="T13" fmla="*/ 11 h 601"/>
                  <a:gd name="T14" fmla="*/ 20 w 400"/>
                  <a:gd name="T15" fmla="*/ 11 h 601"/>
                  <a:gd name="T16" fmla="*/ 18 w 400"/>
                  <a:gd name="T17" fmla="*/ 10 h 601"/>
                  <a:gd name="T18" fmla="*/ 17 w 400"/>
                  <a:gd name="T19" fmla="*/ 9 h 601"/>
                  <a:gd name="T20" fmla="*/ 15 w 400"/>
                  <a:gd name="T21" fmla="*/ 8 h 601"/>
                  <a:gd name="T22" fmla="*/ 14 w 400"/>
                  <a:gd name="T23" fmla="*/ 7 h 601"/>
                  <a:gd name="T24" fmla="*/ 15 w 400"/>
                  <a:gd name="T25" fmla="*/ 14 h 601"/>
                  <a:gd name="T26" fmla="*/ 16 w 400"/>
                  <a:gd name="T27" fmla="*/ 16 h 601"/>
                  <a:gd name="T28" fmla="*/ 17 w 400"/>
                  <a:gd name="T29" fmla="*/ 17 h 601"/>
                  <a:gd name="T30" fmla="*/ 18 w 400"/>
                  <a:gd name="T31" fmla="*/ 19 h 601"/>
                  <a:gd name="T32" fmla="*/ 19 w 400"/>
                  <a:gd name="T33" fmla="*/ 22 h 601"/>
                  <a:gd name="T34" fmla="*/ 19 w 400"/>
                  <a:gd name="T35" fmla="*/ 24 h 601"/>
                  <a:gd name="T36" fmla="*/ 18 w 400"/>
                  <a:gd name="T37" fmla="*/ 37 h 601"/>
                  <a:gd name="T38" fmla="*/ 16 w 400"/>
                  <a:gd name="T39" fmla="*/ 35 h 601"/>
                  <a:gd name="T40" fmla="*/ 16 w 400"/>
                  <a:gd name="T41" fmla="*/ 33 h 601"/>
                  <a:gd name="T42" fmla="*/ 15 w 400"/>
                  <a:gd name="T43" fmla="*/ 31 h 601"/>
                  <a:gd name="T44" fmla="*/ 15 w 400"/>
                  <a:gd name="T45" fmla="*/ 30 h 601"/>
                  <a:gd name="T46" fmla="*/ 15 w 400"/>
                  <a:gd name="T47" fmla="*/ 28 h 601"/>
                  <a:gd name="T48" fmla="*/ 15 w 400"/>
                  <a:gd name="T49" fmla="*/ 26 h 601"/>
                  <a:gd name="T50" fmla="*/ 15 w 400"/>
                  <a:gd name="T51" fmla="*/ 24 h 601"/>
                  <a:gd name="T52" fmla="*/ 11 w 400"/>
                  <a:gd name="T53" fmla="*/ 19 h 601"/>
                  <a:gd name="T54" fmla="*/ 11 w 400"/>
                  <a:gd name="T55" fmla="*/ 20 h 601"/>
                  <a:gd name="T56" fmla="*/ 10 w 400"/>
                  <a:gd name="T57" fmla="*/ 22 h 601"/>
                  <a:gd name="T58" fmla="*/ 10 w 400"/>
                  <a:gd name="T59" fmla="*/ 24 h 601"/>
                  <a:gd name="T60" fmla="*/ 9 w 400"/>
                  <a:gd name="T61" fmla="*/ 25 h 601"/>
                  <a:gd name="T62" fmla="*/ 8 w 400"/>
                  <a:gd name="T63" fmla="*/ 27 h 601"/>
                  <a:gd name="T64" fmla="*/ 6 w 400"/>
                  <a:gd name="T65" fmla="*/ 29 h 601"/>
                  <a:gd name="T66" fmla="*/ 4 w 400"/>
                  <a:gd name="T67" fmla="*/ 31 h 601"/>
                  <a:gd name="T68" fmla="*/ 4 w 400"/>
                  <a:gd name="T69" fmla="*/ 29 h 601"/>
                  <a:gd name="T70" fmla="*/ 5 w 400"/>
                  <a:gd name="T71" fmla="*/ 27 h 601"/>
                  <a:gd name="T72" fmla="*/ 5 w 400"/>
                  <a:gd name="T73" fmla="*/ 25 h 601"/>
                  <a:gd name="T74" fmla="*/ 6 w 400"/>
                  <a:gd name="T75" fmla="*/ 23 h 601"/>
                  <a:gd name="T76" fmla="*/ 6 w 400"/>
                  <a:gd name="T77" fmla="*/ 7 h 601"/>
                  <a:gd name="T78" fmla="*/ 3 w 400"/>
                  <a:gd name="T79" fmla="*/ 15 h 601"/>
                  <a:gd name="T80" fmla="*/ 2 w 400"/>
                  <a:gd name="T81" fmla="*/ 13 h 601"/>
                  <a:gd name="T82" fmla="*/ 1 w 400"/>
                  <a:gd name="T83" fmla="*/ 12 h 601"/>
                  <a:gd name="T84" fmla="*/ 1 w 400"/>
                  <a:gd name="T85" fmla="*/ 10 h 601"/>
                  <a:gd name="T86" fmla="*/ 1 w 400"/>
                  <a:gd name="T87" fmla="*/ 9 h 601"/>
                  <a:gd name="T88" fmla="*/ 1 w 400"/>
                  <a:gd name="T89" fmla="*/ 7 h 601"/>
                  <a:gd name="T90" fmla="*/ 1 w 400"/>
                  <a:gd name="T91" fmla="*/ 5 h 601"/>
                  <a:gd name="T92" fmla="*/ 2 w 400"/>
                  <a:gd name="T93" fmla="*/ 4 h 601"/>
                  <a:gd name="T94" fmla="*/ 4 w 400"/>
                  <a:gd name="T95" fmla="*/ 2 h 601"/>
                  <a:gd name="T96" fmla="*/ 6 w 400"/>
                  <a:gd name="T97" fmla="*/ 1 h 601"/>
                  <a:gd name="T98" fmla="*/ 8 w 400"/>
                  <a:gd name="T99" fmla="*/ 1 h 601"/>
                  <a:gd name="T100" fmla="*/ 9 w 400"/>
                  <a:gd name="T101" fmla="*/ 0 h 601"/>
                  <a:gd name="T102" fmla="*/ 10 w 400"/>
                  <a:gd name="T103" fmla="*/ 1 h 601"/>
                  <a:gd name="T104" fmla="*/ 12 w 400"/>
                  <a:gd name="T105" fmla="*/ 1 h 601"/>
                  <a:gd name="T106" fmla="*/ 13 w 400"/>
                  <a:gd name="T107" fmla="*/ 2 h 6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0"/>
                  <a:gd name="T163" fmla="*/ 0 h 601"/>
                  <a:gd name="T164" fmla="*/ 400 w 400"/>
                  <a:gd name="T165" fmla="*/ 601 h 6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0" h="601">
                    <a:moveTo>
                      <a:pt x="205" y="19"/>
                    </a:moveTo>
                    <a:lnTo>
                      <a:pt x="212" y="23"/>
                    </a:lnTo>
                    <a:lnTo>
                      <a:pt x="220" y="30"/>
                    </a:lnTo>
                    <a:lnTo>
                      <a:pt x="226" y="36"/>
                    </a:lnTo>
                    <a:lnTo>
                      <a:pt x="234" y="44"/>
                    </a:lnTo>
                    <a:lnTo>
                      <a:pt x="240" y="50"/>
                    </a:lnTo>
                    <a:lnTo>
                      <a:pt x="248" y="58"/>
                    </a:lnTo>
                    <a:lnTo>
                      <a:pt x="251" y="62"/>
                    </a:lnTo>
                    <a:lnTo>
                      <a:pt x="255" y="67"/>
                    </a:lnTo>
                    <a:lnTo>
                      <a:pt x="259" y="71"/>
                    </a:lnTo>
                    <a:lnTo>
                      <a:pt x="261" y="75"/>
                    </a:lnTo>
                    <a:lnTo>
                      <a:pt x="268" y="82"/>
                    </a:lnTo>
                    <a:lnTo>
                      <a:pt x="273" y="89"/>
                    </a:lnTo>
                    <a:lnTo>
                      <a:pt x="278" y="96"/>
                    </a:lnTo>
                    <a:lnTo>
                      <a:pt x="283" y="103"/>
                    </a:lnTo>
                    <a:lnTo>
                      <a:pt x="286" y="106"/>
                    </a:lnTo>
                    <a:lnTo>
                      <a:pt x="289" y="110"/>
                    </a:lnTo>
                    <a:lnTo>
                      <a:pt x="290" y="113"/>
                    </a:lnTo>
                    <a:lnTo>
                      <a:pt x="292" y="114"/>
                    </a:lnTo>
                    <a:lnTo>
                      <a:pt x="400" y="179"/>
                    </a:lnTo>
                    <a:lnTo>
                      <a:pt x="399" y="178"/>
                    </a:lnTo>
                    <a:lnTo>
                      <a:pt x="395" y="178"/>
                    </a:lnTo>
                    <a:lnTo>
                      <a:pt x="391" y="178"/>
                    </a:lnTo>
                    <a:lnTo>
                      <a:pt x="385" y="177"/>
                    </a:lnTo>
                    <a:lnTo>
                      <a:pt x="381" y="177"/>
                    </a:lnTo>
                    <a:lnTo>
                      <a:pt x="377" y="175"/>
                    </a:lnTo>
                    <a:lnTo>
                      <a:pt x="373" y="175"/>
                    </a:lnTo>
                    <a:lnTo>
                      <a:pt x="369" y="175"/>
                    </a:lnTo>
                    <a:lnTo>
                      <a:pt x="364" y="174"/>
                    </a:lnTo>
                    <a:lnTo>
                      <a:pt x="360" y="173"/>
                    </a:lnTo>
                    <a:lnTo>
                      <a:pt x="355" y="173"/>
                    </a:lnTo>
                    <a:lnTo>
                      <a:pt x="351" y="173"/>
                    </a:lnTo>
                    <a:lnTo>
                      <a:pt x="345" y="172"/>
                    </a:lnTo>
                    <a:lnTo>
                      <a:pt x="341" y="170"/>
                    </a:lnTo>
                    <a:lnTo>
                      <a:pt x="334" y="169"/>
                    </a:lnTo>
                    <a:lnTo>
                      <a:pt x="330" y="168"/>
                    </a:lnTo>
                    <a:lnTo>
                      <a:pt x="324" y="166"/>
                    </a:lnTo>
                    <a:lnTo>
                      <a:pt x="319" y="166"/>
                    </a:lnTo>
                    <a:lnTo>
                      <a:pt x="313" y="164"/>
                    </a:lnTo>
                    <a:lnTo>
                      <a:pt x="309" y="164"/>
                    </a:lnTo>
                    <a:lnTo>
                      <a:pt x="304" y="162"/>
                    </a:lnTo>
                    <a:lnTo>
                      <a:pt x="299" y="160"/>
                    </a:lnTo>
                    <a:lnTo>
                      <a:pt x="294" y="158"/>
                    </a:lnTo>
                    <a:lnTo>
                      <a:pt x="290" y="158"/>
                    </a:lnTo>
                    <a:lnTo>
                      <a:pt x="285" y="156"/>
                    </a:lnTo>
                    <a:lnTo>
                      <a:pt x="281" y="155"/>
                    </a:lnTo>
                    <a:lnTo>
                      <a:pt x="277" y="153"/>
                    </a:lnTo>
                    <a:lnTo>
                      <a:pt x="274" y="152"/>
                    </a:lnTo>
                    <a:lnTo>
                      <a:pt x="266" y="148"/>
                    </a:lnTo>
                    <a:lnTo>
                      <a:pt x="260" y="144"/>
                    </a:lnTo>
                    <a:lnTo>
                      <a:pt x="253" y="139"/>
                    </a:lnTo>
                    <a:lnTo>
                      <a:pt x="248" y="135"/>
                    </a:lnTo>
                    <a:lnTo>
                      <a:pt x="240" y="130"/>
                    </a:lnTo>
                    <a:lnTo>
                      <a:pt x="237" y="126"/>
                    </a:lnTo>
                    <a:lnTo>
                      <a:pt x="231" y="121"/>
                    </a:lnTo>
                    <a:lnTo>
                      <a:pt x="227" y="117"/>
                    </a:lnTo>
                    <a:lnTo>
                      <a:pt x="222" y="112"/>
                    </a:lnTo>
                    <a:lnTo>
                      <a:pt x="220" y="108"/>
                    </a:lnTo>
                    <a:lnTo>
                      <a:pt x="216" y="104"/>
                    </a:lnTo>
                    <a:lnTo>
                      <a:pt x="214" y="101"/>
                    </a:lnTo>
                    <a:lnTo>
                      <a:pt x="211" y="96"/>
                    </a:lnTo>
                    <a:lnTo>
                      <a:pt x="209" y="95"/>
                    </a:lnTo>
                    <a:lnTo>
                      <a:pt x="227" y="212"/>
                    </a:lnTo>
                    <a:lnTo>
                      <a:pt x="230" y="214"/>
                    </a:lnTo>
                    <a:lnTo>
                      <a:pt x="234" y="218"/>
                    </a:lnTo>
                    <a:lnTo>
                      <a:pt x="239" y="225"/>
                    </a:lnTo>
                    <a:lnTo>
                      <a:pt x="240" y="229"/>
                    </a:lnTo>
                    <a:lnTo>
                      <a:pt x="243" y="231"/>
                    </a:lnTo>
                    <a:lnTo>
                      <a:pt x="246" y="237"/>
                    </a:lnTo>
                    <a:lnTo>
                      <a:pt x="250" y="242"/>
                    </a:lnTo>
                    <a:lnTo>
                      <a:pt x="253" y="246"/>
                    </a:lnTo>
                    <a:lnTo>
                      <a:pt x="256" y="252"/>
                    </a:lnTo>
                    <a:lnTo>
                      <a:pt x="260" y="257"/>
                    </a:lnTo>
                    <a:lnTo>
                      <a:pt x="264" y="264"/>
                    </a:lnTo>
                    <a:lnTo>
                      <a:pt x="268" y="269"/>
                    </a:lnTo>
                    <a:lnTo>
                      <a:pt x="270" y="274"/>
                    </a:lnTo>
                    <a:lnTo>
                      <a:pt x="273" y="282"/>
                    </a:lnTo>
                    <a:lnTo>
                      <a:pt x="277" y="289"/>
                    </a:lnTo>
                    <a:lnTo>
                      <a:pt x="279" y="295"/>
                    </a:lnTo>
                    <a:lnTo>
                      <a:pt x="283" y="302"/>
                    </a:lnTo>
                    <a:lnTo>
                      <a:pt x="286" y="310"/>
                    </a:lnTo>
                    <a:lnTo>
                      <a:pt x="289" y="317"/>
                    </a:lnTo>
                    <a:lnTo>
                      <a:pt x="290" y="324"/>
                    </a:lnTo>
                    <a:lnTo>
                      <a:pt x="292" y="332"/>
                    </a:lnTo>
                    <a:lnTo>
                      <a:pt x="295" y="339"/>
                    </a:lnTo>
                    <a:lnTo>
                      <a:pt x="298" y="349"/>
                    </a:lnTo>
                    <a:lnTo>
                      <a:pt x="298" y="355"/>
                    </a:lnTo>
                    <a:lnTo>
                      <a:pt x="299" y="364"/>
                    </a:lnTo>
                    <a:lnTo>
                      <a:pt x="299" y="368"/>
                    </a:lnTo>
                    <a:lnTo>
                      <a:pt x="300" y="372"/>
                    </a:lnTo>
                    <a:lnTo>
                      <a:pt x="300" y="376"/>
                    </a:lnTo>
                    <a:lnTo>
                      <a:pt x="302" y="380"/>
                    </a:lnTo>
                    <a:lnTo>
                      <a:pt x="281" y="601"/>
                    </a:lnTo>
                    <a:lnTo>
                      <a:pt x="277" y="596"/>
                    </a:lnTo>
                    <a:lnTo>
                      <a:pt x="273" y="591"/>
                    </a:lnTo>
                    <a:lnTo>
                      <a:pt x="269" y="586"/>
                    </a:lnTo>
                    <a:lnTo>
                      <a:pt x="266" y="580"/>
                    </a:lnTo>
                    <a:lnTo>
                      <a:pt x="261" y="574"/>
                    </a:lnTo>
                    <a:lnTo>
                      <a:pt x="259" y="566"/>
                    </a:lnTo>
                    <a:lnTo>
                      <a:pt x="256" y="560"/>
                    </a:lnTo>
                    <a:lnTo>
                      <a:pt x="253" y="553"/>
                    </a:lnTo>
                    <a:lnTo>
                      <a:pt x="251" y="545"/>
                    </a:lnTo>
                    <a:lnTo>
                      <a:pt x="248" y="537"/>
                    </a:lnTo>
                    <a:lnTo>
                      <a:pt x="246" y="528"/>
                    </a:lnTo>
                    <a:lnTo>
                      <a:pt x="243" y="522"/>
                    </a:lnTo>
                    <a:lnTo>
                      <a:pt x="242" y="517"/>
                    </a:lnTo>
                    <a:lnTo>
                      <a:pt x="240" y="513"/>
                    </a:lnTo>
                    <a:lnTo>
                      <a:pt x="239" y="509"/>
                    </a:lnTo>
                    <a:lnTo>
                      <a:pt x="239" y="505"/>
                    </a:lnTo>
                    <a:lnTo>
                      <a:pt x="237" y="496"/>
                    </a:lnTo>
                    <a:lnTo>
                      <a:pt x="237" y="489"/>
                    </a:lnTo>
                    <a:lnTo>
                      <a:pt x="235" y="484"/>
                    </a:lnTo>
                    <a:lnTo>
                      <a:pt x="234" y="480"/>
                    </a:lnTo>
                    <a:lnTo>
                      <a:pt x="234" y="475"/>
                    </a:lnTo>
                    <a:lnTo>
                      <a:pt x="234" y="471"/>
                    </a:lnTo>
                    <a:lnTo>
                      <a:pt x="233" y="467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31" y="455"/>
                    </a:lnTo>
                    <a:lnTo>
                      <a:pt x="231" y="446"/>
                    </a:lnTo>
                    <a:lnTo>
                      <a:pt x="231" y="440"/>
                    </a:lnTo>
                    <a:lnTo>
                      <a:pt x="231" y="431"/>
                    </a:lnTo>
                    <a:lnTo>
                      <a:pt x="231" y="424"/>
                    </a:lnTo>
                    <a:lnTo>
                      <a:pt x="231" y="416"/>
                    </a:lnTo>
                    <a:lnTo>
                      <a:pt x="233" y="410"/>
                    </a:lnTo>
                    <a:lnTo>
                      <a:pt x="234" y="403"/>
                    </a:lnTo>
                    <a:lnTo>
                      <a:pt x="235" y="397"/>
                    </a:lnTo>
                    <a:lnTo>
                      <a:pt x="237" y="392"/>
                    </a:lnTo>
                    <a:lnTo>
                      <a:pt x="239" y="385"/>
                    </a:lnTo>
                    <a:lnTo>
                      <a:pt x="240" y="381"/>
                    </a:lnTo>
                    <a:lnTo>
                      <a:pt x="244" y="377"/>
                    </a:lnTo>
                    <a:lnTo>
                      <a:pt x="171" y="280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1" y="289"/>
                    </a:lnTo>
                    <a:lnTo>
                      <a:pt x="171" y="294"/>
                    </a:lnTo>
                    <a:lnTo>
                      <a:pt x="170" y="298"/>
                    </a:lnTo>
                    <a:lnTo>
                      <a:pt x="169" y="306"/>
                    </a:lnTo>
                    <a:lnTo>
                      <a:pt x="169" y="312"/>
                    </a:lnTo>
                    <a:lnTo>
                      <a:pt x="168" y="320"/>
                    </a:lnTo>
                    <a:lnTo>
                      <a:pt x="166" y="328"/>
                    </a:lnTo>
                    <a:lnTo>
                      <a:pt x="164" y="336"/>
                    </a:lnTo>
                    <a:lnTo>
                      <a:pt x="162" y="339"/>
                    </a:lnTo>
                    <a:lnTo>
                      <a:pt x="162" y="345"/>
                    </a:lnTo>
                    <a:lnTo>
                      <a:pt x="160" y="349"/>
                    </a:lnTo>
                    <a:lnTo>
                      <a:pt x="160" y="354"/>
                    </a:lnTo>
                    <a:lnTo>
                      <a:pt x="158" y="356"/>
                    </a:lnTo>
                    <a:lnTo>
                      <a:pt x="157" y="362"/>
                    </a:lnTo>
                    <a:lnTo>
                      <a:pt x="155" y="366"/>
                    </a:lnTo>
                    <a:lnTo>
                      <a:pt x="153" y="371"/>
                    </a:lnTo>
                    <a:lnTo>
                      <a:pt x="152" y="375"/>
                    </a:lnTo>
                    <a:lnTo>
                      <a:pt x="149" y="379"/>
                    </a:lnTo>
                    <a:lnTo>
                      <a:pt x="148" y="384"/>
                    </a:lnTo>
                    <a:lnTo>
                      <a:pt x="147" y="388"/>
                    </a:lnTo>
                    <a:lnTo>
                      <a:pt x="143" y="393"/>
                    </a:lnTo>
                    <a:lnTo>
                      <a:pt x="139" y="398"/>
                    </a:lnTo>
                    <a:lnTo>
                      <a:pt x="134" y="403"/>
                    </a:lnTo>
                    <a:lnTo>
                      <a:pt x="130" y="410"/>
                    </a:lnTo>
                    <a:lnTo>
                      <a:pt x="123" y="416"/>
                    </a:lnTo>
                    <a:lnTo>
                      <a:pt x="118" y="423"/>
                    </a:lnTo>
                    <a:lnTo>
                      <a:pt x="110" y="431"/>
                    </a:lnTo>
                    <a:lnTo>
                      <a:pt x="105" y="437"/>
                    </a:lnTo>
                    <a:lnTo>
                      <a:pt x="99" y="444"/>
                    </a:lnTo>
                    <a:lnTo>
                      <a:pt x="91" y="450"/>
                    </a:lnTo>
                    <a:lnTo>
                      <a:pt x="84" y="457"/>
                    </a:lnTo>
                    <a:lnTo>
                      <a:pt x="79" y="463"/>
                    </a:lnTo>
                    <a:lnTo>
                      <a:pt x="73" y="468"/>
                    </a:lnTo>
                    <a:lnTo>
                      <a:pt x="67" y="474"/>
                    </a:lnTo>
                    <a:lnTo>
                      <a:pt x="63" y="479"/>
                    </a:lnTo>
                    <a:lnTo>
                      <a:pt x="61" y="483"/>
                    </a:lnTo>
                    <a:lnTo>
                      <a:pt x="60" y="478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5"/>
                    </a:lnTo>
                    <a:lnTo>
                      <a:pt x="60" y="457"/>
                    </a:lnTo>
                    <a:lnTo>
                      <a:pt x="60" y="450"/>
                    </a:lnTo>
                    <a:lnTo>
                      <a:pt x="60" y="442"/>
                    </a:lnTo>
                    <a:lnTo>
                      <a:pt x="61" y="436"/>
                    </a:lnTo>
                    <a:lnTo>
                      <a:pt x="63" y="429"/>
                    </a:lnTo>
                    <a:lnTo>
                      <a:pt x="66" y="423"/>
                    </a:lnTo>
                    <a:lnTo>
                      <a:pt x="67" y="416"/>
                    </a:lnTo>
                    <a:lnTo>
                      <a:pt x="70" y="410"/>
                    </a:lnTo>
                    <a:lnTo>
                      <a:pt x="73" y="402"/>
                    </a:lnTo>
                    <a:lnTo>
                      <a:pt x="78" y="394"/>
                    </a:lnTo>
                    <a:lnTo>
                      <a:pt x="79" y="390"/>
                    </a:lnTo>
                    <a:lnTo>
                      <a:pt x="82" y="385"/>
                    </a:lnTo>
                    <a:lnTo>
                      <a:pt x="84" y="381"/>
                    </a:lnTo>
                    <a:lnTo>
                      <a:pt x="86" y="377"/>
                    </a:lnTo>
                    <a:lnTo>
                      <a:pt x="88" y="372"/>
                    </a:lnTo>
                    <a:lnTo>
                      <a:pt x="91" y="366"/>
                    </a:lnTo>
                    <a:lnTo>
                      <a:pt x="93" y="360"/>
                    </a:lnTo>
                    <a:lnTo>
                      <a:pt x="96" y="355"/>
                    </a:lnTo>
                    <a:lnTo>
                      <a:pt x="89" y="211"/>
                    </a:lnTo>
                    <a:lnTo>
                      <a:pt x="76" y="208"/>
                    </a:lnTo>
                    <a:lnTo>
                      <a:pt x="83" y="101"/>
                    </a:lnTo>
                    <a:lnTo>
                      <a:pt x="45" y="132"/>
                    </a:lnTo>
                    <a:lnTo>
                      <a:pt x="47" y="224"/>
                    </a:lnTo>
                    <a:lnTo>
                      <a:pt x="39" y="237"/>
                    </a:lnTo>
                    <a:lnTo>
                      <a:pt x="37" y="237"/>
                    </a:lnTo>
                    <a:lnTo>
                      <a:pt x="36" y="234"/>
                    </a:lnTo>
                    <a:lnTo>
                      <a:pt x="34" y="230"/>
                    </a:lnTo>
                    <a:lnTo>
                      <a:pt x="32" y="226"/>
                    </a:lnTo>
                    <a:lnTo>
                      <a:pt x="28" y="220"/>
                    </a:lnTo>
                    <a:lnTo>
                      <a:pt x="24" y="212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19" y="200"/>
                    </a:lnTo>
                    <a:lnTo>
                      <a:pt x="18" y="196"/>
                    </a:lnTo>
                    <a:lnTo>
                      <a:pt x="17" y="191"/>
                    </a:lnTo>
                    <a:lnTo>
                      <a:pt x="14" y="186"/>
                    </a:lnTo>
                    <a:lnTo>
                      <a:pt x="13" y="181"/>
                    </a:lnTo>
                    <a:lnTo>
                      <a:pt x="11" y="175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1" y="138"/>
                    </a:lnTo>
                    <a:lnTo>
                      <a:pt x="1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4" y="100"/>
                    </a:lnTo>
                    <a:lnTo>
                      <a:pt x="6" y="93"/>
                    </a:lnTo>
                    <a:lnTo>
                      <a:pt x="9" y="89"/>
                    </a:lnTo>
                    <a:lnTo>
                      <a:pt x="11" y="84"/>
                    </a:lnTo>
                    <a:lnTo>
                      <a:pt x="14" y="78"/>
                    </a:lnTo>
                    <a:lnTo>
                      <a:pt x="18" y="74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8" y="58"/>
                    </a:lnTo>
                    <a:lnTo>
                      <a:pt x="32" y="53"/>
                    </a:lnTo>
                    <a:lnTo>
                      <a:pt x="37" y="49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6" y="32"/>
                    </a:lnTo>
                    <a:lnTo>
                      <a:pt x="63" y="27"/>
                    </a:lnTo>
                    <a:lnTo>
                      <a:pt x="70" y="20"/>
                    </a:lnTo>
                    <a:lnTo>
                      <a:pt x="79" y="15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0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105" y="5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1"/>
                    </a:lnTo>
                    <a:lnTo>
                      <a:pt x="132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60" y="2"/>
                    </a:lnTo>
                    <a:lnTo>
                      <a:pt x="165" y="4"/>
                    </a:lnTo>
                    <a:lnTo>
                      <a:pt x="170" y="5"/>
                    </a:lnTo>
                    <a:lnTo>
                      <a:pt x="174" y="5"/>
                    </a:lnTo>
                    <a:lnTo>
                      <a:pt x="178" y="7"/>
                    </a:lnTo>
                    <a:lnTo>
                      <a:pt x="183" y="9"/>
                    </a:lnTo>
                    <a:lnTo>
                      <a:pt x="187" y="10"/>
                    </a:lnTo>
                    <a:lnTo>
                      <a:pt x="191" y="13"/>
                    </a:lnTo>
                    <a:lnTo>
                      <a:pt x="196" y="14"/>
                    </a:lnTo>
                    <a:lnTo>
                      <a:pt x="200" y="17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4" name="Freeform 163"/>
              <p:cNvSpPr>
                <a:spLocks/>
              </p:cNvSpPr>
              <p:nvPr/>
            </p:nvSpPr>
            <p:spPr bwMode="auto">
              <a:xfrm>
                <a:off x="4257" y="1451"/>
                <a:ext cx="15" cy="14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1 h 27"/>
                  <a:gd name="T4" fmla="*/ 0 w 31"/>
                  <a:gd name="T5" fmla="*/ 1 h 27"/>
                  <a:gd name="T6" fmla="*/ 1 w 31"/>
                  <a:gd name="T7" fmla="*/ 1 h 27"/>
                  <a:gd name="T8" fmla="*/ 1 w 31"/>
                  <a:gd name="T9" fmla="*/ 2 h 27"/>
                  <a:gd name="T10" fmla="*/ 1 w 31"/>
                  <a:gd name="T11" fmla="*/ 2 h 27"/>
                  <a:gd name="T12" fmla="*/ 1 w 31"/>
                  <a:gd name="T13" fmla="*/ 2 h 27"/>
                  <a:gd name="T14" fmla="*/ 0 w 31"/>
                  <a:gd name="T15" fmla="*/ 2 h 27"/>
                  <a:gd name="T16" fmla="*/ 0 w 31"/>
                  <a:gd name="T17" fmla="*/ 0 h 27"/>
                  <a:gd name="T18" fmla="*/ 0 w 31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8" y="0"/>
                    </a:moveTo>
                    <a:lnTo>
                      <a:pt x="9" y="2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5" name="Freeform 164"/>
              <p:cNvSpPr>
                <a:spLocks/>
              </p:cNvSpPr>
              <p:nvPr/>
            </p:nvSpPr>
            <p:spPr bwMode="auto">
              <a:xfrm>
                <a:off x="4151" y="1391"/>
                <a:ext cx="9" cy="15"/>
              </a:xfrm>
              <a:custGeom>
                <a:avLst/>
                <a:gdLst>
                  <a:gd name="T0" fmla="*/ 1 w 19"/>
                  <a:gd name="T1" fmla="*/ 0 h 31"/>
                  <a:gd name="T2" fmla="*/ 0 w 19"/>
                  <a:gd name="T3" fmla="*/ 1 h 31"/>
                  <a:gd name="T4" fmla="*/ 0 w 19"/>
                  <a:gd name="T5" fmla="*/ 1 h 31"/>
                  <a:gd name="T6" fmla="*/ 0 w 19"/>
                  <a:gd name="T7" fmla="*/ 1 h 31"/>
                  <a:gd name="T8" fmla="*/ 0 w 19"/>
                  <a:gd name="T9" fmla="*/ 1 h 31"/>
                  <a:gd name="T10" fmla="*/ 0 w 19"/>
                  <a:gd name="T11" fmla="*/ 1 h 31"/>
                  <a:gd name="T12" fmla="*/ 0 w 19"/>
                  <a:gd name="T13" fmla="*/ 0 h 31"/>
                  <a:gd name="T14" fmla="*/ 0 w 19"/>
                  <a:gd name="T15" fmla="*/ 0 h 31"/>
                  <a:gd name="T16" fmla="*/ 0 w 19"/>
                  <a:gd name="T17" fmla="*/ 0 h 31"/>
                  <a:gd name="T18" fmla="*/ 0 w 19"/>
                  <a:gd name="T19" fmla="*/ 0 h 31"/>
                  <a:gd name="T20" fmla="*/ 0 w 19"/>
                  <a:gd name="T21" fmla="*/ 0 h 31"/>
                  <a:gd name="T22" fmla="*/ 1 w 19"/>
                  <a:gd name="T23" fmla="*/ 0 h 31"/>
                  <a:gd name="T24" fmla="*/ 1 w 1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1"/>
                  <a:gd name="T41" fmla="*/ 19 w 1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1">
                    <a:moveTo>
                      <a:pt x="19" y="0"/>
                    </a:moveTo>
                    <a:lnTo>
                      <a:pt x="11" y="31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6" name="Freeform 165"/>
              <p:cNvSpPr>
                <a:spLocks/>
              </p:cNvSpPr>
              <p:nvPr/>
            </p:nvSpPr>
            <p:spPr bwMode="auto">
              <a:xfrm>
                <a:off x="4184" y="1162"/>
                <a:ext cx="22" cy="38"/>
              </a:xfrm>
              <a:custGeom>
                <a:avLst/>
                <a:gdLst>
                  <a:gd name="T0" fmla="*/ 0 w 45"/>
                  <a:gd name="T1" fmla="*/ 0 h 76"/>
                  <a:gd name="T2" fmla="*/ 1 w 45"/>
                  <a:gd name="T3" fmla="*/ 1 h 76"/>
                  <a:gd name="T4" fmla="*/ 2 w 45"/>
                  <a:gd name="T5" fmla="*/ 0 h 76"/>
                  <a:gd name="T6" fmla="*/ 2 w 45"/>
                  <a:gd name="T7" fmla="*/ 5 h 76"/>
                  <a:gd name="T8" fmla="*/ 2 w 45"/>
                  <a:gd name="T9" fmla="*/ 5 h 76"/>
                  <a:gd name="T10" fmla="*/ 1 w 45"/>
                  <a:gd name="T11" fmla="*/ 5 h 76"/>
                  <a:gd name="T12" fmla="*/ 0 w 45"/>
                  <a:gd name="T13" fmla="*/ 0 h 76"/>
                  <a:gd name="T14" fmla="*/ 0 w 45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76"/>
                  <a:gd name="T26" fmla="*/ 45 w 45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76">
                    <a:moveTo>
                      <a:pt x="0" y="0"/>
                    </a:moveTo>
                    <a:lnTo>
                      <a:pt x="24" y="6"/>
                    </a:lnTo>
                    <a:lnTo>
                      <a:pt x="34" y="0"/>
                    </a:lnTo>
                    <a:lnTo>
                      <a:pt x="45" y="71"/>
                    </a:lnTo>
                    <a:lnTo>
                      <a:pt x="34" y="76"/>
                    </a:lnTo>
                    <a:lnTo>
                      <a:pt x="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7" name="Freeform 166"/>
              <p:cNvSpPr>
                <a:spLocks/>
              </p:cNvSpPr>
              <p:nvPr/>
            </p:nvSpPr>
            <p:spPr bwMode="auto">
              <a:xfrm>
                <a:off x="4193" y="1167"/>
                <a:ext cx="13" cy="66"/>
              </a:xfrm>
              <a:custGeom>
                <a:avLst/>
                <a:gdLst>
                  <a:gd name="T0" fmla="*/ 1 w 25"/>
                  <a:gd name="T1" fmla="*/ 0 h 130"/>
                  <a:gd name="T2" fmla="*/ 0 w 25"/>
                  <a:gd name="T3" fmla="*/ 1 h 130"/>
                  <a:gd name="T4" fmla="*/ 1 w 25"/>
                  <a:gd name="T5" fmla="*/ 1 h 130"/>
                  <a:gd name="T6" fmla="*/ 0 w 25"/>
                  <a:gd name="T7" fmla="*/ 4 h 130"/>
                  <a:gd name="T8" fmla="*/ 2 w 25"/>
                  <a:gd name="T9" fmla="*/ 9 h 130"/>
                  <a:gd name="T10" fmla="*/ 2 w 25"/>
                  <a:gd name="T11" fmla="*/ 4 h 130"/>
                  <a:gd name="T12" fmla="*/ 1 w 25"/>
                  <a:gd name="T13" fmla="*/ 1 h 130"/>
                  <a:gd name="T14" fmla="*/ 1 w 25"/>
                  <a:gd name="T15" fmla="*/ 1 h 130"/>
                  <a:gd name="T16" fmla="*/ 1 w 25"/>
                  <a:gd name="T17" fmla="*/ 0 h 130"/>
                  <a:gd name="T18" fmla="*/ 1 w 25"/>
                  <a:gd name="T19" fmla="*/ 0 h 130"/>
                  <a:gd name="T20" fmla="*/ 1 w 25"/>
                  <a:gd name="T21" fmla="*/ 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0"/>
                  <a:gd name="T35" fmla="*/ 25 w 2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0">
                    <a:moveTo>
                      <a:pt x="1" y="0"/>
                    </a:moveTo>
                    <a:lnTo>
                      <a:pt x="0" y="9"/>
                    </a:lnTo>
                    <a:lnTo>
                      <a:pt x="4" y="15"/>
                    </a:lnTo>
                    <a:lnTo>
                      <a:pt x="0" y="60"/>
                    </a:lnTo>
                    <a:lnTo>
                      <a:pt x="23" y="130"/>
                    </a:lnTo>
                    <a:lnTo>
                      <a:pt x="25" y="6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8" name="Freeform 167"/>
              <p:cNvSpPr>
                <a:spLocks/>
              </p:cNvSpPr>
              <p:nvPr/>
            </p:nvSpPr>
            <p:spPr bwMode="auto">
              <a:xfrm>
                <a:off x="4244" y="1291"/>
                <a:ext cx="25" cy="108"/>
              </a:xfrm>
              <a:custGeom>
                <a:avLst/>
                <a:gdLst>
                  <a:gd name="T0" fmla="*/ 0 w 50"/>
                  <a:gd name="T1" fmla="*/ 0 h 216"/>
                  <a:gd name="T2" fmla="*/ 1 w 50"/>
                  <a:gd name="T3" fmla="*/ 1 h 216"/>
                  <a:gd name="T4" fmla="*/ 1 w 50"/>
                  <a:gd name="T5" fmla="*/ 1 h 216"/>
                  <a:gd name="T6" fmla="*/ 1 w 50"/>
                  <a:gd name="T7" fmla="*/ 2 h 216"/>
                  <a:gd name="T8" fmla="*/ 2 w 50"/>
                  <a:gd name="T9" fmla="*/ 2 h 216"/>
                  <a:gd name="T10" fmla="*/ 2 w 50"/>
                  <a:gd name="T11" fmla="*/ 3 h 216"/>
                  <a:gd name="T12" fmla="*/ 2 w 50"/>
                  <a:gd name="T13" fmla="*/ 3 h 216"/>
                  <a:gd name="T14" fmla="*/ 3 w 50"/>
                  <a:gd name="T15" fmla="*/ 4 h 216"/>
                  <a:gd name="T16" fmla="*/ 3 w 50"/>
                  <a:gd name="T17" fmla="*/ 5 h 216"/>
                  <a:gd name="T18" fmla="*/ 3 w 50"/>
                  <a:gd name="T19" fmla="*/ 5 h 216"/>
                  <a:gd name="T20" fmla="*/ 3 w 50"/>
                  <a:gd name="T21" fmla="*/ 6 h 216"/>
                  <a:gd name="T22" fmla="*/ 3 w 50"/>
                  <a:gd name="T23" fmla="*/ 6 h 216"/>
                  <a:gd name="T24" fmla="*/ 4 w 50"/>
                  <a:gd name="T25" fmla="*/ 7 h 216"/>
                  <a:gd name="T26" fmla="*/ 3 w 50"/>
                  <a:gd name="T27" fmla="*/ 14 h 216"/>
                  <a:gd name="T28" fmla="*/ 3 w 50"/>
                  <a:gd name="T29" fmla="*/ 14 h 216"/>
                  <a:gd name="T30" fmla="*/ 3 w 50"/>
                  <a:gd name="T31" fmla="*/ 13 h 216"/>
                  <a:gd name="T32" fmla="*/ 3 w 50"/>
                  <a:gd name="T33" fmla="*/ 12 h 216"/>
                  <a:gd name="T34" fmla="*/ 3 w 50"/>
                  <a:gd name="T35" fmla="*/ 12 h 216"/>
                  <a:gd name="T36" fmla="*/ 3 w 50"/>
                  <a:gd name="T37" fmla="*/ 11 h 216"/>
                  <a:gd name="T38" fmla="*/ 3 w 50"/>
                  <a:gd name="T39" fmla="*/ 10 h 216"/>
                  <a:gd name="T40" fmla="*/ 3 w 50"/>
                  <a:gd name="T41" fmla="*/ 10 h 216"/>
                  <a:gd name="T42" fmla="*/ 3 w 50"/>
                  <a:gd name="T43" fmla="*/ 9 h 216"/>
                  <a:gd name="T44" fmla="*/ 3 w 50"/>
                  <a:gd name="T45" fmla="*/ 8 h 216"/>
                  <a:gd name="T46" fmla="*/ 3 w 50"/>
                  <a:gd name="T47" fmla="*/ 8 h 216"/>
                  <a:gd name="T48" fmla="*/ 3 w 50"/>
                  <a:gd name="T49" fmla="*/ 7 h 216"/>
                  <a:gd name="T50" fmla="*/ 3 w 50"/>
                  <a:gd name="T51" fmla="*/ 7 h 216"/>
                  <a:gd name="T52" fmla="*/ 3 w 50"/>
                  <a:gd name="T53" fmla="*/ 7 h 216"/>
                  <a:gd name="T54" fmla="*/ 3 w 50"/>
                  <a:gd name="T55" fmla="*/ 6 h 216"/>
                  <a:gd name="T56" fmla="*/ 2 w 50"/>
                  <a:gd name="T57" fmla="*/ 6 h 216"/>
                  <a:gd name="T58" fmla="*/ 2 w 50"/>
                  <a:gd name="T59" fmla="*/ 5 h 216"/>
                  <a:gd name="T60" fmla="*/ 2 w 50"/>
                  <a:gd name="T61" fmla="*/ 4 h 216"/>
                  <a:gd name="T62" fmla="*/ 1 w 50"/>
                  <a:gd name="T63" fmla="*/ 3 h 216"/>
                  <a:gd name="T64" fmla="*/ 1 w 50"/>
                  <a:gd name="T65" fmla="*/ 3 h 216"/>
                  <a:gd name="T66" fmla="*/ 1 w 50"/>
                  <a:gd name="T67" fmla="*/ 2 h 216"/>
                  <a:gd name="T68" fmla="*/ 1 w 50"/>
                  <a:gd name="T69" fmla="*/ 1 h 216"/>
                  <a:gd name="T70" fmla="*/ 0 w 50"/>
                  <a:gd name="T71" fmla="*/ 1 h 2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216"/>
                  <a:gd name="T110" fmla="*/ 50 w 50"/>
                  <a:gd name="T111" fmla="*/ 216 h 2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216">
                    <a:moveTo>
                      <a:pt x="0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9" y="25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3" y="55"/>
                    </a:lnTo>
                    <a:lnTo>
                      <a:pt x="36" y="60"/>
                    </a:lnTo>
                    <a:lnTo>
                      <a:pt x="38" y="65"/>
                    </a:lnTo>
                    <a:lnTo>
                      <a:pt x="39" y="71"/>
                    </a:lnTo>
                    <a:lnTo>
                      <a:pt x="41" y="74"/>
                    </a:lnTo>
                    <a:lnTo>
                      <a:pt x="43" y="80"/>
                    </a:lnTo>
                    <a:lnTo>
                      <a:pt x="45" y="84"/>
                    </a:lnTo>
                    <a:lnTo>
                      <a:pt x="46" y="89"/>
                    </a:lnTo>
                    <a:lnTo>
                      <a:pt x="47" y="93"/>
                    </a:lnTo>
                    <a:lnTo>
                      <a:pt x="49" y="98"/>
                    </a:lnTo>
                    <a:lnTo>
                      <a:pt x="49" y="102"/>
                    </a:lnTo>
                    <a:lnTo>
                      <a:pt x="50" y="107"/>
                    </a:lnTo>
                    <a:lnTo>
                      <a:pt x="43" y="216"/>
                    </a:lnTo>
                    <a:lnTo>
                      <a:pt x="42" y="215"/>
                    </a:lnTo>
                    <a:lnTo>
                      <a:pt x="42" y="211"/>
                    </a:lnTo>
                    <a:lnTo>
                      <a:pt x="41" y="205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1" y="189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9" y="175"/>
                    </a:lnTo>
                    <a:lnTo>
                      <a:pt x="39" y="170"/>
                    </a:lnTo>
                    <a:lnTo>
                      <a:pt x="39" y="164"/>
                    </a:lnTo>
                    <a:lnTo>
                      <a:pt x="39" y="160"/>
                    </a:lnTo>
                    <a:lnTo>
                      <a:pt x="38" y="154"/>
                    </a:lnTo>
                    <a:lnTo>
                      <a:pt x="38" y="149"/>
                    </a:lnTo>
                    <a:lnTo>
                      <a:pt x="37" y="144"/>
                    </a:lnTo>
                    <a:lnTo>
                      <a:pt x="37" y="138"/>
                    </a:lnTo>
                    <a:lnTo>
                      <a:pt x="37" y="133"/>
                    </a:lnTo>
                    <a:lnTo>
                      <a:pt x="37" y="128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6" y="115"/>
                    </a:lnTo>
                    <a:lnTo>
                      <a:pt x="36" y="112"/>
                    </a:lnTo>
                    <a:lnTo>
                      <a:pt x="36" y="108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6" y="99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2" y="88"/>
                    </a:lnTo>
                    <a:lnTo>
                      <a:pt x="30" y="82"/>
                    </a:lnTo>
                    <a:lnTo>
                      <a:pt x="28" y="74"/>
                    </a:lnTo>
                    <a:lnTo>
                      <a:pt x="25" y="68"/>
                    </a:lnTo>
                    <a:lnTo>
                      <a:pt x="21" y="60"/>
                    </a:lnTo>
                    <a:lnTo>
                      <a:pt x="20" y="52"/>
                    </a:lnTo>
                    <a:lnTo>
                      <a:pt x="17" y="48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9" name="Freeform 168"/>
              <p:cNvSpPr>
                <a:spLocks/>
              </p:cNvSpPr>
              <p:nvPr/>
            </p:nvSpPr>
            <p:spPr bwMode="auto">
              <a:xfrm>
                <a:off x="4234" y="1180"/>
                <a:ext cx="57" cy="54"/>
              </a:xfrm>
              <a:custGeom>
                <a:avLst/>
                <a:gdLst>
                  <a:gd name="T0" fmla="*/ 0 w 114"/>
                  <a:gd name="T1" fmla="*/ 0 h 107"/>
                  <a:gd name="T2" fmla="*/ 4 w 114"/>
                  <a:gd name="T3" fmla="*/ 5 h 107"/>
                  <a:gd name="T4" fmla="*/ 8 w 114"/>
                  <a:gd name="T5" fmla="*/ 7 h 107"/>
                  <a:gd name="T6" fmla="*/ 3 w 114"/>
                  <a:gd name="T7" fmla="*/ 5 h 107"/>
                  <a:gd name="T8" fmla="*/ 0 w 114"/>
                  <a:gd name="T9" fmla="*/ 0 h 107"/>
                  <a:gd name="T10" fmla="*/ 0 w 11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07"/>
                  <a:gd name="T20" fmla="*/ 114 w 11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07">
                    <a:moveTo>
                      <a:pt x="0" y="0"/>
                    </a:moveTo>
                    <a:lnTo>
                      <a:pt x="56" y="70"/>
                    </a:lnTo>
                    <a:lnTo>
                      <a:pt x="114" y="107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0" name="Freeform 169"/>
              <p:cNvSpPr>
                <a:spLocks/>
              </p:cNvSpPr>
              <p:nvPr/>
            </p:nvSpPr>
            <p:spPr bwMode="auto">
              <a:xfrm>
                <a:off x="4165" y="1294"/>
                <a:ext cx="38" cy="87"/>
              </a:xfrm>
              <a:custGeom>
                <a:avLst/>
                <a:gdLst>
                  <a:gd name="T0" fmla="*/ 5 w 74"/>
                  <a:gd name="T1" fmla="*/ 1 h 175"/>
                  <a:gd name="T2" fmla="*/ 5 w 74"/>
                  <a:gd name="T3" fmla="*/ 2 h 175"/>
                  <a:gd name="T4" fmla="*/ 5 w 74"/>
                  <a:gd name="T5" fmla="*/ 2 h 175"/>
                  <a:gd name="T6" fmla="*/ 5 w 74"/>
                  <a:gd name="T7" fmla="*/ 3 h 175"/>
                  <a:gd name="T8" fmla="*/ 5 w 74"/>
                  <a:gd name="T9" fmla="*/ 4 h 175"/>
                  <a:gd name="T10" fmla="*/ 4 w 74"/>
                  <a:gd name="T11" fmla="*/ 5 h 175"/>
                  <a:gd name="T12" fmla="*/ 4 w 74"/>
                  <a:gd name="T13" fmla="*/ 6 h 175"/>
                  <a:gd name="T14" fmla="*/ 3 w 74"/>
                  <a:gd name="T15" fmla="*/ 7 h 175"/>
                  <a:gd name="T16" fmla="*/ 3 w 74"/>
                  <a:gd name="T17" fmla="*/ 7 h 175"/>
                  <a:gd name="T18" fmla="*/ 2 w 74"/>
                  <a:gd name="T19" fmla="*/ 8 h 175"/>
                  <a:gd name="T20" fmla="*/ 2 w 74"/>
                  <a:gd name="T21" fmla="*/ 9 h 175"/>
                  <a:gd name="T22" fmla="*/ 1 w 74"/>
                  <a:gd name="T23" fmla="*/ 9 h 175"/>
                  <a:gd name="T24" fmla="*/ 1 w 74"/>
                  <a:gd name="T25" fmla="*/ 10 h 175"/>
                  <a:gd name="T26" fmla="*/ 0 w 74"/>
                  <a:gd name="T27" fmla="*/ 10 h 175"/>
                  <a:gd name="T28" fmla="*/ 0 w 74"/>
                  <a:gd name="T29" fmla="*/ 10 h 175"/>
                  <a:gd name="T30" fmla="*/ 1 w 74"/>
                  <a:gd name="T31" fmla="*/ 10 h 175"/>
                  <a:gd name="T32" fmla="*/ 1 w 74"/>
                  <a:gd name="T33" fmla="*/ 9 h 175"/>
                  <a:gd name="T34" fmla="*/ 1 w 74"/>
                  <a:gd name="T35" fmla="*/ 9 h 175"/>
                  <a:gd name="T36" fmla="*/ 2 w 74"/>
                  <a:gd name="T37" fmla="*/ 8 h 175"/>
                  <a:gd name="T38" fmla="*/ 2 w 74"/>
                  <a:gd name="T39" fmla="*/ 7 h 175"/>
                  <a:gd name="T40" fmla="*/ 3 w 74"/>
                  <a:gd name="T41" fmla="*/ 6 h 175"/>
                  <a:gd name="T42" fmla="*/ 3 w 74"/>
                  <a:gd name="T43" fmla="*/ 6 h 175"/>
                  <a:gd name="T44" fmla="*/ 3 w 74"/>
                  <a:gd name="T45" fmla="*/ 5 h 175"/>
                  <a:gd name="T46" fmla="*/ 3 w 74"/>
                  <a:gd name="T47" fmla="*/ 5 h 175"/>
                  <a:gd name="T48" fmla="*/ 4 w 74"/>
                  <a:gd name="T49" fmla="*/ 4 h 175"/>
                  <a:gd name="T50" fmla="*/ 4 w 74"/>
                  <a:gd name="T51" fmla="*/ 4 h 175"/>
                  <a:gd name="T52" fmla="*/ 4 w 74"/>
                  <a:gd name="T53" fmla="*/ 3 h 175"/>
                  <a:gd name="T54" fmla="*/ 4 w 74"/>
                  <a:gd name="T55" fmla="*/ 3 h 175"/>
                  <a:gd name="T56" fmla="*/ 4 w 74"/>
                  <a:gd name="T57" fmla="*/ 2 h 175"/>
                  <a:gd name="T58" fmla="*/ 5 w 74"/>
                  <a:gd name="T59" fmla="*/ 2 h 175"/>
                  <a:gd name="T60" fmla="*/ 5 w 74"/>
                  <a:gd name="T61" fmla="*/ 1 h 175"/>
                  <a:gd name="T62" fmla="*/ 5 w 74"/>
                  <a:gd name="T63" fmla="*/ 0 h 175"/>
                  <a:gd name="T64" fmla="*/ 5 w 74"/>
                  <a:gd name="T65" fmla="*/ 0 h 175"/>
                  <a:gd name="T66" fmla="*/ 5 w 74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75"/>
                  <a:gd name="T104" fmla="*/ 74 w 74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75">
                    <a:moveTo>
                      <a:pt x="74" y="30"/>
                    </a:moveTo>
                    <a:lnTo>
                      <a:pt x="73" y="30"/>
                    </a:lnTo>
                    <a:lnTo>
                      <a:pt x="73" y="33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0" y="45"/>
                    </a:lnTo>
                    <a:lnTo>
                      <a:pt x="70" y="50"/>
                    </a:lnTo>
                    <a:lnTo>
                      <a:pt x="69" y="56"/>
                    </a:lnTo>
                    <a:lnTo>
                      <a:pt x="68" y="64"/>
                    </a:lnTo>
                    <a:lnTo>
                      <a:pt x="65" y="71"/>
                    </a:lnTo>
                    <a:lnTo>
                      <a:pt x="64" y="79"/>
                    </a:lnTo>
                    <a:lnTo>
                      <a:pt x="60" y="85"/>
                    </a:lnTo>
                    <a:lnTo>
                      <a:pt x="57" y="93"/>
                    </a:lnTo>
                    <a:lnTo>
                      <a:pt x="55" y="99"/>
                    </a:lnTo>
                    <a:lnTo>
                      <a:pt x="51" y="107"/>
                    </a:lnTo>
                    <a:lnTo>
                      <a:pt x="47" y="114"/>
                    </a:lnTo>
                    <a:lnTo>
                      <a:pt x="43" y="122"/>
                    </a:lnTo>
                    <a:lnTo>
                      <a:pt x="39" y="127"/>
                    </a:lnTo>
                    <a:lnTo>
                      <a:pt x="35" y="132"/>
                    </a:lnTo>
                    <a:lnTo>
                      <a:pt x="31" y="137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18" y="152"/>
                    </a:lnTo>
                    <a:lnTo>
                      <a:pt x="16" y="155"/>
                    </a:lnTo>
                    <a:lnTo>
                      <a:pt x="13" y="159"/>
                    </a:lnTo>
                    <a:lnTo>
                      <a:pt x="6" y="166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2"/>
                    </a:lnTo>
                    <a:lnTo>
                      <a:pt x="3" y="168"/>
                    </a:lnTo>
                    <a:lnTo>
                      <a:pt x="6" y="165"/>
                    </a:lnTo>
                    <a:lnTo>
                      <a:pt x="8" y="158"/>
                    </a:lnTo>
                    <a:lnTo>
                      <a:pt x="12" y="153"/>
                    </a:lnTo>
                    <a:lnTo>
                      <a:pt x="16" y="146"/>
                    </a:lnTo>
                    <a:lnTo>
                      <a:pt x="21" y="141"/>
                    </a:lnTo>
                    <a:lnTo>
                      <a:pt x="23" y="133"/>
                    </a:lnTo>
                    <a:lnTo>
                      <a:pt x="27" y="127"/>
                    </a:lnTo>
                    <a:lnTo>
                      <a:pt x="31" y="119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3"/>
                    </a:lnTo>
                    <a:lnTo>
                      <a:pt x="42" y="99"/>
                    </a:lnTo>
                    <a:lnTo>
                      <a:pt x="43" y="98"/>
                    </a:lnTo>
                    <a:lnTo>
                      <a:pt x="43" y="94"/>
                    </a:lnTo>
                    <a:lnTo>
                      <a:pt x="46" y="90"/>
                    </a:lnTo>
                    <a:lnTo>
                      <a:pt x="47" y="84"/>
                    </a:lnTo>
                    <a:lnTo>
                      <a:pt x="49" y="79"/>
                    </a:lnTo>
                    <a:lnTo>
                      <a:pt x="51" y="73"/>
                    </a:lnTo>
                    <a:lnTo>
                      <a:pt x="52" y="69"/>
                    </a:lnTo>
                    <a:lnTo>
                      <a:pt x="52" y="66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41"/>
                    </a:lnTo>
                    <a:lnTo>
                      <a:pt x="62" y="36"/>
                    </a:lnTo>
                    <a:lnTo>
                      <a:pt x="64" y="32"/>
                    </a:lnTo>
                    <a:lnTo>
                      <a:pt x="65" y="28"/>
                    </a:lnTo>
                    <a:lnTo>
                      <a:pt x="66" y="20"/>
                    </a:lnTo>
                    <a:lnTo>
                      <a:pt x="69" y="14"/>
                    </a:lnTo>
                    <a:lnTo>
                      <a:pt x="70" y="8"/>
                    </a:lnTo>
                    <a:lnTo>
                      <a:pt x="72" y="3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1" name="Freeform 170"/>
              <p:cNvSpPr>
                <a:spLocks/>
              </p:cNvSpPr>
              <p:nvPr/>
            </p:nvSpPr>
            <p:spPr bwMode="auto">
              <a:xfrm>
                <a:off x="4128" y="1181"/>
                <a:ext cx="26" cy="73"/>
              </a:xfrm>
              <a:custGeom>
                <a:avLst/>
                <a:gdLst>
                  <a:gd name="T0" fmla="*/ 4 w 52"/>
                  <a:gd name="T1" fmla="*/ 0 h 146"/>
                  <a:gd name="T2" fmla="*/ 3 w 52"/>
                  <a:gd name="T3" fmla="*/ 1 h 146"/>
                  <a:gd name="T4" fmla="*/ 3 w 52"/>
                  <a:gd name="T5" fmla="*/ 1 h 146"/>
                  <a:gd name="T6" fmla="*/ 3 w 52"/>
                  <a:gd name="T7" fmla="*/ 1 h 146"/>
                  <a:gd name="T8" fmla="*/ 3 w 52"/>
                  <a:gd name="T9" fmla="*/ 1 h 146"/>
                  <a:gd name="T10" fmla="*/ 2 w 52"/>
                  <a:gd name="T11" fmla="*/ 2 h 146"/>
                  <a:gd name="T12" fmla="*/ 2 w 52"/>
                  <a:gd name="T13" fmla="*/ 2 h 146"/>
                  <a:gd name="T14" fmla="*/ 2 w 52"/>
                  <a:gd name="T15" fmla="*/ 2 h 146"/>
                  <a:gd name="T16" fmla="*/ 1 w 52"/>
                  <a:gd name="T17" fmla="*/ 3 h 146"/>
                  <a:gd name="T18" fmla="*/ 1 w 52"/>
                  <a:gd name="T19" fmla="*/ 3 h 146"/>
                  <a:gd name="T20" fmla="*/ 1 w 52"/>
                  <a:gd name="T21" fmla="*/ 3 h 146"/>
                  <a:gd name="T22" fmla="*/ 1 w 52"/>
                  <a:gd name="T23" fmla="*/ 4 h 146"/>
                  <a:gd name="T24" fmla="*/ 1 w 52"/>
                  <a:gd name="T25" fmla="*/ 4 h 146"/>
                  <a:gd name="T26" fmla="*/ 0 w 52"/>
                  <a:gd name="T27" fmla="*/ 5 h 146"/>
                  <a:gd name="T28" fmla="*/ 0 w 52"/>
                  <a:gd name="T29" fmla="*/ 5 h 146"/>
                  <a:gd name="T30" fmla="*/ 0 w 52"/>
                  <a:gd name="T31" fmla="*/ 5 h 146"/>
                  <a:gd name="T32" fmla="*/ 0 w 52"/>
                  <a:gd name="T33" fmla="*/ 6 h 146"/>
                  <a:gd name="T34" fmla="*/ 0 w 52"/>
                  <a:gd name="T35" fmla="*/ 6 h 146"/>
                  <a:gd name="T36" fmla="*/ 1 w 52"/>
                  <a:gd name="T37" fmla="*/ 7 h 146"/>
                  <a:gd name="T38" fmla="*/ 1 w 52"/>
                  <a:gd name="T39" fmla="*/ 7 h 146"/>
                  <a:gd name="T40" fmla="*/ 1 w 52"/>
                  <a:gd name="T41" fmla="*/ 7 h 146"/>
                  <a:gd name="T42" fmla="*/ 1 w 52"/>
                  <a:gd name="T43" fmla="*/ 8 h 146"/>
                  <a:gd name="T44" fmla="*/ 1 w 52"/>
                  <a:gd name="T45" fmla="*/ 8 h 146"/>
                  <a:gd name="T46" fmla="*/ 1 w 52"/>
                  <a:gd name="T47" fmla="*/ 8 h 146"/>
                  <a:gd name="T48" fmla="*/ 1 w 52"/>
                  <a:gd name="T49" fmla="*/ 9 h 146"/>
                  <a:gd name="T50" fmla="*/ 1 w 52"/>
                  <a:gd name="T51" fmla="*/ 9 h 146"/>
                  <a:gd name="T52" fmla="*/ 1 w 52"/>
                  <a:gd name="T53" fmla="*/ 9 h 146"/>
                  <a:gd name="T54" fmla="*/ 1 w 52"/>
                  <a:gd name="T55" fmla="*/ 9 h 146"/>
                  <a:gd name="T56" fmla="*/ 1 w 52"/>
                  <a:gd name="T57" fmla="*/ 10 h 146"/>
                  <a:gd name="T58" fmla="*/ 1 w 52"/>
                  <a:gd name="T59" fmla="*/ 5 h 146"/>
                  <a:gd name="T60" fmla="*/ 4 w 52"/>
                  <a:gd name="T61" fmla="*/ 0 h 146"/>
                  <a:gd name="T62" fmla="*/ 4 w 52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46"/>
                  <a:gd name="T98" fmla="*/ 52 w 5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46">
                    <a:moveTo>
                      <a:pt x="52" y="0"/>
                    </a:moveTo>
                    <a:lnTo>
                      <a:pt x="48" y="2"/>
                    </a:lnTo>
                    <a:lnTo>
                      <a:pt x="43" y="7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30" y="18"/>
                    </a:lnTo>
                    <a:lnTo>
                      <a:pt x="25" y="24"/>
                    </a:lnTo>
                    <a:lnTo>
                      <a:pt x="19" y="28"/>
                    </a:lnTo>
                    <a:lnTo>
                      <a:pt x="15" y="34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4" y="52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4" y="110"/>
                    </a:lnTo>
                    <a:lnTo>
                      <a:pt x="5" y="115"/>
                    </a:lnTo>
                    <a:lnTo>
                      <a:pt x="8" y="121"/>
                    </a:lnTo>
                    <a:lnTo>
                      <a:pt x="8" y="127"/>
                    </a:lnTo>
                    <a:lnTo>
                      <a:pt x="9" y="130"/>
                    </a:lnTo>
                    <a:lnTo>
                      <a:pt x="10" y="134"/>
                    </a:lnTo>
                    <a:lnTo>
                      <a:pt x="12" y="138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3" y="6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2" name="Freeform 171"/>
              <p:cNvSpPr>
                <a:spLocks/>
              </p:cNvSpPr>
              <p:nvPr/>
            </p:nvSpPr>
            <p:spPr bwMode="auto">
              <a:xfrm>
                <a:off x="4136" y="1260"/>
                <a:ext cx="10" cy="8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1 h 17"/>
                  <a:gd name="T6" fmla="*/ 1 w 20"/>
                  <a:gd name="T7" fmla="*/ 1 h 17"/>
                  <a:gd name="T8" fmla="*/ 0 w 20"/>
                  <a:gd name="T9" fmla="*/ 0 h 17"/>
                  <a:gd name="T10" fmla="*/ 0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0" y="1"/>
                    </a:moveTo>
                    <a:lnTo>
                      <a:pt x="17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3" name="Freeform 172"/>
              <p:cNvSpPr>
                <a:spLocks/>
              </p:cNvSpPr>
              <p:nvPr/>
            </p:nvSpPr>
            <p:spPr bwMode="auto">
              <a:xfrm>
                <a:off x="4297" y="1236"/>
                <a:ext cx="12" cy="8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 h 15"/>
                  <a:gd name="T4" fmla="*/ 0 w 25"/>
                  <a:gd name="T5" fmla="*/ 1 h 15"/>
                  <a:gd name="T6" fmla="*/ 1 w 25"/>
                  <a:gd name="T7" fmla="*/ 1 h 15"/>
                  <a:gd name="T8" fmla="*/ 0 w 25"/>
                  <a:gd name="T9" fmla="*/ 0 h 15"/>
                  <a:gd name="T10" fmla="*/ 0 w 2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"/>
                  <a:gd name="T20" fmla="*/ 25 w 2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">
                    <a:moveTo>
                      <a:pt x="10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417" name="Freeform 173"/>
            <p:cNvSpPr>
              <a:spLocks/>
            </p:cNvSpPr>
            <p:nvPr/>
          </p:nvSpPr>
          <p:spPr bwMode="auto">
            <a:xfrm>
              <a:off x="2263" y="1960"/>
              <a:ext cx="85" cy="239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5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6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8 h 425"/>
                <a:gd name="T66" fmla="*/ 2 w 140"/>
                <a:gd name="T67" fmla="*/ 19 h 425"/>
                <a:gd name="T68" fmla="*/ 2 w 140"/>
                <a:gd name="T69" fmla="*/ 19 h 425"/>
                <a:gd name="T70" fmla="*/ 2 w 140"/>
                <a:gd name="T71" fmla="*/ 20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6 w 140"/>
                <a:gd name="T81" fmla="*/ 42 h 425"/>
                <a:gd name="T82" fmla="*/ 13 w 140"/>
                <a:gd name="T83" fmla="*/ 24 h 425"/>
                <a:gd name="T84" fmla="*/ 15 w 140"/>
                <a:gd name="T85" fmla="*/ 16 h 425"/>
                <a:gd name="T86" fmla="*/ 18 w 140"/>
                <a:gd name="T87" fmla="*/ 7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8" name="Freeform 174"/>
            <p:cNvSpPr>
              <a:spLocks/>
            </p:cNvSpPr>
            <p:nvPr/>
          </p:nvSpPr>
          <p:spPr bwMode="auto">
            <a:xfrm>
              <a:off x="2391" y="1829"/>
              <a:ext cx="84" cy="238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6 w 140"/>
                <a:gd name="T7" fmla="*/ 4 h 425"/>
                <a:gd name="T8" fmla="*/ 6 w 140"/>
                <a:gd name="T9" fmla="*/ 4 h 425"/>
                <a:gd name="T10" fmla="*/ 7 w 140"/>
                <a:gd name="T11" fmla="*/ 5 h 425"/>
                <a:gd name="T12" fmla="*/ 6 w 140"/>
                <a:gd name="T13" fmla="*/ 5 h 425"/>
                <a:gd name="T14" fmla="*/ 6 w 140"/>
                <a:gd name="T15" fmla="*/ 5 h 425"/>
                <a:gd name="T16" fmla="*/ 5 w 140"/>
                <a:gd name="T17" fmla="*/ 6 h 425"/>
                <a:gd name="T18" fmla="*/ 4 w 140"/>
                <a:gd name="T19" fmla="*/ 6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8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10 h 425"/>
                <a:gd name="T38" fmla="*/ 1 w 140"/>
                <a:gd name="T39" fmla="*/ 10 h 425"/>
                <a:gd name="T40" fmla="*/ 1 w 140"/>
                <a:gd name="T41" fmla="*/ 11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5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7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1 h 425"/>
                <a:gd name="T76" fmla="*/ 2 w 140"/>
                <a:gd name="T77" fmla="*/ 21 h 425"/>
                <a:gd name="T78" fmla="*/ 4 w 140"/>
                <a:gd name="T79" fmla="*/ 24 h 425"/>
                <a:gd name="T80" fmla="*/ 15 w 140"/>
                <a:gd name="T81" fmla="*/ 41 h 425"/>
                <a:gd name="T82" fmla="*/ 13 w 140"/>
                <a:gd name="T83" fmla="*/ 24 h 425"/>
                <a:gd name="T84" fmla="*/ 15 w 140"/>
                <a:gd name="T85" fmla="*/ 16 h 425"/>
                <a:gd name="T86" fmla="*/ 17 w 140"/>
                <a:gd name="T87" fmla="*/ 6 h 425"/>
                <a:gd name="T88" fmla="*/ 10 w 140"/>
                <a:gd name="T89" fmla="*/ 4 h 425"/>
                <a:gd name="T90" fmla="*/ 10 w 140"/>
                <a:gd name="T91" fmla="*/ 1 h 425"/>
                <a:gd name="T92" fmla="*/ 9 w 140"/>
                <a:gd name="T93" fmla="*/ 1 h 425"/>
                <a:gd name="T94" fmla="*/ 8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6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419" name="Group 175"/>
            <p:cNvGrpSpPr>
              <a:grpSpLocks/>
            </p:cNvGrpSpPr>
            <p:nvPr/>
          </p:nvGrpSpPr>
          <p:grpSpPr bwMode="auto">
            <a:xfrm>
              <a:off x="2263" y="2092"/>
              <a:ext cx="170" cy="288"/>
              <a:chOff x="2782" y="3110"/>
              <a:chExt cx="349" cy="493"/>
            </a:xfrm>
          </p:grpSpPr>
          <p:sp>
            <p:nvSpPr>
              <p:cNvPr id="139421" name="Freeform 176"/>
              <p:cNvSpPr>
                <a:spLocks/>
              </p:cNvSpPr>
              <p:nvPr/>
            </p:nvSpPr>
            <p:spPr bwMode="auto">
              <a:xfrm>
                <a:off x="2783" y="3130"/>
                <a:ext cx="348" cy="473"/>
              </a:xfrm>
              <a:custGeom>
                <a:avLst/>
                <a:gdLst>
                  <a:gd name="T0" fmla="*/ 17 w 696"/>
                  <a:gd name="T1" fmla="*/ 26 h 947"/>
                  <a:gd name="T2" fmla="*/ 17 w 696"/>
                  <a:gd name="T3" fmla="*/ 28 h 947"/>
                  <a:gd name="T4" fmla="*/ 17 w 696"/>
                  <a:gd name="T5" fmla="*/ 30 h 947"/>
                  <a:gd name="T6" fmla="*/ 16 w 696"/>
                  <a:gd name="T7" fmla="*/ 33 h 947"/>
                  <a:gd name="T8" fmla="*/ 16 w 696"/>
                  <a:gd name="T9" fmla="*/ 35 h 947"/>
                  <a:gd name="T10" fmla="*/ 16 w 696"/>
                  <a:gd name="T11" fmla="*/ 36 h 947"/>
                  <a:gd name="T12" fmla="*/ 16 w 696"/>
                  <a:gd name="T13" fmla="*/ 38 h 947"/>
                  <a:gd name="T14" fmla="*/ 16 w 696"/>
                  <a:gd name="T15" fmla="*/ 40 h 947"/>
                  <a:gd name="T16" fmla="*/ 16 w 696"/>
                  <a:gd name="T17" fmla="*/ 42 h 947"/>
                  <a:gd name="T18" fmla="*/ 17 w 696"/>
                  <a:gd name="T19" fmla="*/ 44 h 947"/>
                  <a:gd name="T20" fmla="*/ 17 w 696"/>
                  <a:gd name="T21" fmla="*/ 46 h 947"/>
                  <a:gd name="T22" fmla="*/ 17 w 696"/>
                  <a:gd name="T23" fmla="*/ 47 h 947"/>
                  <a:gd name="T24" fmla="*/ 17 w 696"/>
                  <a:gd name="T25" fmla="*/ 49 h 947"/>
                  <a:gd name="T26" fmla="*/ 18 w 696"/>
                  <a:gd name="T27" fmla="*/ 52 h 947"/>
                  <a:gd name="T28" fmla="*/ 18 w 696"/>
                  <a:gd name="T29" fmla="*/ 54 h 947"/>
                  <a:gd name="T30" fmla="*/ 18 w 696"/>
                  <a:gd name="T31" fmla="*/ 55 h 947"/>
                  <a:gd name="T32" fmla="*/ 24 w 696"/>
                  <a:gd name="T33" fmla="*/ 37 h 947"/>
                  <a:gd name="T34" fmla="*/ 25 w 696"/>
                  <a:gd name="T35" fmla="*/ 35 h 947"/>
                  <a:gd name="T36" fmla="*/ 26 w 696"/>
                  <a:gd name="T37" fmla="*/ 33 h 947"/>
                  <a:gd name="T38" fmla="*/ 26 w 696"/>
                  <a:gd name="T39" fmla="*/ 31 h 947"/>
                  <a:gd name="T40" fmla="*/ 27 w 696"/>
                  <a:gd name="T41" fmla="*/ 29 h 947"/>
                  <a:gd name="T42" fmla="*/ 28 w 696"/>
                  <a:gd name="T43" fmla="*/ 27 h 947"/>
                  <a:gd name="T44" fmla="*/ 28 w 696"/>
                  <a:gd name="T45" fmla="*/ 26 h 947"/>
                  <a:gd name="T46" fmla="*/ 29 w 696"/>
                  <a:gd name="T47" fmla="*/ 24 h 947"/>
                  <a:gd name="T48" fmla="*/ 29 w 696"/>
                  <a:gd name="T49" fmla="*/ 22 h 947"/>
                  <a:gd name="T50" fmla="*/ 29 w 696"/>
                  <a:gd name="T51" fmla="*/ 20 h 947"/>
                  <a:gd name="T52" fmla="*/ 29 w 696"/>
                  <a:gd name="T53" fmla="*/ 18 h 947"/>
                  <a:gd name="T54" fmla="*/ 29 w 696"/>
                  <a:gd name="T55" fmla="*/ 16 h 947"/>
                  <a:gd name="T56" fmla="*/ 28 w 696"/>
                  <a:gd name="T57" fmla="*/ 15 h 947"/>
                  <a:gd name="T58" fmla="*/ 35 w 696"/>
                  <a:gd name="T59" fmla="*/ 16 h 947"/>
                  <a:gd name="T60" fmla="*/ 36 w 696"/>
                  <a:gd name="T61" fmla="*/ 12 h 947"/>
                  <a:gd name="T62" fmla="*/ 34 w 696"/>
                  <a:gd name="T63" fmla="*/ 11 h 947"/>
                  <a:gd name="T64" fmla="*/ 32 w 696"/>
                  <a:gd name="T65" fmla="*/ 10 h 947"/>
                  <a:gd name="T66" fmla="*/ 30 w 696"/>
                  <a:gd name="T67" fmla="*/ 9 h 947"/>
                  <a:gd name="T68" fmla="*/ 28 w 696"/>
                  <a:gd name="T69" fmla="*/ 8 h 947"/>
                  <a:gd name="T70" fmla="*/ 26 w 696"/>
                  <a:gd name="T71" fmla="*/ 7 h 947"/>
                  <a:gd name="T72" fmla="*/ 24 w 696"/>
                  <a:gd name="T73" fmla="*/ 7 h 947"/>
                  <a:gd name="T74" fmla="*/ 21 w 696"/>
                  <a:gd name="T75" fmla="*/ 6 h 947"/>
                  <a:gd name="T76" fmla="*/ 19 w 696"/>
                  <a:gd name="T77" fmla="*/ 6 h 947"/>
                  <a:gd name="T78" fmla="*/ 18 w 696"/>
                  <a:gd name="T79" fmla="*/ 6 h 947"/>
                  <a:gd name="T80" fmla="*/ 16 w 696"/>
                  <a:gd name="T81" fmla="*/ 6 h 947"/>
                  <a:gd name="T82" fmla="*/ 1 w 696"/>
                  <a:gd name="T83" fmla="*/ 1 h 947"/>
                  <a:gd name="T84" fmla="*/ 1 w 696"/>
                  <a:gd name="T85" fmla="*/ 3 h 947"/>
                  <a:gd name="T86" fmla="*/ 0 w 696"/>
                  <a:gd name="T87" fmla="*/ 5 h 947"/>
                  <a:gd name="T88" fmla="*/ 1 w 696"/>
                  <a:gd name="T89" fmla="*/ 7 h 947"/>
                  <a:gd name="T90" fmla="*/ 1 w 696"/>
                  <a:gd name="T91" fmla="*/ 9 h 947"/>
                  <a:gd name="T92" fmla="*/ 2 w 696"/>
                  <a:gd name="T93" fmla="*/ 10 h 947"/>
                  <a:gd name="T94" fmla="*/ 3 w 696"/>
                  <a:gd name="T95" fmla="*/ 12 h 947"/>
                  <a:gd name="T96" fmla="*/ 5 w 696"/>
                  <a:gd name="T97" fmla="*/ 13 h 947"/>
                  <a:gd name="T98" fmla="*/ 7 w 696"/>
                  <a:gd name="T99" fmla="*/ 13 h 947"/>
                  <a:gd name="T100" fmla="*/ 9 w 696"/>
                  <a:gd name="T101" fmla="*/ 13 h 947"/>
                  <a:gd name="T102" fmla="*/ 11 w 696"/>
                  <a:gd name="T103" fmla="*/ 13 h 947"/>
                  <a:gd name="T104" fmla="*/ 13 w 696"/>
                  <a:gd name="T105" fmla="*/ 13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6"/>
                  <a:gd name="T160" fmla="*/ 0 h 947"/>
                  <a:gd name="T161" fmla="*/ 696 w 696"/>
                  <a:gd name="T162" fmla="*/ 947 h 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6" h="947">
                    <a:moveTo>
                      <a:pt x="196" y="213"/>
                    </a:moveTo>
                    <a:lnTo>
                      <a:pt x="274" y="418"/>
                    </a:lnTo>
                    <a:lnTo>
                      <a:pt x="272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66" y="439"/>
                    </a:lnTo>
                    <a:lnTo>
                      <a:pt x="266" y="447"/>
                    </a:lnTo>
                    <a:lnTo>
                      <a:pt x="264" y="452"/>
                    </a:lnTo>
                    <a:lnTo>
                      <a:pt x="262" y="458"/>
                    </a:lnTo>
                    <a:lnTo>
                      <a:pt x="260" y="462"/>
                    </a:lnTo>
                    <a:lnTo>
                      <a:pt x="260" y="470"/>
                    </a:lnTo>
                    <a:lnTo>
                      <a:pt x="259" y="475"/>
                    </a:lnTo>
                    <a:lnTo>
                      <a:pt x="259" y="483"/>
                    </a:lnTo>
                    <a:lnTo>
                      <a:pt x="257" y="490"/>
                    </a:lnTo>
                    <a:lnTo>
                      <a:pt x="255" y="498"/>
                    </a:lnTo>
                    <a:lnTo>
                      <a:pt x="255" y="506"/>
                    </a:lnTo>
                    <a:lnTo>
                      <a:pt x="253" y="513"/>
                    </a:lnTo>
                    <a:lnTo>
                      <a:pt x="253" y="523"/>
                    </a:lnTo>
                    <a:lnTo>
                      <a:pt x="253" y="532"/>
                    </a:lnTo>
                    <a:lnTo>
                      <a:pt x="251" y="540"/>
                    </a:lnTo>
                    <a:lnTo>
                      <a:pt x="251" y="549"/>
                    </a:lnTo>
                    <a:lnTo>
                      <a:pt x="251" y="555"/>
                    </a:lnTo>
                    <a:lnTo>
                      <a:pt x="251" y="561"/>
                    </a:lnTo>
                    <a:lnTo>
                      <a:pt x="251" y="565"/>
                    </a:lnTo>
                    <a:lnTo>
                      <a:pt x="251" y="570"/>
                    </a:lnTo>
                    <a:lnTo>
                      <a:pt x="249" y="576"/>
                    </a:lnTo>
                    <a:lnTo>
                      <a:pt x="249" y="580"/>
                    </a:lnTo>
                    <a:lnTo>
                      <a:pt x="249" y="586"/>
                    </a:lnTo>
                    <a:lnTo>
                      <a:pt x="249" y="591"/>
                    </a:lnTo>
                    <a:lnTo>
                      <a:pt x="249" y="597"/>
                    </a:lnTo>
                    <a:lnTo>
                      <a:pt x="251" y="603"/>
                    </a:lnTo>
                    <a:lnTo>
                      <a:pt x="251" y="608"/>
                    </a:lnTo>
                    <a:lnTo>
                      <a:pt x="251" y="616"/>
                    </a:lnTo>
                    <a:lnTo>
                      <a:pt x="251" y="620"/>
                    </a:lnTo>
                    <a:lnTo>
                      <a:pt x="251" y="625"/>
                    </a:lnTo>
                    <a:lnTo>
                      <a:pt x="251" y="631"/>
                    </a:lnTo>
                    <a:lnTo>
                      <a:pt x="251" y="637"/>
                    </a:lnTo>
                    <a:lnTo>
                      <a:pt x="251" y="643"/>
                    </a:lnTo>
                    <a:lnTo>
                      <a:pt x="253" y="650"/>
                    </a:lnTo>
                    <a:lnTo>
                      <a:pt x="253" y="656"/>
                    </a:lnTo>
                    <a:lnTo>
                      <a:pt x="253" y="662"/>
                    </a:lnTo>
                    <a:lnTo>
                      <a:pt x="253" y="667"/>
                    </a:lnTo>
                    <a:lnTo>
                      <a:pt x="253" y="673"/>
                    </a:lnTo>
                    <a:lnTo>
                      <a:pt x="255" y="679"/>
                    </a:lnTo>
                    <a:lnTo>
                      <a:pt x="255" y="684"/>
                    </a:lnTo>
                    <a:lnTo>
                      <a:pt x="255" y="690"/>
                    </a:lnTo>
                    <a:lnTo>
                      <a:pt x="257" y="698"/>
                    </a:lnTo>
                    <a:lnTo>
                      <a:pt x="257" y="703"/>
                    </a:lnTo>
                    <a:lnTo>
                      <a:pt x="259" y="709"/>
                    </a:lnTo>
                    <a:lnTo>
                      <a:pt x="259" y="715"/>
                    </a:lnTo>
                    <a:lnTo>
                      <a:pt x="259" y="721"/>
                    </a:lnTo>
                    <a:lnTo>
                      <a:pt x="259" y="726"/>
                    </a:lnTo>
                    <a:lnTo>
                      <a:pt x="260" y="732"/>
                    </a:lnTo>
                    <a:lnTo>
                      <a:pt x="260" y="738"/>
                    </a:lnTo>
                    <a:lnTo>
                      <a:pt x="260" y="743"/>
                    </a:lnTo>
                    <a:lnTo>
                      <a:pt x="262" y="749"/>
                    </a:lnTo>
                    <a:lnTo>
                      <a:pt x="262" y="755"/>
                    </a:lnTo>
                    <a:lnTo>
                      <a:pt x="262" y="760"/>
                    </a:lnTo>
                    <a:lnTo>
                      <a:pt x="264" y="766"/>
                    </a:lnTo>
                    <a:lnTo>
                      <a:pt x="264" y="770"/>
                    </a:lnTo>
                    <a:lnTo>
                      <a:pt x="266" y="776"/>
                    </a:lnTo>
                    <a:lnTo>
                      <a:pt x="266" y="781"/>
                    </a:lnTo>
                    <a:lnTo>
                      <a:pt x="266" y="787"/>
                    </a:lnTo>
                    <a:lnTo>
                      <a:pt x="266" y="793"/>
                    </a:lnTo>
                    <a:lnTo>
                      <a:pt x="268" y="798"/>
                    </a:lnTo>
                    <a:lnTo>
                      <a:pt x="270" y="806"/>
                    </a:lnTo>
                    <a:lnTo>
                      <a:pt x="270" y="816"/>
                    </a:lnTo>
                    <a:lnTo>
                      <a:pt x="272" y="825"/>
                    </a:lnTo>
                    <a:lnTo>
                      <a:pt x="274" y="835"/>
                    </a:lnTo>
                    <a:lnTo>
                      <a:pt x="274" y="840"/>
                    </a:lnTo>
                    <a:lnTo>
                      <a:pt x="276" y="850"/>
                    </a:lnTo>
                    <a:lnTo>
                      <a:pt x="278" y="856"/>
                    </a:lnTo>
                    <a:lnTo>
                      <a:pt x="279" y="863"/>
                    </a:lnTo>
                    <a:lnTo>
                      <a:pt x="279" y="869"/>
                    </a:lnTo>
                    <a:lnTo>
                      <a:pt x="281" y="873"/>
                    </a:lnTo>
                    <a:lnTo>
                      <a:pt x="281" y="876"/>
                    </a:lnTo>
                    <a:lnTo>
                      <a:pt x="283" y="882"/>
                    </a:lnTo>
                    <a:lnTo>
                      <a:pt x="283" y="886"/>
                    </a:lnTo>
                    <a:lnTo>
                      <a:pt x="283" y="890"/>
                    </a:lnTo>
                    <a:lnTo>
                      <a:pt x="295" y="947"/>
                    </a:lnTo>
                    <a:lnTo>
                      <a:pt x="331" y="901"/>
                    </a:lnTo>
                    <a:lnTo>
                      <a:pt x="369" y="612"/>
                    </a:lnTo>
                    <a:lnTo>
                      <a:pt x="369" y="610"/>
                    </a:lnTo>
                    <a:lnTo>
                      <a:pt x="373" y="603"/>
                    </a:lnTo>
                    <a:lnTo>
                      <a:pt x="374" y="599"/>
                    </a:lnTo>
                    <a:lnTo>
                      <a:pt x="378" y="593"/>
                    </a:lnTo>
                    <a:lnTo>
                      <a:pt x="380" y="586"/>
                    </a:lnTo>
                    <a:lnTo>
                      <a:pt x="384" y="580"/>
                    </a:lnTo>
                    <a:lnTo>
                      <a:pt x="386" y="570"/>
                    </a:lnTo>
                    <a:lnTo>
                      <a:pt x="392" y="563"/>
                    </a:lnTo>
                    <a:lnTo>
                      <a:pt x="395" y="553"/>
                    </a:lnTo>
                    <a:lnTo>
                      <a:pt x="399" y="544"/>
                    </a:lnTo>
                    <a:lnTo>
                      <a:pt x="401" y="538"/>
                    </a:lnTo>
                    <a:lnTo>
                      <a:pt x="403" y="532"/>
                    </a:lnTo>
                    <a:lnTo>
                      <a:pt x="405" y="529"/>
                    </a:lnTo>
                    <a:lnTo>
                      <a:pt x="409" y="523"/>
                    </a:lnTo>
                    <a:lnTo>
                      <a:pt x="411" y="517"/>
                    </a:lnTo>
                    <a:lnTo>
                      <a:pt x="412" y="511"/>
                    </a:lnTo>
                    <a:lnTo>
                      <a:pt x="416" y="506"/>
                    </a:lnTo>
                    <a:lnTo>
                      <a:pt x="418" y="500"/>
                    </a:lnTo>
                    <a:lnTo>
                      <a:pt x="420" y="494"/>
                    </a:lnTo>
                    <a:lnTo>
                      <a:pt x="422" y="489"/>
                    </a:lnTo>
                    <a:lnTo>
                      <a:pt x="424" y="483"/>
                    </a:lnTo>
                    <a:lnTo>
                      <a:pt x="426" y="477"/>
                    </a:lnTo>
                    <a:lnTo>
                      <a:pt x="428" y="471"/>
                    </a:lnTo>
                    <a:lnTo>
                      <a:pt x="430" y="464"/>
                    </a:lnTo>
                    <a:lnTo>
                      <a:pt x="431" y="460"/>
                    </a:lnTo>
                    <a:lnTo>
                      <a:pt x="435" y="454"/>
                    </a:lnTo>
                    <a:lnTo>
                      <a:pt x="435" y="447"/>
                    </a:lnTo>
                    <a:lnTo>
                      <a:pt x="437" y="441"/>
                    </a:lnTo>
                    <a:lnTo>
                      <a:pt x="439" y="435"/>
                    </a:lnTo>
                    <a:lnTo>
                      <a:pt x="441" y="430"/>
                    </a:lnTo>
                    <a:lnTo>
                      <a:pt x="443" y="424"/>
                    </a:lnTo>
                    <a:lnTo>
                      <a:pt x="445" y="418"/>
                    </a:lnTo>
                    <a:lnTo>
                      <a:pt x="447" y="413"/>
                    </a:lnTo>
                    <a:lnTo>
                      <a:pt x="449" y="407"/>
                    </a:lnTo>
                    <a:lnTo>
                      <a:pt x="450" y="401"/>
                    </a:lnTo>
                    <a:lnTo>
                      <a:pt x="450" y="395"/>
                    </a:lnTo>
                    <a:lnTo>
                      <a:pt x="452" y="390"/>
                    </a:lnTo>
                    <a:lnTo>
                      <a:pt x="452" y="386"/>
                    </a:lnTo>
                    <a:lnTo>
                      <a:pt x="454" y="380"/>
                    </a:lnTo>
                    <a:lnTo>
                      <a:pt x="454" y="375"/>
                    </a:lnTo>
                    <a:lnTo>
                      <a:pt x="456" y="371"/>
                    </a:lnTo>
                    <a:lnTo>
                      <a:pt x="458" y="365"/>
                    </a:lnTo>
                    <a:lnTo>
                      <a:pt x="458" y="356"/>
                    </a:lnTo>
                    <a:lnTo>
                      <a:pt x="460" y="348"/>
                    </a:lnTo>
                    <a:lnTo>
                      <a:pt x="460" y="338"/>
                    </a:lnTo>
                    <a:lnTo>
                      <a:pt x="460" y="333"/>
                    </a:lnTo>
                    <a:lnTo>
                      <a:pt x="458" y="323"/>
                    </a:lnTo>
                    <a:lnTo>
                      <a:pt x="456" y="317"/>
                    </a:lnTo>
                    <a:lnTo>
                      <a:pt x="456" y="310"/>
                    </a:lnTo>
                    <a:lnTo>
                      <a:pt x="456" y="304"/>
                    </a:lnTo>
                    <a:lnTo>
                      <a:pt x="454" y="298"/>
                    </a:lnTo>
                    <a:lnTo>
                      <a:pt x="454" y="293"/>
                    </a:lnTo>
                    <a:lnTo>
                      <a:pt x="452" y="287"/>
                    </a:lnTo>
                    <a:lnTo>
                      <a:pt x="452" y="283"/>
                    </a:lnTo>
                    <a:lnTo>
                      <a:pt x="452" y="278"/>
                    </a:lnTo>
                    <a:lnTo>
                      <a:pt x="452" y="274"/>
                    </a:lnTo>
                    <a:lnTo>
                      <a:pt x="450" y="270"/>
                    </a:lnTo>
                    <a:lnTo>
                      <a:pt x="450" y="266"/>
                    </a:lnTo>
                    <a:lnTo>
                      <a:pt x="449" y="257"/>
                    </a:lnTo>
                    <a:lnTo>
                      <a:pt x="449" y="253"/>
                    </a:lnTo>
                    <a:lnTo>
                      <a:pt x="447" y="245"/>
                    </a:lnTo>
                    <a:lnTo>
                      <a:pt x="447" y="240"/>
                    </a:lnTo>
                    <a:lnTo>
                      <a:pt x="445" y="236"/>
                    </a:lnTo>
                    <a:lnTo>
                      <a:pt x="445" y="234"/>
                    </a:lnTo>
                    <a:lnTo>
                      <a:pt x="445" y="230"/>
                    </a:lnTo>
                    <a:lnTo>
                      <a:pt x="445" y="228"/>
                    </a:lnTo>
                    <a:lnTo>
                      <a:pt x="549" y="262"/>
                    </a:lnTo>
                    <a:lnTo>
                      <a:pt x="696" y="312"/>
                    </a:lnTo>
                    <a:lnTo>
                      <a:pt x="574" y="213"/>
                    </a:lnTo>
                    <a:lnTo>
                      <a:pt x="572" y="211"/>
                    </a:lnTo>
                    <a:lnTo>
                      <a:pt x="568" y="209"/>
                    </a:lnTo>
                    <a:lnTo>
                      <a:pt x="565" y="205"/>
                    </a:lnTo>
                    <a:lnTo>
                      <a:pt x="557" y="200"/>
                    </a:lnTo>
                    <a:lnTo>
                      <a:pt x="551" y="198"/>
                    </a:lnTo>
                    <a:lnTo>
                      <a:pt x="547" y="194"/>
                    </a:lnTo>
                    <a:lnTo>
                      <a:pt x="542" y="192"/>
                    </a:lnTo>
                    <a:lnTo>
                      <a:pt x="538" y="188"/>
                    </a:lnTo>
                    <a:lnTo>
                      <a:pt x="532" y="184"/>
                    </a:lnTo>
                    <a:lnTo>
                      <a:pt x="527" y="183"/>
                    </a:lnTo>
                    <a:lnTo>
                      <a:pt x="521" y="179"/>
                    </a:lnTo>
                    <a:lnTo>
                      <a:pt x="515" y="177"/>
                    </a:lnTo>
                    <a:lnTo>
                      <a:pt x="508" y="171"/>
                    </a:lnTo>
                    <a:lnTo>
                      <a:pt x="502" y="167"/>
                    </a:lnTo>
                    <a:lnTo>
                      <a:pt x="494" y="163"/>
                    </a:lnTo>
                    <a:lnTo>
                      <a:pt x="487" y="162"/>
                    </a:lnTo>
                    <a:lnTo>
                      <a:pt x="481" y="156"/>
                    </a:lnTo>
                    <a:lnTo>
                      <a:pt x="473" y="152"/>
                    </a:lnTo>
                    <a:lnTo>
                      <a:pt x="466" y="148"/>
                    </a:lnTo>
                    <a:lnTo>
                      <a:pt x="460" y="146"/>
                    </a:lnTo>
                    <a:lnTo>
                      <a:pt x="452" y="143"/>
                    </a:lnTo>
                    <a:lnTo>
                      <a:pt x="445" y="139"/>
                    </a:lnTo>
                    <a:lnTo>
                      <a:pt x="437" y="135"/>
                    </a:lnTo>
                    <a:lnTo>
                      <a:pt x="431" y="133"/>
                    </a:lnTo>
                    <a:lnTo>
                      <a:pt x="424" y="129"/>
                    </a:lnTo>
                    <a:lnTo>
                      <a:pt x="418" y="127"/>
                    </a:lnTo>
                    <a:lnTo>
                      <a:pt x="411" y="124"/>
                    </a:lnTo>
                    <a:lnTo>
                      <a:pt x="405" y="122"/>
                    </a:lnTo>
                    <a:lnTo>
                      <a:pt x="399" y="120"/>
                    </a:lnTo>
                    <a:lnTo>
                      <a:pt x="392" y="118"/>
                    </a:lnTo>
                    <a:lnTo>
                      <a:pt x="384" y="116"/>
                    </a:lnTo>
                    <a:lnTo>
                      <a:pt x="378" y="114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57" y="110"/>
                    </a:lnTo>
                    <a:lnTo>
                      <a:pt x="352" y="110"/>
                    </a:lnTo>
                    <a:lnTo>
                      <a:pt x="342" y="108"/>
                    </a:lnTo>
                    <a:lnTo>
                      <a:pt x="336" y="106"/>
                    </a:lnTo>
                    <a:lnTo>
                      <a:pt x="329" y="105"/>
                    </a:lnTo>
                    <a:lnTo>
                      <a:pt x="323" y="105"/>
                    </a:lnTo>
                    <a:lnTo>
                      <a:pt x="316" y="105"/>
                    </a:lnTo>
                    <a:lnTo>
                      <a:pt x="310" y="103"/>
                    </a:lnTo>
                    <a:lnTo>
                      <a:pt x="304" y="103"/>
                    </a:lnTo>
                    <a:lnTo>
                      <a:pt x="298" y="103"/>
                    </a:lnTo>
                    <a:lnTo>
                      <a:pt x="293" y="103"/>
                    </a:lnTo>
                    <a:lnTo>
                      <a:pt x="287" y="101"/>
                    </a:lnTo>
                    <a:lnTo>
                      <a:pt x="281" y="101"/>
                    </a:lnTo>
                    <a:lnTo>
                      <a:pt x="278" y="101"/>
                    </a:lnTo>
                    <a:lnTo>
                      <a:pt x="268" y="101"/>
                    </a:lnTo>
                    <a:lnTo>
                      <a:pt x="260" y="101"/>
                    </a:lnTo>
                    <a:lnTo>
                      <a:pt x="255" y="101"/>
                    </a:lnTo>
                    <a:lnTo>
                      <a:pt x="249" y="101"/>
                    </a:lnTo>
                    <a:lnTo>
                      <a:pt x="247" y="101"/>
                    </a:lnTo>
                    <a:lnTo>
                      <a:pt x="70" y="129"/>
                    </a:lnTo>
                    <a:lnTo>
                      <a:pt x="36" y="25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9" y="146"/>
                    </a:lnTo>
                    <a:lnTo>
                      <a:pt x="11" y="150"/>
                    </a:lnTo>
                    <a:lnTo>
                      <a:pt x="15" y="158"/>
                    </a:lnTo>
                    <a:lnTo>
                      <a:pt x="17" y="163"/>
                    </a:lnTo>
                    <a:lnTo>
                      <a:pt x="21" y="169"/>
                    </a:lnTo>
                    <a:lnTo>
                      <a:pt x="23" y="175"/>
                    </a:lnTo>
                    <a:lnTo>
                      <a:pt x="28" y="181"/>
                    </a:lnTo>
                    <a:lnTo>
                      <a:pt x="32" y="184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6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3" y="205"/>
                    </a:lnTo>
                    <a:lnTo>
                      <a:pt x="68" y="209"/>
                    </a:lnTo>
                    <a:lnTo>
                      <a:pt x="74" y="211"/>
                    </a:lnTo>
                    <a:lnTo>
                      <a:pt x="82" y="213"/>
                    </a:lnTo>
                    <a:lnTo>
                      <a:pt x="87" y="213"/>
                    </a:lnTo>
                    <a:lnTo>
                      <a:pt x="95" y="215"/>
                    </a:lnTo>
                    <a:lnTo>
                      <a:pt x="101" y="215"/>
                    </a:lnTo>
                    <a:lnTo>
                      <a:pt x="108" y="217"/>
                    </a:lnTo>
                    <a:lnTo>
                      <a:pt x="114" y="217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35" y="217"/>
                    </a:lnTo>
                    <a:lnTo>
                      <a:pt x="141" y="217"/>
                    </a:lnTo>
                    <a:lnTo>
                      <a:pt x="146" y="217"/>
                    </a:lnTo>
                    <a:lnTo>
                      <a:pt x="150" y="217"/>
                    </a:lnTo>
                    <a:lnTo>
                      <a:pt x="158" y="217"/>
                    </a:lnTo>
                    <a:lnTo>
                      <a:pt x="162" y="215"/>
                    </a:lnTo>
                    <a:lnTo>
                      <a:pt x="167" y="215"/>
                    </a:lnTo>
                    <a:lnTo>
                      <a:pt x="171" y="215"/>
                    </a:lnTo>
                    <a:lnTo>
                      <a:pt x="177" y="215"/>
                    </a:lnTo>
                    <a:lnTo>
                      <a:pt x="184" y="213"/>
                    </a:lnTo>
                    <a:lnTo>
                      <a:pt x="190" y="213"/>
                    </a:lnTo>
                    <a:lnTo>
                      <a:pt x="194" y="213"/>
                    </a:lnTo>
                    <a:lnTo>
                      <a:pt x="196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2" name="Freeform 177"/>
              <p:cNvSpPr>
                <a:spLocks/>
              </p:cNvSpPr>
              <p:nvPr/>
            </p:nvSpPr>
            <p:spPr bwMode="auto">
              <a:xfrm>
                <a:off x="2958" y="3360"/>
                <a:ext cx="167" cy="89"/>
              </a:xfrm>
              <a:custGeom>
                <a:avLst/>
                <a:gdLst>
                  <a:gd name="T0" fmla="*/ 4 w 332"/>
                  <a:gd name="T1" fmla="*/ 0 h 179"/>
                  <a:gd name="T2" fmla="*/ 9 w 332"/>
                  <a:gd name="T3" fmla="*/ 5 h 179"/>
                  <a:gd name="T4" fmla="*/ 21 w 332"/>
                  <a:gd name="T5" fmla="*/ 7 h 179"/>
                  <a:gd name="T6" fmla="*/ 21 w 332"/>
                  <a:gd name="T7" fmla="*/ 10 h 179"/>
                  <a:gd name="T8" fmla="*/ 20 w 332"/>
                  <a:gd name="T9" fmla="*/ 8 h 179"/>
                  <a:gd name="T10" fmla="*/ 20 w 332"/>
                  <a:gd name="T11" fmla="*/ 8 h 179"/>
                  <a:gd name="T12" fmla="*/ 19 w 332"/>
                  <a:gd name="T13" fmla="*/ 8 h 179"/>
                  <a:gd name="T14" fmla="*/ 19 w 332"/>
                  <a:gd name="T15" fmla="*/ 8 h 179"/>
                  <a:gd name="T16" fmla="*/ 19 w 332"/>
                  <a:gd name="T17" fmla="*/ 9 h 179"/>
                  <a:gd name="T18" fmla="*/ 18 w 332"/>
                  <a:gd name="T19" fmla="*/ 9 h 179"/>
                  <a:gd name="T20" fmla="*/ 18 w 332"/>
                  <a:gd name="T21" fmla="*/ 9 h 179"/>
                  <a:gd name="T22" fmla="*/ 18 w 332"/>
                  <a:gd name="T23" fmla="*/ 9 h 179"/>
                  <a:gd name="T24" fmla="*/ 17 w 332"/>
                  <a:gd name="T25" fmla="*/ 9 h 179"/>
                  <a:gd name="T26" fmla="*/ 17 w 332"/>
                  <a:gd name="T27" fmla="*/ 9 h 179"/>
                  <a:gd name="T28" fmla="*/ 16 w 332"/>
                  <a:gd name="T29" fmla="*/ 9 h 179"/>
                  <a:gd name="T30" fmla="*/ 16 w 332"/>
                  <a:gd name="T31" fmla="*/ 9 h 179"/>
                  <a:gd name="T32" fmla="*/ 15 w 332"/>
                  <a:gd name="T33" fmla="*/ 10 h 179"/>
                  <a:gd name="T34" fmla="*/ 15 w 332"/>
                  <a:gd name="T35" fmla="*/ 10 h 179"/>
                  <a:gd name="T36" fmla="*/ 14 w 332"/>
                  <a:gd name="T37" fmla="*/ 10 h 179"/>
                  <a:gd name="T38" fmla="*/ 14 w 332"/>
                  <a:gd name="T39" fmla="*/ 10 h 179"/>
                  <a:gd name="T40" fmla="*/ 13 w 332"/>
                  <a:gd name="T41" fmla="*/ 10 h 179"/>
                  <a:gd name="T42" fmla="*/ 13 w 332"/>
                  <a:gd name="T43" fmla="*/ 10 h 179"/>
                  <a:gd name="T44" fmla="*/ 12 w 332"/>
                  <a:gd name="T45" fmla="*/ 10 h 179"/>
                  <a:gd name="T46" fmla="*/ 12 w 332"/>
                  <a:gd name="T47" fmla="*/ 10 h 179"/>
                  <a:gd name="T48" fmla="*/ 11 w 332"/>
                  <a:gd name="T49" fmla="*/ 10 h 179"/>
                  <a:gd name="T50" fmla="*/ 11 w 332"/>
                  <a:gd name="T51" fmla="*/ 10 h 179"/>
                  <a:gd name="T52" fmla="*/ 10 w 332"/>
                  <a:gd name="T53" fmla="*/ 11 h 179"/>
                  <a:gd name="T54" fmla="*/ 9 w 332"/>
                  <a:gd name="T55" fmla="*/ 11 h 179"/>
                  <a:gd name="T56" fmla="*/ 9 w 332"/>
                  <a:gd name="T57" fmla="*/ 11 h 179"/>
                  <a:gd name="T58" fmla="*/ 8 w 332"/>
                  <a:gd name="T59" fmla="*/ 11 h 179"/>
                  <a:gd name="T60" fmla="*/ 8 w 332"/>
                  <a:gd name="T61" fmla="*/ 11 h 179"/>
                  <a:gd name="T62" fmla="*/ 8 w 332"/>
                  <a:gd name="T63" fmla="*/ 11 h 179"/>
                  <a:gd name="T64" fmla="*/ 7 w 332"/>
                  <a:gd name="T65" fmla="*/ 11 h 179"/>
                  <a:gd name="T66" fmla="*/ 7 w 332"/>
                  <a:gd name="T67" fmla="*/ 11 h 179"/>
                  <a:gd name="T68" fmla="*/ 7 w 332"/>
                  <a:gd name="T69" fmla="*/ 11 h 179"/>
                  <a:gd name="T70" fmla="*/ 6 w 332"/>
                  <a:gd name="T71" fmla="*/ 10 h 179"/>
                  <a:gd name="T72" fmla="*/ 6 w 332"/>
                  <a:gd name="T73" fmla="*/ 10 h 179"/>
                  <a:gd name="T74" fmla="*/ 6 w 332"/>
                  <a:gd name="T75" fmla="*/ 10 h 179"/>
                  <a:gd name="T76" fmla="*/ 5 w 332"/>
                  <a:gd name="T77" fmla="*/ 10 h 179"/>
                  <a:gd name="T78" fmla="*/ 5 w 332"/>
                  <a:gd name="T79" fmla="*/ 10 h 179"/>
                  <a:gd name="T80" fmla="*/ 4 w 332"/>
                  <a:gd name="T81" fmla="*/ 9 h 179"/>
                  <a:gd name="T82" fmla="*/ 4 w 332"/>
                  <a:gd name="T83" fmla="*/ 9 h 179"/>
                  <a:gd name="T84" fmla="*/ 3 w 332"/>
                  <a:gd name="T85" fmla="*/ 8 h 179"/>
                  <a:gd name="T86" fmla="*/ 3 w 332"/>
                  <a:gd name="T87" fmla="*/ 8 h 179"/>
                  <a:gd name="T88" fmla="*/ 2 w 332"/>
                  <a:gd name="T89" fmla="*/ 8 h 179"/>
                  <a:gd name="T90" fmla="*/ 2 w 332"/>
                  <a:gd name="T91" fmla="*/ 7 h 179"/>
                  <a:gd name="T92" fmla="*/ 1 w 332"/>
                  <a:gd name="T93" fmla="*/ 7 h 179"/>
                  <a:gd name="T94" fmla="*/ 1 w 332"/>
                  <a:gd name="T95" fmla="*/ 6 h 179"/>
                  <a:gd name="T96" fmla="*/ 1 w 332"/>
                  <a:gd name="T97" fmla="*/ 6 h 179"/>
                  <a:gd name="T98" fmla="*/ 1 w 332"/>
                  <a:gd name="T99" fmla="*/ 5 h 179"/>
                  <a:gd name="T100" fmla="*/ 0 w 332"/>
                  <a:gd name="T101" fmla="*/ 5 h 179"/>
                  <a:gd name="T102" fmla="*/ 4 w 332"/>
                  <a:gd name="T103" fmla="*/ 0 h 179"/>
                  <a:gd name="T104" fmla="*/ 4 w 332"/>
                  <a:gd name="T105" fmla="*/ 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2"/>
                  <a:gd name="T160" fmla="*/ 0 h 179"/>
                  <a:gd name="T161" fmla="*/ 332 w 332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2" h="179">
                    <a:moveTo>
                      <a:pt x="61" y="0"/>
                    </a:moveTo>
                    <a:lnTo>
                      <a:pt x="129" y="89"/>
                    </a:lnTo>
                    <a:lnTo>
                      <a:pt x="331" y="120"/>
                    </a:lnTo>
                    <a:lnTo>
                      <a:pt x="332" y="167"/>
                    </a:lnTo>
                    <a:lnTo>
                      <a:pt x="306" y="141"/>
                    </a:lnTo>
                    <a:lnTo>
                      <a:pt x="304" y="141"/>
                    </a:lnTo>
                    <a:lnTo>
                      <a:pt x="300" y="143"/>
                    </a:lnTo>
                    <a:lnTo>
                      <a:pt x="294" y="143"/>
                    </a:lnTo>
                    <a:lnTo>
                      <a:pt x="291" y="145"/>
                    </a:lnTo>
                    <a:lnTo>
                      <a:pt x="285" y="146"/>
                    </a:lnTo>
                    <a:lnTo>
                      <a:pt x="281" y="148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0" y="152"/>
                    </a:lnTo>
                    <a:lnTo>
                      <a:pt x="254" y="156"/>
                    </a:lnTo>
                    <a:lnTo>
                      <a:pt x="247" y="156"/>
                    </a:lnTo>
                    <a:lnTo>
                      <a:pt x="237" y="160"/>
                    </a:lnTo>
                    <a:lnTo>
                      <a:pt x="230" y="162"/>
                    </a:lnTo>
                    <a:lnTo>
                      <a:pt x="222" y="164"/>
                    </a:lnTo>
                    <a:lnTo>
                      <a:pt x="213" y="165"/>
                    </a:lnTo>
                    <a:lnTo>
                      <a:pt x="203" y="167"/>
                    </a:lnTo>
                    <a:lnTo>
                      <a:pt x="196" y="169"/>
                    </a:lnTo>
                    <a:lnTo>
                      <a:pt x="186" y="171"/>
                    </a:lnTo>
                    <a:lnTo>
                      <a:pt x="178" y="173"/>
                    </a:lnTo>
                    <a:lnTo>
                      <a:pt x="169" y="173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4" y="177"/>
                    </a:lnTo>
                    <a:lnTo>
                      <a:pt x="135" y="177"/>
                    </a:lnTo>
                    <a:lnTo>
                      <a:pt x="127" y="177"/>
                    </a:lnTo>
                    <a:lnTo>
                      <a:pt x="121" y="179"/>
                    </a:lnTo>
                    <a:lnTo>
                      <a:pt x="114" y="179"/>
                    </a:lnTo>
                    <a:lnTo>
                      <a:pt x="108" y="179"/>
                    </a:lnTo>
                    <a:lnTo>
                      <a:pt x="102" y="177"/>
                    </a:lnTo>
                    <a:lnTo>
                      <a:pt x="97" y="177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1" y="169"/>
                    </a:lnTo>
                    <a:lnTo>
                      <a:pt x="76" y="169"/>
                    </a:lnTo>
                    <a:lnTo>
                      <a:pt x="66" y="162"/>
                    </a:lnTo>
                    <a:lnTo>
                      <a:pt x="59" y="156"/>
                    </a:lnTo>
                    <a:lnTo>
                      <a:pt x="49" y="150"/>
                    </a:lnTo>
                    <a:lnTo>
                      <a:pt x="42" y="143"/>
                    </a:lnTo>
                    <a:lnTo>
                      <a:pt x="34" y="135"/>
                    </a:lnTo>
                    <a:lnTo>
                      <a:pt x="28" y="129"/>
                    </a:lnTo>
                    <a:lnTo>
                      <a:pt x="21" y="120"/>
                    </a:lnTo>
                    <a:lnTo>
                      <a:pt x="15" y="114"/>
                    </a:lnTo>
                    <a:lnTo>
                      <a:pt x="9" y="108"/>
                    </a:lnTo>
                    <a:lnTo>
                      <a:pt x="7" y="103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3" name="Freeform 178"/>
              <p:cNvSpPr>
                <a:spLocks/>
              </p:cNvSpPr>
              <p:nvPr/>
            </p:nvSpPr>
            <p:spPr bwMode="auto">
              <a:xfrm>
                <a:off x="2782" y="3110"/>
                <a:ext cx="24" cy="37"/>
              </a:xfrm>
              <a:custGeom>
                <a:avLst/>
                <a:gdLst>
                  <a:gd name="T0" fmla="*/ 1 w 50"/>
                  <a:gd name="T1" fmla="*/ 5 h 74"/>
                  <a:gd name="T2" fmla="*/ 1 w 50"/>
                  <a:gd name="T3" fmla="*/ 5 h 74"/>
                  <a:gd name="T4" fmla="*/ 0 w 50"/>
                  <a:gd name="T5" fmla="*/ 5 h 74"/>
                  <a:gd name="T6" fmla="*/ 0 w 50"/>
                  <a:gd name="T7" fmla="*/ 4 h 74"/>
                  <a:gd name="T8" fmla="*/ 0 w 50"/>
                  <a:gd name="T9" fmla="*/ 4 h 74"/>
                  <a:gd name="T10" fmla="*/ 0 w 50"/>
                  <a:gd name="T11" fmla="*/ 4 h 74"/>
                  <a:gd name="T12" fmla="*/ 0 w 50"/>
                  <a:gd name="T13" fmla="*/ 3 h 74"/>
                  <a:gd name="T14" fmla="*/ 0 w 50"/>
                  <a:gd name="T15" fmla="*/ 3 h 74"/>
                  <a:gd name="T16" fmla="*/ 0 w 50"/>
                  <a:gd name="T17" fmla="*/ 2 h 74"/>
                  <a:gd name="T18" fmla="*/ 0 w 50"/>
                  <a:gd name="T19" fmla="*/ 2 h 74"/>
                  <a:gd name="T20" fmla="*/ 0 w 50"/>
                  <a:gd name="T21" fmla="*/ 2 h 74"/>
                  <a:gd name="T22" fmla="*/ 0 w 50"/>
                  <a:gd name="T23" fmla="*/ 1 h 74"/>
                  <a:gd name="T24" fmla="*/ 0 w 50"/>
                  <a:gd name="T25" fmla="*/ 1 h 74"/>
                  <a:gd name="T26" fmla="*/ 0 w 50"/>
                  <a:gd name="T27" fmla="*/ 1 h 74"/>
                  <a:gd name="T28" fmla="*/ 1 w 50"/>
                  <a:gd name="T29" fmla="*/ 1 h 74"/>
                  <a:gd name="T30" fmla="*/ 1 w 50"/>
                  <a:gd name="T31" fmla="*/ 0 h 74"/>
                  <a:gd name="T32" fmla="*/ 1 w 50"/>
                  <a:gd name="T33" fmla="*/ 0 h 74"/>
                  <a:gd name="T34" fmla="*/ 1 w 50"/>
                  <a:gd name="T35" fmla="*/ 0 h 74"/>
                  <a:gd name="T36" fmla="*/ 1 w 50"/>
                  <a:gd name="T37" fmla="*/ 0 h 74"/>
                  <a:gd name="T38" fmla="*/ 1 w 50"/>
                  <a:gd name="T39" fmla="*/ 2 h 74"/>
                  <a:gd name="T40" fmla="*/ 1 w 50"/>
                  <a:gd name="T41" fmla="*/ 2 h 74"/>
                  <a:gd name="T42" fmla="*/ 2 w 50"/>
                  <a:gd name="T43" fmla="*/ 3 h 74"/>
                  <a:gd name="T44" fmla="*/ 2 w 50"/>
                  <a:gd name="T45" fmla="*/ 3 h 74"/>
                  <a:gd name="T46" fmla="*/ 2 w 50"/>
                  <a:gd name="T47" fmla="*/ 2 h 74"/>
                  <a:gd name="T48" fmla="*/ 2 w 50"/>
                  <a:gd name="T49" fmla="*/ 2 h 74"/>
                  <a:gd name="T50" fmla="*/ 2 w 50"/>
                  <a:gd name="T51" fmla="*/ 2 h 74"/>
                  <a:gd name="T52" fmla="*/ 2 w 50"/>
                  <a:gd name="T53" fmla="*/ 1 h 74"/>
                  <a:gd name="T54" fmla="*/ 2 w 50"/>
                  <a:gd name="T55" fmla="*/ 1 h 74"/>
                  <a:gd name="T56" fmla="*/ 2 w 50"/>
                  <a:gd name="T57" fmla="*/ 1 h 74"/>
                  <a:gd name="T58" fmla="*/ 2 w 50"/>
                  <a:gd name="T59" fmla="*/ 1 h 74"/>
                  <a:gd name="T60" fmla="*/ 2 w 50"/>
                  <a:gd name="T61" fmla="*/ 2 h 74"/>
                  <a:gd name="T62" fmla="*/ 3 w 50"/>
                  <a:gd name="T63" fmla="*/ 2 h 74"/>
                  <a:gd name="T64" fmla="*/ 2 w 50"/>
                  <a:gd name="T65" fmla="*/ 4 h 74"/>
                  <a:gd name="T66" fmla="*/ 1 w 50"/>
                  <a:gd name="T67" fmla="*/ 5 h 74"/>
                  <a:gd name="T68" fmla="*/ 1 w 50"/>
                  <a:gd name="T69" fmla="*/ 5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4"/>
                  <a:gd name="T107" fmla="*/ 50 w 50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4">
                    <a:moveTo>
                      <a:pt x="21" y="74"/>
                    </a:moveTo>
                    <a:lnTo>
                      <a:pt x="17" y="69"/>
                    </a:lnTo>
                    <a:lnTo>
                      <a:pt x="13" y="65"/>
                    </a:lnTo>
                    <a:lnTo>
                      <a:pt x="8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8" y="17"/>
                    </a:lnTo>
                    <a:lnTo>
                      <a:pt x="42" y="13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4" y="51"/>
                    </a:lnTo>
                    <a:lnTo>
                      <a:pt x="21" y="7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4" name="Freeform 179"/>
              <p:cNvSpPr>
                <a:spLocks/>
              </p:cNvSpPr>
              <p:nvPr/>
            </p:nvSpPr>
            <p:spPr bwMode="auto">
              <a:xfrm>
                <a:off x="2904" y="3143"/>
                <a:ext cx="54" cy="73"/>
              </a:xfrm>
              <a:custGeom>
                <a:avLst/>
                <a:gdLst>
                  <a:gd name="T0" fmla="*/ 6 w 109"/>
                  <a:gd name="T1" fmla="*/ 10 h 146"/>
                  <a:gd name="T2" fmla="*/ 5 w 109"/>
                  <a:gd name="T3" fmla="*/ 4 h 146"/>
                  <a:gd name="T4" fmla="*/ 6 w 109"/>
                  <a:gd name="T5" fmla="*/ 3 h 146"/>
                  <a:gd name="T6" fmla="*/ 5 w 109"/>
                  <a:gd name="T7" fmla="*/ 3 h 146"/>
                  <a:gd name="T8" fmla="*/ 5 w 109"/>
                  <a:gd name="T9" fmla="*/ 3 h 146"/>
                  <a:gd name="T10" fmla="*/ 5 w 109"/>
                  <a:gd name="T11" fmla="*/ 3 h 146"/>
                  <a:gd name="T12" fmla="*/ 4 w 109"/>
                  <a:gd name="T13" fmla="*/ 3 h 146"/>
                  <a:gd name="T14" fmla="*/ 6 w 109"/>
                  <a:gd name="T15" fmla="*/ 2 h 146"/>
                  <a:gd name="T16" fmla="*/ 6 w 109"/>
                  <a:gd name="T17" fmla="*/ 2 h 146"/>
                  <a:gd name="T18" fmla="*/ 5 w 109"/>
                  <a:gd name="T19" fmla="*/ 2 h 146"/>
                  <a:gd name="T20" fmla="*/ 5 w 109"/>
                  <a:gd name="T21" fmla="*/ 2 h 146"/>
                  <a:gd name="T22" fmla="*/ 5 w 109"/>
                  <a:gd name="T23" fmla="*/ 2 h 146"/>
                  <a:gd name="T24" fmla="*/ 5 w 109"/>
                  <a:gd name="T25" fmla="*/ 2 h 146"/>
                  <a:gd name="T26" fmla="*/ 4 w 109"/>
                  <a:gd name="T27" fmla="*/ 2 h 146"/>
                  <a:gd name="T28" fmla="*/ 4 w 109"/>
                  <a:gd name="T29" fmla="*/ 2 h 146"/>
                  <a:gd name="T30" fmla="*/ 5 w 109"/>
                  <a:gd name="T31" fmla="*/ 1 h 146"/>
                  <a:gd name="T32" fmla="*/ 5 w 109"/>
                  <a:gd name="T33" fmla="*/ 1 h 146"/>
                  <a:gd name="T34" fmla="*/ 5 w 109"/>
                  <a:gd name="T35" fmla="*/ 1 h 146"/>
                  <a:gd name="T36" fmla="*/ 4 w 109"/>
                  <a:gd name="T37" fmla="*/ 1 h 146"/>
                  <a:gd name="T38" fmla="*/ 4 w 109"/>
                  <a:gd name="T39" fmla="*/ 0 h 146"/>
                  <a:gd name="T40" fmla="*/ 3 w 109"/>
                  <a:gd name="T41" fmla="*/ 0 h 146"/>
                  <a:gd name="T42" fmla="*/ 3 w 109"/>
                  <a:gd name="T43" fmla="*/ 0 h 146"/>
                  <a:gd name="T44" fmla="*/ 2 w 109"/>
                  <a:gd name="T45" fmla="*/ 1 h 146"/>
                  <a:gd name="T46" fmla="*/ 2 w 109"/>
                  <a:gd name="T47" fmla="*/ 1 h 146"/>
                  <a:gd name="T48" fmla="*/ 1 w 109"/>
                  <a:gd name="T49" fmla="*/ 1 h 146"/>
                  <a:gd name="T50" fmla="*/ 1 w 109"/>
                  <a:gd name="T51" fmla="*/ 1 h 146"/>
                  <a:gd name="T52" fmla="*/ 1 w 109"/>
                  <a:gd name="T53" fmla="*/ 1 h 146"/>
                  <a:gd name="T54" fmla="*/ 1 w 109"/>
                  <a:gd name="T55" fmla="*/ 1 h 146"/>
                  <a:gd name="T56" fmla="*/ 0 w 109"/>
                  <a:gd name="T57" fmla="*/ 1 h 146"/>
                  <a:gd name="T58" fmla="*/ 0 w 109"/>
                  <a:gd name="T59" fmla="*/ 1 h 146"/>
                  <a:gd name="T60" fmla="*/ 0 w 109"/>
                  <a:gd name="T61" fmla="*/ 2 h 146"/>
                  <a:gd name="T62" fmla="*/ 1 w 109"/>
                  <a:gd name="T63" fmla="*/ 4 h 146"/>
                  <a:gd name="T64" fmla="*/ 1 w 109"/>
                  <a:gd name="T65" fmla="*/ 4 h 146"/>
                  <a:gd name="T66" fmla="*/ 1 w 109"/>
                  <a:gd name="T67" fmla="*/ 5 h 146"/>
                  <a:gd name="T68" fmla="*/ 2 w 109"/>
                  <a:gd name="T69" fmla="*/ 5 h 146"/>
                  <a:gd name="T70" fmla="*/ 2 w 109"/>
                  <a:gd name="T71" fmla="*/ 10 h 146"/>
                  <a:gd name="T72" fmla="*/ 6 w 109"/>
                  <a:gd name="T73" fmla="*/ 10 h 146"/>
                  <a:gd name="T74" fmla="*/ 6 w 109"/>
                  <a:gd name="T75" fmla="*/ 1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146"/>
                  <a:gd name="T116" fmla="*/ 109 w 109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146">
                    <a:moveTo>
                      <a:pt x="109" y="146"/>
                    </a:moveTo>
                    <a:lnTo>
                      <a:pt x="82" y="55"/>
                    </a:lnTo>
                    <a:lnTo>
                      <a:pt x="103" y="47"/>
                    </a:lnTo>
                    <a:lnTo>
                      <a:pt x="94" y="41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3" y="38"/>
                    </a:lnTo>
                    <a:lnTo>
                      <a:pt x="101" y="32"/>
                    </a:lnTo>
                    <a:lnTo>
                      <a:pt x="97" y="28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1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9" y="19"/>
                    </a:lnTo>
                    <a:lnTo>
                      <a:pt x="95" y="11"/>
                    </a:lnTo>
                    <a:lnTo>
                      <a:pt x="92" y="7"/>
                    </a:lnTo>
                    <a:lnTo>
                      <a:pt x="84" y="3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12" y="2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31" y="79"/>
                    </a:lnTo>
                    <a:lnTo>
                      <a:pt x="40" y="79"/>
                    </a:lnTo>
                    <a:lnTo>
                      <a:pt x="35" y="146"/>
                    </a:lnTo>
                    <a:lnTo>
                      <a:pt x="10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5" name="Freeform 180"/>
              <p:cNvSpPr>
                <a:spLocks/>
              </p:cNvSpPr>
              <p:nvPr/>
            </p:nvSpPr>
            <p:spPr bwMode="auto">
              <a:xfrm>
                <a:off x="3109" y="3268"/>
                <a:ext cx="16" cy="21"/>
              </a:xfrm>
              <a:custGeom>
                <a:avLst/>
                <a:gdLst>
                  <a:gd name="T0" fmla="*/ 0 w 32"/>
                  <a:gd name="T1" fmla="*/ 1 h 41"/>
                  <a:gd name="T2" fmla="*/ 1 w 32"/>
                  <a:gd name="T3" fmla="*/ 3 h 41"/>
                  <a:gd name="T4" fmla="*/ 2 w 32"/>
                  <a:gd name="T5" fmla="*/ 3 h 41"/>
                  <a:gd name="T6" fmla="*/ 2 w 32"/>
                  <a:gd name="T7" fmla="*/ 1 h 41"/>
                  <a:gd name="T8" fmla="*/ 1 w 32"/>
                  <a:gd name="T9" fmla="*/ 0 h 41"/>
                  <a:gd name="T10" fmla="*/ 0 w 32"/>
                  <a:gd name="T11" fmla="*/ 1 h 41"/>
                  <a:gd name="T12" fmla="*/ 0 w 32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1"/>
                  <a:gd name="T23" fmla="*/ 32 w 32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1">
                    <a:moveTo>
                      <a:pt x="0" y="11"/>
                    </a:moveTo>
                    <a:lnTo>
                      <a:pt x="6" y="36"/>
                    </a:lnTo>
                    <a:lnTo>
                      <a:pt x="31" y="41"/>
                    </a:lnTo>
                    <a:lnTo>
                      <a:pt x="32" y="2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6" name="Freeform 181"/>
              <p:cNvSpPr>
                <a:spLocks/>
              </p:cNvSpPr>
              <p:nvPr/>
            </p:nvSpPr>
            <p:spPr bwMode="auto">
              <a:xfrm>
                <a:off x="3098" y="3263"/>
                <a:ext cx="13" cy="14"/>
              </a:xfrm>
              <a:custGeom>
                <a:avLst/>
                <a:gdLst>
                  <a:gd name="T0" fmla="*/ 0 w 27"/>
                  <a:gd name="T1" fmla="*/ 0 h 29"/>
                  <a:gd name="T2" fmla="*/ 1 w 27"/>
                  <a:gd name="T3" fmla="*/ 0 h 29"/>
                  <a:gd name="T4" fmla="*/ 1 w 27"/>
                  <a:gd name="T5" fmla="*/ 1 h 29"/>
                  <a:gd name="T6" fmla="*/ 0 w 27"/>
                  <a:gd name="T7" fmla="*/ 1 h 29"/>
                  <a:gd name="T8" fmla="*/ 0 w 27"/>
                  <a:gd name="T9" fmla="*/ 0 h 29"/>
                  <a:gd name="T10" fmla="*/ 0 w 2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4" y="0"/>
                    </a:moveTo>
                    <a:lnTo>
                      <a:pt x="27" y="15"/>
                    </a:lnTo>
                    <a:lnTo>
                      <a:pt x="23" y="29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7" name="Freeform 182"/>
              <p:cNvSpPr>
                <a:spLocks/>
              </p:cNvSpPr>
              <p:nvPr/>
            </p:nvSpPr>
            <p:spPr bwMode="auto">
              <a:xfrm>
                <a:off x="2918" y="3194"/>
                <a:ext cx="33" cy="89"/>
              </a:xfrm>
              <a:custGeom>
                <a:avLst/>
                <a:gdLst>
                  <a:gd name="T0" fmla="*/ 0 w 67"/>
                  <a:gd name="T1" fmla="*/ 0 h 179"/>
                  <a:gd name="T2" fmla="*/ 1 w 67"/>
                  <a:gd name="T3" fmla="*/ 0 h 179"/>
                  <a:gd name="T4" fmla="*/ 4 w 67"/>
                  <a:gd name="T5" fmla="*/ 0 h 179"/>
                  <a:gd name="T6" fmla="*/ 2 w 67"/>
                  <a:gd name="T7" fmla="*/ 8 h 179"/>
                  <a:gd name="T8" fmla="*/ 1 w 67"/>
                  <a:gd name="T9" fmla="*/ 11 h 179"/>
                  <a:gd name="T10" fmla="*/ 0 w 67"/>
                  <a:gd name="T11" fmla="*/ 8 h 179"/>
                  <a:gd name="T12" fmla="*/ 0 w 67"/>
                  <a:gd name="T13" fmla="*/ 0 h 179"/>
                  <a:gd name="T14" fmla="*/ 0 w 67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79"/>
                  <a:gd name="T26" fmla="*/ 67 w 67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79">
                    <a:moveTo>
                      <a:pt x="0" y="6"/>
                    </a:moveTo>
                    <a:lnTo>
                      <a:pt x="25" y="14"/>
                    </a:lnTo>
                    <a:lnTo>
                      <a:pt x="67" y="0"/>
                    </a:lnTo>
                    <a:lnTo>
                      <a:pt x="38" y="137"/>
                    </a:lnTo>
                    <a:lnTo>
                      <a:pt x="21" y="179"/>
                    </a:lnTo>
                    <a:lnTo>
                      <a:pt x="8" y="14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8" name="Freeform 183"/>
              <p:cNvSpPr>
                <a:spLocks/>
              </p:cNvSpPr>
              <p:nvPr/>
            </p:nvSpPr>
            <p:spPr bwMode="auto">
              <a:xfrm>
                <a:off x="2920" y="3207"/>
                <a:ext cx="17" cy="84"/>
              </a:xfrm>
              <a:custGeom>
                <a:avLst/>
                <a:gdLst>
                  <a:gd name="T0" fmla="*/ 2 w 32"/>
                  <a:gd name="T1" fmla="*/ 0 h 167"/>
                  <a:gd name="T2" fmla="*/ 1 w 32"/>
                  <a:gd name="T3" fmla="*/ 1 h 167"/>
                  <a:gd name="T4" fmla="*/ 1 w 32"/>
                  <a:gd name="T5" fmla="*/ 2 h 167"/>
                  <a:gd name="T6" fmla="*/ 0 w 32"/>
                  <a:gd name="T7" fmla="*/ 8 h 167"/>
                  <a:gd name="T8" fmla="*/ 1 w 32"/>
                  <a:gd name="T9" fmla="*/ 11 h 167"/>
                  <a:gd name="T10" fmla="*/ 3 w 32"/>
                  <a:gd name="T11" fmla="*/ 7 h 167"/>
                  <a:gd name="T12" fmla="*/ 2 w 32"/>
                  <a:gd name="T13" fmla="*/ 2 h 167"/>
                  <a:gd name="T14" fmla="*/ 2 w 32"/>
                  <a:gd name="T15" fmla="*/ 2 h 167"/>
                  <a:gd name="T16" fmla="*/ 2 w 32"/>
                  <a:gd name="T17" fmla="*/ 1 h 167"/>
                  <a:gd name="T18" fmla="*/ 2 w 32"/>
                  <a:gd name="T19" fmla="*/ 0 h 167"/>
                  <a:gd name="T20" fmla="*/ 2 w 32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67"/>
                  <a:gd name="T35" fmla="*/ 32 w 32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67">
                    <a:moveTo>
                      <a:pt x="19" y="0"/>
                    </a:moveTo>
                    <a:lnTo>
                      <a:pt x="7" y="15"/>
                    </a:lnTo>
                    <a:lnTo>
                      <a:pt x="15" y="27"/>
                    </a:lnTo>
                    <a:lnTo>
                      <a:pt x="0" y="118"/>
                    </a:lnTo>
                    <a:lnTo>
                      <a:pt x="11" y="167"/>
                    </a:lnTo>
                    <a:lnTo>
                      <a:pt x="32" y="112"/>
                    </a:lnTo>
                    <a:lnTo>
                      <a:pt x="23" y="27"/>
                    </a:lnTo>
                    <a:lnTo>
                      <a:pt x="28" y="19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9" name="Freeform 184"/>
              <p:cNvSpPr>
                <a:spLocks/>
              </p:cNvSpPr>
              <p:nvPr/>
            </p:nvSpPr>
            <p:spPr bwMode="auto">
              <a:xfrm>
                <a:off x="2943" y="3322"/>
                <a:ext cx="55" cy="202"/>
              </a:xfrm>
              <a:custGeom>
                <a:avLst/>
                <a:gdLst>
                  <a:gd name="T0" fmla="*/ 6 w 111"/>
                  <a:gd name="T1" fmla="*/ 0 h 403"/>
                  <a:gd name="T2" fmla="*/ 6 w 111"/>
                  <a:gd name="T3" fmla="*/ 1 h 403"/>
                  <a:gd name="T4" fmla="*/ 5 w 111"/>
                  <a:gd name="T5" fmla="*/ 2 h 403"/>
                  <a:gd name="T6" fmla="*/ 5 w 111"/>
                  <a:gd name="T7" fmla="*/ 2 h 403"/>
                  <a:gd name="T8" fmla="*/ 5 w 111"/>
                  <a:gd name="T9" fmla="*/ 3 h 403"/>
                  <a:gd name="T10" fmla="*/ 4 w 111"/>
                  <a:gd name="T11" fmla="*/ 3 h 403"/>
                  <a:gd name="T12" fmla="*/ 4 w 111"/>
                  <a:gd name="T13" fmla="*/ 4 h 403"/>
                  <a:gd name="T14" fmla="*/ 3 w 111"/>
                  <a:gd name="T15" fmla="*/ 5 h 403"/>
                  <a:gd name="T16" fmla="*/ 3 w 111"/>
                  <a:gd name="T17" fmla="*/ 6 h 403"/>
                  <a:gd name="T18" fmla="*/ 2 w 111"/>
                  <a:gd name="T19" fmla="*/ 7 h 403"/>
                  <a:gd name="T20" fmla="*/ 2 w 111"/>
                  <a:gd name="T21" fmla="*/ 8 h 403"/>
                  <a:gd name="T22" fmla="*/ 2 w 111"/>
                  <a:gd name="T23" fmla="*/ 9 h 403"/>
                  <a:gd name="T24" fmla="*/ 1 w 111"/>
                  <a:gd name="T25" fmla="*/ 10 h 403"/>
                  <a:gd name="T26" fmla="*/ 1 w 111"/>
                  <a:gd name="T27" fmla="*/ 11 h 403"/>
                  <a:gd name="T28" fmla="*/ 1 w 111"/>
                  <a:gd name="T29" fmla="*/ 12 h 403"/>
                  <a:gd name="T30" fmla="*/ 0 w 111"/>
                  <a:gd name="T31" fmla="*/ 12 h 403"/>
                  <a:gd name="T32" fmla="*/ 0 w 111"/>
                  <a:gd name="T33" fmla="*/ 14 h 403"/>
                  <a:gd name="T34" fmla="*/ 0 w 111"/>
                  <a:gd name="T35" fmla="*/ 15 h 403"/>
                  <a:gd name="T36" fmla="*/ 0 w 111"/>
                  <a:gd name="T37" fmla="*/ 16 h 403"/>
                  <a:gd name="T38" fmla="*/ 0 w 111"/>
                  <a:gd name="T39" fmla="*/ 17 h 403"/>
                  <a:gd name="T40" fmla="*/ 0 w 111"/>
                  <a:gd name="T41" fmla="*/ 18 h 403"/>
                  <a:gd name="T42" fmla="*/ 0 w 111"/>
                  <a:gd name="T43" fmla="*/ 19 h 403"/>
                  <a:gd name="T44" fmla="*/ 0 w 111"/>
                  <a:gd name="T45" fmla="*/ 20 h 403"/>
                  <a:gd name="T46" fmla="*/ 0 w 111"/>
                  <a:gd name="T47" fmla="*/ 21 h 403"/>
                  <a:gd name="T48" fmla="*/ 0 w 111"/>
                  <a:gd name="T49" fmla="*/ 22 h 403"/>
                  <a:gd name="T50" fmla="*/ 0 w 111"/>
                  <a:gd name="T51" fmla="*/ 23 h 403"/>
                  <a:gd name="T52" fmla="*/ 0 w 111"/>
                  <a:gd name="T53" fmla="*/ 24 h 403"/>
                  <a:gd name="T54" fmla="*/ 0 w 111"/>
                  <a:gd name="T55" fmla="*/ 24 h 403"/>
                  <a:gd name="T56" fmla="*/ 0 w 111"/>
                  <a:gd name="T57" fmla="*/ 25 h 403"/>
                  <a:gd name="T58" fmla="*/ 0 w 111"/>
                  <a:gd name="T59" fmla="*/ 26 h 403"/>
                  <a:gd name="T60" fmla="*/ 0 w 111"/>
                  <a:gd name="T61" fmla="*/ 26 h 403"/>
                  <a:gd name="T62" fmla="*/ 0 w 111"/>
                  <a:gd name="T63" fmla="*/ 25 h 403"/>
                  <a:gd name="T64" fmla="*/ 0 w 111"/>
                  <a:gd name="T65" fmla="*/ 24 h 403"/>
                  <a:gd name="T66" fmla="*/ 0 w 111"/>
                  <a:gd name="T67" fmla="*/ 24 h 403"/>
                  <a:gd name="T68" fmla="*/ 0 w 111"/>
                  <a:gd name="T69" fmla="*/ 23 h 403"/>
                  <a:gd name="T70" fmla="*/ 0 w 111"/>
                  <a:gd name="T71" fmla="*/ 22 h 403"/>
                  <a:gd name="T72" fmla="*/ 1 w 111"/>
                  <a:gd name="T73" fmla="*/ 21 h 403"/>
                  <a:gd name="T74" fmla="*/ 1 w 111"/>
                  <a:gd name="T75" fmla="*/ 20 h 403"/>
                  <a:gd name="T76" fmla="*/ 1 w 111"/>
                  <a:gd name="T77" fmla="*/ 19 h 403"/>
                  <a:gd name="T78" fmla="*/ 1 w 111"/>
                  <a:gd name="T79" fmla="*/ 19 h 403"/>
                  <a:gd name="T80" fmla="*/ 1 w 111"/>
                  <a:gd name="T81" fmla="*/ 18 h 403"/>
                  <a:gd name="T82" fmla="*/ 1 w 111"/>
                  <a:gd name="T83" fmla="*/ 17 h 403"/>
                  <a:gd name="T84" fmla="*/ 1 w 111"/>
                  <a:gd name="T85" fmla="*/ 17 h 403"/>
                  <a:gd name="T86" fmla="*/ 2 w 111"/>
                  <a:gd name="T87" fmla="*/ 16 h 403"/>
                  <a:gd name="T88" fmla="*/ 2 w 111"/>
                  <a:gd name="T89" fmla="*/ 15 h 403"/>
                  <a:gd name="T90" fmla="*/ 2 w 111"/>
                  <a:gd name="T91" fmla="*/ 14 h 403"/>
                  <a:gd name="T92" fmla="*/ 2 w 111"/>
                  <a:gd name="T93" fmla="*/ 14 h 403"/>
                  <a:gd name="T94" fmla="*/ 2 w 111"/>
                  <a:gd name="T95" fmla="*/ 13 h 403"/>
                  <a:gd name="T96" fmla="*/ 3 w 111"/>
                  <a:gd name="T97" fmla="*/ 12 h 403"/>
                  <a:gd name="T98" fmla="*/ 3 w 111"/>
                  <a:gd name="T99" fmla="*/ 12 h 403"/>
                  <a:gd name="T100" fmla="*/ 3 w 111"/>
                  <a:gd name="T101" fmla="*/ 11 h 403"/>
                  <a:gd name="T102" fmla="*/ 3 w 111"/>
                  <a:gd name="T103" fmla="*/ 10 h 403"/>
                  <a:gd name="T104" fmla="*/ 3 w 111"/>
                  <a:gd name="T105" fmla="*/ 10 h 403"/>
                  <a:gd name="T106" fmla="*/ 6 w 111"/>
                  <a:gd name="T107" fmla="*/ 0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403"/>
                  <a:gd name="T164" fmla="*/ 111 w 111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403">
                    <a:moveTo>
                      <a:pt x="111" y="0"/>
                    </a:moveTo>
                    <a:lnTo>
                      <a:pt x="109" y="0"/>
                    </a:lnTo>
                    <a:lnTo>
                      <a:pt x="107" y="4"/>
                    </a:lnTo>
                    <a:lnTo>
                      <a:pt x="103" y="8"/>
                    </a:lnTo>
                    <a:lnTo>
                      <a:pt x="99" y="15"/>
                    </a:lnTo>
                    <a:lnTo>
                      <a:pt x="95" y="17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82" y="36"/>
                    </a:lnTo>
                    <a:lnTo>
                      <a:pt x="80" y="42"/>
                    </a:lnTo>
                    <a:lnTo>
                      <a:pt x="76" y="48"/>
                    </a:lnTo>
                    <a:lnTo>
                      <a:pt x="73" y="55"/>
                    </a:lnTo>
                    <a:lnTo>
                      <a:pt x="69" y="59"/>
                    </a:lnTo>
                    <a:lnTo>
                      <a:pt x="65" y="67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4" y="87"/>
                    </a:lnTo>
                    <a:lnTo>
                      <a:pt x="50" y="93"/>
                    </a:lnTo>
                    <a:lnTo>
                      <a:pt x="46" y="101"/>
                    </a:lnTo>
                    <a:lnTo>
                      <a:pt x="44" y="110"/>
                    </a:lnTo>
                    <a:lnTo>
                      <a:pt x="40" y="116"/>
                    </a:lnTo>
                    <a:lnTo>
                      <a:pt x="36" y="124"/>
                    </a:lnTo>
                    <a:lnTo>
                      <a:pt x="33" y="131"/>
                    </a:lnTo>
                    <a:lnTo>
                      <a:pt x="31" y="139"/>
                    </a:lnTo>
                    <a:lnTo>
                      <a:pt x="27" y="146"/>
                    </a:lnTo>
                    <a:lnTo>
                      <a:pt x="25" y="154"/>
                    </a:lnTo>
                    <a:lnTo>
                      <a:pt x="23" y="162"/>
                    </a:lnTo>
                    <a:lnTo>
                      <a:pt x="21" y="169"/>
                    </a:lnTo>
                    <a:lnTo>
                      <a:pt x="17" y="177"/>
                    </a:lnTo>
                    <a:lnTo>
                      <a:pt x="16" y="184"/>
                    </a:lnTo>
                    <a:lnTo>
                      <a:pt x="14" y="192"/>
                    </a:lnTo>
                    <a:lnTo>
                      <a:pt x="14" y="202"/>
                    </a:lnTo>
                    <a:lnTo>
                      <a:pt x="10" y="209"/>
                    </a:lnTo>
                    <a:lnTo>
                      <a:pt x="10" y="219"/>
                    </a:lnTo>
                    <a:lnTo>
                      <a:pt x="8" y="228"/>
                    </a:lnTo>
                    <a:lnTo>
                      <a:pt x="8" y="238"/>
                    </a:lnTo>
                    <a:lnTo>
                      <a:pt x="6" y="247"/>
                    </a:lnTo>
                    <a:lnTo>
                      <a:pt x="4" y="257"/>
                    </a:lnTo>
                    <a:lnTo>
                      <a:pt x="2" y="266"/>
                    </a:lnTo>
                    <a:lnTo>
                      <a:pt x="2" y="276"/>
                    </a:lnTo>
                    <a:lnTo>
                      <a:pt x="2" y="285"/>
                    </a:lnTo>
                    <a:lnTo>
                      <a:pt x="2" y="295"/>
                    </a:lnTo>
                    <a:lnTo>
                      <a:pt x="2" y="300"/>
                    </a:lnTo>
                    <a:lnTo>
                      <a:pt x="2" y="304"/>
                    </a:lnTo>
                    <a:lnTo>
                      <a:pt x="2" y="310"/>
                    </a:lnTo>
                    <a:lnTo>
                      <a:pt x="2" y="316"/>
                    </a:lnTo>
                    <a:lnTo>
                      <a:pt x="0" y="323"/>
                    </a:lnTo>
                    <a:lnTo>
                      <a:pt x="0" y="333"/>
                    </a:lnTo>
                    <a:lnTo>
                      <a:pt x="0" y="340"/>
                    </a:lnTo>
                    <a:lnTo>
                      <a:pt x="0" y="348"/>
                    </a:lnTo>
                    <a:lnTo>
                      <a:pt x="0" y="356"/>
                    </a:lnTo>
                    <a:lnTo>
                      <a:pt x="0" y="363"/>
                    </a:lnTo>
                    <a:lnTo>
                      <a:pt x="0" y="369"/>
                    </a:lnTo>
                    <a:lnTo>
                      <a:pt x="2" y="376"/>
                    </a:lnTo>
                    <a:lnTo>
                      <a:pt x="2" y="382"/>
                    </a:lnTo>
                    <a:lnTo>
                      <a:pt x="2" y="388"/>
                    </a:lnTo>
                    <a:lnTo>
                      <a:pt x="2" y="392"/>
                    </a:lnTo>
                    <a:lnTo>
                      <a:pt x="2" y="395"/>
                    </a:lnTo>
                    <a:lnTo>
                      <a:pt x="2" y="401"/>
                    </a:lnTo>
                    <a:lnTo>
                      <a:pt x="2" y="403"/>
                    </a:lnTo>
                    <a:lnTo>
                      <a:pt x="2" y="401"/>
                    </a:lnTo>
                    <a:lnTo>
                      <a:pt x="4" y="395"/>
                    </a:lnTo>
                    <a:lnTo>
                      <a:pt x="4" y="392"/>
                    </a:lnTo>
                    <a:lnTo>
                      <a:pt x="4" y="388"/>
                    </a:lnTo>
                    <a:lnTo>
                      <a:pt x="6" y="382"/>
                    </a:lnTo>
                    <a:lnTo>
                      <a:pt x="8" y="378"/>
                    </a:lnTo>
                    <a:lnTo>
                      <a:pt x="8" y="371"/>
                    </a:lnTo>
                    <a:lnTo>
                      <a:pt x="10" y="365"/>
                    </a:lnTo>
                    <a:lnTo>
                      <a:pt x="10" y="357"/>
                    </a:lnTo>
                    <a:lnTo>
                      <a:pt x="12" y="350"/>
                    </a:lnTo>
                    <a:lnTo>
                      <a:pt x="14" y="342"/>
                    </a:lnTo>
                    <a:lnTo>
                      <a:pt x="16" y="333"/>
                    </a:lnTo>
                    <a:lnTo>
                      <a:pt x="17" y="325"/>
                    </a:lnTo>
                    <a:lnTo>
                      <a:pt x="19" y="316"/>
                    </a:lnTo>
                    <a:lnTo>
                      <a:pt x="19" y="310"/>
                    </a:lnTo>
                    <a:lnTo>
                      <a:pt x="21" y="306"/>
                    </a:lnTo>
                    <a:lnTo>
                      <a:pt x="21" y="300"/>
                    </a:lnTo>
                    <a:lnTo>
                      <a:pt x="23" y="297"/>
                    </a:lnTo>
                    <a:lnTo>
                      <a:pt x="25" y="291"/>
                    </a:lnTo>
                    <a:lnTo>
                      <a:pt x="25" y="285"/>
                    </a:lnTo>
                    <a:lnTo>
                      <a:pt x="27" y="279"/>
                    </a:lnTo>
                    <a:lnTo>
                      <a:pt x="29" y="276"/>
                    </a:lnTo>
                    <a:lnTo>
                      <a:pt x="29" y="268"/>
                    </a:lnTo>
                    <a:lnTo>
                      <a:pt x="31" y="264"/>
                    </a:lnTo>
                    <a:lnTo>
                      <a:pt x="31" y="259"/>
                    </a:lnTo>
                    <a:lnTo>
                      <a:pt x="33" y="253"/>
                    </a:lnTo>
                    <a:lnTo>
                      <a:pt x="33" y="247"/>
                    </a:lnTo>
                    <a:lnTo>
                      <a:pt x="35" y="241"/>
                    </a:lnTo>
                    <a:lnTo>
                      <a:pt x="36" y="236"/>
                    </a:lnTo>
                    <a:lnTo>
                      <a:pt x="38" y="232"/>
                    </a:lnTo>
                    <a:lnTo>
                      <a:pt x="38" y="224"/>
                    </a:lnTo>
                    <a:lnTo>
                      <a:pt x="40" y="219"/>
                    </a:lnTo>
                    <a:lnTo>
                      <a:pt x="42" y="213"/>
                    </a:lnTo>
                    <a:lnTo>
                      <a:pt x="44" y="207"/>
                    </a:lnTo>
                    <a:lnTo>
                      <a:pt x="44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79"/>
                    </a:lnTo>
                    <a:lnTo>
                      <a:pt x="52" y="175"/>
                    </a:lnTo>
                    <a:lnTo>
                      <a:pt x="52" y="169"/>
                    </a:lnTo>
                    <a:lnTo>
                      <a:pt x="54" y="164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61" y="1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420" name="Freeform 185"/>
            <p:cNvSpPr>
              <a:spLocks/>
            </p:cNvSpPr>
            <p:nvPr/>
          </p:nvSpPr>
          <p:spPr bwMode="auto">
            <a:xfrm>
              <a:off x="2687" y="2267"/>
              <a:ext cx="85" cy="237"/>
            </a:xfrm>
            <a:custGeom>
              <a:avLst/>
              <a:gdLst>
                <a:gd name="T0" fmla="*/ 6 w 140"/>
                <a:gd name="T1" fmla="*/ 2 h 425"/>
                <a:gd name="T2" fmla="*/ 6 w 140"/>
                <a:gd name="T3" fmla="*/ 2 h 425"/>
                <a:gd name="T4" fmla="*/ 6 w 140"/>
                <a:gd name="T5" fmla="*/ 3 h 425"/>
                <a:gd name="T6" fmla="*/ 7 w 140"/>
                <a:gd name="T7" fmla="*/ 4 h 425"/>
                <a:gd name="T8" fmla="*/ 7 w 140"/>
                <a:gd name="T9" fmla="*/ 4 h 425"/>
                <a:gd name="T10" fmla="*/ 7 w 140"/>
                <a:gd name="T11" fmla="*/ 5 h 425"/>
                <a:gd name="T12" fmla="*/ 7 w 140"/>
                <a:gd name="T13" fmla="*/ 5 h 425"/>
                <a:gd name="T14" fmla="*/ 6 w 140"/>
                <a:gd name="T15" fmla="*/ 5 h 425"/>
                <a:gd name="T16" fmla="*/ 5 w 140"/>
                <a:gd name="T17" fmla="*/ 5 h 425"/>
                <a:gd name="T18" fmla="*/ 5 w 140"/>
                <a:gd name="T19" fmla="*/ 5 h 425"/>
                <a:gd name="T20" fmla="*/ 3 w 140"/>
                <a:gd name="T21" fmla="*/ 6 h 425"/>
                <a:gd name="T22" fmla="*/ 2 w 140"/>
                <a:gd name="T23" fmla="*/ 6 h 425"/>
                <a:gd name="T24" fmla="*/ 1 w 140"/>
                <a:gd name="T25" fmla="*/ 6 h 425"/>
                <a:gd name="T26" fmla="*/ 1 w 140"/>
                <a:gd name="T27" fmla="*/ 7 h 425"/>
                <a:gd name="T28" fmla="*/ 1 w 140"/>
                <a:gd name="T29" fmla="*/ 7 h 425"/>
                <a:gd name="T30" fmla="*/ 0 w 140"/>
                <a:gd name="T31" fmla="*/ 7 h 425"/>
                <a:gd name="T32" fmla="*/ 0 w 140"/>
                <a:gd name="T33" fmla="*/ 8 h 425"/>
                <a:gd name="T34" fmla="*/ 0 w 140"/>
                <a:gd name="T35" fmla="*/ 9 h 425"/>
                <a:gd name="T36" fmla="*/ 0 w 140"/>
                <a:gd name="T37" fmla="*/ 9 h 425"/>
                <a:gd name="T38" fmla="*/ 1 w 140"/>
                <a:gd name="T39" fmla="*/ 10 h 425"/>
                <a:gd name="T40" fmla="*/ 1 w 140"/>
                <a:gd name="T41" fmla="*/ 10 h 425"/>
                <a:gd name="T42" fmla="*/ 1 w 140"/>
                <a:gd name="T43" fmla="*/ 11 h 425"/>
                <a:gd name="T44" fmla="*/ 1 w 140"/>
                <a:gd name="T45" fmla="*/ 12 h 425"/>
                <a:gd name="T46" fmla="*/ 1 w 140"/>
                <a:gd name="T47" fmla="*/ 12 h 425"/>
                <a:gd name="T48" fmla="*/ 1 w 140"/>
                <a:gd name="T49" fmla="*/ 13 h 425"/>
                <a:gd name="T50" fmla="*/ 1 w 140"/>
                <a:gd name="T51" fmla="*/ 13 h 425"/>
                <a:gd name="T52" fmla="*/ 1 w 140"/>
                <a:gd name="T53" fmla="*/ 14 h 425"/>
                <a:gd name="T54" fmla="*/ 1 w 140"/>
                <a:gd name="T55" fmla="*/ 14 h 425"/>
                <a:gd name="T56" fmla="*/ 1 w 140"/>
                <a:gd name="T57" fmla="*/ 15 h 425"/>
                <a:gd name="T58" fmla="*/ 1 w 140"/>
                <a:gd name="T59" fmla="*/ 16 h 425"/>
                <a:gd name="T60" fmla="*/ 1 w 140"/>
                <a:gd name="T61" fmla="*/ 16 h 425"/>
                <a:gd name="T62" fmla="*/ 1 w 140"/>
                <a:gd name="T63" fmla="*/ 17 h 425"/>
                <a:gd name="T64" fmla="*/ 1 w 140"/>
                <a:gd name="T65" fmla="*/ 17 h 425"/>
                <a:gd name="T66" fmla="*/ 2 w 140"/>
                <a:gd name="T67" fmla="*/ 18 h 425"/>
                <a:gd name="T68" fmla="*/ 2 w 140"/>
                <a:gd name="T69" fmla="*/ 18 h 425"/>
                <a:gd name="T70" fmla="*/ 2 w 140"/>
                <a:gd name="T71" fmla="*/ 19 h 425"/>
                <a:gd name="T72" fmla="*/ 2 w 140"/>
                <a:gd name="T73" fmla="*/ 20 h 425"/>
                <a:gd name="T74" fmla="*/ 2 w 140"/>
                <a:gd name="T75" fmla="*/ 20 h 425"/>
                <a:gd name="T76" fmla="*/ 2 w 140"/>
                <a:gd name="T77" fmla="*/ 21 h 425"/>
                <a:gd name="T78" fmla="*/ 4 w 140"/>
                <a:gd name="T79" fmla="*/ 23 h 425"/>
                <a:gd name="T80" fmla="*/ 16 w 140"/>
                <a:gd name="T81" fmla="*/ 41 h 425"/>
                <a:gd name="T82" fmla="*/ 13 w 140"/>
                <a:gd name="T83" fmla="*/ 23 h 425"/>
                <a:gd name="T84" fmla="*/ 15 w 140"/>
                <a:gd name="T85" fmla="*/ 16 h 425"/>
                <a:gd name="T86" fmla="*/ 18 w 140"/>
                <a:gd name="T87" fmla="*/ 6 h 425"/>
                <a:gd name="T88" fmla="*/ 11 w 140"/>
                <a:gd name="T89" fmla="*/ 4 h 425"/>
                <a:gd name="T90" fmla="*/ 10 w 140"/>
                <a:gd name="T91" fmla="*/ 1 h 425"/>
                <a:gd name="T92" fmla="*/ 10 w 140"/>
                <a:gd name="T93" fmla="*/ 1 h 425"/>
                <a:gd name="T94" fmla="*/ 9 w 140"/>
                <a:gd name="T95" fmla="*/ 1 h 425"/>
                <a:gd name="T96" fmla="*/ 8 w 140"/>
                <a:gd name="T97" fmla="*/ 0 h 425"/>
                <a:gd name="T98" fmla="*/ 7 w 140"/>
                <a:gd name="T99" fmla="*/ 1 h 425"/>
                <a:gd name="T100" fmla="*/ 7 w 140"/>
                <a:gd name="T101" fmla="*/ 1 h 425"/>
                <a:gd name="T102" fmla="*/ 6 w 140"/>
                <a:gd name="T103" fmla="*/ 1 h 425"/>
                <a:gd name="T104" fmla="*/ 6 w 140"/>
                <a:gd name="T105" fmla="*/ 1 h 425"/>
                <a:gd name="T106" fmla="*/ 6 w 140"/>
                <a:gd name="T107" fmla="*/ 2 h 4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"/>
                <a:gd name="T163" fmla="*/ 0 h 425"/>
                <a:gd name="T164" fmla="*/ 140 w 140"/>
                <a:gd name="T165" fmla="*/ 425 h 4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" h="425">
                  <a:moveTo>
                    <a:pt x="44" y="18"/>
                  </a:moveTo>
                  <a:lnTo>
                    <a:pt x="44" y="20"/>
                  </a:lnTo>
                  <a:lnTo>
                    <a:pt x="45" y="22"/>
                  </a:lnTo>
                  <a:lnTo>
                    <a:pt x="45" y="25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48" y="39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3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7" y="67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2" y="115"/>
                  </a:lnTo>
                  <a:lnTo>
                    <a:pt x="2" y="118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7" y="153"/>
                  </a:lnTo>
                  <a:lnTo>
                    <a:pt x="7" y="155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10" y="171"/>
                  </a:lnTo>
                  <a:lnTo>
                    <a:pt x="10" y="173"/>
                  </a:lnTo>
                  <a:lnTo>
                    <a:pt x="11" y="176"/>
                  </a:lnTo>
                  <a:lnTo>
                    <a:pt x="11" y="179"/>
                  </a:lnTo>
                  <a:lnTo>
                    <a:pt x="12" y="182"/>
                  </a:lnTo>
                  <a:lnTo>
                    <a:pt x="13" y="184"/>
                  </a:lnTo>
                  <a:lnTo>
                    <a:pt x="13" y="187"/>
                  </a:lnTo>
                  <a:lnTo>
                    <a:pt x="14" y="189"/>
                  </a:lnTo>
                  <a:lnTo>
                    <a:pt x="15" y="192"/>
                  </a:lnTo>
                  <a:lnTo>
                    <a:pt x="15" y="195"/>
                  </a:lnTo>
                  <a:lnTo>
                    <a:pt x="16" y="199"/>
                  </a:lnTo>
                  <a:lnTo>
                    <a:pt x="16" y="203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33" y="242"/>
                  </a:lnTo>
                  <a:lnTo>
                    <a:pt x="60" y="424"/>
                  </a:lnTo>
                  <a:lnTo>
                    <a:pt x="117" y="425"/>
                  </a:lnTo>
                  <a:lnTo>
                    <a:pt x="102" y="414"/>
                  </a:lnTo>
                  <a:lnTo>
                    <a:pt x="100" y="240"/>
                  </a:lnTo>
                  <a:lnTo>
                    <a:pt x="113" y="165"/>
                  </a:lnTo>
                  <a:lnTo>
                    <a:pt x="140" y="180"/>
                  </a:lnTo>
                  <a:lnTo>
                    <a:pt x="128" y="65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2000"/>
              <a:t>يك مثال : </a:t>
            </a:r>
            <a:r>
              <a:rPr lang="fa-IR" sz="2400"/>
              <a:t>نهاد نظام آموزشي</a:t>
            </a:r>
            <a:br>
              <a:rPr lang="fa-IR" sz="2400"/>
            </a:br>
            <a:r>
              <a:rPr lang="fa-IR" sz="4000"/>
              <a:t>نبرد نهادي</a:t>
            </a:r>
            <a:endParaRPr lang="en-US" sz="4000"/>
          </a:p>
        </p:txBody>
      </p:sp>
      <p:grpSp>
        <p:nvGrpSpPr>
          <p:cNvPr id="7" name="Group 186"/>
          <p:cNvGrpSpPr>
            <a:grpSpLocks/>
          </p:cNvGrpSpPr>
          <p:nvPr/>
        </p:nvGrpSpPr>
        <p:grpSpPr bwMode="auto">
          <a:xfrm>
            <a:off x="2424114" y="2636839"/>
            <a:ext cx="3024187" cy="2160587"/>
            <a:chOff x="567" y="1661"/>
            <a:chExt cx="1905" cy="1361"/>
          </a:xfrm>
        </p:grpSpPr>
        <p:grpSp>
          <p:nvGrpSpPr>
            <p:cNvPr id="139316" name="Group 42"/>
            <p:cNvGrpSpPr>
              <a:grpSpLocks/>
            </p:cNvGrpSpPr>
            <p:nvPr/>
          </p:nvGrpSpPr>
          <p:grpSpPr bwMode="auto">
            <a:xfrm>
              <a:off x="567" y="1661"/>
              <a:ext cx="1905" cy="1361"/>
              <a:chOff x="1882" y="1797"/>
              <a:chExt cx="1270" cy="862"/>
            </a:xfrm>
          </p:grpSpPr>
          <p:sp>
            <p:nvSpPr>
              <p:cNvPr id="13931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882" y="1829"/>
                <a:ext cx="1270" cy="830"/>
              </a:xfrm>
              <a:custGeom>
                <a:avLst/>
                <a:gdLst>
                  <a:gd name="T0" fmla="*/ 0 w 21600"/>
                  <a:gd name="T1" fmla="*/ 1 h 21600"/>
                  <a:gd name="T2" fmla="*/ 2 w 21600"/>
                  <a:gd name="T3" fmla="*/ 1 h 21600"/>
                  <a:gd name="T4" fmla="*/ 4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53 h 21600"/>
                  <a:gd name="T14" fmla="*/ 17093 w 21600"/>
                  <a:gd name="T15" fmla="*/ 173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39319" name="Group 44"/>
              <p:cNvGrpSpPr>
                <a:grpSpLocks/>
              </p:cNvGrpSpPr>
              <p:nvPr/>
            </p:nvGrpSpPr>
            <p:grpSpPr bwMode="auto">
              <a:xfrm>
                <a:off x="2518" y="1872"/>
                <a:ext cx="559" cy="483"/>
                <a:chOff x="2915" y="2091"/>
                <a:chExt cx="916" cy="848"/>
              </a:xfrm>
            </p:grpSpPr>
            <p:sp>
              <p:nvSpPr>
                <p:cNvPr id="139384" name="Freeform 45"/>
                <p:cNvSpPr>
                  <a:spLocks/>
                </p:cNvSpPr>
                <p:nvPr/>
              </p:nvSpPr>
              <p:spPr bwMode="auto">
                <a:xfrm>
                  <a:off x="3019" y="2091"/>
                  <a:ext cx="710" cy="259"/>
                </a:xfrm>
                <a:custGeom>
                  <a:avLst/>
                  <a:gdLst>
                    <a:gd name="T0" fmla="*/ 14 w 2128"/>
                    <a:gd name="T1" fmla="*/ 0 h 777"/>
                    <a:gd name="T2" fmla="*/ 14 w 2128"/>
                    <a:gd name="T3" fmla="*/ 0 h 777"/>
                    <a:gd name="T4" fmla="*/ 13 w 2128"/>
                    <a:gd name="T5" fmla="*/ 0 h 777"/>
                    <a:gd name="T6" fmla="*/ 13 w 2128"/>
                    <a:gd name="T7" fmla="*/ 0 h 777"/>
                    <a:gd name="T8" fmla="*/ 12 w 2128"/>
                    <a:gd name="T9" fmla="*/ 1 h 777"/>
                    <a:gd name="T10" fmla="*/ 11 w 2128"/>
                    <a:gd name="T11" fmla="*/ 1 h 777"/>
                    <a:gd name="T12" fmla="*/ 11 w 2128"/>
                    <a:gd name="T13" fmla="*/ 2 h 777"/>
                    <a:gd name="T14" fmla="*/ 10 w 2128"/>
                    <a:gd name="T15" fmla="*/ 2 h 777"/>
                    <a:gd name="T16" fmla="*/ 9 w 2128"/>
                    <a:gd name="T17" fmla="*/ 3 h 777"/>
                    <a:gd name="T18" fmla="*/ 8 w 2128"/>
                    <a:gd name="T19" fmla="*/ 3 h 777"/>
                    <a:gd name="T20" fmla="*/ 7 w 2128"/>
                    <a:gd name="T21" fmla="*/ 4 h 777"/>
                    <a:gd name="T22" fmla="*/ 6 w 2128"/>
                    <a:gd name="T23" fmla="*/ 4 h 777"/>
                    <a:gd name="T24" fmla="*/ 5 w 2128"/>
                    <a:gd name="T25" fmla="*/ 5 h 777"/>
                    <a:gd name="T26" fmla="*/ 4 w 2128"/>
                    <a:gd name="T27" fmla="*/ 6 h 777"/>
                    <a:gd name="T28" fmla="*/ 3 w 2128"/>
                    <a:gd name="T29" fmla="*/ 6 h 777"/>
                    <a:gd name="T30" fmla="*/ 3 w 2128"/>
                    <a:gd name="T31" fmla="*/ 7 h 777"/>
                    <a:gd name="T32" fmla="*/ 2 w 2128"/>
                    <a:gd name="T33" fmla="*/ 7 h 777"/>
                    <a:gd name="T34" fmla="*/ 1 w 2128"/>
                    <a:gd name="T35" fmla="*/ 7 h 777"/>
                    <a:gd name="T36" fmla="*/ 1 w 2128"/>
                    <a:gd name="T37" fmla="*/ 8 h 777"/>
                    <a:gd name="T38" fmla="*/ 1 w 2128"/>
                    <a:gd name="T39" fmla="*/ 8 h 777"/>
                    <a:gd name="T40" fmla="*/ 0 w 2128"/>
                    <a:gd name="T41" fmla="*/ 9 h 777"/>
                    <a:gd name="T42" fmla="*/ 0 w 2128"/>
                    <a:gd name="T43" fmla="*/ 9 h 777"/>
                    <a:gd name="T44" fmla="*/ 0 w 2128"/>
                    <a:gd name="T45" fmla="*/ 9 h 777"/>
                    <a:gd name="T46" fmla="*/ 1 w 2128"/>
                    <a:gd name="T47" fmla="*/ 9 h 777"/>
                    <a:gd name="T48" fmla="*/ 2 w 2128"/>
                    <a:gd name="T49" fmla="*/ 9 h 777"/>
                    <a:gd name="T50" fmla="*/ 3 w 2128"/>
                    <a:gd name="T51" fmla="*/ 9 h 777"/>
                    <a:gd name="T52" fmla="*/ 4 w 2128"/>
                    <a:gd name="T53" fmla="*/ 9 h 777"/>
                    <a:gd name="T54" fmla="*/ 6 w 2128"/>
                    <a:gd name="T55" fmla="*/ 10 h 777"/>
                    <a:gd name="T56" fmla="*/ 8 w 2128"/>
                    <a:gd name="T57" fmla="*/ 10 h 777"/>
                    <a:gd name="T58" fmla="*/ 9 w 2128"/>
                    <a:gd name="T59" fmla="*/ 10 h 777"/>
                    <a:gd name="T60" fmla="*/ 11 w 2128"/>
                    <a:gd name="T61" fmla="*/ 10 h 777"/>
                    <a:gd name="T62" fmla="*/ 13 w 2128"/>
                    <a:gd name="T63" fmla="*/ 10 h 777"/>
                    <a:gd name="T64" fmla="*/ 16 w 2128"/>
                    <a:gd name="T65" fmla="*/ 10 h 777"/>
                    <a:gd name="T66" fmla="*/ 17 w 2128"/>
                    <a:gd name="T67" fmla="*/ 10 h 777"/>
                    <a:gd name="T68" fmla="*/ 19 w 2128"/>
                    <a:gd name="T69" fmla="*/ 10 h 777"/>
                    <a:gd name="T70" fmla="*/ 21 w 2128"/>
                    <a:gd name="T71" fmla="*/ 10 h 777"/>
                    <a:gd name="T72" fmla="*/ 22 w 2128"/>
                    <a:gd name="T73" fmla="*/ 10 h 777"/>
                    <a:gd name="T74" fmla="*/ 23 w 2128"/>
                    <a:gd name="T75" fmla="*/ 10 h 777"/>
                    <a:gd name="T76" fmla="*/ 24 w 2128"/>
                    <a:gd name="T77" fmla="*/ 9 h 777"/>
                    <a:gd name="T78" fmla="*/ 25 w 2128"/>
                    <a:gd name="T79" fmla="*/ 9 h 777"/>
                    <a:gd name="T80" fmla="*/ 26 w 2128"/>
                    <a:gd name="T81" fmla="*/ 9 h 777"/>
                    <a:gd name="T82" fmla="*/ 26 w 2128"/>
                    <a:gd name="T83" fmla="*/ 9 h 777"/>
                    <a:gd name="T84" fmla="*/ 26 w 2128"/>
                    <a:gd name="T85" fmla="*/ 9 h 777"/>
                    <a:gd name="T86" fmla="*/ 26 w 2128"/>
                    <a:gd name="T87" fmla="*/ 8 h 777"/>
                    <a:gd name="T88" fmla="*/ 25 w 2128"/>
                    <a:gd name="T89" fmla="*/ 8 h 777"/>
                    <a:gd name="T90" fmla="*/ 25 w 2128"/>
                    <a:gd name="T91" fmla="*/ 7 h 777"/>
                    <a:gd name="T92" fmla="*/ 24 w 2128"/>
                    <a:gd name="T93" fmla="*/ 7 h 777"/>
                    <a:gd name="T94" fmla="*/ 23 w 2128"/>
                    <a:gd name="T95" fmla="*/ 6 h 777"/>
                    <a:gd name="T96" fmla="*/ 22 w 2128"/>
                    <a:gd name="T97" fmla="*/ 5 h 777"/>
                    <a:gd name="T98" fmla="*/ 21 w 2128"/>
                    <a:gd name="T99" fmla="*/ 5 h 777"/>
                    <a:gd name="T100" fmla="*/ 20 w 2128"/>
                    <a:gd name="T101" fmla="*/ 4 h 777"/>
                    <a:gd name="T102" fmla="*/ 19 w 2128"/>
                    <a:gd name="T103" fmla="*/ 3 h 777"/>
                    <a:gd name="T104" fmla="*/ 19 w 2128"/>
                    <a:gd name="T105" fmla="*/ 3 h 777"/>
                    <a:gd name="T106" fmla="*/ 18 w 2128"/>
                    <a:gd name="T107" fmla="*/ 2 h 777"/>
                    <a:gd name="T108" fmla="*/ 17 w 2128"/>
                    <a:gd name="T109" fmla="*/ 2 h 777"/>
                    <a:gd name="T110" fmla="*/ 16 w 2128"/>
                    <a:gd name="T111" fmla="*/ 1 h 777"/>
                    <a:gd name="T112" fmla="*/ 16 w 2128"/>
                    <a:gd name="T113" fmla="*/ 1 h 777"/>
                    <a:gd name="T114" fmla="*/ 15 w 2128"/>
                    <a:gd name="T115" fmla="*/ 1 h 777"/>
                    <a:gd name="T116" fmla="*/ 15 w 2128"/>
                    <a:gd name="T117" fmla="*/ 0 h 777"/>
                    <a:gd name="T118" fmla="*/ 14 w 2128"/>
                    <a:gd name="T119" fmla="*/ 0 h 77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28"/>
                    <a:gd name="T181" fmla="*/ 0 h 777"/>
                    <a:gd name="T182" fmla="*/ 2128 w 2128"/>
                    <a:gd name="T183" fmla="*/ 777 h 77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28" h="777">
                      <a:moveTo>
                        <a:pt x="1150" y="14"/>
                      </a:moveTo>
                      <a:lnTo>
                        <a:pt x="1150" y="13"/>
                      </a:lnTo>
                      <a:lnTo>
                        <a:pt x="1147" y="11"/>
                      </a:lnTo>
                      <a:lnTo>
                        <a:pt x="1142" y="8"/>
                      </a:lnTo>
                      <a:lnTo>
                        <a:pt x="1141" y="4"/>
                      </a:lnTo>
                      <a:lnTo>
                        <a:pt x="1135" y="4"/>
                      </a:lnTo>
                      <a:lnTo>
                        <a:pt x="1134" y="4"/>
                      </a:lnTo>
                      <a:lnTo>
                        <a:pt x="1125" y="0"/>
                      </a:lnTo>
                      <a:lnTo>
                        <a:pt x="1117" y="0"/>
                      </a:lnTo>
                      <a:lnTo>
                        <a:pt x="1113" y="0"/>
                      </a:lnTo>
                      <a:lnTo>
                        <a:pt x="1109" y="0"/>
                      </a:lnTo>
                      <a:lnTo>
                        <a:pt x="1101" y="4"/>
                      </a:lnTo>
                      <a:lnTo>
                        <a:pt x="1099" y="4"/>
                      </a:lnTo>
                      <a:lnTo>
                        <a:pt x="1091" y="4"/>
                      </a:lnTo>
                      <a:lnTo>
                        <a:pt x="1084" y="8"/>
                      </a:lnTo>
                      <a:lnTo>
                        <a:pt x="1077" y="11"/>
                      </a:lnTo>
                      <a:lnTo>
                        <a:pt x="1073" y="13"/>
                      </a:lnTo>
                      <a:lnTo>
                        <a:pt x="1062" y="14"/>
                      </a:lnTo>
                      <a:lnTo>
                        <a:pt x="1054" y="20"/>
                      </a:lnTo>
                      <a:lnTo>
                        <a:pt x="1045" y="25"/>
                      </a:lnTo>
                      <a:lnTo>
                        <a:pt x="1036" y="29"/>
                      </a:lnTo>
                      <a:lnTo>
                        <a:pt x="1032" y="30"/>
                      </a:lnTo>
                      <a:lnTo>
                        <a:pt x="1027" y="34"/>
                      </a:lnTo>
                      <a:lnTo>
                        <a:pt x="1021" y="35"/>
                      </a:lnTo>
                      <a:lnTo>
                        <a:pt x="1015" y="39"/>
                      </a:lnTo>
                      <a:lnTo>
                        <a:pt x="1008" y="42"/>
                      </a:lnTo>
                      <a:lnTo>
                        <a:pt x="1002" y="47"/>
                      </a:lnTo>
                      <a:lnTo>
                        <a:pt x="993" y="48"/>
                      </a:lnTo>
                      <a:lnTo>
                        <a:pt x="985" y="54"/>
                      </a:lnTo>
                      <a:lnTo>
                        <a:pt x="978" y="59"/>
                      </a:lnTo>
                      <a:lnTo>
                        <a:pt x="968" y="63"/>
                      </a:lnTo>
                      <a:lnTo>
                        <a:pt x="961" y="69"/>
                      </a:lnTo>
                      <a:lnTo>
                        <a:pt x="954" y="73"/>
                      </a:lnTo>
                      <a:lnTo>
                        <a:pt x="942" y="78"/>
                      </a:lnTo>
                      <a:lnTo>
                        <a:pt x="935" y="84"/>
                      </a:lnTo>
                      <a:lnTo>
                        <a:pt x="924" y="90"/>
                      </a:lnTo>
                      <a:lnTo>
                        <a:pt x="915" y="97"/>
                      </a:lnTo>
                      <a:lnTo>
                        <a:pt x="905" y="102"/>
                      </a:lnTo>
                      <a:lnTo>
                        <a:pt x="893" y="108"/>
                      </a:lnTo>
                      <a:lnTo>
                        <a:pt x="885" y="115"/>
                      </a:lnTo>
                      <a:lnTo>
                        <a:pt x="873" y="119"/>
                      </a:lnTo>
                      <a:lnTo>
                        <a:pt x="862" y="127"/>
                      </a:lnTo>
                      <a:lnTo>
                        <a:pt x="850" y="133"/>
                      </a:lnTo>
                      <a:lnTo>
                        <a:pt x="838" y="140"/>
                      </a:lnTo>
                      <a:lnTo>
                        <a:pt x="826" y="146"/>
                      </a:lnTo>
                      <a:lnTo>
                        <a:pt x="813" y="154"/>
                      </a:lnTo>
                      <a:lnTo>
                        <a:pt x="803" y="161"/>
                      </a:lnTo>
                      <a:lnTo>
                        <a:pt x="789" y="167"/>
                      </a:lnTo>
                      <a:lnTo>
                        <a:pt x="780" y="179"/>
                      </a:lnTo>
                      <a:lnTo>
                        <a:pt x="767" y="185"/>
                      </a:lnTo>
                      <a:lnTo>
                        <a:pt x="753" y="192"/>
                      </a:lnTo>
                      <a:lnTo>
                        <a:pt x="742" y="198"/>
                      </a:lnTo>
                      <a:lnTo>
                        <a:pt x="730" y="209"/>
                      </a:lnTo>
                      <a:lnTo>
                        <a:pt x="714" y="215"/>
                      </a:lnTo>
                      <a:lnTo>
                        <a:pt x="700" y="222"/>
                      </a:lnTo>
                      <a:lnTo>
                        <a:pt x="690" y="228"/>
                      </a:lnTo>
                      <a:lnTo>
                        <a:pt x="675" y="236"/>
                      </a:lnTo>
                      <a:lnTo>
                        <a:pt x="662" y="245"/>
                      </a:lnTo>
                      <a:lnTo>
                        <a:pt x="648" y="253"/>
                      </a:lnTo>
                      <a:lnTo>
                        <a:pt x="638" y="261"/>
                      </a:lnTo>
                      <a:lnTo>
                        <a:pt x="622" y="270"/>
                      </a:lnTo>
                      <a:lnTo>
                        <a:pt x="608" y="278"/>
                      </a:lnTo>
                      <a:lnTo>
                        <a:pt x="593" y="288"/>
                      </a:lnTo>
                      <a:lnTo>
                        <a:pt x="583" y="295"/>
                      </a:lnTo>
                      <a:lnTo>
                        <a:pt x="568" y="303"/>
                      </a:lnTo>
                      <a:lnTo>
                        <a:pt x="555" y="313"/>
                      </a:lnTo>
                      <a:lnTo>
                        <a:pt x="542" y="320"/>
                      </a:lnTo>
                      <a:lnTo>
                        <a:pt x="528" y="326"/>
                      </a:lnTo>
                      <a:lnTo>
                        <a:pt x="518" y="335"/>
                      </a:lnTo>
                      <a:lnTo>
                        <a:pt x="501" y="342"/>
                      </a:lnTo>
                      <a:lnTo>
                        <a:pt x="488" y="351"/>
                      </a:lnTo>
                      <a:lnTo>
                        <a:pt x="476" y="360"/>
                      </a:lnTo>
                      <a:lnTo>
                        <a:pt x="463" y="368"/>
                      </a:lnTo>
                      <a:lnTo>
                        <a:pt x="449" y="376"/>
                      </a:lnTo>
                      <a:lnTo>
                        <a:pt x="437" y="385"/>
                      </a:lnTo>
                      <a:lnTo>
                        <a:pt x="424" y="393"/>
                      </a:lnTo>
                      <a:lnTo>
                        <a:pt x="412" y="402"/>
                      </a:lnTo>
                      <a:lnTo>
                        <a:pt x="399" y="408"/>
                      </a:lnTo>
                      <a:lnTo>
                        <a:pt x="387" y="417"/>
                      </a:lnTo>
                      <a:lnTo>
                        <a:pt x="377" y="423"/>
                      </a:lnTo>
                      <a:lnTo>
                        <a:pt x="364" y="430"/>
                      </a:lnTo>
                      <a:lnTo>
                        <a:pt x="352" y="440"/>
                      </a:lnTo>
                      <a:lnTo>
                        <a:pt x="343" y="447"/>
                      </a:lnTo>
                      <a:lnTo>
                        <a:pt x="329" y="453"/>
                      </a:lnTo>
                      <a:lnTo>
                        <a:pt x="320" y="462"/>
                      </a:lnTo>
                      <a:lnTo>
                        <a:pt x="309" y="470"/>
                      </a:lnTo>
                      <a:lnTo>
                        <a:pt x="297" y="476"/>
                      </a:lnTo>
                      <a:lnTo>
                        <a:pt x="286" y="481"/>
                      </a:lnTo>
                      <a:lnTo>
                        <a:pt x="274" y="487"/>
                      </a:lnTo>
                      <a:lnTo>
                        <a:pt x="265" y="492"/>
                      </a:lnTo>
                      <a:lnTo>
                        <a:pt x="254" y="500"/>
                      </a:lnTo>
                      <a:lnTo>
                        <a:pt x="245" y="507"/>
                      </a:lnTo>
                      <a:lnTo>
                        <a:pt x="237" y="514"/>
                      </a:lnTo>
                      <a:lnTo>
                        <a:pt x="226" y="519"/>
                      </a:lnTo>
                      <a:lnTo>
                        <a:pt x="218" y="524"/>
                      </a:lnTo>
                      <a:lnTo>
                        <a:pt x="207" y="531"/>
                      </a:lnTo>
                      <a:lnTo>
                        <a:pt x="201" y="537"/>
                      </a:lnTo>
                      <a:lnTo>
                        <a:pt x="191" y="544"/>
                      </a:lnTo>
                      <a:lnTo>
                        <a:pt x="183" y="549"/>
                      </a:lnTo>
                      <a:lnTo>
                        <a:pt x="178" y="556"/>
                      </a:lnTo>
                      <a:lnTo>
                        <a:pt x="167" y="562"/>
                      </a:lnTo>
                      <a:lnTo>
                        <a:pt x="158" y="565"/>
                      </a:lnTo>
                      <a:lnTo>
                        <a:pt x="153" y="569"/>
                      </a:lnTo>
                      <a:lnTo>
                        <a:pt x="145" y="575"/>
                      </a:lnTo>
                      <a:lnTo>
                        <a:pt x="138" y="580"/>
                      </a:lnTo>
                      <a:lnTo>
                        <a:pt x="132" y="584"/>
                      </a:lnTo>
                      <a:lnTo>
                        <a:pt x="124" y="590"/>
                      </a:lnTo>
                      <a:lnTo>
                        <a:pt x="118" y="593"/>
                      </a:lnTo>
                      <a:lnTo>
                        <a:pt x="111" y="601"/>
                      </a:lnTo>
                      <a:lnTo>
                        <a:pt x="103" y="605"/>
                      </a:lnTo>
                      <a:lnTo>
                        <a:pt x="98" y="608"/>
                      </a:lnTo>
                      <a:lnTo>
                        <a:pt x="93" y="613"/>
                      </a:lnTo>
                      <a:lnTo>
                        <a:pt x="86" y="617"/>
                      </a:lnTo>
                      <a:lnTo>
                        <a:pt x="81" y="621"/>
                      </a:lnTo>
                      <a:lnTo>
                        <a:pt x="75" y="626"/>
                      </a:lnTo>
                      <a:lnTo>
                        <a:pt x="73" y="631"/>
                      </a:lnTo>
                      <a:lnTo>
                        <a:pt x="68" y="635"/>
                      </a:lnTo>
                      <a:lnTo>
                        <a:pt x="56" y="642"/>
                      </a:lnTo>
                      <a:lnTo>
                        <a:pt x="50" y="651"/>
                      </a:lnTo>
                      <a:lnTo>
                        <a:pt x="41" y="656"/>
                      </a:lnTo>
                      <a:lnTo>
                        <a:pt x="34" y="664"/>
                      </a:lnTo>
                      <a:lnTo>
                        <a:pt x="26" y="669"/>
                      </a:lnTo>
                      <a:lnTo>
                        <a:pt x="21" y="676"/>
                      </a:lnTo>
                      <a:lnTo>
                        <a:pt x="16" y="681"/>
                      </a:lnTo>
                      <a:lnTo>
                        <a:pt x="11" y="687"/>
                      </a:lnTo>
                      <a:lnTo>
                        <a:pt x="9" y="693"/>
                      </a:lnTo>
                      <a:lnTo>
                        <a:pt x="6" y="698"/>
                      </a:lnTo>
                      <a:lnTo>
                        <a:pt x="2" y="703"/>
                      </a:lnTo>
                      <a:lnTo>
                        <a:pt x="2" y="710"/>
                      </a:lnTo>
                      <a:lnTo>
                        <a:pt x="0" y="719"/>
                      </a:lnTo>
                      <a:lnTo>
                        <a:pt x="2" y="728"/>
                      </a:lnTo>
                      <a:lnTo>
                        <a:pt x="6" y="730"/>
                      </a:lnTo>
                      <a:lnTo>
                        <a:pt x="9" y="736"/>
                      </a:lnTo>
                      <a:lnTo>
                        <a:pt x="13" y="736"/>
                      </a:lnTo>
                      <a:lnTo>
                        <a:pt x="19" y="737"/>
                      </a:lnTo>
                      <a:lnTo>
                        <a:pt x="25" y="739"/>
                      </a:lnTo>
                      <a:lnTo>
                        <a:pt x="32" y="742"/>
                      </a:lnTo>
                      <a:lnTo>
                        <a:pt x="37" y="742"/>
                      </a:lnTo>
                      <a:lnTo>
                        <a:pt x="43" y="743"/>
                      </a:lnTo>
                      <a:lnTo>
                        <a:pt x="50" y="747"/>
                      </a:lnTo>
                      <a:lnTo>
                        <a:pt x="60" y="749"/>
                      </a:lnTo>
                      <a:lnTo>
                        <a:pt x="68" y="749"/>
                      </a:lnTo>
                      <a:lnTo>
                        <a:pt x="77" y="750"/>
                      </a:lnTo>
                      <a:lnTo>
                        <a:pt x="86" y="750"/>
                      </a:lnTo>
                      <a:lnTo>
                        <a:pt x="98" y="753"/>
                      </a:lnTo>
                      <a:lnTo>
                        <a:pt x="106" y="753"/>
                      </a:lnTo>
                      <a:lnTo>
                        <a:pt x="120" y="755"/>
                      </a:lnTo>
                      <a:lnTo>
                        <a:pt x="133" y="755"/>
                      </a:lnTo>
                      <a:lnTo>
                        <a:pt x="148" y="758"/>
                      </a:lnTo>
                      <a:lnTo>
                        <a:pt x="158" y="758"/>
                      </a:lnTo>
                      <a:lnTo>
                        <a:pt x="172" y="758"/>
                      </a:lnTo>
                      <a:lnTo>
                        <a:pt x="187" y="760"/>
                      </a:lnTo>
                      <a:lnTo>
                        <a:pt x="201" y="762"/>
                      </a:lnTo>
                      <a:lnTo>
                        <a:pt x="218" y="762"/>
                      </a:lnTo>
                      <a:lnTo>
                        <a:pt x="234" y="764"/>
                      </a:lnTo>
                      <a:lnTo>
                        <a:pt x="249" y="764"/>
                      </a:lnTo>
                      <a:lnTo>
                        <a:pt x="267" y="764"/>
                      </a:lnTo>
                      <a:lnTo>
                        <a:pt x="284" y="764"/>
                      </a:lnTo>
                      <a:lnTo>
                        <a:pt x="304" y="767"/>
                      </a:lnTo>
                      <a:lnTo>
                        <a:pt x="322" y="767"/>
                      </a:lnTo>
                      <a:lnTo>
                        <a:pt x="339" y="768"/>
                      </a:lnTo>
                      <a:lnTo>
                        <a:pt x="356" y="768"/>
                      </a:lnTo>
                      <a:lnTo>
                        <a:pt x="378" y="772"/>
                      </a:lnTo>
                      <a:lnTo>
                        <a:pt x="398" y="772"/>
                      </a:lnTo>
                      <a:lnTo>
                        <a:pt x="419" y="772"/>
                      </a:lnTo>
                      <a:lnTo>
                        <a:pt x="437" y="772"/>
                      </a:lnTo>
                      <a:lnTo>
                        <a:pt x="460" y="772"/>
                      </a:lnTo>
                      <a:lnTo>
                        <a:pt x="481" y="772"/>
                      </a:lnTo>
                      <a:lnTo>
                        <a:pt x="503" y="772"/>
                      </a:lnTo>
                      <a:lnTo>
                        <a:pt x="524" y="772"/>
                      </a:lnTo>
                      <a:lnTo>
                        <a:pt x="549" y="773"/>
                      </a:lnTo>
                      <a:lnTo>
                        <a:pt x="572" y="773"/>
                      </a:lnTo>
                      <a:lnTo>
                        <a:pt x="593" y="773"/>
                      </a:lnTo>
                      <a:lnTo>
                        <a:pt x="617" y="773"/>
                      </a:lnTo>
                      <a:lnTo>
                        <a:pt x="641" y="776"/>
                      </a:lnTo>
                      <a:lnTo>
                        <a:pt x="666" y="776"/>
                      </a:lnTo>
                      <a:lnTo>
                        <a:pt x="692" y="777"/>
                      </a:lnTo>
                      <a:lnTo>
                        <a:pt x="717" y="777"/>
                      </a:lnTo>
                      <a:lnTo>
                        <a:pt x="744" y="777"/>
                      </a:lnTo>
                      <a:lnTo>
                        <a:pt x="767" y="777"/>
                      </a:lnTo>
                      <a:lnTo>
                        <a:pt x="793" y="777"/>
                      </a:lnTo>
                      <a:lnTo>
                        <a:pt x="819" y="777"/>
                      </a:lnTo>
                      <a:lnTo>
                        <a:pt x="846" y="777"/>
                      </a:lnTo>
                      <a:lnTo>
                        <a:pt x="871" y="777"/>
                      </a:lnTo>
                      <a:lnTo>
                        <a:pt x="901" y="777"/>
                      </a:lnTo>
                      <a:lnTo>
                        <a:pt x="924" y="777"/>
                      </a:lnTo>
                      <a:lnTo>
                        <a:pt x="954" y="777"/>
                      </a:lnTo>
                      <a:lnTo>
                        <a:pt x="982" y="777"/>
                      </a:lnTo>
                      <a:lnTo>
                        <a:pt x="1008" y="777"/>
                      </a:lnTo>
                      <a:lnTo>
                        <a:pt x="1036" y="777"/>
                      </a:lnTo>
                      <a:lnTo>
                        <a:pt x="1066" y="777"/>
                      </a:lnTo>
                      <a:lnTo>
                        <a:pt x="1092" y="777"/>
                      </a:lnTo>
                      <a:lnTo>
                        <a:pt x="1122" y="777"/>
                      </a:lnTo>
                      <a:lnTo>
                        <a:pt x="1150" y="777"/>
                      </a:lnTo>
                      <a:lnTo>
                        <a:pt x="1178" y="777"/>
                      </a:lnTo>
                      <a:lnTo>
                        <a:pt x="1206" y="777"/>
                      </a:lnTo>
                      <a:lnTo>
                        <a:pt x="1233" y="777"/>
                      </a:lnTo>
                      <a:lnTo>
                        <a:pt x="1260" y="777"/>
                      </a:lnTo>
                      <a:lnTo>
                        <a:pt x="1285" y="777"/>
                      </a:lnTo>
                      <a:lnTo>
                        <a:pt x="1313" y="777"/>
                      </a:lnTo>
                      <a:lnTo>
                        <a:pt x="1340" y="777"/>
                      </a:lnTo>
                      <a:lnTo>
                        <a:pt x="1362" y="777"/>
                      </a:lnTo>
                      <a:lnTo>
                        <a:pt x="1389" y="777"/>
                      </a:lnTo>
                      <a:lnTo>
                        <a:pt x="1413" y="777"/>
                      </a:lnTo>
                      <a:lnTo>
                        <a:pt x="1438" y="777"/>
                      </a:lnTo>
                      <a:lnTo>
                        <a:pt x="1462" y="777"/>
                      </a:lnTo>
                      <a:lnTo>
                        <a:pt x="1485" y="777"/>
                      </a:lnTo>
                      <a:lnTo>
                        <a:pt x="1507" y="777"/>
                      </a:lnTo>
                      <a:lnTo>
                        <a:pt x="1530" y="777"/>
                      </a:lnTo>
                      <a:lnTo>
                        <a:pt x="1554" y="776"/>
                      </a:lnTo>
                      <a:lnTo>
                        <a:pt x="1573" y="776"/>
                      </a:lnTo>
                      <a:lnTo>
                        <a:pt x="1598" y="776"/>
                      </a:lnTo>
                      <a:lnTo>
                        <a:pt x="1619" y="776"/>
                      </a:lnTo>
                      <a:lnTo>
                        <a:pt x="1638" y="776"/>
                      </a:lnTo>
                      <a:lnTo>
                        <a:pt x="1658" y="776"/>
                      </a:lnTo>
                      <a:lnTo>
                        <a:pt x="1680" y="776"/>
                      </a:lnTo>
                      <a:lnTo>
                        <a:pt x="1698" y="776"/>
                      </a:lnTo>
                      <a:lnTo>
                        <a:pt x="1716" y="773"/>
                      </a:lnTo>
                      <a:lnTo>
                        <a:pt x="1735" y="773"/>
                      </a:lnTo>
                      <a:lnTo>
                        <a:pt x="1753" y="773"/>
                      </a:lnTo>
                      <a:lnTo>
                        <a:pt x="1770" y="773"/>
                      </a:lnTo>
                      <a:lnTo>
                        <a:pt x="1789" y="773"/>
                      </a:lnTo>
                      <a:lnTo>
                        <a:pt x="1808" y="773"/>
                      </a:lnTo>
                      <a:lnTo>
                        <a:pt x="1821" y="773"/>
                      </a:lnTo>
                      <a:lnTo>
                        <a:pt x="1839" y="773"/>
                      </a:lnTo>
                      <a:lnTo>
                        <a:pt x="1855" y="772"/>
                      </a:lnTo>
                      <a:lnTo>
                        <a:pt x="1868" y="772"/>
                      </a:lnTo>
                      <a:lnTo>
                        <a:pt x="1883" y="772"/>
                      </a:lnTo>
                      <a:lnTo>
                        <a:pt x="1898" y="772"/>
                      </a:lnTo>
                      <a:lnTo>
                        <a:pt x="1912" y="772"/>
                      </a:lnTo>
                      <a:lnTo>
                        <a:pt x="1925" y="768"/>
                      </a:lnTo>
                      <a:lnTo>
                        <a:pt x="1938" y="768"/>
                      </a:lnTo>
                      <a:lnTo>
                        <a:pt x="1951" y="768"/>
                      </a:lnTo>
                      <a:lnTo>
                        <a:pt x="1964" y="767"/>
                      </a:lnTo>
                      <a:lnTo>
                        <a:pt x="1976" y="767"/>
                      </a:lnTo>
                      <a:lnTo>
                        <a:pt x="1989" y="764"/>
                      </a:lnTo>
                      <a:lnTo>
                        <a:pt x="1997" y="764"/>
                      </a:lnTo>
                      <a:lnTo>
                        <a:pt x="2008" y="762"/>
                      </a:lnTo>
                      <a:lnTo>
                        <a:pt x="2017" y="762"/>
                      </a:lnTo>
                      <a:lnTo>
                        <a:pt x="2029" y="760"/>
                      </a:lnTo>
                      <a:lnTo>
                        <a:pt x="2040" y="760"/>
                      </a:lnTo>
                      <a:lnTo>
                        <a:pt x="2047" y="758"/>
                      </a:lnTo>
                      <a:lnTo>
                        <a:pt x="2057" y="758"/>
                      </a:lnTo>
                      <a:lnTo>
                        <a:pt x="2063" y="755"/>
                      </a:lnTo>
                      <a:lnTo>
                        <a:pt x="2070" y="755"/>
                      </a:lnTo>
                      <a:lnTo>
                        <a:pt x="2079" y="753"/>
                      </a:lnTo>
                      <a:lnTo>
                        <a:pt x="2083" y="750"/>
                      </a:lnTo>
                      <a:lnTo>
                        <a:pt x="2090" y="750"/>
                      </a:lnTo>
                      <a:lnTo>
                        <a:pt x="2094" y="749"/>
                      </a:lnTo>
                      <a:lnTo>
                        <a:pt x="2098" y="747"/>
                      </a:lnTo>
                      <a:lnTo>
                        <a:pt x="2106" y="743"/>
                      </a:lnTo>
                      <a:lnTo>
                        <a:pt x="2109" y="742"/>
                      </a:lnTo>
                      <a:lnTo>
                        <a:pt x="2115" y="742"/>
                      </a:lnTo>
                      <a:lnTo>
                        <a:pt x="2120" y="736"/>
                      </a:lnTo>
                      <a:lnTo>
                        <a:pt x="2127" y="733"/>
                      </a:lnTo>
                      <a:lnTo>
                        <a:pt x="2128" y="725"/>
                      </a:lnTo>
                      <a:lnTo>
                        <a:pt x="2128" y="723"/>
                      </a:lnTo>
                      <a:lnTo>
                        <a:pt x="2127" y="713"/>
                      </a:lnTo>
                      <a:lnTo>
                        <a:pt x="2123" y="706"/>
                      </a:lnTo>
                      <a:lnTo>
                        <a:pt x="2118" y="694"/>
                      </a:lnTo>
                      <a:lnTo>
                        <a:pt x="2113" y="687"/>
                      </a:lnTo>
                      <a:lnTo>
                        <a:pt x="2103" y="676"/>
                      </a:lnTo>
                      <a:lnTo>
                        <a:pt x="2093" y="668"/>
                      </a:lnTo>
                      <a:lnTo>
                        <a:pt x="2088" y="659"/>
                      </a:lnTo>
                      <a:lnTo>
                        <a:pt x="2081" y="656"/>
                      </a:lnTo>
                      <a:lnTo>
                        <a:pt x="2076" y="651"/>
                      </a:lnTo>
                      <a:lnTo>
                        <a:pt x="2070" y="644"/>
                      </a:lnTo>
                      <a:lnTo>
                        <a:pt x="2063" y="638"/>
                      </a:lnTo>
                      <a:lnTo>
                        <a:pt x="2057" y="631"/>
                      </a:lnTo>
                      <a:lnTo>
                        <a:pt x="2049" y="623"/>
                      </a:lnTo>
                      <a:lnTo>
                        <a:pt x="2044" y="620"/>
                      </a:lnTo>
                      <a:lnTo>
                        <a:pt x="2033" y="610"/>
                      </a:lnTo>
                      <a:lnTo>
                        <a:pt x="2021" y="605"/>
                      </a:lnTo>
                      <a:lnTo>
                        <a:pt x="2015" y="596"/>
                      </a:lnTo>
                      <a:lnTo>
                        <a:pt x="2006" y="590"/>
                      </a:lnTo>
                      <a:lnTo>
                        <a:pt x="1997" y="583"/>
                      </a:lnTo>
                      <a:lnTo>
                        <a:pt x="1989" y="575"/>
                      </a:lnTo>
                      <a:lnTo>
                        <a:pt x="1978" y="569"/>
                      </a:lnTo>
                      <a:lnTo>
                        <a:pt x="1967" y="562"/>
                      </a:lnTo>
                      <a:lnTo>
                        <a:pt x="1959" y="553"/>
                      </a:lnTo>
                      <a:lnTo>
                        <a:pt x="1947" y="547"/>
                      </a:lnTo>
                      <a:lnTo>
                        <a:pt x="1937" y="537"/>
                      </a:lnTo>
                      <a:lnTo>
                        <a:pt x="1925" y="531"/>
                      </a:lnTo>
                      <a:lnTo>
                        <a:pt x="1916" y="522"/>
                      </a:lnTo>
                      <a:lnTo>
                        <a:pt x="1904" y="514"/>
                      </a:lnTo>
                      <a:lnTo>
                        <a:pt x="1892" y="506"/>
                      </a:lnTo>
                      <a:lnTo>
                        <a:pt x="1882" y="500"/>
                      </a:lnTo>
                      <a:lnTo>
                        <a:pt x="1868" y="489"/>
                      </a:lnTo>
                      <a:lnTo>
                        <a:pt x="1859" y="481"/>
                      </a:lnTo>
                      <a:lnTo>
                        <a:pt x="1845" y="472"/>
                      </a:lnTo>
                      <a:lnTo>
                        <a:pt x="1834" y="464"/>
                      </a:lnTo>
                      <a:lnTo>
                        <a:pt x="1821" y="457"/>
                      </a:lnTo>
                      <a:lnTo>
                        <a:pt x="1809" y="447"/>
                      </a:lnTo>
                      <a:lnTo>
                        <a:pt x="1797" y="440"/>
                      </a:lnTo>
                      <a:lnTo>
                        <a:pt x="1786" y="430"/>
                      </a:lnTo>
                      <a:lnTo>
                        <a:pt x="1773" y="421"/>
                      </a:lnTo>
                      <a:lnTo>
                        <a:pt x="1759" y="412"/>
                      </a:lnTo>
                      <a:lnTo>
                        <a:pt x="1748" y="402"/>
                      </a:lnTo>
                      <a:lnTo>
                        <a:pt x="1736" y="394"/>
                      </a:lnTo>
                      <a:lnTo>
                        <a:pt x="1723" y="385"/>
                      </a:lnTo>
                      <a:lnTo>
                        <a:pt x="1709" y="376"/>
                      </a:lnTo>
                      <a:lnTo>
                        <a:pt x="1698" y="368"/>
                      </a:lnTo>
                      <a:lnTo>
                        <a:pt x="1688" y="360"/>
                      </a:lnTo>
                      <a:lnTo>
                        <a:pt x="1672" y="350"/>
                      </a:lnTo>
                      <a:lnTo>
                        <a:pt x="1659" y="339"/>
                      </a:lnTo>
                      <a:lnTo>
                        <a:pt x="1647" y="333"/>
                      </a:lnTo>
                      <a:lnTo>
                        <a:pt x="1634" y="325"/>
                      </a:lnTo>
                      <a:lnTo>
                        <a:pt x="1621" y="314"/>
                      </a:lnTo>
                      <a:lnTo>
                        <a:pt x="1611" y="305"/>
                      </a:lnTo>
                      <a:lnTo>
                        <a:pt x="1598" y="300"/>
                      </a:lnTo>
                      <a:lnTo>
                        <a:pt x="1585" y="290"/>
                      </a:lnTo>
                      <a:lnTo>
                        <a:pt x="1571" y="280"/>
                      </a:lnTo>
                      <a:lnTo>
                        <a:pt x="1560" y="271"/>
                      </a:lnTo>
                      <a:lnTo>
                        <a:pt x="1548" y="264"/>
                      </a:lnTo>
                      <a:lnTo>
                        <a:pt x="1535" y="256"/>
                      </a:lnTo>
                      <a:lnTo>
                        <a:pt x="1524" y="247"/>
                      </a:lnTo>
                      <a:lnTo>
                        <a:pt x="1514" y="236"/>
                      </a:lnTo>
                      <a:lnTo>
                        <a:pt x="1501" y="231"/>
                      </a:lnTo>
                      <a:lnTo>
                        <a:pt x="1490" y="222"/>
                      </a:lnTo>
                      <a:lnTo>
                        <a:pt x="1478" y="215"/>
                      </a:lnTo>
                      <a:lnTo>
                        <a:pt x="1466" y="206"/>
                      </a:lnTo>
                      <a:lnTo>
                        <a:pt x="1457" y="198"/>
                      </a:lnTo>
                      <a:lnTo>
                        <a:pt x="1447" y="192"/>
                      </a:lnTo>
                      <a:lnTo>
                        <a:pt x="1435" y="185"/>
                      </a:lnTo>
                      <a:lnTo>
                        <a:pt x="1426" y="179"/>
                      </a:lnTo>
                      <a:lnTo>
                        <a:pt x="1414" y="172"/>
                      </a:lnTo>
                      <a:lnTo>
                        <a:pt x="1405" y="167"/>
                      </a:lnTo>
                      <a:lnTo>
                        <a:pt x="1395" y="158"/>
                      </a:lnTo>
                      <a:lnTo>
                        <a:pt x="1385" y="151"/>
                      </a:lnTo>
                      <a:lnTo>
                        <a:pt x="1375" y="145"/>
                      </a:lnTo>
                      <a:lnTo>
                        <a:pt x="1367" y="140"/>
                      </a:lnTo>
                      <a:lnTo>
                        <a:pt x="1358" y="133"/>
                      </a:lnTo>
                      <a:lnTo>
                        <a:pt x="1349" y="128"/>
                      </a:lnTo>
                      <a:lnTo>
                        <a:pt x="1340" y="124"/>
                      </a:lnTo>
                      <a:lnTo>
                        <a:pt x="1333" y="117"/>
                      </a:lnTo>
                      <a:lnTo>
                        <a:pt x="1322" y="114"/>
                      </a:lnTo>
                      <a:lnTo>
                        <a:pt x="1315" y="108"/>
                      </a:lnTo>
                      <a:lnTo>
                        <a:pt x="1306" y="102"/>
                      </a:lnTo>
                      <a:lnTo>
                        <a:pt x="1298" y="98"/>
                      </a:lnTo>
                      <a:lnTo>
                        <a:pt x="1290" y="94"/>
                      </a:lnTo>
                      <a:lnTo>
                        <a:pt x="1283" y="90"/>
                      </a:lnTo>
                      <a:lnTo>
                        <a:pt x="1276" y="84"/>
                      </a:lnTo>
                      <a:lnTo>
                        <a:pt x="1270" y="80"/>
                      </a:lnTo>
                      <a:lnTo>
                        <a:pt x="1262" y="77"/>
                      </a:lnTo>
                      <a:lnTo>
                        <a:pt x="1256" y="72"/>
                      </a:lnTo>
                      <a:lnTo>
                        <a:pt x="1247" y="69"/>
                      </a:lnTo>
                      <a:lnTo>
                        <a:pt x="1241" y="63"/>
                      </a:lnTo>
                      <a:lnTo>
                        <a:pt x="1236" y="60"/>
                      </a:lnTo>
                      <a:lnTo>
                        <a:pt x="1229" y="55"/>
                      </a:lnTo>
                      <a:lnTo>
                        <a:pt x="1224" y="54"/>
                      </a:lnTo>
                      <a:lnTo>
                        <a:pt x="1217" y="52"/>
                      </a:lnTo>
                      <a:lnTo>
                        <a:pt x="1213" y="47"/>
                      </a:lnTo>
                      <a:lnTo>
                        <a:pt x="1206" y="44"/>
                      </a:lnTo>
                      <a:lnTo>
                        <a:pt x="1202" y="39"/>
                      </a:lnTo>
                      <a:lnTo>
                        <a:pt x="1197" y="39"/>
                      </a:lnTo>
                      <a:lnTo>
                        <a:pt x="1189" y="34"/>
                      </a:lnTo>
                      <a:lnTo>
                        <a:pt x="1181" y="34"/>
                      </a:lnTo>
                      <a:lnTo>
                        <a:pt x="1174" y="26"/>
                      </a:lnTo>
                      <a:lnTo>
                        <a:pt x="1168" y="25"/>
                      </a:lnTo>
                      <a:lnTo>
                        <a:pt x="1160" y="20"/>
                      </a:lnTo>
                      <a:lnTo>
                        <a:pt x="1151" y="14"/>
                      </a:lnTo>
                      <a:lnTo>
                        <a:pt x="1150" y="14"/>
                      </a:lnTo>
                      <a:close/>
                    </a:path>
                  </a:pathLst>
                </a:custGeom>
                <a:solidFill>
                  <a:srgbClr val="A1D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5" name="Freeform 46"/>
                <p:cNvSpPr>
                  <a:spLocks/>
                </p:cNvSpPr>
                <p:nvPr/>
              </p:nvSpPr>
              <p:spPr bwMode="auto">
                <a:xfrm>
                  <a:off x="3297" y="2370"/>
                  <a:ext cx="156" cy="346"/>
                </a:xfrm>
                <a:custGeom>
                  <a:avLst/>
                  <a:gdLst>
                    <a:gd name="T0" fmla="*/ 1 w 467"/>
                    <a:gd name="T1" fmla="*/ 0 h 1040"/>
                    <a:gd name="T2" fmla="*/ 2 w 467"/>
                    <a:gd name="T3" fmla="*/ 0 h 1040"/>
                    <a:gd name="T4" fmla="*/ 2 w 467"/>
                    <a:gd name="T5" fmla="*/ 0 h 1040"/>
                    <a:gd name="T6" fmla="*/ 3 w 467"/>
                    <a:gd name="T7" fmla="*/ 0 h 1040"/>
                    <a:gd name="T8" fmla="*/ 3 w 467"/>
                    <a:gd name="T9" fmla="*/ 0 h 1040"/>
                    <a:gd name="T10" fmla="*/ 3 w 467"/>
                    <a:gd name="T11" fmla="*/ 0 h 1040"/>
                    <a:gd name="T12" fmla="*/ 4 w 467"/>
                    <a:gd name="T13" fmla="*/ 0 h 1040"/>
                    <a:gd name="T14" fmla="*/ 4 w 467"/>
                    <a:gd name="T15" fmla="*/ 0 h 1040"/>
                    <a:gd name="T16" fmla="*/ 5 w 467"/>
                    <a:gd name="T17" fmla="*/ 0 h 1040"/>
                    <a:gd name="T18" fmla="*/ 5 w 467"/>
                    <a:gd name="T19" fmla="*/ 0 h 1040"/>
                    <a:gd name="T20" fmla="*/ 6 w 467"/>
                    <a:gd name="T21" fmla="*/ 1 h 1040"/>
                    <a:gd name="T22" fmla="*/ 6 w 467"/>
                    <a:gd name="T23" fmla="*/ 1 h 1040"/>
                    <a:gd name="T24" fmla="*/ 6 w 467"/>
                    <a:gd name="T25" fmla="*/ 1 h 1040"/>
                    <a:gd name="T26" fmla="*/ 6 w 467"/>
                    <a:gd name="T27" fmla="*/ 2 h 1040"/>
                    <a:gd name="T28" fmla="*/ 6 w 467"/>
                    <a:gd name="T29" fmla="*/ 2 h 1040"/>
                    <a:gd name="T30" fmla="*/ 5 w 467"/>
                    <a:gd name="T31" fmla="*/ 3 h 1040"/>
                    <a:gd name="T32" fmla="*/ 5 w 467"/>
                    <a:gd name="T33" fmla="*/ 3 h 1040"/>
                    <a:gd name="T34" fmla="*/ 4 w 467"/>
                    <a:gd name="T35" fmla="*/ 3 h 1040"/>
                    <a:gd name="T36" fmla="*/ 4 w 467"/>
                    <a:gd name="T37" fmla="*/ 4 h 1040"/>
                    <a:gd name="T38" fmla="*/ 4 w 467"/>
                    <a:gd name="T39" fmla="*/ 4 h 1040"/>
                    <a:gd name="T40" fmla="*/ 4 w 467"/>
                    <a:gd name="T41" fmla="*/ 5 h 1040"/>
                    <a:gd name="T42" fmla="*/ 4 w 467"/>
                    <a:gd name="T43" fmla="*/ 6 h 1040"/>
                    <a:gd name="T44" fmla="*/ 5 w 467"/>
                    <a:gd name="T45" fmla="*/ 7 h 1040"/>
                    <a:gd name="T46" fmla="*/ 5 w 467"/>
                    <a:gd name="T47" fmla="*/ 7 h 1040"/>
                    <a:gd name="T48" fmla="*/ 5 w 467"/>
                    <a:gd name="T49" fmla="*/ 8 h 1040"/>
                    <a:gd name="T50" fmla="*/ 5 w 467"/>
                    <a:gd name="T51" fmla="*/ 9 h 1040"/>
                    <a:gd name="T52" fmla="*/ 5 w 467"/>
                    <a:gd name="T53" fmla="*/ 10 h 1040"/>
                    <a:gd name="T54" fmla="*/ 5 w 467"/>
                    <a:gd name="T55" fmla="*/ 11 h 1040"/>
                    <a:gd name="T56" fmla="*/ 5 w 467"/>
                    <a:gd name="T57" fmla="*/ 11 h 1040"/>
                    <a:gd name="T58" fmla="*/ 5 w 467"/>
                    <a:gd name="T59" fmla="*/ 12 h 1040"/>
                    <a:gd name="T60" fmla="*/ 5 w 467"/>
                    <a:gd name="T61" fmla="*/ 12 h 1040"/>
                    <a:gd name="T62" fmla="*/ 4 w 467"/>
                    <a:gd name="T63" fmla="*/ 13 h 1040"/>
                    <a:gd name="T64" fmla="*/ 4 w 467"/>
                    <a:gd name="T65" fmla="*/ 13 h 1040"/>
                    <a:gd name="T66" fmla="*/ 4 w 467"/>
                    <a:gd name="T67" fmla="*/ 13 h 1040"/>
                    <a:gd name="T68" fmla="*/ 3 w 467"/>
                    <a:gd name="T69" fmla="*/ 13 h 1040"/>
                    <a:gd name="T70" fmla="*/ 3 w 467"/>
                    <a:gd name="T71" fmla="*/ 13 h 1040"/>
                    <a:gd name="T72" fmla="*/ 2 w 467"/>
                    <a:gd name="T73" fmla="*/ 13 h 1040"/>
                    <a:gd name="T74" fmla="*/ 2 w 467"/>
                    <a:gd name="T75" fmla="*/ 13 h 1040"/>
                    <a:gd name="T76" fmla="*/ 2 w 467"/>
                    <a:gd name="T77" fmla="*/ 13 h 1040"/>
                    <a:gd name="T78" fmla="*/ 1 w 467"/>
                    <a:gd name="T79" fmla="*/ 12 h 1040"/>
                    <a:gd name="T80" fmla="*/ 1 w 467"/>
                    <a:gd name="T81" fmla="*/ 12 h 1040"/>
                    <a:gd name="T82" fmla="*/ 1 w 467"/>
                    <a:gd name="T83" fmla="*/ 12 h 1040"/>
                    <a:gd name="T84" fmla="*/ 1 w 467"/>
                    <a:gd name="T85" fmla="*/ 11 h 1040"/>
                    <a:gd name="T86" fmla="*/ 1 w 467"/>
                    <a:gd name="T87" fmla="*/ 10 h 1040"/>
                    <a:gd name="T88" fmla="*/ 1 w 467"/>
                    <a:gd name="T89" fmla="*/ 10 h 1040"/>
                    <a:gd name="T90" fmla="*/ 1 w 467"/>
                    <a:gd name="T91" fmla="*/ 9 h 1040"/>
                    <a:gd name="T92" fmla="*/ 1 w 467"/>
                    <a:gd name="T93" fmla="*/ 8 h 1040"/>
                    <a:gd name="T94" fmla="*/ 1 w 467"/>
                    <a:gd name="T95" fmla="*/ 7 h 1040"/>
                    <a:gd name="T96" fmla="*/ 1 w 467"/>
                    <a:gd name="T97" fmla="*/ 6 h 1040"/>
                    <a:gd name="T98" fmla="*/ 1 w 467"/>
                    <a:gd name="T99" fmla="*/ 5 h 1040"/>
                    <a:gd name="T100" fmla="*/ 1 w 467"/>
                    <a:gd name="T101" fmla="*/ 4 h 1040"/>
                    <a:gd name="T102" fmla="*/ 1 w 467"/>
                    <a:gd name="T103" fmla="*/ 4 h 1040"/>
                    <a:gd name="T104" fmla="*/ 1 w 467"/>
                    <a:gd name="T105" fmla="*/ 3 h 1040"/>
                    <a:gd name="T106" fmla="*/ 1 w 467"/>
                    <a:gd name="T107" fmla="*/ 3 h 1040"/>
                    <a:gd name="T108" fmla="*/ 0 w 467"/>
                    <a:gd name="T109" fmla="*/ 2 h 1040"/>
                    <a:gd name="T110" fmla="*/ 0 w 467"/>
                    <a:gd name="T111" fmla="*/ 2 h 1040"/>
                    <a:gd name="T112" fmla="*/ 0 w 467"/>
                    <a:gd name="T113" fmla="*/ 1 h 1040"/>
                    <a:gd name="T114" fmla="*/ 0 w 467"/>
                    <a:gd name="T115" fmla="*/ 1 h 1040"/>
                    <a:gd name="T116" fmla="*/ 0 w 467"/>
                    <a:gd name="T117" fmla="*/ 1 h 1040"/>
                    <a:gd name="T118" fmla="*/ 1 w 467"/>
                    <a:gd name="T119" fmla="*/ 0 h 10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7"/>
                    <a:gd name="T181" fmla="*/ 0 h 1040"/>
                    <a:gd name="T182" fmla="*/ 467 w 467"/>
                    <a:gd name="T183" fmla="*/ 1040 h 10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7" h="1040">
                      <a:moveTo>
                        <a:pt x="90" y="9"/>
                      </a:moveTo>
                      <a:lnTo>
                        <a:pt x="94" y="6"/>
                      </a:lnTo>
                      <a:lnTo>
                        <a:pt x="97" y="5"/>
                      </a:lnTo>
                      <a:lnTo>
                        <a:pt x="102" y="5"/>
                      </a:lnTo>
                      <a:lnTo>
                        <a:pt x="111" y="5"/>
                      </a:lnTo>
                      <a:lnTo>
                        <a:pt x="115" y="5"/>
                      </a:lnTo>
                      <a:lnTo>
                        <a:pt x="125" y="2"/>
                      </a:lnTo>
                      <a:lnTo>
                        <a:pt x="132" y="2"/>
                      </a:lnTo>
                      <a:lnTo>
                        <a:pt x="141" y="2"/>
                      </a:lnTo>
                      <a:lnTo>
                        <a:pt x="150" y="0"/>
                      </a:lnTo>
                      <a:lnTo>
                        <a:pt x="159" y="0"/>
                      </a:lnTo>
                      <a:lnTo>
                        <a:pt x="168" y="0"/>
                      </a:lnTo>
                      <a:lnTo>
                        <a:pt x="179" y="0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200" y="0"/>
                      </a:lnTo>
                      <a:lnTo>
                        <a:pt x="206" y="0"/>
                      </a:lnTo>
                      <a:lnTo>
                        <a:pt x="211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2" y="0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50" y="0"/>
                      </a:lnTo>
                      <a:lnTo>
                        <a:pt x="257" y="0"/>
                      </a:lnTo>
                      <a:lnTo>
                        <a:pt x="262" y="0"/>
                      </a:lnTo>
                      <a:lnTo>
                        <a:pt x="265" y="2"/>
                      </a:lnTo>
                      <a:lnTo>
                        <a:pt x="271" y="2"/>
                      </a:lnTo>
                      <a:lnTo>
                        <a:pt x="277" y="2"/>
                      </a:lnTo>
                      <a:lnTo>
                        <a:pt x="282" y="2"/>
                      </a:lnTo>
                      <a:lnTo>
                        <a:pt x="288" y="2"/>
                      </a:lnTo>
                      <a:lnTo>
                        <a:pt x="292" y="2"/>
                      </a:lnTo>
                      <a:lnTo>
                        <a:pt x="300" y="5"/>
                      </a:lnTo>
                      <a:lnTo>
                        <a:pt x="305" y="5"/>
                      </a:lnTo>
                      <a:lnTo>
                        <a:pt x="308" y="5"/>
                      </a:lnTo>
                      <a:lnTo>
                        <a:pt x="317" y="5"/>
                      </a:lnTo>
                      <a:lnTo>
                        <a:pt x="330" y="5"/>
                      </a:lnTo>
                      <a:lnTo>
                        <a:pt x="338" y="5"/>
                      </a:lnTo>
                      <a:lnTo>
                        <a:pt x="347" y="6"/>
                      </a:lnTo>
                      <a:lnTo>
                        <a:pt x="355" y="6"/>
                      </a:lnTo>
                      <a:lnTo>
                        <a:pt x="363" y="9"/>
                      </a:lnTo>
                      <a:lnTo>
                        <a:pt x="369" y="11"/>
                      </a:lnTo>
                      <a:lnTo>
                        <a:pt x="374" y="11"/>
                      </a:lnTo>
                      <a:lnTo>
                        <a:pt x="379" y="11"/>
                      </a:lnTo>
                      <a:lnTo>
                        <a:pt x="383" y="14"/>
                      </a:lnTo>
                      <a:lnTo>
                        <a:pt x="390" y="15"/>
                      </a:lnTo>
                      <a:lnTo>
                        <a:pt x="396" y="18"/>
                      </a:lnTo>
                      <a:lnTo>
                        <a:pt x="403" y="21"/>
                      </a:lnTo>
                      <a:lnTo>
                        <a:pt x="417" y="27"/>
                      </a:lnTo>
                      <a:lnTo>
                        <a:pt x="424" y="30"/>
                      </a:lnTo>
                      <a:lnTo>
                        <a:pt x="433" y="35"/>
                      </a:lnTo>
                      <a:lnTo>
                        <a:pt x="439" y="44"/>
                      </a:lnTo>
                      <a:lnTo>
                        <a:pt x="447" y="52"/>
                      </a:lnTo>
                      <a:lnTo>
                        <a:pt x="451" y="60"/>
                      </a:lnTo>
                      <a:lnTo>
                        <a:pt x="458" y="69"/>
                      </a:lnTo>
                      <a:lnTo>
                        <a:pt x="462" y="74"/>
                      </a:lnTo>
                      <a:lnTo>
                        <a:pt x="462" y="79"/>
                      </a:lnTo>
                      <a:lnTo>
                        <a:pt x="462" y="84"/>
                      </a:lnTo>
                      <a:lnTo>
                        <a:pt x="464" y="90"/>
                      </a:lnTo>
                      <a:lnTo>
                        <a:pt x="467" y="95"/>
                      </a:lnTo>
                      <a:lnTo>
                        <a:pt x="467" y="101"/>
                      </a:lnTo>
                      <a:lnTo>
                        <a:pt x="467" y="109"/>
                      </a:lnTo>
                      <a:lnTo>
                        <a:pt x="467" y="118"/>
                      </a:lnTo>
                      <a:lnTo>
                        <a:pt x="467" y="125"/>
                      </a:lnTo>
                      <a:lnTo>
                        <a:pt x="467" y="134"/>
                      </a:lnTo>
                      <a:lnTo>
                        <a:pt x="467" y="143"/>
                      </a:lnTo>
                      <a:lnTo>
                        <a:pt x="467" y="150"/>
                      </a:lnTo>
                      <a:lnTo>
                        <a:pt x="464" y="156"/>
                      </a:lnTo>
                      <a:lnTo>
                        <a:pt x="462" y="165"/>
                      </a:lnTo>
                      <a:lnTo>
                        <a:pt x="462" y="171"/>
                      </a:lnTo>
                      <a:lnTo>
                        <a:pt x="458" y="178"/>
                      </a:lnTo>
                      <a:lnTo>
                        <a:pt x="454" y="181"/>
                      </a:lnTo>
                      <a:lnTo>
                        <a:pt x="451" y="189"/>
                      </a:lnTo>
                      <a:lnTo>
                        <a:pt x="449" y="193"/>
                      </a:lnTo>
                      <a:lnTo>
                        <a:pt x="445" y="198"/>
                      </a:lnTo>
                      <a:lnTo>
                        <a:pt x="438" y="203"/>
                      </a:lnTo>
                      <a:lnTo>
                        <a:pt x="432" y="211"/>
                      </a:lnTo>
                      <a:lnTo>
                        <a:pt x="422" y="217"/>
                      </a:lnTo>
                      <a:lnTo>
                        <a:pt x="415" y="225"/>
                      </a:lnTo>
                      <a:lnTo>
                        <a:pt x="403" y="228"/>
                      </a:lnTo>
                      <a:lnTo>
                        <a:pt x="396" y="233"/>
                      </a:lnTo>
                      <a:lnTo>
                        <a:pt x="389" y="237"/>
                      </a:lnTo>
                      <a:lnTo>
                        <a:pt x="381" y="241"/>
                      </a:lnTo>
                      <a:lnTo>
                        <a:pt x="372" y="247"/>
                      </a:lnTo>
                      <a:lnTo>
                        <a:pt x="368" y="251"/>
                      </a:lnTo>
                      <a:lnTo>
                        <a:pt x="360" y="262"/>
                      </a:lnTo>
                      <a:lnTo>
                        <a:pt x="356" y="270"/>
                      </a:lnTo>
                      <a:lnTo>
                        <a:pt x="355" y="272"/>
                      </a:lnTo>
                      <a:lnTo>
                        <a:pt x="355" y="276"/>
                      </a:lnTo>
                      <a:lnTo>
                        <a:pt x="352" y="280"/>
                      </a:lnTo>
                      <a:lnTo>
                        <a:pt x="352" y="283"/>
                      </a:lnTo>
                      <a:lnTo>
                        <a:pt x="352" y="290"/>
                      </a:lnTo>
                      <a:lnTo>
                        <a:pt x="352" y="297"/>
                      </a:lnTo>
                      <a:lnTo>
                        <a:pt x="352" y="305"/>
                      </a:lnTo>
                      <a:lnTo>
                        <a:pt x="352" y="311"/>
                      </a:lnTo>
                      <a:lnTo>
                        <a:pt x="352" y="320"/>
                      </a:lnTo>
                      <a:lnTo>
                        <a:pt x="352" y="330"/>
                      </a:lnTo>
                      <a:lnTo>
                        <a:pt x="352" y="337"/>
                      </a:lnTo>
                      <a:lnTo>
                        <a:pt x="352" y="348"/>
                      </a:lnTo>
                      <a:lnTo>
                        <a:pt x="352" y="356"/>
                      </a:lnTo>
                      <a:lnTo>
                        <a:pt x="355" y="367"/>
                      </a:lnTo>
                      <a:lnTo>
                        <a:pt x="355" y="379"/>
                      </a:lnTo>
                      <a:lnTo>
                        <a:pt x="356" y="392"/>
                      </a:lnTo>
                      <a:lnTo>
                        <a:pt x="356" y="404"/>
                      </a:lnTo>
                      <a:lnTo>
                        <a:pt x="359" y="414"/>
                      </a:lnTo>
                      <a:lnTo>
                        <a:pt x="359" y="429"/>
                      </a:lnTo>
                      <a:lnTo>
                        <a:pt x="360" y="440"/>
                      </a:lnTo>
                      <a:lnTo>
                        <a:pt x="363" y="453"/>
                      </a:lnTo>
                      <a:lnTo>
                        <a:pt x="363" y="468"/>
                      </a:lnTo>
                      <a:lnTo>
                        <a:pt x="363" y="483"/>
                      </a:lnTo>
                      <a:lnTo>
                        <a:pt x="368" y="498"/>
                      </a:lnTo>
                      <a:lnTo>
                        <a:pt x="368" y="511"/>
                      </a:lnTo>
                      <a:lnTo>
                        <a:pt x="369" y="528"/>
                      </a:lnTo>
                      <a:lnTo>
                        <a:pt x="369" y="541"/>
                      </a:lnTo>
                      <a:lnTo>
                        <a:pt x="372" y="556"/>
                      </a:lnTo>
                      <a:lnTo>
                        <a:pt x="372" y="572"/>
                      </a:lnTo>
                      <a:lnTo>
                        <a:pt x="377" y="585"/>
                      </a:lnTo>
                      <a:lnTo>
                        <a:pt x="377" y="601"/>
                      </a:lnTo>
                      <a:lnTo>
                        <a:pt x="379" y="618"/>
                      </a:lnTo>
                      <a:lnTo>
                        <a:pt x="381" y="631"/>
                      </a:lnTo>
                      <a:lnTo>
                        <a:pt x="383" y="645"/>
                      </a:lnTo>
                      <a:lnTo>
                        <a:pt x="383" y="661"/>
                      </a:lnTo>
                      <a:lnTo>
                        <a:pt x="383" y="676"/>
                      </a:lnTo>
                      <a:lnTo>
                        <a:pt x="385" y="690"/>
                      </a:lnTo>
                      <a:lnTo>
                        <a:pt x="389" y="705"/>
                      </a:lnTo>
                      <a:lnTo>
                        <a:pt x="389" y="719"/>
                      </a:lnTo>
                      <a:lnTo>
                        <a:pt x="390" y="735"/>
                      </a:lnTo>
                      <a:lnTo>
                        <a:pt x="390" y="749"/>
                      </a:lnTo>
                      <a:lnTo>
                        <a:pt x="393" y="764"/>
                      </a:lnTo>
                      <a:lnTo>
                        <a:pt x="393" y="777"/>
                      </a:lnTo>
                      <a:lnTo>
                        <a:pt x="395" y="793"/>
                      </a:lnTo>
                      <a:lnTo>
                        <a:pt x="396" y="807"/>
                      </a:lnTo>
                      <a:lnTo>
                        <a:pt x="396" y="820"/>
                      </a:lnTo>
                      <a:lnTo>
                        <a:pt x="396" y="832"/>
                      </a:lnTo>
                      <a:lnTo>
                        <a:pt x="399" y="845"/>
                      </a:lnTo>
                      <a:lnTo>
                        <a:pt x="399" y="856"/>
                      </a:lnTo>
                      <a:lnTo>
                        <a:pt x="402" y="867"/>
                      </a:lnTo>
                      <a:lnTo>
                        <a:pt x="402" y="879"/>
                      </a:lnTo>
                      <a:lnTo>
                        <a:pt x="402" y="890"/>
                      </a:lnTo>
                      <a:lnTo>
                        <a:pt x="402" y="899"/>
                      </a:lnTo>
                      <a:lnTo>
                        <a:pt x="402" y="911"/>
                      </a:lnTo>
                      <a:lnTo>
                        <a:pt x="402" y="920"/>
                      </a:lnTo>
                      <a:lnTo>
                        <a:pt x="402" y="928"/>
                      </a:lnTo>
                      <a:lnTo>
                        <a:pt x="402" y="939"/>
                      </a:lnTo>
                      <a:lnTo>
                        <a:pt x="399" y="945"/>
                      </a:lnTo>
                      <a:lnTo>
                        <a:pt x="396" y="952"/>
                      </a:lnTo>
                      <a:lnTo>
                        <a:pt x="396" y="958"/>
                      </a:lnTo>
                      <a:lnTo>
                        <a:pt x="396" y="965"/>
                      </a:lnTo>
                      <a:lnTo>
                        <a:pt x="396" y="971"/>
                      </a:lnTo>
                      <a:lnTo>
                        <a:pt x="395" y="975"/>
                      </a:lnTo>
                      <a:lnTo>
                        <a:pt x="395" y="979"/>
                      </a:lnTo>
                      <a:lnTo>
                        <a:pt x="389" y="986"/>
                      </a:lnTo>
                      <a:lnTo>
                        <a:pt x="383" y="992"/>
                      </a:lnTo>
                      <a:lnTo>
                        <a:pt x="377" y="997"/>
                      </a:lnTo>
                      <a:lnTo>
                        <a:pt x="372" y="1005"/>
                      </a:lnTo>
                      <a:lnTo>
                        <a:pt x="363" y="1008"/>
                      </a:lnTo>
                      <a:lnTo>
                        <a:pt x="355" y="1013"/>
                      </a:lnTo>
                      <a:lnTo>
                        <a:pt x="347" y="1018"/>
                      </a:lnTo>
                      <a:lnTo>
                        <a:pt x="338" y="1022"/>
                      </a:lnTo>
                      <a:lnTo>
                        <a:pt x="334" y="1022"/>
                      </a:lnTo>
                      <a:lnTo>
                        <a:pt x="326" y="1023"/>
                      </a:lnTo>
                      <a:lnTo>
                        <a:pt x="322" y="1026"/>
                      </a:lnTo>
                      <a:lnTo>
                        <a:pt x="316" y="1026"/>
                      </a:lnTo>
                      <a:lnTo>
                        <a:pt x="310" y="1029"/>
                      </a:lnTo>
                      <a:lnTo>
                        <a:pt x="307" y="1031"/>
                      </a:lnTo>
                      <a:lnTo>
                        <a:pt x="300" y="1031"/>
                      </a:lnTo>
                      <a:lnTo>
                        <a:pt x="297" y="1034"/>
                      </a:lnTo>
                      <a:lnTo>
                        <a:pt x="291" y="1034"/>
                      </a:lnTo>
                      <a:lnTo>
                        <a:pt x="287" y="1034"/>
                      </a:lnTo>
                      <a:lnTo>
                        <a:pt x="279" y="1035"/>
                      </a:lnTo>
                      <a:lnTo>
                        <a:pt x="271" y="1035"/>
                      </a:lnTo>
                      <a:lnTo>
                        <a:pt x="267" y="1035"/>
                      </a:lnTo>
                      <a:lnTo>
                        <a:pt x="264" y="1038"/>
                      </a:lnTo>
                      <a:lnTo>
                        <a:pt x="257" y="1040"/>
                      </a:lnTo>
                      <a:lnTo>
                        <a:pt x="250" y="1040"/>
                      </a:lnTo>
                      <a:lnTo>
                        <a:pt x="243" y="1040"/>
                      </a:lnTo>
                      <a:lnTo>
                        <a:pt x="239" y="1040"/>
                      </a:lnTo>
                      <a:lnTo>
                        <a:pt x="232" y="1040"/>
                      </a:lnTo>
                      <a:lnTo>
                        <a:pt x="226" y="1040"/>
                      </a:lnTo>
                      <a:lnTo>
                        <a:pt x="218" y="1040"/>
                      </a:lnTo>
                      <a:lnTo>
                        <a:pt x="213" y="1040"/>
                      </a:lnTo>
                      <a:lnTo>
                        <a:pt x="206" y="1040"/>
                      </a:lnTo>
                      <a:lnTo>
                        <a:pt x="202" y="1040"/>
                      </a:lnTo>
                      <a:lnTo>
                        <a:pt x="196" y="1038"/>
                      </a:lnTo>
                      <a:lnTo>
                        <a:pt x="188" y="1035"/>
                      </a:lnTo>
                      <a:lnTo>
                        <a:pt x="181" y="1035"/>
                      </a:lnTo>
                      <a:lnTo>
                        <a:pt x="177" y="1035"/>
                      </a:lnTo>
                      <a:lnTo>
                        <a:pt x="174" y="1034"/>
                      </a:lnTo>
                      <a:lnTo>
                        <a:pt x="168" y="1034"/>
                      </a:lnTo>
                      <a:lnTo>
                        <a:pt x="159" y="1034"/>
                      </a:lnTo>
                      <a:lnTo>
                        <a:pt x="157" y="1034"/>
                      </a:lnTo>
                      <a:lnTo>
                        <a:pt x="150" y="1031"/>
                      </a:lnTo>
                      <a:lnTo>
                        <a:pt x="144" y="1029"/>
                      </a:lnTo>
                      <a:lnTo>
                        <a:pt x="138" y="1026"/>
                      </a:lnTo>
                      <a:lnTo>
                        <a:pt x="134" y="1026"/>
                      </a:lnTo>
                      <a:lnTo>
                        <a:pt x="123" y="1022"/>
                      </a:lnTo>
                      <a:lnTo>
                        <a:pt x="111" y="1019"/>
                      </a:lnTo>
                      <a:lnTo>
                        <a:pt x="106" y="1013"/>
                      </a:lnTo>
                      <a:lnTo>
                        <a:pt x="95" y="1008"/>
                      </a:lnTo>
                      <a:lnTo>
                        <a:pt x="86" y="1004"/>
                      </a:lnTo>
                      <a:lnTo>
                        <a:pt x="81" y="997"/>
                      </a:lnTo>
                      <a:lnTo>
                        <a:pt x="77" y="992"/>
                      </a:lnTo>
                      <a:lnTo>
                        <a:pt x="76" y="989"/>
                      </a:lnTo>
                      <a:lnTo>
                        <a:pt x="71" y="983"/>
                      </a:lnTo>
                      <a:lnTo>
                        <a:pt x="71" y="979"/>
                      </a:lnTo>
                      <a:lnTo>
                        <a:pt x="67" y="971"/>
                      </a:lnTo>
                      <a:lnTo>
                        <a:pt x="64" y="965"/>
                      </a:lnTo>
                      <a:lnTo>
                        <a:pt x="62" y="958"/>
                      </a:lnTo>
                      <a:lnTo>
                        <a:pt x="62" y="950"/>
                      </a:lnTo>
                      <a:lnTo>
                        <a:pt x="59" y="939"/>
                      </a:lnTo>
                      <a:lnTo>
                        <a:pt x="56" y="928"/>
                      </a:lnTo>
                      <a:lnTo>
                        <a:pt x="56" y="920"/>
                      </a:lnTo>
                      <a:lnTo>
                        <a:pt x="56" y="909"/>
                      </a:lnTo>
                      <a:lnTo>
                        <a:pt x="56" y="896"/>
                      </a:lnTo>
                      <a:lnTo>
                        <a:pt x="56" y="886"/>
                      </a:lnTo>
                      <a:lnTo>
                        <a:pt x="56" y="873"/>
                      </a:lnTo>
                      <a:lnTo>
                        <a:pt x="56" y="862"/>
                      </a:lnTo>
                      <a:lnTo>
                        <a:pt x="56" y="847"/>
                      </a:lnTo>
                      <a:lnTo>
                        <a:pt x="56" y="833"/>
                      </a:lnTo>
                      <a:lnTo>
                        <a:pt x="56" y="820"/>
                      </a:lnTo>
                      <a:lnTo>
                        <a:pt x="59" y="807"/>
                      </a:lnTo>
                      <a:lnTo>
                        <a:pt x="59" y="790"/>
                      </a:lnTo>
                      <a:lnTo>
                        <a:pt x="62" y="777"/>
                      </a:lnTo>
                      <a:lnTo>
                        <a:pt x="62" y="760"/>
                      </a:lnTo>
                      <a:lnTo>
                        <a:pt x="64" y="747"/>
                      </a:lnTo>
                      <a:lnTo>
                        <a:pt x="67" y="729"/>
                      </a:lnTo>
                      <a:lnTo>
                        <a:pt x="68" y="716"/>
                      </a:lnTo>
                      <a:lnTo>
                        <a:pt x="68" y="697"/>
                      </a:lnTo>
                      <a:lnTo>
                        <a:pt x="71" y="684"/>
                      </a:lnTo>
                      <a:lnTo>
                        <a:pt x="72" y="667"/>
                      </a:lnTo>
                      <a:lnTo>
                        <a:pt x="76" y="650"/>
                      </a:lnTo>
                      <a:lnTo>
                        <a:pt x="77" y="633"/>
                      </a:lnTo>
                      <a:lnTo>
                        <a:pt x="77" y="620"/>
                      </a:lnTo>
                      <a:lnTo>
                        <a:pt x="80" y="603"/>
                      </a:lnTo>
                      <a:lnTo>
                        <a:pt x="81" y="588"/>
                      </a:lnTo>
                      <a:lnTo>
                        <a:pt x="84" y="572"/>
                      </a:lnTo>
                      <a:lnTo>
                        <a:pt x="86" y="554"/>
                      </a:lnTo>
                      <a:lnTo>
                        <a:pt x="86" y="538"/>
                      </a:lnTo>
                      <a:lnTo>
                        <a:pt x="89" y="524"/>
                      </a:lnTo>
                      <a:lnTo>
                        <a:pt x="90" y="506"/>
                      </a:lnTo>
                      <a:lnTo>
                        <a:pt x="94" y="493"/>
                      </a:lnTo>
                      <a:lnTo>
                        <a:pt x="95" y="480"/>
                      </a:lnTo>
                      <a:lnTo>
                        <a:pt x="97" y="464"/>
                      </a:lnTo>
                      <a:lnTo>
                        <a:pt x="97" y="450"/>
                      </a:lnTo>
                      <a:lnTo>
                        <a:pt x="101" y="437"/>
                      </a:lnTo>
                      <a:lnTo>
                        <a:pt x="102" y="422"/>
                      </a:lnTo>
                      <a:lnTo>
                        <a:pt x="106" y="409"/>
                      </a:lnTo>
                      <a:lnTo>
                        <a:pt x="106" y="395"/>
                      </a:lnTo>
                      <a:lnTo>
                        <a:pt x="108" y="382"/>
                      </a:lnTo>
                      <a:lnTo>
                        <a:pt x="108" y="370"/>
                      </a:lnTo>
                      <a:lnTo>
                        <a:pt x="111" y="360"/>
                      </a:lnTo>
                      <a:lnTo>
                        <a:pt x="111" y="348"/>
                      </a:lnTo>
                      <a:lnTo>
                        <a:pt x="111" y="337"/>
                      </a:lnTo>
                      <a:lnTo>
                        <a:pt x="114" y="327"/>
                      </a:lnTo>
                      <a:lnTo>
                        <a:pt x="114" y="318"/>
                      </a:lnTo>
                      <a:lnTo>
                        <a:pt x="115" y="311"/>
                      </a:lnTo>
                      <a:lnTo>
                        <a:pt x="115" y="300"/>
                      </a:lnTo>
                      <a:lnTo>
                        <a:pt x="115" y="293"/>
                      </a:lnTo>
                      <a:lnTo>
                        <a:pt x="115" y="287"/>
                      </a:lnTo>
                      <a:lnTo>
                        <a:pt x="115" y="280"/>
                      </a:lnTo>
                      <a:lnTo>
                        <a:pt x="119" y="275"/>
                      </a:lnTo>
                      <a:lnTo>
                        <a:pt x="115" y="266"/>
                      </a:lnTo>
                      <a:lnTo>
                        <a:pt x="115" y="263"/>
                      </a:lnTo>
                      <a:lnTo>
                        <a:pt x="111" y="255"/>
                      </a:lnTo>
                      <a:lnTo>
                        <a:pt x="106" y="247"/>
                      </a:lnTo>
                      <a:lnTo>
                        <a:pt x="97" y="241"/>
                      </a:lnTo>
                      <a:lnTo>
                        <a:pt x="90" y="237"/>
                      </a:lnTo>
                      <a:lnTo>
                        <a:pt x="80" y="229"/>
                      </a:lnTo>
                      <a:lnTo>
                        <a:pt x="71" y="223"/>
                      </a:lnTo>
                      <a:lnTo>
                        <a:pt x="62" y="216"/>
                      </a:lnTo>
                      <a:lnTo>
                        <a:pt x="51" y="208"/>
                      </a:lnTo>
                      <a:lnTo>
                        <a:pt x="42" y="199"/>
                      </a:lnTo>
                      <a:lnTo>
                        <a:pt x="32" y="193"/>
                      </a:lnTo>
                      <a:lnTo>
                        <a:pt x="22" y="184"/>
                      </a:lnTo>
                      <a:lnTo>
                        <a:pt x="16" y="178"/>
                      </a:lnTo>
                      <a:lnTo>
                        <a:pt x="9" y="165"/>
                      </a:lnTo>
                      <a:lnTo>
                        <a:pt x="4" y="156"/>
                      </a:lnTo>
                      <a:lnTo>
                        <a:pt x="3" y="150"/>
                      </a:lnTo>
                      <a:lnTo>
                        <a:pt x="0" y="144"/>
                      </a:lnTo>
                      <a:lnTo>
                        <a:pt x="0" y="138"/>
                      </a:lnTo>
                      <a:lnTo>
                        <a:pt x="0" y="134"/>
                      </a:lnTo>
                      <a:lnTo>
                        <a:pt x="0" y="129"/>
                      </a:lnTo>
                      <a:lnTo>
                        <a:pt x="0" y="120"/>
                      </a:lnTo>
                      <a:lnTo>
                        <a:pt x="0" y="113"/>
                      </a:lnTo>
                      <a:lnTo>
                        <a:pt x="3" y="109"/>
                      </a:lnTo>
                      <a:lnTo>
                        <a:pt x="3" y="101"/>
                      </a:lnTo>
                      <a:lnTo>
                        <a:pt x="4" y="99"/>
                      </a:lnTo>
                      <a:lnTo>
                        <a:pt x="7" y="90"/>
                      </a:lnTo>
                      <a:lnTo>
                        <a:pt x="7" y="88"/>
                      </a:lnTo>
                      <a:lnTo>
                        <a:pt x="12" y="77"/>
                      </a:lnTo>
                      <a:lnTo>
                        <a:pt x="16" y="69"/>
                      </a:lnTo>
                      <a:lnTo>
                        <a:pt x="22" y="60"/>
                      </a:lnTo>
                      <a:lnTo>
                        <a:pt x="29" y="52"/>
                      </a:lnTo>
                      <a:lnTo>
                        <a:pt x="37" y="44"/>
                      </a:lnTo>
                      <a:lnTo>
                        <a:pt x="42" y="35"/>
                      </a:lnTo>
                      <a:lnTo>
                        <a:pt x="51" y="30"/>
                      </a:lnTo>
                      <a:lnTo>
                        <a:pt x="59" y="26"/>
                      </a:lnTo>
                      <a:lnTo>
                        <a:pt x="68" y="18"/>
                      </a:lnTo>
                      <a:lnTo>
                        <a:pt x="76" y="14"/>
                      </a:lnTo>
                      <a:lnTo>
                        <a:pt x="81" y="11"/>
                      </a:lnTo>
                      <a:lnTo>
                        <a:pt x="90" y="9"/>
                      </a:lnTo>
                      <a:close/>
                    </a:path>
                  </a:pathLst>
                </a:custGeom>
                <a:solidFill>
                  <a:srgbClr val="A1D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6" name="Freeform 47"/>
                <p:cNvSpPr>
                  <a:spLocks/>
                </p:cNvSpPr>
                <p:nvPr/>
              </p:nvSpPr>
              <p:spPr bwMode="auto">
                <a:xfrm>
                  <a:off x="3008" y="2730"/>
                  <a:ext cx="732" cy="93"/>
                </a:xfrm>
                <a:custGeom>
                  <a:avLst/>
                  <a:gdLst>
                    <a:gd name="T0" fmla="*/ 0 w 2195"/>
                    <a:gd name="T1" fmla="*/ 3 h 279"/>
                    <a:gd name="T2" fmla="*/ 0 w 2195"/>
                    <a:gd name="T3" fmla="*/ 2 h 279"/>
                    <a:gd name="T4" fmla="*/ 0 w 2195"/>
                    <a:gd name="T5" fmla="*/ 2 h 279"/>
                    <a:gd name="T6" fmla="*/ 1 w 2195"/>
                    <a:gd name="T7" fmla="*/ 1 h 279"/>
                    <a:gd name="T8" fmla="*/ 1 w 2195"/>
                    <a:gd name="T9" fmla="*/ 1 h 279"/>
                    <a:gd name="T10" fmla="*/ 2 w 2195"/>
                    <a:gd name="T11" fmla="*/ 0 h 279"/>
                    <a:gd name="T12" fmla="*/ 3 w 2195"/>
                    <a:gd name="T13" fmla="*/ 0 h 279"/>
                    <a:gd name="T14" fmla="*/ 3 w 2195"/>
                    <a:gd name="T15" fmla="*/ 0 h 279"/>
                    <a:gd name="T16" fmla="*/ 5 w 2195"/>
                    <a:gd name="T17" fmla="*/ 0 h 279"/>
                    <a:gd name="T18" fmla="*/ 6 w 2195"/>
                    <a:gd name="T19" fmla="*/ 0 h 279"/>
                    <a:gd name="T20" fmla="*/ 8 w 2195"/>
                    <a:gd name="T21" fmla="*/ 0 h 279"/>
                    <a:gd name="T22" fmla="*/ 10 w 2195"/>
                    <a:gd name="T23" fmla="*/ 0 h 279"/>
                    <a:gd name="T24" fmla="*/ 11 w 2195"/>
                    <a:gd name="T25" fmla="*/ 0 h 279"/>
                    <a:gd name="T26" fmla="*/ 13 w 2195"/>
                    <a:gd name="T27" fmla="*/ 0 h 279"/>
                    <a:gd name="T28" fmla="*/ 15 w 2195"/>
                    <a:gd name="T29" fmla="*/ 0 h 279"/>
                    <a:gd name="T30" fmla="*/ 16 w 2195"/>
                    <a:gd name="T31" fmla="*/ 0 h 279"/>
                    <a:gd name="T32" fmla="*/ 17 w 2195"/>
                    <a:gd name="T33" fmla="*/ 0 h 279"/>
                    <a:gd name="T34" fmla="*/ 18 w 2195"/>
                    <a:gd name="T35" fmla="*/ 0 h 279"/>
                    <a:gd name="T36" fmla="*/ 19 w 2195"/>
                    <a:gd name="T37" fmla="*/ 0 h 279"/>
                    <a:gd name="T38" fmla="*/ 20 w 2195"/>
                    <a:gd name="T39" fmla="*/ 0 h 279"/>
                    <a:gd name="T40" fmla="*/ 21 w 2195"/>
                    <a:gd name="T41" fmla="*/ 0 h 279"/>
                    <a:gd name="T42" fmla="*/ 22 w 2195"/>
                    <a:gd name="T43" fmla="*/ 0 h 279"/>
                    <a:gd name="T44" fmla="*/ 23 w 2195"/>
                    <a:gd name="T45" fmla="*/ 0 h 279"/>
                    <a:gd name="T46" fmla="*/ 24 w 2195"/>
                    <a:gd name="T47" fmla="*/ 0 h 279"/>
                    <a:gd name="T48" fmla="*/ 25 w 2195"/>
                    <a:gd name="T49" fmla="*/ 0 h 279"/>
                    <a:gd name="T50" fmla="*/ 25 w 2195"/>
                    <a:gd name="T51" fmla="*/ 0 h 279"/>
                    <a:gd name="T52" fmla="*/ 26 w 2195"/>
                    <a:gd name="T53" fmla="*/ 0 h 279"/>
                    <a:gd name="T54" fmla="*/ 26 w 2195"/>
                    <a:gd name="T55" fmla="*/ 1 h 279"/>
                    <a:gd name="T56" fmla="*/ 27 w 2195"/>
                    <a:gd name="T57" fmla="*/ 1 h 279"/>
                    <a:gd name="T58" fmla="*/ 27 w 2195"/>
                    <a:gd name="T59" fmla="*/ 2 h 279"/>
                    <a:gd name="T60" fmla="*/ 27 w 2195"/>
                    <a:gd name="T61" fmla="*/ 3 h 279"/>
                    <a:gd name="T62" fmla="*/ 27 w 2195"/>
                    <a:gd name="T63" fmla="*/ 3 h 279"/>
                    <a:gd name="T64" fmla="*/ 27 w 2195"/>
                    <a:gd name="T65" fmla="*/ 3 h 279"/>
                    <a:gd name="T66" fmla="*/ 26 w 2195"/>
                    <a:gd name="T67" fmla="*/ 3 h 279"/>
                    <a:gd name="T68" fmla="*/ 25 w 2195"/>
                    <a:gd name="T69" fmla="*/ 3 h 279"/>
                    <a:gd name="T70" fmla="*/ 24 w 2195"/>
                    <a:gd name="T71" fmla="*/ 3 h 279"/>
                    <a:gd name="T72" fmla="*/ 23 w 2195"/>
                    <a:gd name="T73" fmla="*/ 3 h 279"/>
                    <a:gd name="T74" fmla="*/ 22 w 2195"/>
                    <a:gd name="T75" fmla="*/ 3 h 279"/>
                    <a:gd name="T76" fmla="*/ 20 w 2195"/>
                    <a:gd name="T77" fmla="*/ 3 h 279"/>
                    <a:gd name="T78" fmla="*/ 18 w 2195"/>
                    <a:gd name="T79" fmla="*/ 3 h 279"/>
                    <a:gd name="T80" fmla="*/ 17 w 2195"/>
                    <a:gd name="T81" fmla="*/ 3 h 279"/>
                    <a:gd name="T82" fmla="*/ 15 w 2195"/>
                    <a:gd name="T83" fmla="*/ 3 h 279"/>
                    <a:gd name="T84" fmla="*/ 13 w 2195"/>
                    <a:gd name="T85" fmla="*/ 3 h 279"/>
                    <a:gd name="T86" fmla="*/ 11 w 2195"/>
                    <a:gd name="T87" fmla="*/ 3 h 279"/>
                    <a:gd name="T88" fmla="*/ 9 w 2195"/>
                    <a:gd name="T89" fmla="*/ 3 h 279"/>
                    <a:gd name="T90" fmla="*/ 8 w 2195"/>
                    <a:gd name="T91" fmla="*/ 3 h 279"/>
                    <a:gd name="T92" fmla="*/ 6 w 2195"/>
                    <a:gd name="T93" fmla="*/ 3 h 279"/>
                    <a:gd name="T94" fmla="*/ 4 w 2195"/>
                    <a:gd name="T95" fmla="*/ 3 h 279"/>
                    <a:gd name="T96" fmla="*/ 3 w 2195"/>
                    <a:gd name="T97" fmla="*/ 3 h 279"/>
                    <a:gd name="T98" fmla="*/ 2 w 2195"/>
                    <a:gd name="T99" fmla="*/ 3 h 279"/>
                    <a:gd name="T100" fmla="*/ 1 w 2195"/>
                    <a:gd name="T101" fmla="*/ 3 h 279"/>
                    <a:gd name="T102" fmla="*/ 0 w 2195"/>
                    <a:gd name="T103" fmla="*/ 3 h 279"/>
                    <a:gd name="T104" fmla="*/ 0 w 2195"/>
                    <a:gd name="T105" fmla="*/ 3 h 2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95"/>
                    <a:gd name="T160" fmla="*/ 0 h 279"/>
                    <a:gd name="T161" fmla="*/ 2195 w 2195"/>
                    <a:gd name="T162" fmla="*/ 279 h 2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95" h="279">
                      <a:moveTo>
                        <a:pt x="3" y="272"/>
                      </a:move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2"/>
                      </a:lnTo>
                      <a:lnTo>
                        <a:pt x="0" y="254"/>
                      </a:lnTo>
                      <a:lnTo>
                        <a:pt x="0" y="250"/>
                      </a:lnTo>
                      <a:lnTo>
                        <a:pt x="0" y="244"/>
                      </a:lnTo>
                      <a:lnTo>
                        <a:pt x="0" y="233"/>
                      </a:lnTo>
                      <a:lnTo>
                        <a:pt x="3" y="228"/>
                      </a:lnTo>
                      <a:lnTo>
                        <a:pt x="3" y="220"/>
                      </a:lnTo>
                      <a:lnTo>
                        <a:pt x="6" y="211"/>
                      </a:lnTo>
                      <a:lnTo>
                        <a:pt x="10" y="202"/>
                      </a:lnTo>
                      <a:lnTo>
                        <a:pt x="13" y="195"/>
                      </a:lnTo>
                      <a:lnTo>
                        <a:pt x="16" y="184"/>
                      </a:lnTo>
                      <a:lnTo>
                        <a:pt x="21" y="173"/>
                      </a:lnTo>
                      <a:lnTo>
                        <a:pt x="23" y="164"/>
                      </a:lnTo>
                      <a:lnTo>
                        <a:pt x="30" y="155"/>
                      </a:lnTo>
                      <a:lnTo>
                        <a:pt x="30" y="148"/>
                      </a:lnTo>
                      <a:lnTo>
                        <a:pt x="34" y="143"/>
                      </a:lnTo>
                      <a:lnTo>
                        <a:pt x="36" y="138"/>
                      </a:lnTo>
                      <a:lnTo>
                        <a:pt x="40" y="135"/>
                      </a:lnTo>
                      <a:lnTo>
                        <a:pt x="45" y="125"/>
                      </a:lnTo>
                      <a:lnTo>
                        <a:pt x="50" y="113"/>
                      </a:lnTo>
                      <a:lnTo>
                        <a:pt x="58" y="105"/>
                      </a:lnTo>
                      <a:lnTo>
                        <a:pt x="66" y="96"/>
                      </a:lnTo>
                      <a:lnTo>
                        <a:pt x="71" y="86"/>
                      </a:lnTo>
                      <a:lnTo>
                        <a:pt x="80" y="77"/>
                      </a:lnTo>
                      <a:lnTo>
                        <a:pt x="85" y="69"/>
                      </a:lnTo>
                      <a:lnTo>
                        <a:pt x="96" y="58"/>
                      </a:lnTo>
                      <a:lnTo>
                        <a:pt x="103" y="52"/>
                      </a:lnTo>
                      <a:lnTo>
                        <a:pt x="114" y="45"/>
                      </a:lnTo>
                      <a:lnTo>
                        <a:pt x="120" y="41"/>
                      </a:lnTo>
                      <a:lnTo>
                        <a:pt x="127" y="36"/>
                      </a:lnTo>
                      <a:lnTo>
                        <a:pt x="137" y="30"/>
                      </a:lnTo>
                      <a:lnTo>
                        <a:pt x="149" y="27"/>
                      </a:lnTo>
                      <a:lnTo>
                        <a:pt x="154" y="22"/>
                      </a:lnTo>
                      <a:lnTo>
                        <a:pt x="158" y="22"/>
                      </a:lnTo>
                      <a:lnTo>
                        <a:pt x="166" y="21"/>
                      </a:lnTo>
                      <a:lnTo>
                        <a:pt x="175" y="21"/>
                      </a:lnTo>
                      <a:lnTo>
                        <a:pt x="182" y="17"/>
                      </a:lnTo>
                      <a:lnTo>
                        <a:pt x="192" y="17"/>
                      </a:lnTo>
                      <a:lnTo>
                        <a:pt x="204" y="17"/>
                      </a:lnTo>
                      <a:lnTo>
                        <a:pt x="215" y="17"/>
                      </a:lnTo>
                      <a:lnTo>
                        <a:pt x="225" y="14"/>
                      </a:lnTo>
                      <a:lnTo>
                        <a:pt x="240" y="11"/>
                      </a:lnTo>
                      <a:lnTo>
                        <a:pt x="255" y="9"/>
                      </a:lnTo>
                      <a:lnTo>
                        <a:pt x="270" y="9"/>
                      </a:lnTo>
                      <a:lnTo>
                        <a:pt x="283" y="8"/>
                      </a:lnTo>
                      <a:lnTo>
                        <a:pt x="301" y="8"/>
                      </a:lnTo>
                      <a:lnTo>
                        <a:pt x="318" y="8"/>
                      </a:lnTo>
                      <a:lnTo>
                        <a:pt x="335" y="8"/>
                      </a:lnTo>
                      <a:lnTo>
                        <a:pt x="354" y="8"/>
                      </a:lnTo>
                      <a:lnTo>
                        <a:pt x="373" y="2"/>
                      </a:lnTo>
                      <a:lnTo>
                        <a:pt x="390" y="2"/>
                      </a:lnTo>
                      <a:lnTo>
                        <a:pt x="411" y="2"/>
                      </a:lnTo>
                      <a:lnTo>
                        <a:pt x="432" y="2"/>
                      </a:lnTo>
                      <a:lnTo>
                        <a:pt x="450" y="0"/>
                      </a:lnTo>
                      <a:lnTo>
                        <a:pt x="470" y="0"/>
                      </a:lnTo>
                      <a:lnTo>
                        <a:pt x="492" y="0"/>
                      </a:lnTo>
                      <a:lnTo>
                        <a:pt x="515" y="0"/>
                      </a:lnTo>
                      <a:lnTo>
                        <a:pt x="535" y="0"/>
                      </a:lnTo>
                      <a:lnTo>
                        <a:pt x="558" y="0"/>
                      </a:lnTo>
                      <a:lnTo>
                        <a:pt x="583" y="0"/>
                      </a:lnTo>
                      <a:lnTo>
                        <a:pt x="606" y="0"/>
                      </a:lnTo>
                      <a:lnTo>
                        <a:pt x="626" y="0"/>
                      </a:lnTo>
                      <a:lnTo>
                        <a:pt x="648" y="0"/>
                      </a:lnTo>
                      <a:lnTo>
                        <a:pt x="674" y="0"/>
                      </a:lnTo>
                      <a:lnTo>
                        <a:pt x="696" y="0"/>
                      </a:lnTo>
                      <a:lnTo>
                        <a:pt x="718" y="0"/>
                      </a:lnTo>
                      <a:lnTo>
                        <a:pt x="744" y="0"/>
                      </a:lnTo>
                      <a:lnTo>
                        <a:pt x="765" y="0"/>
                      </a:lnTo>
                      <a:lnTo>
                        <a:pt x="789" y="0"/>
                      </a:lnTo>
                      <a:lnTo>
                        <a:pt x="814" y="0"/>
                      </a:lnTo>
                      <a:lnTo>
                        <a:pt x="834" y="0"/>
                      </a:lnTo>
                      <a:lnTo>
                        <a:pt x="860" y="0"/>
                      </a:lnTo>
                      <a:lnTo>
                        <a:pt x="883" y="0"/>
                      </a:lnTo>
                      <a:lnTo>
                        <a:pt x="905" y="0"/>
                      </a:lnTo>
                      <a:lnTo>
                        <a:pt x="927" y="0"/>
                      </a:lnTo>
                      <a:lnTo>
                        <a:pt x="952" y="0"/>
                      </a:lnTo>
                      <a:lnTo>
                        <a:pt x="974" y="0"/>
                      </a:lnTo>
                      <a:lnTo>
                        <a:pt x="995" y="2"/>
                      </a:lnTo>
                      <a:lnTo>
                        <a:pt x="1019" y="2"/>
                      </a:lnTo>
                      <a:lnTo>
                        <a:pt x="1042" y="2"/>
                      </a:lnTo>
                      <a:lnTo>
                        <a:pt x="1064" y="2"/>
                      </a:lnTo>
                      <a:lnTo>
                        <a:pt x="1083" y="2"/>
                      </a:lnTo>
                      <a:lnTo>
                        <a:pt x="1104" y="2"/>
                      </a:lnTo>
                      <a:lnTo>
                        <a:pt x="1125" y="2"/>
                      </a:lnTo>
                      <a:lnTo>
                        <a:pt x="1143" y="2"/>
                      </a:lnTo>
                      <a:lnTo>
                        <a:pt x="1160" y="8"/>
                      </a:lnTo>
                      <a:lnTo>
                        <a:pt x="1181" y="8"/>
                      </a:lnTo>
                      <a:lnTo>
                        <a:pt x="1202" y="8"/>
                      </a:lnTo>
                      <a:lnTo>
                        <a:pt x="1218" y="8"/>
                      </a:lnTo>
                      <a:lnTo>
                        <a:pt x="1236" y="8"/>
                      </a:lnTo>
                      <a:lnTo>
                        <a:pt x="1251" y="8"/>
                      </a:lnTo>
                      <a:lnTo>
                        <a:pt x="1264" y="8"/>
                      </a:lnTo>
                      <a:lnTo>
                        <a:pt x="1281" y="8"/>
                      </a:lnTo>
                      <a:lnTo>
                        <a:pt x="1296" y="8"/>
                      </a:lnTo>
                      <a:lnTo>
                        <a:pt x="1310" y="9"/>
                      </a:lnTo>
                      <a:lnTo>
                        <a:pt x="1324" y="9"/>
                      </a:lnTo>
                      <a:lnTo>
                        <a:pt x="1335" y="9"/>
                      </a:lnTo>
                      <a:lnTo>
                        <a:pt x="1349" y="9"/>
                      </a:lnTo>
                      <a:lnTo>
                        <a:pt x="1360" y="9"/>
                      </a:lnTo>
                      <a:lnTo>
                        <a:pt x="1374" y="9"/>
                      </a:lnTo>
                      <a:lnTo>
                        <a:pt x="1387" y="9"/>
                      </a:lnTo>
                      <a:lnTo>
                        <a:pt x="1401" y="9"/>
                      </a:lnTo>
                      <a:lnTo>
                        <a:pt x="1414" y="9"/>
                      </a:lnTo>
                      <a:lnTo>
                        <a:pt x="1429" y="9"/>
                      </a:lnTo>
                      <a:lnTo>
                        <a:pt x="1439" y="9"/>
                      </a:lnTo>
                      <a:lnTo>
                        <a:pt x="1456" y="9"/>
                      </a:lnTo>
                      <a:lnTo>
                        <a:pt x="1469" y="9"/>
                      </a:lnTo>
                      <a:lnTo>
                        <a:pt x="1486" y="9"/>
                      </a:lnTo>
                      <a:lnTo>
                        <a:pt x="1499" y="8"/>
                      </a:lnTo>
                      <a:lnTo>
                        <a:pt x="1512" y="8"/>
                      </a:lnTo>
                      <a:lnTo>
                        <a:pt x="1526" y="8"/>
                      </a:lnTo>
                      <a:lnTo>
                        <a:pt x="1541" y="8"/>
                      </a:lnTo>
                      <a:lnTo>
                        <a:pt x="1555" y="8"/>
                      </a:lnTo>
                      <a:lnTo>
                        <a:pt x="1569" y="8"/>
                      </a:lnTo>
                      <a:lnTo>
                        <a:pt x="1584" y="8"/>
                      </a:lnTo>
                      <a:lnTo>
                        <a:pt x="1598" y="8"/>
                      </a:lnTo>
                      <a:lnTo>
                        <a:pt x="1612" y="8"/>
                      </a:lnTo>
                      <a:lnTo>
                        <a:pt x="1631" y="8"/>
                      </a:lnTo>
                      <a:lnTo>
                        <a:pt x="1644" y="8"/>
                      </a:lnTo>
                      <a:lnTo>
                        <a:pt x="1658" y="8"/>
                      </a:lnTo>
                      <a:lnTo>
                        <a:pt x="1672" y="8"/>
                      </a:lnTo>
                      <a:lnTo>
                        <a:pt x="1687" y="8"/>
                      </a:lnTo>
                      <a:lnTo>
                        <a:pt x="1700" y="2"/>
                      </a:lnTo>
                      <a:lnTo>
                        <a:pt x="1714" y="2"/>
                      </a:lnTo>
                      <a:lnTo>
                        <a:pt x="1730" y="2"/>
                      </a:lnTo>
                      <a:lnTo>
                        <a:pt x="1743" y="2"/>
                      </a:lnTo>
                      <a:lnTo>
                        <a:pt x="1757" y="2"/>
                      </a:lnTo>
                      <a:lnTo>
                        <a:pt x="1770" y="2"/>
                      </a:lnTo>
                      <a:lnTo>
                        <a:pt x="1782" y="2"/>
                      </a:lnTo>
                      <a:lnTo>
                        <a:pt x="1795" y="2"/>
                      </a:lnTo>
                      <a:lnTo>
                        <a:pt x="1809" y="2"/>
                      </a:lnTo>
                      <a:lnTo>
                        <a:pt x="1823" y="2"/>
                      </a:lnTo>
                      <a:lnTo>
                        <a:pt x="1834" y="2"/>
                      </a:lnTo>
                      <a:lnTo>
                        <a:pt x="1848" y="2"/>
                      </a:lnTo>
                      <a:lnTo>
                        <a:pt x="1861" y="2"/>
                      </a:lnTo>
                      <a:lnTo>
                        <a:pt x="1874" y="2"/>
                      </a:lnTo>
                      <a:lnTo>
                        <a:pt x="1883" y="2"/>
                      </a:lnTo>
                      <a:lnTo>
                        <a:pt x="1896" y="2"/>
                      </a:lnTo>
                      <a:lnTo>
                        <a:pt x="1908" y="2"/>
                      </a:lnTo>
                      <a:lnTo>
                        <a:pt x="1921" y="8"/>
                      </a:lnTo>
                      <a:lnTo>
                        <a:pt x="1932" y="8"/>
                      </a:lnTo>
                      <a:lnTo>
                        <a:pt x="1943" y="8"/>
                      </a:lnTo>
                      <a:lnTo>
                        <a:pt x="1951" y="8"/>
                      </a:lnTo>
                      <a:lnTo>
                        <a:pt x="1963" y="9"/>
                      </a:lnTo>
                      <a:lnTo>
                        <a:pt x="1975" y="9"/>
                      </a:lnTo>
                      <a:lnTo>
                        <a:pt x="1984" y="9"/>
                      </a:lnTo>
                      <a:lnTo>
                        <a:pt x="1993" y="11"/>
                      </a:lnTo>
                      <a:lnTo>
                        <a:pt x="1999" y="11"/>
                      </a:lnTo>
                      <a:lnTo>
                        <a:pt x="2010" y="14"/>
                      </a:lnTo>
                      <a:lnTo>
                        <a:pt x="2018" y="17"/>
                      </a:lnTo>
                      <a:lnTo>
                        <a:pt x="2024" y="17"/>
                      </a:lnTo>
                      <a:lnTo>
                        <a:pt x="2033" y="17"/>
                      </a:lnTo>
                      <a:lnTo>
                        <a:pt x="2040" y="21"/>
                      </a:lnTo>
                      <a:lnTo>
                        <a:pt x="2048" y="22"/>
                      </a:lnTo>
                      <a:lnTo>
                        <a:pt x="2051" y="22"/>
                      </a:lnTo>
                      <a:lnTo>
                        <a:pt x="2058" y="26"/>
                      </a:lnTo>
                      <a:lnTo>
                        <a:pt x="2065" y="27"/>
                      </a:lnTo>
                      <a:lnTo>
                        <a:pt x="2070" y="30"/>
                      </a:lnTo>
                      <a:lnTo>
                        <a:pt x="2078" y="31"/>
                      </a:lnTo>
                      <a:lnTo>
                        <a:pt x="2078" y="36"/>
                      </a:lnTo>
                      <a:lnTo>
                        <a:pt x="2085" y="41"/>
                      </a:lnTo>
                      <a:lnTo>
                        <a:pt x="2092" y="45"/>
                      </a:lnTo>
                      <a:lnTo>
                        <a:pt x="2100" y="51"/>
                      </a:lnTo>
                      <a:lnTo>
                        <a:pt x="2106" y="56"/>
                      </a:lnTo>
                      <a:lnTo>
                        <a:pt x="2113" y="66"/>
                      </a:lnTo>
                      <a:lnTo>
                        <a:pt x="2122" y="73"/>
                      </a:lnTo>
                      <a:lnTo>
                        <a:pt x="2127" y="81"/>
                      </a:lnTo>
                      <a:lnTo>
                        <a:pt x="2136" y="86"/>
                      </a:lnTo>
                      <a:lnTo>
                        <a:pt x="2140" y="98"/>
                      </a:lnTo>
                      <a:lnTo>
                        <a:pt x="2147" y="105"/>
                      </a:lnTo>
                      <a:lnTo>
                        <a:pt x="2152" y="113"/>
                      </a:lnTo>
                      <a:lnTo>
                        <a:pt x="2157" y="122"/>
                      </a:lnTo>
                      <a:lnTo>
                        <a:pt x="2165" y="130"/>
                      </a:lnTo>
                      <a:lnTo>
                        <a:pt x="2170" y="138"/>
                      </a:lnTo>
                      <a:lnTo>
                        <a:pt x="2174" y="148"/>
                      </a:lnTo>
                      <a:lnTo>
                        <a:pt x="2179" y="156"/>
                      </a:lnTo>
                      <a:lnTo>
                        <a:pt x="2180" y="165"/>
                      </a:lnTo>
                      <a:lnTo>
                        <a:pt x="2186" y="174"/>
                      </a:lnTo>
                      <a:lnTo>
                        <a:pt x="2187" y="184"/>
                      </a:lnTo>
                      <a:lnTo>
                        <a:pt x="2191" y="193"/>
                      </a:lnTo>
                      <a:lnTo>
                        <a:pt x="2191" y="202"/>
                      </a:lnTo>
                      <a:lnTo>
                        <a:pt x="2195" y="208"/>
                      </a:lnTo>
                      <a:lnTo>
                        <a:pt x="2195" y="219"/>
                      </a:lnTo>
                      <a:lnTo>
                        <a:pt x="2195" y="225"/>
                      </a:lnTo>
                      <a:lnTo>
                        <a:pt x="2195" y="232"/>
                      </a:lnTo>
                      <a:lnTo>
                        <a:pt x="2195" y="238"/>
                      </a:lnTo>
                      <a:lnTo>
                        <a:pt x="2191" y="245"/>
                      </a:lnTo>
                      <a:lnTo>
                        <a:pt x="2191" y="253"/>
                      </a:lnTo>
                      <a:lnTo>
                        <a:pt x="2187" y="257"/>
                      </a:lnTo>
                      <a:lnTo>
                        <a:pt x="2182" y="263"/>
                      </a:lnTo>
                      <a:lnTo>
                        <a:pt x="2179" y="267"/>
                      </a:lnTo>
                      <a:lnTo>
                        <a:pt x="2174" y="272"/>
                      </a:lnTo>
                      <a:lnTo>
                        <a:pt x="2171" y="275"/>
                      </a:lnTo>
                      <a:lnTo>
                        <a:pt x="2162" y="275"/>
                      </a:lnTo>
                      <a:lnTo>
                        <a:pt x="2157" y="275"/>
                      </a:lnTo>
                      <a:lnTo>
                        <a:pt x="2152" y="277"/>
                      </a:lnTo>
                      <a:lnTo>
                        <a:pt x="2147" y="277"/>
                      </a:lnTo>
                      <a:lnTo>
                        <a:pt x="2140" y="279"/>
                      </a:lnTo>
                      <a:lnTo>
                        <a:pt x="2132" y="279"/>
                      </a:lnTo>
                      <a:lnTo>
                        <a:pt x="2124" y="279"/>
                      </a:lnTo>
                      <a:lnTo>
                        <a:pt x="2115" y="279"/>
                      </a:lnTo>
                      <a:lnTo>
                        <a:pt x="2106" y="279"/>
                      </a:lnTo>
                      <a:lnTo>
                        <a:pt x="2097" y="279"/>
                      </a:lnTo>
                      <a:lnTo>
                        <a:pt x="2088" y="279"/>
                      </a:lnTo>
                      <a:lnTo>
                        <a:pt x="2078" y="279"/>
                      </a:lnTo>
                      <a:lnTo>
                        <a:pt x="2065" y="279"/>
                      </a:lnTo>
                      <a:lnTo>
                        <a:pt x="2051" y="279"/>
                      </a:lnTo>
                      <a:lnTo>
                        <a:pt x="2040" y="279"/>
                      </a:lnTo>
                      <a:lnTo>
                        <a:pt x="2024" y="279"/>
                      </a:lnTo>
                      <a:lnTo>
                        <a:pt x="2012" y="279"/>
                      </a:lnTo>
                      <a:lnTo>
                        <a:pt x="1998" y="279"/>
                      </a:lnTo>
                      <a:lnTo>
                        <a:pt x="1984" y="279"/>
                      </a:lnTo>
                      <a:lnTo>
                        <a:pt x="1968" y="279"/>
                      </a:lnTo>
                      <a:lnTo>
                        <a:pt x="1951" y="279"/>
                      </a:lnTo>
                      <a:lnTo>
                        <a:pt x="1936" y="279"/>
                      </a:lnTo>
                      <a:lnTo>
                        <a:pt x="1920" y="279"/>
                      </a:lnTo>
                      <a:lnTo>
                        <a:pt x="1902" y="279"/>
                      </a:lnTo>
                      <a:lnTo>
                        <a:pt x="1883" y="279"/>
                      </a:lnTo>
                      <a:lnTo>
                        <a:pt x="1866" y="277"/>
                      </a:lnTo>
                      <a:lnTo>
                        <a:pt x="1848" y="277"/>
                      </a:lnTo>
                      <a:lnTo>
                        <a:pt x="1829" y="277"/>
                      </a:lnTo>
                      <a:lnTo>
                        <a:pt x="1812" y="277"/>
                      </a:lnTo>
                      <a:lnTo>
                        <a:pt x="1790" y="277"/>
                      </a:lnTo>
                      <a:lnTo>
                        <a:pt x="1773" y="275"/>
                      </a:lnTo>
                      <a:lnTo>
                        <a:pt x="1750" y="275"/>
                      </a:lnTo>
                      <a:lnTo>
                        <a:pt x="1732" y="275"/>
                      </a:lnTo>
                      <a:lnTo>
                        <a:pt x="1710" y="272"/>
                      </a:lnTo>
                      <a:lnTo>
                        <a:pt x="1688" y="272"/>
                      </a:lnTo>
                      <a:lnTo>
                        <a:pt x="1667" y="272"/>
                      </a:lnTo>
                      <a:lnTo>
                        <a:pt x="1645" y="272"/>
                      </a:lnTo>
                      <a:lnTo>
                        <a:pt x="1620" y="272"/>
                      </a:lnTo>
                      <a:lnTo>
                        <a:pt x="1598" y="272"/>
                      </a:lnTo>
                      <a:lnTo>
                        <a:pt x="1578" y="272"/>
                      </a:lnTo>
                      <a:lnTo>
                        <a:pt x="1555" y="272"/>
                      </a:lnTo>
                      <a:lnTo>
                        <a:pt x="1530" y="270"/>
                      </a:lnTo>
                      <a:lnTo>
                        <a:pt x="1507" y="267"/>
                      </a:lnTo>
                      <a:lnTo>
                        <a:pt x="1487" y="267"/>
                      </a:lnTo>
                      <a:lnTo>
                        <a:pt x="1464" y="267"/>
                      </a:lnTo>
                      <a:lnTo>
                        <a:pt x="1439" y="267"/>
                      </a:lnTo>
                      <a:lnTo>
                        <a:pt x="1414" y="266"/>
                      </a:lnTo>
                      <a:lnTo>
                        <a:pt x="1390" y="266"/>
                      </a:lnTo>
                      <a:lnTo>
                        <a:pt x="1367" y="266"/>
                      </a:lnTo>
                      <a:lnTo>
                        <a:pt x="1340" y="263"/>
                      </a:lnTo>
                      <a:lnTo>
                        <a:pt x="1315" y="263"/>
                      </a:lnTo>
                      <a:lnTo>
                        <a:pt x="1292" y="263"/>
                      </a:lnTo>
                      <a:lnTo>
                        <a:pt x="1264" y="263"/>
                      </a:lnTo>
                      <a:lnTo>
                        <a:pt x="1242" y="263"/>
                      </a:lnTo>
                      <a:lnTo>
                        <a:pt x="1215" y="263"/>
                      </a:lnTo>
                      <a:lnTo>
                        <a:pt x="1193" y="262"/>
                      </a:lnTo>
                      <a:lnTo>
                        <a:pt x="1168" y="262"/>
                      </a:lnTo>
                      <a:lnTo>
                        <a:pt x="1139" y="262"/>
                      </a:lnTo>
                      <a:lnTo>
                        <a:pt x="1118" y="262"/>
                      </a:lnTo>
                      <a:lnTo>
                        <a:pt x="1091" y="262"/>
                      </a:lnTo>
                      <a:lnTo>
                        <a:pt x="1066" y="262"/>
                      </a:lnTo>
                      <a:lnTo>
                        <a:pt x="1042" y="262"/>
                      </a:lnTo>
                      <a:lnTo>
                        <a:pt x="1016" y="262"/>
                      </a:lnTo>
                      <a:lnTo>
                        <a:pt x="991" y="262"/>
                      </a:lnTo>
                      <a:lnTo>
                        <a:pt x="965" y="262"/>
                      </a:lnTo>
                      <a:lnTo>
                        <a:pt x="940" y="262"/>
                      </a:lnTo>
                      <a:lnTo>
                        <a:pt x="915" y="262"/>
                      </a:lnTo>
                      <a:lnTo>
                        <a:pt x="890" y="262"/>
                      </a:lnTo>
                      <a:lnTo>
                        <a:pt x="868" y="262"/>
                      </a:lnTo>
                      <a:lnTo>
                        <a:pt x="844" y="262"/>
                      </a:lnTo>
                      <a:lnTo>
                        <a:pt x="817" y="262"/>
                      </a:lnTo>
                      <a:lnTo>
                        <a:pt x="793" y="262"/>
                      </a:lnTo>
                      <a:lnTo>
                        <a:pt x="771" y="262"/>
                      </a:lnTo>
                      <a:lnTo>
                        <a:pt x="746" y="262"/>
                      </a:lnTo>
                      <a:lnTo>
                        <a:pt x="724" y="263"/>
                      </a:lnTo>
                      <a:lnTo>
                        <a:pt x="700" y="263"/>
                      </a:lnTo>
                      <a:lnTo>
                        <a:pt x="678" y="263"/>
                      </a:lnTo>
                      <a:lnTo>
                        <a:pt x="656" y="263"/>
                      </a:lnTo>
                      <a:lnTo>
                        <a:pt x="631" y="263"/>
                      </a:lnTo>
                      <a:lnTo>
                        <a:pt x="609" y="263"/>
                      </a:lnTo>
                      <a:lnTo>
                        <a:pt x="587" y="266"/>
                      </a:lnTo>
                      <a:lnTo>
                        <a:pt x="565" y="266"/>
                      </a:lnTo>
                      <a:lnTo>
                        <a:pt x="544" y="266"/>
                      </a:lnTo>
                      <a:lnTo>
                        <a:pt x="522" y="267"/>
                      </a:lnTo>
                      <a:lnTo>
                        <a:pt x="501" y="267"/>
                      </a:lnTo>
                      <a:lnTo>
                        <a:pt x="479" y="267"/>
                      </a:lnTo>
                      <a:lnTo>
                        <a:pt x="458" y="267"/>
                      </a:lnTo>
                      <a:lnTo>
                        <a:pt x="438" y="270"/>
                      </a:lnTo>
                      <a:lnTo>
                        <a:pt x="416" y="272"/>
                      </a:lnTo>
                      <a:lnTo>
                        <a:pt x="398" y="272"/>
                      </a:lnTo>
                      <a:lnTo>
                        <a:pt x="378" y="272"/>
                      </a:lnTo>
                      <a:lnTo>
                        <a:pt x="360" y="272"/>
                      </a:lnTo>
                      <a:lnTo>
                        <a:pt x="343" y="272"/>
                      </a:lnTo>
                      <a:lnTo>
                        <a:pt x="322" y="272"/>
                      </a:lnTo>
                      <a:lnTo>
                        <a:pt x="304" y="272"/>
                      </a:lnTo>
                      <a:lnTo>
                        <a:pt x="286" y="272"/>
                      </a:lnTo>
                      <a:lnTo>
                        <a:pt x="271" y="275"/>
                      </a:lnTo>
                      <a:lnTo>
                        <a:pt x="255" y="275"/>
                      </a:lnTo>
                      <a:lnTo>
                        <a:pt x="235" y="275"/>
                      </a:lnTo>
                      <a:lnTo>
                        <a:pt x="221" y="275"/>
                      </a:lnTo>
                      <a:lnTo>
                        <a:pt x="206" y="277"/>
                      </a:lnTo>
                      <a:lnTo>
                        <a:pt x="191" y="277"/>
                      </a:lnTo>
                      <a:lnTo>
                        <a:pt x="176" y="277"/>
                      </a:lnTo>
                      <a:lnTo>
                        <a:pt x="162" y="277"/>
                      </a:lnTo>
                      <a:lnTo>
                        <a:pt x="152" y="277"/>
                      </a:lnTo>
                      <a:lnTo>
                        <a:pt x="133" y="277"/>
                      </a:lnTo>
                      <a:lnTo>
                        <a:pt x="124" y="277"/>
                      </a:lnTo>
                      <a:lnTo>
                        <a:pt x="114" y="277"/>
                      </a:lnTo>
                      <a:lnTo>
                        <a:pt x="102" y="279"/>
                      </a:lnTo>
                      <a:lnTo>
                        <a:pt x="90" y="277"/>
                      </a:lnTo>
                      <a:lnTo>
                        <a:pt x="83" y="277"/>
                      </a:lnTo>
                      <a:lnTo>
                        <a:pt x="71" y="277"/>
                      </a:lnTo>
                      <a:lnTo>
                        <a:pt x="64" y="277"/>
                      </a:lnTo>
                      <a:lnTo>
                        <a:pt x="53" y="277"/>
                      </a:lnTo>
                      <a:lnTo>
                        <a:pt x="43" y="277"/>
                      </a:lnTo>
                      <a:lnTo>
                        <a:pt x="36" y="277"/>
                      </a:lnTo>
                      <a:lnTo>
                        <a:pt x="30" y="277"/>
                      </a:lnTo>
                      <a:lnTo>
                        <a:pt x="25" y="275"/>
                      </a:lnTo>
                      <a:lnTo>
                        <a:pt x="21" y="275"/>
                      </a:lnTo>
                      <a:lnTo>
                        <a:pt x="13" y="275"/>
                      </a:lnTo>
                      <a:lnTo>
                        <a:pt x="11" y="275"/>
                      </a:lnTo>
                      <a:lnTo>
                        <a:pt x="6" y="272"/>
                      </a:lnTo>
                      <a:lnTo>
                        <a:pt x="3" y="272"/>
                      </a:lnTo>
                      <a:close/>
                    </a:path>
                  </a:pathLst>
                </a:custGeom>
                <a:solidFill>
                  <a:srgbClr val="A1D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7" name="Freeform 48"/>
                <p:cNvSpPr>
                  <a:spLocks/>
                </p:cNvSpPr>
                <p:nvPr/>
              </p:nvSpPr>
              <p:spPr bwMode="auto">
                <a:xfrm>
                  <a:off x="2915" y="2837"/>
                  <a:ext cx="916" cy="102"/>
                </a:xfrm>
                <a:custGeom>
                  <a:avLst/>
                  <a:gdLst>
                    <a:gd name="T0" fmla="*/ 0 w 2746"/>
                    <a:gd name="T1" fmla="*/ 3 h 305"/>
                    <a:gd name="T2" fmla="*/ 0 w 2746"/>
                    <a:gd name="T3" fmla="*/ 3 h 305"/>
                    <a:gd name="T4" fmla="*/ 0 w 2746"/>
                    <a:gd name="T5" fmla="*/ 2 h 305"/>
                    <a:gd name="T6" fmla="*/ 0 w 2746"/>
                    <a:gd name="T7" fmla="*/ 2 h 305"/>
                    <a:gd name="T8" fmla="*/ 1 w 2746"/>
                    <a:gd name="T9" fmla="*/ 2 h 305"/>
                    <a:gd name="T10" fmla="*/ 1 w 2746"/>
                    <a:gd name="T11" fmla="*/ 1 h 305"/>
                    <a:gd name="T12" fmla="*/ 2 w 2746"/>
                    <a:gd name="T13" fmla="*/ 1 h 305"/>
                    <a:gd name="T14" fmla="*/ 2 w 2746"/>
                    <a:gd name="T15" fmla="*/ 0 h 305"/>
                    <a:gd name="T16" fmla="*/ 2 w 2746"/>
                    <a:gd name="T17" fmla="*/ 0 h 305"/>
                    <a:gd name="T18" fmla="*/ 3 w 2746"/>
                    <a:gd name="T19" fmla="*/ 0 h 305"/>
                    <a:gd name="T20" fmla="*/ 4 w 2746"/>
                    <a:gd name="T21" fmla="*/ 0 h 305"/>
                    <a:gd name="T22" fmla="*/ 5 w 2746"/>
                    <a:gd name="T23" fmla="*/ 0 h 305"/>
                    <a:gd name="T24" fmla="*/ 7 w 2746"/>
                    <a:gd name="T25" fmla="*/ 0 h 305"/>
                    <a:gd name="T26" fmla="*/ 9 w 2746"/>
                    <a:gd name="T27" fmla="*/ 0 h 305"/>
                    <a:gd name="T28" fmla="*/ 10 w 2746"/>
                    <a:gd name="T29" fmla="*/ 0 h 305"/>
                    <a:gd name="T30" fmla="*/ 12 w 2746"/>
                    <a:gd name="T31" fmla="*/ 0 h 305"/>
                    <a:gd name="T32" fmla="*/ 14 w 2746"/>
                    <a:gd name="T33" fmla="*/ 0 h 305"/>
                    <a:gd name="T34" fmla="*/ 16 w 2746"/>
                    <a:gd name="T35" fmla="*/ 0 h 305"/>
                    <a:gd name="T36" fmla="*/ 17 w 2746"/>
                    <a:gd name="T37" fmla="*/ 0 h 305"/>
                    <a:gd name="T38" fmla="*/ 19 w 2746"/>
                    <a:gd name="T39" fmla="*/ 0 h 305"/>
                    <a:gd name="T40" fmla="*/ 20 w 2746"/>
                    <a:gd name="T41" fmla="*/ 0 h 305"/>
                    <a:gd name="T42" fmla="*/ 21 w 2746"/>
                    <a:gd name="T43" fmla="*/ 0 h 305"/>
                    <a:gd name="T44" fmla="*/ 22 w 2746"/>
                    <a:gd name="T45" fmla="*/ 0 h 305"/>
                    <a:gd name="T46" fmla="*/ 23 w 2746"/>
                    <a:gd name="T47" fmla="*/ 0 h 305"/>
                    <a:gd name="T48" fmla="*/ 24 w 2746"/>
                    <a:gd name="T49" fmla="*/ 0 h 305"/>
                    <a:gd name="T50" fmla="*/ 25 w 2746"/>
                    <a:gd name="T51" fmla="*/ 0 h 305"/>
                    <a:gd name="T52" fmla="*/ 27 w 2746"/>
                    <a:gd name="T53" fmla="*/ 0 h 305"/>
                    <a:gd name="T54" fmla="*/ 28 w 2746"/>
                    <a:gd name="T55" fmla="*/ 0 h 305"/>
                    <a:gd name="T56" fmla="*/ 29 w 2746"/>
                    <a:gd name="T57" fmla="*/ 0 h 305"/>
                    <a:gd name="T58" fmla="*/ 30 w 2746"/>
                    <a:gd name="T59" fmla="*/ 0 h 305"/>
                    <a:gd name="T60" fmla="*/ 30 w 2746"/>
                    <a:gd name="T61" fmla="*/ 0 h 305"/>
                    <a:gd name="T62" fmla="*/ 31 w 2746"/>
                    <a:gd name="T63" fmla="*/ 0 h 305"/>
                    <a:gd name="T64" fmla="*/ 32 w 2746"/>
                    <a:gd name="T65" fmla="*/ 0 h 305"/>
                    <a:gd name="T66" fmla="*/ 32 w 2746"/>
                    <a:gd name="T67" fmla="*/ 0 h 305"/>
                    <a:gd name="T68" fmla="*/ 33 w 2746"/>
                    <a:gd name="T69" fmla="*/ 1 h 305"/>
                    <a:gd name="T70" fmla="*/ 33 w 2746"/>
                    <a:gd name="T71" fmla="*/ 1 h 305"/>
                    <a:gd name="T72" fmla="*/ 34 w 2746"/>
                    <a:gd name="T73" fmla="*/ 2 h 305"/>
                    <a:gd name="T74" fmla="*/ 34 w 2746"/>
                    <a:gd name="T75" fmla="*/ 2 h 305"/>
                    <a:gd name="T76" fmla="*/ 34 w 2746"/>
                    <a:gd name="T77" fmla="*/ 3 h 305"/>
                    <a:gd name="T78" fmla="*/ 34 w 2746"/>
                    <a:gd name="T79" fmla="*/ 3 h 305"/>
                    <a:gd name="T80" fmla="*/ 33 w 2746"/>
                    <a:gd name="T81" fmla="*/ 3 h 305"/>
                    <a:gd name="T82" fmla="*/ 32 w 2746"/>
                    <a:gd name="T83" fmla="*/ 3 h 305"/>
                    <a:gd name="T84" fmla="*/ 30 w 2746"/>
                    <a:gd name="T85" fmla="*/ 4 h 305"/>
                    <a:gd name="T86" fmla="*/ 27 w 2746"/>
                    <a:gd name="T87" fmla="*/ 4 h 305"/>
                    <a:gd name="T88" fmla="*/ 24 w 2746"/>
                    <a:gd name="T89" fmla="*/ 4 h 305"/>
                    <a:gd name="T90" fmla="*/ 20 w 2746"/>
                    <a:gd name="T91" fmla="*/ 4 h 305"/>
                    <a:gd name="T92" fmla="*/ 17 w 2746"/>
                    <a:gd name="T93" fmla="*/ 4 h 305"/>
                    <a:gd name="T94" fmla="*/ 13 w 2746"/>
                    <a:gd name="T95" fmla="*/ 4 h 305"/>
                    <a:gd name="T96" fmla="*/ 9 w 2746"/>
                    <a:gd name="T97" fmla="*/ 4 h 305"/>
                    <a:gd name="T98" fmla="*/ 6 w 2746"/>
                    <a:gd name="T99" fmla="*/ 4 h 305"/>
                    <a:gd name="T100" fmla="*/ 3 w 2746"/>
                    <a:gd name="T101" fmla="*/ 4 h 305"/>
                    <a:gd name="T102" fmla="*/ 1 w 2746"/>
                    <a:gd name="T103" fmla="*/ 4 h 305"/>
                    <a:gd name="T104" fmla="*/ 0 w 2746"/>
                    <a:gd name="T105" fmla="*/ 4 h 30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46"/>
                    <a:gd name="T160" fmla="*/ 0 h 305"/>
                    <a:gd name="T161" fmla="*/ 2746 w 2746"/>
                    <a:gd name="T162" fmla="*/ 305 h 30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46" h="305">
                      <a:moveTo>
                        <a:pt x="1" y="285"/>
                      </a:moveTo>
                      <a:lnTo>
                        <a:pt x="0" y="283"/>
                      </a:lnTo>
                      <a:lnTo>
                        <a:pt x="0" y="278"/>
                      </a:lnTo>
                      <a:lnTo>
                        <a:pt x="0" y="271"/>
                      </a:lnTo>
                      <a:lnTo>
                        <a:pt x="0" y="266"/>
                      </a:lnTo>
                      <a:lnTo>
                        <a:pt x="0" y="259"/>
                      </a:lnTo>
                      <a:lnTo>
                        <a:pt x="1" y="253"/>
                      </a:lnTo>
                      <a:lnTo>
                        <a:pt x="1" y="246"/>
                      </a:lnTo>
                      <a:lnTo>
                        <a:pt x="5" y="236"/>
                      </a:lnTo>
                      <a:lnTo>
                        <a:pt x="6" y="228"/>
                      </a:lnTo>
                      <a:lnTo>
                        <a:pt x="7" y="220"/>
                      </a:lnTo>
                      <a:lnTo>
                        <a:pt x="10" y="210"/>
                      </a:lnTo>
                      <a:lnTo>
                        <a:pt x="15" y="201"/>
                      </a:lnTo>
                      <a:lnTo>
                        <a:pt x="18" y="195"/>
                      </a:lnTo>
                      <a:lnTo>
                        <a:pt x="20" y="189"/>
                      </a:lnTo>
                      <a:lnTo>
                        <a:pt x="22" y="184"/>
                      </a:lnTo>
                      <a:lnTo>
                        <a:pt x="24" y="181"/>
                      </a:lnTo>
                      <a:lnTo>
                        <a:pt x="30" y="168"/>
                      </a:lnTo>
                      <a:lnTo>
                        <a:pt x="35" y="159"/>
                      </a:lnTo>
                      <a:lnTo>
                        <a:pt x="35" y="152"/>
                      </a:lnTo>
                      <a:lnTo>
                        <a:pt x="40" y="147"/>
                      </a:lnTo>
                      <a:lnTo>
                        <a:pt x="43" y="143"/>
                      </a:lnTo>
                      <a:lnTo>
                        <a:pt x="44" y="139"/>
                      </a:lnTo>
                      <a:lnTo>
                        <a:pt x="49" y="133"/>
                      </a:lnTo>
                      <a:lnTo>
                        <a:pt x="52" y="128"/>
                      </a:lnTo>
                      <a:lnTo>
                        <a:pt x="56" y="122"/>
                      </a:lnTo>
                      <a:lnTo>
                        <a:pt x="59" y="116"/>
                      </a:lnTo>
                      <a:lnTo>
                        <a:pt x="65" y="104"/>
                      </a:lnTo>
                      <a:lnTo>
                        <a:pt x="73" y="99"/>
                      </a:lnTo>
                      <a:lnTo>
                        <a:pt x="83" y="88"/>
                      </a:lnTo>
                      <a:lnTo>
                        <a:pt x="92" y="79"/>
                      </a:lnTo>
                      <a:lnTo>
                        <a:pt x="99" y="72"/>
                      </a:lnTo>
                      <a:lnTo>
                        <a:pt x="108" y="64"/>
                      </a:lnTo>
                      <a:lnTo>
                        <a:pt x="117" y="57"/>
                      </a:lnTo>
                      <a:lnTo>
                        <a:pt x="126" y="49"/>
                      </a:lnTo>
                      <a:lnTo>
                        <a:pt x="132" y="49"/>
                      </a:lnTo>
                      <a:lnTo>
                        <a:pt x="135" y="45"/>
                      </a:lnTo>
                      <a:lnTo>
                        <a:pt x="142" y="44"/>
                      </a:lnTo>
                      <a:lnTo>
                        <a:pt x="149" y="42"/>
                      </a:lnTo>
                      <a:lnTo>
                        <a:pt x="152" y="39"/>
                      </a:lnTo>
                      <a:lnTo>
                        <a:pt x="157" y="36"/>
                      </a:lnTo>
                      <a:lnTo>
                        <a:pt x="165" y="35"/>
                      </a:lnTo>
                      <a:lnTo>
                        <a:pt x="172" y="35"/>
                      </a:lnTo>
                      <a:lnTo>
                        <a:pt x="174" y="32"/>
                      </a:lnTo>
                      <a:lnTo>
                        <a:pt x="182" y="32"/>
                      </a:lnTo>
                      <a:lnTo>
                        <a:pt x="191" y="30"/>
                      </a:lnTo>
                      <a:lnTo>
                        <a:pt x="204" y="27"/>
                      </a:lnTo>
                      <a:lnTo>
                        <a:pt x="212" y="27"/>
                      </a:lnTo>
                      <a:lnTo>
                        <a:pt x="224" y="27"/>
                      </a:lnTo>
                      <a:lnTo>
                        <a:pt x="241" y="25"/>
                      </a:lnTo>
                      <a:lnTo>
                        <a:pt x="255" y="25"/>
                      </a:lnTo>
                      <a:lnTo>
                        <a:pt x="269" y="23"/>
                      </a:lnTo>
                      <a:lnTo>
                        <a:pt x="288" y="21"/>
                      </a:lnTo>
                      <a:lnTo>
                        <a:pt x="303" y="21"/>
                      </a:lnTo>
                      <a:lnTo>
                        <a:pt x="321" y="21"/>
                      </a:lnTo>
                      <a:lnTo>
                        <a:pt x="342" y="21"/>
                      </a:lnTo>
                      <a:lnTo>
                        <a:pt x="362" y="21"/>
                      </a:lnTo>
                      <a:lnTo>
                        <a:pt x="385" y="19"/>
                      </a:lnTo>
                      <a:lnTo>
                        <a:pt x="405" y="19"/>
                      </a:lnTo>
                      <a:lnTo>
                        <a:pt x="430" y="17"/>
                      </a:lnTo>
                      <a:lnTo>
                        <a:pt x="453" y="14"/>
                      </a:lnTo>
                      <a:lnTo>
                        <a:pt x="475" y="14"/>
                      </a:lnTo>
                      <a:lnTo>
                        <a:pt x="500" y="14"/>
                      </a:lnTo>
                      <a:lnTo>
                        <a:pt x="529" y="14"/>
                      </a:lnTo>
                      <a:lnTo>
                        <a:pt x="549" y="14"/>
                      </a:lnTo>
                      <a:lnTo>
                        <a:pt x="579" y="12"/>
                      </a:lnTo>
                      <a:lnTo>
                        <a:pt x="607" y="12"/>
                      </a:lnTo>
                      <a:lnTo>
                        <a:pt x="634" y="12"/>
                      </a:lnTo>
                      <a:lnTo>
                        <a:pt x="662" y="12"/>
                      </a:lnTo>
                      <a:lnTo>
                        <a:pt x="689" y="10"/>
                      </a:lnTo>
                      <a:lnTo>
                        <a:pt x="718" y="10"/>
                      </a:lnTo>
                      <a:lnTo>
                        <a:pt x="745" y="10"/>
                      </a:lnTo>
                      <a:lnTo>
                        <a:pt x="777" y="10"/>
                      </a:lnTo>
                      <a:lnTo>
                        <a:pt x="806" y="10"/>
                      </a:lnTo>
                      <a:lnTo>
                        <a:pt x="836" y="10"/>
                      </a:lnTo>
                      <a:lnTo>
                        <a:pt x="865" y="8"/>
                      </a:lnTo>
                      <a:lnTo>
                        <a:pt x="895" y="8"/>
                      </a:lnTo>
                      <a:lnTo>
                        <a:pt x="925" y="8"/>
                      </a:lnTo>
                      <a:lnTo>
                        <a:pt x="956" y="8"/>
                      </a:lnTo>
                      <a:lnTo>
                        <a:pt x="986" y="8"/>
                      </a:lnTo>
                      <a:lnTo>
                        <a:pt x="1015" y="8"/>
                      </a:lnTo>
                      <a:lnTo>
                        <a:pt x="1043" y="8"/>
                      </a:lnTo>
                      <a:lnTo>
                        <a:pt x="1076" y="8"/>
                      </a:lnTo>
                      <a:lnTo>
                        <a:pt x="1103" y="5"/>
                      </a:lnTo>
                      <a:lnTo>
                        <a:pt x="1133" y="5"/>
                      </a:lnTo>
                      <a:lnTo>
                        <a:pt x="1162" y="5"/>
                      </a:lnTo>
                      <a:lnTo>
                        <a:pt x="1188" y="5"/>
                      </a:lnTo>
                      <a:lnTo>
                        <a:pt x="1222" y="5"/>
                      </a:lnTo>
                      <a:lnTo>
                        <a:pt x="1248" y="5"/>
                      </a:lnTo>
                      <a:lnTo>
                        <a:pt x="1278" y="5"/>
                      </a:lnTo>
                      <a:lnTo>
                        <a:pt x="1305" y="5"/>
                      </a:lnTo>
                      <a:lnTo>
                        <a:pt x="1333" y="5"/>
                      </a:lnTo>
                      <a:lnTo>
                        <a:pt x="1357" y="5"/>
                      </a:lnTo>
                      <a:lnTo>
                        <a:pt x="1385" y="5"/>
                      </a:lnTo>
                      <a:lnTo>
                        <a:pt x="1411" y="5"/>
                      </a:lnTo>
                      <a:lnTo>
                        <a:pt x="1434" y="5"/>
                      </a:lnTo>
                      <a:lnTo>
                        <a:pt x="1459" y="5"/>
                      </a:lnTo>
                      <a:lnTo>
                        <a:pt x="1484" y="5"/>
                      </a:lnTo>
                      <a:lnTo>
                        <a:pt x="1506" y="5"/>
                      </a:lnTo>
                      <a:lnTo>
                        <a:pt x="1529" y="5"/>
                      </a:lnTo>
                      <a:lnTo>
                        <a:pt x="1549" y="5"/>
                      </a:lnTo>
                      <a:lnTo>
                        <a:pt x="1570" y="5"/>
                      </a:lnTo>
                      <a:lnTo>
                        <a:pt x="1591" y="8"/>
                      </a:lnTo>
                      <a:lnTo>
                        <a:pt x="1610" y="8"/>
                      </a:lnTo>
                      <a:lnTo>
                        <a:pt x="1627" y="8"/>
                      </a:lnTo>
                      <a:lnTo>
                        <a:pt x="1645" y="8"/>
                      </a:lnTo>
                      <a:lnTo>
                        <a:pt x="1661" y="8"/>
                      </a:lnTo>
                      <a:lnTo>
                        <a:pt x="1677" y="8"/>
                      </a:lnTo>
                      <a:lnTo>
                        <a:pt x="1692" y="8"/>
                      </a:lnTo>
                      <a:lnTo>
                        <a:pt x="1709" y="8"/>
                      </a:lnTo>
                      <a:lnTo>
                        <a:pt x="1725" y="8"/>
                      </a:lnTo>
                      <a:lnTo>
                        <a:pt x="1742" y="8"/>
                      </a:lnTo>
                      <a:lnTo>
                        <a:pt x="1759" y="8"/>
                      </a:lnTo>
                      <a:lnTo>
                        <a:pt x="1777" y="8"/>
                      </a:lnTo>
                      <a:lnTo>
                        <a:pt x="1791" y="8"/>
                      </a:lnTo>
                      <a:lnTo>
                        <a:pt x="1808" y="8"/>
                      </a:lnTo>
                      <a:lnTo>
                        <a:pt x="1826" y="8"/>
                      </a:lnTo>
                      <a:lnTo>
                        <a:pt x="1843" y="8"/>
                      </a:lnTo>
                      <a:lnTo>
                        <a:pt x="1862" y="8"/>
                      </a:lnTo>
                      <a:lnTo>
                        <a:pt x="1881" y="5"/>
                      </a:lnTo>
                      <a:lnTo>
                        <a:pt x="1897" y="5"/>
                      </a:lnTo>
                      <a:lnTo>
                        <a:pt x="1916" y="5"/>
                      </a:lnTo>
                      <a:lnTo>
                        <a:pt x="1936" y="5"/>
                      </a:lnTo>
                      <a:lnTo>
                        <a:pt x="1953" y="5"/>
                      </a:lnTo>
                      <a:lnTo>
                        <a:pt x="1970" y="5"/>
                      </a:lnTo>
                      <a:lnTo>
                        <a:pt x="1988" y="2"/>
                      </a:lnTo>
                      <a:lnTo>
                        <a:pt x="2008" y="2"/>
                      </a:lnTo>
                      <a:lnTo>
                        <a:pt x="2023" y="2"/>
                      </a:lnTo>
                      <a:lnTo>
                        <a:pt x="2042" y="2"/>
                      </a:lnTo>
                      <a:lnTo>
                        <a:pt x="2060" y="2"/>
                      </a:lnTo>
                      <a:lnTo>
                        <a:pt x="2081" y="2"/>
                      </a:lnTo>
                      <a:lnTo>
                        <a:pt x="2098" y="0"/>
                      </a:lnTo>
                      <a:lnTo>
                        <a:pt x="2117" y="0"/>
                      </a:lnTo>
                      <a:lnTo>
                        <a:pt x="2133" y="0"/>
                      </a:lnTo>
                      <a:lnTo>
                        <a:pt x="2151" y="0"/>
                      </a:lnTo>
                      <a:lnTo>
                        <a:pt x="2169" y="0"/>
                      </a:lnTo>
                      <a:lnTo>
                        <a:pt x="2186" y="0"/>
                      </a:lnTo>
                      <a:lnTo>
                        <a:pt x="2203" y="0"/>
                      </a:lnTo>
                      <a:lnTo>
                        <a:pt x="2224" y="0"/>
                      </a:lnTo>
                      <a:lnTo>
                        <a:pt x="2237" y="0"/>
                      </a:lnTo>
                      <a:lnTo>
                        <a:pt x="2254" y="0"/>
                      </a:lnTo>
                      <a:lnTo>
                        <a:pt x="2271" y="0"/>
                      </a:lnTo>
                      <a:lnTo>
                        <a:pt x="2288" y="0"/>
                      </a:lnTo>
                      <a:lnTo>
                        <a:pt x="2302" y="0"/>
                      </a:lnTo>
                      <a:lnTo>
                        <a:pt x="2320" y="0"/>
                      </a:lnTo>
                      <a:lnTo>
                        <a:pt x="2333" y="0"/>
                      </a:lnTo>
                      <a:lnTo>
                        <a:pt x="2352" y="0"/>
                      </a:lnTo>
                      <a:lnTo>
                        <a:pt x="2366" y="0"/>
                      </a:lnTo>
                      <a:lnTo>
                        <a:pt x="2382" y="0"/>
                      </a:lnTo>
                      <a:lnTo>
                        <a:pt x="2395" y="0"/>
                      </a:lnTo>
                      <a:lnTo>
                        <a:pt x="2410" y="0"/>
                      </a:lnTo>
                      <a:lnTo>
                        <a:pt x="2422" y="0"/>
                      </a:lnTo>
                      <a:lnTo>
                        <a:pt x="2435" y="0"/>
                      </a:lnTo>
                      <a:lnTo>
                        <a:pt x="2452" y="2"/>
                      </a:lnTo>
                      <a:lnTo>
                        <a:pt x="2464" y="2"/>
                      </a:lnTo>
                      <a:lnTo>
                        <a:pt x="2474" y="2"/>
                      </a:lnTo>
                      <a:lnTo>
                        <a:pt x="2488" y="5"/>
                      </a:lnTo>
                      <a:lnTo>
                        <a:pt x="2498" y="5"/>
                      </a:lnTo>
                      <a:lnTo>
                        <a:pt x="2508" y="8"/>
                      </a:lnTo>
                      <a:lnTo>
                        <a:pt x="2520" y="8"/>
                      </a:lnTo>
                      <a:lnTo>
                        <a:pt x="2531" y="10"/>
                      </a:lnTo>
                      <a:lnTo>
                        <a:pt x="2542" y="10"/>
                      </a:lnTo>
                      <a:lnTo>
                        <a:pt x="2550" y="14"/>
                      </a:lnTo>
                      <a:lnTo>
                        <a:pt x="2559" y="14"/>
                      </a:lnTo>
                      <a:lnTo>
                        <a:pt x="2567" y="14"/>
                      </a:lnTo>
                      <a:lnTo>
                        <a:pt x="2577" y="17"/>
                      </a:lnTo>
                      <a:lnTo>
                        <a:pt x="2584" y="21"/>
                      </a:lnTo>
                      <a:lnTo>
                        <a:pt x="2589" y="21"/>
                      </a:lnTo>
                      <a:lnTo>
                        <a:pt x="2595" y="23"/>
                      </a:lnTo>
                      <a:lnTo>
                        <a:pt x="2602" y="27"/>
                      </a:lnTo>
                      <a:lnTo>
                        <a:pt x="2606" y="30"/>
                      </a:lnTo>
                      <a:lnTo>
                        <a:pt x="2615" y="35"/>
                      </a:lnTo>
                      <a:lnTo>
                        <a:pt x="2624" y="42"/>
                      </a:lnTo>
                      <a:lnTo>
                        <a:pt x="2631" y="49"/>
                      </a:lnTo>
                      <a:lnTo>
                        <a:pt x="2640" y="55"/>
                      </a:lnTo>
                      <a:lnTo>
                        <a:pt x="2649" y="60"/>
                      </a:lnTo>
                      <a:lnTo>
                        <a:pt x="2658" y="69"/>
                      </a:lnTo>
                      <a:lnTo>
                        <a:pt x="2668" y="75"/>
                      </a:lnTo>
                      <a:lnTo>
                        <a:pt x="2674" y="85"/>
                      </a:lnTo>
                      <a:lnTo>
                        <a:pt x="2681" y="91"/>
                      </a:lnTo>
                      <a:lnTo>
                        <a:pt x="2689" y="99"/>
                      </a:lnTo>
                      <a:lnTo>
                        <a:pt x="2697" y="108"/>
                      </a:lnTo>
                      <a:lnTo>
                        <a:pt x="2703" y="116"/>
                      </a:lnTo>
                      <a:lnTo>
                        <a:pt x="2707" y="126"/>
                      </a:lnTo>
                      <a:lnTo>
                        <a:pt x="2715" y="134"/>
                      </a:lnTo>
                      <a:lnTo>
                        <a:pt x="2723" y="143"/>
                      </a:lnTo>
                      <a:lnTo>
                        <a:pt x="2726" y="152"/>
                      </a:lnTo>
                      <a:lnTo>
                        <a:pt x="2731" y="161"/>
                      </a:lnTo>
                      <a:lnTo>
                        <a:pt x="2736" y="168"/>
                      </a:lnTo>
                      <a:lnTo>
                        <a:pt x="2737" y="177"/>
                      </a:lnTo>
                      <a:lnTo>
                        <a:pt x="2740" y="189"/>
                      </a:lnTo>
                      <a:lnTo>
                        <a:pt x="2745" y="195"/>
                      </a:lnTo>
                      <a:lnTo>
                        <a:pt x="2745" y="202"/>
                      </a:lnTo>
                      <a:lnTo>
                        <a:pt x="2745" y="211"/>
                      </a:lnTo>
                      <a:lnTo>
                        <a:pt x="2746" y="220"/>
                      </a:lnTo>
                      <a:lnTo>
                        <a:pt x="2745" y="228"/>
                      </a:lnTo>
                      <a:lnTo>
                        <a:pt x="2745" y="235"/>
                      </a:lnTo>
                      <a:lnTo>
                        <a:pt x="2743" y="241"/>
                      </a:lnTo>
                      <a:lnTo>
                        <a:pt x="2740" y="248"/>
                      </a:lnTo>
                      <a:lnTo>
                        <a:pt x="2737" y="253"/>
                      </a:lnTo>
                      <a:lnTo>
                        <a:pt x="2731" y="257"/>
                      </a:lnTo>
                      <a:lnTo>
                        <a:pt x="2726" y="265"/>
                      </a:lnTo>
                      <a:lnTo>
                        <a:pt x="2723" y="268"/>
                      </a:lnTo>
                      <a:lnTo>
                        <a:pt x="2715" y="268"/>
                      </a:lnTo>
                      <a:lnTo>
                        <a:pt x="2707" y="271"/>
                      </a:lnTo>
                      <a:lnTo>
                        <a:pt x="2694" y="271"/>
                      </a:lnTo>
                      <a:lnTo>
                        <a:pt x="2676" y="272"/>
                      </a:lnTo>
                      <a:lnTo>
                        <a:pt x="2658" y="275"/>
                      </a:lnTo>
                      <a:lnTo>
                        <a:pt x="2634" y="278"/>
                      </a:lnTo>
                      <a:lnTo>
                        <a:pt x="2610" y="280"/>
                      </a:lnTo>
                      <a:lnTo>
                        <a:pt x="2584" y="280"/>
                      </a:lnTo>
                      <a:lnTo>
                        <a:pt x="2552" y="283"/>
                      </a:lnTo>
                      <a:lnTo>
                        <a:pt x="2520" y="285"/>
                      </a:lnTo>
                      <a:lnTo>
                        <a:pt x="2482" y="285"/>
                      </a:lnTo>
                      <a:lnTo>
                        <a:pt x="2443" y="285"/>
                      </a:lnTo>
                      <a:lnTo>
                        <a:pt x="2402" y="285"/>
                      </a:lnTo>
                      <a:lnTo>
                        <a:pt x="2359" y="289"/>
                      </a:lnTo>
                      <a:lnTo>
                        <a:pt x="2314" y="291"/>
                      </a:lnTo>
                      <a:lnTo>
                        <a:pt x="2266" y="293"/>
                      </a:lnTo>
                      <a:lnTo>
                        <a:pt x="2216" y="293"/>
                      </a:lnTo>
                      <a:lnTo>
                        <a:pt x="2167" y="293"/>
                      </a:lnTo>
                      <a:lnTo>
                        <a:pt x="2112" y="296"/>
                      </a:lnTo>
                      <a:lnTo>
                        <a:pt x="2060" y="296"/>
                      </a:lnTo>
                      <a:lnTo>
                        <a:pt x="2002" y="298"/>
                      </a:lnTo>
                      <a:lnTo>
                        <a:pt x="1946" y="298"/>
                      </a:lnTo>
                      <a:lnTo>
                        <a:pt x="1886" y="298"/>
                      </a:lnTo>
                      <a:lnTo>
                        <a:pt x="1830" y="300"/>
                      </a:lnTo>
                      <a:lnTo>
                        <a:pt x="1769" y="300"/>
                      </a:lnTo>
                      <a:lnTo>
                        <a:pt x="1711" y="300"/>
                      </a:lnTo>
                      <a:lnTo>
                        <a:pt x="1648" y="300"/>
                      </a:lnTo>
                      <a:lnTo>
                        <a:pt x="1585" y="302"/>
                      </a:lnTo>
                      <a:lnTo>
                        <a:pt x="1525" y="302"/>
                      </a:lnTo>
                      <a:lnTo>
                        <a:pt x="1462" y="302"/>
                      </a:lnTo>
                      <a:lnTo>
                        <a:pt x="1399" y="302"/>
                      </a:lnTo>
                      <a:lnTo>
                        <a:pt x="1339" y="305"/>
                      </a:lnTo>
                      <a:lnTo>
                        <a:pt x="1273" y="305"/>
                      </a:lnTo>
                      <a:lnTo>
                        <a:pt x="1213" y="305"/>
                      </a:lnTo>
                      <a:lnTo>
                        <a:pt x="1150" y="305"/>
                      </a:lnTo>
                      <a:lnTo>
                        <a:pt x="1086" y="305"/>
                      </a:lnTo>
                      <a:lnTo>
                        <a:pt x="1024" y="305"/>
                      </a:lnTo>
                      <a:lnTo>
                        <a:pt x="965" y="305"/>
                      </a:lnTo>
                      <a:lnTo>
                        <a:pt x="904" y="305"/>
                      </a:lnTo>
                      <a:lnTo>
                        <a:pt x="847" y="305"/>
                      </a:lnTo>
                      <a:lnTo>
                        <a:pt x="788" y="302"/>
                      </a:lnTo>
                      <a:lnTo>
                        <a:pt x="731" y="302"/>
                      </a:lnTo>
                      <a:lnTo>
                        <a:pt x="676" y="302"/>
                      </a:lnTo>
                      <a:lnTo>
                        <a:pt x="622" y="302"/>
                      </a:lnTo>
                      <a:lnTo>
                        <a:pt x="568" y="300"/>
                      </a:lnTo>
                      <a:lnTo>
                        <a:pt x="518" y="300"/>
                      </a:lnTo>
                      <a:lnTo>
                        <a:pt x="466" y="300"/>
                      </a:lnTo>
                      <a:lnTo>
                        <a:pt x="418" y="300"/>
                      </a:lnTo>
                      <a:lnTo>
                        <a:pt x="374" y="300"/>
                      </a:lnTo>
                      <a:lnTo>
                        <a:pt x="331" y="298"/>
                      </a:lnTo>
                      <a:lnTo>
                        <a:pt x="288" y="298"/>
                      </a:lnTo>
                      <a:lnTo>
                        <a:pt x="251" y="298"/>
                      </a:lnTo>
                      <a:lnTo>
                        <a:pt x="211" y="298"/>
                      </a:lnTo>
                      <a:lnTo>
                        <a:pt x="178" y="296"/>
                      </a:lnTo>
                      <a:lnTo>
                        <a:pt x="147" y="296"/>
                      </a:lnTo>
                      <a:lnTo>
                        <a:pt x="119" y="296"/>
                      </a:lnTo>
                      <a:lnTo>
                        <a:pt x="92" y="293"/>
                      </a:lnTo>
                      <a:lnTo>
                        <a:pt x="67" y="291"/>
                      </a:lnTo>
                      <a:lnTo>
                        <a:pt x="49" y="291"/>
                      </a:lnTo>
                      <a:lnTo>
                        <a:pt x="31" y="289"/>
                      </a:lnTo>
                      <a:lnTo>
                        <a:pt x="18" y="285"/>
                      </a:lnTo>
                      <a:lnTo>
                        <a:pt x="7" y="285"/>
                      </a:lnTo>
                      <a:lnTo>
                        <a:pt x="5" y="285"/>
                      </a:lnTo>
                      <a:lnTo>
                        <a:pt x="1" y="285"/>
                      </a:lnTo>
                      <a:close/>
                    </a:path>
                  </a:pathLst>
                </a:custGeom>
                <a:solidFill>
                  <a:srgbClr val="A1D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8" name="Freeform 49"/>
                <p:cNvSpPr>
                  <a:spLocks/>
                </p:cNvSpPr>
                <p:nvPr/>
              </p:nvSpPr>
              <p:spPr bwMode="auto">
                <a:xfrm>
                  <a:off x="3495" y="2366"/>
                  <a:ext cx="155" cy="350"/>
                </a:xfrm>
                <a:custGeom>
                  <a:avLst/>
                  <a:gdLst>
                    <a:gd name="T0" fmla="*/ 1 w 466"/>
                    <a:gd name="T1" fmla="*/ 0 h 1050"/>
                    <a:gd name="T2" fmla="*/ 2 w 466"/>
                    <a:gd name="T3" fmla="*/ 0 h 1050"/>
                    <a:gd name="T4" fmla="*/ 2 w 466"/>
                    <a:gd name="T5" fmla="*/ 0 h 1050"/>
                    <a:gd name="T6" fmla="*/ 3 w 466"/>
                    <a:gd name="T7" fmla="*/ 0 h 1050"/>
                    <a:gd name="T8" fmla="*/ 3 w 466"/>
                    <a:gd name="T9" fmla="*/ 0 h 1050"/>
                    <a:gd name="T10" fmla="*/ 4 w 466"/>
                    <a:gd name="T11" fmla="*/ 0 h 1050"/>
                    <a:gd name="T12" fmla="*/ 4 w 466"/>
                    <a:gd name="T13" fmla="*/ 0 h 1050"/>
                    <a:gd name="T14" fmla="*/ 5 w 466"/>
                    <a:gd name="T15" fmla="*/ 0 h 1050"/>
                    <a:gd name="T16" fmla="*/ 5 w 466"/>
                    <a:gd name="T17" fmla="*/ 0 h 1050"/>
                    <a:gd name="T18" fmla="*/ 6 w 466"/>
                    <a:gd name="T19" fmla="*/ 1 h 1050"/>
                    <a:gd name="T20" fmla="*/ 6 w 466"/>
                    <a:gd name="T21" fmla="*/ 1 h 1050"/>
                    <a:gd name="T22" fmla="*/ 6 w 466"/>
                    <a:gd name="T23" fmla="*/ 2 h 1050"/>
                    <a:gd name="T24" fmla="*/ 6 w 466"/>
                    <a:gd name="T25" fmla="*/ 2 h 1050"/>
                    <a:gd name="T26" fmla="*/ 6 w 466"/>
                    <a:gd name="T27" fmla="*/ 2 h 1050"/>
                    <a:gd name="T28" fmla="*/ 5 w 466"/>
                    <a:gd name="T29" fmla="*/ 3 h 1050"/>
                    <a:gd name="T30" fmla="*/ 5 w 466"/>
                    <a:gd name="T31" fmla="*/ 3 h 1050"/>
                    <a:gd name="T32" fmla="*/ 4 w 466"/>
                    <a:gd name="T33" fmla="*/ 4 h 1050"/>
                    <a:gd name="T34" fmla="*/ 4 w 466"/>
                    <a:gd name="T35" fmla="*/ 4 h 1050"/>
                    <a:gd name="T36" fmla="*/ 4 w 466"/>
                    <a:gd name="T37" fmla="*/ 5 h 1050"/>
                    <a:gd name="T38" fmla="*/ 5 w 466"/>
                    <a:gd name="T39" fmla="*/ 5 h 1050"/>
                    <a:gd name="T40" fmla="*/ 5 w 466"/>
                    <a:gd name="T41" fmla="*/ 6 h 1050"/>
                    <a:gd name="T42" fmla="*/ 5 w 466"/>
                    <a:gd name="T43" fmla="*/ 7 h 1050"/>
                    <a:gd name="T44" fmla="*/ 5 w 466"/>
                    <a:gd name="T45" fmla="*/ 8 h 1050"/>
                    <a:gd name="T46" fmla="*/ 5 w 466"/>
                    <a:gd name="T47" fmla="*/ 9 h 1050"/>
                    <a:gd name="T48" fmla="*/ 5 w 466"/>
                    <a:gd name="T49" fmla="*/ 10 h 1050"/>
                    <a:gd name="T50" fmla="*/ 5 w 466"/>
                    <a:gd name="T51" fmla="*/ 11 h 1050"/>
                    <a:gd name="T52" fmla="*/ 5 w 466"/>
                    <a:gd name="T53" fmla="*/ 12 h 1050"/>
                    <a:gd name="T54" fmla="*/ 6 w 466"/>
                    <a:gd name="T55" fmla="*/ 12 h 1050"/>
                    <a:gd name="T56" fmla="*/ 6 w 466"/>
                    <a:gd name="T57" fmla="*/ 12 h 1050"/>
                    <a:gd name="T58" fmla="*/ 5 w 466"/>
                    <a:gd name="T59" fmla="*/ 13 h 1050"/>
                    <a:gd name="T60" fmla="*/ 5 w 466"/>
                    <a:gd name="T61" fmla="*/ 13 h 1050"/>
                    <a:gd name="T62" fmla="*/ 4 w 466"/>
                    <a:gd name="T63" fmla="*/ 13 h 1050"/>
                    <a:gd name="T64" fmla="*/ 4 w 466"/>
                    <a:gd name="T65" fmla="*/ 13 h 1050"/>
                    <a:gd name="T66" fmla="*/ 4 w 466"/>
                    <a:gd name="T67" fmla="*/ 13 h 1050"/>
                    <a:gd name="T68" fmla="*/ 3 w 466"/>
                    <a:gd name="T69" fmla="*/ 13 h 1050"/>
                    <a:gd name="T70" fmla="*/ 3 w 466"/>
                    <a:gd name="T71" fmla="*/ 13 h 1050"/>
                    <a:gd name="T72" fmla="*/ 2 w 466"/>
                    <a:gd name="T73" fmla="*/ 13 h 1050"/>
                    <a:gd name="T74" fmla="*/ 2 w 466"/>
                    <a:gd name="T75" fmla="*/ 13 h 1050"/>
                    <a:gd name="T76" fmla="*/ 2 w 466"/>
                    <a:gd name="T77" fmla="*/ 13 h 1050"/>
                    <a:gd name="T78" fmla="*/ 1 w 466"/>
                    <a:gd name="T79" fmla="*/ 12 h 1050"/>
                    <a:gd name="T80" fmla="*/ 1 w 466"/>
                    <a:gd name="T81" fmla="*/ 12 h 1050"/>
                    <a:gd name="T82" fmla="*/ 1 w 466"/>
                    <a:gd name="T83" fmla="*/ 11 h 1050"/>
                    <a:gd name="T84" fmla="*/ 1 w 466"/>
                    <a:gd name="T85" fmla="*/ 10 h 1050"/>
                    <a:gd name="T86" fmla="*/ 1 w 466"/>
                    <a:gd name="T87" fmla="*/ 10 h 1050"/>
                    <a:gd name="T88" fmla="*/ 1 w 466"/>
                    <a:gd name="T89" fmla="*/ 9 h 1050"/>
                    <a:gd name="T90" fmla="*/ 1 w 466"/>
                    <a:gd name="T91" fmla="*/ 8 h 1050"/>
                    <a:gd name="T92" fmla="*/ 1 w 466"/>
                    <a:gd name="T93" fmla="*/ 7 h 1050"/>
                    <a:gd name="T94" fmla="*/ 2 w 466"/>
                    <a:gd name="T95" fmla="*/ 6 h 1050"/>
                    <a:gd name="T96" fmla="*/ 2 w 466"/>
                    <a:gd name="T97" fmla="*/ 5 h 1050"/>
                    <a:gd name="T98" fmla="*/ 2 w 466"/>
                    <a:gd name="T99" fmla="*/ 4 h 1050"/>
                    <a:gd name="T100" fmla="*/ 2 w 466"/>
                    <a:gd name="T101" fmla="*/ 4 h 1050"/>
                    <a:gd name="T102" fmla="*/ 2 w 466"/>
                    <a:gd name="T103" fmla="*/ 3 h 1050"/>
                    <a:gd name="T104" fmla="*/ 1 w 466"/>
                    <a:gd name="T105" fmla="*/ 3 h 1050"/>
                    <a:gd name="T106" fmla="*/ 0 w 466"/>
                    <a:gd name="T107" fmla="*/ 3 h 1050"/>
                    <a:gd name="T108" fmla="*/ 0 w 466"/>
                    <a:gd name="T109" fmla="*/ 2 h 1050"/>
                    <a:gd name="T110" fmla="*/ 0 w 466"/>
                    <a:gd name="T111" fmla="*/ 2 h 1050"/>
                    <a:gd name="T112" fmla="*/ 0 w 466"/>
                    <a:gd name="T113" fmla="*/ 2 h 1050"/>
                    <a:gd name="T114" fmla="*/ 0 w 466"/>
                    <a:gd name="T115" fmla="*/ 1 h 1050"/>
                    <a:gd name="T116" fmla="*/ 0 w 466"/>
                    <a:gd name="T117" fmla="*/ 1 h 1050"/>
                    <a:gd name="T118" fmla="*/ 1 w 466"/>
                    <a:gd name="T119" fmla="*/ 0 h 10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6"/>
                    <a:gd name="T181" fmla="*/ 0 h 1050"/>
                    <a:gd name="T182" fmla="*/ 466 w 466"/>
                    <a:gd name="T183" fmla="*/ 1050 h 10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6" h="1050">
                      <a:moveTo>
                        <a:pt x="81" y="17"/>
                      </a:moveTo>
                      <a:lnTo>
                        <a:pt x="86" y="12"/>
                      </a:lnTo>
                      <a:lnTo>
                        <a:pt x="91" y="9"/>
                      </a:lnTo>
                      <a:lnTo>
                        <a:pt x="98" y="9"/>
                      </a:lnTo>
                      <a:lnTo>
                        <a:pt x="104" y="8"/>
                      </a:lnTo>
                      <a:lnTo>
                        <a:pt x="111" y="5"/>
                      </a:lnTo>
                      <a:lnTo>
                        <a:pt x="118" y="5"/>
                      </a:lnTo>
                      <a:lnTo>
                        <a:pt x="128" y="4"/>
                      </a:lnTo>
                      <a:lnTo>
                        <a:pt x="135" y="4"/>
                      </a:lnTo>
                      <a:lnTo>
                        <a:pt x="145" y="4"/>
                      </a:lnTo>
                      <a:lnTo>
                        <a:pt x="152" y="4"/>
                      </a:lnTo>
                      <a:lnTo>
                        <a:pt x="160" y="0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2" y="0"/>
                      </a:lnTo>
                      <a:lnTo>
                        <a:pt x="221" y="0"/>
                      </a:lnTo>
                      <a:lnTo>
                        <a:pt x="232" y="0"/>
                      </a:lnTo>
                      <a:lnTo>
                        <a:pt x="242" y="0"/>
                      </a:lnTo>
                      <a:lnTo>
                        <a:pt x="254" y="0"/>
                      </a:lnTo>
                      <a:lnTo>
                        <a:pt x="263" y="0"/>
                      </a:lnTo>
                      <a:lnTo>
                        <a:pt x="272" y="4"/>
                      </a:lnTo>
                      <a:lnTo>
                        <a:pt x="281" y="4"/>
                      </a:lnTo>
                      <a:lnTo>
                        <a:pt x="290" y="4"/>
                      </a:lnTo>
                      <a:lnTo>
                        <a:pt x="300" y="4"/>
                      </a:lnTo>
                      <a:lnTo>
                        <a:pt x="309" y="4"/>
                      </a:lnTo>
                      <a:lnTo>
                        <a:pt x="315" y="4"/>
                      </a:lnTo>
                      <a:lnTo>
                        <a:pt x="324" y="5"/>
                      </a:lnTo>
                      <a:lnTo>
                        <a:pt x="330" y="5"/>
                      </a:lnTo>
                      <a:lnTo>
                        <a:pt x="339" y="5"/>
                      </a:lnTo>
                      <a:lnTo>
                        <a:pt x="344" y="8"/>
                      </a:lnTo>
                      <a:lnTo>
                        <a:pt x="352" y="9"/>
                      </a:lnTo>
                      <a:lnTo>
                        <a:pt x="360" y="9"/>
                      </a:lnTo>
                      <a:lnTo>
                        <a:pt x="365" y="9"/>
                      </a:lnTo>
                      <a:lnTo>
                        <a:pt x="369" y="9"/>
                      </a:lnTo>
                      <a:lnTo>
                        <a:pt x="374" y="12"/>
                      </a:lnTo>
                      <a:lnTo>
                        <a:pt x="382" y="14"/>
                      </a:lnTo>
                      <a:lnTo>
                        <a:pt x="388" y="17"/>
                      </a:lnTo>
                      <a:lnTo>
                        <a:pt x="393" y="17"/>
                      </a:lnTo>
                      <a:lnTo>
                        <a:pt x="399" y="21"/>
                      </a:lnTo>
                      <a:lnTo>
                        <a:pt x="408" y="26"/>
                      </a:lnTo>
                      <a:lnTo>
                        <a:pt x="418" y="33"/>
                      </a:lnTo>
                      <a:lnTo>
                        <a:pt x="429" y="39"/>
                      </a:lnTo>
                      <a:lnTo>
                        <a:pt x="436" y="46"/>
                      </a:lnTo>
                      <a:lnTo>
                        <a:pt x="442" y="51"/>
                      </a:lnTo>
                      <a:lnTo>
                        <a:pt x="444" y="57"/>
                      </a:lnTo>
                      <a:lnTo>
                        <a:pt x="447" y="63"/>
                      </a:lnTo>
                      <a:lnTo>
                        <a:pt x="451" y="66"/>
                      </a:lnTo>
                      <a:lnTo>
                        <a:pt x="453" y="72"/>
                      </a:lnTo>
                      <a:lnTo>
                        <a:pt x="457" y="77"/>
                      </a:lnTo>
                      <a:lnTo>
                        <a:pt x="460" y="85"/>
                      </a:lnTo>
                      <a:lnTo>
                        <a:pt x="461" y="89"/>
                      </a:lnTo>
                      <a:lnTo>
                        <a:pt x="465" y="96"/>
                      </a:lnTo>
                      <a:lnTo>
                        <a:pt x="465" y="102"/>
                      </a:lnTo>
                      <a:lnTo>
                        <a:pt x="465" y="111"/>
                      </a:lnTo>
                      <a:lnTo>
                        <a:pt x="466" y="119"/>
                      </a:lnTo>
                      <a:lnTo>
                        <a:pt x="466" y="125"/>
                      </a:lnTo>
                      <a:lnTo>
                        <a:pt x="466" y="136"/>
                      </a:lnTo>
                      <a:lnTo>
                        <a:pt x="466" y="143"/>
                      </a:lnTo>
                      <a:lnTo>
                        <a:pt x="466" y="153"/>
                      </a:lnTo>
                      <a:lnTo>
                        <a:pt x="465" y="160"/>
                      </a:lnTo>
                      <a:lnTo>
                        <a:pt x="465" y="168"/>
                      </a:lnTo>
                      <a:lnTo>
                        <a:pt x="461" y="173"/>
                      </a:lnTo>
                      <a:lnTo>
                        <a:pt x="460" y="183"/>
                      </a:lnTo>
                      <a:lnTo>
                        <a:pt x="457" y="186"/>
                      </a:lnTo>
                      <a:lnTo>
                        <a:pt x="453" y="193"/>
                      </a:lnTo>
                      <a:lnTo>
                        <a:pt x="451" y="198"/>
                      </a:lnTo>
                      <a:lnTo>
                        <a:pt x="448" y="205"/>
                      </a:lnTo>
                      <a:lnTo>
                        <a:pt x="442" y="211"/>
                      </a:lnTo>
                      <a:lnTo>
                        <a:pt x="433" y="220"/>
                      </a:lnTo>
                      <a:lnTo>
                        <a:pt x="423" y="229"/>
                      </a:lnTo>
                      <a:lnTo>
                        <a:pt x="418" y="237"/>
                      </a:lnTo>
                      <a:lnTo>
                        <a:pt x="408" y="241"/>
                      </a:lnTo>
                      <a:lnTo>
                        <a:pt x="399" y="245"/>
                      </a:lnTo>
                      <a:lnTo>
                        <a:pt x="390" y="253"/>
                      </a:lnTo>
                      <a:lnTo>
                        <a:pt x="383" y="257"/>
                      </a:lnTo>
                      <a:lnTo>
                        <a:pt x="374" y="262"/>
                      </a:lnTo>
                      <a:lnTo>
                        <a:pt x="369" y="269"/>
                      </a:lnTo>
                      <a:lnTo>
                        <a:pt x="365" y="275"/>
                      </a:lnTo>
                      <a:lnTo>
                        <a:pt x="360" y="284"/>
                      </a:lnTo>
                      <a:lnTo>
                        <a:pt x="358" y="288"/>
                      </a:lnTo>
                      <a:lnTo>
                        <a:pt x="358" y="295"/>
                      </a:lnTo>
                      <a:lnTo>
                        <a:pt x="358" y="302"/>
                      </a:lnTo>
                      <a:lnTo>
                        <a:pt x="358" y="309"/>
                      </a:lnTo>
                      <a:lnTo>
                        <a:pt x="358" y="317"/>
                      </a:lnTo>
                      <a:lnTo>
                        <a:pt x="358" y="323"/>
                      </a:lnTo>
                      <a:lnTo>
                        <a:pt x="358" y="332"/>
                      </a:lnTo>
                      <a:lnTo>
                        <a:pt x="360" y="342"/>
                      </a:lnTo>
                      <a:lnTo>
                        <a:pt x="360" y="349"/>
                      </a:lnTo>
                      <a:lnTo>
                        <a:pt x="360" y="360"/>
                      </a:lnTo>
                      <a:lnTo>
                        <a:pt x="360" y="372"/>
                      </a:lnTo>
                      <a:lnTo>
                        <a:pt x="363" y="379"/>
                      </a:lnTo>
                      <a:lnTo>
                        <a:pt x="365" y="394"/>
                      </a:lnTo>
                      <a:lnTo>
                        <a:pt x="367" y="404"/>
                      </a:lnTo>
                      <a:lnTo>
                        <a:pt x="367" y="419"/>
                      </a:lnTo>
                      <a:lnTo>
                        <a:pt x="369" y="432"/>
                      </a:lnTo>
                      <a:lnTo>
                        <a:pt x="371" y="441"/>
                      </a:lnTo>
                      <a:lnTo>
                        <a:pt x="374" y="456"/>
                      </a:lnTo>
                      <a:lnTo>
                        <a:pt x="374" y="471"/>
                      </a:lnTo>
                      <a:lnTo>
                        <a:pt x="379" y="485"/>
                      </a:lnTo>
                      <a:lnTo>
                        <a:pt x="382" y="498"/>
                      </a:lnTo>
                      <a:lnTo>
                        <a:pt x="382" y="515"/>
                      </a:lnTo>
                      <a:lnTo>
                        <a:pt x="383" y="528"/>
                      </a:lnTo>
                      <a:lnTo>
                        <a:pt x="388" y="541"/>
                      </a:lnTo>
                      <a:lnTo>
                        <a:pt x="388" y="558"/>
                      </a:lnTo>
                      <a:lnTo>
                        <a:pt x="393" y="572"/>
                      </a:lnTo>
                      <a:lnTo>
                        <a:pt x="395" y="588"/>
                      </a:lnTo>
                      <a:lnTo>
                        <a:pt x="395" y="605"/>
                      </a:lnTo>
                      <a:lnTo>
                        <a:pt x="399" y="621"/>
                      </a:lnTo>
                      <a:lnTo>
                        <a:pt x="401" y="636"/>
                      </a:lnTo>
                      <a:lnTo>
                        <a:pt x="403" y="649"/>
                      </a:lnTo>
                      <a:lnTo>
                        <a:pt x="406" y="666"/>
                      </a:lnTo>
                      <a:lnTo>
                        <a:pt x="408" y="679"/>
                      </a:lnTo>
                      <a:lnTo>
                        <a:pt x="410" y="696"/>
                      </a:lnTo>
                      <a:lnTo>
                        <a:pt x="413" y="711"/>
                      </a:lnTo>
                      <a:lnTo>
                        <a:pt x="418" y="728"/>
                      </a:lnTo>
                      <a:lnTo>
                        <a:pt x="418" y="741"/>
                      </a:lnTo>
                      <a:lnTo>
                        <a:pt x="419" y="756"/>
                      </a:lnTo>
                      <a:lnTo>
                        <a:pt x="421" y="772"/>
                      </a:lnTo>
                      <a:lnTo>
                        <a:pt x="423" y="786"/>
                      </a:lnTo>
                      <a:lnTo>
                        <a:pt x="429" y="801"/>
                      </a:lnTo>
                      <a:lnTo>
                        <a:pt x="429" y="814"/>
                      </a:lnTo>
                      <a:lnTo>
                        <a:pt x="431" y="824"/>
                      </a:lnTo>
                      <a:lnTo>
                        <a:pt x="433" y="844"/>
                      </a:lnTo>
                      <a:lnTo>
                        <a:pt x="435" y="854"/>
                      </a:lnTo>
                      <a:lnTo>
                        <a:pt x="436" y="868"/>
                      </a:lnTo>
                      <a:lnTo>
                        <a:pt x="436" y="879"/>
                      </a:lnTo>
                      <a:lnTo>
                        <a:pt x="439" y="891"/>
                      </a:lnTo>
                      <a:lnTo>
                        <a:pt x="442" y="898"/>
                      </a:lnTo>
                      <a:lnTo>
                        <a:pt x="442" y="913"/>
                      </a:lnTo>
                      <a:lnTo>
                        <a:pt x="442" y="923"/>
                      </a:lnTo>
                      <a:lnTo>
                        <a:pt x="444" y="934"/>
                      </a:lnTo>
                      <a:lnTo>
                        <a:pt x="444" y="940"/>
                      </a:lnTo>
                      <a:lnTo>
                        <a:pt x="447" y="952"/>
                      </a:lnTo>
                      <a:lnTo>
                        <a:pt x="447" y="958"/>
                      </a:lnTo>
                      <a:lnTo>
                        <a:pt x="447" y="965"/>
                      </a:lnTo>
                      <a:lnTo>
                        <a:pt x="447" y="973"/>
                      </a:lnTo>
                      <a:lnTo>
                        <a:pt x="448" y="979"/>
                      </a:lnTo>
                      <a:lnTo>
                        <a:pt x="447" y="983"/>
                      </a:lnTo>
                      <a:lnTo>
                        <a:pt x="447" y="991"/>
                      </a:lnTo>
                      <a:lnTo>
                        <a:pt x="447" y="992"/>
                      </a:lnTo>
                      <a:lnTo>
                        <a:pt x="447" y="998"/>
                      </a:lnTo>
                      <a:lnTo>
                        <a:pt x="444" y="1001"/>
                      </a:lnTo>
                      <a:lnTo>
                        <a:pt x="442" y="1007"/>
                      </a:lnTo>
                      <a:lnTo>
                        <a:pt x="435" y="1012"/>
                      </a:lnTo>
                      <a:lnTo>
                        <a:pt x="431" y="1017"/>
                      </a:lnTo>
                      <a:lnTo>
                        <a:pt x="423" y="1020"/>
                      </a:lnTo>
                      <a:lnTo>
                        <a:pt x="418" y="1025"/>
                      </a:lnTo>
                      <a:lnTo>
                        <a:pt x="408" y="1030"/>
                      </a:lnTo>
                      <a:lnTo>
                        <a:pt x="399" y="1031"/>
                      </a:lnTo>
                      <a:lnTo>
                        <a:pt x="395" y="1034"/>
                      </a:lnTo>
                      <a:lnTo>
                        <a:pt x="388" y="1035"/>
                      </a:lnTo>
                      <a:lnTo>
                        <a:pt x="382" y="1035"/>
                      </a:lnTo>
                      <a:lnTo>
                        <a:pt x="379" y="1038"/>
                      </a:lnTo>
                      <a:lnTo>
                        <a:pt x="371" y="1038"/>
                      </a:lnTo>
                      <a:lnTo>
                        <a:pt x="367" y="1041"/>
                      </a:lnTo>
                      <a:lnTo>
                        <a:pt x="360" y="1043"/>
                      </a:lnTo>
                      <a:lnTo>
                        <a:pt x="354" y="1046"/>
                      </a:lnTo>
                      <a:lnTo>
                        <a:pt x="347" y="1046"/>
                      </a:lnTo>
                      <a:lnTo>
                        <a:pt x="340" y="1046"/>
                      </a:lnTo>
                      <a:lnTo>
                        <a:pt x="333" y="1046"/>
                      </a:lnTo>
                      <a:lnTo>
                        <a:pt x="327" y="1046"/>
                      </a:lnTo>
                      <a:lnTo>
                        <a:pt x="322" y="1046"/>
                      </a:lnTo>
                      <a:lnTo>
                        <a:pt x="315" y="1047"/>
                      </a:lnTo>
                      <a:lnTo>
                        <a:pt x="310" y="1047"/>
                      </a:lnTo>
                      <a:lnTo>
                        <a:pt x="304" y="1050"/>
                      </a:lnTo>
                      <a:lnTo>
                        <a:pt x="297" y="1047"/>
                      </a:lnTo>
                      <a:lnTo>
                        <a:pt x="290" y="1047"/>
                      </a:lnTo>
                      <a:lnTo>
                        <a:pt x="283" y="1047"/>
                      </a:lnTo>
                      <a:lnTo>
                        <a:pt x="276" y="1047"/>
                      </a:lnTo>
                      <a:lnTo>
                        <a:pt x="270" y="1047"/>
                      </a:lnTo>
                      <a:lnTo>
                        <a:pt x="263" y="1047"/>
                      </a:lnTo>
                      <a:lnTo>
                        <a:pt x="257" y="1047"/>
                      </a:lnTo>
                      <a:lnTo>
                        <a:pt x="250" y="1047"/>
                      </a:lnTo>
                      <a:lnTo>
                        <a:pt x="242" y="1047"/>
                      </a:lnTo>
                      <a:lnTo>
                        <a:pt x="237" y="1046"/>
                      </a:lnTo>
                      <a:lnTo>
                        <a:pt x="228" y="1046"/>
                      </a:lnTo>
                      <a:lnTo>
                        <a:pt x="224" y="1046"/>
                      </a:lnTo>
                      <a:lnTo>
                        <a:pt x="217" y="1046"/>
                      </a:lnTo>
                      <a:lnTo>
                        <a:pt x="211" y="1043"/>
                      </a:lnTo>
                      <a:lnTo>
                        <a:pt x="207" y="1043"/>
                      </a:lnTo>
                      <a:lnTo>
                        <a:pt x="199" y="1043"/>
                      </a:lnTo>
                      <a:lnTo>
                        <a:pt x="193" y="1041"/>
                      </a:lnTo>
                      <a:lnTo>
                        <a:pt x="185" y="1038"/>
                      </a:lnTo>
                      <a:lnTo>
                        <a:pt x="182" y="1035"/>
                      </a:lnTo>
                      <a:lnTo>
                        <a:pt x="177" y="1035"/>
                      </a:lnTo>
                      <a:lnTo>
                        <a:pt x="172" y="1034"/>
                      </a:lnTo>
                      <a:lnTo>
                        <a:pt x="165" y="1031"/>
                      </a:lnTo>
                      <a:lnTo>
                        <a:pt x="159" y="1031"/>
                      </a:lnTo>
                      <a:lnTo>
                        <a:pt x="154" y="1030"/>
                      </a:lnTo>
                      <a:lnTo>
                        <a:pt x="145" y="1025"/>
                      </a:lnTo>
                      <a:lnTo>
                        <a:pt x="138" y="1020"/>
                      </a:lnTo>
                      <a:lnTo>
                        <a:pt x="131" y="1013"/>
                      </a:lnTo>
                      <a:lnTo>
                        <a:pt x="124" y="1009"/>
                      </a:lnTo>
                      <a:lnTo>
                        <a:pt x="120" y="1004"/>
                      </a:lnTo>
                      <a:lnTo>
                        <a:pt x="118" y="1000"/>
                      </a:lnTo>
                      <a:lnTo>
                        <a:pt x="116" y="995"/>
                      </a:lnTo>
                      <a:lnTo>
                        <a:pt x="113" y="988"/>
                      </a:lnTo>
                      <a:lnTo>
                        <a:pt x="109" y="982"/>
                      </a:lnTo>
                      <a:lnTo>
                        <a:pt x="109" y="975"/>
                      </a:lnTo>
                      <a:lnTo>
                        <a:pt x="105" y="965"/>
                      </a:lnTo>
                      <a:lnTo>
                        <a:pt x="104" y="958"/>
                      </a:lnTo>
                      <a:lnTo>
                        <a:pt x="102" y="947"/>
                      </a:lnTo>
                      <a:lnTo>
                        <a:pt x="102" y="940"/>
                      </a:lnTo>
                      <a:lnTo>
                        <a:pt x="102" y="928"/>
                      </a:lnTo>
                      <a:lnTo>
                        <a:pt x="102" y="918"/>
                      </a:lnTo>
                      <a:lnTo>
                        <a:pt x="100" y="908"/>
                      </a:lnTo>
                      <a:lnTo>
                        <a:pt x="100" y="896"/>
                      </a:lnTo>
                      <a:lnTo>
                        <a:pt x="100" y="884"/>
                      </a:lnTo>
                      <a:lnTo>
                        <a:pt x="100" y="874"/>
                      </a:lnTo>
                      <a:lnTo>
                        <a:pt x="100" y="857"/>
                      </a:lnTo>
                      <a:lnTo>
                        <a:pt x="100" y="844"/>
                      </a:lnTo>
                      <a:lnTo>
                        <a:pt x="100" y="829"/>
                      </a:lnTo>
                      <a:lnTo>
                        <a:pt x="100" y="816"/>
                      </a:lnTo>
                      <a:lnTo>
                        <a:pt x="100" y="801"/>
                      </a:lnTo>
                      <a:lnTo>
                        <a:pt x="100" y="786"/>
                      </a:lnTo>
                      <a:lnTo>
                        <a:pt x="102" y="772"/>
                      </a:lnTo>
                      <a:lnTo>
                        <a:pt x="102" y="756"/>
                      </a:lnTo>
                      <a:lnTo>
                        <a:pt x="102" y="741"/>
                      </a:lnTo>
                      <a:lnTo>
                        <a:pt x="102" y="728"/>
                      </a:lnTo>
                      <a:lnTo>
                        <a:pt x="104" y="709"/>
                      </a:lnTo>
                      <a:lnTo>
                        <a:pt x="104" y="696"/>
                      </a:lnTo>
                      <a:lnTo>
                        <a:pt x="105" y="679"/>
                      </a:lnTo>
                      <a:lnTo>
                        <a:pt x="109" y="662"/>
                      </a:lnTo>
                      <a:lnTo>
                        <a:pt x="109" y="648"/>
                      </a:lnTo>
                      <a:lnTo>
                        <a:pt x="111" y="632"/>
                      </a:lnTo>
                      <a:lnTo>
                        <a:pt x="111" y="615"/>
                      </a:lnTo>
                      <a:lnTo>
                        <a:pt x="113" y="600"/>
                      </a:lnTo>
                      <a:lnTo>
                        <a:pt x="113" y="584"/>
                      </a:lnTo>
                      <a:lnTo>
                        <a:pt x="118" y="568"/>
                      </a:lnTo>
                      <a:lnTo>
                        <a:pt x="118" y="553"/>
                      </a:lnTo>
                      <a:lnTo>
                        <a:pt x="118" y="540"/>
                      </a:lnTo>
                      <a:lnTo>
                        <a:pt x="118" y="523"/>
                      </a:lnTo>
                      <a:lnTo>
                        <a:pt x="120" y="510"/>
                      </a:lnTo>
                      <a:lnTo>
                        <a:pt x="122" y="493"/>
                      </a:lnTo>
                      <a:lnTo>
                        <a:pt x="122" y="479"/>
                      </a:lnTo>
                      <a:lnTo>
                        <a:pt x="124" y="462"/>
                      </a:lnTo>
                      <a:lnTo>
                        <a:pt x="124" y="451"/>
                      </a:lnTo>
                      <a:lnTo>
                        <a:pt x="124" y="437"/>
                      </a:lnTo>
                      <a:lnTo>
                        <a:pt x="128" y="426"/>
                      </a:lnTo>
                      <a:lnTo>
                        <a:pt x="128" y="412"/>
                      </a:lnTo>
                      <a:lnTo>
                        <a:pt x="131" y="400"/>
                      </a:lnTo>
                      <a:lnTo>
                        <a:pt x="131" y="387"/>
                      </a:lnTo>
                      <a:lnTo>
                        <a:pt x="131" y="376"/>
                      </a:lnTo>
                      <a:lnTo>
                        <a:pt x="131" y="364"/>
                      </a:lnTo>
                      <a:lnTo>
                        <a:pt x="131" y="355"/>
                      </a:lnTo>
                      <a:lnTo>
                        <a:pt x="131" y="343"/>
                      </a:lnTo>
                      <a:lnTo>
                        <a:pt x="131" y="336"/>
                      </a:lnTo>
                      <a:lnTo>
                        <a:pt x="131" y="330"/>
                      </a:lnTo>
                      <a:lnTo>
                        <a:pt x="134" y="323"/>
                      </a:lnTo>
                      <a:lnTo>
                        <a:pt x="134" y="312"/>
                      </a:lnTo>
                      <a:lnTo>
                        <a:pt x="134" y="308"/>
                      </a:lnTo>
                      <a:lnTo>
                        <a:pt x="134" y="300"/>
                      </a:lnTo>
                      <a:lnTo>
                        <a:pt x="134" y="295"/>
                      </a:lnTo>
                      <a:lnTo>
                        <a:pt x="131" y="288"/>
                      </a:lnTo>
                      <a:lnTo>
                        <a:pt x="131" y="287"/>
                      </a:lnTo>
                      <a:lnTo>
                        <a:pt x="124" y="282"/>
                      </a:lnTo>
                      <a:lnTo>
                        <a:pt x="120" y="275"/>
                      </a:lnTo>
                      <a:lnTo>
                        <a:pt x="111" y="274"/>
                      </a:lnTo>
                      <a:lnTo>
                        <a:pt x="104" y="269"/>
                      </a:lnTo>
                      <a:lnTo>
                        <a:pt x="95" y="263"/>
                      </a:lnTo>
                      <a:lnTo>
                        <a:pt x="86" y="259"/>
                      </a:lnTo>
                      <a:lnTo>
                        <a:pt x="75" y="254"/>
                      </a:lnTo>
                      <a:lnTo>
                        <a:pt x="66" y="253"/>
                      </a:lnTo>
                      <a:lnTo>
                        <a:pt x="53" y="245"/>
                      </a:lnTo>
                      <a:lnTo>
                        <a:pt x="45" y="240"/>
                      </a:lnTo>
                      <a:lnTo>
                        <a:pt x="36" y="232"/>
                      </a:lnTo>
                      <a:lnTo>
                        <a:pt x="27" y="220"/>
                      </a:lnTo>
                      <a:lnTo>
                        <a:pt x="26" y="215"/>
                      </a:lnTo>
                      <a:lnTo>
                        <a:pt x="21" y="211"/>
                      </a:lnTo>
                      <a:lnTo>
                        <a:pt x="16" y="205"/>
                      </a:lnTo>
                      <a:lnTo>
                        <a:pt x="14" y="201"/>
                      </a:lnTo>
                      <a:lnTo>
                        <a:pt x="12" y="190"/>
                      </a:lnTo>
                      <a:lnTo>
                        <a:pt x="8" y="185"/>
                      </a:lnTo>
                      <a:lnTo>
                        <a:pt x="4" y="177"/>
                      </a:lnTo>
                      <a:lnTo>
                        <a:pt x="4" y="171"/>
                      </a:lnTo>
                      <a:lnTo>
                        <a:pt x="2" y="164"/>
                      </a:lnTo>
                      <a:lnTo>
                        <a:pt x="2" y="155"/>
                      </a:lnTo>
                      <a:lnTo>
                        <a:pt x="0" y="149"/>
                      </a:lnTo>
                      <a:lnTo>
                        <a:pt x="0" y="141"/>
                      </a:lnTo>
                      <a:lnTo>
                        <a:pt x="0" y="132"/>
                      </a:lnTo>
                      <a:lnTo>
                        <a:pt x="0" y="125"/>
                      </a:lnTo>
                      <a:lnTo>
                        <a:pt x="0" y="119"/>
                      </a:lnTo>
                      <a:lnTo>
                        <a:pt x="2" y="113"/>
                      </a:lnTo>
                      <a:lnTo>
                        <a:pt x="2" y="107"/>
                      </a:lnTo>
                      <a:lnTo>
                        <a:pt x="4" y="100"/>
                      </a:lnTo>
                      <a:lnTo>
                        <a:pt x="4" y="94"/>
                      </a:lnTo>
                      <a:lnTo>
                        <a:pt x="8" y="89"/>
                      </a:lnTo>
                      <a:lnTo>
                        <a:pt x="9" y="85"/>
                      </a:lnTo>
                      <a:lnTo>
                        <a:pt x="12" y="77"/>
                      </a:lnTo>
                      <a:lnTo>
                        <a:pt x="14" y="73"/>
                      </a:lnTo>
                      <a:lnTo>
                        <a:pt x="17" y="69"/>
                      </a:lnTo>
                      <a:lnTo>
                        <a:pt x="22" y="59"/>
                      </a:lnTo>
                      <a:lnTo>
                        <a:pt x="27" y="51"/>
                      </a:lnTo>
                      <a:lnTo>
                        <a:pt x="36" y="42"/>
                      </a:lnTo>
                      <a:lnTo>
                        <a:pt x="43" y="38"/>
                      </a:lnTo>
                      <a:lnTo>
                        <a:pt x="52" y="30"/>
                      </a:lnTo>
                      <a:lnTo>
                        <a:pt x="61" y="23"/>
                      </a:lnTo>
                      <a:lnTo>
                        <a:pt x="70" y="17"/>
                      </a:lnTo>
                      <a:lnTo>
                        <a:pt x="81" y="17"/>
                      </a:lnTo>
                      <a:close/>
                    </a:path>
                  </a:pathLst>
                </a:custGeom>
                <a:solidFill>
                  <a:srgbClr val="A1D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320" name="Group 50"/>
              <p:cNvGrpSpPr>
                <a:grpSpLocks/>
              </p:cNvGrpSpPr>
              <p:nvPr/>
            </p:nvGrpSpPr>
            <p:grpSpPr bwMode="auto">
              <a:xfrm rot="10800000">
                <a:off x="1967" y="2004"/>
                <a:ext cx="879" cy="613"/>
                <a:chOff x="4468" y="1287"/>
                <a:chExt cx="624" cy="335"/>
              </a:xfrm>
            </p:grpSpPr>
            <p:sp>
              <p:nvSpPr>
                <p:cNvPr id="139373" name="Freeform 51"/>
                <p:cNvSpPr>
                  <a:spLocks/>
                </p:cNvSpPr>
                <p:nvPr/>
              </p:nvSpPr>
              <p:spPr bwMode="auto">
                <a:xfrm>
                  <a:off x="4535" y="1552"/>
                  <a:ext cx="167" cy="51"/>
                </a:xfrm>
                <a:custGeom>
                  <a:avLst/>
                  <a:gdLst>
                    <a:gd name="T0" fmla="*/ 3 w 501"/>
                    <a:gd name="T1" fmla="*/ 2 h 153"/>
                    <a:gd name="T2" fmla="*/ 6 w 501"/>
                    <a:gd name="T3" fmla="*/ 1 h 153"/>
                    <a:gd name="T4" fmla="*/ 3 w 501"/>
                    <a:gd name="T5" fmla="*/ 0 h 153"/>
                    <a:gd name="T6" fmla="*/ 0 w 501"/>
                    <a:gd name="T7" fmla="*/ 1 h 153"/>
                    <a:gd name="T8" fmla="*/ 3 w 501"/>
                    <a:gd name="T9" fmla="*/ 2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153"/>
                    <a:gd name="T17" fmla="*/ 501 w 50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153">
                      <a:moveTo>
                        <a:pt x="276" y="153"/>
                      </a:moveTo>
                      <a:lnTo>
                        <a:pt x="501" y="61"/>
                      </a:lnTo>
                      <a:lnTo>
                        <a:pt x="210" y="0"/>
                      </a:lnTo>
                      <a:lnTo>
                        <a:pt x="0" y="103"/>
                      </a:lnTo>
                      <a:lnTo>
                        <a:pt x="276" y="153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4" name="Freeform 52"/>
                <p:cNvSpPr>
                  <a:spLocks/>
                </p:cNvSpPr>
                <p:nvPr/>
              </p:nvSpPr>
              <p:spPr bwMode="auto">
                <a:xfrm>
                  <a:off x="4655" y="1579"/>
                  <a:ext cx="159" cy="43"/>
                </a:xfrm>
                <a:custGeom>
                  <a:avLst/>
                  <a:gdLst>
                    <a:gd name="T0" fmla="*/ 3 w 479"/>
                    <a:gd name="T1" fmla="*/ 2 h 128"/>
                    <a:gd name="T2" fmla="*/ 6 w 479"/>
                    <a:gd name="T3" fmla="*/ 1 h 128"/>
                    <a:gd name="T4" fmla="*/ 3 w 479"/>
                    <a:gd name="T5" fmla="*/ 0 h 128"/>
                    <a:gd name="T6" fmla="*/ 0 w 479"/>
                    <a:gd name="T7" fmla="*/ 1 h 128"/>
                    <a:gd name="T8" fmla="*/ 3 w 479"/>
                    <a:gd name="T9" fmla="*/ 2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9"/>
                    <a:gd name="T16" fmla="*/ 0 h 128"/>
                    <a:gd name="T17" fmla="*/ 479 w 479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9" h="128">
                      <a:moveTo>
                        <a:pt x="243" y="128"/>
                      </a:moveTo>
                      <a:lnTo>
                        <a:pt x="479" y="53"/>
                      </a:lnTo>
                      <a:lnTo>
                        <a:pt x="226" y="0"/>
                      </a:lnTo>
                      <a:lnTo>
                        <a:pt x="0" y="83"/>
                      </a:lnTo>
                      <a:lnTo>
                        <a:pt x="243" y="128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5" name="Freeform 53"/>
                <p:cNvSpPr>
                  <a:spLocks/>
                </p:cNvSpPr>
                <p:nvPr/>
              </p:nvSpPr>
              <p:spPr bwMode="auto">
                <a:xfrm>
                  <a:off x="4622" y="1499"/>
                  <a:ext cx="197" cy="66"/>
                </a:xfrm>
                <a:custGeom>
                  <a:avLst/>
                  <a:gdLst>
                    <a:gd name="T0" fmla="*/ 4 w 589"/>
                    <a:gd name="T1" fmla="*/ 2 h 197"/>
                    <a:gd name="T2" fmla="*/ 7 w 589"/>
                    <a:gd name="T3" fmla="*/ 1 h 197"/>
                    <a:gd name="T4" fmla="*/ 3 w 589"/>
                    <a:gd name="T5" fmla="*/ 0 h 197"/>
                    <a:gd name="T6" fmla="*/ 0 w 589"/>
                    <a:gd name="T7" fmla="*/ 2 h 197"/>
                    <a:gd name="T8" fmla="*/ 4 w 589"/>
                    <a:gd name="T9" fmla="*/ 2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9"/>
                    <a:gd name="T16" fmla="*/ 0 h 197"/>
                    <a:gd name="T17" fmla="*/ 589 w 589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9" h="197">
                      <a:moveTo>
                        <a:pt x="301" y="197"/>
                      </a:moveTo>
                      <a:lnTo>
                        <a:pt x="589" y="85"/>
                      </a:lnTo>
                      <a:lnTo>
                        <a:pt x="273" y="0"/>
                      </a:lnTo>
                      <a:lnTo>
                        <a:pt x="0" y="130"/>
                      </a:lnTo>
                      <a:lnTo>
                        <a:pt x="301" y="197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6" name="Freeform 54"/>
                <p:cNvSpPr>
                  <a:spLocks/>
                </p:cNvSpPr>
                <p:nvPr/>
              </p:nvSpPr>
              <p:spPr bwMode="auto">
                <a:xfrm>
                  <a:off x="4751" y="1535"/>
                  <a:ext cx="184" cy="55"/>
                </a:xfrm>
                <a:custGeom>
                  <a:avLst/>
                  <a:gdLst>
                    <a:gd name="T0" fmla="*/ 3 w 553"/>
                    <a:gd name="T1" fmla="*/ 2 h 165"/>
                    <a:gd name="T2" fmla="*/ 7 w 553"/>
                    <a:gd name="T3" fmla="*/ 1 h 165"/>
                    <a:gd name="T4" fmla="*/ 4 w 553"/>
                    <a:gd name="T5" fmla="*/ 0 h 165"/>
                    <a:gd name="T6" fmla="*/ 0 w 553"/>
                    <a:gd name="T7" fmla="*/ 1 h 165"/>
                    <a:gd name="T8" fmla="*/ 3 w 553"/>
                    <a:gd name="T9" fmla="*/ 2 h 1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3"/>
                    <a:gd name="T16" fmla="*/ 0 h 165"/>
                    <a:gd name="T17" fmla="*/ 553 w 553"/>
                    <a:gd name="T18" fmla="*/ 165 h 1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3" h="165">
                      <a:moveTo>
                        <a:pt x="255" y="165"/>
                      </a:moveTo>
                      <a:lnTo>
                        <a:pt x="553" y="71"/>
                      </a:lnTo>
                      <a:lnTo>
                        <a:pt x="291" y="0"/>
                      </a:lnTo>
                      <a:lnTo>
                        <a:pt x="0" y="108"/>
                      </a:lnTo>
                      <a:lnTo>
                        <a:pt x="255" y="165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7" name="Freeform 55"/>
                <p:cNvSpPr>
                  <a:spLocks/>
                </p:cNvSpPr>
                <p:nvPr/>
              </p:nvSpPr>
              <p:spPr bwMode="auto">
                <a:xfrm>
                  <a:off x="4571" y="1364"/>
                  <a:ext cx="254" cy="113"/>
                </a:xfrm>
                <a:custGeom>
                  <a:avLst/>
                  <a:gdLst>
                    <a:gd name="T0" fmla="*/ 5 w 764"/>
                    <a:gd name="T1" fmla="*/ 4 h 337"/>
                    <a:gd name="T2" fmla="*/ 9 w 764"/>
                    <a:gd name="T3" fmla="*/ 2 h 337"/>
                    <a:gd name="T4" fmla="*/ 4 w 764"/>
                    <a:gd name="T5" fmla="*/ 0 h 337"/>
                    <a:gd name="T6" fmla="*/ 0 w 764"/>
                    <a:gd name="T7" fmla="*/ 3 h 337"/>
                    <a:gd name="T8" fmla="*/ 5 w 764"/>
                    <a:gd name="T9" fmla="*/ 4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4"/>
                    <a:gd name="T16" fmla="*/ 0 h 337"/>
                    <a:gd name="T17" fmla="*/ 764 w 764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4" h="337">
                      <a:moveTo>
                        <a:pt x="398" y="337"/>
                      </a:moveTo>
                      <a:lnTo>
                        <a:pt x="764" y="151"/>
                      </a:lnTo>
                      <a:lnTo>
                        <a:pt x="341" y="0"/>
                      </a:lnTo>
                      <a:lnTo>
                        <a:pt x="0" y="225"/>
                      </a:lnTo>
                      <a:lnTo>
                        <a:pt x="398" y="337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8" name="Freeform 56"/>
                <p:cNvSpPr>
                  <a:spLocks/>
                </p:cNvSpPr>
                <p:nvPr/>
              </p:nvSpPr>
              <p:spPr bwMode="auto">
                <a:xfrm>
                  <a:off x="4739" y="1428"/>
                  <a:ext cx="235" cy="89"/>
                </a:xfrm>
                <a:custGeom>
                  <a:avLst/>
                  <a:gdLst>
                    <a:gd name="T0" fmla="*/ 4 w 703"/>
                    <a:gd name="T1" fmla="*/ 3 h 266"/>
                    <a:gd name="T2" fmla="*/ 9 w 703"/>
                    <a:gd name="T3" fmla="*/ 1 h 266"/>
                    <a:gd name="T4" fmla="*/ 5 w 703"/>
                    <a:gd name="T5" fmla="*/ 0 h 266"/>
                    <a:gd name="T6" fmla="*/ 0 w 703"/>
                    <a:gd name="T7" fmla="*/ 2 h 266"/>
                    <a:gd name="T8" fmla="*/ 4 w 703"/>
                    <a:gd name="T9" fmla="*/ 3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266"/>
                    <a:gd name="T17" fmla="*/ 703 w 703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266">
                      <a:moveTo>
                        <a:pt x="320" y="266"/>
                      </a:moveTo>
                      <a:lnTo>
                        <a:pt x="703" y="116"/>
                      </a:lnTo>
                      <a:lnTo>
                        <a:pt x="373" y="0"/>
                      </a:lnTo>
                      <a:lnTo>
                        <a:pt x="0" y="176"/>
                      </a:lnTo>
                      <a:lnTo>
                        <a:pt x="320" y="266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9" name="Freeform 57"/>
                <p:cNvSpPr>
                  <a:spLocks/>
                </p:cNvSpPr>
                <p:nvPr/>
              </p:nvSpPr>
              <p:spPr bwMode="auto">
                <a:xfrm>
                  <a:off x="4875" y="1478"/>
                  <a:ext cx="217" cy="72"/>
                </a:xfrm>
                <a:custGeom>
                  <a:avLst/>
                  <a:gdLst>
                    <a:gd name="T0" fmla="*/ 3 w 650"/>
                    <a:gd name="T1" fmla="*/ 3 h 217"/>
                    <a:gd name="T2" fmla="*/ 8 w 650"/>
                    <a:gd name="T3" fmla="*/ 1 h 217"/>
                    <a:gd name="T4" fmla="*/ 5 w 650"/>
                    <a:gd name="T5" fmla="*/ 0 h 217"/>
                    <a:gd name="T6" fmla="*/ 0 w 650"/>
                    <a:gd name="T7" fmla="*/ 2 h 217"/>
                    <a:gd name="T8" fmla="*/ 3 w 650"/>
                    <a:gd name="T9" fmla="*/ 3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0"/>
                    <a:gd name="T16" fmla="*/ 0 h 217"/>
                    <a:gd name="T17" fmla="*/ 650 w 650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0" h="217">
                      <a:moveTo>
                        <a:pt x="264" y="217"/>
                      </a:moveTo>
                      <a:lnTo>
                        <a:pt x="650" y="94"/>
                      </a:lnTo>
                      <a:lnTo>
                        <a:pt x="385" y="0"/>
                      </a:lnTo>
                      <a:lnTo>
                        <a:pt x="0" y="144"/>
                      </a:lnTo>
                      <a:lnTo>
                        <a:pt x="264" y="217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0" name="Freeform 58"/>
                <p:cNvSpPr>
                  <a:spLocks/>
                </p:cNvSpPr>
                <p:nvPr/>
              </p:nvSpPr>
              <p:spPr bwMode="auto">
                <a:xfrm>
                  <a:off x="4468" y="1455"/>
                  <a:ext cx="210" cy="80"/>
                </a:xfrm>
                <a:custGeom>
                  <a:avLst/>
                  <a:gdLst>
                    <a:gd name="T0" fmla="*/ 4 w 629"/>
                    <a:gd name="T1" fmla="*/ 3 h 240"/>
                    <a:gd name="T2" fmla="*/ 8 w 629"/>
                    <a:gd name="T3" fmla="*/ 1 h 240"/>
                    <a:gd name="T4" fmla="*/ 3 w 629"/>
                    <a:gd name="T5" fmla="*/ 0 h 240"/>
                    <a:gd name="T6" fmla="*/ 0 w 629"/>
                    <a:gd name="T7" fmla="*/ 2 h 240"/>
                    <a:gd name="T8" fmla="*/ 0 w 629"/>
                    <a:gd name="T9" fmla="*/ 2 h 240"/>
                    <a:gd name="T10" fmla="*/ 4 w 629"/>
                    <a:gd name="T11" fmla="*/ 3 h 2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9"/>
                    <a:gd name="T19" fmla="*/ 0 h 240"/>
                    <a:gd name="T20" fmla="*/ 629 w 629"/>
                    <a:gd name="T21" fmla="*/ 240 h 2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9" h="240">
                      <a:moveTo>
                        <a:pt x="361" y="240"/>
                      </a:moveTo>
                      <a:lnTo>
                        <a:pt x="629" y="105"/>
                      </a:lnTo>
                      <a:lnTo>
                        <a:pt x="237" y="0"/>
                      </a:lnTo>
                      <a:lnTo>
                        <a:pt x="0" y="156"/>
                      </a:lnTo>
                      <a:lnTo>
                        <a:pt x="0" y="159"/>
                      </a:lnTo>
                      <a:lnTo>
                        <a:pt x="361" y="240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1" name="Freeform 59"/>
                <p:cNvSpPr>
                  <a:spLocks/>
                </p:cNvSpPr>
                <p:nvPr/>
              </p:nvSpPr>
              <p:spPr bwMode="auto">
                <a:xfrm>
                  <a:off x="4468" y="1523"/>
                  <a:ext cx="101" cy="56"/>
                </a:xfrm>
                <a:custGeom>
                  <a:avLst/>
                  <a:gdLst>
                    <a:gd name="T0" fmla="*/ 1 w 304"/>
                    <a:gd name="T1" fmla="*/ 2 h 168"/>
                    <a:gd name="T2" fmla="*/ 4 w 304"/>
                    <a:gd name="T3" fmla="*/ 1 h 168"/>
                    <a:gd name="T4" fmla="*/ 0 w 304"/>
                    <a:gd name="T5" fmla="*/ 0 h 168"/>
                    <a:gd name="T6" fmla="*/ 0 w 304"/>
                    <a:gd name="T7" fmla="*/ 2 h 168"/>
                    <a:gd name="T8" fmla="*/ 1 w 304"/>
                    <a:gd name="T9" fmla="*/ 2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168"/>
                    <a:gd name="T17" fmla="*/ 304 w 304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168">
                      <a:moveTo>
                        <a:pt x="102" y="168"/>
                      </a:moveTo>
                      <a:lnTo>
                        <a:pt x="304" y="65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102" y="168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2" name="Freeform 60"/>
                <p:cNvSpPr>
                  <a:spLocks/>
                </p:cNvSpPr>
                <p:nvPr/>
              </p:nvSpPr>
              <p:spPr bwMode="auto">
                <a:xfrm>
                  <a:off x="4468" y="1434"/>
                  <a:ext cx="35" cy="34"/>
                </a:xfrm>
                <a:custGeom>
                  <a:avLst/>
                  <a:gdLst>
                    <a:gd name="T0" fmla="*/ 1 w 104"/>
                    <a:gd name="T1" fmla="*/ 0 h 103"/>
                    <a:gd name="T2" fmla="*/ 0 w 104"/>
                    <a:gd name="T3" fmla="*/ 0 h 103"/>
                    <a:gd name="T4" fmla="*/ 0 w 104"/>
                    <a:gd name="T5" fmla="*/ 1 h 103"/>
                    <a:gd name="T6" fmla="*/ 1 w 104"/>
                    <a:gd name="T7" fmla="*/ 0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103"/>
                    <a:gd name="T14" fmla="*/ 104 w 104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103">
                      <a:moveTo>
                        <a:pt x="104" y="27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104" y="27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3" name="Freeform 61"/>
                <p:cNvSpPr>
                  <a:spLocks/>
                </p:cNvSpPr>
                <p:nvPr/>
              </p:nvSpPr>
              <p:spPr bwMode="auto">
                <a:xfrm>
                  <a:off x="4468" y="1287"/>
                  <a:ext cx="167" cy="139"/>
                </a:xfrm>
                <a:custGeom>
                  <a:avLst/>
                  <a:gdLst>
                    <a:gd name="T0" fmla="*/ 2 w 501"/>
                    <a:gd name="T1" fmla="*/ 5 h 417"/>
                    <a:gd name="T2" fmla="*/ 6 w 501"/>
                    <a:gd name="T3" fmla="*/ 2 h 417"/>
                    <a:gd name="T4" fmla="*/ 0 w 501"/>
                    <a:gd name="T5" fmla="*/ 0 h 417"/>
                    <a:gd name="T6" fmla="*/ 0 w 501"/>
                    <a:gd name="T7" fmla="*/ 5 h 417"/>
                    <a:gd name="T8" fmla="*/ 2 w 501"/>
                    <a:gd name="T9" fmla="*/ 5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417"/>
                    <a:gd name="T17" fmla="*/ 501 w 50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417">
                      <a:moveTo>
                        <a:pt x="171" y="417"/>
                      </a:moveTo>
                      <a:lnTo>
                        <a:pt x="501" y="179"/>
                      </a:lnTo>
                      <a:lnTo>
                        <a:pt x="0" y="0"/>
                      </a:lnTo>
                      <a:lnTo>
                        <a:pt x="0" y="369"/>
                      </a:lnTo>
                      <a:lnTo>
                        <a:pt x="171" y="417"/>
                      </a:lnTo>
                      <a:close/>
                    </a:path>
                  </a:pathLst>
                </a:custGeom>
                <a:solidFill>
                  <a:srgbClr val="A6C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21" name="Freeform 62"/>
              <p:cNvSpPr>
                <a:spLocks/>
              </p:cNvSpPr>
              <p:nvPr/>
            </p:nvSpPr>
            <p:spPr bwMode="auto">
              <a:xfrm>
                <a:off x="2052" y="2004"/>
                <a:ext cx="84" cy="195"/>
              </a:xfrm>
              <a:custGeom>
                <a:avLst/>
                <a:gdLst>
                  <a:gd name="T0" fmla="*/ 6 w 140"/>
                  <a:gd name="T1" fmla="*/ 1 h 425"/>
                  <a:gd name="T2" fmla="*/ 6 w 140"/>
                  <a:gd name="T3" fmla="*/ 1 h 425"/>
                  <a:gd name="T4" fmla="*/ 6 w 140"/>
                  <a:gd name="T5" fmla="*/ 1 h 425"/>
                  <a:gd name="T6" fmla="*/ 6 w 140"/>
                  <a:gd name="T7" fmla="*/ 2 h 425"/>
                  <a:gd name="T8" fmla="*/ 6 w 140"/>
                  <a:gd name="T9" fmla="*/ 2 h 425"/>
                  <a:gd name="T10" fmla="*/ 7 w 140"/>
                  <a:gd name="T11" fmla="*/ 2 h 425"/>
                  <a:gd name="T12" fmla="*/ 6 w 140"/>
                  <a:gd name="T13" fmla="*/ 2 h 425"/>
                  <a:gd name="T14" fmla="*/ 6 w 140"/>
                  <a:gd name="T15" fmla="*/ 2 h 425"/>
                  <a:gd name="T16" fmla="*/ 5 w 140"/>
                  <a:gd name="T17" fmla="*/ 2 h 425"/>
                  <a:gd name="T18" fmla="*/ 4 w 140"/>
                  <a:gd name="T19" fmla="*/ 2 h 425"/>
                  <a:gd name="T20" fmla="*/ 3 w 140"/>
                  <a:gd name="T21" fmla="*/ 3 h 425"/>
                  <a:gd name="T22" fmla="*/ 2 w 140"/>
                  <a:gd name="T23" fmla="*/ 3 h 425"/>
                  <a:gd name="T24" fmla="*/ 1 w 140"/>
                  <a:gd name="T25" fmla="*/ 3 h 425"/>
                  <a:gd name="T26" fmla="*/ 1 w 140"/>
                  <a:gd name="T27" fmla="*/ 3 h 425"/>
                  <a:gd name="T28" fmla="*/ 1 w 140"/>
                  <a:gd name="T29" fmla="*/ 3 h 425"/>
                  <a:gd name="T30" fmla="*/ 0 w 140"/>
                  <a:gd name="T31" fmla="*/ 4 h 425"/>
                  <a:gd name="T32" fmla="*/ 0 w 140"/>
                  <a:gd name="T33" fmla="*/ 4 h 425"/>
                  <a:gd name="T34" fmla="*/ 0 w 140"/>
                  <a:gd name="T35" fmla="*/ 4 h 425"/>
                  <a:gd name="T36" fmla="*/ 0 w 140"/>
                  <a:gd name="T37" fmla="*/ 5 h 425"/>
                  <a:gd name="T38" fmla="*/ 1 w 140"/>
                  <a:gd name="T39" fmla="*/ 5 h 425"/>
                  <a:gd name="T40" fmla="*/ 1 w 140"/>
                  <a:gd name="T41" fmla="*/ 5 h 425"/>
                  <a:gd name="T42" fmla="*/ 1 w 140"/>
                  <a:gd name="T43" fmla="*/ 5 h 425"/>
                  <a:gd name="T44" fmla="*/ 1 w 140"/>
                  <a:gd name="T45" fmla="*/ 5 h 425"/>
                  <a:gd name="T46" fmla="*/ 1 w 140"/>
                  <a:gd name="T47" fmla="*/ 6 h 425"/>
                  <a:gd name="T48" fmla="*/ 1 w 140"/>
                  <a:gd name="T49" fmla="*/ 6 h 425"/>
                  <a:gd name="T50" fmla="*/ 1 w 140"/>
                  <a:gd name="T51" fmla="*/ 6 h 425"/>
                  <a:gd name="T52" fmla="*/ 1 w 140"/>
                  <a:gd name="T53" fmla="*/ 6 h 425"/>
                  <a:gd name="T54" fmla="*/ 1 w 140"/>
                  <a:gd name="T55" fmla="*/ 7 h 425"/>
                  <a:gd name="T56" fmla="*/ 1 w 140"/>
                  <a:gd name="T57" fmla="*/ 7 h 425"/>
                  <a:gd name="T58" fmla="*/ 1 w 140"/>
                  <a:gd name="T59" fmla="*/ 7 h 425"/>
                  <a:gd name="T60" fmla="*/ 1 w 140"/>
                  <a:gd name="T61" fmla="*/ 7 h 425"/>
                  <a:gd name="T62" fmla="*/ 1 w 140"/>
                  <a:gd name="T63" fmla="*/ 8 h 425"/>
                  <a:gd name="T64" fmla="*/ 1 w 140"/>
                  <a:gd name="T65" fmla="*/ 8 h 425"/>
                  <a:gd name="T66" fmla="*/ 2 w 140"/>
                  <a:gd name="T67" fmla="*/ 8 h 425"/>
                  <a:gd name="T68" fmla="*/ 2 w 140"/>
                  <a:gd name="T69" fmla="*/ 8 h 425"/>
                  <a:gd name="T70" fmla="*/ 2 w 140"/>
                  <a:gd name="T71" fmla="*/ 9 h 425"/>
                  <a:gd name="T72" fmla="*/ 2 w 140"/>
                  <a:gd name="T73" fmla="*/ 9 h 425"/>
                  <a:gd name="T74" fmla="*/ 2 w 140"/>
                  <a:gd name="T75" fmla="*/ 9 h 425"/>
                  <a:gd name="T76" fmla="*/ 2 w 140"/>
                  <a:gd name="T77" fmla="*/ 10 h 425"/>
                  <a:gd name="T78" fmla="*/ 4 w 140"/>
                  <a:gd name="T79" fmla="*/ 11 h 425"/>
                  <a:gd name="T80" fmla="*/ 15 w 140"/>
                  <a:gd name="T81" fmla="*/ 19 h 425"/>
                  <a:gd name="T82" fmla="*/ 13 w 140"/>
                  <a:gd name="T83" fmla="*/ 11 h 425"/>
                  <a:gd name="T84" fmla="*/ 15 w 140"/>
                  <a:gd name="T85" fmla="*/ 7 h 425"/>
                  <a:gd name="T86" fmla="*/ 17 w 140"/>
                  <a:gd name="T87" fmla="*/ 3 h 425"/>
                  <a:gd name="T88" fmla="*/ 10 w 140"/>
                  <a:gd name="T89" fmla="*/ 2 h 425"/>
                  <a:gd name="T90" fmla="*/ 10 w 140"/>
                  <a:gd name="T91" fmla="*/ 0 h 425"/>
                  <a:gd name="T92" fmla="*/ 9 w 140"/>
                  <a:gd name="T93" fmla="*/ 0 h 425"/>
                  <a:gd name="T94" fmla="*/ 8 w 140"/>
                  <a:gd name="T95" fmla="*/ 0 h 425"/>
                  <a:gd name="T96" fmla="*/ 8 w 140"/>
                  <a:gd name="T97" fmla="*/ 0 h 425"/>
                  <a:gd name="T98" fmla="*/ 7 w 140"/>
                  <a:gd name="T99" fmla="*/ 0 h 425"/>
                  <a:gd name="T100" fmla="*/ 6 w 140"/>
                  <a:gd name="T101" fmla="*/ 0 h 425"/>
                  <a:gd name="T102" fmla="*/ 6 w 140"/>
                  <a:gd name="T103" fmla="*/ 0 h 425"/>
                  <a:gd name="T104" fmla="*/ 6 w 140"/>
                  <a:gd name="T105" fmla="*/ 0 h 425"/>
                  <a:gd name="T106" fmla="*/ 6 w 140"/>
                  <a:gd name="T107" fmla="*/ 1 h 4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0"/>
                  <a:gd name="T163" fmla="*/ 0 h 425"/>
                  <a:gd name="T164" fmla="*/ 140 w 140"/>
                  <a:gd name="T165" fmla="*/ 425 h 4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0" h="425">
                    <a:moveTo>
                      <a:pt x="44" y="18"/>
                    </a:moveTo>
                    <a:lnTo>
                      <a:pt x="44" y="20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8" y="39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3"/>
                    </a:lnTo>
                    <a:lnTo>
                      <a:pt x="38" y="54"/>
                    </a:lnTo>
                    <a:lnTo>
                      <a:pt x="34" y="55"/>
                    </a:lnTo>
                    <a:lnTo>
                      <a:pt x="30" y="56"/>
                    </a:lnTo>
                    <a:lnTo>
                      <a:pt x="25" y="57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63"/>
                    </a:lnTo>
                    <a:lnTo>
                      <a:pt x="10" y="64"/>
                    </a:lnTo>
                    <a:lnTo>
                      <a:pt x="7" y="67"/>
                    </a:lnTo>
                    <a:lnTo>
                      <a:pt x="5" y="70"/>
                    </a:lnTo>
                    <a:lnTo>
                      <a:pt x="3" y="72"/>
                    </a:lnTo>
                    <a:lnTo>
                      <a:pt x="2" y="73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1" y="102"/>
                    </a:lnTo>
                    <a:lnTo>
                      <a:pt x="1" y="105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2" y="118"/>
                    </a:lnTo>
                    <a:lnTo>
                      <a:pt x="3" y="122"/>
                    </a:lnTo>
                    <a:lnTo>
                      <a:pt x="3" y="124"/>
                    </a:lnTo>
                    <a:lnTo>
                      <a:pt x="4" y="128"/>
                    </a:lnTo>
                    <a:lnTo>
                      <a:pt x="4" y="131"/>
                    </a:lnTo>
                    <a:lnTo>
                      <a:pt x="5" y="134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7" y="153"/>
                    </a:lnTo>
                    <a:lnTo>
                      <a:pt x="7" y="155"/>
                    </a:lnTo>
                    <a:lnTo>
                      <a:pt x="8" y="158"/>
                    </a:lnTo>
                    <a:lnTo>
                      <a:pt x="8" y="161"/>
                    </a:lnTo>
                    <a:lnTo>
                      <a:pt x="9" y="165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0" y="173"/>
                    </a:lnTo>
                    <a:lnTo>
                      <a:pt x="11" y="176"/>
                    </a:lnTo>
                    <a:lnTo>
                      <a:pt x="11" y="179"/>
                    </a:lnTo>
                    <a:lnTo>
                      <a:pt x="12" y="182"/>
                    </a:lnTo>
                    <a:lnTo>
                      <a:pt x="13" y="184"/>
                    </a:lnTo>
                    <a:lnTo>
                      <a:pt x="13" y="187"/>
                    </a:lnTo>
                    <a:lnTo>
                      <a:pt x="14" y="189"/>
                    </a:lnTo>
                    <a:lnTo>
                      <a:pt x="15" y="192"/>
                    </a:lnTo>
                    <a:lnTo>
                      <a:pt x="15" y="195"/>
                    </a:lnTo>
                    <a:lnTo>
                      <a:pt x="16" y="199"/>
                    </a:lnTo>
                    <a:lnTo>
                      <a:pt x="16" y="203"/>
                    </a:lnTo>
                    <a:lnTo>
                      <a:pt x="17" y="206"/>
                    </a:lnTo>
                    <a:lnTo>
                      <a:pt x="18" y="209"/>
                    </a:lnTo>
                    <a:lnTo>
                      <a:pt x="18" y="210"/>
                    </a:lnTo>
                    <a:lnTo>
                      <a:pt x="18" y="211"/>
                    </a:lnTo>
                    <a:lnTo>
                      <a:pt x="19" y="211"/>
                    </a:lnTo>
                    <a:lnTo>
                      <a:pt x="33" y="242"/>
                    </a:lnTo>
                    <a:lnTo>
                      <a:pt x="60" y="424"/>
                    </a:lnTo>
                    <a:lnTo>
                      <a:pt x="117" y="425"/>
                    </a:lnTo>
                    <a:lnTo>
                      <a:pt x="102" y="414"/>
                    </a:lnTo>
                    <a:lnTo>
                      <a:pt x="100" y="240"/>
                    </a:lnTo>
                    <a:lnTo>
                      <a:pt x="113" y="165"/>
                    </a:lnTo>
                    <a:lnTo>
                      <a:pt x="140" y="180"/>
                    </a:lnTo>
                    <a:lnTo>
                      <a:pt x="128" y="65"/>
                    </a:lnTo>
                    <a:lnTo>
                      <a:pt x="71" y="53"/>
                    </a:lnTo>
                    <a:lnTo>
                      <a:pt x="78" y="46"/>
                    </a:lnTo>
                    <a:lnTo>
                      <a:pt x="78" y="9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6"/>
                    </a:lnTo>
                    <a:lnTo>
                      <a:pt x="45" y="8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2" name="Freeform 63"/>
              <p:cNvSpPr>
                <a:spLocks/>
              </p:cNvSpPr>
              <p:nvPr/>
            </p:nvSpPr>
            <p:spPr bwMode="auto">
              <a:xfrm>
                <a:off x="2289" y="2202"/>
                <a:ext cx="335" cy="240"/>
              </a:xfrm>
              <a:custGeom>
                <a:avLst/>
                <a:gdLst>
                  <a:gd name="T0" fmla="*/ 29 w 717"/>
                  <a:gd name="T1" fmla="*/ 4 h 496"/>
                  <a:gd name="T2" fmla="*/ 33 w 717"/>
                  <a:gd name="T3" fmla="*/ 5 h 496"/>
                  <a:gd name="T4" fmla="*/ 34 w 717"/>
                  <a:gd name="T5" fmla="*/ 0 h 496"/>
                  <a:gd name="T6" fmla="*/ 18 w 717"/>
                  <a:gd name="T7" fmla="*/ 0 h 496"/>
                  <a:gd name="T8" fmla="*/ 25 w 717"/>
                  <a:gd name="T9" fmla="*/ 2 h 496"/>
                  <a:gd name="T10" fmla="*/ 12 w 717"/>
                  <a:gd name="T11" fmla="*/ 7 h 496"/>
                  <a:gd name="T12" fmla="*/ 9 w 717"/>
                  <a:gd name="T13" fmla="*/ 15 h 496"/>
                  <a:gd name="T14" fmla="*/ 0 w 717"/>
                  <a:gd name="T15" fmla="*/ 20 h 496"/>
                  <a:gd name="T16" fmla="*/ 3 w 717"/>
                  <a:gd name="T17" fmla="*/ 27 h 496"/>
                  <a:gd name="T18" fmla="*/ 13 w 717"/>
                  <a:gd name="T19" fmla="*/ 16 h 496"/>
                  <a:gd name="T20" fmla="*/ 14 w 717"/>
                  <a:gd name="T21" fmla="*/ 9 h 496"/>
                  <a:gd name="T22" fmla="*/ 29 w 717"/>
                  <a:gd name="T23" fmla="*/ 4 h 496"/>
                  <a:gd name="T24" fmla="*/ 29 w 717"/>
                  <a:gd name="T25" fmla="*/ 4 h 4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7"/>
                  <a:gd name="T40" fmla="*/ 0 h 496"/>
                  <a:gd name="T41" fmla="*/ 717 w 717"/>
                  <a:gd name="T42" fmla="*/ 496 h 4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7" h="496">
                    <a:moveTo>
                      <a:pt x="594" y="68"/>
                    </a:moveTo>
                    <a:lnTo>
                      <a:pt x="686" y="95"/>
                    </a:lnTo>
                    <a:lnTo>
                      <a:pt x="717" y="0"/>
                    </a:lnTo>
                    <a:lnTo>
                      <a:pt x="380" y="4"/>
                    </a:lnTo>
                    <a:lnTo>
                      <a:pt x="522" y="43"/>
                    </a:lnTo>
                    <a:lnTo>
                      <a:pt x="243" y="124"/>
                    </a:lnTo>
                    <a:lnTo>
                      <a:pt x="198" y="266"/>
                    </a:lnTo>
                    <a:lnTo>
                      <a:pt x="0" y="361"/>
                    </a:lnTo>
                    <a:lnTo>
                      <a:pt x="67" y="496"/>
                    </a:lnTo>
                    <a:lnTo>
                      <a:pt x="272" y="293"/>
                    </a:lnTo>
                    <a:lnTo>
                      <a:pt x="306" y="159"/>
                    </a:lnTo>
                    <a:lnTo>
                      <a:pt x="594" y="6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3" name="Freeform 64"/>
              <p:cNvSpPr>
                <a:spLocks/>
              </p:cNvSpPr>
              <p:nvPr/>
            </p:nvSpPr>
            <p:spPr bwMode="auto">
              <a:xfrm>
                <a:off x="2136" y="2104"/>
                <a:ext cx="782" cy="406"/>
              </a:xfrm>
              <a:custGeom>
                <a:avLst/>
                <a:gdLst>
                  <a:gd name="T0" fmla="*/ 65 w 1673"/>
                  <a:gd name="T1" fmla="*/ 27 h 839"/>
                  <a:gd name="T2" fmla="*/ 79 w 1673"/>
                  <a:gd name="T3" fmla="*/ 36 h 839"/>
                  <a:gd name="T4" fmla="*/ 80 w 1673"/>
                  <a:gd name="T5" fmla="*/ 46 h 839"/>
                  <a:gd name="T6" fmla="*/ 47 w 1673"/>
                  <a:gd name="T7" fmla="*/ 32 h 839"/>
                  <a:gd name="T8" fmla="*/ 60 w 1673"/>
                  <a:gd name="T9" fmla="*/ 28 h 839"/>
                  <a:gd name="T10" fmla="*/ 52 w 1673"/>
                  <a:gd name="T11" fmla="*/ 22 h 839"/>
                  <a:gd name="T12" fmla="*/ 32 w 1673"/>
                  <a:gd name="T13" fmla="*/ 19 h 839"/>
                  <a:gd name="T14" fmla="*/ 16 w 1673"/>
                  <a:gd name="T15" fmla="*/ 11 h 839"/>
                  <a:gd name="T16" fmla="*/ 0 w 1673"/>
                  <a:gd name="T17" fmla="*/ 15 h 839"/>
                  <a:gd name="T18" fmla="*/ 14 w 1673"/>
                  <a:gd name="T19" fmla="*/ 0 h 839"/>
                  <a:gd name="T20" fmla="*/ 37 w 1673"/>
                  <a:gd name="T21" fmla="*/ 5 h 839"/>
                  <a:gd name="T22" fmla="*/ 26 w 1673"/>
                  <a:gd name="T23" fmla="*/ 7 h 839"/>
                  <a:gd name="T24" fmla="*/ 35 w 1673"/>
                  <a:gd name="T25" fmla="*/ 18 h 839"/>
                  <a:gd name="T26" fmla="*/ 60 w 1673"/>
                  <a:gd name="T27" fmla="*/ 17 h 839"/>
                  <a:gd name="T28" fmla="*/ 65 w 1673"/>
                  <a:gd name="T29" fmla="*/ 27 h 839"/>
                  <a:gd name="T30" fmla="*/ 65 w 1673"/>
                  <a:gd name="T31" fmla="*/ 27 h 8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73"/>
                  <a:gd name="T49" fmla="*/ 0 h 839"/>
                  <a:gd name="T50" fmla="*/ 1673 w 1673"/>
                  <a:gd name="T51" fmla="*/ 839 h 8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73" h="839">
                    <a:moveTo>
                      <a:pt x="1365" y="487"/>
                    </a:moveTo>
                    <a:lnTo>
                      <a:pt x="1667" y="655"/>
                    </a:lnTo>
                    <a:lnTo>
                      <a:pt x="1673" y="839"/>
                    </a:lnTo>
                    <a:lnTo>
                      <a:pt x="991" y="592"/>
                    </a:lnTo>
                    <a:lnTo>
                      <a:pt x="1262" y="512"/>
                    </a:lnTo>
                    <a:lnTo>
                      <a:pt x="1099" y="407"/>
                    </a:lnTo>
                    <a:lnTo>
                      <a:pt x="663" y="345"/>
                    </a:lnTo>
                    <a:lnTo>
                      <a:pt x="332" y="201"/>
                    </a:lnTo>
                    <a:lnTo>
                      <a:pt x="0" y="273"/>
                    </a:lnTo>
                    <a:lnTo>
                      <a:pt x="285" y="0"/>
                    </a:lnTo>
                    <a:lnTo>
                      <a:pt x="790" y="93"/>
                    </a:lnTo>
                    <a:lnTo>
                      <a:pt x="545" y="129"/>
                    </a:lnTo>
                    <a:lnTo>
                      <a:pt x="738" y="338"/>
                    </a:lnTo>
                    <a:lnTo>
                      <a:pt x="1252" y="309"/>
                    </a:lnTo>
                    <a:lnTo>
                      <a:pt x="1365" y="48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4" name="Freeform 65"/>
              <p:cNvSpPr>
                <a:spLocks/>
              </p:cNvSpPr>
              <p:nvPr/>
            </p:nvSpPr>
            <p:spPr bwMode="auto">
              <a:xfrm>
                <a:off x="2480" y="2101"/>
                <a:ext cx="21" cy="33"/>
              </a:xfrm>
              <a:custGeom>
                <a:avLst/>
                <a:gdLst>
                  <a:gd name="T0" fmla="*/ 0 w 47"/>
                  <a:gd name="T1" fmla="*/ 4 h 68"/>
                  <a:gd name="T2" fmla="*/ 0 w 47"/>
                  <a:gd name="T3" fmla="*/ 1 h 68"/>
                  <a:gd name="T4" fmla="*/ 0 w 47"/>
                  <a:gd name="T5" fmla="*/ 1 h 68"/>
                  <a:gd name="T6" fmla="*/ 0 w 47"/>
                  <a:gd name="T7" fmla="*/ 1 h 68"/>
                  <a:gd name="T8" fmla="*/ 0 w 47"/>
                  <a:gd name="T9" fmla="*/ 1 h 68"/>
                  <a:gd name="T10" fmla="*/ 0 w 47"/>
                  <a:gd name="T11" fmla="*/ 1 h 68"/>
                  <a:gd name="T12" fmla="*/ 0 w 47"/>
                  <a:gd name="T13" fmla="*/ 1 h 68"/>
                  <a:gd name="T14" fmla="*/ 0 w 47"/>
                  <a:gd name="T15" fmla="*/ 0 h 68"/>
                  <a:gd name="T16" fmla="*/ 0 w 47"/>
                  <a:gd name="T17" fmla="*/ 0 h 68"/>
                  <a:gd name="T18" fmla="*/ 0 w 47"/>
                  <a:gd name="T19" fmla="*/ 0 h 68"/>
                  <a:gd name="T20" fmla="*/ 0 w 47"/>
                  <a:gd name="T21" fmla="*/ 0 h 68"/>
                  <a:gd name="T22" fmla="*/ 0 w 47"/>
                  <a:gd name="T23" fmla="*/ 0 h 68"/>
                  <a:gd name="T24" fmla="*/ 0 w 47"/>
                  <a:gd name="T25" fmla="*/ 0 h 68"/>
                  <a:gd name="T26" fmla="*/ 1 w 47"/>
                  <a:gd name="T27" fmla="*/ 0 h 68"/>
                  <a:gd name="T28" fmla="*/ 1 w 47"/>
                  <a:gd name="T29" fmla="*/ 0 h 68"/>
                  <a:gd name="T30" fmla="*/ 1 w 47"/>
                  <a:gd name="T31" fmla="*/ 0 h 68"/>
                  <a:gd name="T32" fmla="*/ 1 w 47"/>
                  <a:gd name="T33" fmla="*/ 0 h 68"/>
                  <a:gd name="T34" fmla="*/ 2 w 47"/>
                  <a:gd name="T35" fmla="*/ 0 h 68"/>
                  <a:gd name="T36" fmla="*/ 1 w 47"/>
                  <a:gd name="T37" fmla="*/ 0 h 68"/>
                  <a:gd name="T38" fmla="*/ 1 w 47"/>
                  <a:gd name="T39" fmla="*/ 1 h 68"/>
                  <a:gd name="T40" fmla="*/ 1 w 47"/>
                  <a:gd name="T41" fmla="*/ 1 h 68"/>
                  <a:gd name="T42" fmla="*/ 1 w 47"/>
                  <a:gd name="T43" fmla="*/ 2 h 68"/>
                  <a:gd name="T44" fmla="*/ 1 w 47"/>
                  <a:gd name="T45" fmla="*/ 2 h 68"/>
                  <a:gd name="T46" fmla="*/ 2 w 47"/>
                  <a:gd name="T47" fmla="*/ 4 h 68"/>
                  <a:gd name="T48" fmla="*/ 0 w 47"/>
                  <a:gd name="T49" fmla="*/ 4 h 68"/>
                  <a:gd name="T50" fmla="*/ 0 w 47"/>
                  <a:gd name="T51" fmla="*/ 4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68"/>
                  <a:gd name="T80" fmla="*/ 47 w 47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68">
                    <a:moveTo>
                      <a:pt x="8" y="68"/>
                    </a:moveTo>
                    <a:lnTo>
                      <a:pt x="12" y="25"/>
                    </a:lnTo>
                    <a:lnTo>
                      <a:pt x="0" y="25"/>
                    </a:lnTo>
                    <a:lnTo>
                      <a:pt x="13" y="20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34" y="8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32"/>
                    </a:lnTo>
                    <a:lnTo>
                      <a:pt x="27" y="32"/>
                    </a:lnTo>
                    <a:lnTo>
                      <a:pt x="47" y="65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5" name="Freeform 66"/>
              <p:cNvSpPr>
                <a:spLocks/>
              </p:cNvSpPr>
              <p:nvPr/>
            </p:nvSpPr>
            <p:spPr bwMode="auto">
              <a:xfrm>
                <a:off x="2462" y="2183"/>
                <a:ext cx="6" cy="8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1 h 18"/>
                  <a:gd name="T6" fmla="*/ 0 w 14"/>
                  <a:gd name="T7" fmla="*/ 1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8"/>
                  <a:gd name="T23" fmla="*/ 14 w 1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8">
                    <a:moveTo>
                      <a:pt x="3" y="0"/>
                    </a:moveTo>
                    <a:lnTo>
                      <a:pt x="14" y="12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6" name="Freeform 67"/>
              <p:cNvSpPr>
                <a:spLocks/>
              </p:cNvSpPr>
              <p:nvPr/>
            </p:nvSpPr>
            <p:spPr bwMode="auto">
              <a:xfrm>
                <a:off x="2444" y="2117"/>
                <a:ext cx="108" cy="163"/>
              </a:xfrm>
              <a:custGeom>
                <a:avLst/>
                <a:gdLst>
                  <a:gd name="T0" fmla="*/ 2 w 231"/>
                  <a:gd name="T1" fmla="*/ 1 h 338"/>
                  <a:gd name="T2" fmla="*/ 1 w 231"/>
                  <a:gd name="T3" fmla="*/ 1 h 338"/>
                  <a:gd name="T4" fmla="*/ 1 w 231"/>
                  <a:gd name="T5" fmla="*/ 2 h 338"/>
                  <a:gd name="T6" fmla="*/ 0 w 231"/>
                  <a:gd name="T7" fmla="*/ 3 h 338"/>
                  <a:gd name="T8" fmla="*/ 0 w 231"/>
                  <a:gd name="T9" fmla="*/ 4 h 338"/>
                  <a:gd name="T10" fmla="*/ 0 w 231"/>
                  <a:gd name="T11" fmla="*/ 5 h 338"/>
                  <a:gd name="T12" fmla="*/ 0 w 231"/>
                  <a:gd name="T13" fmla="*/ 6 h 338"/>
                  <a:gd name="T14" fmla="*/ 1 w 231"/>
                  <a:gd name="T15" fmla="*/ 7 h 338"/>
                  <a:gd name="T16" fmla="*/ 2 w 231"/>
                  <a:gd name="T17" fmla="*/ 8 h 338"/>
                  <a:gd name="T18" fmla="*/ 1 w 231"/>
                  <a:gd name="T19" fmla="*/ 5 h 338"/>
                  <a:gd name="T20" fmla="*/ 3 w 231"/>
                  <a:gd name="T21" fmla="*/ 7 h 338"/>
                  <a:gd name="T22" fmla="*/ 2 w 231"/>
                  <a:gd name="T23" fmla="*/ 18 h 338"/>
                  <a:gd name="T24" fmla="*/ 2 w 231"/>
                  <a:gd name="T25" fmla="*/ 17 h 338"/>
                  <a:gd name="T26" fmla="*/ 3 w 231"/>
                  <a:gd name="T27" fmla="*/ 16 h 338"/>
                  <a:gd name="T28" fmla="*/ 4 w 231"/>
                  <a:gd name="T29" fmla="*/ 15 h 338"/>
                  <a:gd name="T30" fmla="*/ 4 w 231"/>
                  <a:gd name="T31" fmla="*/ 14 h 338"/>
                  <a:gd name="T32" fmla="*/ 5 w 231"/>
                  <a:gd name="T33" fmla="*/ 13 h 338"/>
                  <a:gd name="T34" fmla="*/ 5 w 231"/>
                  <a:gd name="T35" fmla="*/ 12 h 338"/>
                  <a:gd name="T36" fmla="*/ 5 w 231"/>
                  <a:gd name="T37" fmla="*/ 11 h 338"/>
                  <a:gd name="T38" fmla="*/ 5 w 231"/>
                  <a:gd name="T39" fmla="*/ 10 h 338"/>
                  <a:gd name="T40" fmla="*/ 6 w 231"/>
                  <a:gd name="T41" fmla="*/ 10 h 338"/>
                  <a:gd name="T42" fmla="*/ 7 w 231"/>
                  <a:gd name="T43" fmla="*/ 12 h 338"/>
                  <a:gd name="T44" fmla="*/ 7 w 231"/>
                  <a:gd name="T45" fmla="*/ 18 h 338"/>
                  <a:gd name="T46" fmla="*/ 7 w 231"/>
                  <a:gd name="T47" fmla="*/ 17 h 338"/>
                  <a:gd name="T48" fmla="*/ 8 w 231"/>
                  <a:gd name="T49" fmla="*/ 16 h 338"/>
                  <a:gd name="T50" fmla="*/ 8 w 231"/>
                  <a:gd name="T51" fmla="*/ 15 h 338"/>
                  <a:gd name="T52" fmla="*/ 8 w 231"/>
                  <a:gd name="T53" fmla="*/ 14 h 338"/>
                  <a:gd name="T54" fmla="*/ 8 w 231"/>
                  <a:gd name="T55" fmla="*/ 13 h 338"/>
                  <a:gd name="T56" fmla="*/ 8 w 231"/>
                  <a:gd name="T57" fmla="*/ 13 h 338"/>
                  <a:gd name="T58" fmla="*/ 8 w 231"/>
                  <a:gd name="T59" fmla="*/ 12 h 338"/>
                  <a:gd name="T60" fmla="*/ 8 w 231"/>
                  <a:gd name="T61" fmla="*/ 11 h 338"/>
                  <a:gd name="T62" fmla="*/ 7 w 231"/>
                  <a:gd name="T63" fmla="*/ 10 h 338"/>
                  <a:gd name="T64" fmla="*/ 7 w 231"/>
                  <a:gd name="T65" fmla="*/ 9 h 338"/>
                  <a:gd name="T66" fmla="*/ 7 w 231"/>
                  <a:gd name="T67" fmla="*/ 9 h 338"/>
                  <a:gd name="T68" fmla="*/ 7 w 231"/>
                  <a:gd name="T69" fmla="*/ 7 h 338"/>
                  <a:gd name="T70" fmla="*/ 7 w 231"/>
                  <a:gd name="T71" fmla="*/ 7 h 338"/>
                  <a:gd name="T72" fmla="*/ 7 w 231"/>
                  <a:gd name="T73" fmla="*/ 3 h 338"/>
                  <a:gd name="T74" fmla="*/ 8 w 231"/>
                  <a:gd name="T75" fmla="*/ 5 h 338"/>
                  <a:gd name="T76" fmla="*/ 9 w 231"/>
                  <a:gd name="T77" fmla="*/ 5 h 338"/>
                  <a:gd name="T78" fmla="*/ 10 w 231"/>
                  <a:gd name="T79" fmla="*/ 6 h 338"/>
                  <a:gd name="T80" fmla="*/ 11 w 231"/>
                  <a:gd name="T81" fmla="*/ 6 h 338"/>
                  <a:gd name="T82" fmla="*/ 10 w 231"/>
                  <a:gd name="T83" fmla="*/ 5 h 338"/>
                  <a:gd name="T84" fmla="*/ 9 w 231"/>
                  <a:gd name="T85" fmla="*/ 4 h 338"/>
                  <a:gd name="T86" fmla="*/ 8 w 231"/>
                  <a:gd name="T87" fmla="*/ 3 h 338"/>
                  <a:gd name="T88" fmla="*/ 8 w 231"/>
                  <a:gd name="T89" fmla="*/ 2 h 338"/>
                  <a:gd name="T90" fmla="*/ 7 w 231"/>
                  <a:gd name="T91" fmla="*/ 1 h 338"/>
                  <a:gd name="T92" fmla="*/ 7 w 231"/>
                  <a:gd name="T93" fmla="*/ 1 h 338"/>
                  <a:gd name="T94" fmla="*/ 7 w 231"/>
                  <a:gd name="T95" fmla="*/ 0 h 338"/>
                  <a:gd name="T96" fmla="*/ 6 w 231"/>
                  <a:gd name="T97" fmla="*/ 0 h 338"/>
                  <a:gd name="T98" fmla="*/ 5 w 231"/>
                  <a:gd name="T99" fmla="*/ 0 h 338"/>
                  <a:gd name="T100" fmla="*/ 4 w 231"/>
                  <a:gd name="T101" fmla="*/ 0 h 338"/>
                  <a:gd name="T102" fmla="*/ 3 w 231"/>
                  <a:gd name="T103" fmla="*/ 0 h 3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1"/>
                  <a:gd name="T157" fmla="*/ 0 h 338"/>
                  <a:gd name="T158" fmla="*/ 231 w 231"/>
                  <a:gd name="T159" fmla="*/ 338 h 3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1" h="338">
                    <a:moveTo>
                      <a:pt x="56" y="14"/>
                    </a:moveTo>
                    <a:lnTo>
                      <a:pt x="51" y="16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0" y="31"/>
                    </a:lnTo>
                    <a:lnTo>
                      <a:pt x="24" y="37"/>
                    </a:lnTo>
                    <a:lnTo>
                      <a:pt x="20" y="41"/>
                    </a:lnTo>
                    <a:lnTo>
                      <a:pt x="17" y="45"/>
                    </a:lnTo>
                    <a:lnTo>
                      <a:pt x="15" y="50"/>
                    </a:lnTo>
                    <a:lnTo>
                      <a:pt x="12" y="56"/>
                    </a:lnTo>
                    <a:lnTo>
                      <a:pt x="9" y="59"/>
                    </a:lnTo>
                    <a:lnTo>
                      <a:pt x="7" y="66"/>
                    </a:lnTo>
                    <a:lnTo>
                      <a:pt x="4" y="71"/>
                    </a:lnTo>
                    <a:lnTo>
                      <a:pt x="3" y="79"/>
                    </a:lnTo>
                    <a:lnTo>
                      <a:pt x="0" y="85"/>
                    </a:lnTo>
                    <a:lnTo>
                      <a:pt x="2" y="93"/>
                    </a:lnTo>
                    <a:lnTo>
                      <a:pt x="3" y="100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19"/>
                    </a:lnTo>
                    <a:lnTo>
                      <a:pt x="16" y="125"/>
                    </a:lnTo>
                    <a:lnTo>
                      <a:pt x="20" y="131"/>
                    </a:lnTo>
                    <a:lnTo>
                      <a:pt x="25" y="136"/>
                    </a:lnTo>
                    <a:lnTo>
                      <a:pt x="29" y="140"/>
                    </a:lnTo>
                    <a:lnTo>
                      <a:pt x="33" y="144"/>
                    </a:lnTo>
                    <a:lnTo>
                      <a:pt x="38" y="148"/>
                    </a:lnTo>
                    <a:lnTo>
                      <a:pt x="43" y="152"/>
                    </a:lnTo>
                    <a:lnTo>
                      <a:pt x="47" y="154"/>
                    </a:lnTo>
                    <a:lnTo>
                      <a:pt x="26" y="88"/>
                    </a:lnTo>
                    <a:lnTo>
                      <a:pt x="56" y="59"/>
                    </a:lnTo>
                    <a:lnTo>
                      <a:pt x="59" y="127"/>
                    </a:lnTo>
                    <a:lnTo>
                      <a:pt x="65" y="128"/>
                    </a:lnTo>
                    <a:lnTo>
                      <a:pt x="69" y="221"/>
                    </a:lnTo>
                    <a:lnTo>
                      <a:pt x="37" y="329"/>
                    </a:lnTo>
                    <a:lnTo>
                      <a:pt x="38" y="326"/>
                    </a:lnTo>
                    <a:lnTo>
                      <a:pt x="42" y="321"/>
                    </a:lnTo>
                    <a:lnTo>
                      <a:pt x="46" y="317"/>
                    </a:lnTo>
                    <a:lnTo>
                      <a:pt x="48" y="313"/>
                    </a:lnTo>
                    <a:lnTo>
                      <a:pt x="54" y="307"/>
                    </a:lnTo>
                    <a:lnTo>
                      <a:pt x="59" y="302"/>
                    </a:lnTo>
                    <a:lnTo>
                      <a:pt x="63" y="295"/>
                    </a:lnTo>
                    <a:lnTo>
                      <a:pt x="68" y="289"/>
                    </a:lnTo>
                    <a:lnTo>
                      <a:pt x="72" y="282"/>
                    </a:lnTo>
                    <a:lnTo>
                      <a:pt x="77" y="276"/>
                    </a:lnTo>
                    <a:lnTo>
                      <a:pt x="82" y="266"/>
                    </a:lnTo>
                    <a:lnTo>
                      <a:pt x="86" y="259"/>
                    </a:lnTo>
                    <a:lnTo>
                      <a:pt x="90" y="251"/>
                    </a:lnTo>
                    <a:lnTo>
                      <a:pt x="95" y="243"/>
                    </a:lnTo>
                    <a:lnTo>
                      <a:pt x="95" y="239"/>
                    </a:lnTo>
                    <a:lnTo>
                      <a:pt x="97" y="234"/>
                    </a:lnTo>
                    <a:lnTo>
                      <a:pt x="98" y="230"/>
                    </a:lnTo>
                    <a:lnTo>
                      <a:pt x="99" y="227"/>
                    </a:lnTo>
                    <a:lnTo>
                      <a:pt x="102" y="220"/>
                    </a:lnTo>
                    <a:lnTo>
                      <a:pt x="104" y="214"/>
                    </a:lnTo>
                    <a:lnTo>
                      <a:pt x="106" y="207"/>
                    </a:lnTo>
                    <a:lnTo>
                      <a:pt x="108" y="203"/>
                    </a:lnTo>
                    <a:lnTo>
                      <a:pt x="110" y="197"/>
                    </a:lnTo>
                    <a:lnTo>
                      <a:pt x="111" y="194"/>
                    </a:lnTo>
                    <a:lnTo>
                      <a:pt x="111" y="190"/>
                    </a:lnTo>
                    <a:lnTo>
                      <a:pt x="112" y="186"/>
                    </a:lnTo>
                    <a:lnTo>
                      <a:pt x="113" y="183"/>
                    </a:lnTo>
                    <a:lnTo>
                      <a:pt x="113" y="181"/>
                    </a:lnTo>
                    <a:lnTo>
                      <a:pt x="115" y="178"/>
                    </a:lnTo>
                    <a:lnTo>
                      <a:pt x="115" y="177"/>
                    </a:lnTo>
                    <a:lnTo>
                      <a:pt x="130" y="220"/>
                    </a:lnTo>
                    <a:lnTo>
                      <a:pt x="159" y="338"/>
                    </a:lnTo>
                    <a:lnTo>
                      <a:pt x="159" y="335"/>
                    </a:lnTo>
                    <a:lnTo>
                      <a:pt x="159" y="334"/>
                    </a:lnTo>
                    <a:lnTo>
                      <a:pt x="159" y="330"/>
                    </a:lnTo>
                    <a:lnTo>
                      <a:pt x="159" y="325"/>
                    </a:lnTo>
                    <a:lnTo>
                      <a:pt x="160" y="320"/>
                    </a:lnTo>
                    <a:lnTo>
                      <a:pt x="162" y="313"/>
                    </a:lnTo>
                    <a:lnTo>
                      <a:pt x="162" y="306"/>
                    </a:lnTo>
                    <a:lnTo>
                      <a:pt x="163" y="299"/>
                    </a:lnTo>
                    <a:lnTo>
                      <a:pt x="163" y="294"/>
                    </a:lnTo>
                    <a:lnTo>
                      <a:pt x="163" y="290"/>
                    </a:lnTo>
                    <a:lnTo>
                      <a:pt x="164" y="285"/>
                    </a:lnTo>
                    <a:lnTo>
                      <a:pt x="164" y="281"/>
                    </a:lnTo>
                    <a:lnTo>
                      <a:pt x="164" y="273"/>
                    </a:lnTo>
                    <a:lnTo>
                      <a:pt x="167" y="265"/>
                    </a:lnTo>
                    <a:lnTo>
                      <a:pt x="167" y="257"/>
                    </a:lnTo>
                    <a:lnTo>
                      <a:pt x="167" y="251"/>
                    </a:lnTo>
                    <a:lnTo>
                      <a:pt x="167" y="243"/>
                    </a:lnTo>
                    <a:lnTo>
                      <a:pt x="168" y="239"/>
                    </a:lnTo>
                    <a:lnTo>
                      <a:pt x="167" y="233"/>
                    </a:lnTo>
                    <a:lnTo>
                      <a:pt x="167" y="225"/>
                    </a:lnTo>
                    <a:lnTo>
                      <a:pt x="166" y="221"/>
                    </a:lnTo>
                    <a:lnTo>
                      <a:pt x="164" y="217"/>
                    </a:lnTo>
                    <a:lnTo>
                      <a:pt x="164" y="213"/>
                    </a:lnTo>
                    <a:lnTo>
                      <a:pt x="164" y="209"/>
                    </a:lnTo>
                    <a:lnTo>
                      <a:pt x="163" y="204"/>
                    </a:lnTo>
                    <a:lnTo>
                      <a:pt x="162" y="199"/>
                    </a:lnTo>
                    <a:lnTo>
                      <a:pt x="162" y="195"/>
                    </a:lnTo>
                    <a:lnTo>
                      <a:pt x="160" y="190"/>
                    </a:lnTo>
                    <a:lnTo>
                      <a:pt x="159" y="184"/>
                    </a:lnTo>
                    <a:lnTo>
                      <a:pt x="159" y="181"/>
                    </a:lnTo>
                    <a:lnTo>
                      <a:pt x="158" y="175"/>
                    </a:lnTo>
                    <a:lnTo>
                      <a:pt x="158" y="171"/>
                    </a:lnTo>
                    <a:lnTo>
                      <a:pt x="155" y="166"/>
                    </a:lnTo>
                    <a:lnTo>
                      <a:pt x="155" y="162"/>
                    </a:lnTo>
                    <a:lnTo>
                      <a:pt x="154" y="157"/>
                    </a:lnTo>
                    <a:lnTo>
                      <a:pt x="153" y="153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4"/>
                    </a:lnTo>
                    <a:lnTo>
                      <a:pt x="147" y="128"/>
                    </a:lnTo>
                    <a:lnTo>
                      <a:pt x="147" y="126"/>
                    </a:lnTo>
                    <a:lnTo>
                      <a:pt x="154" y="126"/>
                    </a:lnTo>
                    <a:lnTo>
                      <a:pt x="140" y="52"/>
                    </a:lnTo>
                    <a:lnTo>
                      <a:pt x="146" y="62"/>
                    </a:lnTo>
                    <a:lnTo>
                      <a:pt x="151" y="71"/>
                    </a:lnTo>
                    <a:lnTo>
                      <a:pt x="156" y="79"/>
                    </a:lnTo>
                    <a:lnTo>
                      <a:pt x="163" y="85"/>
                    </a:lnTo>
                    <a:lnTo>
                      <a:pt x="171" y="93"/>
                    </a:lnTo>
                    <a:lnTo>
                      <a:pt x="177" y="97"/>
                    </a:lnTo>
                    <a:lnTo>
                      <a:pt x="184" y="98"/>
                    </a:lnTo>
                    <a:lnTo>
                      <a:pt x="190" y="101"/>
                    </a:lnTo>
                    <a:lnTo>
                      <a:pt x="197" y="102"/>
                    </a:lnTo>
                    <a:lnTo>
                      <a:pt x="205" y="104"/>
                    </a:lnTo>
                    <a:lnTo>
                      <a:pt x="211" y="104"/>
                    </a:lnTo>
                    <a:lnTo>
                      <a:pt x="219" y="104"/>
                    </a:lnTo>
                    <a:lnTo>
                      <a:pt x="231" y="102"/>
                    </a:lnTo>
                    <a:lnTo>
                      <a:pt x="221" y="97"/>
                    </a:lnTo>
                    <a:lnTo>
                      <a:pt x="214" y="93"/>
                    </a:lnTo>
                    <a:lnTo>
                      <a:pt x="210" y="91"/>
                    </a:lnTo>
                    <a:lnTo>
                      <a:pt x="205" y="88"/>
                    </a:lnTo>
                    <a:lnTo>
                      <a:pt x="201" y="85"/>
                    </a:lnTo>
                    <a:lnTo>
                      <a:pt x="197" y="83"/>
                    </a:lnTo>
                    <a:lnTo>
                      <a:pt x="188" y="75"/>
                    </a:lnTo>
                    <a:lnTo>
                      <a:pt x="181" y="69"/>
                    </a:lnTo>
                    <a:lnTo>
                      <a:pt x="177" y="62"/>
                    </a:lnTo>
                    <a:lnTo>
                      <a:pt x="175" y="56"/>
                    </a:lnTo>
                    <a:lnTo>
                      <a:pt x="172" y="50"/>
                    </a:lnTo>
                    <a:lnTo>
                      <a:pt x="168" y="45"/>
                    </a:lnTo>
                    <a:lnTo>
                      <a:pt x="164" y="39"/>
                    </a:lnTo>
                    <a:lnTo>
                      <a:pt x="159" y="32"/>
                    </a:lnTo>
                    <a:lnTo>
                      <a:pt x="155" y="28"/>
                    </a:lnTo>
                    <a:lnTo>
                      <a:pt x="153" y="24"/>
                    </a:lnTo>
                    <a:lnTo>
                      <a:pt x="149" y="22"/>
                    </a:lnTo>
                    <a:lnTo>
                      <a:pt x="145" y="18"/>
                    </a:lnTo>
                    <a:lnTo>
                      <a:pt x="140" y="13"/>
                    </a:lnTo>
                    <a:lnTo>
                      <a:pt x="136" y="9"/>
                    </a:lnTo>
                    <a:lnTo>
                      <a:pt x="130" y="6"/>
                    </a:lnTo>
                    <a:lnTo>
                      <a:pt x="125" y="3"/>
                    </a:lnTo>
                    <a:lnTo>
                      <a:pt x="119" y="2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0" y="1"/>
                    </a:lnTo>
                    <a:lnTo>
                      <a:pt x="84" y="2"/>
                    </a:lnTo>
                    <a:lnTo>
                      <a:pt x="78" y="3"/>
                    </a:lnTo>
                    <a:lnTo>
                      <a:pt x="72" y="6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7" name="Freeform 68"/>
              <p:cNvSpPr>
                <a:spLocks/>
              </p:cNvSpPr>
              <p:nvPr/>
            </p:nvSpPr>
            <p:spPr bwMode="auto">
              <a:xfrm>
                <a:off x="2545" y="2163"/>
                <a:ext cx="10" cy="9"/>
              </a:xfrm>
              <a:custGeom>
                <a:avLst/>
                <a:gdLst>
                  <a:gd name="T0" fmla="*/ 0 w 20"/>
                  <a:gd name="T1" fmla="*/ 0 h 18"/>
                  <a:gd name="T2" fmla="*/ 2 w 20"/>
                  <a:gd name="T3" fmla="*/ 1 h 18"/>
                  <a:gd name="T4" fmla="*/ 2 w 20"/>
                  <a:gd name="T5" fmla="*/ 2 h 18"/>
                  <a:gd name="T6" fmla="*/ 1 w 20"/>
                  <a:gd name="T7" fmla="*/ 2 h 18"/>
                  <a:gd name="T8" fmla="*/ 1 w 20"/>
                  <a:gd name="T9" fmla="*/ 1 h 18"/>
                  <a:gd name="T10" fmla="*/ 0 w 20"/>
                  <a:gd name="T11" fmla="*/ 0 h 18"/>
                  <a:gd name="T12" fmla="*/ 0 w 2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8"/>
                  <a:gd name="T23" fmla="*/ 20 w 2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8">
                    <a:moveTo>
                      <a:pt x="0" y="0"/>
                    </a:moveTo>
                    <a:lnTo>
                      <a:pt x="20" y="8"/>
                    </a:lnTo>
                    <a:lnTo>
                      <a:pt x="18" y="18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8" name="Freeform 69"/>
              <p:cNvSpPr>
                <a:spLocks/>
              </p:cNvSpPr>
              <p:nvPr/>
            </p:nvSpPr>
            <p:spPr bwMode="auto">
              <a:xfrm>
                <a:off x="2460" y="2274"/>
                <a:ext cx="7" cy="5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1 h 10"/>
                  <a:gd name="T8" fmla="*/ 0 w 16"/>
                  <a:gd name="T9" fmla="*/ 1 h 10"/>
                  <a:gd name="T10" fmla="*/ 0 w 16"/>
                  <a:gd name="T11" fmla="*/ 1 h 10"/>
                  <a:gd name="T12" fmla="*/ 0 w 16"/>
                  <a:gd name="T13" fmla="*/ 1 h 10"/>
                  <a:gd name="T14" fmla="*/ 0 w 16"/>
                  <a:gd name="T15" fmla="*/ 1 h 10"/>
                  <a:gd name="T16" fmla="*/ 0 w 16"/>
                  <a:gd name="T17" fmla="*/ 0 h 10"/>
                  <a:gd name="T18" fmla="*/ 0 w 1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0"/>
                  <a:gd name="T32" fmla="*/ 16 w 1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0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6" y="10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9" name="Freeform 70"/>
              <p:cNvSpPr>
                <a:spLocks/>
              </p:cNvSpPr>
              <p:nvPr/>
            </p:nvSpPr>
            <p:spPr bwMode="auto">
              <a:xfrm>
                <a:off x="2417" y="1932"/>
                <a:ext cx="518" cy="582"/>
              </a:xfrm>
              <a:custGeom>
                <a:avLst/>
                <a:gdLst>
                  <a:gd name="T0" fmla="*/ 7 w 555"/>
                  <a:gd name="T1" fmla="*/ 0 h 602"/>
                  <a:gd name="T2" fmla="*/ 220 w 555"/>
                  <a:gd name="T3" fmla="*/ 209 h 602"/>
                  <a:gd name="T4" fmla="*/ 225 w 555"/>
                  <a:gd name="T5" fmla="*/ 213 h 602"/>
                  <a:gd name="T6" fmla="*/ 231 w 555"/>
                  <a:gd name="T7" fmla="*/ 221 h 602"/>
                  <a:gd name="T8" fmla="*/ 238 w 555"/>
                  <a:gd name="T9" fmla="*/ 228 h 602"/>
                  <a:gd name="T10" fmla="*/ 242 w 555"/>
                  <a:gd name="T11" fmla="*/ 234 h 602"/>
                  <a:gd name="T12" fmla="*/ 247 w 555"/>
                  <a:gd name="T13" fmla="*/ 239 h 602"/>
                  <a:gd name="T14" fmla="*/ 253 w 555"/>
                  <a:gd name="T15" fmla="*/ 247 h 602"/>
                  <a:gd name="T16" fmla="*/ 258 w 555"/>
                  <a:gd name="T17" fmla="*/ 252 h 602"/>
                  <a:gd name="T18" fmla="*/ 264 w 555"/>
                  <a:gd name="T19" fmla="*/ 260 h 602"/>
                  <a:gd name="T20" fmla="*/ 270 w 555"/>
                  <a:gd name="T21" fmla="*/ 267 h 602"/>
                  <a:gd name="T22" fmla="*/ 277 w 555"/>
                  <a:gd name="T23" fmla="*/ 276 h 602"/>
                  <a:gd name="T24" fmla="*/ 283 w 555"/>
                  <a:gd name="T25" fmla="*/ 282 h 602"/>
                  <a:gd name="T26" fmla="*/ 290 w 555"/>
                  <a:gd name="T27" fmla="*/ 290 h 602"/>
                  <a:gd name="T28" fmla="*/ 297 w 555"/>
                  <a:gd name="T29" fmla="*/ 298 h 602"/>
                  <a:gd name="T30" fmla="*/ 302 w 555"/>
                  <a:gd name="T31" fmla="*/ 305 h 602"/>
                  <a:gd name="T32" fmla="*/ 310 w 555"/>
                  <a:gd name="T33" fmla="*/ 313 h 602"/>
                  <a:gd name="T34" fmla="*/ 315 w 555"/>
                  <a:gd name="T35" fmla="*/ 321 h 602"/>
                  <a:gd name="T36" fmla="*/ 328 w 555"/>
                  <a:gd name="T37" fmla="*/ 329 h 602"/>
                  <a:gd name="T38" fmla="*/ 208 w 555"/>
                  <a:gd name="T39" fmla="*/ 367 h 602"/>
                  <a:gd name="T40" fmla="*/ 218 w 555"/>
                  <a:gd name="T41" fmla="*/ 364 h 602"/>
                  <a:gd name="T42" fmla="*/ 228 w 555"/>
                  <a:gd name="T43" fmla="*/ 362 h 602"/>
                  <a:gd name="T44" fmla="*/ 236 w 555"/>
                  <a:gd name="T45" fmla="*/ 358 h 602"/>
                  <a:gd name="T46" fmla="*/ 245 w 555"/>
                  <a:gd name="T47" fmla="*/ 355 h 602"/>
                  <a:gd name="T48" fmla="*/ 254 w 555"/>
                  <a:gd name="T49" fmla="*/ 354 h 602"/>
                  <a:gd name="T50" fmla="*/ 249 w 555"/>
                  <a:gd name="T51" fmla="*/ 346 h 602"/>
                  <a:gd name="T52" fmla="*/ 245 w 555"/>
                  <a:gd name="T53" fmla="*/ 339 h 602"/>
                  <a:gd name="T54" fmla="*/ 240 w 555"/>
                  <a:gd name="T55" fmla="*/ 331 h 602"/>
                  <a:gd name="T56" fmla="*/ 234 w 555"/>
                  <a:gd name="T57" fmla="*/ 324 h 602"/>
                  <a:gd name="T58" fmla="*/ 230 w 555"/>
                  <a:gd name="T59" fmla="*/ 316 h 602"/>
                  <a:gd name="T60" fmla="*/ 225 w 555"/>
                  <a:gd name="T61" fmla="*/ 308 h 602"/>
                  <a:gd name="T62" fmla="*/ 220 w 555"/>
                  <a:gd name="T63" fmla="*/ 302 h 602"/>
                  <a:gd name="T64" fmla="*/ 215 w 555"/>
                  <a:gd name="T65" fmla="*/ 294 h 602"/>
                  <a:gd name="T66" fmla="*/ 210 w 555"/>
                  <a:gd name="T67" fmla="*/ 286 h 602"/>
                  <a:gd name="T68" fmla="*/ 204 w 555"/>
                  <a:gd name="T69" fmla="*/ 280 h 602"/>
                  <a:gd name="T70" fmla="*/ 201 w 555"/>
                  <a:gd name="T71" fmla="*/ 274 h 602"/>
                  <a:gd name="T72" fmla="*/ 196 w 555"/>
                  <a:gd name="T73" fmla="*/ 267 h 602"/>
                  <a:gd name="T74" fmla="*/ 190 w 555"/>
                  <a:gd name="T75" fmla="*/ 261 h 602"/>
                  <a:gd name="T76" fmla="*/ 186 w 555"/>
                  <a:gd name="T77" fmla="*/ 252 h 602"/>
                  <a:gd name="T78" fmla="*/ 177 w 555"/>
                  <a:gd name="T79" fmla="*/ 245 h 602"/>
                  <a:gd name="T80" fmla="*/ 175 w 555"/>
                  <a:gd name="T81" fmla="*/ 239 h 602"/>
                  <a:gd name="T82" fmla="*/ 80 w 555"/>
                  <a:gd name="T83" fmla="*/ 174 h 6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55"/>
                  <a:gd name="T127" fmla="*/ 0 h 602"/>
                  <a:gd name="T128" fmla="*/ 555 w 555"/>
                  <a:gd name="T129" fmla="*/ 602 h 6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55" h="602">
                    <a:moveTo>
                      <a:pt x="100" y="93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54" y="83"/>
                    </a:lnTo>
                    <a:lnTo>
                      <a:pt x="185" y="210"/>
                    </a:lnTo>
                    <a:lnTo>
                      <a:pt x="290" y="239"/>
                    </a:lnTo>
                    <a:lnTo>
                      <a:pt x="291" y="240"/>
                    </a:lnTo>
                    <a:lnTo>
                      <a:pt x="294" y="242"/>
                    </a:lnTo>
                    <a:lnTo>
                      <a:pt x="296" y="244"/>
                    </a:lnTo>
                    <a:lnTo>
                      <a:pt x="298" y="246"/>
                    </a:lnTo>
                    <a:lnTo>
                      <a:pt x="301" y="249"/>
                    </a:lnTo>
                    <a:lnTo>
                      <a:pt x="304" y="253"/>
                    </a:lnTo>
                    <a:lnTo>
                      <a:pt x="307" y="255"/>
                    </a:lnTo>
                    <a:lnTo>
                      <a:pt x="311" y="259"/>
                    </a:lnTo>
                    <a:lnTo>
                      <a:pt x="313" y="261"/>
                    </a:lnTo>
                    <a:lnTo>
                      <a:pt x="314" y="263"/>
                    </a:lnTo>
                    <a:lnTo>
                      <a:pt x="316" y="265"/>
                    </a:lnTo>
                    <a:lnTo>
                      <a:pt x="318" y="268"/>
                    </a:lnTo>
                    <a:lnTo>
                      <a:pt x="321" y="270"/>
                    </a:lnTo>
                    <a:lnTo>
                      <a:pt x="323" y="272"/>
                    </a:lnTo>
                    <a:lnTo>
                      <a:pt x="326" y="274"/>
                    </a:lnTo>
                    <a:lnTo>
                      <a:pt x="328" y="277"/>
                    </a:lnTo>
                    <a:lnTo>
                      <a:pt x="330" y="279"/>
                    </a:lnTo>
                    <a:lnTo>
                      <a:pt x="333" y="282"/>
                    </a:lnTo>
                    <a:lnTo>
                      <a:pt x="335" y="284"/>
                    </a:lnTo>
                    <a:lnTo>
                      <a:pt x="338" y="287"/>
                    </a:lnTo>
                    <a:lnTo>
                      <a:pt x="340" y="289"/>
                    </a:lnTo>
                    <a:lnTo>
                      <a:pt x="342" y="292"/>
                    </a:lnTo>
                    <a:lnTo>
                      <a:pt x="345" y="295"/>
                    </a:lnTo>
                    <a:lnTo>
                      <a:pt x="348" y="298"/>
                    </a:lnTo>
                    <a:lnTo>
                      <a:pt x="351" y="300"/>
                    </a:lnTo>
                    <a:lnTo>
                      <a:pt x="354" y="304"/>
                    </a:lnTo>
                    <a:lnTo>
                      <a:pt x="356" y="306"/>
                    </a:lnTo>
                    <a:lnTo>
                      <a:pt x="359" y="309"/>
                    </a:lnTo>
                    <a:lnTo>
                      <a:pt x="362" y="312"/>
                    </a:lnTo>
                    <a:lnTo>
                      <a:pt x="365" y="315"/>
                    </a:lnTo>
                    <a:lnTo>
                      <a:pt x="367" y="317"/>
                    </a:lnTo>
                    <a:lnTo>
                      <a:pt x="370" y="321"/>
                    </a:lnTo>
                    <a:lnTo>
                      <a:pt x="373" y="323"/>
                    </a:lnTo>
                    <a:lnTo>
                      <a:pt x="376" y="326"/>
                    </a:lnTo>
                    <a:lnTo>
                      <a:pt x="379" y="329"/>
                    </a:lnTo>
                    <a:lnTo>
                      <a:pt x="382" y="332"/>
                    </a:lnTo>
                    <a:lnTo>
                      <a:pt x="385" y="335"/>
                    </a:lnTo>
                    <a:lnTo>
                      <a:pt x="388" y="338"/>
                    </a:lnTo>
                    <a:lnTo>
                      <a:pt x="391" y="341"/>
                    </a:lnTo>
                    <a:lnTo>
                      <a:pt x="393" y="344"/>
                    </a:lnTo>
                    <a:lnTo>
                      <a:pt x="396" y="347"/>
                    </a:lnTo>
                    <a:lnTo>
                      <a:pt x="399" y="349"/>
                    </a:lnTo>
                    <a:lnTo>
                      <a:pt x="402" y="352"/>
                    </a:lnTo>
                    <a:lnTo>
                      <a:pt x="405" y="356"/>
                    </a:lnTo>
                    <a:lnTo>
                      <a:pt x="408" y="358"/>
                    </a:lnTo>
                    <a:lnTo>
                      <a:pt x="410" y="361"/>
                    </a:lnTo>
                    <a:lnTo>
                      <a:pt x="413" y="364"/>
                    </a:lnTo>
                    <a:lnTo>
                      <a:pt x="416" y="367"/>
                    </a:lnTo>
                    <a:lnTo>
                      <a:pt x="419" y="369"/>
                    </a:lnTo>
                    <a:lnTo>
                      <a:pt x="422" y="373"/>
                    </a:lnTo>
                    <a:lnTo>
                      <a:pt x="432" y="376"/>
                    </a:lnTo>
                    <a:lnTo>
                      <a:pt x="555" y="602"/>
                    </a:lnTo>
                    <a:lnTo>
                      <a:pt x="270" y="421"/>
                    </a:lnTo>
                    <a:lnTo>
                      <a:pt x="274" y="421"/>
                    </a:lnTo>
                    <a:lnTo>
                      <a:pt x="281" y="419"/>
                    </a:lnTo>
                    <a:lnTo>
                      <a:pt x="285" y="418"/>
                    </a:lnTo>
                    <a:lnTo>
                      <a:pt x="288" y="417"/>
                    </a:lnTo>
                    <a:lnTo>
                      <a:pt x="292" y="416"/>
                    </a:lnTo>
                    <a:lnTo>
                      <a:pt x="296" y="414"/>
                    </a:lnTo>
                    <a:lnTo>
                      <a:pt x="300" y="414"/>
                    </a:lnTo>
                    <a:lnTo>
                      <a:pt x="303" y="413"/>
                    </a:lnTo>
                    <a:lnTo>
                      <a:pt x="307" y="412"/>
                    </a:lnTo>
                    <a:lnTo>
                      <a:pt x="311" y="410"/>
                    </a:lnTo>
                    <a:lnTo>
                      <a:pt x="315" y="409"/>
                    </a:lnTo>
                    <a:lnTo>
                      <a:pt x="318" y="408"/>
                    </a:lnTo>
                    <a:lnTo>
                      <a:pt x="322" y="407"/>
                    </a:lnTo>
                    <a:lnTo>
                      <a:pt x="326" y="407"/>
                    </a:lnTo>
                    <a:lnTo>
                      <a:pt x="330" y="405"/>
                    </a:lnTo>
                    <a:lnTo>
                      <a:pt x="334" y="405"/>
                    </a:lnTo>
                    <a:lnTo>
                      <a:pt x="332" y="401"/>
                    </a:lnTo>
                    <a:lnTo>
                      <a:pt x="330" y="399"/>
                    </a:lnTo>
                    <a:lnTo>
                      <a:pt x="328" y="396"/>
                    </a:lnTo>
                    <a:lnTo>
                      <a:pt x="326" y="393"/>
                    </a:lnTo>
                    <a:lnTo>
                      <a:pt x="324" y="390"/>
                    </a:lnTo>
                    <a:lnTo>
                      <a:pt x="322" y="388"/>
                    </a:lnTo>
                    <a:lnTo>
                      <a:pt x="320" y="384"/>
                    </a:lnTo>
                    <a:lnTo>
                      <a:pt x="318" y="382"/>
                    </a:lnTo>
                    <a:lnTo>
                      <a:pt x="316" y="379"/>
                    </a:lnTo>
                    <a:lnTo>
                      <a:pt x="313" y="376"/>
                    </a:lnTo>
                    <a:lnTo>
                      <a:pt x="311" y="373"/>
                    </a:lnTo>
                    <a:lnTo>
                      <a:pt x="309" y="370"/>
                    </a:lnTo>
                    <a:lnTo>
                      <a:pt x="307" y="367"/>
                    </a:lnTo>
                    <a:lnTo>
                      <a:pt x="305" y="365"/>
                    </a:lnTo>
                    <a:lnTo>
                      <a:pt x="303" y="362"/>
                    </a:lnTo>
                    <a:lnTo>
                      <a:pt x="301" y="359"/>
                    </a:lnTo>
                    <a:lnTo>
                      <a:pt x="299" y="356"/>
                    </a:lnTo>
                    <a:lnTo>
                      <a:pt x="296" y="353"/>
                    </a:lnTo>
                    <a:lnTo>
                      <a:pt x="294" y="351"/>
                    </a:lnTo>
                    <a:lnTo>
                      <a:pt x="292" y="348"/>
                    </a:lnTo>
                    <a:lnTo>
                      <a:pt x="290" y="345"/>
                    </a:lnTo>
                    <a:lnTo>
                      <a:pt x="287" y="342"/>
                    </a:lnTo>
                    <a:lnTo>
                      <a:pt x="285" y="339"/>
                    </a:lnTo>
                    <a:lnTo>
                      <a:pt x="283" y="336"/>
                    </a:lnTo>
                    <a:lnTo>
                      <a:pt x="281" y="333"/>
                    </a:lnTo>
                    <a:lnTo>
                      <a:pt x="279" y="330"/>
                    </a:lnTo>
                    <a:lnTo>
                      <a:pt x="276" y="328"/>
                    </a:lnTo>
                    <a:lnTo>
                      <a:pt x="274" y="326"/>
                    </a:lnTo>
                    <a:lnTo>
                      <a:pt x="272" y="323"/>
                    </a:lnTo>
                    <a:lnTo>
                      <a:pt x="270" y="321"/>
                    </a:lnTo>
                    <a:lnTo>
                      <a:pt x="268" y="318"/>
                    </a:lnTo>
                    <a:lnTo>
                      <a:pt x="266" y="316"/>
                    </a:lnTo>
                    <a:lnTo>
                      <a:pt x="264" y="313"/>
                    </a:lnTo>
                    <a:lnTo>
                      <a:pt x="262" y="311"/>
                    </a:lnTo>
                    <a:lnTo>
                      <a:pt x="260" y="308"/>
                    </a:lnTo>
                    <a:lnTo>
                      <a:pt x="258" y="306"/>
                    </a:lnTo>
                    <a:lnTo>
                      <a:pt x="255" y="304"/>
                    </a:lnTo>
                    <a:lnTo>
                      <a:pt x="253" y="302"/>
                    </a:lnTo>
                    <a:lnTo>
                      <a:pt x="252" y="299"/>
                    </a:lnTo>
                    <a:lnTo>
                      <a:pt x="250" y="298"/>
                    </a:lnTo>
                    <a:lnTo>
                      <a:pt x="246" y="293"/>
                    </a:lnTo>
                    <a:lnTo>
                      <a:pt x="244" y="289"/>
                    </a:lnTo>
                    <a:lnTo>
                      <a:pt x="240" y="286"/>
                    </a:lnTo>
                    <a:lnTo>
                      <a:pt x="238" y="283"/>
                    </a:lnTo>
                    <a:lnTo>
                      <a:pt x="235" y="280"/>
                    </a:lnTo>
                    <a:lnTo>
                      <a:pt x="233" y="278"/>
                    </a:lnTo>
                    <a:lnTo>
                      <a:pt x="231" y="275"/>
                    </a:lnTo>
                    <a:lnTo>
                      <a:pt x="229" y="274"/>
                    </a:lnTo>
                    <a:lnTo>
                      <a:pt x="227" y="272"/>
                    </a:lnTo>
                    <a:lnTo>
                      <a:pt x="227" y="270"/>
                    </a:lnTo>
                    <a:lnTo>
                      <a:pt x="106" y="199"/>
                    </a:lnTo>
                    <a:lnTo>
                      <a:pt x="100" y="93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0" name="Freeform 71"/>
              <p:cNvSpPr>
                <a:spLocks/>
              </p:cNvSpPr>
              <p:nvPr/>
            </p:nvSpPr>
            <p:spPr bwMode="auto">
              <a:xfrm>
                <a:off x="2483" y="2121"/>
                <a:ext cx="13" cy="22"/>
              </a:xfrm>
              <a:custGeom>
                <a:avLst/>
                <a:gdLst>
                  <a:gd name="T0" fmla="*/ 0 w 26"/>
                  <a:gd name="T1" fmla="*/ 0 h 45"/>
                  <a:gd name="T2" fmla="*/ 1 w 26"/>
                  <a:gd name="T3" fmla="*/ 0 h 45"/>
                  <a:gd name="T4" fmla="*/ 2 w 26"/>
                  <a:gd name="T5" fmla="*/ 0 h 45"/>
                  <a:gd name="T6" fmla="*/ 2 w 26"/>
                  <a:gd name="T7" fmla="*/ 2 h 45"/>
                  <a:gd name="T8" fmla="*/ 2 w 26"/>
                  <a:gd name="T9" fmla="*/ 2 h 45"/>
                  <a:gd name="T10" fmla="*/ 1 w 26"/>
                  <a:gd name="T11" fmla="*/ 2 h 45"/>
                  <a:gd name="T12" fmla="*/ 0 w 26"/>
                  <a:gd name="T13" fmla="*/ 0 h 45"/>
                  <a:gd name="T14" fmla="*/ 0 w 26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5"/>
                  <a:gd name="T26" fmla="*/ 26 w 26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5">
                    <a:moveTo>
                      <a:pt x="0" y="0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6" y="41"/>
                    </a:lnTo>
                    <a:lnTo>
                      <a:pt x="21" y="45"/>
                    </a:lnTo>
                    <a:lnTo>
                      <a:pt x="1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1" name="Freeform 72"/>
              <p:cNvSpPr>
                <a:spLocks/>
              </p:cNvSpPr>
              <p:nvPr/>
            </p:nvSpPr>
            <p:spPr bwMode="auto">
              <a:xfrm>
                <a:off x="2488" y="2124"/>
                <a:ext cx="8" cy="38"/>
              </a:xfrm>
              <a:custGeom>
                <a:avLst/>
                <a:gdLst>
                  <a:gd name="T0" fmla="*/ 1 w 16"/>
                  <a:gd name="T1" fmla="*/ 0 h 79"/>
                  <a:gd name="T2" fmla="*/ 1 w 16"/>
                  <a:gd name="T3" fmla="*/ 0 h 79"/>
                  <a:gd name="T4" fmla="*/ 1 w 16"/>
                  <a:gd name="T5" fmla="*/ 0 h 79"/>
                  <a:gd name="T6" fmla="*/ 0 w 16"/>
                  <a:gd name="T7" fmla="*/ 2 h 79"/>
                  <a:gd name="T8" fmla="*/ 1 w 16"/>
                  <a:gd name="T9" fmla="*/ 4 h 79"/>
                  <a:gd name="T10" fmla="*/ 1 w 16"/>
                  <a:gd name="T11" fmla="*/ 2 h 79"/>
                  <a:gd name="T12" fmla="*/ 1 w 16"/>
                  <a:gd name="T13" fmla="*/ 0 h 79"/>
                  <a:gd name="T14" fmla="*/ 1 w 16"/>
                  <a:gd name="T15" fmla="*/ 0 h 79"/>
                  <a:gd name="T16" fmla="*/ 1 w 16"/>
                  <a:gd name="T17" fmla="*/ 0 h 79"/>
                  <a:gd name="T18" fmla="*/ 1 w 16"/>
                  <a:gd name="T19" fmla="*/ 0 h 79"/>
                  <a:gd name="T20" fmla="*/ 1 w 1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79"/>
                  <a:gd name="T35" fmla="*/ 16 w 16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79">
                    <a:moveTo>
                      <a:pt x="2" y="0"/>
                    </a:moveTo>
                    <a:lnTo>
                      <a:pt x="2" y="6"/>
                    </a:lnTo>
                    <a:lnTo>
                      <a:pt x="3" y="9"/>
                    </a:lnTo>
                    <a:lnTo>
                      <a:pt x="0" y="36"/>
                    </a:lnTo>
                    <a:lnTo>
                      <a:pt x="15" y="79"/>
                    </a:lnTo>
                    <a:lnTo>
                      <a:pt x="16" y="36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2" name="Freeform 73"/>
              <p:cNvSpPr>
                <a:spLocks/>
              </p:cNvSpPr>
              <p:nvPr/>
            </p:nvSpPr>
            <p:spPr bwMode="auto">
              <a:xfrm>
                <a:off x="2515" y="2275"/>
                <a:ext cx="9" cy="6"/>
              </a:xfrm>
              <a:custGeom>
                <a:avLst/>
                <a:gdLst>
                  <a:gd name="T0" fmla="*/ 1 w 18"/>
                  <a:gd name="T1" fmla="*/ 1 h 12"/>
                  <a:gd name="T2" fmla="*/ 2 w 18"/>
                  <a:gd name="T3" fmla="*/ 1 h 12"/>
                  <a:gd name="T4" fmla="*/ 0 w 18"/>
                  <a:gd name="T5" fmla="*/ 1 h 12"/>
                  <a:gd name="T6" fmla="*/ 1 w 18"/>
                  <a:gd name="T7" fmla="*/ 0 h 12"/>
                  <a:gd name="T8" fmla="*/ 1 w 18"/>
                  <a:gd name="T9" fmla="*/ 1 h 12"/>
                  <a:gd name="T10" fmla="*/ 1 w 18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2"/>
                  <a:gd name="T20" fmla="*/ 18 w 1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2">
                    <a:moveTo>
                      <a:pt x="13" y="5"/>
                    </a:moveTo>
                    <a:lnTo>
                      <a:pt x="18" y="12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3" name="Freeform 74"/>
              <p:cNvSpPr>
                <a:spLocks/>
              </p:cNvSpPr>
              <p:nvPr/>
            </p:nvSpPr>
            <p:spPr bwMode="auto">
              <a:xfrm>
                <a:off x="2270" y="2035"/>
                <a:ext cx="239" cy="63"/>
              </a:xfrm>
              <a:custGeom>
                <a:avLst/>
                <a:gdLst>
                  <a:gd name="T0" fmla="*/ 7 w 511"/>
                  <a:gd name="T1" fmla="*/ 0 h 129"/>
                  <a:gd name="T2" fmla="*/ 0 w 511"/>
                  <a:gd name="T3" fmla="*/ 6 h 129"/>
                  <a:gd name="T4" fmla="*/ 24 w 511"/>
                  <a:gd name="T5" fmla="*/ 7 h 129"/>
                  <a:gd name="T6" fmla="*/ 7 w 511"/>
                  <a:gd name="T7" fmla="*/ 0 h 129"/>
                  <a:gd name="T8" fmla="*/ 7 w 511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29"/>
                  <a:gd name="T17" fmla="*/ 511 w 511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29">
                    <a:moveTo>
                      <a:pt x="160" y="0"/>
                    </a:moveTo>
                    <a:lnTo>
                      <a:pt x="0" y="110"/>
                    </a:lnTo>
                    <a:lnTo>
                      <a:pt x="511" y="129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4" name="Freeform 75"/>
              <p:cNvSpPr>
                <a:spLocks/>
              </p:cNvSpPr>
              <p:nvPr/>
            </p:nvSpPr>
            <p:spPr bwMode="auto">
              <a:xfrm>
                <a:off x="2357" y="1934"/>
                <a:ext cx="364" cy="141"/>
              </a:xfrm>
              <a:custGeom>
                <a:avLst/>
                <a:gdLst>
                  <a:gd name="T0" fmla="*/ 0 w 778"/>
                  <a:gd name="T1" fmla="*/ 14 h 292"/>
                  <a:gd name="T2" fmla="*/ 3 w 778"/>
                  <a:gd name="T3" fmla="*/ 16 h 292"/>
                  <a:gd name="T4" fmla="*/ 21 w 778"/>
                  <a:gd name="T5" fmla="*/ 13 h 292"/>
                  <a:gd name="T6" fmla="*/ 28 w 778"/>
                  <a:gd name="T7" fmla="*/ 4 h 292"/>
                  <a:gd name="T8" fmla="*/ 37 w 778"/>
                  <a:gd name="T9" fmla="*/ 0 h 292"/>
                  <a:gd name="T10" fmla="*/ 34 w 778"/>
                  <a:gd name="T11" fmla="*/ 0 h 292"/>
                  <a:gd name="T12" fmla="*/ 26 w 778"/>
                  <a:gd name="T13" fmla="*/ 3 h 292"/>
                  <a:gd name="T14" fmla="*/ 15 w 778"/>
                  <a:gd name="T15" fmla="*/ 12 h 292"/>
                  <a:gd name="T16" fmla="*/ 0 w 778"/>
                  <a:gd name="T17" fmla="*/ 14 h 292"/>
                  <a:gd name="T18" fmla="*/ 0 w 778"/>
                  <a:gd name="T19" fmla="*/ 14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8"/>
                  <a:gd name="T31" fmla="*/ 0 h 292"/>
                  <a:gd name="T32" fmla="*/ 778 w 778"/>
                  <a:gd name="T33" fmla="*/ 292 h 2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8" h="292">
                    <a:moveTo>
                      <a:pt x="0" y="262"/>
                    </a:moveTo>
                    <a:lnTo>
                      <a:pt x="63" y="292"/>
                    </a:lnTo>
                    <a:lnTo>
                      <a:pt x="435" y="242"/>
                    </a:lnTo>
                    <a:lnTo>
                      <a:pt x="586" y="77"/>
                    </a:lnTo>
                    <a:lnTo>
                      <a:pt x="778" y="10"/>
                    </a:lnTo>
                    <a:lnTo>
                      <a:pt x="700" y="0"/>
                    </a:lnTo>
                    <a:lnTo>
                      <a:pt x="534" y="51"/>
                    </a:lnTo>
                    <a:lnTo>
                      <a:pt x="322" y="220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5" name="Freeform 76"/>
              <p:cNvSpPr>
                <a:spLocks/>
              </p:cNvSpPr>
              <p:nvPr/>
            </p:nvSpPr>
            <p:spPr bwMode="auto">
              <a:xfrm>
                <a:off x="2569" y="1797"/>
                <a:ext cx="22" cy="41"/>
              </a:xfrm>
              <a:custGeom>
                <a:avLst/>
                <a:gdLst>
                  <a:gd name="T0" fmla="*/ 2 w 47"/>
                  <a:gd name="T1" fmla="*/ 4 h 85"/>
                  <a:gd name="T2" fmla="*/ 1 w 47"/>
                  <a:gd name="T3" fmla="*/ 1 h 85"/>
                  <a:gd name="T4" fmla="*/ 2 w 47"/>
                  <a:gd name="T5" fmla="*/ 1 h 85"/>
                  <a:gd name="T6" fmla="*/ 1 w 47"/>
                  <a:gd name="T7" fmla="*/ 1 h 85"/>
                  <a:gd name="T8" fmla="*/ 2 w 47"/>
                  <a:gd name="T9" fmla="*/ 1 h 85"/>
                  <a:gd name="T10" fmla="*/ 2 w 47"/>
                  <a:gd name="T11" fmla="*/ 1 h 85"/>
                  <a:gd name="T12" fmla="*/ 2 w 47"/>
                  <a:gd name="T13" fmla="*/ 1 h 85"/>
                  <a:gd name="T14" fmla="*/ 1 w 47"/>
                  <a:gd name="T15" fmla="*/ 1 h 85"/>
                  <a:gd name="T16" fmla="*/ 1 w 47"/>
                  <a:gd name="T17" fmla="*/ 0 h 85"/>
                  <a:gd name="T18" fmla="*/ 2 w 47"/>
                  <a:gd name="T19" fmla="*/ 0 h 85"/>
                  <a:gd name="T20" fmla="*/ 2 w 47"/>
                  <a:gd name="T21" fmla="*/ 0 h 85"/>
                  <a:gd name="T22" fmla="*/ 2 w 47"/>
                  <a:gd name="T23" fmla="*/ 0 h 85"/>
                  <a:gd name="T24" fmla="*/ 1 w 47"/>
                  <a:gd name="T25" fmla="*/ 0 h 85"/>
                  <a:gd name="T26" fmla="*/ 1 w 47"/>
                  <a:gd name="T27" fmla="*/ 0 h 85"/>
                  <a:gd name="T28" fmla="*/ 1 w 47"/>
                  <a:gd name="T29" fmla="*/ 0 h 85"/>
                  <a:gd name="T30" fmla="*/ 1 w 47"/>
                  <a:gd name="T31" fmla="*/ 0 h 85"/>
                  <a:gd name="T32" fmla="*/ 0 w 47"/>
                  <a:gd name="T33" fmla="*/ 0 h 85"/>
                  <a:gd name="T34" fmla="*/ 0 w 47"/>
                  <a:gd name="T35" fmla="*/ 0 h 85"/>
                  <a:gd name="T36" fmla="*/ 0 w 47"/>
                  <a:gd name="T37" fmla="*/ 0 h 85"/>
                  <a:gd name="T38" fmla="*/ 0 w 47"/>
                  <a:gd name="T39" fmla="*/ 0 h 85"/>
                  <a:gd name="T40" fmla="*/ 0 w 47"/>
                  <a:gd name="T41" fmla="*/ 0 h 85"/>
                  <a:gd name="T42" fmla="*/ 0 w 47"/>
                  <a:gd name="T43" fmla="*/ 1 h 85"/>
                  <a:gd name="T44" fmla="*/ 0 w 47"/>
                  <a:gd name="T45" fmla="*/ 1 h 85"/>
                  <a:gd name="T46" fmla="*/ 0 w 47"/>
                  <a:gd name="T47" fmla="*/ 2 h 85"/>
                  <a:gd name="T48" fmla="*/ 0 w 47"/>
                  <a:gd name="T49" fmla="*/ 2 h 85"/>
                  <a:gd name="T50" fmla="*/ 0 w 47"/>
                  <a:gd name="T51" fmla="*/ 5 h 85"/>
                  <a:gd name="T52" fmla="*/ 2 w 47"/>
                  <a:gd name="T53" fmla="*/ 4 h 85"/>
                  <a:gd name="T54" fmla="*/ 2 w 47"/>
                  <a:gd name="T55" fmla="*/ 4 h 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85"/>
                  <a:gd name="T86" fmla="*/ 47 w 47"/>
                  <a:gd name="T87" fmla="*/ 85 h 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85">
                    <a:moveTo>
                      <a:pt x="38" y="81"/>
                    </a:moveTo>
                    <a:lnTo>
                      <a:pt x="34" y="30"/>
                    </a:lnTo>
                    <a:lnTo>
                      <a:pt x="47" y="30"/>
                    </a:lnTo>
                    <a:lnTo>
                      <a:pt x="30" y="22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1" y="18"/>
                    </a:lnTo>
                    <a:lnTo>
                      <a:pt x="35" y="16"/>
                    </a:lnTo>
                    <a:lnTo>
                      <a:pt x="30" y="13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7" y="38"/>
                    </a:lnTo>
                    <a:lnTo>
                      <a:pt x="12" y="38"/>
                    </a:lnTo>
                    <a:lnTo>
                      <a:pt x="7" y="85"/>
                    </a:lnTo>
                    <a:lnTo>
                      <a:pt x="38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6" name="Freeform 77"/>
              <p:cNvSpPr>
                <a:spLocks/>
              </p:cNvSpPr>
              <p:nvPr/>
            </p:nvSpPr>
            <p:spPr bwMode="auto">
              <a:xfrm>
                <a:off x="2486" y="1876"/>
                <a:ext cx="14" cy="9"/>
              </a:xfrm>
              <a:custGeom>
                <a:avLst/>
                <a:gdLst>
                  <a:gd name="T0" fmla="*/ 1 w 31"/>
                  <a:gd name="T1" fmla="*/ 0 h 18"/>
                  <a:gd name="T2" fmla="*/ 1 w 31"/>
                  <a:gd name="T3" fmla="*/ 1 h 18"/>
                  <a:gd name="T4" fmla="*/ 1 w 31"/>
                  <a:gd name="T5" fmla="*/ 2 h 18"/>
                  <a:gd name="T6" fmla="*/ 0 w 31"/>
                  <a:gd name="T7" fmla="*/ 2 h 18"/>
                  <a:gd name="T8" fmla="*/ 0 w 31"/>
                  <a:gd name="T9" fmla="*/ 1 h 18"/>
                  <a:gd name="T10" fmla="*/ 1 w 31"/>
                  <a:gd name="T11" fmla="*/ 0 h 18"/>
                  <a:gd name="T12" fmla="*/ 1 w 3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8"/>
                  <a:gd name="T23" fmla="*/ 31 w 3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8">
                    <a:moveTo>
                      <a:pt x="31" y="0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7" name="Freeform 78"/>
              <p:cNvSpPr>
                <a:spLocks/>
              </p:cNvSpPr>
              <p:nvPr/>
            </p:nvSpPr>
            <p:spPr bwMode="auto">
              <a:xfrm>
                <a:off x="2604" y="1890"/>
                <a:ext cx="12" cy="16"/>
              </a:xfrm>
              <a:custGeom>
                <a:avLst/>
                <a:gdLst>
                  <a:gd name="T0" fmla="*/ 1 w 26"/>
                  <a:gd name="T1" fmla="*/ 0 h 32"/>
                  <a:gd name="T2" fmla="*/ 1 w 26"/>
                  <a:gd name="T3" fmla="*/ 2 h 32"/>
                  <a:gd name="T4" fmla="*/ 1 w 26"/>
                  <a:gd name="T5" fmla="*/ 2 h 32"/>
                  <a:gd name="T6" fmla="*/ 0 w 26"/>
                  <a:gd name="T7" fmla="*/ 2 h 32"/>
                  <a:gd name="T8" fmla="*/ 0 w 26"/>
                  <a:gd name="T9" fmla="*/ 1 h 32"/>
                  <a:gd name="T10" fmla="*/ 1 w 26"/>
                  <a:gd name="T11" fmla="*/ 0 h 32"/>
                  <a:gd name="T12" fmla="*/ 1 w 26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2"/>
                  <a:gd name="T23" fmla="*/ 26 w 2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2">
                    <a:moveTo>
                      <a:pt x="26" y="0"/>
                    </a:moveTo>
                    <a:lnTo>
                      <a:pt x="21" y="25"/>
                    </a:lnTo>
                    <a:lnTo>
                      <a:pt x="21" y="32"/>
                    </a:lnTo>
                    <a:lnTo>
                      <a:pt x="0" y="30"/>
                    </a:lnTo>
                    <a:lnTo>
                      <a:pt x="8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8" name="Freeform 79"/>
              <p:cNvSpPr>
                <a:spLocks/>
              </p:cNvSpPr>
              <p:nvPr/>
            </p:nvSpPr>
            <p:spPr bwMode="auto">
              <a:xfrm>
                <a:off x="2487" y="1816"/>
                <a:ext cx="136" cy="216"/>
              </a:xfrm>
              <a:custGeom>
                <a:avLst/>
                <a:gdLst>
                  <a:gd name="T0" fmla="*/ 6 w 290"/>
                  <a:gd name="T1" fmla="*/ 1 h 446"/>
                  <a:gd name="T2" fmla="*/ 5 w 290"/>
                  <a:gd name="T3" fmla="*/ 3 h 446"/>
                  <a:gd name="T4" fmla="*/ 4 w 290"/>
                  <a:gd name="T5" fmla="*/ 4 h 446"/>
                  <a:gd name="T6" fmla="*/ 0 w 290"/>
                  <a:gd name="T7" fmla="*/ 7 h 446"/>
                  <a:gd name="T8" fmla="*/ 2 w 290"/>
                  <a:gd name="T9" fmla="*/ 7 h 446"/>
                  <a:gd name="T10" fmla="*/ 3 w 290"/>
                  <a:gd name="T11" fmla="*/ 7 h 446"/>
                  <a:gd name="T12" fmla="*/ 4 w 290"/>
                  <a:gd name="T13" fmla="*/ 6 h 446"/>
                  <a:gd name="T14" fmla="*/ 5 w 290"/>
                  <a:gd name="T15" fmla="*/ 6 h 446"/>
                  <a:gd name="T16" fmla="*/ 6 w 290"/>
                  <a:gd name="T17" fmla="*/ 5 h 446"/>
                  <a:gd name="T18" fmla="*/ 7 w 290"/>
                  <a:gd name="T19" fmla="*/ 4 h 446"/>
                  <a:gd name="T20" fmla="*/ 6 w 290"/>
                  <a:gd name="T21" fmla="*/ 9 h 446"/>
                  <a:gd name="T22" fmla="*/ 5 w 290"/>
                  <a:gd name="T23" fmla="*/ 10 h 446"/>
                  <a:gd name="T24" fmla="*/ 5 w 290"/>
                  <a:gd name="T25" fmla="*/ 11 h 446"/>
                  <a:gd name="T26" fmla="*/ 4 w 290"/>
                  <a:gd name="T27" fmla="*/ 12 h 446"/>
                  <a:gd name="T28" fmla="*/ 4 w 290"/>
                  <a:gd name="T29" fmla="*/ 14 h 446"/>
                  <a:gd name="T30" fmla="*/ 4 w 290"/>
                  <a:gd name="T31" fmla="*/ 15 h 446"/>
                  <a:gd name="T32" fmla="*/ 4 w 290"/>
                  <a:gd name="T33" fmla="*/ 25 h 446"/>
                  <a:gd name="T34" fmla="*/ 5 w 290"/>
                  <a:gd name="T35" fmla="*/ 23 h 446"/>
                  <a:gd name="T36" fmla="*/ 6 w 290"/>
                  <a:gd name="T37" fmla="*/ 22 h 446"/>
                  <a:gd name="T38" fmla="*/ 6 w 290"/>
                  <a:gd name="T39" fmla="*/ 21 h 446"/>
                  <a:gd name="T40" fmla="*/ 6 w 290"/>
                  <a:gd name="T41" fmla="*/ 19 h 446"/>
                  <a:gd name="T42" fmla="*/ 6 w 290"/>
                  <a:gd name="T43" fmla="*/ 18 h 446"/>
                  <a:gd name="T44" fmla="*/ 6 w 290"/>
                  <a:gd name="T45" fmla="*/ 17 h 446"/>
                  <a:gd name="T46" fmla="*/ 6 w 290"/>
                  <a:gd name="T47" fmla="*/ 16 h 446"/>
                  <a:gd name="T48" fmla="*/ 8 w 290"/>
                  <a:gd name="T49" fmla="*/ 12 h 446"/>
                  <a:gd name="T50" fmla="*/ 8 w 290"/>
                  <a:gd name="T51" fmla="*/ 13 h 446"/>
                  <a:gd name="T52" fmla="*/ 8 w 290"/>
                  <a:gd name="T53" fmla="*/ 14 h 446"/>
                  <a:gd name="T54" fmla="*/ 9 w 290"/>
                  <a:gd name="T55" fmla="*/ 15 h 446"/>
                  <a:gd name="T56" fmla="*/ 9 w 290"/>
                  <a:gd name="T57" fmla="*/ 16 h 446"/>
                  <a:gd name="T58" fmla="*/ 10 w 290"/>
                  <a:gd name="T59" fmla="*/ 17 h 446"/>
                  <a:gd name="T60" fmla="*/ 11 w 290"/>
                  <a:gd name="T61" fmla="*/ 18 h 446"/>
                  <a:gd name="T62" fmla="*/ 12 w 290"/>
                  <a:gd name="T63" fmla="*/ 19 h 446"/>
                  <a:gd name="T64" fmla="*/ 12 w 290"/>
                  <a:gd name="T65" fmla="*/ 18 h 446"/>
                  <a:gd name="T66" fmla="*/ 12 w 290"/>
                  <a:gd name="T67" fmla="*/ 17 h 446"/>
                  <a:gd name="T68" fmla="*/ 12 w 290"/>
                  <a:gd name="T69" fmla="*/ 16 h 446"/>
                  <a:gd name="T70" fmla="*/ 11 w 290"/>
                  <a:gd name="T71" fmla="*/ 15 h 446"/>
                  <a:gd name="T72" fmla="*/ 11 w 290"/>
                  <a:gd name="T73" fmla="*/ 8 h 446"/>
                  <a:gd name="T74" fmla="*/ 13 w 290"/>
                  <a:gd name="T75" fmla="*/ 10 h 446"/>
                  <a:gd name="T76" fmla="*/ 13 w 290"/>
                  <a:gd name="T77" fmla="*/ 9 h 446"/>
                  <a:gd name="T78" fmla="*/ 14 w 290"/>
                  <a:gd name="T79" fmla="*/ 8 h 446"/>
                  <a:gd name="T80" fmla="*/ 14 w 290"/>
                  <a:gd name="T81" fmla="*/ 6 h 446"/>
                  <a:gd name="T82" fmla="*/ 14 w 290"/>
                  <a:gd name="T83" fmla="*/ 5 h 446"/>
                  <a:gd name="T84" fmla="*/ 14 w 290"/>
                  <a:gd name="T85" fmla="*/ 3 h 446"/>
                  <a:gd name="T86" fmla="*/ 13 w 290"/>
                  <a:gd name="T87" fmla="*/ 2 h 446"/>
                  <a:gd name="T88" fmla="*/ 13 w 290"/>
                  <a:gd name="T89" fmla="*/ 1 h 446"/>
                  <a:gd name="T90" fmla="*/ 12 w 290"/>
                  <a:gd name="T91" fmla="*/ 0 h 446"/>
                  <a:gd name="T92" fmla="*/ 10 w 290"/>
                  <a:gd name="T93" fmla="*/ 0 h 446"/>
                  <a:gd name="T94" fmla="*/ 9 w 290"/>
                  <a:gd name="T95" fmla="*/ 0 h 446"/>
                  <a:gd name="T96" fmla="*/ 8 w 290"/>
                  <a:gd name="T97" fmla="*/ 0 h 4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0"/>
                  <a:gd name="T148" fmla="*/ 0 h 446"/>
                  <a:gd name="T149" fmla="*/ 290 w 290"/>
                  <a:gd name="T150" fmla="*/ 446 h 4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0" h="446">
                    <a:moveTo>
                      <a:pt x="144" y="16"/>
                    </a:move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8"/>
                    </a:lnTo>
                    <a:lnTo>
                      <a:pt x="122" y="34"/>
                    </a:lnTo>
                    <a:lnTo>
                      <a:pt x="116" y="39"/>
                    </a:lnTo>
                    <a:lnTo>
                      <a:pt x="111" y="45"/>
                    </a:lnTo>
                    <a:lnTo>
                      <a:pt x="105" y="51"/>
                    </a:lnTo>
                    <a:lnTo>
                      <a:pt x="100" y="58"/>
                    </a:lnTo>
                    <a:lnTo>
                      <a:pt x="96" y="63"/>
                    </a:lnTo>
                    <a:lnTo>
                      <a:pt x="92" y="68"/>
                    </a:lnTo>
                    <a:lnTo>
                      <a:pt x="88" y="73"/>
                    </a:lnTo>
                    <a:lnTo>
                      <a:pt x="86" y="77"/>
                    </a:lnTo>
                    <a:lnTo>
                      <a:pt x="81" y="84"/>
                    </a:lnTo>
                    <a:lnTo>
                      <a:pt x="79" y="86"/>
                    </a:lnTo>
                    <a:lnTo>
                      <a:pt x="0" y="133"/>
                    </a:lnTo>
                    <a:lnTo>
                      <a:pt x="16" y="131"/>
                    </a:lnTo>
                    <a:lnTo>
                      <a:pt x="22" y="129"/>
                    </a:lnTo>
                    <a:lnTo>
                      <a:pt x="30" y="128"/>
                    </a:lnTo>
                    <a:lnTo>
                      <a:pt x="38" y="127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56" y="120"/>
                    </a:lnTo>
                    <a:lnTo>
                      <a:pt x="61" y="120"/>
                    </a:lnTo>
                    <a:lnTo>
                      <a:pt x="65" y="119"/>
                    </a:lnTo>
                    <a:lnTo>
                      <a:pt x="69" y="118"/>
                    </a:lnTo>
                    <a:lnTo>
                      <a:pt x="77" y="116"/>
                    </a:lnTo>
                    <a:lnTo>
                      <a:pt x="83" y="114"/>
                    </a:lnTo>
                    <a:lnTo>
                      <a:pt x="90" y="111"/>
                    </a:lnTo>
                    <a:lnTo>
                      <a:pt x="96" y="108"/>
                    </a:lnTo>
                    <a:lnTo>
                      <a:pt x="100" y="106"/>
                    </a:lnTo>
                    <a:lnTo>
                      <a:pt x="105" y="103"/>
                    </a:lnTo>
                    <a:lnTo>
                      <a:pt x="109" y="99"/>
                    </a:lnTo>
                    <a:lnTo>
                      <a:pt x="113" y="97"/>
                    </a:lnTo>
                    <a:lnTo>
                      <a:pt x="118" y="92"/>
                    </a:lnTo>
                    <a:lnTo>
                      <a:pt x="124" y="86"/>
                    </a:lnTo>
                    <a:lnTo>
                      <a:pt x="127" y="80"/>
                    </a:lnTo>
                    <a:lnTo>
                      <a:pt x="130" y="76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27" y="158"/>
                    </a:lnTo>
                    <a:lnTo>
                      <a:pt x="126" y="158"/>
                    </a:lnTo>
                    <a:lnTo>
                      <a:pt x="125" y="159"/>
                    </a:lnTo>
                    <a:lnTo>
                      <a:pt x="122" y="162"/>
                    </a:lnTo>
                    <a:lnTo>
                      <a:pt x="118" y="168"/>
                    </a:lnTo>
                    <a:lnTo>
                      <a:pt x="114" y="174"/>
                    </a:lnTo>
                    <a:lnTo>
                      <a:pt x="111" y="180"/>
                    </a:lnTo>
                    <a:lnTo>
                      <a:pt x="108" y="183"/>
                    </a:lnTo>
                    <a:lnTo>
                      <a:pt x="105" y="188"/>
                    </a:lnTo>
                    <a:lnTo>
                      <a:pt x="103" y="192"/>
                    </a:lnTo>
                    <a:lnTo>
                      <a:pt x="100" y="197"/>
                    </a:lnTo>
                    <a:lnTo>
                      <a:pt x="98" y="200"/>
                    </a:lnTo>
                    <a:lnTo>
                      <a:pt x="96" y="205"/>
                    </a:lnTo>
                    <a:lnTo>
                      <a:pt x="92" y="209"/>
                    </a:lnTo>
                    <a:lnTo>
                      <a:pt x="90" y="214"/>
                    </a:lnTo>
                    <a:lnTo>
                      <a:pt x="88" y="219"/>
                    </a:lnTo>
                    <a:lnTo>
                      <a:pt x="86" y="226"/>
                    </a:lnTo>
                    <a:lnTo>
                      <a:pt x="83" y="231"/>
                    </a:lnTo>
                    <a:lnTo>
                      <a:pt x="82" y="236"/>
                    </a:lnTo>
                    <a:lnTo>
                      <a:pt x="79" y="241"/>
                    </a:lnTo>
                    <a:lnTo>
                      <a:pt x="78" y="248"/>
                    </a:lnTo>
                    <a:lnTo>
                      <a:pt x="77" y="253"/>
                    </a:lnTo>
                    <a:lnTo>
                      <a:pt x="75" y="260"/>
                    </a:lnTo>
                    <a:lnTo>
                      <a:pt x="74" y="265"/>
                    </a:lnTo>
                    <a:lnTo>
                      <a:pt x="74" y="271"/>
                    </a:lnTo>
                    <a:lnTo>
                      <a:pt x="74" y="276"/>
                    </a:lnTo>
                    <a:lnTo>
                      <a:pt x="74" y="283"/>
                    </a:lnTo>
                    <a:lnTo>
                      <a:pt x="87" y="446"/>
                    </a:lnTo>
                    <a:lnTo>
                      <a:pt x="90" y="439"/>
                    </a:lnTo>
                    <a:lnTo>
                      <a:pt x="94" y="434"/>
                    </a:lnTo>
                    <a:lnTo>
                      <a:pt x="98" y="429"/>
                    </a:lnTo>
                    <a:lnTo>
                      <a:pt x="100" y="424"/>
                    </a:lnTo>
                    <a:lnTo>
                      <a:pt x="104" y="418"/>
                    </a:lnTo>
                    <a:lnTo>
                      <a:pt x="107" y="413"/>
                    </a:lnTo>
                    <a:lnTo>
                      <a:pt x="109" y="408"/>
                    </a:lnTo>
                    <a:lnTo>
                      <a:pt x="112" y="401"/>
                    </a:lnTo>
                    <a:lnTo>
                      <a:pt x="113" y="395"/>
                    </a:lnTo>
                    <a:lnTo>
                      <a:pt x="116" y="390"/>
                    </a:lnTo>
                    <a:lnTo>
                      <a:pt x="117" y="383"/>
                    </a:lnTo>
                    <a:lnTo>
                      <a:pt x="118" y="378"/>
                    </a:lnTo>
                    <a:lnTo>
                      <a:pt x="120" y="372"/>
                    </a:lnTo>
                    <a:lnTo>
                      <a:pt x="121" y="366"/>
                    </a:lnTo>
                    <a:lnTo>
                      <a:pt x="122" y="361"/>
                    </a:lnTo>
                    <a:lnTo>
                      <a:pt x="124" y="356"/>
                    </a:lnTo>
                    <a:lnTo>
                      <a:pt x="124" y="349"/>
                    </a:lnTo>
                    <a:lnTo>
                      <a:pt x="125" y="344"/>
                    </a:lnTo>
                    <a:lnTo>
                      <a:pt x="125" y="338"/>
                    </a:lnTo>
                    <a:lnTo>
                      <a:pt x="126" y="332"/>
                    </a:lnTo>
                    <a:lnTo>
                      <a:pt x="125" y="327"/>
                    </a:lnTo>
                    <a:lnTo>
                      <a:pt x="125" y="322"/>
                    </a:lnTo>
                    <a:lnTo>
                      <a:pt x="125" y="317"/>
                    </a:lnTo>
                    <a:lnTo>
                      <a:pt x="125" y="313"/>
                    </a:lnTo>
                    <a:lnTo>
                      <a:pt x="124" y="308"/>
                    </a:lnTo>
                    <a:lnTo>
                      <a:pt x="122" y="304"/>
                    </a:lnTo>
                    <a:lnTo>
                      <a:pt x="122" y="299"/>
                    </a:lnTo>
                    <a:lnTo>
                      <a:pt x="121" y="295"/>
                    </a:lnTo>
                    <a:lnTo>
                      <a:pt x="118" y="288"/>
                    </a:lnTo>
                    <a:lnTo>
                      <a:pt x="116" y="282"/>
                    </a:lnTo>
                    <a:lnTo>
                      <a:pt x="169" y="207"/>
                    </a:lnTo>
                    <a:lnTo>
                      <a:pt x="169" y="211"/>
                    </a:lnTo>
                    <a:lnTo>
                      <a:pt x="169" y="218"/>
                    </a:lnTo>
                    <a:lnTo>
                      <a:pt x="169" y="223"/>
                    </a:lnTo>
                    <a:lnTo>
                      <a:pt x="169" y="227"/>
                    </a:lnTo>
                    <a:lnTo>
                      <a:pt x="170" y="232"/>
                    </a:lnTo>
                    <a:lnTo>
                      <a:pt x="172" y="239"/>
                    </a:lnTo>
                    <a:lnTo>
                      <a:pt x="172" y="244"/>
                    </a:lnTo>
                    <a:lnTo>
                      <a:pt x="173" y="250"/>
                    </a:lnTo>
                    <a:lnTo>
                      <a:pt x="174" y="256"/>
                    </a:lnTo>
                    <a:lnTo>
                      <a:pt x="177" y="262"/>
                    </a:lnTo>
                    <a:lnTo>
                      <a:pt x="180" y="269"/>
                    </a:lnTo>
                    <a:lnTo>
                      <a:pt x="181" y="275"/>
                    </a:lnTo>
                    <a:lnTo>
                      <a:pt x="185" y="282"/>
                    </a:lnTo>
                    <a:lnTo>
                      <a:pt x="189" y="289"/>
                    </a:lnTo>
                    <a:lnTo>
                      <a:pt x="190" y="292"/>
                    </a:lnTo>
                    <a:lnTo>
                      <a:pt x="193" y="296"/>
                    </a:lnTo>
                    <a:lnTo>
                      <a:pt x="195" y="300"/>
                    </a:lnTo>
                    <a:lnTo>
                      <a:pt x="199" y="305"/>
                    </a:lnTo>
                    <a:lnTo>
                      <a:pt x="203" y="309"/>
                    </a:lnTo>
                    <a:lnTo>
                      <a:pt x="208" y="314"/>
                    </a:lnTo>
                    <a:lnTo>
                      <a:pt x="212" y="319"/>
                    </a:lnTo>
                    <a:lnTo>
                      <a:pt x="217" y="325"/>
                    </a:lnTo>
                    <a:lnTo>
                      <a:pt x="222" y="330"/>
                    </a:lnTo>
                    <a:lnTo>
                      <a:pt x="228" y="334"/>
                    </a:lnTo>
                    <a:lnTo>
                      <a:pt x="232" y="339"/>
                    </a:lnTo>
                    <a:lnTo>
                      <a:pt x="237" y="344"/>
                    </a:lnTo>
                    <a:lnTo>
                      <a:pt x="239" y="348"/>
                    </a:lnTo>
                    <a:lnTo>
                      <a:pt x="245" y="352"/>
                    </a:lnTo>
                    <a:lnTo>
                      <a:pt x="247" y="355"/>
                    </a:lnTo>
                    <a:lnTo>
                      <a:pt x="251" y="359"/>
                    </a:lnTo>
                    <a:lnTo>
                      <a:pt x="251" y="351"/>
                    </a:lnTo>
                    <a:lnTo>
                      <a:pt x="251" y="345"/>
                    </a:lnTo>
                    <a:lnTo>
                      <a:pt x="251" y="338"/>
                    </a:lnTo>
                    <a:lnTo>
                      <a:pt x="251" y="334"/>
                    </a:lnTo>
                    <a:lnTo>
                      <a:pt x="250" y="329"/>
                    </a:lnTo>
                    <a:lnTo>
                      <a:pt x="248" y="323"/>
                    </a:lnTo>
                    <a:lnTo>
                      <a:pt x="247" y="319"/>
                    </a:lnTo>
                    <a:lnTo>
                      <a:pt x="247" y="314"/>
                    </a:lnTo>
                    <a:lnTo>
                      <a:pt x="245" y="309"/>
                    </a:lnTo>
                    <a:lnTo>
                      <a:pt x="242" y="304"/>
                    </a:lnTo>
                    <a:lnTo>
                      <a:pt x="239" y="299"/>
                    </a:lnTo>
                    <a:lnTo>
                      <a:pt x="238" y="293"/>
                    </a:lnTo>
                    <a:lnTo>
                      <a:pt x="234" y="286"/>
                    </a:lnTo>
                    <a:lnTo>
                      <a:pt x="232" y="279"/>
                    </a:lnTo>
                    <a:lnTo>
                      <a:pt x="229" y="275"/>
                    </a:lnTo>
                    <a:lnTo>
                      <a:pt x="228" y="271"/>
                    </a:lnTo>
                    <a:lnTo>
                      <a:pt x="225" y="267"/>
                    </a:lnTo>
                    <a:lnTo>
                      <a:pt x="224" y="263"/>
                    </a:lnTo>
                    <a:lnTo>
                      <a:pt x="230" y="155"/>
                    </a:lnTo>
                    <a:lnTo>
                      <a:pt x="238" y="155"/>
                    </a:lnTo>
                    <a:lnTo>
                      <a:pt x="234" y="76"/>
                    </a:lnTo>
                    <a:lnTo>
                      <a:pt x="259" y="98"/>
                    </a:lnTo>
                    <a:lnTo>
                      <a:pt x="267" y="178"/>
                    </a:lnTo>
                    <a:lnTo>
                      <a:pt x="267" y="175"/>
                    </a:lnTo>
                    <a:lnTo>
                      <a:pt x="271" y="170"/>
                    </a:lnTo>
                    <a:lnTo>
                      <a:pt x="272" y="164"/>
                    </a:lnTo>
                    <a:lnTo>
                      <a:pt x="273" y="161"/>
                    </a:lnTo>
                    <a:lnTo>
                      <a:pt x="276" y="155"/>
                    </a:lnTo>
                    <a:lnTo>
                      <a:pt x="278" y="151"/>
                    </a:lnTo>
                    <a:lnTo>
                      <a:pt x="281" y="145"/>
                    </a:lnTo>
                    <a:lnTo>
                      <a:pt x="282" y="140"/>
                    </a:lnTo>
                    <a:lnTo>
                      <a:pt x="285" y="133"/>
                    </a:lnTo>
                    <a:lnTo>
                      <a:pt x="288" y="127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07"/>
                    </a:lnTo>
                    <a:lnTo>
                      <a:pt x="290" y="102"/>
                    </a:lnTo>
                    <a:lnTo>
                      <a:pt x="290" y="94"/>
                    </a:lnTo>
                    <a:lnTo>
                      <a:pt x="289" y="89"/>
                    </a:lnTo>
                    <a:lnTo>
                      <a:pt x="288" y="84"/>
                    </a:lnTo>
                    <a:lnTo>
                      <a:pt x="286" y="79"/>
                    </a:lnTo>
                    <a:lnTo>
                      <a:pt x="285" y="72"/>
                    </a:lnTo>
                    <a:lnTo>
                      <a:pt x="282" y="67"/>
                    </a:lnTo>
                    <a:lnTo>
                      <a:pt x="281" y="60"/>
                    </a:lnTo>
                    <a:lnTo>
                      <a:pt x="278" y="56"/>
                    </a:lnTo>
                    <a:lnTo>
                      <a:pt x="276" y="51"/>
                    </a:lnTo>
                    <a:lnTo>
                      <a:pt x="273" y="46"/>
                    </a:lnTo>
                    <a:lnTo>
                      <a:pt x="269" y="41"/>
                    </a:lnTo>
                    <a:lnTo>
                      <a:pt x="267" y="36"/>
                    </a:lnTo>
                    <a:lnTo>
                      <a:pt x="262" y="32"/>
                    </a:lnTo>
                    <a:lnTo>
                      <a:pt x="258" y="26"/>
                    </a:lnTo>
                    <a:lnTo>
                      <a:pt x="254" y="23"/>
                    </a:lnTo>
                    <a:lnTo>
                      <a:pt x="250" y="19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2" y="7"/>
                    </a:lnTo>
                    <a:lnTo>
                      <a:pt x="225" y="6"/>
                    </a:lnTo>
                    <a:lnTo>
                      <a:pt x="219" y="3"/>
                    </a:lnTo>
                    <a:lnTo>
                      <a:pt x="212" y="2"/>
                    </a:lnTo>
                    <a:lnTo>
                      <a:pt x="206" y="2"/>
                    </a:lnTo>
                    <a:lnTo>
                      <a:pt x="199" y="2"/>
                    </a:lnTo>
                    <a:lnTo>
                      <a:pt x="191" y="0"/>
                    </a:lnTo>
                    <a:lnTo>
                      <a:pt x="183" y="2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63" y="6"/>
                    </a:lnTo>
                    <a:lnTo>
                      <a:pt x="156" y="10"/>
                    </a:lnTo>
                    <a:lnTo>
                      <a:pt x="150" y="11"/>
                    </a:lnTo>
                    <a:lnTo>
                      <a:pt x="14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9" name="Freeform 80"/>
              <p:cNvSpPr>
                <a:spLocks/>
              </p:cNvSpPr>
              <p:nvPr/>
            </p:nvSpPr>
            <p:spPr bwMode="auto">
              <a:xfrm>
                <a:off x="2518" y="2027"/>
                <a:ext cx="13" cy="8"/>
              </a:xfrm>
              <a:custGeom>
                <a:avLst/>
                <a:gdLst>
                  <a:gd name="T0" fmla="*/ 1 w 29"/>
                  <a:gd name="T1" fmla="*/ 0 h 15"/>
                  <a:gd name="T2" fmla="*/ 1 w 29"/>
                  <a:gd name="T3" fmla="*/ 0 h 15"/>
                  <a:gd name="T4" fmla="*/ 0 w 29"/>
                  <a:gd name="T5" fmla="*/ 1 h 15"/>
                  <a:gd name="T6" fmla="*/ 0 w 29"/>
                  <a:gd name="T7" fmla="*/ 1 h 15"/>
                  <a:gd name="T8" fmla="*/ 0 w 29"/>
                  <a:gd name="T9" fmla="*/ 1 h 15"/>
                  <a:gd name="T10" fmla="*/ 0 w 29"/>
                  <a:gd name="T11" fmla="*/ 1 h 15"/>
                  <a:gd name="T12" fmla="*/ 0 w 29"/>
                  <a:gd name="T13" fmla="*/ 1 h 15"/>
                  <a:gd name="T14" fmla="*/ 1 w 29"/>
                  <a:gd name="T15" fmla="*/ 1 h 15"/>
                  <a:gd name="T16" fmla="*/ 1 w 29"/>
                  <a:gd name="T17" fmla="*/ 0 h 15"/>
                  <a:gd name="T18" fmla="*/ 1 w 2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5"/>
                  <a:gd name="T32" fmla="*/ 29 w 2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5">
                    <a:moveTo>
                      <a:pt x="23" y="0"/>
                    </a:moveTo>
                    <a:lnTo>
                      <a:pt x="22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2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0" name="Freeform 81"/>
              <p:cNvSpPr>
                <a:spLocks/>
              </p:cNvSpPr>
              <p:nvPr/>
            </p:nvSpPr>
            <p:spPr bwMode="auto">
              <a:xfrm>
                <a:off x="2602" y="1985"/>
                <a:ext cx="4" cy="11"/>
              </a:xfrm>
              <a:custGeom>
                <a:avLst/>
                <a:gdLst>
                  <a:gd name="T0" fmla="*/ 0 w 9"/>
                  <a:gd name="T1" fmla="*/ 1 h 21"/>
                  <a:gd name="T2" fmla="*/ 0 w 9"/>
                  <a:gd name="T3" fmla="*/ 1 h 21"/>
                  <a:gd name="T4" fmla="*/ 0 w 9"/>
                  <a:gd name="T5" fmla="*/ 1 h 21"/>
                  <a:gd name="T6" fmla="*/ 0 w 9"/>
                  <a:gd name="T7" fmla="*/ 1 h 21"/>
                  <a:gd name="T8" fmla="*/ 0 w 9"/>
                  <a:gd name="T9" fmla="*/ 2 h 21"/>
                  <a:gd name="T10" fmla="*/ 0 w 9"/>
                  <a:gd name="T11" fmla="*/ 1 h 21"/>
                  <a:gd name="T12" fmla="*/ 0 w 9"/>
                  <a:gd name="T13" fmla="*/ 0 h 21"/>
                  <a:gd name="T14" fmla="*/ 0 w 9"/>
                  <a:gd name="T15" fmla="*/ 1 h 21"/>
                  <a:gd name="T16" fmla="*/ 0 w 9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0" y="2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1" name="Freeform 82"/>
              <p:cNvSpPr>
                <a:spLocks/>
              </p:cNvSpPr>
              <p:nvPr/>
            </p:nvSpPr>
            <p:spPr bwMode="auto">
              <a:xfrm>
                <a:off x="2569" y="1818"/>
                <a:ext cx="16" cy="38"/>
              </a:xfrm>
              <a:custGeom>
                <a:avLst/>
                <a:gdLst>
                  <a:gd name="T0" fmla="*/ 1 w 32"/>
                  <a:gd name="T1" fmla="*/ 0 h 79"/>
                  <a:gd name="T2" fmla="*/ 1 w 32"/>
                  <a:gd name="T3" fmla="*/ 0 h 79"/>
                  <a:gd name="T4" fmla="*/ 2 w 32"/>
                  <a:gd name="T5" fmla="*/ 0 h 79"/>
                  <a:gd name="T6" fmla="*/ 1 w 32"/>
                  <a:gd name="T7" fmla="*/ 4 h 79"/>
                  <a:gd name="T8" fmla="*/ 0 w 32"/>
                  <a:gd name="T9" fmla="*/ 4 h 79"/>
                  <a:gd name="T10" fmla="*/ 1 w 32"/>
                  <a:gd name="T11" fmla="*/ 0 h 79"/>
                  <a:gd name="T12" fmla="*/ 1 w 32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79"/>
                  <a:gd name="T23" fmla="*/ 32 w 32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79">
                    <a:moveTo>
                      <a:pt x="10" y="0"/>
                    </a:moveTo>
                    <a:lnTo>
                      <a:pt x="15" y="4"/>
                    </a:lnTo>
                    <a:lnTo>
                      <a:pt x="32" y="0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2" name="Freeform 83"/>
              <p:cNvSpPr>
                <a:spLocks/>
              </p:cNvSpPr>
              <p:nvPr/>
            </p:nvSpPr>
            <p:spPr bwMode="auto">
              <a:xfrm>
                <a:off x="2568" y="1820"/>
                <a:ext cx="10" cy="45"/>
              </a:xfrm>
              <a:custGeom>
                <a:avLst/>
                <a:gdLst>
                  <a:gd name="T0" fmla="*/ 1 w 21"/>
                  <a:gd name="T1" fmla="*/ 0 h 91"/>
                  <a:gd name="T2" fmla="*/ 1 w 21"/>
                  <a:gd name="T3" fmla="*/ 0 h 91"/>
                  <a:gd name="T4" fmla="*/ 1 w 21"/>
                  <a:gd name="T5" fmla="*/ 0 h 91"/>
                  <a:gd name="T6" fmla="*/ 0 w 21"/>
                  <a:gd name="T7" fmla="*/ 3 h 91"/>
                  <a:gd name="T8" fmla="*/ 0 w 21"/>
                  <a:gd name="T9" fmla="*/ 5 h 91"/>
                  <a:gd name="T10" fmla="*/ 0 w 21"/>
                  <a:gd name="T11" fmla="*/ 4 h 91"/>
                  <a:gd name="T12" fmla="*/ 1 w 21"/>
                  <a:gd name="T13" fmla="*/ 3 h 91"/>
                  <a:gd name="T14" fmla="*/ 1 w 21"/>
                  <a:gd name="T15" fmla="*/ 0 h 91"/>
                  <a:gd name="T16" fmla="*/ 1 w 21"/>
                  <a:gd name="T17" fmla="*/ 0 h 91"/>
                  <a:gd name="T18" fmla="*/ 1 w 21"/>
                  <a:gd name="T19" fmla="*/ 0 h 91"/>
                  <a:gd name="T20" fmla="*/ 1 w 21"/>
                  <a:gd name="T21" fmla="*/ 0 h 91"/>
                  <a:gd name="T22" fmla="*/ 1 w 21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91"/>
                  <a:gd name="T38" fmla="*/ 21 w 2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91">
                    <a:moveTo>
                      <a:pt x="18" y="0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7" y="50"/>
                    </a:lnTo>
                    <a:lnTo>
                      <a:pt x="0" y="91"/>
                    </a:lnTo>
                    <a:lnTo>
                      <a:pt x="12" y="71"/>
                    </a:lnTo>
                    <a:lnTo>
                      <a:pt x="20" y="50"/>
                    </a:lnTo>
                    <a:lnTo>
                      <a:pt x="17" y="11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3" name="Freeform 84"/>
              <p:cNvSpPr>
                <a:spLocks/>
              </p:cNvSpPr>
              <p:nvPr/>
            </p:nvSpPr>
            <p:spPr bwMode="auto">
              <a:xfrm>
                <a:off x="2526" y="1908"/>
                <a:ext cx="18" cy="80"/>
              </a:xfrm>
              <a:custGeom>
                <a:avLst/>
                <a:gdLst>
                  <a:gd name="T0" fmla="*/ 2 w 38"/>
                  <a:gd name="T1" fmla="*/ 0 h 167"/>
                  <a:gd name="T2" fmla="*/ 2 w 38"/>
                  <a:gd name="T3" fmla="*/ 0 h 167"/>
                  <a:gd name="T4" fmla="*/ 2 w 38"/>
                  <a:gd name="T5" fmla="*/ 0 h 167"/>
                  <a:gd name="T6" fmla="*/ 1 w 38"/>
                  <a:gd name="T7" fmla="*/ 0 h 167"/>
                  <a:gd name="T8" fmla="*/ 1 w 38"/>
                  <a:gd name="T9" fmla="*/ 0 h 167"/>
                  <a:gd name="T10" fmla="*/ 1 w 38"/>
                  <a:gd name="T11" fmla="*/ 1 h 167"/>
                  <a:gd name="T12" fmla="*/ 1 w 38"/>
                  <a:gd name="T13" fmla="*/ 1 h 167"/>
                  <a:gd name="T14" fmla="*/ 1 w 38"/>
                  <a:gd name="T15" fmla="*/ 1 h 167"/>
                  <a:gd name="T16" fmla="*/ 0 w 38"/>
                  <a:gd name="T17" fmla="*/ 2 h 167"/>
                  <a:gd name="T18" fmla="*/ 0 w 38"/>
                  <a:gd name="T19" fmla="*/ 2 h 167"/>
                  <a:gd name="T20" fmla="*/ 0 w 38"/>
                  <a:gd name="T21" fmla="*/ 3 h 167"/>
                  <a:gd name="T22" fmla="*/ 0 w 38"/>
                  <a:gd name="T23" fmla="*/ 3 h 167"/>
                  <a:gd name="T24" fmla="*/ 0 w 38"/>
                  <a:gd name="T25" fmla="*/ 4 h 167"/>
                  <a:gd name="T26" fmla="*/ 0 w 38"/>
                  <a:gd name="T27" fmla="*/ 4 h 167"/>
                  <a:gd name="T28" fmla="*/ 0 w 38"/>
                  <a:gd name="T29" fmla="*/ 4 h 167"/>
                  <a:gd name="T30" fmla="*/ 0 w 38"/>
                  <a:gd name="T31" fmla="*/ 9 h 167"/>
                  <a:gd name="T32" fmla="*/ 0 w 38"/>
                  <a:gd name="T33" fmla="*/ 9 h 167"/>
                  <a:gd name="T34" fmla="*/ 0 w 38"/>
                  <a:gd name="T35" fmla="*/ 9 h 167"/>
                  <a:gd name="T36" fmla="*/ 0 w 38"/>
                  <a:gd name="T37" fmla="*/ 8 h 167"/>
                  <a:gd name="T38" fmla="*/ 0 w 38"/>
                  <a:gd name="T39" fmla="*/ 8 h 167"/>
                  <a:gd name="T40" fmla="*/ 0 w 38"/>
                  <a:gd name="T41" fmla="*/ 8 h 167"/>
                  <a:gd name="T42" fmla="*/ 0 w 38"/>
                  <a:gd name="T43" fmla="*/ 7 h 167"/>
                  <a:gd name="T44" fmla="*/ 0 w 38"/>
                  <a:gd name="T45" fmla="*/ 7 h 167"/>
                  <a:gd name="T46" fmla="*/ 0 w 38"/>
                  <a:gd name="T47" fmla="*/ 6 h 167"/>
                  <a:gd name="T48" fmla="*/ 0 w 38"/>
                  <a:gd name="T49" fmla="*/ 6 h 167"/>
                  <a:gd name="T50" fmla="*/ 0 w 38"/>
                  <a:gd name="T51" fmla="*/ 6 h 167"/>
                  <a:gd name="T52" fmla="*/ 0 w 38"/>
                  <a:gd name="T53" fmla="*/ 6 h 167"/>
                  <a:gd name="T54" fmla="*/ 0 w 38"/>
                  <a:gd name="T55" fmla="*/ 5 h 167"/>
                  <a:gd name="T56" fmla="*/ 0 w 38"/>
                  <a:gd name="T57" fmla="*/ 5 h 167"/>
                  <a:gd name="T58" fmla="*/ 0 w 38"/>
                  <a:gd name="T59" fmla="*/ 5 h 167"/>
                  <a:gd name="T60" fmla="*/ 0 w 38"/>
                  <a:gd name="T61" fmla="*/ 5 h 167"/>
                  <a:gd name="T62" fmla="*/ 0 w 38"/>
                  <a:gd name="T63" fmla="*/ 4 h 167"/>
                  <a:gd name="T64" fmla="*/ 0 w 38"/>
                  <a:gd name="T65" fmla="*/ 4 h 167"/>
                  <a:gd name="T66" fmla="*/ 0 w 38"/>
                  <a:gd name="T67" fmla="*/ 4 h 167"/>
                  <a:gd name="T68" fmla="*/ 0 w 38"/>
                  <a:gd name="T69" fmla="*/ 4 h 167"/>
                  <a:gd name="T70" fmla="*/ 0 w 38"/>
                  <a:gd name="T71" fmla="*/ 4 h 167"/>
                  <a:gd name="T72" fmla="*/ 0 w 38"/>
                  <a:gd name="T73" fmla="*/ 4 h 167"/>
                  <a:gd name="T74" fmla="*/ 0 w 38"/>
                  <a:gd name="T75" fmla="*/ 3 h 167"/>
                  <a:gd name="T76" fmla="*/ 1 w 38"/>
                  <a:gd name="T77" fmla="*/ 3 h 167"/>
                  <a:gd name="T78" fmla="*/ 1 w 38"/>
                  <a:gd name="T79" fmla="*/ 3 h 167"/>
                  <a:gd name="T80" fmla="*/ 1 w 38"/>
                  <a:gd name="T81" fmla="*/ 2 h 167"/>
                  <a:gd name="T82" fmla="*/ 1 w 38"/>
                  <a:gd name="T83" fmla="*/ 2 h 167"/>
                  <a:gd name="T84" fmla="*/ 1 w 38"/>
                  <a:gd name="T85" fmla="*/ 2 h 167"/>
                  <a:gd name="T86" fmla="*/ 1 w 38"/>
                  <a:gd name="T87" fmla="*/ 1 h 167"/>
                  <a:gd name="T88" fmla="*/ 1 w 38"/>
                  <a:gd name="T89" fmla="*/ 1 h 167"/>
                  <a:gd name="T90" fmla="*/ 1 w 38"/>
                  <a:gd name="T91" fmla="*/ 1 h 167"/>
                  <a:gd name="T92" fmla="*/ 2 w 38"/>
                  <a:gd name="T93" fmla="*/ 0 h 167"/>
                  <a:gd name="T94" fmla="*/ 2 w 38"/>
                  <a:gd name="T95" fmla="*/ 0 h 167"/>
                  <a:gd name="T96" fmla="*/ 2 w 38"/>
                  <a:gd name="T97" fmla="*/ 0 h 167"/>
                  <a:gd name="T98" fmla="*/ 2 w 38"/>
                  <a:gd name="T99" fmla="*/ 0 h 167"/>
                  <a:gd name="T100" fmla="*/ 2 w 38"/>
                  <a:gd name="T101" fmla="*/ 0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"/>
                  <a:gd name="T154" fmla="*/ 0 h 167"/>
                  <a:gd name="T155" fmla="*/ 38 w 38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" h="167">
                    <a:moveTo>
                      <a:pt x="38" y="0"/>
                    </a:moveTo>
                    <a:lnTo>
                      <a:pt x="35" y="0"/>
                    </a:lnTo>
                    <a:lnTo>
                      <a:pt x="33" y="5"/>
                    </a:lnTo>
                    <a:lnTo>
                      <a:pt x="30" y="9"/>
                    </a:lnTo>
                    <a:lnTo>
                      <a:pt x="26" y="13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16" y="31"/>
                    </a:lnTo>
                    <a:lnTo>
                      <a:pt x="13" y="38"/>
                    </a:lnTo>
                    <a:lnTo>
                      <a:pt x="9" y="46"/>
                    </a:lnTo>
                    <a:lnTo>
                      <a:pt x="7" y="54"/>
                    </a:lnTo>
                    <a:lnTo>
                      <a:pt x="4" y="61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5" y="167"/>
                    </a:lnTo>
                    <a:lnTo>
                      <a:pt x="5" y="164"/>
                    </a:lnTo>
                    <a:lnTo>
                      <a:pt x="5" y="163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45"/>
                    </a:lnTo>
                    <a:lnTo>
                      <a:pt x="7" y="138"/>
                    </a:lnTo>
                    <a:lnTo>
                      <a:pt x="7" y="130"/>
                    </a:lnTo>
                    <a:lnTo>
                      <a:pt x="8" y="124"/>
                    </a:lnTo>
                    <a:lnTo>
                      <a:pt x="8" y="119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99"/>
                    </a:lnTo>
                    <a:lnTo>
                      <a:pt x="9" y="93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2" y="68"/>
                    </a:lnTo>
                    <a:lnTo>
                      <a:pt x="15" y="64"/>
                    </a:lnTo>
                    <a:lnTo>
                      <a:pt x="16" y="58"/>
                    </a:lnTo>
                    <a:lnTo>
                      <a:pt x="17" y="52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5" y="34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31" y="17"/>
                    </a:lnTo>
                    <a:lnTo>
                      <a:pt x="33" y="11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4" name="Freeform 85"/>
              <p:cNvSpPr>
                <a:spLocks/>
              </p:cNvSpPr>
              <p:nvPr/>
            </p:nvSpPr>
            <p:spPr bwMode="auto">
              <a:xfrm>
                <a:off x="2572" y="1924"/>
                <a:ext cx="23" cy="51"/>
              </a:xfrm>
              <a:custGeom>
                <a:avLst/>
                <a:gdLst>
                  <a:gd name="T0" fmla="*/ 0 w 49"/>
                  <a:gd name="T1" fmla="*/ 0 h 107"/>
                  <a:gd name="T2" fmla="*/ 0 w 49"/>
                  <a:gd name="T3" fmla="*/ 0 h 107"/>
                  <a:gd name="T4" fmla="*/ 0 w 49"/>
                  <a:gd name="T5" fmla="*/ 0 h 107"/>
                  <a:gd name="T6" fmla="*/ 0 w 49"/>
                  <a:gd name="T7" fmla="*/ 0 h 107"/>
                  <a:gd name="T8" fmla="*/ 0 w 49"/>
                  <a:gd name="T9" fmla="*/ 0 h 107"/>
                  <a:gd name="T10" fmla="*/ 0 w 49"/>
                  <a:gd name="T11" fmla="*/ 0 h 107"/>
                  <a:gd name="T12" fmla="*/ 0 w 49"/>
                  <a:gd name="T13" fmla="*/ 1 h 107"/>
                  <a:gd name="T14" fmla="*/ 0 w 49"/>
                  <a:gd name="T15" fmla="*/ 1 h 107"/>
                  <a:gd name="T16" fmla="*/ 0 w 49"/>
                  <a:gd name="T17" fmla="*/ 1 h 107"/>
                  <a:gd name="T18" fmla="*/ 0 w 49"/>
                  <a:gd name="T19" fmla="*/ 1 h 107"/>
                  <a:gd name="T20" fmla="*/ 0 w 49"/>
                  <a:gd name="T21" fmla="*/ 2 h 107"/>
                  <a:gd name="T22" fmla="*/ 0 w 49"/>
                  <a:gd name="T23" fmla="*/ 2 h 107"/>
                  <a:gd name="T24" fmla="*/ 0 w 49"/>
                  <a:gd name="T25" fmla="*/ 2 h 107"/>
                  <a:gd name="T26" fmla="*/ 0 w 49"/>
                  <a:gd name="T27" fmla="*/ 2 h 107"/>
                  <a:gd name="T28" fmla="*/ 0 w 49"/>
                  <a:gd name="T29" fmla="*/ 3 h 107"/>
                  <a:gd name="T30" fmla="*/ 0 w 49"/>
                  <a:gd name="T31" fmla="*/ 3 h 107"/>
                  <a:gd name="T32" fmla="*/ 1 w 49"/>
                  <a:gd name="T33" fmla="*/ 4 h 107"/>
                  <a:gd name="T34" fmla="*/ 1 w 49"/>
                  <a:gd name="T35" fmla="*/ 4 h 107"/>
                  <a:gd name="T36" fmla="*/ 1 w 49"/>
                  <a:gd name="T37" fmla="*/ 4 h 107"/>
                  <a:gd name="T38" fmla="*/ 1 w 49"/>
                  <a:gd name="T39" fmla="*/ 4 h 107"/>
                  <a:gd name="T40" fmla="*/ 1 w 49"/>
                  <a:gd name="T41" fmla="*/ 5 h 107"/>
                  <a:gd name="T42" fmla="*/ 2 w 49"/>
                  <a:gd name="T43" fmla="*/ 5 h 107"/>
                  <a:gd name="T44" fmla="*/ 2 w 49"/>
                  <a:gd name="T45" fmla="*/ 5 h 107"/>
                  <a:gd name="T46" fmla="*/ 2 w 49"/>
                  <a:gd name="T47" fmla="*/ 5 h 107"/>
                  <a:gd name="T48" fmla="*/ 2 w 49"/>
                  <a:gd name="T49" fmla="*/ 5 h 107"/>
                  <a:gd name="T50" fmla="*/ 2 w 49"/>
                  <a:gd name="T51" fmla="*/ 5 h 107"/>
                  <a:gd name="T52" fmla="*/ 2 w 49"/>
                  <a:gd name="T53" fmla="*/ 5 h 107"/>
                  <a:gd name="T54" fmla="*/ 2 w 49"/>
                  <a:gd name="T55" fmla="*/ 5 h 107"/>
                  <a:gd name="T56" fmla="*/ 2 w 49"/>
                  <a:gd name="T57" fmla="*/ 5 h 107"/>
                  <a:gd name="T58" fmla="*/ 1 w 49"/>
                  <a:gd name="T59" fmla="*/ 4 h 107"/>
                  <a:gd name="T60" fmla="*/ 1 w 49"/>
                  <a:gd name="T61" fmla="*/ 4 h 107"/>
                  <a:gd name="T62" fmla="*/ 1 w 49"/>
                  <a:gd name="T63" fmla="*/ 4 h 107"/>
                  <a:gd name="T64" fmla="*/ 1 w 49"/>
                  <a:gd name="T65" fmla="*/ 3 h 107"/>
                  <a:gd name="T66" fmla="*/ 1 w 49"/>
                  <a:gd name="T67" fmla="*/ 3 h 107"/>
                  <a:gd name="T68" fmla="*/ 1 w 49"/>
                  <a:gd name="T69" fmla="*/ 3 h 107"/>
                  <a:gd name="T70" fmla="*/ 1 w 49"/>
                  <a:gd name="T71" fmla="*/ 3 h 107"/>
                  <a:gd name="T72" fmla="*/ 0 w 49"/>
                  <a:gd name="T73" fmla="*/ 2 h 107"/>
                  <a:gd name="T74" fmla="*/ 0 w 49"/>
                  <a:gd name="T75" fmla="*/ 2 h 107"/>
                  <a:gd name="T76" fmla="*/ 0 w 49"/>
                  <a:gd name="T77" fmla="*/ 2 h 107"/>
                  <a:gd name="T78" fmla="*/ 0 w 49"/>
                  <a:gd name="T79" fmla="*/ 2 h 107"/>
                  <a:gd name="T80" fmla="*/ 0 w 49"/>
                  <a:gd name="T81" fmla="*/ 2 h 107"/>
                  <a:gd name="T82" fmla="*/ 0 w 49"/>
                  <a:gd name="T83" fmla="*/ 1 h 107"/>
                  <a:gd name="T84" fmla="*/ 0 w 49"/>
                  <a:gd name="T85" fmla="*/ 1 h 107"/>
                  <a:gd name="T86" fmla="*/ 0 w 49"/>
                  <a:gd name="T87" fmla="*/ 1 h 107"/>
                  <a:gd name="T88" fmla="*/ 0 w 49"/>
                  <a:gd name="T89" fmla="*/ 1 h 107"/>
                  <a:gd name="T90" fmla="*/ 0 w 49"/>
                  <a:gd name="T91" fmla="*/ 0 h 107"/>
                  <a:gd name="T92" fmla="*/ 0 w 49"/>
                  <a:gd name="T93" fmla="*/ 0 h 107"/>
                  <a:gd name="T94" fmla="*/ 0 w 49"/>
                  <a:gd name="T95" fmla="*/ 0 h 107"/>
                  <a:gd name="T96" fmla="*/ 0 w 49"/>
                  <a:gd name="T97" fmla="*/ 0 h 107"/>
                  <a:gd name="T98" fmla="*/ 0 w 49"/>
                  <a:gd name="T99" fmla="*/ 0 h 1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107"/>
                  <a:gd name="T152" fmla="*/ 49 w 49"/>
                  <a:gd name="T153" fmla="*/ 107 h 1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107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3" y="60"/>
                    </a:lnTo>
                    <a:lnTo>
                      <a:pt x="18" y="69"/>
                    </a:lnTo>
                    <a:lnTo>
                      <a:pt x="21" y="73"/>
                    </a:lnTo>
                    <a:lnTo>
                      <a:pt x="25" y="78"/>
                    </a:lnTo>
                    <a:lnTo>
                      <a:pt x="28" y="82"/>
                    </a:lnTo>
                    <a:lnTo>
                      <a:pt x="32" y="87"/>
                    </a:lnTo>
                    <a:lnTo>
                      <a:pt x="38" y="94"/>
                    </a:lnTo>
                    <a:lnTo>
                      <a:pt x="44" y="100"/>
                    </a:lnTo>
                    <a:lnTo>
                      <a:pt x="48" y="104"/>
                    </a:lnTo>
                    <a:lnTo>
                      <a:pt x="49" y="107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39" y="92"/>
                    </a:lnTo>
                    <a:lnTo>
                      <a:pt x="35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71"/>
                    </a:lnTo>
                    <a:lnTo>
                      <a:pt x="23" y="66"/>
                    </a:lnTo>
                    <a:lnTo>
                      <a:pt x="21" y="62"/>
                    </a:lnTo>
                    <a:lnTo>
                      <a:pt x="18" y="57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9" y="30"/>
                    </a:lnTo>
                    <a:lnTo>
                      <a:pt x="8" y="26"/>
                    </a:lnTo>
                    <a:lnTo>
                      <a:pt x="6" y="22"/>
                    </a:lnTo>
                    <a:lnTo>
                      <a:pt x="5" y="18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9345" name="Group 86"/>
              <p:cNvGrpSpPr>
                <a:grpSpLocks/>
              </p:cNvGrpSpPr>
              <p:nvPr/>
            </p:nvGrpSpPr>
            <p:grpSpPr bwMode="auto">
              <a:xfrm>
                <a:off x="2687" y="2004"/>
                <a:ext cx="189" cy="322"/>
                <a:chOff x="4124" y="1132"/>
                <a:chExt cx="202" cy="333"/>
              </a:xfrm>
            </p:grpSpPr>
            <p:sp>
              <p:nvSpPr>
                <p:cNvPr id="139359" name="Freeform 87"/>
                <p:cNvSpPr>
                  <a:spLocks/>
                </p:cNvSpPr>
                <p:nvPr/>
              </p:nvSpPr>
              <p:spPr bwMode="auto">
                <a:xfrm>
                  <a:off x="4174" y="1132"/>
                  <a:ext cx="32" cy="57"/>
                </a:xfrm>
                <a:custGeom>
                  <a:avLst/>
                  <a:gdLst>
                    <a:gd name="T0" fmla="*/ 2 w 64"/>
                    <a:gd name="T1" fmla="*/ 7 h 115"/>
                    <a:gd name="T2" fmla="*/ 2 w 64"/>
                    <a:gd name="T3" fmla="*/ 2 h 115"/>
                    <a:gd name="T4" fmla="*/ 0 w 64"/>
                    <a:gd name="T5" fmla="*/ 2 h 115"/>
                    <a:gd name="T6" fmla="*/ 2 w 64"/>
                    <a:gd name="T7" fmla="*/ 1 h 115"/>
                    <a:gd name="T8" fmla="*/ 1 w 64"/>
                    <a:gd name="T9" fmla="*/ 1 h 115"/>
                    <a:gd name="T10" fmla="*/ 1 w 64"/>
                    <a:gd name="T11" fmla="*/ 1 h 115"/>
                    <a:gd name="T12" fmla="*/ 1 w 64"/>
                    <a:gd name="T13" fmla="*/ 1 h 115"/>
                    <a:gd name="T14" fmla="*/ 1 w 64"/>
                    <a:gd name="T15" fmla="*/ 1 h 115"/>
                    <a:gd name="T16" fmla="*/ 1 w 64"/>
                    <a:gd name="T17" fmla="*/ 1 h 115"/>
                    <a:gd name="T18" fmla="*/ 2 w 64"/>
                    <a:gd name="T19" fmla="*/ 1 h 115"/>
                    <a:gd name="T20" fmla="*/ 2 w 64"/>
                    <a:gd name="T21" fmla="*/ 1 h 115"/>
                    <a:gd name="T22" fmla="*/ 0 w 64"/>
                    <a:gd name="T23" fmla="*/ 1 h 115"/>
                    <a:gd name="T24" fmla="*/ 1 w 64"/>
                    <a:gd name="T25" fmla="*/ 0 h 115"/>
                    <a:gd name="T26" fmla="*/ 1 w 64"/>
                    <a:gd name="T27" fmla="*/ 0 h 115"/>
                    <a:gd name="T28" fmla="*/ 1 w 64"/>
                    <a:gd name="T29" fmla="*/ 0 h 115"/>
                    <a:gd name="T30" fmla="*/ 1 w 64"/>
                    <a:gd name="T31" fmla="*/ 0 h 115"/>
                    <a:gd name="T32" fmla="*/ 1 w 64"/>
                    <a:gd name="T33" fmla="*/ 0 h 115"/>
                    <a:gd name="T34" fmla="*/ 2 w 64"/>
                    <a:gd name="T35" fmla="*/ 0 h 115"/>
                    <a:gd name="T36" fmla="*/ 2 w 64"/>
                    <a:gd name="T37" fmla="*/ 0 h 115"/>
                    <a:gd name="T38" fmla="*/ 3 w 64"/>
                    <a:gd name="T39" fmla="*/ 0 h 115"/>
                    <a:gd name="T40" fmla="*/ 3 w 64"/>
                    <a:gd name="T41" fmla="*/ 0 h 115"/>
                    <a:gd name="T42" fmla="*/ 3 w 64"/>
                    <a:gd name="T43" fmla="*/ 0 h 115"/>
                    <a:gd name="T44" fmla="*/ 4 w 64"/>
                    <a:gd name="T45" fmla="*/ 0 h 115"/>
                    <a:gd name="T46" fmla="*/ 4 w 64"/>
                    <a:gd name="T47" fmla="*/ 0 h 115"/>
                    <a:gd name="T48" fmla="*/ 4 w 64"/>
                    <a:gd name="T49" fmla="*/ 0 h 115"/>
                    <a:gd name="T50" fmla="*/ 4 w 64"/>
                    <a:gd name="T51" fmla="*/ 0 h 115"/>
                    <a:gd name="T52" fmla="*/ 4 w 64"/>
                    <a:gd name="T53" fmla="*/ 0 h 115"/>
                    <a:gd name="T54" fmla="*/ 4 w 64"/>
                    <a:gd name="T55" fmla="*/ 2 h 115"/>
                    <a:gd name="T56" fmla="*/ 4 w 64"/>
                    <a:gd name="T57" fmla="*/ 2 h 115"/>
                    <a:gd name="T58" fmla="*/ 4 w 64"/>
                    <a:gd name="T59" fmla="*/ 3 h 115"/>
                    <a:gd name="T60" fmla="*/ 3 w 64"/>
                    <a:gd name="T61" fmla="*/ 3 h 115"/>
                    <a:gd name="T62" fmla="*/ 4 w 64"/>
                    <a:gd name="T63" fmla="*/ 7 h 115"/>
                    <a:gd name="T64" fmla="*/ 2 w 64"/>
                    <a:gd name="T65" fmla="*/ 7 h 115"/>
                    <a:gd name="T66" fmla="*/ 2 w 64"/>
                    <a:gd name="T67" fmla="*/ 7 h 1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4"/>
                    <a:gd name="T103" fmla="*/ 0 h 115"/>
                    <a:gd name="T104" fmla="*/ 64 w 64"/>
                    <a:gd name="T105" fmla="*/ 115 h 1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4" h="115">
                      <a:moveTo>
                        <a:pt x="21" y="115"/>
                      </a:moveTo>
                      <a:lnTo>
                        <a:pt x="19" y="41"/>
                      </a:lnTo>
                      <a:lnTo>
                        <a:pt x="0" y="41"/>
                      </a:lnTo>
                      <a:lnTo>
                        <a:pt x="22" y="30"/>
                      </a:lnTo>
                      <a:lnTo>
                        <a:pt x="1" y="30"/>
                      </a:lnTo>
                      <a:lnTo>
                        <a:pt x="3" y="26"/>
                      </a:lnTo>
                      <a:lnTo>
                        <a:pt x="6" y="24"/>
                      </a:lnTo>
                      <a:lnTo>
                        <a:pt x="9" y="21"/>
                      </a:lnTo>
                      <a:lnTo>
                        <a:pt x="14" y="20"/>
                      </a:lnTo>
                      <a:lnTo>
                        <a:pt x="18" y="18"/>
                      </a:lnTo>
                      <a:lnTo>
                        <a:pt x="23" y="18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3" y="5"/>
                      </a:lnTo>
                      <a:lnTo>
                        <a:pt x="17" y="3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60" y="3"/>
                      </a:lnTo>
                      <a:lnTo>
                        <a:pt x="64" y="7"/>
                      </a:lnTo>
                      <a:lnTo>
                        <a:pt x="57" y="12"/>
                      </a:lnTo>
                      <a:lnTo>
                        <a:pt x="60" y="38"/>
                      </a:lnTo>
                      <a:lnTo>
                        <a:pt x="55" y="39"/>
                      </a:lnTo>
                      <a:lnTo>
                        <a:pt x="55" y="51"/>
                      </a:lnTo>
                      <a:lnTo>
                        <a:pt x="48" y="51"/>
                      </a:lnTo>
                      <a:lnTo>
                        <a:pt x="60" y="115"/>
                      </a:lnTo>
                      <a:lnTo>
                        <a:pt x="2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0" name="Freeform 88"/>
                <p:cNvSpPr>
                  <a:spLocks/>
                </p:cNvSpPr>
                <p:nvPr/>
              </p:nvSpPr>
              <p:spPr bwMode="auto">
                <a:xfrm>
                  <a:off x="4305" y="1242"/>
                  <a:ext cx="21" cy="12"/>
                </a:xfrm>
                <a:custGeom>
                  <a:avLst/>
                  <a:gdLst>
                    <a:gd name="T0" fmla="*/ 0 w 41"/>
                    <a:gd name="T1" fmla="*/ 0 h 25"/>
                    <a:gd name="T2" fmla="*/ 2 w 41"/>
                    <a:gd name="T3" fmla="*/ 1 h 25"/>
                    <a:gd name="T4" fmla="*/ 2 w 41"/>
                    <a:gd name="T5" fmla="*/ 1 h 25"/>
                    <a:gd name="T6" fmla="*/ 3 w 41"/>
                    <a:gd name="T7" fmla="*/ 1 h 25"/>
                    <a:gd name="T8" fmla="*/ 2 w 41"/>
                    <a:gd name="T9" fmla="*/ 0 h 25"/>
                    <a:gd name="T10" fmla="*/ 0 w 41"/>
                    <a:gd name="T11" fmla="*/ 0 h 25"/>
                    <a:gd name="T12" fmla="*/ 0 w 41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25"/>
                    <a:gd name="T23" fmla="*/ 41 w 41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25">
                      <a:moveTo>
                        <a:pt x="0" y="0"/>
                      </a:moveTo>
                      <a:lnTo>
                        <a:pt x="17" y="16"/>
                      </a:lnTo>
                      <a:lnTo>
                        <a:pt x="18" y="25"/>
                      </a:lnTo>
                      <a:lnTo>
                        <a:pt x="41" y="22"/>
                      </a:lnTo>
                      <a:lnTo>
                        <a:pt x="3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1" name="Freeform 89"/>
                <p:cNvSpPr>
                  <a:spLocks/>
                </p:cNvSpPr>
                <p:nvPr/>
              </p:nvSpPr>
              <p:spPr bwMode="auto">
                <a:xfrm>
                  <a:off x="4136" y="1261"/>
                  <a:ext cx="19" cy="22"/>
                </a:xfrm>
                <a:custGeom>
                  <a:avLst/>
                  <a:gdLst>
                    <a:gd name="T0" fmla="*/ 0 w 38"/>
                    <a:gd name="T1" fmla="*/ 0 h 43"/>
                    <a:gd name="T2" fmla="*/ 1 w 38"/>
                    <a:gd name="T3" fmla="*/ 3 h 43"/>
                    <a:gd name="T4" fmla="*/ 1 w 38"/>
                    <a:gd name="T5" fmla="*/ 3 h 43"/>
                    <a:gd name="T6" fmla="*/ 3 w 38"/>
                    <a:gd name="T7" fmla="*/ 3 h 43"/>
                    <a:gd name="T8" fmla="*/ 2 w 38"/>
                    <a:gd name="T9" fmla="*/ 2 h 43"/>
                    <a:gd name="T10" fmla="*/ 0 w 38"/>
                    <a:gd name="T11" fmla="*/ 0 h 43"/>
                    <a:gd name="T12" fmla="*/ 0 w 38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43"/>
                    <a:gd name="T23" fmla="*/ 38 w 3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43">
                      <a:moveTo>
                        <a:pt x="0" y="0"/>
                      </a:moveTo>
                      <a:lnTo>
                        <a:pt x="10" y="34"/>
                      </a:lnTo>
                      <a:lnTo>
                        <a:pt x="10" y="43"/>
                      </a:lnTo>
                      <a:lnTo>
                        <a:pt x="38" y="39"/>
                      </a:lnTo>
                      <a:lnTo>
                        <a:pt x="2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2" name="Freeform 90"/>
                <p:cNvSpPr>
                  <a:spLocks/>
                </p:cNvSpPr>
                <p:nvPr/>
              </p:nvSpPr>
              <p:spPr bwMode="auto">
                <a:xfrm>
                  <a:off x="4124" y="1158"/>
                  <a:ext cx="200" cy="301"/>
                </a:xfrm>
                <a:custGeom>
                  <a:avLst/>
                  <a:gdLst>
                    <a:gd name="T0" fmla="*/ 15 w 400"/>
                    <a:gd name="T1" fmla="*/ 3 h 601"/>
                    <a:gd name="T2" fmla="*/ 17 w 400"/>
                    <a:gd name="T3" fmla="*/ 5 h 601"/>
                    <a:gd name="T4" fmla="*/ 18 w 400"/>
                    <a:gd name="T5" fmla="*/ 7 h 601"/>
                    <a:gd name="T6" fmla="*/ 25 w 400"/>
                    <a:gd name="T7" fmla="*/ 12 h 601"/>
                    <a:gd name="T8" fmla="*/ 24 w 400"/>
                    <a:gd name="T9" fmla="*/ 12 h 601"/>
                    <a:gd name="T10" fmla="*/ 23 w 400"/>
                    <a:gd name="T11" fmla="*/ 11 h 601"/>
                    <a:gd name="T12" fmla="*/ 21 w 400"/>
                    <a:gd name="T13" fmla="*/ 11 h 601"/>
                    <a:gd name="T14" fmla="*/ 20 w 400"/>
                    <a:gd name="T15" fmla="*/ 11 h 601"/>
                    <a:gd name="T16" fmla="*/ 18 w 400"/>
                    <a:gd name="T17" fmla="*/ 10 h 601"/>
                    <a:gd name="T18" fmla="*/ 17 w 400"/>
                    <a:gd name="T19" fmla="*/ 9 h 601"/>
                    <a:gd name="T20" fmla="*/ 15 w 400"/>
                    <a:gd name="T21" fmla="*/ 8 h 601"/>
                    <a:gd name="T22" fmla="*/ 14 w 400"/>
                    <a:gd name="T23" fmla="*/ 7 h 601"/>
                    <a:gd name="T24" fmla="*/ 15 w 400"/>
                    <a:gd name="T25" fmla="*/ 14 h 601"/>
                    <a:gd name="T26" fmla="*/ 16 w 400"/>
                    <a:gd name="T27" fmla="*/ 16 h 601"/>
                    <a:gd name="T28" fmla="*/ 17 w 400"/>
                    <a:gd name="T29" fmla="*/ 17 h 601"/>
                    <a:gd name="T30" fmla="*/ 18 w 400"/>
                    <a:gd name="T31" fmla="*/ 19 h 601"/>
                    <a:gd name="T32" fmla="*/ 19 w 400"/>
                    <a:gd name="T33" fmla="*/ 22 h 601"/>
                    <a:gd name="T34" fmla="*/ 19 w 400"/>
                    <a:gd name="T35" fmla="*/ 24 h 601"/>
                    <a:gd name="T36" fmla="*/ 18 w 400"/>
                    <a:gd name="T37" fmla="*/ 37 h 601"/>
                    <a:gd name="T38" fmla="*/ 16 w 400"/>
                    <a:gd name="T39" fmla="*/ 35 h 601"/>
                    <a:gd name="T40" fmla="*/ 16 w 400"/>
                    <a:gd name="T41" fmla="*/ 33 h 601"/>
                    <a:gd name="T42" fmla="*/ 15 w 400"/>
                    <a:gd name="T43" fmla="*/ 31 h 601"/>
                    <a:gd name="T44" fmla="*/ 15 w 400"/>
                    <a:gd name="T45" fmla="*/ 30 h 601"/>
                    <a:gd name="T46" fmla="*/ 15 w 400"/>
                    <a:gd name="T47" fmla="*/ 28 h 601"/>
                    <a:gd name="T48" fmla="*/ 15 w 400"/>
                    <a:gd name="T49" fmla="*/ 26 h 601"/>
                    <a:gd name="T50" fmla="*/ 15 w 400"/>
                    <a:gd name="T51" fmla="*/ 24 h 601"/>
                    <a:gd name="T52" fmla="*/ 11 w 400"/>
                    <a:gd name="T53" fmla="*/ 19 h 601"/>
                    <a:gd name="T54" fmla="*/ 11 w 400"/>
                    <a:gd name="T55" fmla="*/ 20 h 601"/>
                    <a:gd name="T56" fmla="*/ 10 w 400"/>
                    <a:gd name="T57" fmla="*/ 22 h 601"/>
                    <a:gd name="T58" fmla="*/ 10 w 400"/>
                    <a:gd name="T59" fmla="*/ 24 h 601"/>
                    <a:gd name="T60" fmla="*/ 9 w 400"/>
                    <a:gd name="T61" fmla="*/ 25 h 601"/>
                    <a:gd name="T62" fmla="*/ 8 w 400"/>
                    <a:gd name="T63" fmla="*/ 27 h 601"/>
                    <a:gd name="T64" fmla="*/ 6 w 400"/>
                    <a:gd name="T65" fmla="*/ 29 h 601"/>
                    <a:gd name="T66" fmla="*/ 4 w 400"/>
                    <a:gd name="T67" fmla="*/ 31 h 601"/>
                    <a:gd name="T68" fmla="*/ 4 w 400"/>
                    <a:gd name="T69" fmla="*/ 29 h 601"/>
                    <a:gd name="T70" fmla="*/ 5 w 400"/>
                    <a:gd name="T71" fmla="*/ 27 h 601"/>
                    <a:gd name="T72" fmla="*/ 5 w 400"/>
                    <a:gd name="T73" fmla="*/ 25 h 601"/>
                    <a:gd name="T74" fmla="*/ 6 w 400"/>
                    <a:gd name="T75" fmla="*/ 23 h 601"/>
                    <a:gd name="T76" fmla="*/ 6 w 400"/>
                    <a:gd name="T77" fmla="*/ 7 h 601"/>
                    <a:gd name="T78" fmla="*/ 3 w 400"/>
                    <a:gd name="T79" fmla="*/ 15 h 601"/>
                    <a:gd name="T80" fmla="*/ 2 w 400"/>
                    <a:gd name="T81" fmla="*/ 13 h 601"/>
                    <a:gd name="T82" fmla="*/ 1 w 400"/>
                    <a:gd name="T83" fmla="*/ 12 h 601"/>
                    <a:gd name="T84" fmla="*/ 1 w 400"/>
                    <a:gd name="T85" fmla="*/ 10 h 601"/>
                    <a:gd name="T86" fmla="*/ 1 w 400"/>
                    <a:gd name="T87" fmla="*/ 9 h 601"/>
                    <a:gd name="T88" fmla="*/ 1 w 400"/>
                    <a:gd name="T89" fmla="*/ 7 h 601"/>
                    <a:gd name="T90" fmla="*/ 1 w 400"/>
                    <a:gd name="T91" fmla="*/ 5 h 601"/>
                    <a:gd name="T92" fmla="*/ 2 w 400"/>
                    <a:gd name="T93" fmla="*/ 4 h 601"/>
                    <a:gd name="T94" fmla="*/ 4 w 400"/>
                    <a:gd name="T95" fmla="*/ 2 h 601"/>
                    <a:gd name="T96" fmla="*/ 6 w 400"/>
                    <a:gd name="T97" fmla="*/ 1 h 601"/>
                    <a:gd name="T98" fmla="*/ 8 w 400"/>
                    <a:gd name="T99" fmla="*/ 1 h 601"/>
                    <a:gd name="T100" fmla="*/ 9 w 400"/>
                    <a:gd name="T101" fmla="*/ 0 h 601"/>
                    <a:gd name="T102" fmla="*/ 10 w 400"/>
                    <a:gd name="T103" fmla="*/ 1 h 601"/>
                    <a:gd name="T104" fmla="*/ 12 w 400"/>
                    <a:gd name="T105" fmla="*/ 1 h 601"/>
                    <a:gd name="T106" fmla="*/ 13 w 400"/>
                    <a:gd name="T107" fmla="*/ 2 h 60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00"/>
                    <a:gd name="T163" fmla="*/ 0 h 601"/>
                    <a:gd name="T164" fmla="*/ 400 w 400"/>
                    <a:gd name="T165" fmla="*/ 601 h 60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00" h="601">
                      <a:moveTo>
                        <a:pt x="205" y="19"/>
                      </a:moveTo>
                      <a:lnTo>
                        <a:pt x="212" y="23"/>
                      </a:lnTo>
                      <a:lnTo>
                        <a:pt x="220" y="30"/>
                      </a:lnTo>
                      <a:lnTo>
                        <a:pt x="226" y="36"/>
                      </a:lnTo>
                      <a:lnTo>
                        <a:pt x="234" y="44"/>
                      </a:lnTo>
                      <a:lnTo>
                        <a:pt x="240" y="50"/>
                      </a:lnTo>
                      <a:lnTo>
                        <a:pt x="248" y="58"/>
                      </a:lnTo>
                      <a:lnTo>
                        <a:pt x="251" y="62"/>
                      </a:lnTo>
                      <a:lnTo>
                        <a:pt x="255" y="67"/>
                      </a:lnTo>
                      <a:lnTo>
                        <a:pt x="259" y="71"/>
                      </a:lnTo>
                      <a:lnTo>
                        <a:pt x="261" y="75"/>
                      </a:lnTo>
                      <a:lnTo>
                        <a:pt x="268" y="82"/>
                      </a:lnTo>
                      <a:lnTo>
                        <a:pt x="273" y="89"/>
                      </a:lnTo>
                      <a:lnTo>
                        <a:pt x="278" y="96"/>
                      </a:lnTo>
                      <a:lnTo>
                        <a:pt x="283" y="103"/>
                      </a:lnTo>
                      <a:lnTo>
                        <a:pt x="286" y="106"/>
                      </a:lnTo>
                      <a:lnTo>
                        <a:pt x="289" y="110"/>
                      </a:lnTo>
                      <a:lnTo>
                        <a:pt x="290" y="113"/>
                      </a:lnTo>
                      <a:lnTo>
                        <a:pt x="292" y="114"/>
                      </a:lnTo>
                      <a:lnTo>
                        <a:pt x="400" y="179"/>
                      </a:lnTo>
                      <a:lnTo>
                        <a:pt x="399" y="178"/>
                      </a:lnTo>
                      <a:lnTo>
                        <a:pt x="395" y="178"/>
                      </a:lnTo>
                      <a:lnTo>
                        <a:pt x="391" y="178"/>
                      </a:lnTo>
                      <a:lnTo>
                        <a:pt x="385" y="177"/>
                      </a:lnTo>
                      <a:lnTo>
                        <a:pt x="381" y="177"/>
                      </a:lnTo>
                      <a:lnTo>
                        <a:pt x="377" y="175"/>
                      </a:lnTo>
                      <a:lnTo>
                        <a:pt x="373" y="175"/>
                      </a:lnTo>
                      <a:lnTo>
                        <a:pt x="369" y="175"/>
                      </a:lnTo>
                      <a:lnTo>
                        <a:pt x="364" y="174"/>
                      </a:lnTo>
                      <a:lnTo>
                        <a:pt x="360" y="173"/>
                      </a:lnTo>
                      <a:lnTo>
                        <a:pt x="355" y="173"/>
                      </a:lnTo>
                      <a:lnTo>
                        <a:pt x="351" y="173"/>
                      </a:lnTo>
                      <a:lnTo>
                        <a:pt x="345" y="172"/>
                      </a:lnTo>
                      <a:lnTo>
                        <a:pt x="341" y="170"/>
                      </a:lnTo>
                      <a:lnTo>
                        <a:pt x="334" y="169"/>
                      </a:lnTo>
                      <a:lnTo>
                        <a:pt x="330" y="168"/>
                      </a:lnTo>
                      <a:lnTo>
                        <a:pt x="324" y="166"/>
                      </a:lnTo>
                      <a:lnTo>
                        <a:pt x="319" y="166"/>
                      </a:lnTo>
                      <a:lnTo>
                        <a:pt x="313" y="164"/>
                      </a:lnTo>
                      <a:lnTo>
                        <a:pt x="309" y="164"/>
                      </a:lnTo>
                      <a:lnTo>
                        <a:pt x="304" y="162"/>
                      </a:lnTo>
                      <a:lnTo>
                        <a:pt x="299" y="160"/>
                      </a:lnTo>
                      <a:lnTo>
                        <a:pt x="294" y="158"/>
                      </a:lnTo>
                      <a:lnTo>
                        <a:pt x="290" y="158"/>
                      </a:lnTo>
                      <a:lnTo>
                        <a:pt x="285" y="156"/>
                      </a:lnTo>
                      <a:lnTo>
                        <a:pt x="281" y="155"/>
                      </a:lnTo>
                      <a:lnTo>
                        <a:pt x="277" y="153"/>
                      </a:lnTo>
                      <a:lnTo>
                        <a:pt x="274" y="152"/>
                      </a:lnTo>
                      <a:lnTo>
                        <a:pt x="266" y="148"/>
                      </a:lnTo>
                      <a:lnTo>
                        <a:pt x="260" y="144"/>
                      </a:lnTo>
                      <a:lnTo>
                        <a:pt x="253" y="139"/>
                      </a:lnTo>
                      <a:lnTo>
                        <a:pt x="248" y="135"/>
                      </a:lnTo>
                      <a:lnTo>
                        <a:pt x="240" y="130"/>
                      </a:lnTo>
                      <a:lnTo>
                        <a:pt x="237" y="126"/>
                      </a:lnTo>
                      <a:lnTo>
                        <a:pt x="231" y="121"/>
                      </a:lnTo>
                      <a:lnTo>
                        <a:pt x="227" y="117"/>
                      </a:lnTo>
                      <a:lnTo>
                        <a:pt x="222" y="112"/>
                      </a:lnTo>
                      <a:lnTo>
                        <a:pt x="220" y="108"/>
                      </a:lnTo>
                      <a:lnTo>
                        <a:pt x="216" y="104"/>
                      </a:lnTo>
                      <a:lnTo>
                        <a:pt x="214" y="101"/>
                      </a:lnTo>
                      <a:lnTo>
                        <a:pt x="211" y="96"/>
                      </a:lnTo>
                      <a:lnTo>
                        <a:pt x="209" y="95"/>
                      </a:lnTo>
                      <a:lnTo>
                        <a:pt x="227" y="212"/>
                      </a:lnTo>
                      <a:lnTo>
                        <a:pt x="230" y="214"/>
                      </a:lnTo>
                      <a:lnTo>
                        <a:pt x="234" y="218"/>
                      </a:lnTo>
                      <a:lnTo>
                        <a:pt x="239" y="225"/>
                      </a:lnTo>
                      <a:lnTo>
                        <a:pt x="240" y="229"/>
                      </a:lnTo>
                      <a:lnTo>
                        <a:pt x="243" y="231"/>
                      </a:lnTo>
                      <a:lnTo>
                        <a:pt x="246" y="237"/>
                      </a:lnTo>
                      <a:lnTo>
                        <a:pt x="250" y="242"/>
                      </a:lnTo>
                      <a:lnTo>
                        <a:pt x="253" y="246"/>
                      </a:lnTo>
                      <a:lnTo>
                        <a:pt x="256" y="252"/>
                      </a:lnTo>
                      <a:lnTo>
                        <a:pt x="260" y="257"/>
                      </a:lnTo>
                      <a:lnTo>
                        <a:pt x="264" y="264"/>
                      </a:lnTo>
                      <a:lnTo>
                        <a:pt x="268" y="269"/>
                      </a:lnTo>
                      <a:lnTo>
                        <a:pt x="270" y="274"/>
                      </a:lnTo>
                      <a:lnTo>
                        <a:pt x="273" y="282"/>
                      </a:lnTo>
                      <a:lnTo>
                        <a:pt x="277" y="289"/>
                      </a:lnTo>
                      <a:lnTo>
                        <a:pt x="279" y="295"/>
                      </a:lnTo>
                      <a:lnTo>
                        <a:pt x="283" y="302"/>
                      </a:lnTo>
                      <a:lnTo>
                        <a:pt x="286" y="310"/>
                      </a:lnTo>
                      <a:lnTo>
                        <a:pt x="289" y="317"/>
                      </a:lnTo>
                      <a:lnTo>
                        <a:pt x="290" y="324"/>
                      </a:lnTo>
                      <a:lnTo>
                        <a:pt x="292" y="332"/>
                      </a:lnTo>
                      <a:lnTo>
                        <a:pt x="295" y="339"/>
                      </a:lnTo>
                      <a:lnTo>
                        <a:pt x="298" y="349"/>
                      </a:lnTo>
                      <a:lnTo>
                        <a:pt x="298" y="355"/>
                      </a:lnTo>
                      <a:lnTo>
                        <a:pt x="299" y="364"/>
                      </a:lnTo>
                      <a:lnTo>
                        <a:pt x="299" y="368"/>
                      </a:lnTo>
                      <a:lnTo>
                        <a:pt x="300" y="372"/>
                      </a:lnTo>
                      <a:lnTo>
                        <a:pt x="300" y="376"/>
                      </a:lnTo>
                      <a:lnTo>
                        <a:pt x="302" y="380"/>
                      </a:lnTo>
                      <a:lnTo>
                        <a:pt x="281" y="601"/>
                      </a:lnTo>
                      <a:lnTo>
                        <a:pt x="277" y="596"/>
                      </a:lnTo>
                      <a:lnTo>
                        <a:pt x="273" y="591"/>
                      </a:lnTo>
                      <a:lnTo>
                        <a:pt x="269" y="586"/>
                      </a:lnTo>
                      <a:lnTo>
                        <a:pt x="266" y="580"/>
                      </a:lnTo>
                      <a:lnTo>
                        <a:pt x="261" y="574"/>
                      </a:lnTo>
                      <a:lnTo>
                        <a:pt x="259" y="566"/>
                      </a:lnTo>
                      <a:lnTo>
                        <a:pt x="256" y="560"/>
                      </a:lnTo>
                      <a:lnTo>
                        <a:pt x="253" y="553"/>
                      </a:lnTo>
                      <a:lnTo>
                        <a:pt x="251" y="545"/>
                      </a:lnTo>
                      <a:lnTo>
                        <a:pt x="248" y="537"/>
                      </a:lnTo>
                      <a:lnTo>
                        <a:pt x="246" y="528"/>
                      </a:lnTo>
                      <a:lnTo>
                        <a:pt x="243" y="522"/>
                      </a:lnTo>
                      <a:lnTo>
                        <a:pt x="242" y="517"/>
                      </a:lnTo>
                      <a:lnTo>
                        <a:pt x="240" y="513"/>
                      </a:lnTo>
                      <a:lnTo>
                        <a:pt x="239" y="509"/>
                      </a:lnTo>
                      <a:lnTo>
                        <a:pt x="239" y="505"/>
                      </a:lnTo>
                      <a:lnTo>
                        <a:pt x="237" y="496"/>
                      </a:lnTo>
                      <a:lnTo>
                        <a:pt x="237" y="489"/>
                      </a:lnTo>
                      <a:lnTo>
                        <a:pt x="235" y="484"/>
                      </a:lnTo>
                      <a:lnTo>
                        <a:pt x="234" y="480"/>
                      </a:lnTo>
                      <a:lnTo>
                        <a:pt x="234" y="475"/>
                      </a:lnTo>
                      <a:lnTo>
                        <a:pt x="234" y="471"/>
                      </a:lnTo>
                      <a:lnTo>
                        <a:pt x="233" y="467"/>
                      </a:lnTo>
                      <a:lnTo>
                        <a:pt x="231" y="463"/>
                      </a:lnTo>
                      <a:lnTo>
                        <a:pt x="231" y="459"/>
                      </a:lnTo>
                      <a:lnTo>
                        <a:pt x="231" y="455"/>
                      </a:lnTo>
                      <a:lnTo>
                        <a:pt x="231" y="446"/>
                      </a:lnTo>
                      <a:lnTo>
                        <a:pt x="231" y="440"/>
                      </a:lnTo>
                      <a:lnTo>
                        <a:pt x="231" y="431"/>
                      </a:lnTo>
                      <a:lnTo>
                        <a:pt x="231" y="424"/>
                      </a:lnTo>
                      <a:lnTo>
                        <a:pt x="231" y="416"/>
                      </a:lnTo>
                      <a:lnTo>
                        <a:pt x="233" y="410"/>
                      </a:lnTo>
                      <a:lnTo>
                        <a:pt x="234" y="403"/>
                      </a:lnTo>
                      <a:lnTo>
                        <a:pt x="235" y="397"/>
                      </a:lnTo>
                      <a:lnTo>
                        <a:pt x="237" y="392"/>
                      </a:lnTo>
                      <a:lnTo>
                        <a:pt x="239" y="385"/>
                      </a:lnTo>
                      <a:lnTo>
                        <a:pt x="240" y="381"/>
                      </a:lnTo>
                      <a:lnTo>
                        <a:pt x="244" y="377"/>
                      </a:lnTo>
                      <a:lnTo>
                        <a:pt x="171" y="280"/>
                      </a:lnTo>
                      <a:lnTo>
                        <a:pt x="171" y="281"/>
                      </a:lnTo>
                      <a:lnTo>
                        <a:pt x="171" y="284"/>
                      </a:lnTo>
                      <a:lnTo>
                        <a:pt x="171" y="289"/>
                      </a:lnTo>
                      <a:lnTo>
                        <a:pt x="171" y="294"/>
                      </a:lnTo>
                      <a:lnTo>
                        <a:pt x="170" y="298"/>
                      </a:lnTo>
                      <a:lnTo>
                        <a:pt x="169" y="306"/>
                      </a:lnTo>
                      <a:lnTo>
                        <a:pt x="169" y="312"/>
                      </a:lnTo>
                      <a:lnTo>
                        <a:pt x="168" y="320"/>
                      </a:lnTo>
                      <a:lnTo>
                        <a:pt x="166" y="328"/>
                      </a:lnTo>
                      <a:lnTo>
                        <a:pt x="164" y="336"/>
                      </a:lnTo>
                      <a:lnTo>
                        <a:pt x="162" y="339"/>
                      </a:lnTo>
                      <a:lnTo>
                        <a:pt x="162" y="345"/>
                      </a:lnTo>
                      <a:lnTo>
                        <a:pt x="160" y="349"/>
                      </a:lnTo>
                      <a:lnTo>
                        <a:pt x="160" y="354"/>
                      </a:lnTo>
                      <a:lnTo>
                        <a:pt x="158" y="356"/>
                      </a:lnTo>
                      <a:lnTo>
                        <a:pt x="157" y="362"/>
                      </a:lnTo>
                      <a:lnTo>
                        <a:pt x="155" y="366"/>
                      </a:lnTo>
                      <a:lnTo>
                        <a:pt x="153" y="371"/>
                      </a:lnTo>
                      <a:lnTo>
                        <a:pt x="152" y="375"/>
                      </a:lnTo>
                      <a:lnTo>
                        <a:pt x="149" y="379"/>
                      </a:lnTo>
                      <a:lnTo>
                        <a:pt x="148" y="384"/>
                      </a:lnTo>
                      <a:lnTo>
                        <a:pt x="147" y="388"/>
                      </a:lnTo>
                      <a:lnTo>
                        <a:pt x="143" y="393"/>
                      </a:lnTo>
                      <a:lnTo>
                        <a:pt x="139" y="398"/>
                      </a:lnTo>
                      <a:lnTo>
                        <a:pt x="134" y="403"/>
                      </a:lnTo>
                      <a:lnTo>
                        <a:pt x="130" y="410"/>
                      </a:lnTo>
                      <a:lnTo>
                        <a:pt x="123" y="416"/>
                      </a:lnTo>
                      <a:lnTo>
                        <a:pt x="118" y="423"/>
                      </a:lnTo>
                      <a:lnTo>
                        <a:pt x="110" y="431"/>
                      </a:lnTo>
                      <a:lnTo>
                        <a:pt x="105" y="437"/>
                      </a:lnTo>
                      <a:lnTo>
                        <a:pt x="99" y="444"/>
                      </a:lnTo>
                      <a:lnTo>
                        <a:pt x="91" y="450"/>
                      </a:lnTo>
                      <a:lnTo>
                        <a:pt x="84" y="457"/>
                      </a:lnTo>
                      <a:lnTo>
                        <a:pt x="79" y="463"/>
                      </a:lnTo>
                      <a:lnTo>
                        <a:pt x="73" y="468"/>
                      </a:lnTo>
                      <a:lnTo>
                        <a:pt x="67" y="474"/>
                      </a:lnTo>
                      <a:lnTo>
                        <a:pt x="63" y="479"/>
                      </a:lnTo>
                      <a:lnTo>
                        <a:pt x="61" y="483"/>
                      </a:lnTo>
                      <a:lnTo>
                        <a:pt x="60" y="478"/>
                      </a:lnTo>
                      <a:lnTo>
                        <a:pt x="60" y="474"/>
                      </a:lnTo>
                      <a:lnTo>
                        <a:pt x="60" y="468"/>
                      </a:lnTo>
                      <a:lnTo>
                        <a:pt x="60" y="465"/>
                      </a:lnTo>
                      <a:lnTo>
                        <a:pt x="60" y="457"/>
                      </a:lnTo>
                      <a:lnTo>
                        <a:pt x="60" y="450"/>
                      </a:lnTo>
                      <a:lnTo>
                        <a:pt x="60" y="442"/>
                      </a:lnTo>
                      <a:lnTo>
                        <a:pt x="61" y="436"/>
                      </a:lnTo>
                      <a:lnTo>
                        <a:pt x="63" y="429"/>
                      </a:lnTo>
                      <a:lnTo>
                        <a:pt x="66" y="423"/>
                      </a:lnTo>
                      <a:lnTo>
                        <a:pt x="67" y="416"/>
                      </a:lnTo>
                      <a:lnTo>
                        <a:pt x="70" y="410"/>
                      </a:lnTo>
                      <a:lnTo>
                        <a:pt x="73" y="402"/>
                      </a:lnTo>
                      <a:lnTo>
                        <a:pt x="78" y="394"/>
                      </a:lnTo>
                      <a:lnTo>
                        <a:pt x="79" y="390"/>
                      </a:lnTo>
                      <a:lnTo>
                        <a:pt x="82" y="385"/>
                      </a:lnTo>
                      <a:lnTo>
                        <a:pt x="84" y="381"/>
                      </a:lnTo>
                      <a:lnTo>
                        <a:pt x="86" y="377"/>
                      </a:lnTo>
                      <a:lnTo>
                        <a:pt x="88" y="372"/>
                      </a:lnTo>
                      <a:lnTo>
                        <a:pt x="91" y="366"/>
                      </a:lnTo>
                      <a:lnTo>
                        <a:pt x="93" y="360"/>
                      </a:lnTo>
                      <a:lnTo>
                        <a:pt x="96" y="355"/>
                      </a:lnTo>
                      <a:lnTo>
                        <a:pt x="89" y="211"/>
                      </a:lnTo>
                      <a:lnTo>
                        <a:pt x="76" y="208"/>
                      </a:lnTo>
                      <a:lnTo>
                        <a:pt x="83" y="101"/>
                      </a:lnTo>
                      <a:lnTo>
                        <a:pt x="45" y="132"/>
                      </a:lnTo>
                      <a:lnTo>
                        <a:pt x="47" y="224"/>
                      </a:lnTo>
                      <a:lnTo>
                        <a:pt x="39" y="237"/>
                      </a:lnTo>
                      <a:lnTo>
                        <a:pt x="37" y="237"/>
                      </a:lnTo>
                      <a:lnTo>
                        <a:pt x="36" y="234"/>
                      </a:lnTo>
                      <a:lnTo>
                        <a:pt x="34" y="230"/>
                      </a:lnTo>
                      <a:lnTo>
                        <a:pt x="32" y="226"/>
                      </a:lnTo>
                      <a:lnTo>
                        <a:pt x="28" y="220"/>
                      </a:lnTo>
                      <a:lnTo>
                        <a:pt x="24" y="212"/>
                      </a:lnTo>
                      <a:lnTo>
                        <a:pt x="23" y="208"/>
                      </a:lnTo>
                      <a:lnTo>
                        <a:pt x="22" y="204"/>
                      </a:lnTo>
                      <a:lnTo>
                        <a:pt x="19" y="200"/>
                      </a:lnTo>
                      <a:lnTo>
                        <a:pt x="18" y="196"/>
                      </a:lnTo>
                      <a:lnTo>
                        <a:pt x="17" y="191"/>
                      </a:lnTo>
                      <a:lnTo>
                        <a:pt x="14" y="186"/>
                      </a:lnTo>
                      <a:lnTo>
                        <a:pt x="13" y="181"/>
                      </a:lnTo>
                      <a:lnTo>
                        <a:pt x="11" y="175"/>
                      </a:lnTo>
                      <a:lnTo>
                        <a:pt x="9" y="169"/>
                      </a:lnTo>
                      <a:lnTo>
                        <a:pt x="8" y="165"/>
                      </a:lnTo>
                      <a:lnTo>
                        <a:pt x="5" y="158"/>
                      </a:lnTo>
                      <a:lnTo>
                        <a:pt x="5" y="155"/>
                      </a:lnTo>
                      <a:lnTo>
                        <a:pt x="4" y="148"/>
                      </a:lnTo>
                      <a:lnTo>
                        <a:pt x="2" y="143"/>
                      </a:lnTo>
                      <a:lnTo>
                        <a:pt x="1" y="138"/>
                      </a:lnTo>
                      <a:lnTo>
                        <a:pt x="1" y="132"/>
                      </a:lnTo>
                      <a:lnTo>
                        <a:pt x="0" y="126"/>
                      </a:lnTo>
                      <a:lnTo>
                        <a:pt x="0" y="121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2" y="105"/>
                      </a:lnTo>
                      <a:lnTo>
                        <a:pt x="4" y="100"/>
                      </a:lnTo>
                      <a:lnTo>
                        <a:pt x="6" y="93"/>
                      </a:lnTo>
                      <a:lnTo>
                        <a:pt x="9" y="89"/>
                      </a:lnTo>
                      <a:lnTo>
                        <a:pt x="11" y="84"/>
                      </a:lnTo>
                      <a:lnTo>
                        <a:pt x="14" y="78"/>
                      </a:lnTo>
                      <a:lnTo>
                        <a:pt x="18" y="74"/>
                      </a:lnTo>
                      <a:lnTo>
                        <a:pt x="22" y="69"/>
                      </a:lnTo>
                      <a:lnTo>
                        <a:pt x="24" y="63"/>
                      </a:lnTo>
                      <a:lnTo>
                        <a:pt x="28" y="58"/>
                      </a:lnTo>
                      <a:lnTo>
                        <a:pt x="32" y="53"/>
                      </a:lnTo>
                      <a:lnTo>
                        <a:pt x="37" y="49"/>
                      </a:lnTo>
                      <a:lnTo>
                        <a:pt x="43" y="43"/>
                      </a:lnTo>
                      <a:lnTo>
                        <a:pt x="49" y="37"/>
                      </a:lnTo>
                      <a:lnTo>
                        <a:pt x="56" y="32"/>
                      </a:lnTo>
                      <a:lnTo>
                        <a:pt x="63" y="27"/>
                      </a:lnTo>
                      <a:lnTo>
                        <a:pt x="70" y="20"/>
                      </a:lnTo>
                      <a:lnTo>
                        <a:pt x="79" y="15"/>
                      </a:lnTo>
                      <a:lnTo>
                        <a:pt x="82" y="14"/>
                      </a:lnTo>
                      <a:lnTo>
                        <a:pt x="87" y="11"/>
                      </a:lnTo>
                      <a:lnTo>
                        <a:pt x="91" y="10"/>
                      </a:lnTo>
                      <a:lnTo>
                        <a:pt x="96" y="9"/>
                      </a:lnTo>
                      <a:lnTo>
                        <a:pt x="100" y="6"/>
                      </a:lnTo>
                      <a:lnTo>
                        <a:pt x="105" y="5"/>
                      </a:lnTo>
                      <a:lnTo>
                        <a:pt x="109" y="4"/>
                      </a:lnTo>
                      <a:lnTo>
                        <a:pt x="114" y="4"/>
                      </a:lnTo>
                      <a:lnTo>
                        <a:pt x="118" y="1"/>
                      </a:lnTo>
                      <a:lnTo>
                        <a:pt x="123" y="1"/>
                      </a:lnTo>
                      <a:lnTo>
                        <a:pt x="127" y="1"/>
                      </a:lnTo>
                      <a:lnTo>
                        <a:pt x="132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7" y="0"/>
                      </a:lnTo>
                      <a:lnTo>
                        <a:pt x="152" y="1"/>
                      </a:lnTo>
                      <a:lnTo>
                        <a:pt x="156" y="1"/>
                      </a:lnTo>
                      <a:lnTo>
                        <a:pt x="160" y="2"/>
                      </a:lnTo>
                      <a:lnTo>
                        <a:pt x="165" y="4"/>
                      </a:lnTo>
                      <a:lnTo>
                        <a:pt x="170" y="5"/>
                      </a:lnTo>
                      <a:lnTo>
                        <a:pt x="174" y="5"/>
                      </a:lnTo>
                      <a:lnTo>
                        <a:pt x="178" y="7"/>
                      </a:lnTo>
                      <a:lnTo>
                        <a:pt x="183" y="9"/>
                      </a:lnTo>
                      <a:lnTo>
                        <a:pt x="187" y="10"/>
                      </a:lnTo>
                      <a:lnTo>
                        <a:pt x="191" y="13"/>
                      </a:lnTo>
                      <a:lnTo>
                        <a:pt x="196" y="14"/>
                      </a:lnTo>
                      <a:lnTo>
                        <a:pt x="200" y="17"/>
                      </a:lnTo>
                      <a:lnTo>
                        <a:pt x="20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3" name="Freeform 91"/>
                <p:cNvSpPr>
                  <a:spLocks/>
                </p:cNvSpPr>
                <p:nvPr/>
              </p:nvSpPr>
              <p:spPr bwMode="auto">
                <a:xfrm>
                  <a:off x="4257" y="1451"/>
                  <a:ext cx="15" cy="14"/>
                </a:xfrm>
                <a:custGeom>
                  <a:avLst/>
                  <a:gdLst>
                    <a:gd name="T0" fmla="*/ 0 w 31"/>
                    <a:gd name="T1" fmla="*/ 0 h 27"/>
                    <a:gd name="T2" fmla="*/ 0 w 31"/>
                    <a:gd name="T3" fmla="*/ 1 h 27"/>
                    <a:gd name="T4" fmla="*/ 0 w 31"/>
                    <a:gd name="T5" fmla="*/ 1 h 27"/>
                    <a:gd name="T6" fmla="*/ 1 w 31"/>
                    <a:gd name="T7" fmla="*/ 1 h 27"/>
                    <a:gd name="T8" fmla="*/ 1 w 31"/>
                    <a:gd name="T9" fmla="*/ 2 h 27"/>
                    <a:gd name="T10" fmla="*/ 1 w 31"/>
                    <a:gd name="T11" fmla="*/ 2 h 27"/>
                    <a:gd name="T12" fmla="*/ 1 w 31"/>
                    <a:gd name="T13" fmla="*/ 2 h 27"/>
                    <a:gd name="T14" fmla="*/ 0 w 31"/>
                    <a:gd name="T15" fmla="*/ 2 h 27"/>
                    <a:gd name="T16" fmla="*/ 0 w 31"/>
                    <a:gd name="T17" fmla="*/ 0 h 27"/>
                    <a:gd name="T18" fmla="*/ 0 w 31"/>
                    <a:gd name="T19" fmla="*/ 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27"/>
                    <a:gd name="T32" fmla="*/ 31 w 31"/>
                    <a:gd name="T33" fmla="*/ 27 h 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27">
                      <a:moveTo>
                        <a:pt x="8" y="0"/>
                      </a:moveTo>
                      <a:lnTo>
                        <a:pt x="9" y="2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1" y="17"/>
                      </a:lnTo>
                      <a:lnTo>
                        <a:pt x="25" y="22"/>
                      </a:lnTo>
                      <a:lnTo>
                        <a:pt x="31" y="27"/>
                      </a:lnTo>
                      <a:lnTo>
                        <a:pt x="0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4" name="Freeform 92"/>
                <p:cNvSpPr>
                  <a:spLocks/>
                </p:cNvSpPr>
                <p:nvPr/>
              </p:nvSpPr>
              <p:spPr bwMode="auto">
                <a:xfrm>
                  <a:off x="4151" y="1391"/>
                  <a:ext cx="9" cy="15"/>
                </a:xfrm>
                <a:custGeom>
                  <a:avLst/>
                  <a:gdLst>
                    <a:gd name="T0" fmla="*/ 1 w 19"/>
                    <a:gd name="T1" fmla="*/ 0 h 31"/>
                    <a:gd name="T2" fmla="*/ 0 w 19"/>
                    <a:gd name="T3" fmla="*/ 1 h 31"/>
                    <a:gd name="T4" fmla="*/ 0 w 19"/>
                    <a:gd name="T5" fmla="*/ 1 h 31"/>
                    <a:gd name="T6" fmla="*/ 0 w 19"/>
                    <a:gd name="T7" fmla="*/ 1 h 31"/>
                    <a:gd name="T8" fmla="*/ 0 w 19"/>
                    <a:gd name="T9" fmla="*/ 1 h 31"/>
                    <a:gd name="T10" fmla="*/ 0 w 19"/>
                    <a:gd name="T11" fmla="*/ 1 h 31"/>
                    <a:gd name="T12" fmla="*/ 0 w 19"/>
                    <a:gd name="T13" fmla="*/ 0 h 31"/>
                    <a:gd name="T14" fmla="*/ 0 w 19"/>
                    <a:gd name="T15" fmla="*/ 0 h 31"/>
                    <a:gd name="T16" fmla="*/ 0 w 19"/>
                    <a:gd name="T17" fmla="*/ 0 h 31"/>
                    <a:gd name="T18" fmla="*/ 0 w 19"/>
                    <a:gd name="T19" fmla="*/ 0 h 31"/>
                    <a:gd name="T20" fmla="*/ 0 w 19"/>
                    <a:gd name="T21" fmla="*/ 0 h 31"/>
                    <a:gd name="T22" fmla="*/ 1 w 19"/>
                    <a:gd name="T23" fmla="*/ 0 h 31"/>
                    <a:gd name="T24" fmla="*/ 1 w 1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31"/>
                    <a:gd name="T41" fmla="*/ 19 w 19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31">
                      <a:moveTo>
                        <a:pt x="19" y="0"/>
                      </a:move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28"/>
                      </a:lnTo>
                      <a:lnTo>
                        <a:pt x="4" y="23"/>
                      </a:lnTo>
                      <a:lnTo>
                        <a:pt x="3" y="19"/>
                      </a:ln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9" y="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5" name="Freeform 93"/>
                <p:cNvSpPr>
                  <a:spLocks/>
                </p:cNvSpPr>
                <p:nvPr/>
              </p:nvSpPr>
              <p:spPr bwMode="auto">
                <a:xfrm>
                  <a:off x="4184" y="1162"/>
                  <a:ext cx="22" cy="38"/>
                </a:xfrm>
                <a:custGeom>
                  <a:avLst/>
                  <a:gdLst>
                    <a:gd name="T0" fmla="*/ 0 w 45"/>
                    <a:gd name="T1" fmla="*/ 0 h 76"/>
                    <a:gd name="T2" fmla="*/ 1 w 45"/>
                    <a:gd name="T3" fmla="*/ 1 h 76"/>
                    <a:gd name="T4" fmla="*/ 2 w 45"/>
                    <a:gd name="T5" fmla="*/ 0 h 76"/>
                    <a:gd name="T6" fmla="*/ 2 w 45"/>
                    <a:gd name="T7" fmla="*/ 5 h 76"/>
                    <a:gd name="T8" fmla="*/ 2 w 45"/>
                    <a:gd name="T9" fmla="*/ 5 h 76"/>
                    <a:gd name="T10" fmla="*/ 1 w 45"/>
                    <a:gd name="T11" fmla="*/ 5 h 76"/>
                    <a:gd name="T12" fmla="*/ 0 w 45"/>
                    <a:gd name="T13" fmla="*/ 0 h 76"/>
                    <a:gd name="T14" fmla="*/ 0 w 45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"/>
                    <a:gd name="T25" fmla="*/ 0 h 76"/>
                    <a:gd name="T26" fmla="*/ 45 w 45"/>
                    <a:gd name="T27" fmla="*/ 76 h 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" h="76">
                      <a:moveTo>
                        <a:pt x="0" y="0"/>
                      </a:moveTo>
                      <a:lnTo>
                        <a:pt x="24" y="6"/>
                      </a:lnTo>
                      <a:lnTo>
                        <a:pt x="34" y="0"/>
                      </a:lnTo>
                      <a:lnTo>
                        <a:pt x="45" y="71"/>
                      </a:lnTo>
                      <a:lnTo>
                        <a:pt x="34" y="76"/>
                      </a:lnTo>
                      <a:lnTo>
                        <a:pt x="20" y="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6" name="Freeform 94"/>
                <p:cNvSpPr>
                  <a:spLocks/>
                </p:cNvSpPr>
                <p:nvPr/>
              </p:nvSpPr>
              <p:spPr bwMode="auto">
                <a:xfrm>
                  <a:off x="4193" y="1167"/>
                  <a:ext cx="13" cy="66"/>
                </a:xfrm>
                <a:custGeom>
                  <a:avLst/>
                  <a:gdLst>
                    <a:gd name="T0" fmla="*/ 1 w 25"/>
                    <a:gd name="T1" fmla="*/ 0 h 130"/>
                    <a:gd name="T2" fmla="*/ 0 w 25"/>
                    <a:gd name="T3" fmla="*/ 1 h 130"/>
                    <a:gd name="T4" fmla="*/ 1 w 25"/>
                    <a:gd name="T5" fmla="*/ 1 h 130"/>
                    <a:gd name="T6" fmla="*/ 0 w 25"/>
                    <a:gd name="T7" fmla="*/ 4 h 130"/>
                    <a:gd name="T8" fmla="*/ 2 w 25"/>
                    <a:gd name="T9" fmla="*/ 9 h 130"/>
                    <a:gd name="T10" fmla="*/ 2 w 25"/>
                    <a:gd name="T11" fmla="*/ 4 h 130"/>
                    <a:gd name="T12" fmla="*/ 1 w 25"/>
                    <a:gd name="T13" fmla="*/ 1 h 130"/>
                    <a:gd name="T14" fmla="*/ 1 w 25"/>
                    <a:gd name="T15" fmla="*/ 1 h 130"/>
                    <a:gd name="T16" fmla="*/ 1 w 25"/>
                    <a:gd name="T17" fmla="*/ 0 h 130"/>
                    <a:gd name="T18" fmla="*/ 1 w 25"/>
                    <a:gd name="T19" fmla="*/ 0 h 130"/>
                    <a:gd name="T20" fmla="*/ 1 w 25"/>
                    <a:gd name="T21" fmla="*/ 0 h 1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30"/>
                    <a:gd name="T35" fmla="*/ 25 w 25"/>
                    <a:gd name="T36" fmla="*/ 130 h 1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30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4" y="15"/>
                      </a:lnTo>
                      <a:lnTo>
                        <a:pt x="0" y="60"/>
                      </a:lnTo>
                      <a:lnTo>
                        <a:pt x="23" y="130"/>
                      </a:lnTo>
                      <a:lnTo>
                        <a:pt x="25" y="60"/>
                      </a:lnTo>
                      <a:lnTo>
                        <a:pt x="8" y="15"/>
                      </a:lnTo>
                      <a:lnTo>
                        <a:pt x="10" y="9"/>
                      </a:lnTo>
                      <a:lnTo>
                        <a:pt x="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7" name="Freeform 95"/>
                <p:cNvSpPr>
                  <a:spLocks/>
                </p:cNvSpPr>
                <p:nvPr/>
              </p:nvSpPr>
              <p:spPr bwMode="auto">
                <a:xfrm>
                  <a:off x="4244" y="1291"/>
                  <a:ext cx="25" cy="108"/>
                </a:xfrm>
                <a:custGeom>
                  <a:avLst/>
                  <a:gdLst>
                    <a:gd name="T0" fmla="*/ 0 w 50"/>
                    <a:gd name="T1" fmla="*/ 0 h 216"/>
                    <a:gd name="T2" fmla="*/ 1 w 50"/>
                    <a:gd name="T3" fmla="*/ 1 h 216"/>
                    <a:gd name="T4" fmla="*/ 1 w 50"/>
                    <a:gd name="T5" fmla="*/ 1 h 216"/>
                    <a:gd name="T6" fmla="*/ 1 w 50"/>
                    <a:gd name="T7" fmla="*/ 2 h 216"/>
                    <a:gd name="T8" fmla="*/ 2 w 50"/>
                    <a:gd name="T9" fmla="*/ 2 h 216"/>
                    <a:gd name="T10" fmla="*/ 2 w 50"/>
                    <a:gd name="T11" fmla="*/ 3 h 216"/>
                    <a:gd name="T12" fmla="*/ 2 w 50"/>
                    <a:gd name="T13" fmla="*/ 3 h 216"/>
                    <a:gd name="T14" fmla="*/ 3 w 50"/>
                    <a:gd name="T15" fmla="*/ 4 h 216"/>
                    <a:gd name="T16" fmla="*/ 3 w 50"/>
                    <a:gd name="T17" fmla="*/ 5 h 216"/>
                    <a:gd name="T18" fmla="*/ 3 w 50"/>
                    <a:gd name="T19" fmla="*/ 5 h 216"/>
                    <a:gd name="T20" fmla="*/ 3 w 50"/>
                    <a:gd name="T21" fmla="*/ 6 h 216"/>
                    <a:gd name="T22" fmla="*/ 3 w 50"/>
                    <a:gd name="T23" fmla="*/ 6 h 216"/>
                    <a:gd name="T24" fmla="*/ 4 w 50"/>
                    <a:gd name="T25" fmla="*/ 7 h 216"/>
                    <a:gd name="T26" fmla="*/ 3 w 50"/>
                    <a:gd name="T27" fmla="*/ 14 h 216"/>
                    <a:gd name="T28" fmla="*/ 3 w 50"/>
                    <a:gd name="T29" fmla="*/ 14 h 216"/>
                    <a:gd name="T30" fmla="*/ 3 w 50"/>
                    <a:gd name="T31" fmla="*/ 13 h 216"/>
                    <a:gd name="T32" fmla="*/ 3 w 50"/>
                    <a:gd name="T33" fmla="*/ 12 h 216"/>
                    <a:gd name="T34" fmla="*/ 3 w 50"/>
                    <a:gd name="T35" fmla="*/ 12 h 216"/>
                    <a:gd name="T36" fmla="*/ 3 w 50"/>
                    <a:gd name="T37" fmla="*/ 11 h 216"/>
                    <a:gd name="T38" fmla="*/ 3 w 50"/>
                    <a:gd name="T39" fmla="*/ 10 h 216"/>
                    <a:gd name="T40" fmla="*/ 3 w 50"/>
                    <a:gd name="T41" fmla="*/ 10 h 216"/>
                    <a:gd name="T42" fmla="*/ 3 w 50"/>
                    <a:gd name="T43" fmla="*/ 9 h 216"/>
                    <a:gd name="T44" fmla="*/ 3 w 50"/>
                    <a:gd name="T45" fmla="*/ 8 h 216"/>
                    <a:gd name="T46" fmla="*/ 3 w 50"/>
                    <a:gd name="T47" fmla="*/ 8 h 216"/>
                    <a:gd name="T48" fmla="*/ 3 w 50"/>
                    <a:gd name="T49" fmla="*/ 7 h 216"/>
                    <a:gd name="T50" fmla="*/ 3 w 50"/>
                    <a:gd name="T51" fmla="*/ 7 h 216"/>
                    <a:gd name="T52" fmla="*/ 3 w 50"/>
                    <a:gd name="T53" fmla="*/ 7 h 216"/>
                    <a:gd name="T54" fmla="*/ 3 w 50"/>
                    <a:gd name="T55" fmla="*/ 6 h 216"/>
                    <a:gd name="T56" fmla="*/ 2 w 50"/>
                    <a:gd name="T57" fmla="*/ 6 h 216"/>
                    <a:gd name="T58" fmla="*/ 2 w 50"/>
                    <a:gd name="T59" fmla="*/ 5 h 216"/>
                    <a:gd name="T60" fmla="*/ 2 w 50"/>
                    <a:gd name="T61" fmla="*/ 4 h 216"/>
                    <a:gd name="T62" fmla="*/ 1 w 50"/>
                    <a:gd name="T63" fmla="*/ 3 h 216"/>
                    <a:gd name="T64" fmla="*/ 1 w 50"/>
                    <a:gd name="T65" fmla="*/ 3 h 216"/>
                    <a:gd name="T66" fmla="*/ 1 w 50"/>
                    <a:gd name="T67" fmla="*/ 2 h 216"/>
                    <a:gd name="T68" fmla="*/ 1 w 50"/>
                    <a:gd name="T69" fmla="*/ 1 h 216"/>
                    <a:gd name="T70" fmla="*/ 0 w 50"/>
                    <a:gd name="T71" fmla="*/ 1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0"/>
                    <a:gd name="T109" fmla="*/ 0 h 216"/>
                    <a:gd name="T110" fmla="*/ 50 w 50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0" h="21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6" y="8"/>
                      </a:lnTo>
                      <a:lnTo>
                        <a:pt x="10" y="12"/>
                      </a:lnTo>
                      <a:lnTo>
                        <a:pt x="13" y="19"/>
                      </a:lnTo>
                      <a:lnTo>
                        <a:pt x="16" y="21"/>
                      </a:lnTo>
                      <a:lnTo>
                        <a:pt x="19" y="25"/>
                      </a:lnTo>
                      <a:lnTo>
                        <a:pt x="20" y="30"/>
                      </a:lnTo>
                      <a:lnTo>
                        <a:pt x="23" y="34"/>
                      </a:lnTo>
                      <a:lnTo>
                        <a:pt x="24" y="38"/>
                      </a:lnTo>
                      <a:lnTo>
                        <a:pt x="26" y="42"/>
                      </a:lnTo>
                      <a:lnTo>
                        <a:pt x="29" y="46"/>
                      </a:lnTo>
                      <a:lnTo>
                        <a:pt x="30" y="51"/>
                      </a:lnTo>
                      <a:lnTo>
                        <a:pt x="33" y="55"/>
                      </a:lnTo>
                      <a:lnTo>
                        <a:pt x="36" y="60"/>
                      </a:lnTo>
                      <a:lnTo>
                        <a:pt x="38" y="65"/>
                      </a:lnTo>
                      <a:lnTo>
                        <a:pt x="39" y="71"/>
                      </a:lnTo>
                      <a:lnTo>
                        <a:pt x="41" y="74"/>
                      </a:lnTo>
                      <a:lnTo>
                        <a:pt x="43" y="80"/>
                      </a:lnTo>
                      <a:lnTo>
                        <a:pt x="45" y="84"/>
                      </a:lnTo>
                      <a:lnTo>
                        <a:pt x="46" y="89"/>
                      </a:lnTo>
                      <a:lnTo>
                        <a:pt x="47" y="93"/>
                      </a:lnTo>
                      <a:lnTo>
                        <a:pt x="49" y="98"/>
                      </a:lnTo>
                      <a:lnTo>
                        <a:pt x="49" y="102"/>
                      </a:lnTo>
                      <a:lnTo>
                        <a:pt x="50" y="107"/>
                      </a:lnTo>
                      <a:lnTo>
                        <a:pt x="43" y="216"/>
                      </a:lnTo>
                      <a:lnTo>
                        <a:pt x="42" y="215"/>
                      </a:lnTo>
                      <a:lnTo>
                        <a:pt x="42" y="211"/>
                      </a:lnTo>
                      <a:lnTo>
                        <a:pt x="41" y="205"/>
                      </a:lnTo>
                      <a:lnTo>
                        <a:pt x="41" y="198"/>
                      </a:lnTo>
                      <a:lnTo>
                        <a:pt x="41" y="194"/>
                      </a:lnTo>
                      <a:lnTo>
                        <a:pt x="41" y="189"/>
                      </a:lnTo>
                      <a:lnTo>
                        <a:pt x="39" y="185"/>
                      </a:lnTo>
                      <a:lnTo>
                        <a:pt x="39" y="180"/>
                      </a:lnTo>
                      <a:lnTo>
                        <a:pt x="39" y="175"/>
                      </a:lnTo>
                      <a:lnTo>
                        <a:pt x="39" y="170"/>
                      </a:lnTo>
                      <a:lnTo>
                        <a:pt x="39" y="164"/>
                      </a:lnTo>
                      <a:lnTo>
                        <a:pt x="39" y="160"/>
                      </a:lnTo>
                      <a:lnTo>
                        <a:pt x="38" y="154"/>
                      </a:lnTo>
                      <a:lnTo>
                        <a:pt x="38" y="149"/>
                      </a:lnTo>
                      <a:lnTo>
                        <a:pt x="37" y="144"/>
                      </a:lnTo>
                      <a:lnTo>
                        <a:pt x="37" y="138"/>
                      </a:lnTo>
                      <a:lnTo>
                        <a:pt x="37" y="133"/>
                      </a:lnTo>
                      <a:lnTo>
                        <a:pt x="37" y="128"/>
                      </a:lnTo>
                      <a:lnTo>
                        <a:pt x="37" y="124"/>
                      </a:lnTo>
                      <a:lnTo>
                        <a:pt x="37" y="120"/>
                      </a:lnTo>
                      <a:lnTo>
                        <a:pt x="36" y="115"/>
                      </a:lnTo>
                      <a:lnTo>
                        <a:pt x="36" y="112"/>
                      </a:lnTo>
                      <a:lnTo>
                        <a:pt x="36" y="108"/>
                      </a:lnTo>
                      <a:lnTo>
                        <a:pt x="36" y="106"/>
                      </a:lnTo>
                      <a:lnTo>
                        <a:pt x="36" y="101"/>
                      </a:lnTo>
                      <a:lnTo>
                        <a:pt x="36" y="99"/>
                      </a:lnTo>
                      <a:lnTo>
                        <a:pt x="34" y="95"/>
                      </a:lnTo>
                      <a:lnTo>
                        <a:pt x="34" y="93"/>
                      </a:lnTo>
                      <a:lnTo>
                        <a:pt x="32" y="88"/>
                      </a:lnTo>
                      <a:lnTo>
                        <a:pt x="30" y="82"/>
                      </a:lnTo>
                      <a:lnTo>
                        <a:pt x="28" y="74"/>
                      </a:lnTo>
                      <a:lnTo>
                        <a:pt x="25" y="68"/>
                      </a:lnTo>
                      <a:lnTo>
                        <a:pt x="21" y="60"/>
                      </a:lnTo>
                      <a:lnTo>
                        <a:pt x="20" y="52"/>
                      </a:lnTo>
                      <a:lnTo>
                        <a:pt x="17" y="48"/>
                      </a:lnTo>
                      <a:lnTo>
                        <a:pt x="16" y="45"/>
                      </a:lnTo>
                      <a:lnTo>
                        <a:pt x="15" y="41"/>
                      </a:lnTo>
                      <a:lnTo>
                        <a:pt x="13" y="37"/>
                      </a:lnTo>
                      <a:lnTo>
                        <a:pt x="10" y="29"/>
                      </a:lnTo>
                      <a:lnTo>
                        <a:pt x="8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9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8" name="Freeform 96"/>
                <p:cNvSpPr>
                  <a:spLocks/>
                </p:cNvSpPr>
                <p:nvPr/>
              </p:nvSpPr>
              <p:spPr bwMode="auto">
                <a:xfrm>
                  <a:off x="4234" y="1180"/>
                  <a:ext cx="57" cy="54"/>
                </a:xfrm>
                <a:custGeom>
                  <a:avLst/>
                  <a:gdLst>
                    <a:gd name="T0" fmla="*/ 0 w 114"/>
                    <a:gd name="T1" fmla="*/ 0 h 107"/>
                    <a:gd name="T2" fmla="*/ 4 w 114"/>
                    <a:gd name="T3" fmla="*/ 5 h 107"/>
                    <a:gd name="T4" fmla="*/ 8 w 114"/>
                    <a:gd name="T5" fmla="*/ 7 h 107"/>
                    <a:gd name="T6" fmla="*/ 3 w 114"/>
                    <a:gd name="T7" fmla="*/ 5 h 107"/>
                    <a:gd name="T8" fmla="*/ 0 w 114"/>
                    <a:gd name="T9" fmla="*/ 0 h 107"/>
                    <a:gd name="T10" fmla="*/ 0 w 114"/>
                    <a:gd name="T11" fmla="*/ 0 h 1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107"/>
                    <a:gd name="T20" fmla="*/ 114 w 114"/>
                    <a:gd name="T21" fmla="*/ 107 h 1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107">
                      <a:moveTo>
                        <a:pt x="0" y="0"/>
                      </a:moveTo>
                      <a:lnTo>
                        <a:pt x="56" y="70"/>
                      </a:lnTo>
                      <a:lnTo>
                        <a:pt x="114" y="107"/>
                      </a:lnTo>
                      <a:lnTo>
                        <a:pt x="46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69" name="Freeform 97"/>
                <p:cNvSpPr>
                  <a:spLocks/>
                </p:cNvSpPr>
                <p:nvPr/>
              </p:nvSpPr>
              <p:spPr bwMode="auto">
                <a:xfrm>
                  <a:off x="4165" y="1294"/>
                  <a:ext cx="38" cy="87"/>
                </a:xfrm>
                <a:custGeom>
                  <a:avLst/>
                  <a:gdLst>
                    <a:gd name="T0" fmla="*/ 5 w 74"/>
                    <a:gd name="T1" fmla="*/ 1 h 175"/>
                    <a:gd name="T2" fmla="*/ 5 w 74"/>
                    <a:gd name="T3" fmla="*/ 2 h 175"/>
                    <a:gd name="T4" fmla="*/ 5 w 74"/>
                    <a:gd name="T5" fmla="*/ 2 h 175"/>
                    <a:gd name="T6" fmla="*/ 5 w 74"/>
                    <a:gd name="T7" fmla="*/ 3 h 175"/>
                    <a:gd name="T8" fmla="*/ 5 w 74"/>
                    <a:gd name="T9" fmla="*/ 4 h 175"/>
                    <a:gd name="T10" fmla="*/ 4 w 74"/>
                    <a:gd name="T11" fmla="*/ 5 h 175"/>
                    <a:gd name="T12" fmla="*/ 4 w 74"/>
                    <a:gd name="T13" fmla="*/ 6 h 175"/>
                    <a:gd name="T14" fmla="*/ 3 w 74"/>
                    <a:gd name="T15" fmla="*/ 7 h 175"/>
                    <a:gd name="T16" fmla="*/ 3 w 74"/>
                    <a:gd name="T17" fmla="*/ 7 h 175"/>
                    <a:gd name="T18" fmla="*/ 2 w 74"/>
                    <a:gd name="T19" fmla="*/ 8 h 175"/>
                    <a:gd name="T20" fmla="*/ 2 w 74"/>
                    <a:gd name="T21" fmla="*/ 9 h 175"/>
                    <a:gd name="T22" fmla="*/ 1 w 74"/>
                    <a:gd name="T23" fmla="*/ 9 h 175"/>
                    <a:gd name="T24" fmla="*/ 1 w 74"/>
                    <a:gd name="T25" fmla="*/ 10 h 175"/>
                    <a:gd name="T26" fmla="*/ 0 w 74"/>
                    <a:gd name="T27" fmla="*/ 10 h 175"/>
                    <a:gd name="T28" fmla="*/ 0 w 74"/>
                    <a:gd name="T29" fmla="*/ 10 h 175"/>
                    <a:gd name="T30" fmla="*/ 1 w 74"/>
                    <a:gd name="T31" fmla="*/ 10 h 175"/>
                    <a:gd name="T32" fmla="*/ 1 w 74"/>
                    <a:gd name="T33" fmla="*/ 9 h 175"/>
                    <a:gd name="T34" fmla="*/ 1 w 74"/>
                    <a:gd name="T35" fmla="*/ 9 h 175"/>
                    <a:gd name="T36" fmla="*/ 2 w 74"/>
                    <a:gd name="T37" fmla="*/ 8 h 175"/>
                    <a:gd name="T38" fmla="*/ 2 w 74"/>
                    <a:gd name="T39" fmla="*/ 7 h 175"/>
                    <a:gd name="T40" fmla="*/ 3 w 74"/>
                    <a:gd name="T41" fmla="*/ 6 h 175"/>
                    <a:gd name="T42" fmla="*/ 3 w 74"/>
                    <a:gd name="T43" fmla="*/ 6 h 175"/>
                    <a:gd name="T44" fmla="*/ 3 w 74"/>
                    <a:gd name="T45" fmla="*/ 5 h 175"/>
                    <a:gd name="T46" fmla="*/ 3 w 74"/>
                    <a:gd name="T47" fmla="*/ 5 h 175"/>
                    <a:gd name="T48" fmla="*/ 4 w 74"/>
                    <a:gd name="T49" fmla="*/ 4 h 175"/>
                    <a:gd name="T50" fmla="*/ 4 w 74"/>
                    <a:gd name="T51" fmla="*/ 4 h 175"/>
                    <a:gd name="T52" fmla="*/ 4 w 74"/>
                    <a:gd name="T53" fmla="*/ 3 h 175"/>
                    <a:gd name="T54" fmla="*/ 4 w 74"/>
                    <a:gd name="T55" fmla="*/ 3 h 175"/>
                    <a:gd name="T56" fmla="*/ 4 w 74"/>
                    <a:gd name="T57" fmla="*/ 2 h 175"/>
                    <a:gd name="T58" fmla="*/ 5 w 74"/>
                    <a:gd name="T59" fmla="*/ 2 h 175"/>
                    <a:gd name="T60" fmla="*/ 5 w 74"/>
                    <a:gd name="T61" fmla="*/ 1 h 175"/>
                    <a:gd name="T62" fmla="*/ 5 w 74"/>
                    <a:gd name="T63" fmla="*/ 0 h 175"/>
                    <a:gd name="T64" fmla="*/ 5 w 74"/>
                    <a:gd name="T65" fmla="*/ 0 h 175"/>
                    <a:gd name="T66" fmla="*/ 5 w 74"/>
                    <a:gd name="T67" fmla="*/ 1 h 1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4"/>
                    <a:gd name="T103" fmla="*/ 0 h 175"/>
                    <a:gd name="T104" fmla="*/ 74 w 74"/>
                    <a:gd name="T105" fmla="*/ 175 h 1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4" h="175">
                      <a:moveTo>
                        <a:pt x="74" y="30"/>
                      </a:moveTo>
                      <a:lnTo>
                        <a:pt x="73" y="30"/>
                      </a:lnTo>
                      <a:lnTo>
                        <a:pt x="73" y="33"/>
                      </a:lnTo>
                      <a:lnTo>
                        <a:pt x="72" y="36"/>
                      </a:lnTo>
                      <a:lnTo>
                        <a:pt x="72" y="40"/>
                      </a:lnTo>
                      <a:lnTo>
                        <a:pt x="70" y="45"/>
                      </a:lnTo>
                      <a:lnTo>
                        <a:pt x="70" y="50"/>
                      </a:lnTo>
                      <a:lnTo>
                        <a:pt x="69" y="56"/>
                      </a:lnTo>
                      <a:lnTo>
                        <a:pt x="68" y="64"/>
                      </a:lnTo>
                      <a:lnTo>
                        <a:pt x="65" y="71"/>
                      </a:lnTo>
                      <a:lnTo>
                        <a:pt x="64" y="79"/>
                      </a:lnTo>
                      <a:lnTo>
                        <a:pt x="60" y="85"/>
                      </a:lnTo>
                      <a:lnTo>
                        <a:pt x="57" y="93"/>
                      </a:lnTo>
                      <a:lnTo>
                        <a:pt x="55" y="99"/>
                      </a:lnTo>
                      <a:lnTo>
                        <a:pt x="51" y="107"/>
                      </a:lnTo>
                      <a:lnTo>
                        <a:pt x="47" y="114"/>
                      </a:lnTo>
                      <a:lnTo>
                        <a:pt x="43" y="122"/>
                      </a:lnTo>
                      <a:lnTo>
                        <a:pt x="39" y="127"/>
                      </a:lnTo>
                      <a:lnTo>
                        <a:pt x="35" y="132"/>
                      </a:lnTo>
                      <a:lnTo>
                        <a:pt x="31" y="137"/>
                      </a:lnTo>
                      <a:lnTo>
                        <a:pt x="27" y="142"/>
                      </a:lnTo>
                      <a:lnTo>
                        <a:pt x="22" y="146"/>
                      </a:lnTo>
                      <a:lnTo>
                        <a:pt x="18" y="152"/>
                      </a:lnTo>
                      <a:lnTo>
                        <a:pt x="16" y="155"/>
                      </a:lnTo>
                      <a:lnTo>
                        <a:pt x="13" y="159"/>
                      </a:lnTo>
                      <a:lnTo>
                        <a:pt x="6" y="166"/>
                      </a:lnTo>
                      <a:lnTo>
                        <a:pt x="3" y="171"/>
                      </a:lnTo>
                      <a:lnTo>
                        <a:pt x="0" y="174"/>
                      </a:lnTo>
                      <a:lnTo>
                        <a:pt x="0" y="175"/>
                      </a:lnTo>
                      <a:lnTo>
                        <a:pt x="0" y="174"/>
                      </a:lnTo>
                      <a:lnTo>
                        <a:pt x="1" y="172"/>
                      </a:lnTo>
                      <a:lnTo>
                        <a:pt x="3" y="168"/>
                      </a:lnTo>
                      <a:lnTo>
                        <a:pt x="6" y="165"/>
                      </a:lnTo>
                      <a:lnTo>
                        <a:pt x="8" y="158"/>
                      </a:lnTo>
                      <a:lnTo>
                        <a:pt x="12" y="153"/>
                      </a:lnTo>
                      <a:lnTo>
                        <a:pt x="16" y="146"/>
                      </a:lnTo>
                      <a:lnTo>
                        <a:pt x="21" y="141"/>
                      </a:lnTo>
                      <a:lnTo>
                        <a:pt x="23" y="133"/>
                      </a:lnTo>
                      <a:lnTo>
                        <a:pt x="27" y="127"/>
                      </a:lnTo>
                      <a:lnTo>
                        <a:pt x="31" y="119"/>
                      </a:lnTo>
                      <a:lnTo>
                        <a:pt x="35" y="114"/>
                      </a:lnTo>
                      <a:lnTo>
                        <a:pt x="38" y="109"/>
                      </a:lnTo>
                      <a:lnTo>
                        <a:pt x="40" y="103"/>
                      </a:lnTo>
                      <a:lnTo>
                        <a:pt x="42" y="99"/>
                      </a:lnTo>
                      <a:lnTo>
                        <a:pt x="43" y="98"/>
                      </a:lnTo>
                      <a:lnTo>
                        <a:pt x="43" y="94"/>
                      </a:lnTo>
                      <a:lnTo>
                        <a:pt x="46" y="90"/>
                      </a:lnTo>
                      <a:lnTo>
                        <a:pt x="47" y="84"/>
                      </a:lnTo>
                      <a:lnTo>
                        <a:pt x="49" y="79"/>
                      </a:lnTo>
                      <a:lnTo>
                        <a:pt x="51" y="73"/>
                      </a:lnTo>
                      <a:lnTo>
                        <a:pt x="52" y="69"/>
                      </a:lnTo>
                      <a:lnTo>
                        <a:pt x="52" y="66"/>
                      </a:lnTo>
                      <a:lnTo>
                        <a:pt x="55" y="62"/>
                      </a:lnTo>
                      <a:lnTo>
                        <a:pt x="55" y="56"/>
                      </a:lnTo>
                      <a:lnTo>
                        <a:pt x="57" y="54"/>
                      </a:lnTo>
                      <a:lnTo>
                        <a:pt x="57" y="49"/>
                      </a:lnTo>
                      <a:lnTo>
                        <a:pt x="60" y="45"/>
                      </a:lnTo>
                      <a:lnTo>
                        <a:pt x="61" y="41"/>
                      </a:lnTo>
                      <a:lnTo>
                        <a:pt x="62" y="36"/>
                      </a:lnTo>
                      <a:lnTo>
                        <a:pt x="64" y="32"/>
                      </a:lnTo>
                      <a:lnTo>
                        <a:pt x="65" y="28"/>
                      </a:lnTo>
                      <a:lnTo>
                        <a:pt x="66" y="20"/>
                      </a:lnTo>
                      <a:lnTo>
                        <a:pt x="69" y="14"/>
                      </a:lnTo>
                      <a:lnTo>
                        <a:pt x="70" y="8"/>
                      </a:lnTo>
                      <a:lnTo>
                        <a:pt x="72" y="3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4" y="30"/>
                      </a:lnTo>
                      <a:close/>
                    </a:path>
                  </a:pathLst>
                </a:custGeom>
                <a:solidFill>
                  <a:srgbClr val="B3B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0" name="Freeform 98"/>
                <p:cNvSpPr>
                  <a:spLocks/>
                </p:cNvSpPr>
                <p:nvPr/>
              </p:nvSpPr>
              <p:spPr bwMode="auto">
                <a:xfrm>
                  <a:off x="4128" y="1181"/>
                  <a:ext cx="26" cy="73"/>
                </a:xfrm>
                <a:custGeom>
                  <a:avLst/>
                  <a:gdLst>
                    <a:gd name="T0" fmla="*/ 4 w 52"/>
                    <a:gd name="T1" fmla="*/ 0 h 146"/>
                    <a:gd name="T2" fmla="*/ 3 w 52"/>
                    <a:gd name="T3" fmla="*/ 1 h 146"/>
                    <a:gd name="T4" fmla="*/ 3 w 52"/>
                    <a:gd name="T5" fmla="*/ 1 h 146"/>
                    <a:gd name="T6" fmla="*/ 3 w 52"/>
                    <a:gd name="T7" fmla="*/ 1 h 146"/>
                    <a:gd name="T8" fmla="*/ 3 w 52"/>
                    <a:gd name="T9" fmla="*/ 1 h 146"/>
                    <a:gd name="T10" fmla="*/ 2 w 52"/>
                    <a:gd name="T11" fmla="*/ 2 h 146"/>
                    <a:gd name="T12" fmla="*/ 2 w 52"/>
                    <a:gd name="T13" fmla="*/ 2 h 146"/>
                    <a:gd name="T14" fmla="*/ 2 w 52"/>
                    <a:gd name="T15" fmla="*/ 2 h 146"/>
                    <a:gd name="T16" fmla="*/ 1 w 52"/>
                    <a:gd name="T17" fmla="*/ 3 h 146"/>
                    <a:gd name="T18" fmla="*/ 1 w 52"/>
                    <a:gd name="T19" fmla="*/ 3 h 146"/>
                    <a:gd name="T20" fmla="*/ 1 w 52"/>
                    <a:gd name="T21" fmla="*/ 3 h 146"/>
                    <a:gd name="T22" fmla="*/ 1 w 52"/>
                    <a:gd name="T23" fmla="*/ 4 h 146"/>
                    <a:gd name="T24" fmla="*/ 1 w 52"/>
                    <a:gd name="T25" fmla="*/ 4 h 146"/>
                    <a:gd name="T26" fmla="*/ 0 w 52"/>
                    <a:gd name="T27" fmla="*/ 5 h 146"/>
                    <a:gd name="T28" fmla="*/ 0 w 52"/>
                    <a:gd name="T29" fmla="*/ 5 h 146"/>
                    <a:gd name="T30" fmla="*/ 0 w 52"/>
                    <a:gd name="T31" fmla="*/ 5 h 146"/>
                    <a:gd name="T32" fmla="*/ 0 w 52"/>
                    <a:gd name="T33" fmla="*/ 6 h 146"/>
                    <a:gd name="T34" fmla="*/ 0 w 52"/>
                    <a:gd name="T35" fmla="*/ 6 h 146"/>
                    <a:gd name="T36" fmla="*/ 1 w 52"/>
                    <a:gd name="T37" fmla="*/ 7 h 146"/>
                    <a:gd name="T38" fmla="*/ 1 w 52"/>
                    <a:gd name="T39" fmla="*/ 7 h 146"/>
                    <a:gd name="T40" fmla="*/ 1 w 52"/>
                    <a:gd name="T41" fmla="*/ 7 h 146"/>
                    <a:gd name="T42" fmla="*/ 1 w 52"/>
                    <a:gd name="T43" fmla="*/ 8 h 146"/>
                    <a:gd name="T44" fmla="*/ 1 w 52"/>
                    <a:gd name="T45" fmla="*/ 8 h 146"/>
                    <a:gd name="T46" fmla="*/ 1 w 52"/>
                    <a:gd name="T47" fmla="*/ 8 h 146"/>
                    <a:gd name="T48" fmla="*/ 1 w 52"/>
                    <a:gd name="T49" fmla="*/ 9 h 146"/>
                    <a:gd name="T50" fmla="*/ 1 w 52"/>
                    <a:gd name="T51" fmla="*/ 9 h 146"/>
                    <a:gd name="T52" fmla="*/ 1 w 52"/>
                    <a:gd name="T53" fmla="*/ 9 h 146"/>
                    <a:gd name="T54" fmla="*/ 1 w 52"/>
                    <a:gd name="T55" fmla="*/ 9 h 146"/>
                    <a:gd name="T56" fmla="*/ 1 w 52"/>
                    <a:gd name="T57" fmla="*/ 10 h 146"/>
                    <a:gd name="T58" fmla="*/ 1 w 52"/>
                    <a:gd name="T59" fmla="*/ 5 h 146"/>
                    <a:gd name="T60" fmla="*/ 4 w 52"/>
                    <a:gd name="T61" fmla="*/ 0 h 146"/>
                    <a:gd name="T62" fmla="*/ 4 w 52"/>
                    <a:gd name="T63" fmla="*/ 0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"/>
                    <a:gd name="T97" fmla="*/ 0 h 146"/>
                    <a:gd name="T98" fmla="*/ 52 w 52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" h="146">
                      <a:moveTo>
                        <a:pt x="52" y="0"/>
                      </a:moveTo>
                      <a:lnTo>
                        <a:pt x="48" y="2"/>
                      </a:lnTo>
                      <a:lnTo>
                        <a:pt x="43" y="7"/>
                      </a:lnTo>
                      <a:lnTo>
                        <a:pt x="38" y="9"/>
                      </a:lnTo>
                      <a:lnTo>
                        <a:pt x="34" y="13"/>
                      </a:lnTo>
                      <a:lnTo>
                        <a:pt x="30" y="18"/>
                      </a:lnTo>
                      <a:lnTo>
                        <a:pt x="25" y="24"/>
                      </a:lnTo>
                      <a:lnTo>
                        <a:pt x="19" y="28"/>
                      </a:lnTo>
                      <a:lnTo>
                        <a:pt x="15" y="34"/>
                      </a:lnTo>
                      <a:lnTo>
                        <a:pt x="10" y="41"/>
                      </a:lnTo>
                      <a:lnTo>
                        <a:pt x="8" y="47"/>
                      </a:lnTo>
                      <a:lnTo>
                        <a:pt x="4" y="52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2" y="98"/>
                      </a:lnTo>
                      <a:lnTo>
                        <a:pt x="2" y="104"/>
                      </a:lnTo>
                      <a:lnTo>
                        <a:pt x="4" y="110"/>
                      </a:lnTo>
                      <a:lnTo>
                        <a:pt x="5" y="115"/>
                      </a:lnTo>
                      <a:lnTo>
                        <a:pt x="8" y="121"/>
                      </a:lnTo>
                      <a:lnTo>
                        <a:pt x="8" y="127"/>
                      </a:lnTo>
                      <a:lnTo>
                        <a:pt x="9" y="130"/>
                      </a:lnTo>
                      <a:lnTo>
                        <a:pt x="10" y="134"/>
                      </a:lnTo>
                      <a:lnTo>
                        <a:pt x="12" y="138"/>
                      </a:lnTo>
                      <a:lnTo>
                        <a:pt x="13" y="143"/>
                      </a:lnTo>
                      <a:lnTo>
                        <a:pt x="14" y="146"/>
                      </a:lnTo>
                      <a:lnTo>
                        <a:pt x="13" y="6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99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1" name="Freeform 99"/>
                <p:cNvSpPr>
                  <a:spLocks/>
                </p:cNvSpPr>
                <p:nvPr/>
              </p:nvSpPr>
              <p:spPr bwMode="auto">
                <a:xfrm>
                  <a:off x="4136" y="1260"/>
                  <a:ext cx="10" cy="8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0 h 17"/>
                    <a:gd name="T4" fmla="*/ 2 w 20"/>
                    <a:gd name="T5" fmla="*/ 1 h 17"/>
                    <a:gd name="T6" fmla="*/ 1 w 20"/>
                    <a:gd name="T7" fmla="*/ 1 h 17"/>
                    <a:gd name="T8" fmla="*/ 0 w 20"/>
                    <a:gd name="T9" fmla="*/ 0 h 17"/>
                    <a:gd name="T10" fmla="*/ 0 w 20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7"/>
                    <a:gd name="T20" fmla="*/ 20 w 20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7">
                      <a:moveTo>
                        <a:pt x="0" y="1"/>
                      </a:moveTo>
                      <a:lnTo>
                        <a:pt x="17" y="0"/>
                      </a:lnTo>
                      <a:lnTo>
                        <a:pt x="20" y="17"/>
                      </a:lnTo>
                      <a:lnTo>
                        <a:pt x="11" y="1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72" name="Freeform 100"/>
                <p:cNvSpPr>
                  <a:spLocks/>
                </p:cNvSpPr>
                <p:nvPr/>
              </p:nvSpPr>
              <p:spPr bwMode="auto">
                <a:xfrm>
                  <a:off x="4297" y="1236"/>
                  <a:ext cx="12" cy="8"/>
                </a:xfrm>
                <a:custGeom>
                  <a:avLst/>
                  <a:gdLst>
                    <a:gd name="T0" fmla="*/ 0 w 25"/>
                    <a:gd name="T1" fmla="*/ 0 h 15"/>
                    <a:gd name="T2" fmla="*/ 0 w 25"/>
                    <a:gd name="T3" fmla="*/ 1 h 15"/>
                    <a:gd name="T4" fmla="*/ 0 w 25"/>
                    <a:gd name="T5" fmla="*/ 1 h 15"/>
                    <a:gd name="T6" fmla="*/ 1 w 25"/>
                    <a:gd name="T7" fmla="*/ 1 h 15"/>
                    <a:gd name="T8" fmla="*/ 0 w 25"/>
                    <a:gd name="T9" fmla="*/ 0 h 15"/>
                    <a:gd name="T10" fmla="*/ 0 w 25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5"/>
                    <a:gd name="T20" fmla="*/ 25 w 2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5">
                      <a:moveTo>
                        <a:pt x="10" y="0"/>
                      </a:moveTo>
                      <a:lnTo>
                        <a:pt x="0" y="11"/>
                      </a:lnTo>
                      <a:lnTo>
                        <a:pt x="12" y="15"/>
                      </a:lnTo>
                      <a:lnTo>
                        <a:pt x="25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46" name="Freeform 101"/>
              <p:cNvSpPr>
                <a:spLocks/>
              </p:cNvSpPr>
              <p:nvPr/>
            </p:nvSpPr>
            <p:spPr bwMode="auto">
              <a:xfrm>
                <a:off x="2263" y="1960"/>
                <a:ext cx="85" cy="239"/>
              </a:xfrm>
              <a:custGeom>
                <a:avLst/>
                <a:gdLst>
                  <a:gd name="T0" fmla="*/ 6 w 140"/>
                  <a:gd name="T1" fmla="*/ 2 h 425"/>
                  <a:gd name="T2" fmla="*/ 6 w 140"/>
                  <a:gd name="T3" fmla="*/ 2 h 425"/>
                  <a:gd name="T4" fmla="*/ 6 w 140"/>
                  <a:gd name="T5" fmla="*/ 3 h 425"/>
                  <a:gd name="T6" fmla="*/ 7 w 140"/>
                  <a:gd name="T7" fmla="*/ 4 h 425"/>
                  <a:gd name="T8" fmla="*/ 7 w 140"/>
                  <a:gd name="T9" fmla="*/ 4 h 425"/>
                  <a:gd name="T10" fmla="*/ 7 w 140"/>
                  <a:gd name="T11" fmla="*/ 5 h 425"/>
                  <a:gd name="T12" fmla="*/ 7 w 140"/>
                  <a:gd name="T13" fmla="*/ 5 h 425"/>
                  <a:gd name="T14" fmla="*/ 6 w 140"/>
                  <a:gd name="T15" fmla="*/ 5 h 425"/>
                  <a:gd name="T16" fmla="*/ 5 w 140"/>
                  <a:gd name="T17" fmla="*/ 6 h 425"/>
                  <a:gd name="T18" fmla="*/ 5 w 140"/>
                  <a:gd name="T19" fmla="*/ 6 h 425"/>
                  <a:gd name="T20" fmla="*/ 3 w 140"/>
                  <a:gd name="T21" fmla="*/ 6 h 425"/>
                  <a:gd name="T22" fmla="*/ 2 w 140"/>
                  <a:gd name="T23" fmla="*/ 6 h 425"/>
                  <a:gd name="T24" fmla="*/ 1 w 140"/>
                  <a:gd name="T25" fmla="*/ 6 h 425"/>
                  <a:gd name="T26" fmla="*/ 1 w 140"/>
                  <a:gd name="T27" fmla="*/ 7 h 425"/>
                  <a:gd name="T28" fmla="*/ 1 w 140"/>
                  <a:gd name="T29" fmla="*/ 7 h 425"/>
                  <a:gd name="T30" fmla="*/ 0 w 140"/>
                  <a:gd name="T31" fmla="*/ 8 h 425"/>
                  <a:gd name="T32" fmla="*/ 0 w 140"/>
                  <a:gd name="T33" fmla="*/ 8 h 425"/>
                  <a:gd name="T34" fmla="*/ 0 w 140"/>
                  <a:gd name="T35" fmla="*/ 9 h 425"/>
                  <a:gd name="T36" fmla="*/ 0 w 140"/>
                  <a:gd name="T37" fmla="*/ 10 h 425"/>
                  <a:gd name="T38" fmla="*/ 1 w 140"/>
                  <a:gd name="T39" fmla="*/ 10 h 425"/>
                  <a:gd name="T40" fmla="*/ 1 w 140"/>
                  <a:gd name="T41" fmla="*/ 11 h 425"/>
                  <a:gd name="T42" fmla="*/ 1 w 140"/>
                  <a:gd name="T43" fmla="*/ 11 h 425"/>
                  <a:gd name="T44" fmla="*/ 1 w 140"/>
                  <a:gd name="T45" fmla="*/ 12 h 425"/>
                  <a:gd name="T46" fmla="*/ 1 w 140"/>
                  <a:gd name="T47" fmla="*/ 12 h 425"/>
                  <a:gd name="T48" fmla="*/ 1 w 140"/>
                  <a:gd name="T49" fmla="*/ 13 h 425"/>
                  <a:gd name="T50" fmla="*/ 1 w 140"/>
                  <a:gd name="T51" fmla="*/ 13 h 425"/>
                  <a:gd name="T52" fmla="*/ 1 w 140"/>
                  <a:gd name="T53" fmla="*/ 14 h 425"/>
                  <a:gd name="T54" fmla="*/ 1 w 140"/>
                  <a:gd name="T55" fmla="*/ 15 h 425"/>
                  <a:gd name="T56" fmla="*/ 1 w 140"/>
                  <a:gd name="T57" fmla="*/ 16 h 425"/>
                  <a:gd name="T58" fmla="*/ 1 w 140"/>
                  <a:gd name="T59" fmla="*/ 16 h 425"/>
                  <a:gd name="T60" fmla="*/ 1 w 140"/>
                  <a:gd name="T61" fmla="*/ 17 h 425"/>
                  <a:gd name="T62" fmla="*/ 1 w 140"/>
                  <a:gd name="T63" fmla="*/ 17 h 425"/>
                  <a:gd name="T64" fmla="*/ 1 w 140"/>
                  <a:gd name="T65" fmla="*/ 18 h 425"/>
                  <a:gd name="T66" fmla="*/ 2 w 140"/>
                  <a:gd name="T67" fmla="*/ 19 h 425"/>
                  <a:gd name="T68" fmla="*/ 2 w 140"/>
                  <a:gd name="T69" fmla="*/ 19 h 425"/>
                  <a:gd name="T70" fmla="*/ 2 w 140"/>
                  <a:gd name="T71" fmla="*/ 20 h 425"/>
                  <a:gd name="T72" fmla="*/ 2 w 140"/>
                  <a:gd name="T73" fmla="*/ 20 h 425"/>
                  <a:gd name="T74" fmla="*/ 2 w 140"/>
                  <a:gd name="T75" fmla="*/ 21 h 425"/>
                  <a:gd name="T76" fmla="*/ 2 w 140"/>
                  <a:gd name="T77" fmla="*/ 21 h 425"/>
                  <a:gd name="T78" fmla="*/ 4 w 140"/>
                  <a:gd name="T79" fmla="*/ 24 h 425"/>
                  <a:gd name="T80" fmla="*/ 16 w 140"/>
                  <a:gd name="T81" fmla="*/ 42 h 425"/>
                  <a:gd name="T82" fmla="*/ 13 w 140"/>
                  <a:gd name="T83" fmla="*/ 24 h 425"/>
                  <a:gd name="T84" fmla="*/ 15 w 140"/>
                  <a:gd name="T85" fmla="*/ 16 h 425"/>
                  <a:gd name="T86" fmla="*/ 18 w 140"/>
                  <a:gd name="T87" fmla="*/ 7 h 425"/>
                  <a:gd name="T88" fmla="*/ 11 w 140"/>
                  <a:gd name="T89" fmla="*/ 4 h 425"/>
                  <a:gd name="T90" fmla="*/ 10 w 140"/>
                  <a:gd name="T91" fmla="*/ 1 h 425"/>
                  <a:gd name="T92" fmla="*/ 10 w 140"/>
                  <a:gd name="T93" fmla="*/ 1 h 425"/>
                  <a:gd name="T94" fmla="*/ 9 w 140"/>
                  <a:gd name="T95" fmla="*/ 1 h 425"/>
                  <a:gd name="T96" fmla="*/ 8 w 140"/>
                  <a:gd name="T97" fmla="*/ 0 h 425"/>
                  <a:gd name="T98" fmla="*/ 7 w 140"/>
                  <a:gd name="T99" fmla="*/ 1 h 425"/>
                  <a:gd name="T100" fmla="*/ 7 w 140"/>
                  <a:gd name="T101" fmla="*/ 1 h 425"/>
                  <a:gd name="T102" fmla="*/ 6 w 140"/>
                  <a:gd name="T103" fmla="*/ 1 h 425"/>
                  <a:gd name="T104" fmla="*/ 6 w 140"/>
                  <a:gd name="T105" fmla="*/ 1 h 425"/>
                  <a:gd name="T106" fmla="*/ 6 w 140"/>
                  <a:gd name="T107" fmla="*/ 2 h 4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0"/>
                  <a:gd name="T163" fmla="*/ 0 h 425"/>
                  <a:gd name="T164" fmla="*/ 140 w 140"/>
                  <a:gd name="T165" fmla="*/ 425 h 4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0" h="425">
                    <a:moveTo>
                      <a:pt x="44" y="18"/>
                    </a:moveTo>
                    <a:lnTo>
                      <a:pt x="44" y="20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8" y="39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3"/>
                    </a:lnTo>
                    <a:lnTo>
                      <a:pt x="38" y="54"/>
                    </a:lnTo>
                    <a:lnTo>
                      <a:pt x="34" y="55"/>
                    </a:lnTo>
                    <a:lnTo>
                      <a:pt x="30" y="56"/>
                    </a:lnTo>
                    <a:lnTo>
                      <a:pt x="25" y="57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63"/>
                    </a:lnTo>
                    <a:lnTo>
                      <a:pt x="10" y="64"/>
                    </a:lnTo>
                    <a:lnTo>
                      <a:pt x="7" y="67"/>
                    </a:lnTo>
                    <a:lnTo>
                      <a:pt x="5" y="70"/>
                    </a:lnTo>
                    <a:lnTo>
                      <a:pt x="3" y="72"/>
                    </a:lnTo>
                    <a:lnTo>
                      <a:pt x="2" y="73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1" y="102"/>
                    </a:lnTo>
                    <a:lnTo>
                      <a:pt x="1" y="105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2" y="118"/>
                    </a:lnTo>
                    <a:lnTo>
                      <a:pt x="3" y="122"/>
                    </a:lnTo>
                    <a:lnTo>
                      <a:pt x="3" y="124"/>
                    </a:lnTo>
                    <a:lnTo>
                      <a:pt x="4" y="128"/>
                    </a:lnTo>
                    <a:lnTo>
                      <a:pt x="4" y="131"/>
                    </a:lnTo>
                    <a:lnTo>
                      <a:pt x="5" y="134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7" y="153"/>
                    </a:lnTo>
                    <a:lnTo>
                      <a:pt x="7" y="155"/>
                    </a:lnTo>
                    <a:lnTo>
                      <a:pt x="8" y="158"/>
                    </a:lnTo>
                    <a:lnTo>
                      <a:pt x="8" y="161"/>
                    </a:lnTo>
                    <a:lnTo>
                      <a:pt x="9" y="165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0" y="173"/>
                    </a:lnTo>
                    <a:lnTo>
                      <a:pt x="11" y="176"/>
                    </a:lnTo>
                    <a:lnTo>
                      <a:pt x="11" y="179"/>
                    </a:lnTo>
                    <a:lnTo>
                      <a:pt x="12" y="182"/>
                    </a:lnTo>
                    <a:lnTo>
                      <a:pt x="13" y="184"/>
                    </a:lnTo>
                    <a:lnTo>
                      <a:pt x="13" y="187"/>
                    </a:lnTo>
                    <a:lnTo>
                      <a:pt x="14" y="189"/>
                    </a:lnTo>
                    <a:lnTo>
                      <a:pt x="15" y="192"/>
                    </a:lnTo>
                    <a:lnTo>
                      <a:pt x="15" y="195"/>
                    </a:lnTo>
                    <a:lnTo>
                      <a:pt x="16" y="199"/>
                    </a:lnTo>
                    <a:lnTo>
                      <a:pt x="16" y="203"/>
                    </a:lnTo>
                    <a:lnTo>
                      <a:pt x="17" y="206"/>
                    </a:lnTo>
                    <a:lnTo>
                      <a:pt x="18" y="209"/>
                    </a:lnTo>
                    <a:lnTo>
                      <a:pt x="18" y="210"/>
                    </a:lnTo>
                    <a:lnTo>
                      <a:pt x="18" y="211"/>
                    </a:lnTo>
                    <a:lnTo>
                      <a:pt x="19" y="211"/>
                    </a:lnTo>
                    <a:lnTo>
                      <a:pt x="33" y="242"/>
                    </a:lnTo>
                    <a:lnTo>
                      <a:pt x="60" y="424"/>
                    </a:lnTo>
                    <a:lnTo>
                      <a:pt x="117" y="425"/>
                    </a:lnTo>
                    <a:lnTo>
                      <a:pt x="102" y="414"/>
                    </a:lnTo>
                    <a:lnTo>
                      <a:pt x="100" y="240"/>
                    </a:lnTo>
                    <a:lnTo>
                      <a:pt x="113" y="165"/>
                    </a:lnTo>
                    <a:lnTo>
                      <a:pt x="140" y="180"/>
                    </a:lnTo>
                    <a:lnTo>
                      <a:pt x="128" y="65"/>
                    </a:lnTo>
                    <a:lnTo>
                      <a:pt x="71" y="53"/>
                    </a:lnTo>
                    <a:lnTo>
                      <a:pt x="78" y="46"/>
                    </a:lnTo>
                    <a:lnTo>
                      <a:pt x="78" y="9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6"/>
                    </a:lnTo>
                    <a:lnTo>
                      <a:pt x="45" y="8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7" name="Freeform 102"/>
              <p:cNvSpPr>
                <a:spLocks/>
              </p:cNvSpPr>
              <p:nvPr/>
            </p:nvSpPr>
            <p:spPr bwMode="auto">
              <a:xfrm>
                <a:off x="2391" y="1829"/>
                <a:ext cx="84" cy="238"/>
              </a:xfrm>
              <a:custGeom>
                <a:avLst/>
                <a:gdLst>
                  <a:gd name="T0" fmla="*/ 6 w 140"/>
                  <a:gd name="T1" fmla="*/ 2 h 425"/>
                  <a:gd name="T2" fmla="*/ 6 w 140"/>
                  <a:gd name="T3" fmla="*/ 2 h 425"/>
                  <a:gd name="T4" fmla="*/ 6 w 140"/>
                  <a:gd name="T5" fmla="*/ 3 h 425"/>
                  <a:gd name="T6" fmla="*/ 6 w 140"/>
                  <a:gd name="T7" fmla="*/ 4 h 425"/>
                  <a:gd name="T8" fmla="*/ 6 w 140"/>
                  <a:gd name="T9" fmla="*/ 4 h 425"/>
                  <a:gd name="T10" fmla="*/ 7 w 140"/>
                  <a:gd name="T11" fmla="*/ 5 h 425"/>
                  <a:gd name="T12" fmla="*/ 6 w 140"/>
                  <a:gd name="T13" fmla="*/ 5 h 425"/>
                  <a:gd name="T14" fmla="*/ 6 w 140"/>
                  <a:gd name="T15" fmla="*/ 5 h 425"/>
                  <a:gd name="T16" fmla="*/ 5 w 140"/>
                  <a:gd name="T17" fmla="*/ 6 h 425"/>
                  <a:gd name="T18" fmla="*/ 4 w 140"/>
                  <a:gd name="T19" fmla="*/ 6 h 425"/>
                  <a:gd name="T20" fmla="*/ 3 w 140"/>
                  <a:gd name="T21" fmla="*/ 6 h 425"/>
                  <a:gd name="T22" fmla="*/ 2 w 140"/>
                  <a:gd name="T23" fmla="*/ 6 h 425"/>
                  <a:gd name="T24" fmla="*/ 1 w 140"/>
                  <a:gd name="T25" fmla="*/ 6 h 425"/>
                  <a:gd name="T26" fmla="*/ 1 w 140"/>
                  <a:gd name="T27" fmla="*/ 7 h 425"/>
                  <a:gd name="T28" fmla="*/ 1 w 140"/>
                  <a:gd name="T29" fmla="*/ 7 h 425"/>
                  <a:gd name="T30" fmla="*/ 0 w 140"/>
                  <a:gd name="T31" fmla="*/ 8 h 425"/>
                  <a:gd name="T32" fmla="*/ 0 w 140"/>
                  <a:gd name="T33" fmla="*/ 8 h 425"/>
                  <a:gd name="T34" fmla="*/ 0 w 140"/>
                  <a:gd name="T35" fmla="*/ 9 h 425"/>
                  <a:gd name="T36" fmla="*/ 0 w 140"/>
                  <a:gd name="T37" fmla="*/ 10 h 425"/>
                  <a:gd name="T38" fmla="*/ 1 w 140"/>
                  <a:gd name="T39" fmla="*/ 10 h 425"/>
                  <a:gd name="T40" fmla="*/ 1 w 140"/>
                  <a:gd name="T41" fmla="*/ 11 h 425"/>
                  <a:gd name="T42" fmla="*/ 1 w 140"/>
                  <a:gd name="T43" fmla="*/ 11 h 425"/>
                  <a:gd name="T44" fmla="*/ 1 w 140"/>
                  <a:gd name="T45" fmla="*/ 12 h 425"/>
                  <a:gd name="T46" fmla="*/ 1 w 140"/>
                  <a:gd name="T47" fmla="*/ 12 h 425"/>
                  <a:gd name="T48" fmla="*/ 1 w 140"/>
                  <a:gd name="T49" fmla="*/ 13 h 425"/>
                  <a:gd name="T50" fmla="*/ 1 w 140"/>
                  <a:gd name="T51" fmla="*/ 13 h 425"/>
                  <a:gd name="T52" fmla="*/ 1 w 140"/>
                  <a:gd name="T53" fmla="*/ 14 h 425"/>
                  <a:gd name="T54" fmla="*/ 1 w 140"/>
                  <a:gd name="T55" fmla="*/ 15 h 425"/>
                  <a:gd name="T56" fmla="*/ 1 w 140"/>
                  <a:gd name="T57" fmla="*/ 15 h 425"/>
                  <a:gd name="T58" fmla="*/ 1 w 140"/>
                  <a:gd name="T59" fmla="*/ 16 h 425"/>
                  <a:gd name="T60" fmla="*/ 1 w 140"/>
                  <a:gd name="T61" fmla="*/ 17 h 425"/>
                  <a:gd name="T62" fmla="*/ 1 w 140"/>
                  <a:gd name="T63" fmla="*/ 17 h 425"/>
                  <a:gd name="T64" fmla="*/ 1 w 140"/>
                  <a:gd name="T65" fmla="*/ 17 h 425"/>
                  <a:gd name="T66" fmla="*/ 2 w 140"/>
                  <a:gd name="T67" fmla="*/ 18 h 425"/>
                  <a:gd name="T68" fmla="*/ 2 w 140"/>
                  <a:gd name="T69" fmla="*/ 18 h 425"/>
                  <a:gd name="T70" fmla="*/ 2 w 140"/>
                  <a:gd name="T71" fmla="*/ 19 h 425"/>
                  <a:gd name="T72" fmla="*/ 2 w 140"/>
                  <a:gd name="T73" fmla="*/ 20 h 425"/>
                  <a:gd name="T74" fmla="*/ 2 w 140"/>
                  <a:gd name="T75" fmla="*/ 21 h 425"/>
                  <a:gd name="T76" fmla="*/ 2 w 140"/>
                  <a:gd name="T77" fmla="*/ 21 h 425"/>
                  <a:gd name="T78" fmla="*/ 4 w 140"/>
                  <a:gd name="T79" fmla="*/ 24 h 425"/>
                  <a:gd name="T80" fmla="*/ 15 w 140"/>
                  <a:gd name="T81" fmla="*/ 41 h 425"/>
                  <a:gd name="T82" fmla="*/ 13 w 140"/>
                  <a:gd name="T83" fmla="*/ 24 h 425"/>
                  <a:gd name="T84" fmla="*/ 15 w 140"/>
                  <a:gd name="T85" fmla="*/ 16 h 425"/>
                  <a:gd name="T86" fmla="*/ 17 w 140"/>
                  <a:gd name="T87" fmla="*/ 6 h 425"/>
                  <a:gd name="T88" fmla="*/ 10 w 140"/>
                  <a:gd name="T89" fmla="*/ 4 h 425"/>
                  <a:gd name="T90" fmla="*/ 10 w 140"/>
                  <a:gd name="T91" fmla="*/ 1 h 425"/>
                  <a:gd name="T92" fmla="*/ 9 w 140"/>
                  <a:gd name="T93" fmla="*/ 1 h 425"/>
                  <a:gd name="T94" fmla="*/ 8 w 140"/>
                  <a:gd name="T95" fmla="*/ 1 h 425"/>
                  <a:gd name="T96" fmla="*/ 8 w 140"/>
                  <a:gd name="T97" fmla="*/ 0 h 425"/>
                  <a:gd name="T98" fmla="*/ 7 w 140"/>
                  <a:gd name="T99" fmla="*/ 1 h 425"/>
                  <a:gd name="T100" fmla="*/ 6 w 140"/>
                  <a:gd name="T101" fmla="*/ 1 h 425"/>
                  <a:gd name="T102" fmla="*/ 6 w 140"/>
                  <a:gd name="T103" fmla="*/ 1 h 425"/>
                  <a:gd name="T104" fmla="*/ 6 w 140"/>
                  <a:gd name="T105" fmla="*/ 1 h 425"/>
                  <a:gd name="T106" fmla="*/ 6 w 140"/>
                  <a:gd name="T107" fmla="*/ 2 h 4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0"/>
                  <a:gd name="T163" fmla="*/ 0 h 425"/>
                  <a:gd name="T164" fmla="*/ 140 w 140"/>
                  <a:gd name="T165" fmla="*/ 425 h 4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0" h="425">
                    <a:moveTo>
                      <a:pt x="44" y="18"/>
                    </a:moveTo>
                    <a:lnTo>
                      <a:pt x="44" y="20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8" y="39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3"/>
                    </a:lnTo>
                    <a:lnTo>
                      <a:pt x="38" y="54"/>
                    </a:lnTo>
                    <a:lnTo>
                      <a:pt x="34" y="55"/>
                    </a:lnTo>
                    <a:lnTo>
                      <a:pt x="30" y="56"/>
                    </a:lnTo>
                    <a:lnTo>
                      <a:pt x="25" y="57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63"/>
                    </a:lnTo>
                    <a:lnTo>
                      <a:pt x="10" y="64"/>
                    </a:lnTo>
                    <a:lnTo>
                      <a:pt x="7" y="67"/>
                    </a:lnTo>
                    <a:lnTo>
                      <a:pt x="5" y="70"/>
                    </a:lnTo>
                    <a:lnTo>
                      <a:pt x="3" y="72"/>
                    </a:lnTo>
                    <a:lnTo>
                      <a:pt x="2" y="73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1" y="102"/>
                    </a:lnTo>
                    <a:lnTo>
                      <a:pt x="1" y="105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2" y="118"/>
                    </a:lnTo>
                    <a:lnTo>
                      <a:pt x="3" y="122"/>
                    </a:lnTo>
                    <a:lnTo>
                      <a:pt x="3" y="124"/>
                    </a:lnTo>
                    <a:lnTo>
                      <a:pt x="4" y="128"/>
                    </a:lnTo>
                    <a:lnTo>
                      <a:pt x="4" y="131"/>
                    </a:lnTo>
                    <a:lnTo>
                      <a:pt x="5" y="134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7" y="153"/>
                    </a:lnTo>
                    <a:lnTo>
                      <a:pt x="7" y="155"/>
                    </a:lnTo>
                    <a:lnTo>
                      <a:pt x="8" y="158"/>
                    </a:lnTo>
                    <a:lnTo>
                      <a:pt x="8" y="161"/>
                    </a:lnTo>
                    <a:lnTo>
                      <a:pt x="9" y="165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0" y="173"/>
                    </a:lnTo>
                    <a:lnTo>
                      <a:pt x="11" y="176"/>
                    </a:lnTo>
                    <a:lnTo>
                      <a:pt x="11" y="179"/>
                    </a:lnTo>
                    <a:lnTo>
                      <a:pt x="12" y="182"/>
                    </a:lnTo>
                    <a:lnTo>
                      <a:pt x="13" y="184"/>
                    </a:lnTo>
                    <a:lnTo>
                      <a:pt x="13" y="187"/>
                    </a:lnTo>
                    <a:lnTo>
                      <a:pt x="14" y="189"/>
                    </a:lnTo>
                    <a:lnTo>
                      <a:pt x="15" y="192"/>
                    </a:lnTo>
                    <a:lnTo>
                      <a:pt x="15" y="195"/>
                    </a:lnTo>
                    <a:lnTo>
                      <a:pt x="16" y="199"/>
                    </a:lnTo>
                    <a:lnTo>
                      <a:pt x="16" y="203"/>
                    </a:lnTo>
                    <a:lnTo>
                      <a:pt x="17" y="206"/>
                    </a:lnTo>
                    <a:lnTo>
                      <a:pt x="18" y="209"/>
                    </a:lnTo>
                    <a:lnTo>
                      <a:pt x="18" y="210"/>
                    </a:lnTo>
                    <a:lnTo>
                      <a:pt x="18" y="211"/>
                    </a:lnTo>
                    <a:lnTo>
                      <a:pt x="19" y="211"/>
                    </a:lnTo>
                    <a:lnTo>
                      <a:pt x="33" y="242"/>
                    </a:lnTo>
                    <a:lnTo>
                      <a:pt x="60" y="424"/>
                    </a:lnTo>
                    <a:lnTo>
                      <a:pt x="117" y="425"/>
                    </a:lnTo>
                    <a:lnTo>
                      <a:pt x="102" y="414"/>
                    </a:lnTo>
                    <a:lnTo>
                      <a:pt x="100" y="240"/>
                    </a:lnTo>
                    <a:lnTo>
                      <a:pt x="113" y="165"/>
                    </a:lnTo>
                    <a:lnTo>
                      <a:pt x="140" y="180"/>
                    </a:lnTo>
                    <a:lnTo>
                      <a:pt x="128" y="65"/>
                    </a:lnTo>
                    <a:lnTo>
                      <a:pt x="71" y="53"/>
                    </a:lnTo>
                    <a:lnTo>
                      <a:pt x="78" y="46"/>
                    </a:lnTo>
                    <a:lnTo>
                      <a:pt x="78" y="9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6"/>
                    </a:lnTo>
                    <a:lnTo>
                      <a:pt x="45" y="8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9348" name="Group 103"/>
              <p:cNvGrpSpPr>
                <a:grpSpLocks/>
              </p:cNvGrpSpPr>
              <p:nvPr/>
            </p:nvGrpSpPr>
            <p:grpSpPr bwMode="auto">
              <a:xfrm>
                <a:off x="2263" y="2092"/>
                <a:ext cx="170" cy="288"/>
                <a:chOff x="2782" y="3110"/>
                <a:chExt cx="349" cy="493"/>
              </a:xfrm>
            </p:grpSpPr>
            <p:sp>
              <p:nvSpPr>
                <p:cNvPr id="139350" name="Freeform 104"/>
                <p:cNvSpPr>
                  <a:spLocks/>
                </p:cNvSpPr>
                <p:nvPr/>
              </p:nvSpPr>
              <p:spPr bwMode="auto">
                <a:xfrm>
                  <a:off x="2783" y="3130"/>
                  <a:ext cx="348" cy="473"/>
                </a:xfrm>
                <a:custGeom>
                  <a:avLst/>
                  <a:gdLst>
                    <a:gd name="T0" fmla="*/ 17 w 696"/>
                    <a:gd name="T1" fmla="*/ 26 h 947"/>
                    <a:gd name="T2" fmla="*/ 17 w 696"/>
                    <a:gd name="T3" fmla="*/ 28 h 947"/>
                    <a:gd name="T4" fmla="*/ 17 w 696"/>
                    <a:gd name="T5" fmla="*/ 30 h 947"/>
                    <a:gd name="T6" fmla="*/ 16 w 696"/>
                    <a:gd name="T7" fmla="*/ 33 h 947"/>
                    <a:gd name="T8" fmla="*/ 16 w 696"/>
                    <a:gd name="T9" fmla="*/ 35 h 947"/>
                    <a:gd name="T10" fmla="*/ 16 w 696"/>
                    <a:gd name="T11" fmla="*/ 36 h 947"/>
                    <a:gd name="T12" fmla="*/ 16 w 696"/>
                    <a:gd name="T13" fmla="*/ 38 h 947"/>
                    <a:gd name="T14" fmla="*/ 16 w 696"/>
                    <a:gd name="T15" fmla="*/ 40 h 947"/>
                    <a:gd name="T16" fmla="*/ 16 w 696"/>
                    <a:gd name="T17" fmla="*/ 42 h 947"/>
                    <a:gd name="T18" fmla="*/ 17 w 696"/>
                    <a:gd name="T19" fmla="*/ 44 h 947"/>
                    <a:gd name="T20" fmla="*/ 17 w 696"/>
                    <a:gd name="T21" fmla="*/ 46 h 947"/>
                    <a:gd name="T22" fmla="*/ 17 w 696"/>
                    <a:gd name="T23" fmla="*/ 47 h 947"/>
                    <a:gd name="T24" fmla="*/ 17 w 696"/>
                    <a:gd name="T25" fmla="*/ 49 h 947"/>
                    <a:gd name="T26" fmla="*/ 18 w 696"/>
                    <a:gd name="T27" fmla="*/ 52 h 947"/>
                    <a:gd name="T28" fmla="*/ 18 w 696"/>
                    <a:gd name="T29" fmla="*/ 54 h 947"/>
                    <a:gd name="T30" fmla="*/ 18 w 696"/>
                    <a:gd name="T31" fmla="*/ 55 h 947"/>
                    <a:gd name="T32" fmla="*/ 24 w 696"/>
                    <a:gd name="T33" fmla="*/ 37 h 947"/>
                    <a:gd name="T34" fmla="*/ 25 w 696"/>
                    <a:gd name="T35" fmla="*/ 35 h 947"/>
                    <a:gd name="T36" fmla="*/ 26 w 696"/>
                    <a:gd name="T37" fmla="*/ 33 h 947"/>
                    <a:gd name="T38" fmla="*/ 26 w 696"/>
                    <a:gd name="T39" fmla="*/ 31 h 947"/>
                    <a:gd name="T40" fmla="*/ 27 w 696"/>
                    <a:gd name="T41" fmla="*/ 29 h 947"/>
                    <a:gd name="T42" fmla="*/ 28 w 696"/>
                    <a:gd name="T43" fmla="*/ 27 h 947"/>
                    <a:gd name="T44" fmla="*/ 28 w 696"/>
                    <a:gd name="T45" fmla="*/ 26 h 947"/>
                    <a:gd name="T46" fmla="*/ 29 w 696"/>
                    <a:gd name="T47" fmla="*/ 24 h 947"/>
                    <a:gd name="T48" fmla="*/ 29 w 696"/>
                    <a:gd name="T49" fmla="*/ 22 h 947"/>
                    <a:gd name="T50" fmla="*/ 29 w 696"/>
                    <a:gd name="T51" fmla="*/ 20 h 947"/>
                    <a:gd name="T52" fmla="*/ 29 w 696"/>
                    <a:gd name="T53" fmla="*/ 18 h 947"/>
                    <a:gd name="T54" fmla="*/ 29 w 696"/>
                    <a:gd name="T55" fmla="*/ 16 h 947"/>
                    <a:gd name="T56" fmla="*/ 28 w 696"/>
                    <a:gd name="T57" fmla="*/ 15 h 947"/>
                    <a:gd name="T58" fmla="*/ 35 w 696"/>
                    <a:gd name="T59" fmla="*/ 16 h 947"/>
                    <a:gd name="T60" fmla="*/ 36 w 696"/>
                    <a:gd name="T61" fmla="*/ 12 h 947"/>
                    <a:gd name="T62" fmla="*/ 34 w 696"/>
                    <a:gd name="T63" fmla="*/ 11 h 947"/>
                    <a:gd name="T64" fmla="*/ 32 w 696"/>
                    <a:gd name="T65" fmla="*/ 10 h 947"/>
                    <a:gd name="T66" fmla="*/ 30 w 696"/>
                    <a:gd name="T67" fmla="*/ 9 h 947"/>
                    <a:gd name="T68" fmla="*/ 28 w 696"/>
                    <a:gd name="T69" fmla="*/ 8 h 947"/>
                    <a:gd name="T70" fmla="*/ 26 w 696"/>
                    <a:gd name="T71" fmla="*/ 7 h 947"/>
                    <a:gd name="T72" fmla="*/ 24 w 696"/>
                    <a:gd name="T73" fmla="*/ 7 h 947"/>
                    <a:gd name="T74" fmla="*/ 21 w 696"/>
                    <a:gd name="T75" fmla="*/ 6 h 947"/>
                    <a:gd name="T76" fmla="*/ 19 w 696"/>
                    <a:gd name="T77" fmla="*/ 6 h 947"/>
                    <a:gd name="T78" fmla="*/ 18 w 696"/>
                    <a:gd name="T79" fmla="*/ 6 h 947"/>
                    <a:gd name="T80" fmla="*/ 16 w 696"/>
                    <a:gd name="T81" fmla="*/ 6 h 947"/>
                    <a:gd name="T82" fmla="*/ 1 w 696"/>
                    <a:gd name="T83" fmla="*/ 1 h 947"/>
                    <a:gd name="T84" fmla="*/ 1 w 696"/>
                    <a:gd name="T85" fmla="*/ 3 h 947"/>
                    <a:gd name="T86" fmla="*/ 0 w 696"/>
                    <a:gd name="T87" fmla="*/ 5 h 947"/>
                    <a:gd name="T88" fmla="*/ 1 w 696"/>
                    <a:gd name="T89" fmla="*/ 7 h 947"/>
                    <a:gd name="T90" fmla="*/ 1 w 696"/>
                    <a:gd name="T91" fmla="*/ 9 h 947"/>
                    <a:gd name="T92" fmla="*/ 2 w 696"/>
                    <a:gd name="T93" fmla="*/ 10 h 947"/>
                    <a:gd name="T94" fmla="*/ 3 w 696"/>
                    <a:gd name="T95" fmla="*/ 12 h 947"/>
                    <a:gd name="T96" fmla="*/ 5 w 696"/>
                    <a:gd name="T97" fmla="*/ 13 h 947"/>
                    <a:gd name="T98" fmla="*/ 7 w 696"/>
                    <a:gd name="T99" fmla="*/ 13 h 947"/>
                    <a:gd name="T100" fmla="*/ 9 w 696"/>
                    <a:gd name="T101" fmla="*/ 13 h 947"/>
                    <a:gd name="T102" fmla="*/ 11 w 696"/>
                    <a:gd name="T103" fmla="*/ 13 h 947"/>
                    <a:gd name="T104" fmla="*/ 13 w 696"/>
                    <a:gd name="T105" fmla="*/ 13 h 94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96"/>
                    <a:gd name="T160" fmla="*/ 0 h 947"/>
                    <a:gd name="T161" fmla="*/ 696 w 696"/>
                    <a:gd name="T162" fmla="*/ 947 h 94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96" h="947">
                      <a:moveTo>
                        <a:pt x="196" y="213"/>
                      </a:moveTo>
                      <a:lnTo>
                        <a:pt x="274" y="418"/>
                      </a:lnTo>
                      <a:lnTo>
                        <a:pt x="272" y="420"/>
                      </a:lnTo>
                      <a:lnTo>
                        <a:pt x="270" y="426"/>
                      </a:lnTo>
                      <a:lnTo>
                        <a:pt x="270" y="432"/>
                      </a:lnTo>
                      <a:lnTo>
                        <a:pt x="266" y="439"/>
                      </a:lnTo>
                      <a:lnTo>
                        <a:pt x="266" y="447"/>
                      </a:lnTo>
                      <a:lnTo>
                        <a:pt x="264" y="452"/>
                      </a:lnTo>
                      <a:lnTo>
                        <a:pt x="262" y="458"/>
                      </a:lnTo>
                      <a:lnTo>
                        <a:pt x="260" y="462"/>
                      </a:lnTo>
                      <a:lnTo>
                        <a:pt x="260" y="470"/>
                      </a:lnTo>
                      <a:lnTo>
                        <a:pt x="259" y="475"/>
                      </a:lnTo>
                      <a:lnTo>
                        <a:pt x="259" y="483"/>
                      </a:lnTo>
                      <a:lnTo>
                        <a:pt x="257" y="490"/>
                      </a:lnTo>
                      <a:lnTo>
                        <a:pt x="255" y="498"/>
                      </a:lnTo>
                      <a:lnTo>
                        <a:pt x="255" y="506"/>
                      </a:lnTo>
                      <a:lnTo>
                        <a:pt x="253" y="513"/>
                      </a:lnTo>
                      <a:lnTo>
                        <a:pt x="253" y="523"/>
                      </a:lnTo>
                      <a:lnTo>
                        <a:pt x="253" y="532"/>
                      </a:lnTo>
                      <a:lnTo>
                        <a:pt x="251" y="540"/>
                      </a:lnTo>
                      <a:lnTo>
                        <a:pt x="251" y="549"/>
                      </a:lnTo>
                      <a:lnTo>
                        <a:pt x="251" y="555"/>
                      </a:lnTo>
                      <a:lnTo>
                        <a:pt x="251" y="561"/>
                      </a:lnTo>
                      <a:lnTo>
                        <a:pt x="251" y="565"/>
                      </a:lnTo>
                      <a:lnTo>
                        <a:pt x="251" y="570"/>
                      </a:lnTo>
                      <a:lnTo>
                        <a:pt x="249" y="576"/>
                      </a:lnTo>
                      <a:lnTo>
                        <a:pt x="249" y="580"/>
                      </a:lnTo>
                      <a:lnTo>
                        <a:pt x="249" y="586"/>
                      </a:lnTo>
                      <a:lnTo>
                        <a:pt x="249" y="591"/>
                      </a:lnTo>
                      <a:lnTo>
                        <a:pt x="249" y="597"/>
                      </a:lnTo>
                      <a:lnTo>
                        <a:pt x="251" y="603"/>
                      </a:lnTo>
                      <a:lnTo>
                        <a:pt x="251" y="608"/>
                      </a:lnTo>
                      <a:lnTo>
                        <a:pt x="251" y="616"/>
                      </a:lnTo>
                      <a:lnTo>
                        <a:pt x="251" y="620"/>
                      </a:lnTo>
                      <a:lnTo>
                        <a:pt x="251" y="625"/>
                      </a:lnTo>
                      <a:lnTo>
                        <a:pt x="251" y="631"/>
                      </a:lnTo>
                      <a:lnTo>
                        <a:pt x="251" y="637"/>
                      </a:lnTo>
                      <a:lnTo>
                        <a:pt x="251" y="643"/>
                      </a:lnTo>
                      <a:lnTo>
                        <a:pt x="253" y="650"/>
                      </a:lnTo>
                      <a:lnTo>
                        <a:pt x="253" y="656"/>
                      </a:lnTo>
                      <a:lnTo>
                        <a:pt x="253" y="662"/>
                      </a:lnTo>
                      <a:lnTo>
                        <a:pt x="253" y="667"/>
                      </a:lnTo>
                      <a:lnTo>
                        <a:pt x="253" y="673"/>
                      </a:lnTo>
                      <a:lnTo>
                        <a:pt x="255" y="679"/>
                      </a:lnTo>
                      <a:lnTo>
                        <a:pt x="255" y="684"/>
                      </a:lnTo>
                      <a:lnTo>
                        <a:pt x="255" y="690"/>
                      </a:lnTo>
                      <a:lnTo>
                        <a:pt x="257" y="698"/>
                      </a:lnTo>
                      <a:lnTo>
                        <a:pt x="257" y="703"/>
                      </a:lnTo>
                      <a:lnTo>
                        <a:pt x="259" y="709"/>
                      </a:lnTo>
                      <a:lnTo>
                        <a:pt x="259" y="715"/>
                      </a:lnTo>
                      <a:lnTo>
                        <a:pt x="259" y="721"/>
                      </a:lnTo>
                      <a:lnTo>
                        <a:pt x="259" y="726"/>
                      </a:lnTo>
                      <a:lnTo>
                        <a:pt x="260" y="732"/>
                      </a:lnTo>
                      <a:lnTo>
                        <a:pt x="260" y="738"/>
                      </a:lnTo>
                      <a:lnTo>
                        <a:pt x="260" y="743"/>
                      </a:lnTo>
                      <a:lnTo>
                        <a:pt x="262" y="749"/>
                      </a:lnTo>
                      <a:lnTo>
                        <a:pt x="262" y="755"/>
                      </a:lnTo>
                      <a:lnTo>
                        <a:pt x="262" y="760"/>
                      </a:lnTo>
                      <a:lnTo>
                        <a:pt x="264" y="766"/>
                      </a:lnTo>
                      <a:lnTo>
                        <a:pt x="264" y="770"/>
                      </a:lnTo>
                      <a:lnTo>
                        <a:pt x="266" y="776"/>
                      </a:lnTo>
                      <a:lnTo>
                        <a:pt x="266" y="781"/>
                      </a:lnTo>
                      <a:lnTo>
                        <a:pt x="266" y="787"/>
                      </a:lnTo>
                      <a:lnTo>
                        <a:pt x="266" y="793"/>
                      </a:lnTo>
                      <a:lnTo>
                        <a:pt x="268" y="798"/>
                      </a:lnTo>
                      <a:lnTo>
                        <a:pt x="270" y="806"/>
                      </a:lnTo>
                      <a:lnTo>
                        <a:pt x="270" y="816"/>
                      </a:lnTo>
                      <a:lnTo>
                        <a:pt x="272" y="825"/>
                      </a:lnTo>
                      <a:lnTo>
                        <a:pt x="274" y="835"/>
                      </a:lnTo>
                      <a:lnTo>
                        <a:pt x="274" y="840"/>
                      </a:lnTo>
                      <a:lnTo>
                        <a:pt x="276" y="850"/>
                      </a:lnTo>
                      <a:lnTo>
                        <a:pt x="278" y="856"/>
                      </a:lnTo>
                      <a:lnTo>
                        <a:pt x="279" y="863"/>
                      </a:lnTo>
                      <a:lnTo>
                        <a:pt x="279" y="869"/>
                      </a:lnTo>
                      <a:lnTo>
                        <a:pt x="281" y="873"/>
                      </a:lnTo>
                      <a:lnTo>
                        <a:pt x="281" y="876"/>
                      </a:lnTo>
                      <a:lnTo>
                        <a:pt x="283" y="882"/>
                      </a:lnTo>
                      <a:lnTo>
                        <a:pt x="283" y="886"/>
                      </a:lnTo>
                      <a:lnTo>
                        <a:pt x="283" y="890"/>
                      </a:lnTo>
                      <a:lnTo>
                        <a:pt x="295" y="947"/>
                      </a:lnTo>
                      <a:lnTo>
                        <a:pt x="331" y="901"/>
                      </a:lnTo>
                      <a:lnTo>
                        <a:pt x="369" y="612"/>
                      </a:lnTo>
                      <a:lnTo>
                        <a:pt x="369" y="610"/>
                      </a:lnTo>
                      <a:lnTo>
                        <a:pt x="373" y="603"/>
                      </a:lnTo>
                      <a:lnTo>
                        <a:pt x="374" y="599"/>
                      </a:lnTo>
                      <a:lnTo>
                        <a:pt x="378" y="593"/>
                      </a:lnTo>
                      <a:lnTo>
                        <a:pt x="380" y="586"/>
                      </a:lnTo>
                      <a:lnTo>
                        <a:pt x="384" y="580"/>
                      </a:lnTo>
                      <a:lnTo>
                        <a:pt x="386" y="570"/>
                      </a:lnTo>
                      <a:lnTo>
                        <a:pt x="392" y="563"/>
                      </a:lnTo>
                      <a:lnTo>
                        <a:pt x="395" y="553"/>
                      </a:lnTo>
                      <a:lnTo>
                        <a:pt x="399" y="544"/>
                      </a:lnTo>
                      <a:lnTo>
                        <a:pt x="401" y="538"/>
                      </a:lnTo>
                      <a:lnTo>
                        <a:pt x="403" y="532"/>
                      </a:lnTo>
                      <a:lnTo>
                        <a:pt x="405" y="529"/>
                      </a:lnTo>
                      <a:lnTo>
                        <a:pt x="409" y="523"/>
                      </a:lnTo>
                      <a:lnTo>
                        <a:pt x="411" y="517"/>
                      </a:lnTo>
                      <a:lnTo>
                        <a:pt x="412" y="511"/>
                      </a:lnTo>
                      <a:lnTo>
                        <a:pt x="416" y="506"/>
                      </a:lnTo>
                      <a:lnTo>
                        <a:pt x="418" y="500"/>
                      </a:lnTo>
                      <a:lnTo>
                        <a:pt x="420" y="494"/>
                      </a:lnTo>
                      <a:lnTo>
                        <a:pt x="422" y="489"/>
                      </a:lnTo>
                      <a:lnTo>
                        <a:pt x="424" y="483"/>
                      </a:lnTo>
                      <a:lnTo>
                        <a:pt x="426" y="477"/>
                      </a:lnTo>
                      <a:lnTo>
                        <a:pt x="428" y="471"/>
                      </a:lnTo>
                      <a:lnTo>
                        <a:pt x="430" y="464"/>
                      </a:lnTo>
                      <a:lnTo>
                        <a:pt x="431" y="460"/>
                      </a:lnTo>
                      <a:lnTo>
                        <a:pt x="435" y="454"/>
                      </a:lnTo>
                      <a:lnTo>
                        <a:pt x="435" y="447"/>
                      </a:lnTo>
                      <a:lnTo>
                        <a:pt x="437" y="441"/>
                      </a:lnTo>
                      <a:lnTo>
                        <a:pt x="439" y="435"/>
                      </a:lnTo>
                      <a:lnTo>
                        <a:pt x="441" y="430"/>
                      </a:lnTo>
                      <a:lnTo>
                        <a:pt x="443" y="424"/>
                      </a:lnTo>
                      <a:lnTo>
                        <a:pt x="445" y="418"/>
                      </a:lnTo>
                      <a:lnTo>
                        <a:pt x="447" y="413"/>
                      </a:lnTo>
                      <a:lnTo>
                        <a:pt x="449" y="407"/>
                      </a:lnTo>
                      <a:lnTo>
                        <a:pt x="450" y="401"/>
                      </a:lnTo>
                      <a:lnTo>
                        <a:pt x="450" y="395"/>
                      </a:lnTo>
                      <a:lnTo>
                        <a:pt x="452" y="390"/>
                      </a:lnTo>
                      <a:lnTo>
                        <a:pt x="452" y="386"/>
                      </a:lnTo>
                      <a:lnTo>
                        <a:pt x="454" y="380"/>
                      </a:lnTo>
                      <a:lnTo>
                        <a:pt x="454" y="375"/>
                      </a:lnTo>
                      <a:lnTo>
                        <a:pt x="456" y="371"/>
                      </a:lnTo>
                      <a:lnTo>
                        <a:pt x="458" y="365"/>
                      </a:lnTo>
                      <a:lnTo>
                        <a:pt x="458" y="356"/>
                      </a:lnTo>
                      <a:lnTo>
                        <a:pt x="460" y="348"/>
                      </a:lnTo>
                      <a:lnTo>
                        <a:pt x="460" y="338"/>
                      </a:lnTo>
                      <a:lnTo>
                        <a:pt x="460" y="333"/>
                      </a:lnTo>
                      <a:lnTo>
                        <a:pt x="458" y="323"/>
                      </a:lnTo>
                      <a:lnTo>
                        <a:pt x="456" y="317"/>
                      </a:lnTo>
                      <a:lnTo>
                        <a:pt x="456" y="310"/>
                      </a:lnTo>
                      <a:lnTo>
                        <a:pt x="456" y="304"/>
                      </a:lnTo>
                      <a:lnTo>
                        <a:pt x="454" y="298"/>
                      </a:lnTo>
                      <a:lnTo>
                        <a:pt x="454" y="293"/>
                      </a:lnTo>
                      <a:lnTo>
                        <a:pt x="452" y="287"/>
                      </a:lnTo>
                      <a:lnTo>
                        <a:pt x="452" y="283"/>
                      </a:lnTo>
                      <a:lnTo>
                        <a:pt x="452" y="278"/>
                      </a:lnTo>
                      <a:lnTo>
                        <a:pt x="452" y="274"/>
                      </a:lnTo>
                      <a:lnTo>
                        <a:pt x="450" y="270"/>
                      </a:lnTo>
                      <a:lnTo>
                        <a:pt x="450" y="266"/>
                      </a:lnTo>
                      <a:lnTo>
                        <a:pt x="449" y="257"/>
                      </a:lnTo>
                      <a:lnTo>
                        <a:pt x="449" y="253"/>
                      </a:lnTo>
                      <a:lnTo>
                        <a:pt x="447" y="245"/>
                      </a:lnTo>
                      <a:lnTo>
                        <a:pt x="447" y="240"/>
                      </a:lnTo>
                      <a:lnTo>
                        <a:pt x="445" y="236"/>
                      </a:lnTo>
                      <a:lnTo>
                        <a:pt x="445" y="234"/>
                      </a:lnTo>
                      <a:lnTo>
                        <a:pt x="445" y="230"/>
                      </a:lnTo>
                      <a:lnTo>
                        <a:pt x="445" y="228"/>
                      </a:lnTo>
                      <a:lnTo>
                        <a:pt x="549" y="262"/>
                      </a:lnTo>
                      <a:lnTo>
                        <a:pt x="696" y="312"/>
                      </a:lnTo>
                      <a:lnTo>
                        <a:pt x="574" y="213"/>
                      </a:lnTo>
                      <a:lnTo>
                        <a:pt x="572" y="211"/>
                      </a:lnTo>
                      <a:lnTo>
                        <a:pt x="568" y="209"/>
                      </a:lnTo>
                      <a:lnTo>
                        <a:pt x="565" y="205"/>
                      </a:lnTo>
                      <a:lnTo>
                        <a:pt x="557" y="200"/>
                      </a:lnTo>
                      <a:lnTo>
                        <a:pt x="551" y="198"/>
                      </a:lnTo>
                      <a:lnTo>
                        <a:pt x="547" y="194"/>
                      </a:lnTo>
                      <a:lnTo>
                        <a:pt x="542" y="192"/>
                      </a:lnTo>
                      <a:lnTo>
                        <a:pt x="538" y="188"/>
                      </a:lnTo>
                      <a:lnTo>
                        <a:pt x="532" y="184"/>
                      </a:lnTo>
                      <a:lnTo>
                        <a:pt x="527" y="183"/>
                      </a:lnTo>
                      <a:lnTo>
                        <a:pt x="521" y="179"/>
                      </a:lnTo>
                      <a:lnTo>
                        <a:pt x="515" y="177"/>
                      </a:lnTo>
                      <a:lnTo>
                        <a:pt x="508" y="171"/>
                      </a:lnTo>
                      <a:lnTo>
                        <a:pt x="502" y="167"/>
                      </a:lnTo>
                      <a:lnTo>
                        <a:pt x="494" y="163"/>
                      </a:lnTo>
                      <a:lnTo>
                        <a:pt x="487" y="162"/>
                      </a:lnTo>
                      <a:lnTo>
                        <a:pt x="481" y="156"/>
                      </a:lnTo>
                      <a:lnTo>
                        <a:pt x="473" y="152"/>
                      </a:lnTo>
                      <a:lnTo>
                        <a:pt x="466" y="148"/>
                      </a:lnTo>
                      <a:lnTo>
                        <a:pt x="460" y="146"/>
                      </a:lnTo>
                      <a:lnTo>
                        <a:pt x="452" y="143"/>
                      </a:lnTo>
                      <a:lnTo>
                        <a:pt x="445" y="139"/>
                      </a:lnTo>
                      <a:lnTo>
                        <a:pt x="437" y="135"/>
                      </a:lnTo>
                      <a:lnTo>
                        <a:pt x="431" y="133"/>
                      </a:lnTo>
                      <a:lnTo>
                        <a:pt x="424" y="129"/>
                      </a:lnTo>
                      <a:lnTo>
                        <a:pt x="418" y="127"/>
                      </a:lnTo>
                      <a:lnTo>
                        <a:pt x="411" y="124"/>
                      </a:lnTo>
                      <a:lnTo>
                        <a:pt x="405" y="122"/>
                      </a:lnTo>
                      <a:lnTo>
                        <a:pt x="399" y="120"/>
                      </a:lnTo>
                      <a:lnTo>
                        <a:pt x="392" y="118"/>
                      </a:lnTo>
                      <a:lnTo>
                        <a:pt x="384" y="116"/>
                      </a:lnTo>
                      <a:lnTo>
                        <a:pt x="378" y="114"/>
                      </a:lnTo>
                      <a:lnTo>
                        <a:pt x="371" y="112"/>
                      </a:lnTo>
                      <a:lnTo>
                        <a:pt x="365" y="112"/>
                      </a:lnTo>
                      <a:lnTo>
                        <a:pt x="357" y="110"/>
                      </a:lnTo>
                      <a:lnTo>
                        <a:pt x="352" y="110"/>
                      </a:lnTo>
                      <a:lnTo>
                        <a:pt x="342" y="108"/>
                      </a:lnTo>
                      <a:lnTo>
                        <a:pt x="336" y="106"/>
                      </a:lnTo>
                      <a:lnTo>
                        <a:pt x="329" y="105"/>
                      </a:lnTo>
                      <a:lnTo>
                        <a:pt x="323" y="105"/>
                      </a:lnTo>
                      <a:lnTo>
                        <a:pt x="316" y="105"/>
                      </a:lnTo>
                      <a:lnTo>
                        <a:pt x="310" y="103"/>
                      </a:lnTo>
                      <a:lnTo>
                        <a:pt x="304" y="103"/>
                      </a:lnTo>
                      <a:lnTo>
                        <a:pt x="298" y="103"/>
                      </a:lnTo>
                      <a:lnTo>
                        <a:pt x="293" y="103"/>
                      </a:lnTo>
                      <a:lnTo>
                        <a:pt x="287" y="101"/>
                      </a:lnTo>
                      <a:lnTo>
                        <a:pt x="281" y="101"/>
                      </a:lnTo>
                      <a:lnTo>
                        <a:pt x="278" y="101"/>
                      </a:lnTo>
                      <a:lnTo>
                        <a:pt x="268" y="101"/>
                      </a:lnTo>
                      <a:lnTo>
                        <a:pt x="260" y="101"/>
                      </a:lnTo>
                      <a:lnTo>
                        <a:pt x="255" y="101"/>
                      </a:lnTo>
                      <a:lnTo>
                        <a:pt x="249" y="101"/>
                      </a:lnTo>
                      <a:lnTo>
                        <a:pt x="247" y="101"/>
                      </a:lnTo>
                      <a:lnTo>
                        <a:pt x="70" y="129"/>
                      </a:lnTo>
                      <a:lnTo>
                        <a:pt x="36" y="25"/>
                      </a:lnTo>
                      <a:lnTo>
                        <a:pt x="27" y="0"/>
                      </a:lnTo>
                      <a:lnTo>
                        <a:pt x="9" y="0"/>
                      </a:lnTo>
                      <a:lnTo>
                        <a:pt x="6" y="30"/>
                      </a:lnTo>
                      <a:lnTo>
                        <a:pt x="4" y="30"/>
                      </a:lnTo>
                      <a:lnTo>
                        <a:pt x="4" y="34"/>
                      </a:lnTo>
                      <a:lnTo>
                        <a:pt x="2" y="40"/>
                      </a:lnTo>
                      <a:lnTo>
                        <a:pt x="2" y="48"/>
                      </a:lnTo>
                      <a:lnTo>
                        <a:pt x="2" y="51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2" y="93"/>
                      </a:lnTo>
                      <a:lnTo>
                        <a:pt x="2" y="99"/>
                      </a:lnTo>
                      <a:lnTo>
                        <a:pt x="2" y="105"/>
                      </a:lnTo>
                      <a:lnTo>
                        <a:pt x="2" y="112"/>
                      </a:lnTo>
                      <a:lnTo>
                        <a:pt x="4" y="118"/>
                      </a:lnTo>
                      <a:lnTo>
                        <a:pt x="4" y="125"/>
                      </a:lnTo>
                      <a:lnTo>
                        <a:pt x="6" y="133"/>
                      </a:lnTo>
                      <a:lnTo>
                        <a:pt x="8" y="139"/>
                      </a:lnTo>
                      <a:lnTo>
                        <a:pt x="9" y="146"/>
                      </a:lnTo>
                      <a:lnTo>
                        <a:pt x="11" y="150"/>
                      </a:lnTo>
                      <a:lnTo>
                        <a:pt x="15" y="158"/>
                      </a:lnTo>
                      <a:lnTo>
                        <a:pt x="17" y="163"/>
                      </a:lnTo>
                      <a:lnTo>
                        <a:pt x="21" y="169"/>
                      </a:lnTo>
                      <a:lnTo>
                        <a:pt x="23" y="175"/>
                      </a:lnTo>
                      <a:lnTo>
                        <a:pt x="28" y="181"/>
                      </a:lnTo>
                      <a:lnTo>
                        <a:pt x="32" y="184"/>
                      </a:lnTo>
                      <a:lnTo>
                        <a:pt x="36" y="190"/>
                      </a:lnTo>
                      <a:lnTo>
                        <a:pt x="40" y="194"/>
                      </a:lnTo>
                      <a:lnTo>
                        <a:pt x="46" y="198"/>
                      </a:lnTo>
                      <a:lnTo>
                        <a:pt x="51" y="200"/>
                      </a:lnTo>
                      <a:lnTo>
                        <a:pt x="57" y="203"/>
                      </a:lnTo>
                      <a:lnTo>
                        <a:pt x="63" y="205"/>
                      </a:lnTo>
                      <a:lnTo>
                        <a:pt x="68" y="209"/>
                      </a:lnTo>
                      <a:lnTo>
                        <a:pt x="74" y="211"/>
                      </a:lnTo>
                      <a:lnTo>
                        <a:pt x="82" y="213"/>
                      </a:lnTo>
                      <a:lnTo>
                        <a:pt x="87" y="213"/>
                      </a:lnTo>
                      <a:lnTo>
                        <a:pt x="95" y="215"/>
                      </a:lnTo>
                      <a:lnTo>
                        <a:pt x="101" y="215"/>
                      </a:lnTo>
                      <a:lnTo>
                        <a:pt x="108" y="217"/>
                      </a:lnTo>
                      <a:lnTo>
                        <a:pt x="114" y="217"/>
                      </a:lnTo>
                      <a:lnTo>
                        <a:pt x="122" y="217"/>
                      </a:lnTo>
                      <a:lnTo>
                        <a:pt x="127" y="217"/>
                      </a:lnTo>
                      <a:lnTo>
                        <a:pt x="135" y="217"/>
                      </a:lnTo>
                      <a:lnTo>
                        <a:pt x="141" y="217"/>
                      </a:lnTo>
                      <a:lnTo>
                        <a:pt x="146" y="217"/>
                      </a:lnTo>
                      <a:lnTo>
                        <a:pt x="150" y="217"/>
                      </a:lnTo>
                      <a:lnTo>
                        <a:pt x="158" y="217"/>
                      </a:lnTo>
                      <a:lnTo>
                        <a:pt x="162" y="215"/>
                      </a:lnTo>
                      <a:lnTo>
                        <a:pt x="167" y="215"/>
                      </a:lnTo>
                      <a:lnTo>
                        <a:pt x="171" y="215"/>
                      </a:lnTo>
                      <a:lnTo>
                        <a:pt x="177" y="215"/>
                      </a:lnTo>
                      <a:lnTo>
                        <a:pt x="184" y="213"/>
                      </a:lnTo>
                      <a:lnTo>
                        <a:pt x="190" y="213"/>
                      </a:lnTo>
                      <a:lnTo>
                        <a:pt x="194" y="213"/>
                      </a:lnTo>
                      <a:lnTo>
                        <a:pt x="196" y="2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1" name="Freeform 105"/>
                <p:cNvSpPr>
                  <a:spLocks/>
                </p:cNvSpPr>
                <p:nvPr/>
              </p:nvSpPr>
              <p:spPr bwMode="auto">
                <a:xfrm>
                  <a:off x="2958" y="3360"/>
                  <a:ext cx="167" cy="89"/>
                </a:xfrm>
                <a:custGeom>
                  <a:avLst/>
                  <a:gdLst>
                    <a:gd name="T0" fmla="*/ 4 w 332"/>
                    <a:gd name="T1" fmla="*/ 0 h 179"/>
                    <a:gd name="T2" fmla="*/ 9 w 332"/>
                    <a:gd name="T3" fmla="*/ 5 h 179"/>
                    <a:gd name="T4" fmla="*/ 21 w 332"/>
                    <a:gd name="T5" fmla="*/ 7 h 179"/>
                    <a:gd name="T6" fmla="*/ 21 w 332"/>
                    <a:gd name="T7" fmla="*/ 10 h 179"/>
                    <a:gd name="T8" fmla="*/ 20 w 332"/>
                    <a:gd name="T9" fmla="*/ 8 h 179"/>
                    <a:gd name="T10" fmla="*/ 20 w 332"/>
                    <a:gd name="T11" fmla="*/ 8 h 179"/>
                    <a:gd name="T12" fmla="*/ 19 w 332"/>
                    <a:gd name="T13" fmla="*/ 8 h 179"/>
                    <a:gd name="T14" fmla="*/ 19 w 332"/>
                    <a:gd name="T15" fmla="*/ 8 h 179"/>
                    <a:gd name="T16" fmla="*/ 19 w 332"/>
                    <a:gd name="T17" fmla="*/ 9 h 179"/>
                    <a:gd name="T18" fmla="*/ 18 w 332"/>
                    <a:gd name="T19" fmla="*/ 9 h 179"/>
                    <a:gd name="T20" fmla="*/ 18 w 332"/>
                    <a:gd name="T21" fmla="*/ 9 h 179"/>
                    <a:gd name="T22" fmla="*/ 18 w 332"/>
                    <a:gd name="T23" fmla="*/ 9 h 179"/>
                    <a:gd name="T24" fmla="*/ 17 w 332"/>
                    <a:gd name="T25" fmla="*/ 9 h 179"/>
                    <a:gd name="T26" fmla="*/ 17 w 332"/>
                    <a:gd name="T27" fmla="*/ 9 h 179"/>
                    <a:gd name="T28" fmla="*/ 16 w 332"/>
                    <a:gd name="T29" fmla="*/ 9 h 179"/>
                    <a:gd name="T30" fmla="*/ 16 w 332"/>
                    <a:gd name="T31" fmla="*/ 9 h 179"/>
                    <a:gd name="T32" fmla="*/ 15 w 332"/>
                    <a:gd name="T33" fmla="*/ 10 h 179"/>
                    <a:gd name="T34" fmla="*/ 15 w 332"/>
                    <a:gd name="T35" fmla="*/ 10 h 179"/>
                    <a:gd name="T36" fmla="*/ 14 w 332"/>
                    <a:gd name="T37" fmla="*/ 10 h 179"/>
                    <a:gd name="T38" fmla="*/ 14 w 332"/>
                    <a:gd name="T39" fmla="*/ 10 h 179"/>
                    <a:gd name="T40" fmla="*/ 13 w 332"/>
                    <a:gd name="T41" fmla="*/ 10 h 179"/>
                    <a:gd name="T42" fmla="*/ 13 w 332"/>
                    <a:gd name="T43" fmla="*/ 10 h 179"/>
                    <a:gd name="T44" fmla="*/ 12 w 332"/>
                    <a:gd name="T45" fmla="*/ 10 h 179"/>
                    <a:gd name="T46" fmla="*/ 12 w 332"/>
                    <a:gd name="T47" fmla="*/ 10 h 179"/>
                    <a:gd name="T48" fmla="*/ 11 w 332"/>
                    <a:gd name="T49" fmla="*/ 10 h 179"/>
                    <a:gd name="T50" fmla="*/ 11 w 332"/>
                    <a:gd name="T51" fmla="*/ 10 h 179"/>
                    <a:gd name="T52" fmla="*/ 10 w 332"/>
                    <a:gd name="T53" fmla="*/ 11 h 179"/>
                    <a:gd name="T54" fmla="*/ 9 w 332"/>
                    <a:gd name="T55" fmla="*/ 11 h 179"/>
                    <a:gd name="T56" fmla="*/ 9 w 332"/>
                    <a:gd name="T57" fmla="*/ 11 h 179"/>
                    <a:gd name="T58" fmla="*/ 8 w 332"/>
                    <a:gd name="T59" fmla="*/ 11 h 179"/>
                    <a:gd name="T60" fmla="*/ 8 w 332"/>
                    <a:gd name="T61" fmla="*/ 11 h 179"/>
                    <a:gd name="T62" fmla="*/ 8 w 332"/>
                    <a:gd name="T63" fmla="*/ 11 h 179"/>
                    <a:gd name="T64" fmla="*/ 7 w 332"/>
                    <a:gd name="T65" fmla="*/ 11 h 179"/>
                    <a:gd name="T66" fmla="*/ 7 w 332"/>
                    <a:gd name="T67" fmla="*/ 11 h 179"/>
                    <a:gd name="T68" fmla="*/ 7 w 332"/>
                    <a:gd name="T69" fmla="*/ 11 h 179"/>
                    <a:gd name="T70" fmla="*/ 6 w 332"/>
                    <a:gd name="T71" fmla="*/ 10 h 179"/>
                    <a:gd name="T72" fmla="*/ 6 w 332"/>
                    <a:gd name="T73" fmla="*/ 10 h 179"/>
                    <a:gd name="T74" fmla="*/ 6 w 332"/>
                    <a:gd name="T75" fmla="*/ 10 h 179"/>
                    <a:gd name="T76" fmla="*/ 5 w 332"/>
                    <a:gd name="T77" fmla="*/ 10 h 179"/>
                    <a:gd name="T78" fmla="*/ 5 w 332"/>
                    <a:gd name="T79" fmla="*/ 10 h 179"/>
                    <a:gd name="T80" fmla="*/ 4 w 332"/>
                    <a:gd name="T81" fmla="*/ 9 h 179"/>
                    <a:gd name="T82" fmla="*/ 4 w 332"/>
                    <a:gd name="T83" fmla="*/ 9 h 179"/>
                    <a:gd name="T84" fmla="*/ 3 w 332"/>
                    <a:gd name="T85" fmla="*/ 8 h 179"/>
                    <a:gd name="T86" fmla="*/ 3 w 332"/>
                    <a:gd name="T87" fmla="*/ 8 h 179"/>
                    <a:gd name="T88" fmla="*/ 2 w 332"/>
                    <a:gd name="T89" fmla="*/ 8 h 179"/>
                    <a:gd name="T90" fmla="*/ 2 w 332"/>
                    <a:gd name="T91" fmla="*/ 7 h 179"/>
                    <a:gd name="T92" fmla="*/ 1 w 332"/>
                    <a:gd name="T93" fmla="*/ 7 h 179"/>
                    <a:gd name="T94" fmla="*/ 1 w 332"/>
                    <a:gd name="T95" fmla="*/ 6 h 179"/>
                    <a:gd name="T96" fmla="*/ 1 w 332"/>
                    <a:gd name="T97" fmla="*/ 6 h 179"/>
                    <a:gd name="T98" fmla="*/ 1 w 332"/>
                    <a:gd name="T99" fmla="*/ 5 h 179"/>
                    <a:gd name="T100" fmla="*/ 0 w 332"/>
                    <a:gd name="T101" fmla="*/ 5 h 179"/>
                    <a:gd name="T102" fmla="*/ 4 w 332"/>
                    <a:gd name="T103" fmla="*/ 0 h 179"/>
                    <a:gd name="T104" fmla="*/ 4 w 332"/>
                    <a:gd name="T105" fmla="*/ 0 h 1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2"/>
                    <a:gd name="T160" fmla="*/ 0 h 179"/>
                    <a:gd name="T161" fmla="*/ 332 w 332"/>
                    <a:gd name="T162" fmla="*/ 179 h 1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2" h="179">
                      <a:moveTo>
                        <a:pt x="61" y="0"/>
                      </a:moveTo>
                      <a:lnTo>
                        <a:pt x="129" y="89"/>
                      </a:lnTo>
                      <a:lnTo>
                        <a:pt x="331" y="120"/>
                      </a:lnTo>
                      <a:lnTo>
                        <a:pt x="332" y="167"/>
                      </a:lnTo>
                      <a:lnTo>
                        <a:pt x="306" y="141"/>
                      </a:lnTo>
                      <a:lnTo>
                        <a:pt x="304" y="141"/>
                      </a:lnTo>
                      <a:lnTo>
                        <a:pt x="300" y="143"/>
                      </a:lnTo>
                      <a:lnTo>
                        <a:pt x="294" y="143"/>
                      </a:lnTo>
                      <a:lnTo>
                        <a:pt x="291" y="145"/>
                      </a:lnTo>
                      <a:lnTo>
                        <a:pt x="285" y="146"/>
                      </a:lnTo>
                      <a:lnTo>
                        <a:pt x="281" y="148"/>
                      </a:lnTo>
                      <a:lnTo>
                        <a:pt x="273" y="150"/>
                      </a:lnTo>
                      <a:lnTo>
                        <a:pt x="268" y="152"/>
                      </a:lnTo>
                      <a:lnTo>
                        <a:pt x="260" y="152"/>
                      </a:lnTo>
                      <a:lnTo>
                        <a:pt x="254" y="156"/>
                      </a:lnTo>
                      <a:lnTo>
                        <a:pt x="247" y="156"/>
                      </a:lnTo>
                      <a:lnTo>
                        <a:pt x="237" y="160"/>
                      </a:lnTo>
                      <a:lnTo>
                        <a:pt x="230" y="162"/>
                      </a:lnTo>
                      <a:lnTo>
                        <a:pt x="222" y="164"/>
                      </a:lnTo>
                      <a:lnTo>
                        <a:pt x="213" y="165"/>
                      </a:lnTo>
                      <a:lnTo>
                        <a:pt x="203" y="167"/>
                      </a:lnTo>
                      <a:lnTo>
                        <a:pt x="196" y="169"/>
                      </a:lnTo>
                      <a:lnTo>
                        <a:pt x="186" y="171"/>
                      </a:lnTo>
                      <a:lnTo>
                        <a:pt x="178" y="173"/>
                      </a:lnTo>
                      <a:lnTo>
                        <a:pt x="169" y="173"/>
                      </a:lnTo>
                      <a:lnTo>
                        <a:pt x="161" y="175"/>
                      </a:lnTo>
                      <a:lnTo>
                        <a:pt x="152" y="177"/>
                      </a:lnTo>
                      <a:lnTo>
                        <a:pt x="144" y="177"/>
                      </a:lnTo>
                      <a:lnTo>
                        <a:pt x="135" y="177"/>
                      </a:lnTo>
                      <a:lnTo>
                        <a:pt x="127" y="177"/>
                      </a:lnTo>
                      <a:lnTo>
                        <a:pt x="121" y="179"/>
                      </a:lnTo>
                      <a:lnTo>
                        <a:pt x="114" y="179"/>
                      </a:lnTo>
                      <a:lnTo>
                        <a:pt x="108" y="179"/>
                      </a:lnTo>
                      <a:lnTo>
                        <a:pt x="102" y="177"/>
                      </a:lnTo>
                      <a:lnTo>
                        <a:pt x="97" y="177"/>
                      </a:lnTo>
                      <a:lnTo>
                        <a:pt x="91" y="175"/>
                      </a:lnTo>
                      <a:lnTo>
                        <a:pt x="85" y="173"/>
                      </a:lnTo>
                      <a:lnTo>
                        <a:pt x="81" y="169"/>
                      </a:lnTo>
                      <a:lnTo>
                        <a:pt x="76" y="169"/>
                      </a:lnTo>
                      <a:lnTo>
                        <a:pt x="66" y="162"/>
                      </a:lnTo>
                      <a:lnTo>
                        <a:pt x="59" y="156"/>
                      </a:lnTo>
                      <a:lnTo>
                        <a:pt x="49" y="150"/>
                      </a:lnTo>
                      <a:lnTo>
                        <a:pt x="42" y="143"/>
                      </a:lnTo>
                      <a:lnTo>
                        <a:pt x="34" y="135"/>
                      </a:lnTo>
                      <a:lnTo>
                        <a:pt x="28" y="129"/>
                      </a:lnTo>
                      <a:lnTo>
                        <a:pt x="21" y="120"/>
                      </a:lnTo>
                      <a:lnTo>
                        <a:pt x="15" y="114"/>
                      </a:lnTo>
                      <a:lnTo>
                        <a:pt x="9" y="108"/>
                      </a:lnTo>
                      <a:lnTo>
                        <a:pt x="7" y="103"/>
                      </a:lnTo>
                      <a:lnTo>
                        <a:pt x="2" y="95"/>
                      </a:lnTo>
                      <a:lnTo>
                        <a:pt x="0" y="9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2" name="Freeform 106"/>
                <p:cNvSpPr>
                  <a:spLocks/>
                </p:cNvSpPr>
                <p:nvPr/>
              </p:nvSpPr>
              <p:spPr bwMode="auto">
                <a:xfrm>
                  <a:off x="2782" y="3110"/>
                  <a:ext cx="24" cy="37"/>
                </a:xfrm>
                <a:custGeom>
                  <a:avLst/>
                  <a:gdLst>
                    <a:gd name="T0" fmla="*/ 1 w 50"/>
                    <a:gd name="T1" fmla="*/ 5 h 74"/>
                    <a:gd name="T2" fmla="*/ 1 w 50"/>
                    <a:gd name="T3" fmla="*/ 5 h 74"/>
                    <a:gd name="T4" fmla="*/ 0 w 50"/>
                    <a:gd name="T5" fmla="*/ 5 h 74"/>
                    <a:gd name="T6" fmla="*/ 0 w 50"/>
                    <a:gd name="T7" fmla="*/ 4 h 74"/>
                    <a:gd name="T8" fmla="*/ 0 w 50"/>
                    <a:gd name="T9" fmla="*/ 4 h 74"/>
                    <a:gd name="T10" fmla="*/ 0 w 50"/>
                    <a:gd name="T11" fmla="*/ 4 h 74"/>
                    <a:gd name="T12" fmla="*/ 0 w 50"/>
                    <a:gd name="T13" fmla="*/ 3 h 74"/>
                    <a:gd name="T14" fmla="*/ 0 w 50"/>
                    <a:gd name="T15" fmla="*/ 3 h 74"/>
                    <a:gd name="T16" fmla="*/ 0 w 50"/>
                    <a:gd name="T17" fmla="*/ 2 h 74"/>
                    <a:gd name="T18" fmla="*/ 0 w 50"/>
                    <a:gd name="T19" fmla="*/ 2 h 74"/>
                    <a:gd name="T20" fmla="*/ 0 w 50"/>
                    <a:gd name="T21" fmla="*/ 2 h 74"/>
                    <a:gd name="T22" fmla="*/ 0 w 50"/>
                    <a:gd name="T23" fmla="*/ 1 h 74"/>
                    <a:gd name="T24" fmla="*/ 0 w 50"/>
                    <a:gd name="T25" fmla="*/ 1 h 74"/>
                    <a:gd name="T26" fmla="*/ 0 w 50"/>
                    <a:gd name="T27" fmla="*/ 1 h 74"/>
                    <a:gd name="T28" fmla="*/ 1 w 50"/>
                    <a:gd name="T29" fmla="*/ 1 h 74"/>
                    <a:gd name="T30" fmla="*/ 1 w 50"/>
                    <a:gd name="T31" fmla="*/ 0 h 74"/>
                    <a:gd name="T32" fmla="*/ 1 w 50"/>
                    <a:gd name="T33" fmla="*/ 0 h 74"/>
                    <a:gd name="T34" fmla="*/ 1 w 50"/>
                    <a:gd name="T35" fmla="*/ 0 h 74"/>
                    <a:gd name="T36" fmla="*/ 1 w 50"/>
                    <a:gd name="T37" fmla="*/ 0 h 74"/>
                    <a:gd name="T38" fmla="*/ 1 w 50"/>
                    <a:gd name="T39" fmla="*/ 2 h 74"/>
                    <a:gd name="T40" fmla="*/ 1 w 50"/>
                    <a:gd name="T41" fmla="*/ 2 h 74"/>
                    <a:gd name="T42" fmla="*/ 2 w 50"/>
                    <a:gd name="T43" fmla="*/ 3 h 74"/>
                    <a:gd name="T44" fmla="*/ 2 w 50"/>
                    <a:gd name="T45" fmla="*/ 3 h 74"/>
                    <a:gd name="T46" fmla="*/ 2 w 50"/>
                    <a:gd name="T47" fmla="*/ 2 h 74"/>
                    <a:gd name="T48" fmla="*/ 2 w 50"/>
                    <a:gd name="T49" fmla="*/ 2 h 74"/>
                    <a:gd name="T50" fmla="*/ 2 w 50"/>
                    <a:gd name="T51" fmla="*/ 2 h 74"/>
                    <a:gd name="T52" fmla="*/ 2 w 50"/>
                    <a:gd name="T53" fmla="*/ 1 h 74"/>
                    <a:gd name="T54" fmla="*/ 2 w 50"/>
                    <a:gd name="T55" fmla="*/ 1 h 74"/>
                    <a:gd name="T56" fmla="*/ 2 w 50"/>
                    <a:gd name="T57" fmla="*/ 1 h 74"/>
                    <a:gd name="T58" fmla="*/ 2 w 50"/>
                    <a:gd name="T59" fmla="*/ 1 h 74"/>
                    <a:gd name="T60" fmla="*/ 2 w 50"/>
                    <a:gd name="T61" fmla="*/ 2 h 74"/>
                    <a:gd name="T62" fmla="*/ 3 w 50"/>
                    <a:gd name="T63" fmla="*/ 2 h 74"/>
                    <a:gd name="T64" fmla="*/ 2 w 50"/>
                    <a:gd name="T65" fmla="*/ 4 h 74"/>
                    <a:gd name="T66" fmla="*/ 1 w 50"/>
                    <a:gd name="T67" fmla="*/ 5 h 74"/>
                    <a:gd name="T68" fmla="*/ 1 w 50"/>
                    <a:gd name="T69" fmla="*/ 5 h 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74"/>
                    <a:gd name="T107" fmla="*/ 50 w 50"/>
                    <a:gd name="T108" fmla="*/ 74 h 7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74">
                      <a:moveTo>
                        <a:pt x="21" y="74"/>
                      </a:moveTo>
                      <a:lnTo>
                        <a:pt x="17" y="69"/>
                      </a:lnTo>
                      <a:lnTo>
                        <a:pt x="13" y="65"/>
                      </a:lnTo>
                      <a:lnTo>
                        <a:pt x="8" y="59"/>
                      </a:lnTo>
                      <a:lnTo>
                        <a:pt x="6" y="55"/>
                      </a:lnTo>
                      <a:lnTo>
                        <a:pt x="2" y="51"/>
                      </a:lnTo>
                      <a:lnTo>
                        <a:pt x="0" y="46"/>
                      </a:lnTo>
                      <a:lnTo>
                        <a:pt x="0" y="36"/>
                      </a:lnTo>
                      <a:lnTo>
                        <a:pt x="2" y="29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12" y="6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23" y="17"/>
                      </a:lnTo>
                      <a:lnTo>
                        <a:pt x="25" y="32"/>
                      </a:lnTo>
                      <a:lnTo>
                        <a:pt x="36" y="40"/>
                      </a:lnTo>
                      <a:lnTo>
                        <a:pt x="36" y="38"/>
                      </a:lnTo>
                      <a:lnTo>
                        <a:pt x="34" y="32"/>
                      </a:lnTo>
                      <a:lnTo>
                        <a:pt x="34" y="25"/>
                      </a:lnTo>
                      <a:lnTo>
                        <a:pt x="38" y="17"/>
                      </a:lnTo>
                      <a:lnTo>
                        <a:pt x="42" y="13"/>
                      </a:lnTo>
                      <a:lnTo>
                        <a:pt x="44" y="11"/>
                      </a:lnTo>
                      <a:lnTo>
                        <a:pt x="46" y="10"/>
                      </a:lnTo>
                      <a:lnTo>
                        <a:pt x="48" y="13"/>
                      </a:lnTo>
                      <a:lnTo>
                        <a:pt x="48" y="17"/>
                      </a:lnTo>
                      <a:lnTo>
                        <a:pt x="50" y="19"/>
                      </a:lnTo>
                      <a:lnTo>
                        <a:pt x="44" y="51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3" name="Freeform 107"/>
                <p:cNvSpPr>
                  <a:spLocks/>
                </p:cNvSpPr>
                <p:nvPr/>
              </p:nvSpPr>
              <p:spPr bwMode="auto">
                <a:xfrm>
                  <a:off x="2904" y="3143"/>
                  <a:ext cx="54" cy="73"/>
                </a:xfrm>
                <a:custGeom>
                  <a:avLst/>
                  <a:gdLst>
                    <a:gd name="T0" fmla="*/ 6 w 109"/>
                    <a:gd name="T1" fmla="*/ 10 h 146"/>
                    <a:gd name="T2" fmla="*/ 5 w 109"/>
                    <a:gd name="T3" fmla="*/ 4 h 146"/>
                    <a:gd name="T4" fmla="*/ 6 w 109"/>
                    <a:gd name="T5" fmla="*/ 3 h 146"/>
                    <a:gd name="T6" fmla="*/ 5 w 109"/>
                    <a:gd name="T7" fmla="*/ 3 h 146"/>
                    <a:gd name="T8" fmla="*/ 5 w 109"/>
                    <a:gd name="T9" fmla="*/ 3 h 146"/>
                    <a:gd name="T10" fmla="*/ 5 w 109"/>
                    <a:gd name="T11" fmla="*/ 3 h 146"/>
                    <a:gd name="T12" fmla="*/ 4 w 109"/>
                    <a:gd name="T13" fmla="*/ 3 h 146"/>
                    <a:gd name="T14" fmla="*/ 6 w 109"/>
                    <a:gd name="T15" fmla="*/ 2 h 146"/>
                    <a:gd name="T16" fmla="*/ 6 w 109"/>
                    <a:gd name="T17" fmla="*/ 2 h 146"/>
                    <a:gd name="T18" fmla="*/ 5 w 109"/>
                    <a:gd name="T19" fmla="*/ 2 h 146"/>
                    <a:gd name="T20" fmla="*/ 5 w 109"/>
                    <a:gd name="T21" fmla="*/ 2 h 146"/>
                    <a:gd name="T22" fmla="*/ 5 w 109"/>
                    <a:gd name="T23" fmla="*/ 2 h 146"/>
                    <a:gd name="T24" fmla="*/ 5 w 109"/>
                    <a:gd name="T25" fmla="*/ 2 h 146"/>
                    <a:gd name="T26" fmla="*/ 4 w 109"/>
                    <a:gd name="T27" fmla="*/ 2 h 146"/>
                    <a:gd name="T28" fmla="*/ 4 w 109"/>
                    <a:gd name="T29" fmla="*/ 2 h 146"/>
                    <a:gd name="T30" fmla="*/ 5 w 109"/>
                    <a:gd name="T31" fmla="*/ 1 h 146"/>
                    <a:gd name="T32" fmla="*/ 5 w 109"/>
                    <a:gd name="T33" fmla="*/ 1 h 146"/>
                    <a:gd name="T34" fmla="*/ 5 w 109"/>
                    <a:gd name="T35" fmla="*/ 1 h 146"/>
                    <a:gd name="T36" fmla="*/ 4 w 109"/>
                    <a:gd name="T37" fmla="*/ 1 h 146"/>
                    <a:gd name="T38" fmla="*/ 4 w 109"/>
                    <a:gd name="T39" fmla="*/ 0 h 146"/>
                    <a:gd name="T40" fmla="*/ 3 w 109"/>
                    <a:gd name="T41" fmla="*/ 0 h 146"/>
                    <a:gd name="T42" fmla="*/ 3 w 109"/>
                    <a:gd name="T43" fmla="*/ 0 h 146"/>
                    <a:gd name="T44" fmla="*/ 2 w 109"/>
                    <a:gd name="T45" fmla="*/ 1 h 146"/>
                    <a:gd name="T46" fmla="*/ 2 w 109"/>
                    <a:gd name="T47" fmla="*/ 1 h 146"/>
                    <a:gd name="T48" fmla="*/ 1 w 109"/>
                    <a:gd name="T49" fmla="*/ 1 h 146"/>
                    <a:gd name="T50" fmla="*/ 1 w 109"/>
                    <a:gd name="T51" fmla="*/ 1 h 146"/>
                    <a:gd name="T52" fmla="*/ 1 w 109"/>
                    <a:gd name="T53" fmla="*/ 1 h 146"/>
                    <a:gd name="T54" fmla="*/ 1 w 109"/>
                    <a:gd name="T55" fmla="*/ 1 h 146"/>
                    <a:gd name="T56" fmla="*/ 0 w 109"/>
                    <a:gd name="T57" fmla="*/ 1 h 146"/>
                    <a:gd name="T58" fmla="*/ 0 w 109"/>
                    <a:gd name="T59" fmla="*/ 1 h 146"/>
                    <a:gd name="T60" fmla="*/ 0 w 109"/>
                    <a:gd name="T61" fmla="*/ 2 h 146"/>
                    <a:gd name="T62" fmla="*/ 1 w 109"/>
                    <a:gd name="T63" fmla="*/ 4 h 146"/>
                    <a:gd name="T64" fmla="*/ 1 w 109"/>
                    <a:gd name="T65" fmla="*/ 4 h 146"/>
                    <a:gd name="T66" fmla="*/ 1 w 109"/>
                    <a:gd name="T67" fmla="*/ 5 h 146"/>
                    <a:gd name="T68" fmla="*/ 2 w 109"/>
                    <a:gd name="T69" fmla="*/ 5 h 146"/>
                    <a:gd name="T70" fmla="*/ 2 w 109"/>
                    <a:gd name="T71" fmla="*/ 10 h 146"/>
                    <a:gd name="T72" fmla="*/ 6 w 109"/>
                    <a:gd name="T73" fmla="*/ 10 h 146"/>
                    <a:gd name="T74" fmla="*/ 6 w 109"/>
                    <a:gd name="T75" fmla="*/ 10 h 14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9"/>
                    <a:gd name="T115" fmla="*/ 0 h 146"/>
                    <a:gd name="T116" fmla="*/ 109 w 109"/>
                    <a:gd name="T117" fmla="*/ 146 h 14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9" h="146">
                      <a:moveTo>
                        <a:pt x="109" y="146"/>
                      </a:moveTo>
                      <a:lnTo>
                        <a:pt x="82" y="55"/>
                      </a:lnTo>
                      <a:lnTo>
                        <a:pt x="103" y="47"/>
                      </a:lnTo>
                      <a:lnTo>
                        <a:pt x="94" y="41"/>
                      </a:lnTo>
                      <a:lnTo>
                        <a:pt x="88" y="38"/>
                      </a:lnTo>
                      <a:lnTo>
                        <a:pt x="82" y="38"/>
                      </a:lnTo>
                      <a:lnTo>
                        <a:pt x="73" y="38"/>
                      </a:lnTo>
                      <a:lnTo>
                        <a:pt x="101" y="32"/>
                      </a:lnTo>
                      <a:lnTo>
                        <a:pt x="97" y="28"/>
                      </a:lnTo>
                      <a:lnTo>
                        <a:pt x="94" y="24"/>
                      </a:lnTo>
                      <a:lnTo>
                        <a:pt x="90" y="22"/>
                      </a:lnTo>
                      <a:lnTo>
                        <a:pt x="86" y="21"/>
                      </a:lnTo>
                      <a:lnTo>
                        <a:pt x="80" y="19"/>
                      </a:lnTo>
                      <a:lnTo>
                        <a:pt x="75" y="19"/>
                      </a:lnTo>
                      <a:lnTo>
                        <a:pt x="69" y="19"/>
                      </a:lnTo>
                      <a:lnTo>
                        <a:pt x="95" y="11"/>
                      </a:lnTo>
                      <a:lnTo>
                        <a:pt x="92" y="7"/>
                      </a:lnTo>
                      <a:lnTo>
                        <a:pt x="84" y="3"/>
                      </a:lnTo>
                      <a:lnTo>
                        <a:pt x="76" y="2"/>
                      </a:lnTo>
                      <a:lnTo>
                        <a:pt x="69" y="0"/>
                      </a:lnTo>
                      <a:lnTo>
                        <a:pt x="61" y="0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5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19" y="2"/>
                      </a:lnTo>
                      <a:lnTo>
                        <a:pt x="16" y="3"/>
                      </a:lnTo>
                      <a:lnTo>
                        <a:pt x="6" y="7"/>
                      </a:lnTo>
                      <a:lnTo>
                        <a:pt x="0" y="11"/>
                      </a:lnTo>
                      <a:lnTo>
                        <a:pt x="12" y="21"/>
                      </a:lnTo>
                      <a:lnTo>
                        <a:pt x="21" y="62"/>
                      </a:lnTo>
                      <a:lnTo>
                        <a:pt x="25" y="62"/>
                      </a:lnTo>
                      <a:lnTo>
                        <a:pt x="31" y="79"/>
                      </a:lnTo>
                      <a:lnTo>
                        <a:pt x="40" y="79"/>
                      </a:lnTo>
                      <a:lnTo>
                        <a:pt x="35" y="146"/>
                      </a:lnTo>
                      <a:lnTo>
                        <a:pt x="109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4" name="Freeform 108"/>
                <p:cNvSpPr>
                  <a:spLocks/>
                </p:cNvSpPr>
                <p:nvPr/>
              </p:nvSpPr>
              <p:spPr bwMode="auto">
                <a:xfrm>
                  <a:off x="3109" y="3268"/>
                  <a:ext cx="16" cy="21"/>
                </a:xfrm>
                <a:custGeom>
                  <a:avLst/>
                  <a:gdLst>
                    <a:gd name="T0" fmla="*/ 0 w 32"/>
                    <a:gd name="T1" fmla="*/ 1 h 41"/>
                    <a:gd name="T2" fmla="*/ 1 w 32"/>
                    <a:gd name="T3" fmla="*/ 3 h 41"/>
                    <a:gd name="T4" fmla="*/ 2 w 32"/>
                    <a:gd name="T5" fmla="*/ 3 h 41"/>
                    <a:gd name="T6" fmla="*/ 2 w 32"/>
                    <a:gd name="T7" fmla="*/ 1 h 41"/>
                    <a:gd name="T8" fmla="*/ 1 w 32"/>
                    <a:gd name="T9" fmla="*/ 0 h 41"/>
                    <a:gd name="T10" fmla="*/ 0 w 32"/>
                    <a:gd name="T11" fmla="*/ 1 h 41"/>
                    <a:gd name="T12" fmla="*/ 0 w 32"/>
                    <a:gd name="T13" fmla="*/ 1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41"/>
                    <a:gd name="T23" fmla="*/ 32 w 32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41">
                      <a:moveTo>
                        <a:pt x="0" y="11"/>
                      </a:moveTo>
                      <a:lnTo>
                        <a:pt x="6" y="36"/>
                      </a:lnTo>
                      <a:lnTo>
                        <a:pt x="31" y="41"/>
                      </a:lnTo>
                      <a:lnTo>
                        <a:pt x="32" y="2"/>
                      </a:lnTo>
                      <a:lnTo>
                        <a:pt x="15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5" name="Freeform 109"/>
                <p:cNvSpPr>
                  <a:spLocks/>
                </p:cNvSpPr>
                <p:nvPr/>
              </p:nvSpPr>
              <p:spPr bwMode="auto">
                <a:xfrm>
                  <a:off x="3098" y="3263"/>
                  <a:ext cx="13" cy="14"/>
                </a:xfrm>
                <a:custGeom>
                  <a:avLst/>
                  <a:gdLst>
                    <a:gd name="T0" fmla="*/ 0 w 27"/>
                    <a:gd name="T1" fmla="*/ 0 h 29"/>
                    <a:gd name="T2" fmla="*/ 1 w 27"/>
                    <a:gd name="T3" fmla="*/ 0 h 29"/>
                    <a:gd name="T4" fmla="*/ 1 w 27"/>
                    <a:gd name="T5" fmla="*/ 1 h 29"/>
                    <a:gd name="T6" fmla="*/ 0 w 27"/>
                    <a:gd name="T7" fmla="*/ 1 h 29"/>
                    <a:gd name="T8" fmla="*/ 0 w 27"/>
                    <a:gd name="T9" fmla="*/ 0 h 29"/>
                    <a:gd name="T10" fmla="*/ 0 w 27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9"/>
                    <a:gd name="T20" fmla="*/ 27 w 27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9">
                      <a:moveTo>
                        <a:pt x="4" y="0"/>
                      </a:moveTo>
                      <a:lnTo>
                        <a:pt x="27" y="15"/>
                      </a:lnTo>
                      <a:lnTo>
                        <a:pt x="23" y="29"/>
                      </a:lnTo>
                      <a:lnTo>
                        <a:pt x="0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6" name="Freeform 110"/>
                <p:cNvSpPr>
                  <a:spLocks/>
                </p:cNvSpPr>
                <p:nvPr/>
              </p:nvSpPr>
              <p:spPr bwMode="auto">
                <a:xfrm>
                  <a:off x="2918" y="3194"/>
                  <a:ext cx="33" cy="89"/>
                </a:xfrm>
                <a:custGeom>
                  <a:avLst/>
                  <a:gdLst>
                    <a:gd name="T0" fmla="*/ 0 w 67"/>
                    <a:gd name="T1" fmla="*/ 0 h 179"/>
                    <a:gd name="T2" fmla="*/ 1 w 67"/>
                    <a:gd name="T3" fmla="*/ 0 h 179"/>
                    <a:gd name="T4" fmla="*/ 4 w 67"/>
                    <a:gd name="T5" fmla="*/ 0 h 179"/>
                    <a:gd name="T6" fmla="*/ 2 w 67"/>
                    <a:gd name="T7" fmla="*/ 8 h 179"/>
                    <a:gd name="T8" fmla="*/ 1 w 67"/>
                    <a:gd name="T9" fmla="*/ 11 h 179"/>
                    <a:gd name="T10" fmla="*/ 0 w 67"/>
                    <a:gd name="T11" fmla="*/ 8 h 179"/>
                    <a:gd name="T12" fmla="*/ 0 w 67"/>
                    <a:gd name="T13" fmla="*/ 0 h 179"/>
                    <a:gd name="T14" fmla="*/ 0 w 67"/>
                    <a:gd name="T15" fmla="*/ 0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"/>
                    <a:gd name="T25" fmla="*/ 0 h 179"/>
                    <a:gd name="T26" fmla="*/ 67 w 67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" h="179">
                      <a:moveTo>
                        <a:pt x="0" y="6"/>
                      </a:moveTo>
                      <a:lnTo>
                        <a:pt x="25" y="14"/>
                      </a:lnTo>
                      <a:lnTo>
                        <a:pt x="67" y="0"/>
                      </a:lnTo>
                      <a:lnTo>
                        <a:pt x="38" y="137"/>
                      </a:lnTo>
                      <a:lnTo>
                        <a:pt x="21" y="179"/>
                      </a:lnTo>
                      <a:lnTo>
                        <a:pt x="8" y="14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7" name="Freeform 111"/>
                <p:cNvSpPr>
                  <a:spLocks/>
                </p:cNvSpPr>
                <p:nvPr/>
              </p:nvSpPr>
              <p:spPr bwMode="auto">
                <a:xfrm>
                  <a:off x="2920" y="3207"/>
                  <a:ext cx="17" cy="84"/>
                </a:xfrm>
                <a:custGeom>
                  <a:avLst/>
                  <a:gdLst>
                    <a:gd name="T0" fmla="*/ 2 w 32"/>
                    <a:gd name="T1" fmla="*/ 0 h 167"/>
                    <a:gd name="T2" fmla="*/ 1 w 32"/>
                    <a:gd name="T3" fmla="*/ 1 h 167"/>
                    <a:gd name="T4" fmla="*/ 1 w 32"/>
                    <a:gd name="T5" fmla="*/ 2 h 167"/>
                    <a:gd name="T6" fmla="*/ 0 w 32"/>
                    <a:gd name="T7" fmla="*/ 8 h 167"/>
                    <a:gd name="T8" fmla="*/ 1 w 32"/>
                    <a:gd name="T9" fmla="*/ 11 h 167"/>
                    <a:gd name="T10" fmla="*/ 3 w 32"/>
                    <a:gd name="T11" fmla="*/ 7 h 167"/>
                    <a:gd name="T12" fmla="*/ 2 w 32"/>
                    <a:gd name="T13" fmla="*/ 2 h 167"/>
                    <a:gd name="T14" fmla="*/ 2 w 32"/>
                    <a:gd name="T15" fmla="*/ 2 h 167"/>
                    <a:gd name="T16" fmla="*/ 2 w 32"/>
                    <a:gd name="T17" fmla="*/ 1 h 167"/>
                    <a:gd name="T18" fmla="*/ 2 w 32"/>
                    <a:gd name="T19" fmla="*/ 0 h 167"/>
                    <a:gd name="T20" fmla="*/ 2 w 32"/>
                    <a:gd name="T21" fmla="*/ 0 h 1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167"/>
                    <a:gd name="T35" fmla="*/ 32 w 32"/>
                    <a:gd name="T36" fmla="*/ 167 h 1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167">
                      <a:moveTo>
                        <a:pt x="19" y="0"/>
                      </a:moveTo>
                      <a:lnTo>
                        <a:pt x="7" y="15"/>
                      </a:lnTo>
                      <a:lnTo>
                        <a:pt x="15" y="27"/>
                      </a:lnTo>
                      <a:lnTo>
                        <a:pt x="0" y="118"/>
                      </a:lnTo>
                      <a:lnTo>
                        <a:pt x="11" y="167"/>
                      </a:lnTo>
                      <a:lnTo>
                        <a:pt x="32" y="112"/>
                      </a:lnTo>
                      <a:lnTo>
                        <a:pt x="23" y="27"/>
                      </a:lnTo>
                      <a:lnTo>
                        <a:pt x="28" y="19"/>
                      </a:lnTo>
                      <a:lnTo>
                        <a:pt x="23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58" name="Freeform 112"/>
                <p:cNvSpPr>
                  <a:spLocks/>
                </p:cNvSpPr>
                <p:nvPr/>
              </p:nvSpPr>
              <p:spPr bwMode="auto">
                <a:xfrm>
                  <a:off x="2943" y="3322"/>
                  <a:ext cx="55" cy="202"/>
                </a:xfrm>
                <a:custGeom>
                  <a:avLst/>
                  <a:gdLst>
                    <a:gd name="T0" fmla="*/ 6 w 111"/>
                    <a:gd name="T1" fmla="*/ 0 h 403"/>
                    <a:gd name="T2" fmla="*/ 6 w 111"/>
                    <a:gd name="T3" fmla="*/ 1 h 403"/>
                    <a:gd name="T4" fmla="*/ 5 w 111"/>
                    <a:gd name="T5" fmla="*/ 2 h 403"/>
                    <a:gd name="T6" fmla="*/ 5 w 111"/>
                    <a:gd name="T7" fmla="*/ 2 h 403"/>
                    <a:gd name="T8" fmla="*/ 5 w 111"/>
                    <a:gd name="T9" fmla="*/ 3 h 403"/>
                    <a:gd name="T10" fmla="*/ 4 w 111"/>
                    <a:gd name="T11" fmla="*/ 3 h 403"/>
                    <a:gd name="T12" fmla="*/ 4 w 111"/>
                    <a:gd name="T13" fmla="*/ 4 h 403"/>
                    <a:gd name="T14" fmla="*/ 3 w 111"/>
                    <a:gd name="T15" fmla="*/ 5 h 403"/>
                    <a:gd name="T16" fmla="*/ 3 w 111"/>
                    <a:gd name="T17" fmla="*/ 6 h 403"/>
                    <a:gd name="T18" fmla="*/ 2 w 111"/>
                    <a:gd name="T19" fmla="*/ 7 h 403"/>
                    <a:gd name="T20" fmla="*/ 2 w 111"/>
                    <a:gd name="T21" fmla="*/ 8 h 403"/>
                    <a:gd name="T22" fmla="*/ 2 w 111"/>
                    <a:gd name="T23" fmla="*/ 9 h 403"/>
                    <a:gd name="T24" fmla="*/ 1 w 111"/>
                    <a:gd name="T25" fmla="*/ 10 h 403"/>
                    <a:gd name="T26" fmla="*/ 1 w 111"/>
                    <a:gd name="T27" fmla="*/ 11 h 403"/>
                    <a:gd name="T28" fmla="*/ 1 w 111"/>
                    <a:gd name="T29" fmla="*/ 12 h 403"/>
                    <a:gd name="T30" fmla="*/ 0 w 111"/>
                    <a:gd name="T31" fmla="*/ 12 h 403"/>
                    <a:gd name="T32" fmla="*/ 0 w 111"/>
                    <a:gd name="T33" fmla="*/ 14 h 403"/>
                    <a:gd name="T34" fmla="*/ 0 w 111"/>
                    <a:gd name="T35" fmla="*/ 15 h 403"/>
                    <a:gd name="T36" fmla="*/ 0 w 111"/>
                    <a:gd name="T37" fmla="*/ 16 h 403"/>
                    <a:gd name="T38" fmla="*/ 0 w 111"/>
                    <a:gd name="T39" fmla="*/ 17 h 403"/>
                    <a:gd name="T40" fmla="*/ 0 w 111"/>
                    <a:gd name="T41" fmla="*/ 18 h 403"/>
                    <a:gd name="T42" fmla="*/ 0 w 111"/>
                    <a:gd name="T43" fmla="*/ 19 h 403"/>
                    <a:gd name="T44" fmla="*/ 0 w 111"/>
                    <a:gd name="T45" fmla="*/ 20 h 403"/>
                    <a:gd name="T46" fmla="*/ 0 w 111"/>
                    <a:gd name="T47" fmla="*/ 21 h 403"/>
                    <a:gd name="T48" fmla="*/ 0 w 111"/>
                    <a:gd name="T49" fmla="*/ 22 h 403"/>
                    <a:gd name="T50" fmla="*/ 0 w 111"/>
                    <a:gd name="T51" fmla="*/ 23 h 403"/>
                    <a:gd name="T52" fmla="*/ 0 w 111"/>
                    <a:gd name="T53" fmla="*/ 24 h 403"/>
                    <a:gd name="T54" fmla="*/ 0 w 111"/>
                    <a:gd name="T55" fmla="*/ 24 h 403"/>
                    <a:gd name="T56" fmla="*/ 0 w 111"/>
                    <a:gd name="T57" fmla="*/ 25 h 403"/>
                    <a:gd name="T58" fmla="*/ 0 w 111"/>
                    <a:gd name="T59" fmla="*/ 26 h 403"/>
                    <a:gd name="T60" fmla="*/ 0 w 111"/>
                    <a:gd name="T61" fmla="*/ 26 h 403"/>
                    <a:gd name="T62" fmla="*/ 0 w 111"/>
                    <a:gd name="T63" fmla="*/ 25 h 403"/>
                    <a:gd name="T64" fmla="*/ 0 w 111"/>
                    <a:gd name="T65" fmla="*/ 24 h 403"/>
                    <a:gd name="T66" fmla="*/ 0 w 111"/>
                    <a:gd name="T67" fmla="*/ 24 h 403"/>
                    <a:gd name="T68" fmla="*/ 0 w 111"/>
                    <a:gd name="T69" fmla="*/ 23 h 403"/>
                    <a:gd name="T70" fmla="*/ 0 w 111"/>
                    <a:gd name="T71" fmla="*/ 22 h 403"/>
                    <a:gd name="T72" fmla="*/ 1 w 111"/>
                    <a:gd name="T73" fmla="*/ 21 h 403"/>
                    <a:gd name="T74" fmla="*/ 1 w 111"/>
                    <a:gd name="T75" fmla="*/ 20 h 403"/>
                    <a:gd name="T76" fmla="*/ 1 w 111"/>
                    <a:gd name="T77" fmla="*/ 19 h 403"/>
                    <a:gd name="T78" fmla="*/ 1 w 111"/>
                    <a:gd name="T79" fmla="*/ 19 h 403"/>
                    <a:gd name="T80" fmla="*/ 1 w 111"/>
                    <a:gd name="T81" fmla="*/ 18 h 403"/>
                    <a:gd name="T82" fmla="*/ 1 w 111"/>
                    <a:gd name="T83" fmla="*/ 17 h 403"/>
                    <a:gd name="T84" fmla="*/ 1 w 111"/>
                    <a:gd name="T85" fmla="*/ 17 h 403"/>
                    <a:gd name="T86" fmla="*/ 2 w 111"/>
                    <a:gd name="T87" fmla="*/ 16 h 403"/>
                    <a:gd name="T88" fmla="*/ 2 w 111"/>
                    <a:gd name="T89" fmla="*/ 15 h 403"/>
                    <a:gd name="T90" fmla="*/ 2 w 111"/>
                    <a:gd name="T91" fmla="*/ 14 h 403"/>
                    <a:gd name="T92" fmla="*/ 2 w 111"/>
                    <a:gd name="T93" fmla="*/ 14 h 403"/>
                    <a:gd name="T94" fmla="*/ 2 w 111"/>
                    <a:gd name="T95" fmla="*/ 13 h 403"/>
                    <a:gd name="T96" fmla="*/ 3 w 111"/>
                    <a:gd name="T97" fmla="*/ 12 h 403"/>
                    <a:gd name="T98" fmla="*/ 3 w 111"/>
                    <a:gd name="T99" fmla="*/ 12 h 403"/>
                    <a:gd name="T100" fmla="*/ 3 w 111"/>
                    <a:gd name="T101" fmla="*/ 11 h 403"/>
                    <a:gd name="T102" fmla="*/ 3 w 111"/>
                    <a:gd name="T103" fmla="*/ 10 h 403"/>
                    <a:gd name="T104" fmla="*/ 3 w 111"/>
                    <a:gd name="T105" fmla="*/ 10 h 403"/>
                    <a:gd name="T106" fmla="*/ 6 w 111"/>
                    <a:gd name="T107" fmla="*/ 0 h 4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1"/>
                    <a:gd name="T163" fmla="*/ 0 h 403"/>
                    <a:gd name="T164" fmla="*/ 111 w 111"/>
                    <a:gd name="T165" fmla="*/ 403 h 4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1" h="403">
                      <a:moveTo>
                        <a:pt x="111" y="0"/>
                      </a:moveTo>
                      <a:lnTo>
                        <a:pt x="109" y="0"/>
                      </a:lnTo>
                      <a:lnTo>
                        <a:pt x="107" y="4"/>
                      </a:lnTo>
                      <a:lnTo>
                        <a:pt x="103" y="8"/>
                      </a:lnTo>
                      <a:lnTo>
                        <a:pt x="99" y="15"/>
                      </a:lnTo>
                      <a:lnTo>
                        <a:pt x="95" y="17"/>
                      </a:lnTo>
                      <a:lnTo>
                        <a:pt x="92" y="23"/>
                      </a:lnTo>
                      <a:lnTo>
                        <a:pt x="90" y="27"/>
                      </a:lnTo>
                      <a:lnTo>
                        <a:pt x="86" y="32"/>
                      </a:lnTo>
                      <a:lnTo>
                        <a:pt x="82" y="36"/>
                      </a:lnTo>
                      <a:lnTo>
                        <a:pt x="80" y="42"/>
                      </a:lnTo>
                      <a:lnTo>
                        <a:pt x="76" y="48"/>
                      </a:lnTo>
                      <a:lnTo>
                        <a:pt x="73" y="55"/>
                      </a:lnTo>
                      <a:lnTo>
                        <a:pt x="69" y="59"/>
                      </a:lnTo>
                      <a:lnTo>
                        <a:pt x="65" y="67"/>
                      </a:lnTo>
                      <a:lnTo>
                        <a:pt x="61" y="72"/>
                      </a:lnTo>
                      <a:lnTo>
                        <a:pt x="57" y="80"/>
                      </a:lnTo>
                      <a:lnTo>
                        <a:pt x="54" y="87"/>
                      </a:lnTo>
                      <a:lnTo>
                        <a:pt x="50" y="93"/>
                      </a:lnTo>
                      <a:lnTo>
                        <a:pt x="46" y="101"/>
                      </a:lnTo>
                      <a:lnTo>
                        <a:pt x="44" y="110"/>
                      </a:lnTo>
                      <a:lnTo>
                        <a:pt x="40" y="116"/>
                      </a:lnTo>
                      <a:lnTo>
                        <a:pt x="36" y="124"/>
                      </a:lnTo>
                      <a:lnTo>
                        <a:pt x="33" y="131"/>
                      </a:lnTo>
                      <a:lnTo>
                        <a:pt x="31" y="139"/>
                      </a:lnTo>
                      <a:lnTo>
                        <a:pt x="27" y="146"/>
                      </a:lnTo>
                      <a:lnTo>
                        <a:pt x="25" y="154"/>
                      </a:lnTo>
                      <a:lnTo>
                        <a:pt x="23" y="162"/>
                      </a:lnTo>
                      <a:lnTo>
                        <a:pt x="21" y="169"/>
                      </a:lnTo>
                      <a:lnTo>
                        <a:pt x="17" y="177"/>
                      </a:lnTo>
                      <a:lnTo>
                        <a:pt x="16" y="184"/>
                      </a:lnTo>
                      <a:lnTo>
                        <a:pt x="14" y="192"/>
                      </a:lnTo>
                      <a:lnTo>
                        <a:pt x="14" y="202"/>
                      </a:lnTo>
                      <a:lnTo>
                        <a:pt x="10" y="209"/>
                      </a:lnTo>
                      <a:lnTo>
                        <a:pt x="10" y="219"/>
                      </a:lnTo>
                      <a:lnTo>
                        <a:pt x="8" y="228"/>
                      </a:lnTo>
                      <a:lnTo>
                        <a:pt x="8" y="238"/>
                      </a:lnTo>
                      <a:lnTo>
                        <a:pt x="6" y="247"/>
                      </a:lnTo>
                      <a:lnTo>
                        <a:pt x="4" y="257"/>
                      </a:lnTo>
                      <a:lnTo>
                        <a:pt x="2" y="266"/>
                      </a:lnTo>
                      <a:lnTo>
                        <a:pt x="2" y="276"/>
                      </a:lnTo>
                      <a:lnTo>
                        <a:pt x="2" y="285"/>
                      </a:lnTo>
                      <a:lnTo>
                        <a:pt x="2" y="295"/>
                      </a:lnTo>
                      <a:lnTo>
                        <a:pt x="2" y="300"/>
                      </a:lnTo>
                      <a:lnTo>
                        <a:pt x="2" y="304"/>
                      </a:lnTo>
                      <a:lnTo>
                        <a:pt x="2" y="310"/>
                      </a:lnTo>
                      <a:lnTo>
                        <a:pt x="2" y="316"/>
                      </a:lnTo>
                      <a:lnTo>
                        <a:pt x="0" y="323"/>
                      </a:lnTo>
                      <a:lnTo>
                        <a:pt x="0" y="333"/>
                      </a:lnTo>
                      <a:lnTo>
                        <a:pt x="0" y="340"/>
                      </a:lnTo>
                      <a:lnTo>
                        <a:pt x="0" y="348"/>
                      </a:lnTo>
                      <a:lnTo>
                        <a:pt x="0" y="356"/>
                      </a:lnTo>
                      <a:lnTo>
                        <a:pt x="0" y="363"/>
                      </a:lnTo>
                      <a:lnTo>
                        <a:pt x="0" y="369"/>
                      </a:lnTo>
                      <a:lnTo>
                        <a:pt x="2" y="376"/>
                      </a:lnTo>
                      <a:lnTo>
                        <a:pt x="2" y="382"/>
                      </a:lnTo>
                      <a:lnTo>
                        <a:pt x="2" y="388"/>
                      </a:lnTo>
                      <a:lnTo>
                        <a:pt x="2" y="392"/>
                      </a:lnTo>
                      <a:lnTo>
                        <a:pt x="2" y="395"/>
                      </a:lnTo>
                      <a:lnTo>
                        <a:pt x="2" y="401"/>
                      </a:lnTo>
                      <a:lnTo>
                        <a:pt x="2" y="403"/>
                      </a:lnTo>
                      <a:lnTo>
                        <a:pt x="2" y="401"/>
                      </a:lnTo>
                      <a:lnTo>
                        <a:pt x="4" y="395"/>
                      </a:lnTo>
                      <a:lnTo>
                        <a:pt x="4" y="392"/>
                      </a:lnTo>
                      <a:lnTo>
                        <a:pt x="4" y="388"/>
                      </a:lnTo>
                      <a:lnTo>
                        <a:pt x="6" y="382"/>
                      </a:lnTo>
                      <a:lnTo>
                        <a:pt x="8" y="378"/>
                      </a:lnTo>
                      <a:lnTo>
                        <a:pt x="8" y="371"/>
                      </a:lnTo>
                      <a:lnTo>
                        <a:pt x="10" y="365"/>
                      </a:lnTo>
                      <a:lnTo>
                        <a:pt x="10" y="357"/>
                      </a:lnTo>
                      <a:lnTo>
                        <a:pt x="12" y="350"/>
                      </a:lnTo>
                      <a:lnTo>
                        <a:pt x="14" y="342"/>
                      </a:lnTo>
                      <a:lnTo>
                        <a:pt x="16" y="333"/>
                      </a:lnTo>
                      <a:lnTo>
                        <a:pt x="17" y="325"/>
                      </a:lnTo>
                      <a:lnTo>
                        <a:pt x="19" y="316"/>
                      </a:lnTo>
                      <a:lnTo>
                        <a:pt x="19" y="310"/>
                      </a:lnTo>
                      <a:lnTo>
                        <a:pt x="21" y="306"/>
                      </a:lnTo>
                      <a:lnTo>
                        <a:pt x="21" y="300"/>
                      </a:lnTo>
                      <a:lnTo>
                        <a:pt x="23" y="297"/>
                      </a:lnTo>
                      <a:lnTo>
                        <a:pt x="25" y="291"/>
                      </a:lnTo>
                      <a:lnTo>
                        <a:pt x="25" y="285"/>
                      </a:lnTo>
                      <a:lnTo>
                        <a:pt x="27" y="279"/>
                      </a:lnTo>
                      <a:lnTo>
                        <a:pt x="29" y="276"/>
                      </a:lnTo>
                      <a:lnTo>
                        <a:pt x="29" y="268"/>
                      </a:lnTo>
                      <a:lnTo>
                        <a:pt x="31" y="264"/>
                      </a:lnTo>
                      <a:lnTo>
                        <a:pt x="31" y="259"/>
                      </a:lnTo>
                      <a:lnTo>
                        <a:pt x="33" y="253"/>
                      </a:lnTo>
                      <a:lnTo>
                        <a:pt x="33" y="247"/>
                      </a:lnTo>
                      <a:lnTo>
                        <a:pt x="35" y="241"/>
                      </a:lnTo>
                      <a:lnTo>
                        <a:pt x="36" y="236"/>
                      </a:lnTo>
                      <a:lnTo>
                        <a:pt x="38" y="232"/>
                      </a:lnTo>
                      <a:lnTo>
                        <a:pt x="38" y="224"/>
                      </a:lnTo>
                      <a:lnTo>
                        <a:pt x="40" y="219"/>
                      </a:lnTo>
                      <a:lnTo>
                        <a:pt x="42" y="213"/>
                      </a:lnTo>
                      <a:lnTo>
                        <a:pt x="44" y="207"/>
                      </a:lnTo>
                      <a:lnTo>
                        <a:pt x="44" y="202"/>
                      </a:lnTo>
                      <a:lnTo>
                        <a:pt x="46" y="196"/>
                      </a:lnTo>
                      <a:lnTo>
                        <a:pt x="48" y="192"/>
                      </a:lnTo>
                      <a:lnTo>
                        <a:pt x="50" y="186"/>
                      </a:lnTo>
                      <a:lnTo>
                        <a:pt x="50" y="179"/>
                      </a:lnTo>
                      <a:lnTo>
                        <a:pt x="52" y="175"/>
                      </a:lnTo>
                      <a:lnTo>
                        <a:pt x="52" y="169"/>
                      </a:lnTo>
                      <a:lnTo>
                        <a:pt x="54" y="164"/>
                      </a:lnTo>
                      <a:lnTo>
                        <a:pt x="55" y="158"/>
                      </a:lnTo>
                      <a:lnTo>
                        <a:pt x="57" y="152"/>
                      </a:lnTo>
                      <a:lnTo>
                        <a:pt x="57" y="146"/>
                      </a:lnTo>
                      <a:lnTo>
                        <a:pt x="61" y="143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6B94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49" name="Freeform 113"/>
              <p:cNvSpPr>
                <a:spLocks/>
              </p:cNvSpPr>
              <p:nvPr/>
            </p:nvSpPr>
            <p:spPr bwMode="auto">
              <a:xfrm>
                <a:off x="2687" y="2267"/>
                <a:ext cx="85" cy="237"/>
              </a:xfrm>
              <a:custGeom>
                <a:avLst/>
                <a:gdLst>
                  <a:gd name="T0" fmla="*/ 6 w 140"/>
                  <a:gd name="T1" fmla="*/ 2 h 425"/>
                  <a:gd name="T2" fmla="*/ 6 w 140"/>
                  <a:gd name="T3" fmla="*/ 2 h 425"/>
                  <a:gd name="T4" fmla="*/ 6 w 140"/>
                  <a:gd name="T5" fmla="*/ 3 h 425"/>
                  <a:gd name="T6" fmla="*/ 7 w 140"/>
                  <a:gd name="T7" fmla="*/ 4 h 425"/>
                  <a:gd name="T8" fmla="*/ 7 w 140"/>
                  <a:gd name="T9" fmla="*/ 4 h 425"/>
                  <a:gd name="T10" fmla="*/ 7 w 140"/>
                  <a:gd name="T11" fmla="*/ 5 h 425"/>
                  <a:gd name="T12" fmla="*/ 7 w 140"/>
                  <a:gd name="T13" fmla="*/ 5 h 425"/>
                  <a:gd name="T14" fmla="*/ 6 w 140"/>
                  <a:gd name="T15" fmla="*/ 5 h 425"/>
                  <a:gd name="T16" fmla="*/ 5 w 140"/>
                  <a:gd name="T17" fmla="*/ 5 h 425"/>
                  <a:gd name="T18" fmla="*/ 5 w 140"/>
                  <a:gd name="T19" fmla="*/ 5 h 425"/>
                  <a:gd name="T20" fmla="*/ 3 w 140"/>
                  <a:gd name="T21" fmla="*/ 6 h 425"/>
                  <a:gd name="T22" fmla="*/ 2 w 140"/>
                  <a:gd name="T23" fmla="*/ 6 h 425"/>
                  <a:gd name="T24" fmla="*/ 1 w 140"/>
                  <a:gd name="T25" fmla="*/ 6 h 425"/>
                  <a:gd name="T26" fmla="*/ 1 w 140"/>
                  <a:gd name="T27" fmla="*/ 7 h 425"/>
                  <a:gd name="T28" fmla="*/ 1 w 140"/>
                  <a:gd name="T29" fmla="*/ 7 h 425"/>
                  <a:gd name="T30" fmla="*/ 0 w 140"/>
                  <a:gd name="T31" fmla="*/ 7 h 425"/>
                  <a:gd name="T32" fmla="*/ 0 w 140"/>
                  <a:gd name="T33" fmla="*/ 8 h 425"/>
                  <a:gd name="T34" fmla="*/ 0 w 140"/>
                  <a:gd name="T35" fmla="*/ 9 h 425"/>
                  <a:gd name="T36" fmla="*/ 0 w 140"/>
                  <a:gd name="T37" fmla="*/ 9 h 425"/>
                  <a:gd name="T38" fmla="*/ 1 w 140"/>
                  <a:gd name="T39" fmla="*/ 10 h 425"/>
                  <a:gd name="T40" fmla="*/ 1 w 140"/>
                  <a:gd name="T41" fmla="*/ 10 h 425"/>
                  <a:gd name="T42" fmla="*/ 1 w 140"/>
                  <a:gd name="T43" fmla="*/ 11 h 425"/>
                  <a:gd name="T44" fmla="*/ 1 w 140"/>
                  <a:gd name="T45" fmla="*/ 12 h 425"/>
                  <a:gd name="T46" fmla="*/ 1 w 140"/>
                  <a:gd name="T47" fmla="*/ 12 h 425"/>
                  <a:gd name="T48" fmla="*/ 1 w 140"/>
                  <a:gd name="T49" fmla="*/ 13 h 425"/>
                  <a:gd name="T50" fmla="*/ 1 w 140"/>
                  <a:gd name="T51" fmla="*/ 13 h 425"/>
                  <a:gd name="T52" fmla="*/ 1 w 140"/>
                  <a:gd name="T53" fmla="*/ 14 h 425"/>
                  <a:gd name="T54" fmla="*/ 1 w 140"/>
                  <a:gd name="T55" fmla="*/ 14 h 425"/>
                  <a:gd name="T56" fmla="*/ 1 w 140"/>
                  <a:gd name="T57" fmla="*/ 15 h 425"/>
                  <a:gd name="T58" fmla="*/ 1 w 140"/>
                  <a:gd name="T59" fmla="*/ 16 h 425"/>
                  <a:gd name="T60" fmla="*/ 1 w 140"/>
                  <a:gd name="T61" fmla="*/ 16 h 425"/>
                  <a:gd name="T62" fmla="*/ 1 w 140"/>
                  <a:gd name="T63" fmla="*/ 17 h 425"/>
                  <a:gd name="T64" fmla="*/ 1 w 140"/>
                  <a:gd name="T65" fmla="*/ 17 h 425"/>
                  <a:gd name="T66" fmla="*/ 2 w 140"/>
                  <a:gd name="T67" fmla="*/ 18 h 425"/>
                  <a:gd name="T68" fmla="*/ 2 w 140"/>
                  <a:gd name="T69" fmla="*/ 18 h 425"/>
                  <a:gd name="T70" fmla="*/ 2 w 140"/>
                  <a:gd name="T71" fmla="*/ 19 h 425"/>
                  <a:gd name="T72" fmla="*/ 2 w 140"/>
                  <a:gd name="T73" fmla="*/ 20 h 425"/>
                  <a:gd name="T74" fmla="*/ 2 w 140"/>
                  <a:gd name="T75" fmla="*/ 20 h 425"/>
                  <a:gd name="T76" fmla="*/ 2 w 140"/>
                  <a:gd name="T77" fmla="*/ 21 h 425"/>
                  <a:gd name="T78" fmla="*/ 4 w 140"/>
                  <a:gd name="T79" fmla="*/ 23 h 425"/>
                  <a:gd name="T80" fmla="*/ 16 w 140"/>
                  <a:gd name="T81" fmla="*/ 41 h 425"/>
                  <a:gd name="T82" fmla="*/ 13 w 140"/>
                  <a:gd name="T83" fmla="*/ 23 h 425"/>
                  <a:gd name="T84" fmla="*/ 15 w 140"/>
                  <a:gd name="T85" fmla="*/ 16 h 425"/>
                  <a:gd name="T86" fmla="*/ 18 w 140"/>
                  <a:gd name="T87" fmla="*/ 6 h 425"/>
                  <a:gd name="T88" fmla="*/ 11 w 140"/>
                  <a:gd name="T89" fmla="*/ 4 h 425"/>
                  <a:gd name="T90" fmla="*/ 10 w 140"/>
                  <a:gd name="T91" fmla="*/ 1 h 425"/>
                  <a:gd name="T92" fmla="*/ 10 w 140"/>
                  <a:gd name="T93" fmla="*/ 1 h 425"/>
                  <a:gd name="T94" fmla="*/ 9 w 140"/>
                  <a:gd name="T95" fmla="*/ 1 h 425"/>
                  <a:gd name="T96" fmla="*/ 8 w 140"/>
                  <a:gd name="T97" fmla="*/ 0 h 425"/>
                  <a:gd name="T98" fmla="*/ 7 w 140"/>
                  <a:gd name="T99" fmla="*/ 1 h 425"/>
                  <a:gd name="T100" fmla="*/ 7 w 140"/>
                  <a:gd name="T101" fmla="*/ 1 h 425"/>
                  <a:gd name="T102" fmla="*/ 6 w 140"/>
                  <a:gd name="T103" fmla="*/ 1 h 425"/>
                  <a:gd name="T104" fmla="*/ 6 w 140"/>
                  <a:gd name="T105" fmla="*/ 1 h 425"/>
                  <a:gd name="T106" fmla="*/ 6 w 140"/>
                  <a:gd name="T107" fmla="*/ 2 h 4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0"/>
                  <a:gd name="T163" fmla="*/ 0 h 425"/>
                  <a:gd name="T164" fmla="*/ 140 w 140"/>
                  <a:gd name="T165" fmla="*/ 425 h 4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0" h="425">
                    <a:moveTo>
                      <a:pt x="44" y="18"/>
                    </a:moveTo>
                    <a:lnTo>
                      <a:pt x="44" y="20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7" y="34"/>
                    </a:lnTo>
                    <a:lnTo>
                      <a:pt x="47" y="37"/>
                    </a:lnTo>
                    <a:lnTo>
                      <a:pt x="48" y="39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3"/>
                    </a:lnTo>
                    <a:lnTo>
                      <a:pt x="38" y="54"/>
                    </a:lnTo>
                    <a:lnTo>
                      <a:pt x="34" y="55"/>
                    </a:lnTo>
                    <a:lnTo>
                      <a:pt x="30" y="56"/>
                    </a:lnTo>
                    <a:lnTo>
                      <a:pt x="25" y="57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63"/>
                    </a:lnTo>
                    <a:lnTo>
                      <a:pt x="10" y="64"/>
                    </a:lnTo>
                    <a:lnTo>
                      <a:pt x="7" y="67"/>
                    </a:lnTo>
                    <a:lnTo>
                      <a:pt x="5" y="70"/>
                    </a:lnTo>
                    <a:lnTo>
                      <a:pt x="3" y="72"/>
                    </a:lnTo>
                    <a:lnTo>
                      <a:pt x="2" y="73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1" y="102"/>
                    </a:lnTo>
                    <a:lnTo>
                      <a:pt x="1" y="105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2" y="118"/>
                    </a:lnTo>
                    <a:lnTo>
                      <a:pt x="3" y="122"/>
                    </a:lnTo>
                    <a:lnTo>
                      <a:pt x="3" y="124"/>
                    </a:lnTo>
                    <a:lnTo>
                      <a:pt x="4" y="128"/>
                    </a:lnTo>
                    <a:lnTo>
                      <a:pt x="4" y="131"/>
                    </a:lnTo>
                    <a:lnTo>
                      <a:pt x="5" y="134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7" y="153"/>
                    </a:lnTo>
                    <a:lnTo>
                      <a:pt x="7" y="155"/>
                    </a:lnTo>
                    <a:lnTo>
                      <a:pt x="8" y="158"/>
                    </a:lnTo>
                    <a:lnTo>
                      <a:pt x="8" y="161"/>
                    </a:lnTo>
                    <a:lnTo>
                      <a:pt x="9" y="165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0" y="173"/>
                    </a:lnTo>
                    <a:lnTo>
                      <a:pt x="11" y="176"/>
                    </a:lnTo>
                    <a:lnTo>
                      <a:pt x="11" y="179"/>
                    </a:lnTo>
                    <a:lnTo>
                      <a:pt x="12" y="182"/>
                    </a:lnTo>
                    <a:lnTo>
                      <a:pt x="13" y="184"/>
                    </a:lnTo>
                    <a:lnTo>
                      <a:pt x="13" y="187"/>
                    </a:lnTo>
                    <a:lnTo>
                      <a:pt x="14" y="189"/>
                    </a:lnTo>
                    <a:lnTo>
                      <a:pt x="15" y="192"/>
                    </a:lnTo>
                    <a:lnTo>
                      <a:pt x="15" y="195"/>
                    </a:lnTo>
                    <a:lnTo>
                      <a:pt x="16" y="199"/>
                    </a:lnTo>
                    <a:lnTo>
                      <a:pt x="16" y="203"/>
                    </a:lnTo>
                    <a:lnTo>
                      <a:pt x="17" y="206"/>
                    </a:lnTo>
                    <a:lnTo>
                      <a:pt x="18" y="209"/>
                    </a:lnTo>
                    <a:lnTo>
                      <a:pt x="18" y="210"/>
                    </a:lnTo>
                    <a:lnTo>
                      <a:pt x="18" y="211"/>
                    </a:lnTo>
                    <a:lnTo>
                      <a:pt x="19" y="211"/>
                    </a:lnTo>
                    <a:lnTo>
                      <a:pt x="33" y="242"/>
                    </a:lnTo>
                    <a:lnTo>
                      <a:pt x="60" y="424"/>
                    </a:lnTo>
                    <a:lnTo>
                      <a:pt x="117" y="425"/>
                    </a:lnTo>
                    <a:lnTo>
                      <a:pt x="102" y="414"/>
                    </a:lnTo>
                    <a:lnTo>
                      <a:pt x="100" y="240"/>
                    </a:lnTo>
                    <a:lnTo>
                      <a:pt x="113" y="165"/>
                    </a:lnTo>
                    <a:lnTo>
                      <a:pt x="140" y="180"/>
                    </a:lnTo>
                    <a:lnTo>
                      <a:pt x="128" y="65"/>
                    </a:lnTo>
                    <a:lnTo>
                      <a:pt x="71" y="53"/>
                    </a:lnTo>
                    <a:lnTo>
                      <a:pt x="78" y="46"/>
                    </a:lnTo>
                    <a:lnTo>
                      <a:pt x="78" y="9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6"/>
                    </a:lnTo>
                    <a:lnTo>
                      <a:pt x="45" y="8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931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979"/>
              <a:ext cx="1361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7175500" y="2852738"/>
            <a:ext cx="1944688" cy="1657350"/>
            <a:chOff x="3878" y="119"/>
            <a:chExt cx="1882" cy="1496"/>
          </a:xfrm>
        </p:grpSpPr>
        <p:sp>
          <p:nvSpPr>
            <p:cNvPr id="139281" name="AutoShape 7"/>
            <p:cNvSpPr>
              <a:spLocks noChangeArrowheads="1"/>
            </p:cNvSpPr>
            <p:nvPr/>
          </p:nvSpPr>
          <p:spPr bwMode="ltGray">
            <a:xfrm rot="-925382">
              <a:off x="4445" y="179"/>
              <a:ext cx="1173" cy="1180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39282" name="Picture 8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391"/>
              <a:ext cx="90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3" name="Picture 9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19"/>
              <a:ext cx="879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4" name="Picture 10" descr="j02802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0"/>
              <a:ext cx="514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5" name="Picture 11" descr="Picture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709"/>
              <a:ext cx="77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286" name="Group 12"/>
            <p:cNvGrpSpPr>
              <a:grpSpLocks/>
            </p:cNvGrpSpPr>
            <p:nvPr/>
          </p:nvGrpSpPr>
          <p:grpSpPr bwMode="auto">
            <a:xfrm>
              <a:off x="4377" y="1026"/>
              <a:ext cx="681" cy="589"/>
              <a:chOff x="1292" y="0"/>
              <a:chExt cx="1228" cy="951"/>
            </a:xfrm>
          </p:grpSpPr>
          <p:sp>
            <p:nvSpPr>
              <p:cNvPr id="13928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292" y="0"/>
                <a:ext cx="1228" cy="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8" name="Freeform 14"/>
              <p:cNvSpPr>
                <a:spLocks/>
              </p:cNvSpPr>
              <p:nvPr/>
            </p:nvSpPr>
            <p:spPr bwMode="auto">
              <a:xfrm>
                <a:off x="2182" y="260"/>
                <a:ext cx="270" cy="360"/>
              </a:xfrm>
              <a:custGeom>
                <a:avLst/>
                <a:gdLst>
                  <a:gd name="T0" fmla="*/ 0 w 540"/>
                  <a:gd name="T1" fmla="*/ 0 h 720"/>
                  <a:gd name="T2" fmla="*/ 0 w 540"/>
                  <a:gd name="T3" fmla="*/ 45 h 720"/>
                  <a:gd name="T4" fmla="*/ 32 w 540"/>
                  <a:gd name="T5" fmla="*/ 45 h 720"/>
                  <a:gd name="T6" fmla="*/ 34 w 540"/>
                  <a:gd name="T7" fmla="*/ 3 h 720"/>
                  <a:gd name="T8" fmla="*/ 0 w 540"/>
                  <a:gd name="T9" fmla="*/ 0 h 720"/>
                  <a:gd name="T10" fmla="*/ 0 w 540"/>
                  <a:gd name="T11" fmla="*/ 0 h 7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0"/>
                  <a:gd name="T19" fmla="*/ 0 h 720"/>
                  <a:gd name="T20" fmla="*/ 540 w 540"/>
                  <a:gd name="T21" fmla="*/ 720 h 7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502" y="708"/>
                    </a:lnTo>
                    <a:lnTo>
                      <a:pt x="54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9" name="Freeform 15"/>
              <p:cNvSpPr>
                <a:spLocks/>
              </p:cNvSpPr>
              <p:nvPr/>
            </p:nvSpPr>
            <p:spPr bwMode="auto">
              <a:xfrm>
                <a:off x="1338" y="418"/>
                <a:ext cx="448" cy="448"/>
              </a:xfrm>
              <a:custGeom>
                <a:avLst/>
                <a:gdLst>
                  <a:gd name="T0" fmla="*/ 1 w 897"/>
                  <a:gd name="T1" fmla="*/ 50 h 897"/>
                  <a:gd name="T2" fmla="*/ 2 w 897"/>
                  <a:gd name="T3" fmla="*/ 42 h 897"/>
                  <a:gd name="T4" fmla="*/ 0 w 897"/>
                  <a:gd name="T5" fmla="*/ 34 h 897"/>
                  <a:gd name="T6" fmla="*/ 0 w 897"/>
                  <a:gd name="T7" fmla="*/ 22 h 897"/>
                  <a:gd name="T8" fmla="*/ 2 w 897"/>
                  <a:gd name="T9" fmla="*/ 9 h 897"/>
                  <a:gd name="T10" fmla="*/ 7 w 897"/>
                  <a:gd name="T11" fmla="*/ 4 h 897"/>
                  <a:gd name="T12" fmla="*/ 17 w 897"/>
                  <a:gd name="T13" fmla="*/ 0 h 897"/>
                  <a:gd name="T14" fmla="*/ 45 w 897"/>
                  <a:gd name="T15" fmla="*/ 2 h 897"/>
                  <a:gd name="T16" fmla="*/ 52 w 897"/>
                  <a:gd name="T17" fmla="*/ 7 h 897"/>
                  <a:gd name="T18" fmla="*/ 55 w 897"/>
                  <a:gd name="T19" fmla="*/ 14 h 897"/>
                  <a:gd name="T20" fmla="*/ 56 w 897"/>
                  <a:gd name="T21" fmla="*/ 25 h 897"/>
                  <a:gd name="T22" fmla="*/ 48 w 897"/>
                  <a:gd name="T23" fmla="*/ 25 h 897"/>
                  <a:gd name="T24" fmla="*/ 50 w 897"/>
                  <a:gd name="T25" fmla="*/ 42 h 897"/>
                  <a:gd name="T26" fmla="*/ 43 w 897"/>
                  <a:gd name="T27" fmla="*/ 53 h 897"/>
                  <a:gd name="T28" fmla="*/ 25 w 897"/>
                  <a:gd name="T29" fmla="*/ 56 h 897"/>
                  <a:gd name="T30" fmla="*/ 1 w 897"/>
                  <a:gd name="T31" fmla="*/ 50 h 897"/>
                  <a:gd name="T32" fmla="*/ 1 w 897"/>
                  <a:gd name="T33" fmla="*/ 50 h 8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7"/>
                  <a:gd name="T52" fmla="*/ 0 h 897"/>
                  <a:gd name="T53" fmla="*/ 897 w 897"/>
                  <a:gd name="T54" fmla="*/ 897 h 8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7" h="897">
                    <a:moveTo>
                      <a:pt x="21" y="804"/>
                    </a:moveTo>
                    <a:lnTo>
                      <a:pt x="33" y="678"/>
                    </a:lnTo>
                    <a:lnTo>
                      <a:pt x="2" y="559"/>
                    </a:lnTo>
                    <a:lnTo>
                      <a:pt x="0" y="355"/>
                    </a:lnTo>
                    <a:lnTo>
                      <a:pt x="44" y="154"/>
                    </a:lnTo>
                    <a:lnTo>
                      <a:pt x="126" y="76"/>
                    </a:lnTo>
                    <a:lnTo>
                      <a:pt x="278" y="0"/>
                    </a:lnTo>
                    <a:lnTo>
                      <a:pt x="732" y="40"/>
                    </a:lnTo>
                    <a:lnTo>
                      <a:pt x="835" y="114"/>
                    </a:lnTo>
                    <a:lnTo>
                      <a:pt x="884" y="234"/>
                    </a:lnTo>
                    <a:lnTo>
                      <a:pt x="897" y="407"/>
                    </a:lnTo>
                    <a:lnTo>
                      <a:pt x="778" y="405"/>
                    </a:lnTo>
                    <a:lnTo>
                      <a:pt x="801" y="673"/>
                    </a:lnTo>
                    <a:lnTo>
                      <a:pt x="702" y="861"/>
                    </a:lnTo>
                    <a:lnTo>
                      <a:pt x="403" y="897"/>
                    </a:lnTo>
                    <a:lnTo>
                      <a:pt x="21" y="804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0" name="Freeform 16"/>
              <p:cNvSpPr>
                <a:spLocks/>
              </p:cNvSpPr>
              <p:nvPr/>
            </p:nvSpPr>
            <p:spPr bwMode="auto">
              <a:xfrm>
                <a:off x="1434" y="434"/>
                <a:ext cx="273" cy="136"/>
              </a:xfrm>
              <a:custGeom>
                <a:avLst/>
                <a:gdLst>
                  <a:gd name="T0" fmla="*/ 0 w 548"/>
                  <a:gd name="T1" fmla="*/ 1 h 272"/>
                  <a:gd name="T2" fmla="*/ 0 w 548"/>
                  <a:gd name="T3" fmla="*/ 2 h 272"/>
                  <a:gd name="T4" fmla="*/ 0 w 548"/>
                  <a:gd name="T5" fmla="*/ 3 h 272"/>
                  <a:gd name="T6" fmla="*/ 0 w 548"/>
                  <a:gd name="T7" fmla="*/ 3 h 272"/>
                  <a:gd name="T8" fmla="*/ 1 w 548"/>
                  <a:gd name="T9" fmla="*/ 4 h 272"/>
                  <a:gd name="T10" fmla="*/ 1 w 548"/>
                  <a:gd name="T11" fmla="*/ 4 h 272"/>
                  <a:gd name="T12" fmla="*/ 2 w 548"/>
                  <a:gd name="T13" fmla="*/ 5 h 272"/>
                  <a:gd name="T14" fmla="*/ 2 w 548"/>
                  <a:gd name="T15" fmla="*/ 6 h 272"/>
                  <a:gd name="T16" fmla="*/ 3 w 548"/>
                  <a:gd name="T17" fmla="*/ 6 h 272"/>
                  <a:gd name="T18" fmla="*/ 3 w 548"/>
                  <a:gd name="T19" fmla="*/ 7 h 272"/>
                  <a:gd name="T20" fmla="*/ 4 w 548"/>
                  <a:gd name="T21" fmla="*/ 8 h 272"/>
                  <a:gd name="T22" fmla="*/ 4 w 548"/>
                  <a:gd name="T23" fmla="*/ 9 h 272"/>
                  <a:gd name="T24" fmla="*/ 5 w 548"/>
                  <a:gd name="T25" fmla="*/ 9 h 272"/>
                  <a:gd name="T26" fmla="*/ 5 w 548"/>
                  <a:gd name="T27" fmla="*/ 10 h 272"/>
                  <a:gd name="T28" fmla="*/ 6 w 548"/>
                  <a:gd name="T29" fmla="*/ 11 h 272"/>
                  <a:gd name="T30" fmla="*/ 7 w 548"/>
                  <a:gd name="T31" fmla="*/ 12 h 272"/>
                  <a:gd name="T32" fmla="*/ 8 w 548"/>
                  <a:gd name="T33" fmla="*/ 12 h 272"/>
                  <a:gd name="T34" fmla="*/ 8 w 548"/>
                  <a:gd name="T35" fmla="*/ 13 h 272"/>
                  <a:gd name="T36" fmla="*/ 9 w 548"/>
                  <a:gd name="T37" fmla="*/ 14 h 272"/>
                  <a:gd name="T38" fmla="*/ 10 w 548"/>
                  <a:gd name="T39" fmla="*/ 14 h 272"/>
                  <a:gd name="T40" fmla="*/ 11 w 548"/>
                  <a:gd name="T41" fmla="*/ 15 h 272"/>
                  <a:gd name="T42" fmla="*/ 11 w 548"/>
                  <a:gd name="T43" fmla="*/ 16 h 272"/>
                  <a:gd name="T44" fmla="*/ 12 w 548"/>
                  <a:gd name="T45" fmla="*/ 16 h 272"/>
                  <a:gd name="T46" fmla="*/ 13 w 548"/>
                  <a:gd name="T47" fmla="*/ 17 h 272"/>
                  <a:gd name="T48" fmla="*/ 14 w 548"/>
                  <a:gd name="T49" fmla="*/ 17 h 272"/>
                  <a:gd name="T50" fmla="*/ 15 w 548"/>
                  <a:gd name="T51" fmla="*/ 17 h 272"/>
                  <a:gd name="T52" fmla="*/ 16 w 548"/>
                  <a:gd name="T53" fmla="*/ 17 h 272"/>
                  <a:gd name="T54" fmla="*/ 17 w 548"/>
                  <a:gd name="T55" fmla="*/ 17 h 272"/>
                  <a:gd name="T56" fmla="*/ 18 w 548"/>
                  <a:gd name="T57" fmla="*/ 17 h 272"/>
                  <a:gd name="T58" fmla="*/ 18 w 548"/>
                  <a:gd name="T59" fmla="*/ 17 h 272"/>
                  <a:gd name="T60" fmla="*/ 19 w 548"/>
                  <a:gd name="T61" fmla="*/ 17 h 272"/>
                  <a:gd name="T62" fmla="*/ 20 w 548"/>
                  <a:gd name="T63" fmla="*/ 17 h 272"/>
                  <a:gd name="T64" fmla="*/ 21 w 548"/>
                  <a:gd name="T65" fmla="*/ 17 h 272"/>
                  <a:gd name="T66" fmla="*/ 22 w 548"/>
                  <a:gd name="T67" fmla="*/ 16 h 272"/>
                  <a:gd name="T68" fmla="*/ 23 w 548"/>
                  <a:gd name="T69" fmla="*/ 16 h 272"/>
                  <a:gd name="T70" fmla="*/ 23 w 548"/>
                  <a:gd name="T71" fmla="*/ 15 h 272"/>
                  <a:gd name="T72" fmla="*/ 24 w 548"/>
                  <a:gd name="T73" fmla="*/ 15 h 272"/>
                  <a:gd name="T74" fmla="*/ 25 w 548"/>
                  <a:gd name="T75" fmla="*/ 14 h 272"/>
                  <a:gd name="T76" fmla="*/ 26 w 548"/>
                  <a:gd name="T77" fmla="*/ 14 h 272"/>
                  <a:gd name="T78" fmla="*/ 26 w 548"/>
                  <a:gd name="T79" fmla="*/ 13 h 272"/>
                  <a:gd name="T80" fmla="*/ 27 w 548"/>
                  <a:gd name="T81" fmla="*/ 12 h 272"/>
                  <a:gd name="T82" fmla="*/ 28 w 548"/>
                  <a:gd name="T83" fmla="*/ 12 h 272"/>
                  <a:gd name="T84" fmla="*/ 28 w 548"/>
                  <a:gd name="T85" fmla="*/ 11 h 272"/>
                  <a:gd name="T86" fmla="*/ 29 w 548"/>
                  <a:gd name="T87" fmla="*/ 10 h 272"/>
                  <a:gd name="T88" fmla="*/ 29 w 548"/>
                  <a:gd name="T89" fmla="*/ 10 h 272"/>
                  <a:gd name="T90" fmla="*/ 30 w 548"/>
                  <a:gd name="T91" fmla="*/ 9 h 272"/>
                  <a:gd name="T92" fmla="*/ 30 w 548"/>
                  <a:gd name="T93" fmla="*/ 8 h 272"/>
                  <a:gd name="T94" fmla="*/ 31 w 548"/>
                  <a:gd name="T95" fmla="*/ 8 h 272"/>
                  <a:gd name="T96" fmla="*/ 31 w 548"/>
                  <a:gd name="T97" fmla="*/ 7 h 272"/>
                  <a:gd name="T98" fmla="*/ 32 w 548"/>
                  <a:gd name="T99" fmla="*/ 6 h 272"/>
                  <a:gd name="T100" fmla="*/ 32 w 548"/>
                  <a:gd name="T101" fmla="*/ 6 h 272"/>
                  <a:gd name="T102" fmla="*/ 32 w 548"/>
                  <a:gd name="T103" fmla="*/ 5 h 272"/>
                  <a:gd name="T104" fmla="*/ 33 w 548"/>
                  <a:gd name="T105" fmla="*/ 5 h 272"/>
                  <a:gd name="T106" fmla="*/ 33 w 548"/>
                  <a:gd name="T107" fmla="*/ 4 h 272"/>
                  <a:gd name="T108" fmla="*/ 33 w 548"/>
                  <a:gd name="T109" fmla="*/ 3 h 272"/>
                  <a:gd name="T110" fmla="*/ 34 w 548"/>
                  <a:gd name="T111" fmla="*/ 3 h 272"/>
                  <a:gd name="T112" fmla="*/ 34 w 548"/>
                  <a:gd name="T113" fmla="*/ 2 h 272"/>
                  <a:gd name="T114" fmla="*/ 0 w 548"/>
                  <a:gd name="T115" fmla="*/ 1 h 2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8"/>
                  <a:gd name="T175" fmla="*/ 0 h 272"/>
                  <a:gd name="T176" fmla="*/ 548 w 548"/>
                  <a:gd name="T177" fmla="*/ 272 h 2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8" h="272">
                    <a:moveTo>
                      <a:pt x="0" y="14"/>
                    </a:moveTo>
                    <a:lnTo>
                      <a:pt x="0" y="16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8" y="29"/>
                    </a:lnTo>
                    <a:lnTo>
                      <a:pt x="12" y="36"/>
                    </a:lnTo>
                    <a:lnTo>
                      <a:pt x="14" y="40"/>
                    </a:lnTo>
                    <a:lnTo>
                      <a:pt x="15" y="44"/>
                    </a:lnTo>
                    <a:lnTo>
                      <a:pt x="19" y="4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63"/>
                    </a:lnTo>
                    <a:lnTo>
                      <a:pt x="31" y="67"/>
                    </a:lnTo>
                    <a:lnTo>
                      <a:pt x="34" y="73"/>
                    </a:lnTo>
                    <a:lnTo>
                      <a:pt x="36" y="78"/>
                    </a:lnTo>
                    <a:lnTo>
                      <a:pt x="40" y="84"/>
                    </a:lnTo>
                    <a:lnTo>
                      <a:pt x="44" y="90"/>
                    </a:lnTo>
                    <a:lnTo>
                      <a:pt x="48" y="95"/>
                    </a:lnTo>
                    <a:lnTo>
                      <a:pt x="52" y="101"/>
                    </a:lnTo>
                    <a:lnTo>
                      <a:pt x="55" y="107"/>
                    </a:lnTo>
                    <a:lnTo>
                      <a:pt x="61" y="112"/>
                    </a:lnTo>
                    <a:lnTo>
                      <a:pt x="65" y="118"/>
                    </a:lnTo>
                    <a:lnTo>
                      <a:pt x="71" y="124"/>
                    </a:lnTo>
                    <a:lnTo>
                      <a:pt x="74" y="131"/>
                    </a:lnTo>
                    <a:lnTo>
                      <a:pt x="80" y="137"/>
                    </a:lnTo>
                    <a:lnTo>
                      <a:pt x="86" y="145"/>
                    </a:lnTo>
                    <a:lnTo>
                      <a:pt x="90" y="150"/>
                    </a:lnTo>
                    <a:lnTo>
                      <a:pt x="95" y="156"/>
                    </a:lnTo>
                    <a:lnTo>
                      <a:pt x="99" y="162"/>
                    </a:lnTo>
                    <a:lnTo>
                      <a:pt x="105" y="168"/>
                    </a:lnTo>
                    <a:lnTo>
                      <a:pt x="109" y="173"/>
                    </a:lnTo>
                    <a:lnTo>
                      <a:pt x="114" y="179"/>
                    </a:lnTo>
                    <a:lnTo>
                      <a:pt x="120" y="185"/>
                    </a:lnTo>
                    <a:lnTo>
                      <a:pt x="128" y="190"/>
                    </a:lnTo>
                    <a:lnTo>
                      <a:pt x="133" y="196"/>
                    </a:lnTo>
                    <a:lnTo>
                      <a:pt x="139" y="202"/>
                    </a:lnTo>
                    <a:lnTo>
                      <a:pt x="145" y="207"/>
                    </a:lnTo>
                    <a:lnTo>
                      <a:pt x="152" y="213"/>
                    </a:lnTo>
                    <a:lnTo>
                      <a:pt x="158" y="219"/>
                    </a:lnTo>
                    <a:lnTo>
                      <a:pt x="164" y="223"/>
                    </a:lnTo>
                    <a:lnTo>
                      <a:pt x="169" y="228"/>
                    </a:lnTo>
                    <a:lnTo>
                      <a:pt x="177" y="234"/>
                    </a:lnTo>
                    <a:lnTo>
                      <a:pt x="183" y="238"/>
                    </a:lnTo>
                    <a:lnTo>
                      <a:pt x="190" y="242"/>
                    </a:lnTo>
                    <a:lnTo>
                      <a:pt x="196" y="245"/>
                    </a:lnTo>
                    <a:lnTo>
                      <a:pt x="204" y="249"/>
                    </a:lnTo>
                    <a:lnTo>
                      <a:pt x="209" y="253"/>
                    </a:lnTo>
                    <a:lnTo>
                      <a:pt x="217" y="257"/>
                    </a:lnTo>
                    <a:lnTo>
                      <a:pt x="225" y="259"/>
                    </a:lnTo>
                    <a:lnTo>
                      <a:pt x="232" y="263"/>
                    </a:lnTo>
                    <a:lnTo>
                      <a:pt x="238" y="263"/>
                    </a:lnTo>
                    <a:lnTo>
                      <a:pt x="245" y="266"/>
                    </a:lnTo>
                    <a:lnTo>
                      <a:pt x="253" y="266"/>
                    </a:lnTo>
                    <a:lnTo>
                      <a:pt x="261" y="268"/>
                    </a:lnTo>
                    <a:lnTo>
                      <a:pt x="268" y="270"/>
                    </a:lnTo>
                    <a:lnTo>
                      <a:pt x="274" y="270"/>
                    </a:lnTo>
                    <a:lnTo>
                      <a:pt x="282" y="270"/>
                    </a:lnTo>
                    <a:lnTo>
                      <a:pt x="289" y="272"/>
                    </a:lnTo>
                    <a:lnTo>
                      <a:pt x="297" y="270"/>
                    </a:lnTo>
                    <a:lnTo>
                      <a:pt x="304" y="268"/>
                    </a:lnTo>
                    <a:lnTo>
                      <a:pt x="310" y="268"/>
                    </a:lnTo>
                    <a:lnTo>
                      <a:pt x="318" y="266"/>
                    </a:lnTo>
                    <a:lnTo>
                      <a:pt x="325" y="264"/>
                    </a:lnTo>
                    <a:lnTo>
                      <a:pt x="331" y="263"/>
                    </a:lnTo>
                    <a:lnTo>
                      <a:pt x="339" y="261"/>
                    </a:lnTo>
                    <a:lnTo>
                      <a:pt x="344" y="259"/>
                    </a:lnTo>
                    <a:lnTo>
                      <a:pt x="350" y="255"/>
                    </a:lnTo>
                    <a:lnTo>
                      <a:pt x="358" y="253"/>
                    </a:lnTo>
                    <a:lnTo>
                      <a:pt x="363" y="249"/>
                    </a:lnTo>
                    <a:lnTo>
                      <a:pt x="371" y="245"/>
                    </a:lnTo>
                    <a:lnTo>
                      <a:pt x="377" y="242"/>
                    </a:lnTo>
                    <a:lnTo>
                      <a:pt x="382" y="238"/>
                    </a:lnTo>
                    <a:lnTo>
                      <a:pt x="390" y="234"/>
                    </a:lnTo>
                    <a:lnTo>
                      <a:pt x="396" y="230"/>
                    </a:lnTo>
                    <a:lnTo>
                      <a:pt x="401" y="226"/>
                    </a:lnTo>
                    <a:lnTo>
                      <a:pt x="407" y="221"/>
                    </a:lnTo>
                    <a:lnTo>
                      <a:pt x="413" y="217"/>
                    </a:lnTo>
                    <a:lnTo>
                      <a:pt x="418" y="213"/>
                    </a:lnTo>
                    <a:lnTo>
                      <a:pt x="422" y="206"/>
                    </a:lnTo>
                    <a:lnTo>
                      <a:pt x="428" y="202"/>
                    </a:lnTo>
                    <a:lnTo>
                      <a:pt x="434" y="196"/>
                    </a:lnTo>
                    <a:lnTo>
                      <a:pt x="439" y="192"/>
                    </a:lnTo>
                    <a:lnTo>
                      <a:pt x="445" y="187"/>
                    </a:lnTo>
                    <a:lnTo>
                      <a:pt x="449" y="181"/>
                    </a:lnTo>
                    <a:lnTo>
                      <a:pt x="455" y="175"/>
                    </a:lnTo>
                    <a:lnTo>
                      <a:pt x="458" y="169"/>
                    </a:lnTo>
                    <a:lnTo>
                      <a:pt x="464" y="164"/>
                    </a:lnTo>
                    <a:lnTo>
                      <a:pt x="468" y="160"/>
                    </a:lnTo>
                    <a:lnTo>
                      <a:pt x="474" y="154"/>
                    </a:lnTo>
                    <a:lnTo>
                      <a:pt x="477" y="149"/>
                    </a:lnTo>
                    <a:lnTo>
                      <a:pt x="481" y="143"/>
                    </a:lnTo>
                    <a:lnTo>
                      <a:pt x="485" y="137"/>
                    </a:lnTo>
                    <a:lnTo>
                      <a:pt x="489" y="131"/>
                    </a:lnTo>
                    <a:lnTo>
                      <a:pt x="493" y="126"/>
                    </a:lnTo>
                    <a:lnTo>
                      <a:pt x="496" y="120"/>
                    </a:lnTo>
                    <a:lnTo>
                      <a:pt x="500" y="114"/>
                    </a:lnTo>
                    <a:lnTo>
                      <a:pt x="502" y="111"/>
                    </a:lnTo>
                    <a:lnTo>
                      <a:pt x="506" y="105"/>
                    </a:lnTo>
                    <a:lnTo>
                      <a:pt x="510" y="99"/>
                    </a:lnTo>
                    <a:lnTo>
                      <a:pt x="513" y="95"/>
                    </a:lnTo>
                    <a:lnTo>
                      <a:pt x="515" y="90"/>
                    </a:lnTo>
                    <a:lnTo>
                      <a:pt x="519" y="86"/>
                    </a:lnTo>
                    <a:lnTo>
                      <a:pt x="521" y="80"/>
                    </a:lnTo>
                    <a:lnTo>
                      <a:pt x="523" y="74"/>
                    </a:lnTo>
                    <a:lnTo>
                      <a:pt x="527" y="71"/>
                    </a:lnTo>
                    <a:lnTo>
                      <a:pt x="529" y="69"/>
                    </a:lnTo>
                    <a:lnTo>
                      <a:pt x="532" y="59"/>
                    </a:lnTo>
                    <a:lnTo>
                      <a:pt x="536" y="54"/>
                    </a:lnTo>
                    <a:lnTo>
                      <a:pt x="540" y="46"/>
                    </a:lnTo>
                    <a:lnTo>
                      <a:pt x="544" y="42"/>
                    </a:lnTo>
                    <a:lnTo>
                      <a:pt x="546" y="36"/>
                    </a:lnTo>
                    <a:lnTo>
                      <a:pt x="546" y="35"/>
                    </a:lnTo>
                    <a:lnTo>
                      <a:pt x="548" y="31"/>
                    </a:lnTo>
                    <a:lnTo>
                      <a:pt x="51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1" name="Freeform 17"/>
              <p:cNvSpPr>
                <a:spLocks/>
              </p:cNvSpPr>
              <p:nvPr/>
            </p:nvSpPr>
            <p:spPr bwMode="auto">
              <a:xfrm>
                <a:off x="1360" y="131"/>
                <a:ext cx="368" cy="363"/>
              </a:xfrm>
              <a:custGeom>
                <a:avLst/>
                <a:gdLst>
                  <a:gd name="T0" fmla="*/ 7 w 736"/>
                  <a:gd name="T1" fmla="*/ 2 h 726"/>
                  <a:gd name="T2" fmla="*/ 3 w 736"/>
                  <a:gd name="T3" fmla="*/ 19 h 726"/>
                  <a:gd name="T4" fmla="*/ 0 w 736"/>
                  <a:gd name="T5" fmla="*/ 23 h 726"/>
                  <a:gd name="T6" fmla="*/ 1 w 736"/>
                  <a:gd name="T7" fmla="*/ 28 h 726"/>
                  <a:gd name="T8" fmla="*/ 3 w 736"/>
                  <a:gd name="T9" fmla="*/ 30 h 726"/>
                  <a:gd name="T10" fmla="*/ 7 w 736"/>
                  <a:gd name="T11" fmla="*/ 31 h 726"/>
                  <a:gd name="T12" fmla="*/ 9 w 736"/>
                  <a:gd name="T13" fmla="*/ 36 h 726"/>
                  <a:gd name="T14" fmla="*/ 19 w 736"/>
                  <a:gd name="T15" fmla="*/ 44 h 726"/>
                  <a:gd name="T16" fmla="*/ 30 w 736"/>
                  <a:gd name="T17" fmla="*/ 46 h 726"/>
                  <a:gd name="T18" fmla="*/ 38 w 736"/>
                  <a:gd name="T19" fmla="*/ 43 h 726"/>
                  <a:gd name="T20" fmla="*/ 43 w 736"/>
                  <a:gd name="T21" fmla="*/ 37 h 726"/>
                  <a:gd name="T22" fmla="*/ 46 w 736"/>
                  <a:gd name="T23" fmla="*/ 30 h 726"/>
                  <a:gd name="T24" fmla="*/ 46 w 736"/>
                  <a:gd name="T25" fmla="*/ 26 h 726"/>
                  <a:gd name="T26" fmla="*/ 45 w 736"/>
                  <a:gd name="T27" fmla="*/ 22 h 726"/>
                  <a:gd name="T28" fmla="*/ 46 w 736"/>
                  <a:gd name="T29" fmla="*/ 13 h 726"/>
                  <a:gd name="T30" fmla="*/ 41 w 736"/>
                  <a:gd name="T31" fmla="*/ 0 h 726"/>
                  <a:gd name="T32" fmla="*/ 7 w 736"/>
                  <a:gd name="T33" fmla="*/ 2 h 726"/>
                  <a:gd name="T34" fmla="*/ 7 w 736"/>
                  <a:gd name="T35" fmla="*/ 2 h 7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6"/>
                  <a:gd name="T55" fmla="*/ 0 h 726"/>
                  <a:gd name="T56" fmla="*/ 736 w 736"/>
                  <a:gd name="T57" fmla="*/ 726 h 7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6" h="726">
                    <a:moveTo>
                      <a:pt x="101" y="25"/>
                    </a:moveTo>
                    <a:lnTo>
                      <a:pt x="36" y="302"/>
                    </a:lnTo>
                    <a:lnTo>
                      <a:pt x="0" y="369"/>
                    </a:lnTo>
                    <a:lnTo>
                      <a:pt x="11" y="441"/>
                    </a:lnTo>
                    <a:lnTo>
                      <a:pt x="42" y="470"/>
                    </a:lnTo>
                    <a:lnTo>
                      <a:pt x="99" y="483"/>
                    </a:lnTo>
                    <a:lnTo>
                      <a:pt x="142" y="563"/>
                    </a:lnTo>
                    <a:lnTo>
                      <a:pt x="300" y="690"/>
                    </a:lnTo>
                    <a:lnTo>
                      <a:pt x="477" y="726"/>
                    </a:lnTo>
                    <a:lnTo>
                      <a:pt x="599" y="682"/>
                    </a:lnTo>
                    <a:lnTo>
                      <a:pt x="680" y="587"/>
                    </a:lnTo>
                    <a:lnTo>
                      <a:pt x="726" y="473"/>
                    </a:lnTo>
                    <a:lnTo>
                      <a:pt x="736" y="405"/>
                    </a:lnTo>
                    <a:lnTo>
                      <a:pt x="707" y="348"/>
                    </a:lnTo>
                    <a:lnTo>
                      <a:pt x="732" y="207"/>
                    </a:lnTo>
                    <a:lnTo>
                      <a:pt x="654" y="0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2" name="Freeform 18"/>
              <p:cNvSpPr>
                <a:spLocks/>
              </p:cNvSpPr>
              <p:nvPr/>
            </p:nvSpPr>
            <p:spPr bwMode="auto">
              <a:xfrm>
                <a:off x="1469" y="177"/>
                <a:ext cx="238" cy="311"/>
              </a:xfrm>
              <a:custGeom>
                <a:avLst/>
                <a:gdLst>
                  <a:gd name="T0" fmla="*/ 7 w 477"/>
                  <a:gd name="T1" fmla="*/ 1 h 624"/>
                  <a:gd name="T2" fmla="*/ 5 w 477"/>
                  <a:gd name="T3" fmla="*/ 1 h 624"/>
                  <a:gd name="T4" fmla="*/ 4 w 477"/>
                  <a:gd name="T5" fmla="*/ 2 h 624"/>
                  <a:gd name="T6" fmla="*/ 3 w 477"/>
                  <a:gd name="T7" fmla="*/ 4 h 624"/>
                  <a:gd name="T8" fmla="*/ 2 w 477"/>
                  <a:gd name="T9" fmla="*/ 5 h 624"/>
                  <a:gd name="T10" fmla="*/ 2 w 477"/>
                  <a:gd name="T11" fmla="*/ 6 h 624"/>
                  <a:gd name="T12" fmla="*/ 2 w 477"/>
                  <a:gd name="T13" fmla="*/ 8 h 624"/>
                  <a:gd name="T14" fmla="*/ 2 w 477"/>
                  <a:gd name="T15" fmla="*/ 9 h 624"/>
                  <a:gd name="T16" fmla="*/ 2 w 477"/>
                  <a:gd name="T17" fmla="*/ 10 h 624"/>
                  <a:gd name="T18" fmla="*/ 2 w 477"/>
                  <a:gd name="T19" fmla="*/ 12 h 624"/>
                  <a:gd name="T20" fmla="*/ 2 w 477"/>
                  <a:gd name="T21" fmla="*/ 14 h 624"/>
                  <a:gd name="T22" fmla="*/ 1 w 477"/>
                  <a:gd name="T23" fmla="*/ 15 h 624"/>
                  <a:gd name="T24" fmla="*/ 1 w 477"/>
                  <a:gd name="T25" fmla="*/ 17 h 624"/>
                  <a:gd name="T26" fmla="*/ 0 w 477"/>
                  <a:gd name="T27" fmla="*/ 18 h 624"/>
                  <a:gd name="T28" fmla="*/ 0 w 477"/>
                  <a:gd name="T29" fmla="*/ 19 h 624"/>
                  <a:gd name="T30" fmla="*/ 0 w 477"/>
                  <a:gd name="T31" fmla="*/ 21 h 624"/>
                  <a:gd name="T32" fmla="*/ 0 w 477"/>
                  <a:gd name="T33" fmla="*/ 23 h 624"/>
                  <a:gd name="T34" fmla="*/ 0 w 477"/>
                  <a:gd name="T35" fmla="*/ 24 h 624"/>
                  <a:gd name="T36" fmla="*/ 1 w 477"/>
                  <a:gd name="T37" fmla="*/ 26 h 624"/>
                  <a:gd name="T38" fmla="*/ 2 w 477"/>
                  <a:gd name="T39" fmla="*/ 28 h 624"/>
                  <a:gd name="T40" fmla="*/ 2 w 477"/>
                  <a:gd name="T41" fmla="*/ 29 h 624"/>
                  <a:gd name="T42" fmla="*/ 3 w 477"/>
                  <a:gd name="T43" fmla="*/ 30 h 624"/>
                  <a:gd name="T44" fmla="*/ 4 w 477"/>
                  <a:gd name="T45" fmla="*/ 31 h 624"/>
                  <a:gd name="T46" fmla="*/ 5 w 477"/>
                  <a:gd name="T47" fmla="*/ 33 h 624"/>
                  <a:gd name="T48" fmla="*/ 6 w 477"/>
                  <a:gd name="T49" fmla="*/ 34 h 624"/>
                  <a:gd name="T50" fmla="*/ 7 w 477"/>
                  <a:gd name="T51" fmla="*/ 35 h 624"/>
                  <a:gd name="T52" fmla="*/ 9 w 477"/>
                  <a:gd name="T53" fmla="*/ 37 h 624"/>
                  <a:gd name="T54" fmla="*/ 10 w 477"/>
                  <a:gd name="T55" fmla="*/ 38 h 624"/>
                  <a:gd name="T56" fmla="*/ 12 w 477"/>
                  <a:gd name="T57" fmla="*/ 38 h 624"/>
                  <a:gd name="T58" fmla="*/ 13 w 477"/>
                  <a:gd name="T59" fmla="*/ 38 h 624"/>
                  <a:gd name="T60" fmla="*/ 14 w 477"/>
                  <a:gd name="T61" fmla="*/ 38 h 624"/>
                  <a:gd name="T62" fmla="*/ 15 w 477"/>
                  <a:gd name="T63" fmla="*/ 38 h 624"/>
                  <a:gd name="T64" fmla="*/ 16 w 477"/>
                  <a:gd name="T65" fmla="*/ 38 h 624"/>
                  <a:gd name="T66" fmla="*/ 18 w 477"/>
                  <a:gd name="T67" fmla="*/ 38 h 624"/>
                  <a:gd name="T68" fmla="*/ 20 w 477"/>
                  <a:gd name="T69" fmla="*/ 37 h 624"/>
                  <a:gd name="T70" fmla="*/ 21 w 477"/>
                  <a:gd name="T71" fmla="*/ 36 h 624"/>
                  <a:gd name="T72" fmla="*/ 23 w 477"/>
                  <a:gd name="T73" fmla="*/ 35 h 624"/>
                  <a:gd name="T74" fmla="*/ 24 w 477"/>
                  <a:gd name="T75" fmla="*/ 33 h 624"/>
                  <a:gd name="T76" fmla="*/ 25 w 477"/>
                  <a:gd name="T77" fmla="*/ 31 h 624"/>
                  <a:gd name="T78" fmla="*/ 26 w 477"/>
                  <a:gd name="T79" fmla="*/ 30 h 624"/>
                  <a:gd name="T80" fmla="*/ 27 w 477"/>
                  <a:gd name="T81" fmla="*/ 28 h 624"/>
                  <a:gd name="T82" fmla="*/ 27 w 477"/>
                  <a:gd name="T83" fmla="*/ 27 h 624"/>
                  <a:gd name="T84" fmla="*/ 28 w 477"/>
                  <a:gd name="T85" fmla="*/ 25 h 624"/>
                  <a:gd name="T86" fmla="*/ 28 w 477"/>
                  <a:gd name="T87" fmla="*/ 23 h 624"/>
                  <a:gd name="T88" fmla="*/ 29 w 477"/>
                  <a:gd name="T89" fmla="*/ 22 h 624"/>
                  <a:gd name="T90" fmla="*/ 29 w 477"/>
                  <a:gd name="T91" fmla="*/ 20 h 624"/>
                  <a:gd name="T92" fmla="*/ 29 w 477"/>
                  <a:gd name="T93" fmla="*/ 19 h 624"/>
                  <a:gd name="T94" fmla="*/ 29 w 477"/>
                  <a:gd name="T95" fmla="*/ 17 h 624"/>
                  <a:gd name="T96" fmla="*/ 29 w 477"/>
                  <a:gd name="T97" fmla="*/ 16 h 624"/>
                  <a:gd name="T98" fmla="*/ 29 w 477"/>
                  <a:gd name="T99" fmla="*/ 15 h 624"/>
                  <a:gd name="T100" fmla="*/ 29 w 477"/>
                  <a:gd name="T101" fmla="*/ 13 h 624"/>
                  <a:gd name="T102" fmla="*/ 29 w 477"/>
                  <a:gd name="T103" fmla="*/ 12 h 624"/>
                  <a:gd name="T104" fmla="*/ 28 w 477"/>
                  <a:gd name="T105" fmla="*/ 10 h 624"/>
                  <a:gd name="T106" fmla="*/ 28 w 477"/>
                  <a:gd name="T107" fmla="*/ 8 h 624"/>
                  <a:gd name="T108" fmla="*/ 27 w 477"/>
                  <a:gd name="T109" fmla="*/ 6 h 624"/>
                  <a:gd name="T110" fmla="*/ 27 w 477"/>
                  <a:gd name="T111" fmla="*/ 4 h 624"/>
                  <a:gd name="T112" fmla="*/ 26 w 477"/>
                  <a:gd name="T113" fmla="*/ 3 h 624"/>
                  <a:gd name="T114" fmla="*/ 26 w 477"/>
                  <a:gd name="T115" fmla="*/ 2 h 624"/>
                  <a:gd name="T116" fmla="*/ 25 w 477"/>
                  <a:gd name="T117" fmla="*/ 1 h 624"/>
                  <a:gd name="T118" fmla="*/ 23 w 477"/>
                  <a:gd name="T119" fmla="*/ 0 h 6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7"/>
                  <a:gd name="T181" fmla="*/ 0 h 624"/>
                  <a:gd name="T182" fmla="*/ 477 w 477"/>
                  <a:gd name="T183" fmla="*/ 624 h 6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7" h="624">
                    <a:moveTo>
                      <a:pt x="129" y="12"/>
                    </a:moveTo>
                    <a:lnTo>
                      <a:pt x="123" y="12"/>
                    </a:lnTo>
                    <a:lnTo>
                      <a:pt x="117" y="16"/>
                    </a:lnTo>
                    <a:lnTo>
                      <a:pt x="112" y="18"/>
                    </a:lnTo>
                    <a:lnTo>
                      <a:pt x="106" y="19"/>
                    </a:lnTo>
                    <a:lnTo>
                      <a:pt x="100" y="21"/>
                    </a:lnTo>
                    <a:lnTo>
                      <a:pt x="95" y="23"/>
                    </a:lnTo>
                    <a:lnTo>
                      <a:pt x="89" y="27"/>
                    </a:lnTo>
                    <a:lnTo>
                      <a:pt x="83" y="31"/>
                    </a:lnTo>
                    <a:lnTo>
                      <a:pt x="78" y="35"/>
                    </a:lnTo>
                    <a:lnTo>
                      <a:pt x="74" y="38"/>
                    </a:lnTo>
                    <a:lnTo>
                      <a:pt x="68" y="44"/>
                    </a:lnTo>
                    <a:lnTo>
                      <a:pt x="64" y="52"/>
                    </a:lnTo>
                    <a:lnTo>
                      <a:pt x="60" y="57"/>
                    </a:lnTo>
                    <a:lnTo>
                      <a:pt x="55" y="65"/>
                    </a:lnTo>
                    <a:lnTo>
                      <a:pt x="53" y="71"/>
                    </a:lnTo>
                    <a:lnTo>
                      <a:pt x="51" y="75"/>
                    </a:lnTo>
                    <a:lnTo>
                      <a:pt x="49" y="80"/>
                    </a:lnTo>
                    <a:lnTo>
                      <a:pt x="49" y="86"/>
                    </a:lnTo>
                    <a:lnTo>
                      <a:pt x="45" y="90"/>
                    </a:lnTo>
                    <a:lnTo>
                      <a:pt x="43" y="95"/>
                    </a:lnTo>
                    <a:lnTo>
                      <a:pt x="43" y="101"/>
                    </a:lnTo>
                    <a:lnTo>
                      <a:pt x="43" y="107"/>
                    </a:lnTo>
                    <a:lnTo>
                      <a:pt x="41" y="111"/>
                    </a:lnTo>
                    <a:lnTo>
                      <a:pt x="41" y="116"/>
                    </a:lnTo>
                    <a:lnTo>
                      <a:pt x="41" y="122"/>
                    </a:lnTo>
                    <a:lnTo>
                      <a:pt x="41" y="128"/>
                    </a:lnTo>
                    <a:lnTo>
                      <a:pt x="41" y="133"/>
                    </a:lnTo>
                    <a:lnTo>
                      <a:pt x="41" y="139"/>
                    </a:lnTo>
                    <a:lnTo>
                      <a:pt x="41" y="143"/>
                    </a:lnTo>
                    <a:lnTo>
                      <a:pt x="41" y="151"/>
                    </a:lnTo>
                    <a:lnTo>
                      <a:pt x="41" y="154"/>
                    </a:lnTo>
                    <a:lnTo>
                      <a:pt x="43" y="160"/>
                    </a:lnTo>
                    <a:lnTo>
                      <a:pt x="43" y="166"/>
                    </a:lnTo>
                    <a:lnTo>
                      <a:pt x="43" y="171"/>
                    </a:lnTo>
                    <a:lnTo>
                      <a:pt x="43" y="175"/>
                    </a:lnTo>
                    <a:lnTo>
                      <a:pt x="43" y="179"/>
                    </a:lnTo>
                    <a:lnTo>
                      <a:pt x="43" y="185"/>
                    </a:lnTo>
                    <a:lnTo>
                      <a:pt x="45" y="189"/>
                    </a:lnTo>
                    <a:lnTo>
                      <a:pt x="45" y="198"/>
                    </a:lnTo>
                    <a:lnTo>
                      <a:pt x="47" y="206"/>
                    </a:lnTo>
                    <a:lnTo>
                      <a:pt x="45" y="213"/>
                    </a:lnTo>
                    <a:lnTo>
                      <a:pt x="45" y="221"/>
                    </a:lnTo>
                    <a:lnTo>
                      <a:pt x="43" y="227"/>
                    </a:lnTo>
                    <a:lnTo>
                      <a:pt x="41" y="232"/>
                    </a:lnTo>
                    <a:lnTo>
                      <a:pt x="38" y="238"/>
                    </a:lnTo>
                    <a:lnTo>
                      <a:pt x="34" y="244"/>
                    </a:lnTo>
                    <a:lnTo>
                      <a:pt x="30" y="249"/>
                    </a:lnTo>
                    <a:lnTo>
                      <a:pt x="26" y="259"/>
                    </a:lnTo>
                    <a:lnTo>
                      <a:pt x="22" y="263"/>
                    </a:lnTo>
                    <a:lnTo>
                      <a:pt x="20" y="266"/>
                    </a:lnTo>
                    <a:lnTo>
                      <a:pt x="19" y="272"/>
                    </a:lnTo>
                    <a:lnTo>
                      <a:pt x="17" y="276"/>
                    </a:lnTo>
                    <a:lnTo>
                      <a:pt x="15" y="282"/>
                    </a:lnTo>
                    <a:lnTo>
                      <a:pt x="11" y="287"/>
                    </a:lnTo>
                    <a:lnTo>
                      <a:pt x="11" y="293"/>
                    </a:lnTo>
                    <a:lnTo>
                      <a:pt x="9" y="299"/>
                    </a:lnTo>
                    <a:lnTo>
                      <a:pt x="5" y="304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" y="322"/>
                    </a:lnTo>
                    <a:lnTo>
                      <a:pt x="1" y="327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1" y="348"/>
                    </a:lnTo>
                    <a:lnTo>
                      <a:pt x="1" y="356"/>
                    </a:lnTo>
                    <a:lnTo>
                      <a:pt x="1" y="363"/>
                    </a:lnTo>
                    <a:lnTo>
                      <a:pt x="1" y="369"/>
                    </a:lnTo>
                    <a:lnTo>
                      <a:pt x="5" y="377"/>
                    </a:lnTo>
                    <a:lnTo>
                      <a:pt x="5" y="384"/>
                    </a:lnTo>
                    <a:lnTo>
                      <a:pt x="9" y="392"/>
                    </a:lnTo>
                    <a:lnTo>
                      <a:pt x="11" y="399"/>
                    </a:lnTo>
                    <a:lnTo>
                      <a:pt x="15" y="409"/>
                    </a:lnTo>
                    <a:lnTo>
                      <a:pt x="17" y="415"/>
                    </a:lnTo>
                    <a:lnTo>
                      <a:pt x="20" y="424"/>
                    </a:lnTo>
                    <a:lnTo>
                      <a:pt x="24" y="432"/>
                    </a:lnTo>
                    <a:lnTo>
                      <a:pt x="30" y="441"/>
                    </a:lnTo>
                    <a:lnTo>
                      <a:pt x="32" y="445"/>
                    </a:lnTo>
                    <a:lnTo>
                      <a:pt x="34" y="449"/>
                    </a:lnTo>
                    <a:lnTo>
                      <a:pt x="36" y="453"/>
                    </a:lnTo>
                    <a:lnTo>
                      <a:pt x="38" y="458"/>
                    </a:lnTo>
                    <a:lnTo>
                      <a:pt x="41" y="464"/>
                    </a:lnTo>
                    <a:lnTo>
                      <a:pt x="43" y="468"/>
                    </a:lnTo>
                    <a:lnTo>
                      <a:pt x="47" y="474"/>
                    </a:lnTo>
                    <a:lnTo>
                      <a:pt x="49" y="477"/>
                    </a:lnTo>
                    <a:lnTo>
                      <a:pt x="53" y="481"/>
                    </a:lnTo>
                    <a:lnTo>
                      <a:pt x="55" y="487"/>
                    </a:lnTo>
                    <a:lnTo>
                      <a:pt x="59" y="491"/>
                    </a:lnTo>
                    <a:lnTo>
                      <a:pt x="60" y="496"/>
                    </a:lnTo>
                    <a:lnTo>
                      <a:pt x="64" y="502"/>
                    </a:lnTo>
                    <a:lnTo>
                      <a:pt x="68" y="506"/>
                    </a:lnTo>
                    <a:lnTo>
                      <a:pt x="70" y="512"/>
                    </a:lnTo>
                    <a:lnTo>
                      <a:pt x="76" y="515"/>
                    </a:lnTo>
                    <a:lnTo>
                      <a:pt x="78" y="519"/>
                    </a:lnTo>
                    <a:lnTo>
                      <a:pt x="81" y="525"/>
                    </a:lnTo>
                    <a:lnTo>
                      <a:pt x="85" y="529"/>
                    </a:lnTo>
                    <a:lnTo>
                      <a:pt x="89" y="534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98" y="548"/>
                    </a:lnTo>
                    <a:lnTo>
                      <a:pt x="104" y="553"/>
                    </a:lnTo>
                    <a:lnTo>
                      <a:pt x="112" y="561"/>
                    </a:lnTo>
                    <a:lnTo>
                      <a:pt x="119" y="569"/>
                    </a:lnTo>
                    <a:lnTo>
                      <a:pt x="127" y="576"/>
                    </a:lnTo>
                    <a:lnTo>
                      <a:pt x="136" y="584"/>
                    </a:lnTo>
                    <a:lnTo>
                      <a:pt x="144" y="591"/>
                    </a:lnTo>
                    <a:lnTo>
                      <a:pt x="152" y="597"/>
                    </a:lnTo>
                    <a:lnTo>
                      <a:pt x="157" y="601"/>
                    </a:lnTo>
                    <a:lnTo>
                      <a:pt x="161" y="603"/>
                    </a:lnTo>
                    <a:lnTo>
                      <a:pt x="167" y="607"/>
                    </a:lnTo>
                    <a:lnTo>
                      <a:pt x="171" y="608"/>
                    </a:lnTo>
                    <a:lnTo>
                      <a:pt x="174" y="610"/>
                    </a:lnTo>
                    <a:lnTo>
                      <a:pt x="180" y="612"/>
                    </a:lnTo>
                    <a:lnTo>
                      <a:pt x="184" y="614"/>
                    </a:lnTo>
                    <a:lnTo>
                      <a:pt x="190" y="616"/>
                    </a:lnTo>
                    <a:lnTo>
                      <a:pt x="193" y="618"/>
                    </a:lnTo>
                    <a:lnTo>
                      <a:pt x="199" y="620"/>
                    </a:lnTo>
                    <a:lnTo>
                      <a:pt x="203" y="622"/>
                    </a:lnTo>
                    <a:lnTo>
                      <a:pt x="209" y="624"/>
                    </a:lnTo>
                    <a:lnTo>
                      <a:pt x="212" y="624"/>
                    </a:lnTo>
                    <a:lnTo>
                      <a:pt x="218" y="624"/>
                    </a:lnTo>
                    <a:lnTo>
                      <a:pt x="222" y="624"/>
                    </a:lnTo>
                    <a:lnTo>
                      <a:pt x="228" y="624"/>
                    </a:lnTo>
                    <a:lnTo>
                      <a:pt x="233" y="624"/>
                    </a:lnTo>
                    <a:lnTo>
                      <a:pt x="237" y="624"/>
                    </a:lnTo>
                    <a:lnTo>
                      <a:pt x="243" y="624"/>
                    </a:lnTo>
                    <a:lnTo>
                      <a:pt x="249" y="624"/>
                    </a:lnTo>
                    <a:lnTo>
                      <a:pt x="252" y="624"/>
                    </a:lnTo>
                    <a:lnTo>
                      <a:pt x="256" y="622"/>
                    </a:lnTo>
                    <a:lnTo>
                      <a:pt x="260" y="622"/>
                    </a:lnTo>
                    <a:lnTo>
                      <a:pt x="266" y="620"/>
                    </a:lnTo>
                    <a:lnTo>
                      <a:pt x="270" y="618"/>
                    </a:lnTo>
                    <a:lnTo>
                      <a:pt x="275" y="618"/>
                    </a:lnTo>
                    <a:lnTo>
                      <a:pt x="279" y="616"/>
                    </a:lnTo>
                    <a:lnTo>
                      <a:pt x="283" y="616"/>
                    </a:lnTo>
                    <a:lnTo>
                      <a:pt x="292" y="614"/>
                    </a:lnTo>
                    <a:lnTo>
                      <a:pt x="300" y="612"/>
                    </a:lnTo>
                    <a:lnTo>
                      <a:pt x="308" y="608"/>
                    </a:lnTo>
                    <a:lnTo>
                      <a:pt x="315" y="607"/>
                    </a:lnTo>
                    <a:lnTo>
                      <a:pt x="323" y="601"/>
                    </a:lnTo>
                    <a:lnTo>
                      <a:pt x="330" y="597"/>
                    </a:lnTo>
                    <a:lnTo>
                      <a:pt x="338" y="593"/>
                    </a:lnTo>
                    <a:lnTo>
                      <a:pt x="344" y="589"/>
                    </a:lnTo>
                    <a:lnTo>
                      <a:pt x="351" y="584"/>
                    </a:lnTo>
                    <a:lnTo>
                      <a:pt x="359" y="578"/>
                    </a:lnTo>
                    <a:lnTo>
                      <a:pt x="365" y="572"/>
                    </a:lnTo>
                    <a:lnTo>
                      <a:pt x="370" y="569"/>
                    </a:lnTo>
                    <a:lnTo>
                      <a:pt x="376" y="561"/>
                    </a:lnTo>
                    <a:lnTo>
                      <a:pt x="382" y="553"/>
                    </a:lnTo>
                    <a:lnTo>
                      <a:pt x="387" y="546"/>
                    </a:lnTo>
                    <a:lnTo>
                      <a:pt x="395" y="540"/>
                    </a:lnTo>
                    <a:lnTo>
                      <a:pt x="399" y="531"/>
                    </a:lnTo>
                    <a:lnTo>
                      <a:pt x="404" y="523"/>
                    </a:lnTo>
                    <a:lnTo>
                      <a:pt x="408" y="517"/>
                    </a:lnTo>
                    <a:lnTo>
                      <a:pt x="410" y="512"/>
                    </a:lnTo>
                    <a:lnTo>
                      <a:pt x="414" y="508"/>
                    </a:lnTo>
                    <a:lnTo>
                      <a:pt x="416" y="504"/>
                    </a:lnTo>
                    <a:lnTo>
                      <a:pt x="420" y="498"/>
                    </a:lnTo>
                    <a:lnTo>
                      <a:pt x="422" y="493"/>
                    </a:lnTo>
                    <a:lnTo>
                      <a:pt x="423" y="487"/>
                    </a:lnTo>
                    <a:lnTo>
                      <a:pt x="425" y="481"/>
                    </a:lnTo>
                    <a:lnTo>
                      <a:pt x="429" y="475"/>
                    </a:lnTo>
                    <a:lnTo>
                      <a:pt x="431" y="470"/>
                    </a:lnTo>
                    <a:lnTo>
                      <a:pt x="433" y="464"/>
                    </a:lnTo>
                    <a:lnTo>
                      <a:pt x="435" y="458"/>
                    </a:lnTo>
                    <a:lnTo>
                      <a:pt x="439" y="451"/>
                    </a:lnTo>
                    <a:lnTo>
                      <a:pt x="441" y="445"/>
                    </a:lnTo>
                    <a:lnTo>
                      <a:pt x="442" y="437"/>
                    </a:lnTo>
                    <a:lnTo>
                      <a:pt x="446" y="432"/>
                    </a:lnTo>
                    <a:lnTo>
                      <a:pt x="448" y="424"/>
                    </a:lnTo>
                    <a:lnTo>
                      <a:pt x="450" y="417"/>
                    </a:lnTo>
                    <a:lnTo>
                      <a:pt x="452" y="409"/>
                    </a:lnTo>
                    <a:lnTo>
                      <a:pt x="456" y="403"/>
                    </a:lnTo>
                    <a:lnTo>
                      <a:pt x="458" y="396"/>
                    </a:lnTo>
                    <a:lnTo>
                      <a:pt x="460" y="388"/>
                    </a:lnTo>
                    <a:lnTo>
                      <a:pt x="461" y="380"/>
                    </a:lnTo>
                    <a:lnTo>
                      <a:pt x="463" y="373"/>
                    </a:lnTo>
                    <a:lnTo>
                      <a:pt x="465" y="365"/>
                    </a:lnTo>
                    <a:lnTo>
                      <a:pt x="467" y="360"/>
                    </a:lnTo>
                    <a:lnTo>
                      <a:pt x="469" y="354"/>
                    </a:lnTo>
                    <a:lnTo>
                      <a:pt x="469" y="346"/>
                    </a:lnTo>
                    <a:lnTo>
                      <a:pt x="471" y="339"/>
                    </a:lnTo>
                    <a:lnTo>
                      <a:pt x="471" y="333"/>
                    </a:lnTo>
                    <a:lnTo>
                      <a:pt x="473" y="327"/>
                    </a:lnTo>
                    <a:lnTo>
                      <a:pt x="475" y="322"/>
                    </a:lnTo>
                    <a:lnTo>
                      <a:pt x="475" y="314"/>
                    </a:lnTo>
                    <a:lnTo>
                      <a:pt x="475" y="308"/>
                    </a:lnTo>
                    <a:lnTo>
                      <a:pt x="475" y="304"/>
                    </a:lnTo>
                    <a:lnTo>
                      <a:pt x="477" y="299"/>
                    </a:lnTo>
                    <a:lnTo>
                      <a:pt x="477" y="293"/>
                    </a:lnTo>
                    <a:lnTo>
                      <a:pt x="477" y="287"/>
                    </a:lnTo>
                    <a:lnTo>
                      <a:pt x="477" y="282"/>
                    </a:lnTo>
                    <a:lnTo>
                      <a:pt x="477" y="276"/>
                    </a:lnTo>
                    <a:lnTo>
                      <a:pt x="477" y="272"/>
                    </a:lnTo>
                    <a:lnTo>
                      <a:pt x="477" y="266"/>
                    </a:lnTo>
                    <a:lnTo>
                      <a:pt x="477" y="263"/>
                    </a:lnTo>
                    <a:lnTo>
                      <a:pt x="477" y="257"/>
                    </a:lnTo>
                    <a:lnTo>
                      <a:pt x="477" y="253"/>
                    </a:lnTo>
                    <a:lnTo>
                      <a:pt x="475" y="247"/>
                    </a:lnTo>
                    <a:lnTo>
                      <a:pt x="475" y="244"/>
                    </a:lnTo>
                    <a:lnTo>
                      <a:pt x="475" y="238"/>
                    </a:lnTo>
                    <a:lnTo>
                      <a:pt x="475" y="230"/>
                    </a:lnTo>
                    <a:lnTo>
                      <a:pt x="473" y="221"/>
                    </a:lnTo>
                    <a:lnTo>
                      <a:pt x="471" y="217"/>
                    </a:lnTo>
                    <a:lnTo>
                      <a:pt x="471" y="211"/>
                    </a:lnTo>
                    <a:lnTo>
                      <a:pt x="469" y="208"/>
                    </a:lnTo>
                    <a:lnTo>
                      <a:pt x="469" y="204"/>
                    </a:lnTo>
                    <a:lnTo>
                      <a:pt x="467" y="196"/>
                    </a:lnTo>
                    <a:lnTo>
                      <a:pt x="465" y="189"/>
                    </a:lnTo>
                    <a:lnTo>
                      <a:pt x="463" y="181"/>
                    </a:lnTo>
                    <a:lnTo>
                      <a:pt x="461" y="173"/>
                    </a:lnTo>
                    <a:lnTo>
                      <a:pt x="458" y="166"/>
                    </a:lnTo>
                    <a:lnTo>
                      <a:pt x="458" y="158"/>
                    </a:lnTo>
                    <a:lnTo>
                      <a:pt x="454" y="151"/>
                    </a:lnTo>
                    <a:lnTo>
                      <a:pt x="452" y="143"/>
                    </a:lnTo>
                    <a:lnTo>
                      <a:pt x="450" y="135"/>
                    </a:lnTo>
                    <a:lnTo>
                      <a:pt x="448" y="128"/>
                    </a:lnTo>
                    <a:lnTo>
                      <a:pt x="446" y="122"/>
                    </a:lnTo>
                    <a:lnTo>
                      <a:pt x="446" y="114"/>
                    </a:lnTo>
                    <a:lnTo>
                      <a:pt x="444" y="107"/>
                    </a:lnTo>
                    <a:lnTo>
                      <a:pt x="442" y="99"/>
                    </a:lnTo>
                    <a:lnTo>
                      <a:pt x="442" y="94"/>
                    </a:lnTo>
                    <a:lnTo>
                      <a:pt x="441" y="86"/>
                    </a:lnTo>
                    <a:lnTo>
                      <a:pt x="439" y="78"/>
                    </a:lnTo>
                    <a:lnTo>
                      <a:pt x="437" y="73"/>
                    </a:lnTo>
                    <a:lnTo>
                      <a:pt x="435" y="67"/>
                    </a:lnTo>
                    <a:lnTo>
                      <a:pt x="433" y="61"/>
                    </a:lnTo>
                    <a:lnTo>
                      <a:pt x="431" y="57"/>
                    </a:lnTo>
                    <a:lnTo>
                      <a:pt x="429" y="52"/>
                    </a:lnTo>
                    <a:lnTo>
                      <a:pt x="425" y="48"/>
                    </a:lnTo>
                    <a:lnTo>
                      <a:pt x="423" y="44"/>
                    </a:lnTo>
                    <a:lnTo>
                      <a:pt x="422" y="38"/>
                    </a:lnTo>
                    <a:lnTo>
                      <a:pt x="420" y="37"/>
                    </a:lnTo>
                    <a:lnTo>
                      <a:pt x="414" y="29"/>
                    </a:lnTo>
                    <a:lnTo>
                      <a:pt x="408" y="23"/>
                    </a:lnTo>
                    <a:lnTo>
                      <a:pt x="404" y="18"/>
                    </a:lnTo>
                    <a:lnTo>
                      <a:pt x="399" y="14"/>
                    </a:lnTo>
                    <a:lnTo>
                      <a:pt x="393" y="10"/>
                    </a:lnTo>
                    <a:lnTo>
                      <a:pt x="389" y="8"/>
                    </a:lnTo>
                    <a:lnTo>
                      <a:pt x="382" y="2"/>
                    </a:lnTo>
                    <a:lnTo>
                      <a:pt x="376" y="0"/>
                    </a:lnTo>
                    <a:lnTo>
                      <a:pt x="129" y="12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3" name="Freeform 19"/>
              <p:cNvSpPr>
                <a:spLocks/>
              </p:cNvSpPr>
              <p:nvPr/>
            </p:nvSpPr>
            <p:spPr bwMode="auto">
              <a:xfrm>
                <a:off x="1338" y="621"/>
                <a:ext cx="615" cy="173"/>
              </a:xfrm>
              <a:custGeom>
                <a:avLst/>
                <a:gdLst>
                  <a:gd name="T0" fmla="*/ 0 w 1230"/>
                  <a:gd name="T1" fmla="*/ 8 h 345"/>
                  <a:gd name="T2" fmla="*/ 6 w 1230"/>
                  <a:gd name="T3" fmla="*/ 5 h 345"/>
                  <a:gd name="T4" fmla="*/ 15 w 1230"/>
                  <a:gd name="T5" fmla="*/ 6 h 345"/>
                  <a:gd name="T6" fmla="*/ 30 w 1230"/>
                  <a:gd name="T7" fmla="*/ 7 h 345"/>
                  <a:gd name="T8" fmla="*/ 48 w 1230"/>
                  <a:gd name="T9" fmla="*/ 1 h 345"/>
                  <a:gd name="T10" fmla="*/ 56 w 1230"/>
                  <a:gd name="T11" fmla="*/ 0 h 345"/>
                  <a:gd name="T12" fmla="*/ 58 w 1230"/>
                  <a:gd name="T13" fmla="*/ 4 h 345"/>
                  <a:gd name="T14" fmla="*/ 77 w 1230"/>
                  <a:gd name="T15" fmla="*/ 11 h 345"/>
                  <a:gd name="T16" fmla="*/ 50 w 1230"/>
                  <a:gd name="T17" fmla="*/ 17 h 345"/>
                  <a:gd name="T18" fmla="*/ 47 w 1230"/>
                  <a:gd name="T19" fmla="*/ 14 h 345"/>
                  <a:gd name="T20" fmla="*/ 46 w 1230"/>
                  <a:gd name="T21" fmla="*/ 16 h 345"/>
                  <a:gd name="T22" fmla="*/ 43 w 1230"/>
                  <a:gd name="T23" fmla="*/ 16 h 345"/>
                  <a:gd name="T24" fmla="*/ 42 w 1230"/>
                  <a:gd name="T25" fmla="*/ 18 h 345"/>
                  <a:gd name="T26" fmla="*/ 40 w 1230"/>
                  <a:gd name="T27" fmla="*/ 17 h 345"/>
                  <a:gd name="T28" fmla="*/ 36 w 1230"/>
                  <a:gd name="T29" fmla="*/ 15 h 345"/>
                  <a:gd name="T30" fmla="*/ 28 w 1230"/>
                  <a:gd name="T31" fmla="*/ 17 h 345"/>
                  <a:gd name="T32" fmla="*/ 17 w 1230"/>
                  <a:gd name="T33" fmla="*/ 22 h 345"/>
                  <a:gd name="T34" fmla="*/ 10 w 1230"/>
                  <a:gd name="T35" fmla="*/ 22 h 345"/>
                  <a:gd name="T36" fmla="*/ 3 w 1230"/>
                  <a:gd name="T37" fmla="*/ 18 h 345"/>
                  <a:gd name="T38" fmla="*/ 0 w 1230"/>
                  <a:gd name="T39" fmla="*/ 8 h 345"/>
                  <a:gd name="T40" fmla="*/ 0 w 1230"/>
                  <a:gd name="T41" fmla="*/ 8 h 3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30"/>
                  <a:gd name="T64" fmla="*/ 0 h 345"/>
                  <a:gd name="T65" fmla="*/ 1230 w 1230"/>
                  <a:gd name="T66" fmla="*/ 345 h 3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30" h="345">
                    <a:moveTo>
                      <a:pt x="0" y="114"/>
                    </a:moveTo>
                    <a:lnTo>
                      <a:pt x="84" y="68"/>
                    </a:lnTo>
                    <a:lnTo>
                      <a:pt x="230" y="89"/>
                    </a:lnTo>
                    <a:lnTo>
                      <a:pt x="470" y="98"/>
                    </a:lnTo>
                    <a:lnTo>
                      <a:pt x="764" y="13"/>
                    </a:lnTo>
                    <a:lnTo>
                      <a:pt x="896" y="0"/>
                    </a:lnTo>
                    <a:lnTo>
                      <a:pt x="920" y="62"/>
                    </a:lnTo>
                    <a:lnTo>
                      <a:pt x="1230" y="176"/>
                    </a:lnTo>
                    <a:lnTo>
                      <a:pt x="789" y="266"/>
                    </a:lnTo>
                    <a:lnTo>
                      <a:pt x="753" y="218"/>
                    </a:lnTo>
                    <a:lnTo>
                      <a:pt x="732" y="256"/>
                    </a:lnTo>
                    <a:lnTo>
                      <a:pt x="677" y="250"/>
                    </a:lnTo>
                    <a:lnTo>
                      <a:pt x="662" y="283"/>
                    </a:lnTo>
                    <a:lnTo>
                      <a:pt x="628" y="271"/>
                    </a:lnTo>
                    <a:lnTo>
                      <a:pt x="576" y="237"/>
                    </a:lnTo>
                    <a:lnTo>
                      <a:pt x="447" y="269"/>
                    </a:lnTo>
                    <a:lnTo>
                      <a:pt x="264" y="345"/>
                    </a:lnTo>
                    <a:lnTo>
                      <a:pt x="145" y="345"/>
                    </a:lnTo>
                    <a:lnTo>
                      <a:pt x="38" y="28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4" name="Freeform 20"/>
              <p:cNvSpPr>
                <a:spLocks/>
              </p:cNvSpPr>
              <p:nvPr/>
            </p:nvSpPr>
            <p:spPr bwMode="auto">
              <a:xfrm>
                <a:off x="1675" y="712"/>
                <a:ext cx="298" cy="174"/>
              </a:xfrm>
              <a:custGeom>
                <a:avLst/>
                <a:gdLst>
                  <a:gd name="T0" fmla="*/ 0 w 597"/>
                  <a:gd name="T1" fmla="*/ 9 h 350"/>
                  <a:gd name="T2" fmla="*/ 3 w 597"/>
                  <a:gd name="T3" fmla="*/ 16 h 350"/>
                  <a:gd name="T4" fmla="*/ 21 w 597"/>
                  <a:gd name="T5" fmla="*/ 16 h 350"/>
                  <a:gd name="T6" fmla="*/ 28 w 597"/>
                  <a:gd name="T7" fmla="*/ 21 h 350"/>
                  <a:gd name="T8" fmla="*/ 37 w 597"/>
                  <a:gd name="T9" fmla="*/ 21 h 350"/>
                  <a:gd name="T10" fmla="*/ 37 w 597"/>
                  <a:gd name="T11" fmla="*/ 0 h 350"/>
                  <a:gd name="T12" fmla="*/ 21 w 597"/>
                  <a:gd name="T13" fmla="*/ 1 h 350"/>
                  <a:gd name="T14" fmla="*/ 20 w 597"/>
                  <a:gd name="T15" fmla="*/ 4 h 350"/>
                  <a:gd name="T16" fmla="*/ 16 w 597"/>
                  <a:gd name="T17" fmla="*/ 3 h 350"/>
                  <a:gd name="T18" fmla="*/ 1 w 597"/>
                  <a:gd name="T19" fmla="*/ 6 h 350"/>
                  <a:gd name="T20" fmla="*/ 0 w 597"/>
                  <a:gd name="T21" fmla="*/ 9 h 350"/>
                  <a:gd name="T22" fmla="*/ 0 w 597"/>
                  <a:gd name="T23" fmla="*/ 9 h 3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7"/>
                  <a:gd name="T37" fmla="*/ 0 h 350"/>
                  <a:gd name="T38" fmla="*/ 597 w 597"/>
                  <a:gd name="T39" fmla="*/ 350 h 3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7" h="350">
                    <a:moveTo>
                      <a:pt x="0" y="146"/>
                    </a:moveTo>
                    <a:lnTo>
                      <a:pt x="57" y="259"/>
                    </a:lnTo>
                    <a:lnTo>
                      <a:pt x="338" y="272"/>
                    </a:lnTo>
                    <a:lnTo>
                      <a:pt x="454" y="350"/>
                    </a:lnTo>
                    <a:lnTo>
                      <a:pt x="597" y="342"/>
                    </a:lnTo>
                    <a:lnTo>
                      <a:pt x="593" y="0"/>
                    </a:lnTo>
                    <a:lnTo>
                      <a:pt x="340" y="19"/>
                    </a:lnTo>
                    <a:lnTo>
                      <a:pt x="333" y="65"/>
                    </a:lnTo>
                    <a:lnTo>
                      <a:pt x="264" y="57"/>
                    </a:lnTo>
                    <a:lnTo>
                      <a:pt x="30" y="11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5" name="Freeform 21"/>
              <p:cNvSpPr>
                <a:spLocks/>
              </p:cNvSpPr>
              <p:nvPr/>
            </p:nvSpPr>
            <p:spPr bwMode="auto">
              <a:xfrm>
                <a:off x="1943" y="601"/>
                <a:ext cx="488" cy="282"/>
              </a:xfrm>
              <a:custGeom>
                <a:avLst/>
                <a:gdLst>
                  <a:gd name="T0" fmla="*/ 4 w 975"/>
                  <a:gd name="T1" fmla="*/ 15 h 562"/>
                  <a:gd name="T2" fmla="*/ 20 w 975"/>
                  <a:gd name="T3" fmla="*/ 13 h 562"/>
                  <a:gd name="T4" fmla="*/ 19 w 975"/>
                  <a:gd name="T5" fmla="*/ 10 h 562"/>
                  <a:gd name="T6" fmla="*/ 0 w 975"/>
                  <a:gd name="T7" fmla="*/ 9 h 562"/>
                  <a:gd name="T8" fmla="*/ 29 w 975"/>
                  <a:gd name="T9" fmla="*/ 0 h 562"/>
                  <a:gd name="T10" fmla="*/ 43 w 975"/>
                  <a:gd name="T11" fmla="*/ 4 h 562"/>
                  <a:gd name="T12" fmla="*/ 60 w 975"/>
                  <a:gd name="T13" fmla="*/ 2 h 562"/>
                  <a:gd name="T14" fmla="*/ 52 w 975"/>
                  <a:gd name="T15" fmla="*/ 8 h 562"/>
                  <a:gd name="T16" fmla="*/ 52 w 975"/>
                  <a:gd name="T17" fmla="*/ 12 h 562"/>
                  <a:gd name="T18" fmla="*/ 61 w 975"/>
                  <a:gd name="T19" fmla="*/ 13 h 562"/>
                  <a:gd name="T20" fmla="*/ 61 w 975"/>
                  <a:gd name="T21" fmla="*/ 34 h 562"/>
                  <a:gd name="T22" fmla="*/ 4 w 975"/>
                  <a:gd name="T23" fmla="*/ 36 h 562"/>
                  <a:gd name="T24" fmla="*/ 4 w 975"/>
                  <a:gd name="T25" fmla="*/ 15 h 562"/>
                  <a:gd name="T26" fmla="*/ 4 w 975"/>
                  <a:gd name="T27" fmla="*/ 15 h 5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5"/>
                  <a:gd name="T43" fmla="*/ 0 h 562"/>
                  <a:gd name="T44" fmla="*/ 975 w 975"/>
                  <a:gd name="T45" fmla="*/ 562 h 5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5" h="562">
                    <a:moveTo>
                      <a:pt x="50" y="228"/>
                    </a:moveTo>
                    <a:lnTo>
                      <a:pt x="314" y="203"/>
                    </a:lnTo>
                    <a:lnTo>
                      <a:pt x="297" y="152"/>
                    </a:lnTo>
                    <a:lnTo>
                      <a:pt x="0" y="138"/>
                    </a:lnTo>
                    <a:lnTo>
                      <a:pt x="458" y="0"/>
                    </a:lnTo>
                    <a:lnTo>
                      <a:pt x="683" y="57"/>
                    </a:lnTo>
                    <a:lnTo>
                      <a:pt x="951" y="32"/>
                    </a:lnTo>
                    <a:lnTo>
                      <a:pt x="831" y="121"/>
                    </a:lnTo>
                    <a:lnTo>
                      <a:pt x="827" y="182"/>
                    </a:lnTo>
                    <a:lnTo>
                      <a:pt x="975" y="203"/>
                    </a:lnTo>
                    <a:lnTo>
                      <a:pt x="970" y="543"/>
                    </a:lnTo>
                    <a:lnTo>
                      <a:pt x="61" y="562"/>
                    </a:lnTo>
                    <a:lnTo>
                      <a:pt x="50" y="228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6" name="Freeform 22"/>
              <p:cNvSpPr>
                <a:spLocks/>
              </p:cNvSpPr>
              <p:nvPr/>
            </p:nvSpPr>
            <p:spPr bwMode="auto">
              <a:xfrm>
                <a:off x="1819" y="169"/>
                <a:ext cx="364" cy="505"/>
              </a:xfrm>
              <a:custGeom>
                <a:avLst/>
                <a:gdLst>
                  <a:gd name="T0" fmla="*/ 8 w 728"/>
                  <a:gd name="T1" fmla="*/ 64 h 1009"/>
                  <a:gd name="T2" fmla="*/ 46 w 728"/>
                  <a:gd name="T3" fmla="*/ 55 h 1009"/>
                  <a:gd name="T4" fmla="*/ 45 w 728"/>
                  <a:gd name="T5" fmla="*/ 14 h 1009"/>
                  <a:gd name="T6" fmla="*/ 10 w 728"/>
                  <a:gd name="T7" fmla="*/ 0 h 1009"/>
                  <a:gd name="T8" fmla="*/ 6 w 728"/>
                  <a:gd name="T9" fmla="*/ 5 h 1009"/>
                  <a:gd name="T10" fmla="*/ 2 w 728"/>
                  <a:gd name="T11" fmla="*/ 23 h 1009"/>
                  <a:gd name="T12" fmla="*/ 0 w 728"/>
                  <a:gd name="T13" fmla="*/ 36 h 1009"/>
                  <a:gd name="T14" fmla="*/ 4 w 728"/>
                  <a:gd name="T15" fmla="*/ 52 h 1009"/>
                  <a:gd name="T16" fmla="*/ 8 w 728"/>
                  <a:gd name="T17" fmla="*/ 64 h 1009"/>
                  <a:gd name="T18" fmla="*/ 8 w 728"/>
                  <a:gd name="T19" fmla="*/ 64 h 10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8"/>
                  <a:gd name="T31" fmla="*/ 0 h 1009"/>
                  <a:gd name="T32" fmla="*/ 728 w 728"/>
                  <a:gd name="T33" fmla="*/ 1009 h 10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8" h="1009">
                    <a:moveTo>
                      <a:pt x="120" y="1009"/>
                    </a:moveTo>
                    <a:lnTo>
                      <a:pt x="728" y="865"/>
                    </a:lnTo>
                    <a:lnTo>
                      <a:pt x="715" y="209"/>
                    </a:lnTo>
                    <a:lnTo>
                      <a:pt x="152" y="0"/>
                    </a:lnTo>
                    <a:lnTo>
                      <a:pt x="97" y="65"/>
                    </a:lnTo>
                    <a:lnTo>
                      <a:pt x="21" y="365"/>
                    </a:lnTo>
                    <a:lnTo>
                      <a:pt x="0" y="561"/>
                    </a:lnTo>
                    <a:lnTo>
                      <a:pt x="53" y="823"/>
                    </a:lnTo>
                    <a:lnTo>
                      <a:pt x="120" y="1009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7" name="Freeform 23"/>
              <p:cNvSpPr>
                <a:spLocks/>
              </p:cNvSpPr>
              <p:nvPr/>
            </p:nvSpPr>
            <p:spPr bwMode="auto">
              <a:xfrm>
                <a:off x="1908" y="132"/>
                <a:ext cx="540" cy="145"/>
              </a:xfrm>
              <a:custGeom>
                <a:avLst/>
                <a:gdLst>
                  <a:gd name="T0" fmla="*/ 0 w 1080"/>
                  <a:gd name="T1" fmla="*/ 3 h 291"/>
                  <a:gd name="T2" fmla="*/ 1 w 1080"/>
                  <a:gd name="T3" fmla="*/ 4 h 291"/>
                  <a:gd name="T4" fmla="*/ 1 w 1080"/>
                  <a:gd name="T5" fmla="*/ 4 h 291"/>
                  <a:gd name="T6" fmla="*/ 2 w 1080"/>
                  <a:gd name="T7" fmla="*/ 4 h 291"/>
                  <a:gd name="T8" fmla="*/ 3 w 1080"/>
                  <a:gd name="T9" fmla="*/ 5 h 291"/>
                  <a:gd name="T10" fmla="*/ 4 w 1080"/>
                  <a:gd name="T11" fmla="*/ 5 h 291"/>
                  <a:gd name="T12" fmla="*/ 5 w 1080"/>
                  <a:gd name="T13" fmla="*/ 5 h 291"/>
                  <a:gd name="T14" fmla="*/ 6 w 1080"/>
                  <a:gd name="T15" fmla="*/ 6 h 291"/>
                  <a:gd name="T16" fmla="*/ 7 w 1080"/>
                  <a:gd name="T17" fmla="*/ 6 h 291"/>
                  <a:gd name="T18" fmla="*/ 9 w 1080"/>
                  <a:gd name="T19" fmla="*/ 7 h 291"/>
                  <a:gd name="T20" fmla="*/ 10 w 1080"/>
                  <a:gd name="T21" fmla="*/ 7 h 291"/>
                  <a:gd name="T22" fmla="*/ 11 w 1080"/>
                  <a:gd name="T23" fmla="*/ 8 h 291"/>
                  <a:gd name="T24" fmla="*/ 13 w 1080"/>
                  <a:gd name="T25" fmla="*/ 9 h 291"/>
                  <a:gd name="T26" fmla="*/ 15 w 1080"/>
                  <a:gd name="T27" fmla="*/ 9 h 291"/>
                  <a:gd name="T28" fmla="*/ 16 w 1080"/>
                  <a:gd name="T29" fmla="*/ 10 h 291"/>
                  <a:gd name="T30" fmla="*/ 18 w 1080"/>
                  <a:gd name="T31" fmla="*/ 11 h 291"/>
                  <a:gd name="T32" fmla="*/ 19 w 1080"/>
                  <a:gd name="T33" fmla="*/ 11 h 291"/>
                  <a:gd name="T34" fmla="*/ 21 w 1080"/>
                  <a:gd name="T35" fmla="*/ 12 h 291"/>
                  <a:gd name="T36" fmla="*/ 22 w 1080"/>
                  <a:gd name="T37" fmla="*/ 12 h 291"/>
                  <a:gd name="T38" fmla="*/ 24 w 1080"/>
                  <a:gd name="T39" fmla="*/ 13 h 291"/>
                  <a:gd name="T40" fmla="*/ 25 w 1080"/>
                  <a:gd name="T41" fmla="*/ 13 h 291"/>
                  <a:gd name="T42" fmla="*/ 27 w 1080"/>
                  <a:gd name="T43" fmla="*/ 14 h 291"/>
                  <a:gd name="T44" fmla="*/ 28 w 1080"/>
                  <a:gd name="T45" fmla="*/ 15 h 291"/>
                  <a:gd name="T46" fmla="*/ 29 w 1080"/>
                  <a:gd name="T47" fmla="*/ 15 h 291"/>
                  <a:gd name="T48" fmla="*/ 30 w 1080"/>
                  <a:gd name="T49" fmla="*/ 15 h 291"/>
                  <a:gd name="T50" fmla="*/ 31 w 1080"/>
                  <a:gd name="T51" fmla="*/ 16 h 291"/>
                  <a:gd name="T52" fmla="*/ 32 w 1080"/>
                  <a:gd name="T53" fmla="*/ 16 h 291"/>
                  <a:gd name="T54" fmla="*/ 33 w 1080"/>
                  <a:gd name="T55" fmla="*/ 16 h 291"/>
                  <a:gd name="T56" fmla="*/ 33 w 1080"/>
                  <a:gd name="T57" fmla="*/ 17 h 291"/>
                  <a:gd name="T58" fmla="*/ 34 w 1080"/>
                  <a:gd name="T59" fmla="*/ 17 h 291"/>
                  <a:gd name="T60" fmla="*/ 68 w 1080"/>
                  <a:gd name="T61" fmla="*/ 18 h 291"/>
                  <a:gd name="T62" fmla="*/ 35 w 1080"/>
                  <a:gd name="T63" fmla="*/ 0 h 291"/>
                  <a:gd name="T64" fmla="*/ 0 w 1080"/>
                  <a:gd name="T65" fmla="*/ 3 h 2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0"/>
                  <a:gd name="T100" fmla="*/ 0 h 291"/>
                  <a:gd name="T101" fmla="*/ 1080 w 1080"/>
                  <a:gd name="T102" fmla="*/ 291 h 2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0" h="291">
                    <a:moveTo>
                      <a:pt x="0" y="61"/>
                    </a:moveTo>
                    <a:lnTo>
                      <a:pt x="0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9" y="69"/>
                    </a:lnTo>
                    <a:lnTo>
                      <a:pt x="13" y="70"/>
                    </a:lnTo>
                    <a:lnTo>
                      <a:pt x="19" y="72"/>
                    </a:lnTo>
                    <a:lnTo>
                      <a:pt x="25" y="74"/>
                    </a:lnTo>
                    <a:lnTo>
                      <a:pt x="30" y="78"/>
                    </a:lnTo>
                    <a:lnTo>
                      <a:pt x="38" y="80"/>
                    </a:lnTo>
                    <a:lnTo>
                      <a:pt x="45" y="86"/>
                    </a:lnTo>
                    <a:lnTo>
                      <a:pt x="53" y="88"/>
                    </a:lnTo>
                    <a:lnTo>
                      <a:pt x="61" y="91"/>
                    </a:lnTo>
                    <a:lnTo>
                      <a:pt x="70" y="95"/>
                    </a:lnTo>
                    <a:lnTo>
                      <a:pt x="80" y="99"/>
                    </a:lnTo>
                    <a:lnTo>
                      <a:pt x="87" y="103"/>
                    </a:lnTo>
                    <a:lnTo>
                      <a:pt x="99" y="107"/>
                    </a:lnTo>
                    <a:lnTo>
                      <a:pt x="108" y="110"/>
                    </a:lnTo>
                    <a:lnTo>
                      <a:pt x="120" y="114"/>
                    </a:lnTo>
                    <a:lnTo>
                      <a:pt x="129" y="118"/>
                    </a:lnTo>
                    <a:lnTo>
                      <a:pt x="140" y="124"/>
                    </a:lnTo>
                    <a:lnTo>
                      <a:pt x="154" y="127"/>
                    </a:lnTo>
                    <a:lnTo>
                      <a:pt x="165" y="133"/>
                    </a:lnTo>
                    <a:lnTo>
                      <a:pt x="177" y="139"/>
                    </a:lnTo>
                    <a:lnTo>
                      <a:pt x="188" y="143"/>
                    </a:lnTo>
                    <a:lnTo>
                      <a:pt x="201" y="148"/>
                    </a:lnTo>
                    <a:lnTo>
                      <a:pt x="213" y="152"/>
                    </a:lnTo>
                    <a:lnTo>
                      <a:pt x="226" y="158"/>
                    </a:lnTo>
                    <a:lnTo>
                      <a:pt x="239" y="162"/>
                    </a:lnTo>
                    <a:lnTo>
                      <a:pt x="253" y="167"/>
                    </a:lnTo>
                    <a:lnTo>
                      <a:pt x="264" y="173"/>
                    </a:lnTo>
                    <a:lnTo>
                      <a:pt x="277" y="177"/>
                    </a:lnTo>
                    <a:lnTo>
                      <a:pt x="289" y="183"/>
                    </a:lnTo>
                    <a:lnTo>
                      <a:pt x="300" y="186"/>
                    </a:lnTo>
                    <a:lnTo>
                      <a:pt x="313" y="192"/>
                    </a:lnTo>
                    <a:lnTo>
                      <a:pt x="327" y="196"/>
                    </a:lnTo>
                    <a:lnTo>
                      <a:pt x="338" y="200"/>
                    </a:lnTo>
                    <a:lnTo>
                      <a:pt x="350" y="205"/>
                    </a:lnTo>
                    <a:lnTo>
                      <a:pt x="363" y="211"/>
                    </a:lnTo>
                    <a:lnTo>
                      <a:pt x="374" y="215"/>
                    </a:lnTo>
                    <a:lnTo>
                      <a:pt x="386" y="219"/>
                    </a:lnTo>
                    <a:lnTo>
                      <a:pt x="397" y="222"/>
                    </a:lnTo>
                    <a:lnTo>
                      <a:pt x="409" y="228"/>
                    </a:lnTo>
                    <a:lnTo>
                      <a:pt x="420" y="232"/>
                    </a:lnTo>
                    <a:lnTo>
                      <a:pt x="429" y="236"/>
                    </a:lnTo>
                    <a:lnTo>
                      <a:pt x="439" y="240"/>
                    </a:lnTo>
                    <a:lnTo>
                      <a:pt x="450" y="243"/>
                    </a:lnTo>
                    <a:lnTo>
                      <a:pt x="458" y="247"/>
                    </a:lnTo>
                    <a:lnTo>
                      <a:pt x="467" y="249"/>
                    </a:lnTo>
                    <a:lnTo>
                      <a:pt x="475" y="253"/>
                    </a:lnTo>
                    <a:lnTo>
                      <a:pt x="485" y="257"/>
                    </a:lnTo>
                    <a:lnTo>
                      <a:pt x="492" y="259"/>
                    </a:lnTo>
                    <a:lnTo>
                      <a:pt x="498" y="260"/>
                    </a:lnTo>
                    <a:lnTo>
                      <a:pt x="505" y="264"/>
                    </a:lnTo>
                    <a:lnTo>
                      <a:pt x="511" y="266"/>
                    </a:lnTo>
                    <a:lnTo>
                      <a:pt x="517" y="268"/>
                    </a:lnTo>
                    <a:lnTo>
                      <a:pt x="521" y="270"/>
                    </a:lnTo>
                    <a:lnTo>
                      <a:pt x="524" y="272"/>
                    </a:lnTo>
                    <a:lnTo>
                      <a:pt x="528" y="274"/>
                    </a:lnTo>
                    <a:lnTo>
                      <a:pt x="532" y="276"/>
                    </a:lnTo>
                    <a:lnTo>
                      <a:pt x="536" y="276"/>
                    </a:lnTo>
                    <a:lnTo>
                      <a:pt x="1080" y="291"/>
                    </a:lnTo>
                    <a:lnTo>
                      <a:pt x="935" y="99"/>
                    </a:lnTo>
                    <a:lnTo>
                      <a:pt x="549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8" name="Freeform 24"/>
              <p:cNvSpPr>
                <a:spLocks/>
              </p:cNvSpPr>
              <p:nvPr/>
            </p:nvSpPr>
            <p:spPr bwMode="auto">
              <a:xfrm>
                <a:off x="1521" y="267"/>
                <a:ext cx="26" cy="43"/>
              </a:xfrm>
              <a:custGeom>
                <a:avLst/>
                <a:gdLst>
                  <a:gd name="T0" fmla="*/ 4 w 51"/>
                  <a:gd name="T1" fmla="*/ 0 h 85"/>
                  <a:gd name="T2" fmla="*/ 3 w 51"/>
                  <a:gd name="T3" fmla="*/ 0 h 85"/>
                  <a:gd name="T4" fmla="*/ 3 w 51"/>
                  <a:gd name="T5" fmla="*/ 0 h 85"/>
                  <a:gd name="T6" fmla="*/ 2 w 51"/>
                  <a:gd name="T7" fmla="*/ 0 h 85"/>
                  <a:gd name="T8" fmla="*/ 2 w 51"/>
                  <a:gd name="T9" fmla="*/ 1 h 85"/>
                  <a:gd name="T10" fmla="*/ 2 w 51"/>
                  <a:gd name="T11" fmla="*/ 1 h 85"/>
                  <a:gd name="T12" fmla="*/ 1 w 51"/>
                  <a:gd name="T13" fmla="*/ 1 h 85"/>
                  <a:gd name="T14" fmla="*/ 1 w 51"/>
                  <a:gd name="T15" fmla="*/ 1 h 85"/>
                  <a:gd name="T16" fmla="*/ 1 w 51"/>
                  <a:gd name="T17" fmla="*/ 1 h 85"/>
                  <a:gd name="T18" fmla="*/ 1 w 51"/>
                  <a:gd name="T19" fmla="*/ 2 h 85"/>
                  <a:gd name="T20" fmla="*/ 1 w 51"/>
                  <a:gd name="T21" fmla="*/ 2 h 85"/>
                  <a:gd name="T22" fmla="*/ 1 w 51"/>
                  <a:gd name="T23" fmla="*/ 2 h 85"/>
                  <a:gd name="T24" fmla="*/ 1 w 51"/>
                  <a:gd name="T25" fmla="*/ 3 h 85"/>
                  <a:gd name="T26" fmla="*/ 1 w 51"/>
                  <a:gd name="T27" fmla="*/ 3 h 85"/>
                  <a:gd name="T28" fmla="*/ 1 w 51"/>
                  <a:gd name="T29" fmla="*/ 3 h 85"/>
                  <a:gd name="T30" fmla="*/ 1 w 51"/>
                  <a:gd name="T31" fmla="*/ 4 h 85"/>
                  <a:gd name="T32" fmla="*/ 0 w 51"/>
                  <a:gd name="T33" fmla="*/ 4 h 85"/>
                  <a:gd name="T34" fmla="*/ 0 w 51"/>
                  <a:gd name="T35" fmla="*/ 4 h 85"/>
                  <a:gd name="T36" fmla="*/ 0 w 51"/>
                  <a:gd name="T37" fmla="*/ 5 h 85"/>
                  <a:gd name="T38" fmla="*/ 0 w 51"/>
                  <a:gd name="T39" fmla="*/ 5 h 85"/>
                  <a:gd name="T40" fmla="*/ 1 w 51"/>
                  <a:gd name="T41" fmla="*/ 5 h 85"/>
                  <a:gd name="T42" fmla="*/ 1 w 51"/>
                  <a:gd name="T43" fmla="*/ 5 h 85"/>
                  <a:gd name="T44" fmla="*/ 1 w 51"/>
                  <a:gd name="T45" fmla="*/ 6 h 85"/>
                  <a:gd name="T46" fmla="*/ 2 w 51"/>
                  <a:gd name="T47" fmla="*/ 6 h 85"/>
                  <a:gd name="T48" fmla="*/ 2 w 51"/>
                  <a:gd name="T49" fmla="*/ 6 h 85"/>
                  <a:gd name="T50" fmla="*/ 2 w 51"/>
                  <a:gd name="T51" fmla="*/ 6 h 85"/>
                  <a:gd name="T52" fmla="*/ 3 w 51"/>
                  <a:gd name="T53" fmla="*/ 6 h 85"/>
                  <a:gd name="T54" fmla="*/ 3 w 51"/>
                  <a:gd name="T55" fmla="*/ 6 h 85"/>
                  <a:gd name="T56" fmla="*/ 3 w 51"/>
                  <a:gd name="T57" fmla="*/ 5 h 85"/>
                  <a:gd name="T58" fmla="*/ 3 w 51"/>
                  <a:gd name="T59" fmla="*/ 5 h 85"/>
                  <a:gd name="T60" fmla="*/ 3 w 51"/>
                  <a:gd name="T61" fmla="*/ 5 h 85"/>
                  <a:gd name="T62" fmla="*/ 3 w 51"/>
                  <a:gd name="T63" fmla="*/ 4 h 85"/>
                  <a:gd name="T64" fmla="*/ 4 w 51"/>
                  <a:gd name="T65" fmla="*/ 4 h 85"/>
                  <a:gd name="T66" fmla="*/ 4 w 51"/>
                  <a:gd name="T67" fmla="*/ 4 h 85"/>
                  <a:gd name="T68" fmla="*/ 4 w 51"/>
                  <a:gd name="T69" fmla="*/ 3 h 85"/>
                  <a:gd name="T70" fmla="*/ 4 w 51"/>
                  <a:gd name="T71" fmla="*/ 3 h 85"/>
                  <a:gd name="T72" fmla="*/ 4 w 51"/>
                  <a:gd name="T73" fmla="*/ 2 h 85"/>
                  <a:gd name="T74" fmla="*/ 4 w 51"/>
                  <a:gd name="T75" fmla="*/ 2 h 85"/>
                  <a:gd name="T76" fmla="*/ 4 w 51"/>
                  <a:gd name="T77" fmla="*/ 2 h 85"/>
                  <a:gd name="T78" fmla="*/ 4 w 51"/>
                  <a:gd name="T79" fmla="*/ 1 h 85"/>
                  <a:gd name="T80" fmla="*/ 4 w 51"/>
                  <a:gd name="T81" fmla="*/ 1 h 85"/>
                  <a:gd name="T82" fmla="*/ 4 w 51"/>
                  <a:gd name="T83" fmla="*/ 1 h 85"/>
                  <a:gd name="T84" fmla="*/ 4 w 51"/>
                  <a:gd name="T85" fmla="*/ 1 h 85"/>
                  <a:gd name="T86" fmla="*/ 4 w 51"/>
                  <a:gd name="T87" fmla="*/ 0 h 85"/>
                  <a:gd name="T88" fmla="*/ 4 w 51"/>
                  <a:gd name="T89" fmla="*/ 0 h 85"/>
                  <a:gd name="T90" fmla="*/ 4 w 51"/>
                  <a:gd name="T91" fmla="*/ 0 h 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"/>
                  <a:gd name="T139" fmla="*/ 0 h 85"/>
                  <a:gd name="T140" fmla="*/ 51 w 51"/>
                  <a:gd name="T141" fmla="*/ 85 h 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" h="85">
                    <a:moveTo>
                      <a:pt x="50" y="0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6" y="27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1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2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12" y="82"/>
                    </a:lnTo>
                    <a:lnTo>
                      <a:pt x="17" y="84"/>
                    </a:lnTo>
                    <a:lnTo>
                      <a:pt x="25" y="85"/>
                    </a:lnTo>
                    <a:lnTo>
                      <a:pt x="31" y="84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6" y="78"/>
                    </a:lnTo>
                    <a:lnTo>
                      <a:pt x="46" y="74"/>
                    </a:lnTo>
                    <a:lnTo>
                      <a:pt x="48" y="68"/>
                    </a:lnTo>
                    <a:lnTo>
                      <a:pt x="48" y="63"/>
                    </a:lnTo>
                    <a:lnTo>
                      <a:pt x="50" y="59"/>
                    </a:lnTo>
                    <a:lnTo>
                      <a:pt x="50" y="51"/>
                    </a:lnTo>
                    <a:lnTo>
                      <a:pt x="50" y="46"/>
                    </a:lnTo>
                    <a:lnTo>
                      <a:pt x="51" y="40"/>
                    </a:lnTo>
                    <a:lnTo>
                      <a:pt x="51" y="32"/>
                    </a:lnTo>
                    <a:lnTo>
                      <a:pt x="51" y="25"/>
                    </a:lnTo>
                    <a:lnTo>
                      <a:pt x="51" y="19"/>
                    </a:lnTo>
                    <a:lnTo>
                      <a:pt x="51" y="13"/>
                    </a:lnTo>
                    <a:lnTo>
                      <a:pt x="51" y="9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9" name="Freeform 25"/>
              <p:cNvSpPr>
                <a:spLocks/>
              </p:cNvSpPr>
              <p:nvPr/>
            </p:nvSpPr>
            <p:spPr bwMode="auto">
              <a:xfrm>
                <a:off x="1663" y="265"/>
                <a:ext cx="22" cy="42"/>
              </a:xfrm>
              <a:custGeom>
                <a:avLst/>
                <a:gdLst>
                  <a:gd name="T0" fmla="*/ 3 w 44"/>
                  <a:gd name="T1" fmla="*/ 1 h 84"/>
                  <a:gd name="T2" fmla="*/ 2 w 44"/>
                  <a:gd name="T3" fmla="*/ 1 h 84"/>
                  <a:gd name="T4" fmla="*/ 2 w 44"/>
                  <a:gd name="T5" fmla="*/ 1 h 84"/>
                  <a:gd name="T6" fmla="*/ 2 w 44"/>
                  <a:gd name="T7" fmla="*/ 0 h 84"/>
                  <a:gd name="T8" fmla="*/ 2 w 44"/>
                  <a:gd name="T9" fmla="*/ 0 h 84"/>
                  <a:gd name="T10" fmla="*/ 2 w 44"/>
                  <a:gd name="T11" fmla="*/ 0 h 84"/>
                  <a:gd name="T12" fmla="*/ 2 w 44"/>
                  <a:gd name="T13" fmla="*/ 1 h 84"/>
                  <a:gd name="T14" fmla="*/ 2 w 44"/>
                  <a:gd name="T15" fmla="*/ 1 h 84"/>
                  <a:gd name="T16" fmla="*/ 1 w 44"/>
                  <a:gd name="T17" fmla="*/ 1 h 84"/>
                  <a:gd name="T18" fmla="*/ 1 w 44"/>
                  <a:gd name="T19" fmla="*/ 2 h 84"/>
                  <a:gd name="T20" fmla="*/ 1 w 44"/>
                  <a:gd name="T21" fmla="*/ 2 h 84"/>
                  <a:gd name="T22" fmla="*/ 1 w 44"/>
                  <a:gd name="T23" fmla="*/ 2 h 84"/>
                  <a:gd name="T24" fmla="*/ 1 w 44"/>
                  <a:gd name="T25" fmla="*/ 2 h 84"/>
                  <a:gd name="T26" fmla="*/ 1 w 44"/>
                  <a:gd name="T27" fmla="*/ 3 h 84"/>
                  <a:gd name="T28" fmla="*/ 1 w 44"/>
                  <a:gd name="T29" fmla="*/ 3 h 84"/>
                  <a:gd name="T30" fmla="*/ 1 w 44"/>
                  <a:gd name="T31" fmla="*/ 3 h 84"/>
                  <a:gd name="T32" fmla="*/ 1 w 44"/>
                  <a:gd name="T33" fmla="*/ 4 h 84"/>
                  <a:gd name="T34" fmla="*/ 1 w 44"/>
                  <a:gd name="T35" fmla="*/ 4 h 84"/>
                  <a:gd name="T36" fmla="*/ 0 w 44"/>
                  <a:gd name="T37" fmla="*/ 4 h 84"/>
                  <a:gd name="T38" fmla="*/ 0 w 44"/>
                  <a:gd name="T39" fmla="*/ 5 h 84"/>
                  <a:gd name="T40" fmla="*/ 1 w 44"/>
                  <a:gd name="T41" fmla="*/ 5 h 84"/>
                  <a:gd name="T42" fmla="*/ 1 w 44"/>
                  <a:gd name="T43" fmla="*/ 5 h 84"/>
                  <a:gd name="T44" fmla="*/ 1 w 44"/>
                  <a:gd name="T45" fmla="*/ 5 h 84"/>
                  <a:gd name="T46" fmla="*/ 1 w 44"/>
                  <a:gd name="T47" fmla="*/ 5 h 84"/>
                  <a:gd name="T48" fmla="*/ 2 w 44"/>
                  <a:gd name="T49" fmla="*/ 6 h 84"/>
                  <a:gd name="T50" fmla="*/ 2 w 44"/>
                  <a:gd name="T51" fmla="*/ 6 h 84"/>
                  <a:gd name="T52" fmla="*/ 2 w 44"/>
                  <a:gd name="T53" fmla="*/ 6 h 84"/>
                  <a:gd name="T54" fmla="*/ 3 w 44"/>
                  <a:gd name="T55" fmla="*/ 6 h 84"/>
                  <a:gd name="T56" fmla="*/ 3 w 44"/>
                  <a:gd name="T57" fmla="*/ 5 h 84"/>
                  <a:gd name="T58" fmla="*/ 3 w 44"/>
                  <a:gd name="T59" fmla="*/ 5 h 84"/>
                  <a:gd name="T60" fmla="*/ 3 w 44"/>
                  <a:gd name="T61" fmla="*/ 5 h 84"/>
                  <a:gd name="T62" fmla="*/ 3 w 44"/>
                  <a:gd name="T63" fmla="*/ 5 h 84"/>
                  <a:gd name="T64" fmla="*/ 3 w 44"/>
                  <a:gd name="T65" fmla="*/ 5 h 84"/>
                  <a:gd name="T66" fmla="*/ 3 w 44"/>
                  <a:gd name="T67" fmla="*/ 4 h 84"/>
                  <a:gd name="T68" fmla="*/ 3 w 44"/>
                  <a:gd name="T69" fmla="*/ 4 h 84"/>
                  <a:gd name="T70" fmla="*/ 3 w 44"/>
                  <a:gd name="T71" fmla="*/ 4 h 84"/>
                  <a:gd name="T72" fmla="*/ 3 w 44"/>
                  <a:gd name="T73" fmla="*/ 3 h 84"/>
                  <a:gd name="T74" fmla="*/ 3 w 44"/>
                  <a:gd name="T75" fmla="*/ 3 h 84"/>
                  <a:gd name="T76" fmla="*/ 3 w 44"/>
                  <a:gd name="T77" fmla="*/ 3 h 84"/>
                  <a:gd name="T78" fmla="*/ 3 w 44"/>
                  <a:gd name="T79" fmla="*/ 2 h 84"/>
                  <a:gd name="T80" fmla="*/ 3 w 44"/>
                  <a:gd name="T81" fmla="*/ 2 h 84"/>
                  <a:gd name="T82" fmla="*/ 3 w 44"/>
                  <a:gd name="T83" fmla="*/ 2 h 84"/>
                  <a:gd name="T84" fmla="*/ 3 w 44"/>
                  <a:gd name="T85" fmla="*/ 1 h 84"/>
                  <a:gd name="T86" fmla="*/ 3 w 44"/>
                  <a:gd name="T87" fmla="*/ 1 h 84"/>
                  <a:gd name="T88" fmla="*/ 3 w 44"/>
                  <a:gd name="T89" fmla="*/ 1 h 84"/>
                  <a:gd name="T90" fmla="*/ 3 w 44"/>
                  <a:gd name="T91" fmla="*/ 1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"/>
                  <a:gd name="T139" fmla="*/ 0 h 84"/>
                  <a:gd name="T140" fmla="*/ 44 w 44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" h="84">
                    <a:moveTo>
                      <a:pt x="36" y="4"/>
                    </a:moveTo>
                    <a:lnTo>
                      <a:pt x="31" y="2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7" y="6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2" y="23"/>
                    </a:lnTo>
                    <a:lnTo>
                      <a:pt x="10" y="27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4" y="48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12" y="80"/>
                    </a:lnTo>
                    <a:lnTo>
                      <a:pt x="17" y="82"/>
                    </a:lnTo>
                    <a:lnTo>
                      <a:pt x="23" y="82"/>
                    </a:lnTo>
                    <a:lnTo>
                      <a:pt x="29" y="84"/>
                    </a:lnTo>
                    <a:lnTo>
                      <a:pt x="33" y="82"/>
                    </a:lnTo>
                    <a:lnTo>
                      <a:pt x="36" y="80"/>
                    </a:lnTo>
                    <a:lnTo>
                      <a:pt x="38" y="76"/>
                    </a:lnTo>
                    <a:lnTo>
                      <a:pt x="42" y="72"/>
                    </a:lnTo>
                    <a:lnTo>
                      <a:pt x="42" y="70"/>
                    </a:lnTo>
                    <a:lnTo>
                      <a:pt x="42" y="67"/>
                    </a:lnTo>
                    <a:lnTo>
                      <a:pt x="42" y="61"/>
                    </a:lnTo>
                    <a:lnTo>
                      <a:pt x="44" y="57"/>
                    </a:lnTo>
                    <a:lnTo>
                      <a:pt x="44" y="50"/>
                    </a:lnTo>
                    <a:lnTo>
                      <a:pt x="44" y="46"/>
                    </a:lnTo>
                    <a:lnTo>
                      <a:pt x="44" y="40"/>
                    </a:lnTo>
                    <a:lnTo>
                      <a:pt x="44" y="34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0" name="Freeform 26"/>
              <p:cNvSpPr>
                <a:spLocks/>
              </p:cNvSpPr>
              <p:nvPr/>
            </p:nvSpPr>
            <p:spPr bwMode="auto">
              <a:xfrm>
                <a:off x="1585" y="337"/>
                <a:ext cx="63" cy="32"/>
              </a:xfrm>
              <a:custGeom>
                <a:avLst/>
                <a:gdLst>
                  <a:gd name="T0" fmla="*/ 7 w 128"/>
                  <a:gd name="T1" fmla="*/ 0 h 62"/>
                  <a:gd name="T2" fmla="*/ 7 w 128"/>
                  <a:gd name="T3" fmla="*/ 1 h 62"/>
                  <a:gd name="T4" fmla="*/ 7 w 128"/>
                  <a:gd name="T5" fmla="*/ 1 h 62"/>
                  <a:gd name="T6" fmla="*/ 6 w 128"/>
                  <a:gd name="T7" fmla="*/ 1 h 62"/>
                  <a:gd name="T8" fmla="*/ 6 w 128"/>
                  <a:gd name="T9" fmla="*/ 1 h 62"/>
                  <a:gd name="T10" fmla="*/ 6 w 128"/>
                  <a:gd name="T11" fmla="*/ 1 h 62"/>
                  <a:gd name="T12" fmla="*/ 5 w 128"/>
                  <a:gd name="T13" fmla="*/ 1 h 62"/>
                  <a:gd name="T14" fmla="*/ 5 w 128"/>
                  <a:gd name="T15" fmla="*/ 1 h 62"/>
                  <a:gd name="T16" fmla="*/ 5 w 128"/>
                  <a:gd name="T17" fmla="*/ 1 h 62"/>
                  <a:gd name="T18" fmla="*/ 4 w 128"/>
                  <a:gd name="T19" fmla="*/ 1 h 62"/>
                  <a:gd name="T20" fmla="*/ 4 w 128"/>
                  <a:gd name="T21" fmla="*/ 2 h 62"/>
                  <a:gd name="T22" fmla="*/ 3 w 128"/>
                  <a:gd name="T23" fmla="*/ 1 h 62"/>
                  <a:gd name="T24" fmla="*/ 3 w 128"/>
                  <a:gd name="T25" fmla="*/ 1 h 62"/>
                  <a:gd name="T26" fmla="*/ 3 w 128"/>
                  <a:gd name="T27" fmla="*/ 1 h 62"/>
                  <a:gd name="T28" fmla="*/ 3 w 128"/>
                  <a:gd name="T29" fmla="*/ 1 h 62"/>
                  <a:gd name="T30" fmla="*/ 2 w 128"/>
                  <a:gd name="T31" fmla="*/ 1 h 62"/>
                  <a:gd name="T32" fmla="*/ 2 w 128"/>
                  <a:gd name="T33" fmla="*/ 1 h 62"/>
                  <a:gd name="T34" fmla="*/ 1 w 128"/>
                  <a:gd name="T35" fmla="*/ 1 h 62"/>
                  <a:gd name="T36" fmla="*/ 1 w 128"/>
                  <a:gd name="T37" fmla="*/ 1 h 62"/>
                  <a:gd name="T38" fmla="*/ 1 w 128"/>
                  <a:gd name="T39" fmla="*/ 1 h 62"/>
                  <a:gd name="T40" fmla="*/ 0 w 128"/>
                  <a:gd name="T41" fmla="*/ 1 h 62"/>
                  <a:gd name="T42" fmla="*/ 0 w 128"/>
                  <a:gd name="T43" fmla="*/ 1 h 62"/>
                  <a:gd name="T44" fmla="*/ 0 w 128"/>
                  <a:gd name="T45" fmla="*/ 1 h 62"/>
                  <a:gd name="T46" fmla="*/ 0 w 128"/>
                  <a:gd name="T47" fmla="*/ 1 h 62"/>
                  <a:gd name="T48" fmla="*/ 0 w 128"/>
                  <a:gd name="T49" fmla="*/ 2 h 62"/>
                  <a:gd name="T50" fmla="*/ 0 w 128"/>
                  <a:gd name="T51" fmla="*/ 2 h 62"/>
                  <a:gd name="T52" fmla="*/ 0 w 128"/>
                  <a:gd name="T53" fmla="*/ 2 h 62"/>
                  <a:gd name="T54" fmla="*/ 0 w 128"/>
                  <a:gd name="T55" fmla="*/ 3 h 62"/>
                  <a:gd name="T56" fmla="*/ 1 w 128"/>
                  <a:gd name="T57" fmla="*/ 3 h 62"/>
                  <a:gd name="T58" fmla="*/ 1 w 128"/>
                  <a:gd name="T59" fmla="*/ 3 h 62"/>
                  <a:gd name="T60" fmla="*/ 1 w 128"/>
                  <a:gd name="T61" fmla="*/ 3 h 62"/>
                  <a:gd name="T62" fmla="*/ 1 w 128"/>
                  <a:gd name="T63" fmla="*/ 4 h 62"/>
                  <a:gd name="T64" fmla="*/ 2 w 128"/>
                  <a:gd name="T65" fmla="*/ 4 h 62"/>
                  <a:gd name="T66" fmla="*/ 2 w 128"/>
                  <a:gd name="T67" fmla="*/ 4 h 62"/>
                  <a:gd name="T68" fmla="*/ 3 w 128"/>
                  <a:gd name="T69" fmla="*/ 4 h 62"/>
                  <a:gd name="T70" fmla="*/ 3 w 128"/>
                  <a:gd name="T71" fmla="*/ 4 h 62"/>
                  <a:gd name="T72" fmla="*/ 3 w 128"/>
                  <a:gd name="T73" fmla="*/ 5 h 62"/>
                  <a:gd name="T74" fmla="*/ 4 w 128"/>
                  <a:gd name="T75" fmla="*/ 5 h 62"/>
                  <a:gd name="T76" fmla="*/ 4 w 128"/>
                  <a:gd name="T77" fmla="*/ 5 h 62"/>
                  <a:gd name="T78" fmla="*/ 4 w 128"/>
                  <a:gd name="T79" fmla="*/ 4 h 62"/>
                  <a:gd name="T80" fmla="*/ 5 w 128"/>
                  <a:gd name="T81" fmla="*/ 4 h 62"/>
                  <a:gd name="T82" fmla="*/ 5 w 128"/>
                  <a:gd name="T83" fmla="*/ 4 h 62"/>
                  <a:gd name="T84" fmla="*/ 6 w 128"/>
                  <a:gd name="T85" fmla="*/ 4 h 62"/>
                  <a:gd name="T86" fmla="*/ 6 w 128"/>
                  <a:gd name="T87" fmla="*/ 4 h 62"/>
                  <a:gd name="T88" fmla="*/ 6 w 128"/>
                  <a:gd name="T89" fmla="*/ 3 h 62"/>
                  <a:gd name="T90" fmla="*/ 7 w 128"/>
                  <a:gd name="T91" fmla="*/ 3 h 62"/>
                  <a:gd name="T92" fmla="*/ 7 w 128"/>
                  <a:gd name="T93" fmla="*/ 3 h 62"/>
                  <a:gd name="T94" fmla="*/ 7 w 128"/>
                  <a:gd name="T95" fmla="*/ 2 h 62"/>
                  <a:gd name="T96" fmla="*/ 7 w 128"/>
                  <a:gd name="T97" fmla="*/ 2 h 62"/>
                  <a:gd name="T98" fmla="*/ 7 w 128"/>
                  <a:gd name="T99" fmla="*/ 2 h 62"/>
                  <a:gd name="T100" fmla="*/ 7 w 128"/>
                  <a:gd name="T101" fmla="*/ 1 h 62"/>
                  <a:gd name="T102" fmla="*/ 7 w 128"/>
                  <a:gd name="T103" fmla="*/ 1 h 62"/>
                  <a:gd name="T104" fmla="*/ 7 w 128"/>
                  <a:gd name="T105" fmla="*/ 1 h 62"/>
                  <a:gd name="T106" fmla="*/ 7 w 128"/>
                  <a:gd name="T107" fmla="*/ 1 h 62"/>
                  <a:gd name="T108" fmla="*/ 7 w 128"/>
                  <a:gd name="T109" fmla="*/ 0 h 62"/>
                  <a:gd name="T110" fmla="*/ 7 w 128"/>
                  <a:gd name="T111" fmla="*/ 0 h 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62"/>
                  <a:gd name="T170" fmla="*/ 128 w 128"/>
                  <a:gd name="T171" fmla="*/ 62 h 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62">
                    <a:moveTo>
                      <a:pt x="124" y="0"/>
                    </a:moveTo>
                    <a:lnTo>
                      <a:pt x="118" y="1"/>
                    </a:lnTo>
                    <a:lnTo>
                      <a:pt x="115" y="3"/>
                    </a:lnTo>
                    <a:lnTo>
                      <a:pt x="111" y="7"/>
                    </a:lnTo>
                    <a:lnTo>
                      <a:pt x="107" y="9"/>
                    </a:lnTo>
                    <a:lnTo>
                      <a:pt x="101" y="11"/>
                    </a:lnTo>
                    <a:lnTo>
                      <a:pt x="94" y="15"/>
                    </a:lnTo>
                    <a:lnTo>
                      <a:pt x="88" y="15"/>
                    </a:lnTo>
                    <a:lnTo>
                      <a:pt x="82" y="15"/>
                    </a:lnTo>
                    <a:lnTo>
                      <a:pt x="75" y="15"/>
                    </a:lnTo>
                    <a:lnTo>
                      <a:pt x="67" y="17"/>
                    </a:lnTo>
                    <a:lnTo>
                      <a:pt x="63" y="15"/>
                    </a:lnTo>
                    <a:lnTo>
                      <a:pt x="58" y="15"/>
                    </a:lnTo>
                    <a:lnTo>
                      <a:pt x="54" y="15"/>
                    </a:lnTo>
                    <a:lnTo>
                      <a:pt x="50" y="15"/>
                    </a:lnTo>
                    <a:lnTo>
                      <a:pt x="42" y="13"/>
                    </a:lnTo>
                    <a:lnTo>
                      <a:pt x="37" y="13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8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8" y="32"/>
                    </a:lnTo>
                    <a:lnTo>
                      <a:pt x="18" y="41"/>
                    </a:lnTo>
                    <a:lnTo>
                      <a:pt x="21" y="43"/>
                    </a:lnTo>
                    <a:lnTo>
                      <a:pt x="25" y="47"/>
                    </a:lnTo>
                    <a:lnTo>
                      <a:pt x="31" y="51"/>
                    </a:lnTo>
                    <a:lnTo>
                      <a:pt x="37" y="53"/>
                    </a:lnTo>
                    <a:lnTo>
                      <a:pt x="42" y="57"/>
                    </a:lnTo>
                    <a:lnTo>
                      <a:pt x="48" y="58"/>
                    </a:lnTo>
                    <a:lnTo>
                      <a:pt x="56" y="60"/>
                    </a:lnTo>
                    <a:lnTo>
                      <a:pt x="63" y="62"/>
                    </a:lnTo>
                    <a:lnTo>
                      <a:pt x="69" y="62"/>
                    </a:lnTo>
                    <a:lnTo>
                      <a:pt x="75" y="62"/>
                    </a:lnTo>
                    <a:lnTo>
                      <a:pt x="80" y="60"/>
                    </a:lnTo>
                    <a:lnTo>
                      <a:pt x="88" y="58"/>
                    </a:lnTo>
                    <a:lnTo>
                      <a:pt x="92" y="55"/>
                    </a:lnTo>
                    <a:lnTo>
                      <a:pt x="97" y="53"/>
                    </a:lnTo>
                    <a:lnTo>
                      <a:pt x="101" y="49"/>
                    </a:lnTo>
                    <a:lnTo>
                      <a:pt x="107" y="47"/>
                    </a:lnTo>
                    <a:lnTo>
                      <a:pt x="113" y="39"/>
                    </a:lnTo>
                    <a:lnTo>
                      <a:pt x="118" y="32"/>
                    </a:lnTo>
                    <a:lnTo>
                      <a:pt x="122" y="26"/>
                    </a:lnTo>
                    <a:lnTo>
                      <a:pt x="126" y="22"/>
                    </a:lnTo>
                    <a:lnTo>
                      <a:pt x="128" y="20"/>
                    </a:lnTo>
                    <a:lnTo>
                      <a:pt x="128" y="15"/>
                    </a:lnTo>
                    <a:lnTo>
                      <a:pt x="128" y="11"/>
                    </a:lnTo>
                    <a:lnTo>
                      <a:pt x="128" y="9"/>
                    </a:lnTo>
                    <a:lnTo>
                      <a:pt x="124" y="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1" name="Freeform 27"/>
              <p:cNvSpPr>
                <a:spLocks/>
              </p:cNvSpPr>
              <p:nvPr/>
            </p:nvSpPr>
            <p:spPr bwMode="auto">
              <a:xfrm>
                <a:off x="1483" y="356"/>
                <a:ext cx="173" cy="44"/>
              </a:xfrm>
              <a:custGeom>
                <a:avLst/>
                <a:gdLst>
                  <a:gd name="T0" fmla="*/ 21 w 346"/>
                  <a:gd name="T1" fmla="*/ 4 h 87"/>
                  <a:gd name="T2" fmla="*/ 19 w 346"/>
                  <a:gd name="T3" fmla="*/ 4 h 87"/>
                  <a:gd name="T4" fmla="*/ 19 w 346"/>
                  <a:gd name="T5" fmla="*/ 4 h 87"/>
                  <a:gd name="T6" fmla="*/ 18 w 346"/>
                  <a:gd name="T7" fmla="*/ 4 h 87"/>
                  <a:gd name="T8" fmla="*/ 17 w 346"/>
                  <a:gd name="T9" fmla="*/ 4 h 87"/>
                  <a:gd name="T10" fmla="*/ 15 w 346"/>
                  <a:gd name="T11" fmla="*/ 4 h 87"/>
                  <a:gd name="T12" fmla="*/ 14 w 346"/>
                  <a:gd name="T13" fmla="*/ 4 h 87"/>
                  <a:gd name="T14" fmla="*/ 13 w 346"/>
                  <a:gd name="T15" fmla="*/ 4 h 87"/>
                  <a:gd name="T16" fmla="*/ 12 w 346"/>
                  <a:gd name="T17" fmla="*/ 4 h 87"/>
                  <a:gd name="T18" fmla="*/ 10 w 346"/>
                  <a:gd name="T19" fmla="*/ 4 h 87"/>
                  <a:gd name="T20" fmla="*/ 9 w 346"/>
                  <a:gd name="T21" fmla="*/ 4 h 87"/>
                  <a:gd name="T22" fmla="*/ 8 w 346"/>
                  <a:gd name="T23" fmla="*/ 4 h 87"/>
                  <a:gd name="T24" fmla="*/ 7 w 346"/>
                  <a:gd name="T25" fmla="*/ 3 h 87"/>
                  <a:gd name="T26" fmla="*/ 6 w 346"/>
                  <a:gd name="T27" fmla="*/ 3 h 87"/>
                  <a:gd name="T28" fmla="*/ 5 w 346"/>
                  <a:gd name="T29" fmla="*/ 2 h 87"/>
                  <a:gd name="T30" fmla="*/ 4 w 346"/>
                  <a:gd name="T31" fmla="*/ 2 h 87"/>
                  <a:gd name="T32" fmla="*/ 3 w 346"/>
                  <a:gd name="T33" fmla="*/ 1 h 87"/>
                  <a:gd name="T34" fmla="*/ 3 w 346"/>
                  <a:gd name="T35" fmla="*/ 1 h 87"/>
                  <a:gd name="T36" fmla="*/ 3 w 346"/>
                  <a:gd name="T37" fmla="*/ 0 h 87"/>
                  <a:gd name="T38" fmla="*/ 3 w 346"/>
                  <a:gd name="T39" fmla="*/ 1 h 87"/>
                  <a:gd name="T40" fmla="*/ 2 w 346"/>
                  <a:gd name="T41" fmla="*/ 1 h 87"/>
                  <a:gd name="T42" fmla="*/ 1 w 346"/>
                  <a:gd name="T43" fmla="*/ 2 h 87"/>
                  <a:gd name="T44" fmla="*/ 1 w 346"/>
                  <a:gd name="T45" fmla="*/ 2 h 87"/>
                  <a:gd name="T46" fmla="*/ 2 w 346"/>
                  <a:gd name="T47" fmla="*/ 3 h 87"/>
                  <a:gd name="T48" fmla="*/ 2 w 346"/>
                  <a:gd name="T49" fmla="*/ 3 h 87"/>
                  <a:gd name="T50" fmla="*/ 3 w 346"/>
                  <a:gd name="T51" fmla="*/ 4 h 87"/>
                  <a:gd name="T52" fmla="*/ 4 w 346"/>
                  <a:gd name="T53" fmla="*/ 4 h 87"/>
                  <a:gd name="T54" fmla="*/ 5 w 346"/>
                  <a:gd name="T55" fmla="*/ 5 h 87"/>
                  <a:gd name="T56" fmla="*/ 6 w 346"/>
                  <a:gd name="T57" fmla="*/ 5 h 87"/>
                  <a:gd name="T58" fmla="*/ 7 w 346"/>
                  <a:gd name="T59" fmla="*/ 5 h 87"/>
                  <a:gd name="T60" fmla="*/ 8 w 346"/>
                  <a:gd name="T61" fmla="*/ 5 h 87"/>
                  <a:gd name="T62" fmla="*/ 9 w 346"/>
                  <a:gd name="T63" fmla="*/ 6 h 87"/>
                  <a:gd name="T64" fmla="*/ 10 w 346"/>
                  <a:gd name="T65" fmla="*/ 6 h 87"/>
                  <a:gd name="T66" fmla="*/ 11 w 346"/>
                  <a:gd name="T67" fmla="*/ 6 h 87"/>
                  <a:gd name="T68" fmla="*/ 11 w 346"/>
                  <a:gd name="T69" fmla="*/ 6 h 87"/>
                  <a:gd name="T70" fmla="*/ 12 w 346"/>
                  <a:gd name="T71" fmla="*/ 6 h 87"/>
                  <a:gd name="T72" fmla="*/ 13 w 346"/>
                  <a:gd name="T73" fmla="*/ 6 h 87"/>
                  <a:gd name="T74" fmla="*/ 15 w 346"/>
                  <a:gd name="T75" fmla="*/ 6 h 87"/>
                  <a:gd name="T76" fmla="*/ 16 w 346"/>
                  <a:gd name="T77" fmla="*/ 6 h 87"/>
                  <a:gd name="T78" fmla="*/ 17 w 346"/>
                  <a:gd name="T79" fmla="*/ 6 h 87"/>
                  <a:gd name="T80" fmla="*/ 19 w 346"/>
                  <a:gd name="T81" fmla="*/ 6 h 87"/>
                  <a:gd name="T82" fmla="*/ 20 w 346"/>
                  <a:gd name="T83" fmla="*/ 6 h 87"/>
                  <a:gd name="T84" fmla="*/ 21 w 346"/>
                  <a:gd name="T85" fmla="*/ 5 h 87"/>
                  <a:gd name="T86" fmla="*/ 21 w 346"/>
                  <a:gd name="T87" fmla="*/ 5 h 87"/>
                  <a:gd name="T88" fmla="*/ 22 w 346"/>
                  <a:gd name="T89" fmla="*/ 5 h 87"/>
                  <a:gd name="T90" fmla="*/ 22 w 346"/>
                  <a:gd name="T91" fmla="*/ 4 h 87"/>
                  <a:gd name="T92" fmla="*/ 21 w 346"/>
                  <a:gd name="T93" fmla="*/ 4 h 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6"/>
                  <a:gd name="T142" fmla="*/ 0 h 87"/>
                  <a:gd name="T143" fmla="*/ 346 w 346"/>
                  <a:gd name="T144" fmla="*/ 87 h 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6" h="87">
                    <a:moveTo>
                      <a:pt x="329" y="49"/>
                    </a:moveTo>
                    <a:lnTo>
                      <a:pt x="325" y="49"/>
                    </a:lnTo>
                    <a:lnTo>
                      <a:pt x="321" y="49"/>
                    </a:lnTo>
                    <a:lnTo>
                      <a:pt x="318" y="51"/>
                    </a:lnTo>
                    <a:lnTo>
                      <a:pt x="312" y="53"/>
                    </a:lnTo>
                    <a:lnTo>
                      <a:pt x="304" y="53"/>
                    </a:lnTo>
                    <a:lnTo>
                      <a:pt x="299" y="55"/>
                    </a:lnTo>
                    <a:lnTo>
                      <a:pt x="293" y="55"/>
                    </a:lnTo>
                    <a:lnTo>
                      <a:pt x="289" y="57"/>
                    </a:lnTo>
                    <a:lnTo>
                      <a:pt x="283" y="57"/>
                    </a:lnTo>
                    <a:lnTo>
                      <a:pt x="280" y="58"/>
                    </a:lnTo>
                    <a:lnTo>
                      <a:pt x="274" y="58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59" y="60"/>
                    </a:lnTo>
                    <a:lnTo>
                      <a:pt x="251" y="60"/>
                    </a:lnTo>
                    <a:lnTo>
                      <a:pt x="245" y="60"/>
                    </a:lnTo>
                    <a:lnTo>
                      <a:pt x="240" y="60"/>
                    </a:lnTo>
                    <a:lnTo>
                      <a:pt x="234" y="62"/>
                    </a:lnTo>
                    <a:lnTo>
                      <a:pt x="228" y="62"/>
                    </a:lnTo>
                    <a:lnTo>
                      <a:pt x="222" y="62"/>
                    </a:lnTo>
                    <a:lnTo>
                      <a:pt x="215" y="62"/>
                    </a:lnTo>
                    <a:lnTo>
                      <a:pt x="209" y="62"/>
                    </a:lnTo>
                    <a:lnTo>
                      <a:pt x="202" y="62"/>
                    </a:lnTo>
                    <a:lnTo>
                      <a:pt x="194" y="62"/>
                    </a:lnTo>
                    <a:lnTo>
                      <a:pt x="186" y="62"/>
                    </a:lnTo>
                    <a:lnTo>
                      <a:pt x="181" y="62"/>
                    </a:lnTo>
                    <a:lnTo>
                      <a:pt x="173" y="62"/>
                    </a:lnTo>
                    <a:lnTo>
                      <a:pt x="165" y="60"/>
                    </a:lnTo>
                    <a:lnTo>
                      <a:pt x="158" y="60"/>
                    </a:lnTo>
                    <a:lnTo>
                      <a:pt x="150" y="58"/>
                    </a:lnTo>
                    <a:lnTo>
                      <a:pt x="143" y="57"/>
                    </a:lnTo>
                    <a:lnTo>
                      <a:pt x="135" y="55"/>
                    </a:lnTo>
                    <a:lnTo>
                      <a:pt x="129" y="53"/>
                    </a:lnTo>
                    <a:lnTo>
                      <a:pt x="124" y="53"/>
                    </a:lnTo>
                    <a:lnTo>
                      <a:pt x="116" y="51"/>
                    </a:lnTo>
                    <a:lnTo>
                      <a:pt x="110" y="49"/>
                    </a:lnTo>
                    <a:lnTo>
                      <a:pt x="105" y="45"/>
                    </a:lnTo>
                    <a:lnTo>
                      <a:pt x="99" y="43"/>
                    </a:lnTo>
                    <a:lnTo>
                      <a:pt x="93" y="41"/>
                    </a:lnTo>
                    <a:lnTo>
                      <a:pt x="89" y="39"/>
                    </a:lnTo>
                    <a:lnTo>
                      <a:pt x="84" y="38"/>
                    </a:lnTo>
                    <a:lnTo>
                      <a:pt x="80" y="36"/>
                    </a:lnTo>
                    <a:lnTo>
                      <a:pt x="74" y="34"/>
                    </a:lnTo>
                    <a:lnTo>
                      <a:pt x="70" y="32"/>
                    </a:lnTo>
                    <a:lnTo>
                      <a:pt x="65" y="28"/>
                    </a:lnTo>
                    <a:lnTo>
                      <a:pt x="61" y="26"/>
                    </a:lnTo>
                    <a:lnTo>
                      <a:pt x="53" y="22"/>
                    </a:lnTo>
                    <a:lnTo>
                      <a:pt x="50" y="19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8" y="7"/>
                    </a:lnTo>
                    <a:lnTo>
                      <a:pt x="51" y="5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3"/>
                    </a:lnTo>
                    <a:lnTo>
                      <a:pt x="31" y="3"/>
                    </a:lnTo>
                    <a:lnTo>
                      <a:pt x="27" y="5"/>
                    </a:lnTo>
                    <a:lnTo>
                      <a:pt x="21" y="9"/>
                    </a:lnTo>
                    <a:lnTo>
                      <a:pt x="17" y="11"/>
                    </a:lnTo>
                    <a:lnTo>
                      <a:pt x="10" y="17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5" y="34"/>
                    </a:lnTo>
                    <a:lnTo>
                      <a:pt x="27" y="38"/>
                    </a:lnTo>
                    <a:lnTo>
                      <a:pt x="31" y="43"/>
                    </a:lnTo>
                    <a:lnTo>
                      <a:pt x="36" y="51"/>
                    </a:lnTo>
                    <a:lnTo>
                      <a:pt x="40" y="55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3" y="62"/>
                    </a:lnTo>
                    <a:lnTo>
                      <a:pt x="59" y="64"/>
                    </a:lnTo>
                    <a:lnTo>
                      <a:pt x="65" y="68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82" y="72"/>
                    </a:lnTo>
                    <a:lnTo>
                      <a:pt x="89" y="74"/>
                    </a:lnTo>
                    <a:lnTo>
                      <a:pt x="97" y="76"/>
                    </a:lnTo>
                    <a:lnTo>
                      <a:pt x="107" y="77"/>
                    </a:lnTo>
                    <a:lnTo>
                      <a:pt x="110" y="77"/>
                    </a:lnTo>
                    <a:lnTo>
                      <a:pt x="114" y="79"/>
                    </a:lnTo>
                    <a:lnTo>
                      <a:pt x="120" y="79"/>
                    </a:lnTo>
                    <a:lnTo>
                      <a:pt x="126" y="81"/>
                    </a:lnTo>
                    <a:lnTo>
                      <a:pt x="129" y="81"/>
                    </a:lnTo>
                    <a:lnTo>
                      <a:pt x="135" y="81"/>
                    </a:lnTo>
                    <a:lnTo>
                      <a:pt x="139" y="81"/>
                    </a:lnTo>
                    <a:lnTo>
                      <a:pt x="145" y="83"/>
                    </a:lnTo>
                    <a:lnTo>
                      <a:pt x="148" y="83"/>
                    </a:lnTo>
                    <a:lnTo>
                      <a:pt x="152" y="83"/>
                    </a:lnTo>
                    <a:lnTo>
                      <a:pt x="158" y="83"/>
                    </a:lnTo>
                    <a:lnTo>
                      <a:pt x="162" y="85"/>
                    </a:lnTo>
                    <a:lnTo>
                      <a:pt x="167" y="85"/>
                    </a:lnTo>
                    <a:lnTo>
                      <a:pt x="171" y="85"/>
                    </a:lnTo>
                    <a:lnTo>
                      <a:pt x="177" y="85"/>
                    </a:lnTo>
                    <a:lnTo>
                      <a:pt x="181" y="85"/>
                    </a:lnTo>
                    <a:lnTo>
                      <a:pt x="186" y="85"/>
                    </a:lnTo>
                    <a:lnTo>
                      <a:pt x="190" y="87"/>
                    </a:lnTo>
                    <a:lnTo>
                      <a:pt x="196" y="87"/>
                    </a:lnTo>
                    <a:lnTo>
                      <a:pt x="200" y="87"/>
                    </a:lnTo>
                    <a:lnTo>
                      <a:pt x="209" y="87"/>
                    </a:lnTo>
                    <a:lnTo>
                      <a:pt x="217" y="87"/>
                    </a:lnTo>
                    <a:lnTo>
                      <a:pt x="222" y="87"/>
                    </a:lnTo>
                    <a:lnTo>
                      <a:pt x="226" y="87"/>
                    </a:lnTo>
                    <a:lnTo>
                      <a:pt x="230" y="87"/>
                    </a:lnTo>
                    <a:lnTo>
                      <a:pt x="236" y="87"/>
                    </a:lnTo>
                    <a:lnTo>
                      <a:pt x="243" y="87"/>
                    </a:lnTo>
                    <a:lnTo>
                      <a:pt x="253" y="87"/>
                    </a:lnTo>
                    <a:lnTo>
                      <a:pt x="261" y="87"/>
                    </a:lnTo>
                    <a:lnTo>
                      <a:pt x="268" y="87"/>
                    </a:lnTo>
                    <a:lnTo>
                      <a:pt x="276" y="85"/>
                    </a:lnTo>
                    <a:lnTo>
                      <a:pt x="283" y="85"/>
                    </a:lnTo>
                    <a:lnTo>
                      <a:pt x="289" y="83"/>
                    </a:lnTo>
                    <a:lnTo>
                      <a:pt x="295" y="83"/>
                    </a:lnTo>
                    <a:lnTo>
                      <a:pt x="300" y="81"/>
                    </a:lnTo>
                    <a:lnTo>
                      <a:pt x="306" y="81"/>
                    </a:lnTo>
                    <a:lnTo>
                      <a:pt x="312" y="79"/>
                    </a:lnTo>
                    <a:lnTo>
                      <a:pt x="318" y="79"/>
                    </a:lnTo>
                    <a:lnTo>
                      <a:pt x="321" y="77"/>
                    </a:lnTo>
                    <a:lnTo>
                      <a:pt x="327" y="77"/>
                    </a:lnTo>
                    <a:lnTo>
                      <a:pt x="331" y="76"/>
                    </a:lnTo>
                    <a:lnTo>
                      <a:pt x="335" y="76"/>
                    </a:lnTo>
                    <a:lnTo>
                      <a:pt x="340" y="72"/>
                    </a:lnTo>
                    <a:lnTo>
                      <a:pt x="344" y="70"/>
                    </a:lnTo>
                    <a:lnTo>
                      <a:pt x="346" y="66"/>
                    </a:lnTo>
                    <a:lnTo>
                      <a:pt x="346" y="60"/>
                    </a:lnTo>
                    <a:lnTo>
                      <a:pt x="344" y="57"/>
                    </a:lnTo>
                    <a:lnTo>
                      <a:pt x="342" y="55"/>
                    </a:lnTo>
                    <a:lnTo>
                      <a:pt x="337" y="51"/>
                    </a:lnTo>
                    <a:lnTo>
                      <a:pt x="333" y="49"/>
                    </a:lnTo>
                    <a:lnTo>
                      <a:pt x="331" y="49"/>
                    </a:lnTo>
                    <a:lnTo>
                      <a:pt x="329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2" name="Freeform 28"/>
              <p:cNvSpPr>
                <a:spLocks/>
              </p:cNvSpPr>
              <p:nvPr/>
            </p:nvSpPr>
            <p:spPr bwMode="auto">
              <a:xfrm>
                <a:off x="1357" y="64"/>
                <a:ext cx="376" cy="449"/>
              </a:xfrm>
              <a:custGeom>
                <a:avLst/>
                <a:gdLst>
                  <a:gd name="T0" fmla="*/ 9 w 753"/>
                  <a:gd name="T1" fmla="*/ 28 h 899"/>
                  <a:gd name="T2" fmla="*/ 12 w 753"/>
                  <a:gd name="T3" fmla="*/ 24 h 899"/>
                  <a:gd name="T4" fmla="*/ 12 w 753"/>
                  <a:gd name="T5" fmla="*/ 21 h 899"/>
                  <a:gd name="T6" fmla="*/ 11 w 753"/>
                  <a:gd name="T7" fmla="*/ 17 h 899"/>
                  <a:gd name="T8" fmla="*/ 10 w 753"/>
                  <a:gd name="T9" fmla="*/ 14 h 899"/>
                  <a:gd name="T10" fmla="*/ 14 w 753"/>
                  <a:gd name="T11" fmla="*/ 15 h 899"/>
                  <a:gd name="T12" fmla="*/ 18 w 753"/>
                  <a:gd name="T13" fmla="*/ 16 h 899"/>
                  <a:gd name="T14" fmla="*/ 23 w 753"/>
                  <a:gd name="T15" fmla="*/ 17 h 899"/>
                  <a:gd name="T16" fmla="*/ 27 w 753"/>
                  <a:gd name="T17" fmla="*/ 17 h 899"/>
                  <a:gd name="T18" fmla="*/ 32 w 753"/>
                  <a:gd name="T19" fmla="*/ 17 h 899"/>
                  <a:gd name="T20" fmla="*/ 36 w 753"/>
                  <a:gd name="T21" fmla="*/ 15 h 899"/>
                  <a:gd name="T22" fmla="*/ 40 w 753"/>
                  <a:gd name="T23" fmla="*/ 13 h 899"/>
                  <a:gd name="T24" fmla="*/ 42 w 753"/>
                  <a:gd name="T25" fmla="*/ 14 h 899"/>
                  <a:gd name="T26" fmla="*/ 44 w 753"/>
                  <a:gd name="T27" fmla="*/ 18 h 899"/>
                  <a:gd name="T28" fmla="*/ 45 w 753"/>
                  <a:gd name="T29" fmla="*/ 23 h 899"/>
                  <a:gd name="T30" fmla="*/ 45 w 753"/>
                  <a:gd name="T31" fmla="*/ 26 h 899"/>
                  <a:gd name="T32" fmla="*/ 44 w 753"/>
                  <a:gd name="T33" fmla="*/ 31 h 899"/>
                  <a:gd name="T34" fmla="*/ 45 w 753"/>
                  <a:gd name="T35" fmla="*/ 34 h 899"/>
                  <a:gd name="T36" fmla="*/ 44 w 753"/>
                  <a:gd name="T37" fmla="*/ 39 h 899"/>
                  <a:gd name="T38" fmla="*/ 42 w 753"/>
                  <a:gd name="T39" fmla="*/ 43 h 899"/>
                  <a:gd name="T40" fmla="*/ 39 w 753"/>
                  <a:gd name="T41" fmla="*/ 46 h 899"/>
                  <a:gd name="T42" fmla="*/ 36 w 753"/>
                  <a:gd name="T43" fmla="*/ 49 h 899"/>
                  <a:gd name="T44" fmla="*/ 32 w 753"/>
                  <a:gd name="T45" fmla="*/ 51 h 899"/>
                  <a:gd name="T46" fmla="*/ 27 w 753"/>
                  <a:gd name="T47" fmla="*/ 52 h 899"/>
                  <a:gd name="T48" fmla="*/ 23 w 753"/>
                  <a:gd name="T49" fmla="*/ 51 h 899"/>
                  <a:gd name="T50" fmla="*/ 19 w 753"/>
                  <a:gd name="T51" fmla="*/ 50 h 899"/>
                  <a:gd name="T52" fmla="*/ 15 w 753"/>
                  <a:gd name="T53" fmla="*/ 48 h 899"/>
                  <a:gd name="T54" fmla="*/ 12 w 753"/>
                  <a:gd name="T55" fmla="*/ 45 h 899"/>
                  <a:gd name="T56" fmla="*/ 8 w 753"/>
                  <a:gd name="T57" fmla="*/ 40 h 899"/>
                  <a:gd name="T58" fmla="*/ 7 w 753"/>
                  <a:gd name="T59" fmla="*/ 41 h 899"/>
                  <a:gd name="T60" fmla="*/ 10 w 753"/>
                  <a:gd name="T61" fmla="*/ 45 h 899"/>
                  <a:gd name="T62" fmla="*/ 13 w 753"/>
                  <a:gd name="T63" fmla="*/ 48 h 899"/>
                  <a:gd name="T64" fmla="*/ 17 w 753"/>
                  <a:gd name="T65" fmla="*/ 52 h 899"/>
                  <a:gd name="T66" fmla="*/ 23 w 753"/>
                  <a:gd name="T67" fmla="*/ 54 h 899"/>
                  <a:gd name="T68" fmla="*/ 29 w 753"/>
                  <a:gd name="T69" fmla="*/ 56 h 899"/>
                  <a:gd name="T70" fmla="*/ 35 w 753"/>
                  <a:gd name="T71" fmla="*/ 54 h 899"/>
                  <a:gd name="T72" fmla="*/ 40 w 753"/>
                  <a:gd name="T73" fmla="*/ 50 h 899"/>
                  <a:gd name="T74" fmla="*/ 43 w 753"/>
                  <a:gd name="T75" fmla="*/ 45 h 899"/>
                  <a:gd name="T76" fmla="*/ 45 w 753"/>
                  <a:gd name="T77" fmla="*/ 40 h 899"/>
                  <a:gd name="T78" fmla="*/ 46 w 753"/>
                  <a:gd name="T79" fmla="*/ 36 h 899"/>
                  <a:gd name="T80" fmla="*/ 46 w 753"/>
                  <a:gd name="T81" fmla="*/ 31 h 899"/>
                  <a:gd name="T82" fmla="*/ 45 w 753"/>
                  <a:gd name="T83" fmla="*/ 28 h 899"/>
                  <a:gd name="T84" fmla="*/ 46 w 753"/>
                  <a:gd name="T85" fmla="*/ 25 h 899"/>
                  <a:gd name="T86" fmla="*/ 46 w 753"/>
                  <a:gd name="T87" fmla="*/ 21 h 899"/>
                  <a:gd name="T88" fmla="*/ 46 w 753"/>
                  <a:gd name="T89" fmla="*/ 17 h 899"/>
                  <a:gd name="T90" fmla="*/ 44 w 753"/>
                  <a:gd name="T91" fmla="*/ 11 h 899"/>
                  <a:gd name="T92" fmla="*/ 43 w 753"/>
                  <a:gd name="T93" fmla="*/ 8 h 899"/>
                  <a:gd name="T94" fmla="*/ 41 w 753"/>
                  <a:gd name="T95" fmla="*/ 4 h 899"/>
                  <a:gd name="T96" fmla="*/ 37 w 753"/>
                  <a:gd name="T97" fmla="*/ 2 h 899"/>
                  <a:gd name="T98" fmla="*/ 33 w 753"/>
                  <a:gd name="T99" fmla="*/ 0 h 899"/>
                  <a:gd name="T100" fmla="*/ 28 w 753"/>
                  <a:gd name="T101" fmla="*/ 0 h 899"/>
                  <a:gd name="T102" fmla="*/ 22 w 753"/>
                  <a:gd name="T103" fmla="*/ 0 h 899"/>
                  <a:gd name="T104" fmla="*/ 16 w 753"/>
                  <a:gd name="T105" fmla="*/ 0 h 899"/>
                  <a:gd name="T106" fmla="*/ 12 w 753"/>
                  <a:gd name="T107" fmla="*/ 1 h 899"/>
                  <a:gd name="T108" fmla="*/ 8 w 753"/>
                  <a:gd name="T109" fmla="*/ 3 h 899"/>
                  <a:gd name="T110" fmla="*/ 4 w 753"/>
                  <a:gd name="T111" fmla="*/ 7 h 899"/>
                  <a:gd name="T112" fmla="*/ 1 w 753"/>
                  <a:gd name="T113" fmla="*/ 13 h 899"/>
                  <a:gd name="T114" fmla="*/ 0 w 753"/>
                  <a:gd name="T115" fmla="*/ 18 h 899"/>
                  <a:gd name="T116" fmla="*/ 0 w 753"/>
                  <a:gd name="T117" fmla="*/ 22 h 899"/>
                  <a:gd name="T118" fmla="*/ 0 w 753"/>
                  <a:gd name="T119" fmla="*/ 25 h 899"/>
                  <a:gd name="T120" fmla="*/ 1 w 753"/>
                  <a:gd name="T121" fmla="*/ 29 h 899"/>
                  <a:gd name="T122" fmla="*/ 4 w 753"/>
                  <a:gd name="T123" fmla="*/ 29 h 899"/>
                  <a:gd name="T124" fmla="*/ 8 w 753"/>
                  <a:gd name="T125" fmla="*/ 31 h 8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3"/>
                  <a:gd name="T190" fmla="*/ 0 h 899"/>
                  <a:gd name="T191" fmla="*/ 753 w 753"/>
                  <a:gd name="T192" fmla="*/ 899 h 8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3" h="899">
                    <a:moveTo>
                      <a:pt x="128" y="504"/>
                    </a:moveTo>
                    <a:lnTo>
                      <a:pt x="128" y="502"/>
                    </a:lnTo>
                    <a:lnTo>
                      <a:pt x="131" y="496"/>
                    </a:lnTo>
                    <a:lnTo>
                      <a:pt x="131" y="492"/>
                    </a:lnTo>
                    <a:lnTo>
                      <a:pt x="135" y="491"/>
                    </a:lnTo>
                    <a:lnTo>
                      <a:pt x="137" y="487"/>
                    </a:lnTo>
                    <a:lnTo>
                      <a:pt x="141" y="481"/>
                    </a:lnTo>
                    <a:lnTo>
                      <a:pt x="143" y="475"/>
                    </a:lnTo>
                    <a:lnTo>
                      <a:pt x="147" y="470"/>
                    </a:lnTo>
                    <a:lnTo>
                      <a:pt x="149" y="464"/>
                    </a:lnTo>
                    <a:lnTo>
                      <a:pt x="154" y="458"/>
                    </a:lnTo>
                    <a:lnTo>
                      <a:pt x="156" y="453"/>
                    </a:lnTo>
                    <a:lnTo>
                      <a:pt x="160" y="447"/>
                    </a:lnTo>
                    <a:lnTo>
                      <a:pt x="164" y="439"/>
                    </a:lnTo>
                    <a:lnTo>
                      <a:pt x="169" y="434"/>
                    </a:lnTo>
                    <a:lnTo>
                      <a:pt x="171" y="426"/>
                    </a:lnTo>
                    <a:lnTo>
                      <a:pt x="175" y="420"/>
                    </a:lnTo>
                    <a:lnTo>
                      <a:pt x="179" y="415"/>
                    </a:lnTo>
                    <a:lnTo>
                      <a:pt x="183" y="407"/>
                    </a:lnTo>
                    <a:lnTo>
                      <a:pt x="187" y="401"/>
                    </a:lnTo>
                    <a:lnTo>
                      <a:pt x="190" y="396"/>
                    </a:lnTo>
                    <a:lnTo>
                      <a:pt x="192" y="388"/>
                    </a:lnTo>
                    <a:lnTo>
                      <a:pt x="196" y="384"/>
                    </a:lnTo>
                    <a:lnTo>
                      <a:pt x="198" y="378"/>
                    </a:lnTo>
                    <a:lnTo>
                      <a:pt x="202" y="373"/>
                    </a:lnTo>
                    <a:lnTo>
                      <a:pt x="204" y="369"/>
                    </a:lnTo>
                    <a:lnTo>
                      <a:pt x="206" y="365"/>
                    </a:lnTo>
                    <a:lnTo>
                      <a:pt x="207" y="359"/>
                    </a:lnTo>
                    <a:lnTo>
                      <a:pt x="209" y="356"/>
                    </a:lnTo>
                    <a:lnTo>
                      <a:pt x="209" y="352"/>
                    </a:lnTo>
                    <a:lnTo>
                      <a:pt x="207" y="346"/>
                    </a:lnTo>
                    <a:lnTo>
                      <a:pt x="206" y="342"/>
                    </a:lnTo>
                    <a:lnTo>
                      <a:pt x="206" y="339"/>
                    </a:lnTo>
                    <a:lnTo>
                      <a:pt x="204" y="333"/>
                    </a:lnTo>
                    <a:lnTo>
                      <a:pt x="204" y="329"/>
                    </a:lnTo>
                    <a:lnTo>
                      <a:pt x="202" y="323"/>
                    </a:lnTo>
                    <a:lnTo>
                      <a:pt x="200" y="320"/>
                    </a:lnTo>
                    <a:lnTo>
                      <a:pt x="198" y="314"/>
                    </a:lnTo>
                    <a:lnTo>
                      <a:pt x="198" y="308"/>
                    </a:lnTo>
                    <a:lnTo>
                      <a:pt x="196" y="302"/>
                    </a:lnTo>
                    <a:lnTo>
                      <a:pt x="194" y="297"/>
                    </a:lnTo>
                    <a:lnTo>
                      <a:pt x="192" y="291"/>
                    </a:lnTo>
                    <a:lnTo>
                      <a:pt x="190" y="285"/>
                    </a:lnTo>
                    <a:lnTo>
                      <a:pt x="188" y="280"/>
                    </a:lnTo>
                    <a:lnTo>
                      <a:pt x="187" y="274"/>
                    </a:lnTo>
                    <a:lnTo>
                      <a:pt x="185" y="268"/>
                    </a:lnTo>
                    <a:lnTo>
                      <a:pt x="183" y="263"/>
                    </a:lnTo>
                    <a:lnTo>
                      <a:pt x="181" y="259"/>
                    </a:lnTo>
                    <a:lnTo>
                      <a:pt x="181" y="253"/>
                    </a:lnTo>
                    <a:lnTo>
                      <a:pt x="179" y="249"/>
                    </a:lnTo>
                    <a:lnTo>
                      <a:pt x="177" y="245"/>
                    </a:lnTo>
                    <a:lnTo>
                      <a:pt x="175" y="238"/>
                    </a:lnTo>
                    <a:lnTo>
                      <a:pt x="173" y="232"/>
                    </a:lnTo>
                    <a:lnTo>
                      <a:pt x="171" y="228"/>
                    </a:lnTo>
                    <a:lnTo>
                      <a:pt x="171" y="226"/>
                    </a:lnTo>
                    <a:lnTo>
                      <a:pt x="175" y="226"/>
                    </a:lnTo>
                    <a:lnTo>
                      <a:pt x="177" y="228"/>
                    </a:lnTo>
                    <a:lnTo>
                      <a:pt x="183" y="230"/>
                    </a:lnTo>
                    <a:lnTo>
                      <a:pt x="188" y="230"/>
                    </a:lnTo>
                    <a:lnTo>
                      <a:pt x="196" y="232"/>
                    </a:lnTo>
                    <a:lnTo>
                      <a:pt x="200" y="234"/>
                    </a:lnTo>
                    <a:lnTo>
                      <a:pt x="206" y="236"/>
                    </a:lnTo>
                    <a:lnTo>
                      <a:pt x="209" y="236"/>
                    </a:lnTo>
                    <a:lnTo>
                      <a:pt x="215" y="238"/>
                    </a:lnTo>
                    <a:lnTo>
                      <a:pt x="219" y="238"/>
                    </a:lnTo>
                    <a:lnTo>
                      <a:pt x="225" y="240"/>
                    </a:lnTo>
                    <a:lnTo>
                      <a:pt x="230" y="242"/>
                    </a:lnTo>
                    <a:lnTo>
                      <a:pt x="236" y="244"/>
                    </a:lnTo>
                    <a:lnTo>
                      <a:pt x="242" y="244"/>
                    </a:lnTo>
                    <a:lnTo>
                      <a:pt x="247" y="245"/>
                    </a:lnTo>
                    <a:lnTo>
                      <a:pt x="253" y="245"/>
                    </a:lnTo>
                    <a:lnTo>
                      <a:pt x="261" y="249"/>
                    </a:lnTo>
                    <a:lnTo>
                      <a:pt x="266" y="249"/>
                    </a:lnTo>
                    <a:lnTo>
                      <a:pt x="274" y="251"/>
                    </a:lnTo>
                    <a:lnTo>
                      <a:pt x="280" y="253"/>
                    </a:lnTo>
                    <a:lnTo>
                      <a:pt x="287" y="255"/>
                    </a:lnTo>
                    <a:lnTo>
                      <a:pt x="295" y="257"/>
                    </a:lnTo>
                    <a:lnTo>
                      <a:pt x="301" y="259"/>
                    </a:lnTo>
                    <a:lnTo>
                      <a:pt x="308" y="261"/>
                    </a:lnTo>
                    <a:lnTo>
                      <a:pt x="316" y="263"/>
                    </a:lnTo>
                    <a:lnTo>
                      <a:pt x="323" y="263"/>
                    </a:lnTo>
                    <a:lnTo>
                      <a:pt x="329" y="264"/>
                    </a:lnTo>
                    <a:lnTo>
                      <a:pt x="337" y="264"/>
                    </a:lnTo>
                    <a:lnTo>
                      <a:pt x="344" y="268"/>
                    </a:lnTo>
                    <a:lnTo>
                      <a:pt x="352" y="268"/>
                    </a:lnTo>
                    <a:lnTo>
                      <a:pt x="360" y="270"/>
                    </a:lnTo>
                    <a:lnTo>
                      <a:pt x="367" y="270"/>
                    </a:lnTo>
                    <a:lnTo>
                      <a:pt x="373" y="274"/>
                    </a:lnTo>
                    <a:lnTo>
                      <a:pt x="380" y="274"/>
                    </a:lnTo>
                    <a:lnTo>
                      <a:pt x="388" y="276"/>
                    </a:lnTo>
                    <a:lnTo>
                      <a:pt x="394" y="276"/>
                    </a:lnTo>
                    <a:lnTo>
                      <a:pt x="401" y="278"/>
                    </a:lnTo>
                    <a:lnTo>
                      <a:pt x="407" y="278"/>
                    </a:lnTo>
                    <a:lnTo>
                      <a:pt x="415" y="280"/>
                    </a:lnTo>
                    <a:lnTo>
                      <a:pt x="422" y="282"/>
                    </a:lnTo>
                    <a:lnTo>
                      <a:pt x="430" y="282"/>
                    </a:lnTo>
                    <a:lnTo>
                      <a:pt x="436" y="282"/>
                    </a:lnTo>
                    <a:lnTo>
                      <a:pt x="441" y="283"/>
                    </a:lnTo>
                    <a:lnTo>
                      <a:pt x="447" y="283"/>
                    </a:lnTo>
                    <a:lnTo>
                      <a:pt x="453" y="285"/>
                    </a:lnTo>
                    <a:lnTo>
                      <a:pt x="460" y="285"/>
                    </a:lnTo>
                    <a:lnTo>
                      <a:pt x="464" y="285"/>
                    </a:lnTo>
                    <a:lnTo>
                      <a:pt x="470" y="287"/>
                    </a:lnTo>
                    <a:lnTo>
                      <a:pt x="475" y="287"/>
                    </a:lnTo>
                    <a:lnTo>
                      <a:pt x="481" y="287"/>
                    </a:lnTo>
                    <a:lnTo>
                      <a:pt x="485" y="287"/>
                    </a:lnTo>
                    <a:lnTo>
                      <a:pt x="491" y="287"/>
                    </a:lnTo>
                    <a:lnTo>
                      <a:pt x="496" y="287"/>
                    </a:lnTo>
                    <a:lnTo>
                      <a:pt x="502" y="287"/>
                    </a:lnTo>
                    <a:lnTo>
                      <a:pt x="512" y="287"/>
                    </a:lnTo>
                    <a:lnTo>
                      <a:pt x="517" y="283"/>
                    </a:lnTo>
                    <a:lnTo>
                      <a:pt x="523" y="282"/>
                    </a:lnTo>
                    <a:lnTo>
                      <a:pt x="529" y="280"/>
                    </a:lnTo>
                    <a:lnTo>
                      <a:pt x="536" y="278"/>
                    </a:lnTo>
                    <a:lnTo>
                      <a:pt x="542" y="274"/>
                    </a:lnTo>
                    <a:lnTo>
                      <a:pt x="550" y="272"/>
                    </a:lnTo>
                    <a:lnTo>
                      <a:pt x="557" y="268"/>
                    </a:lnTo>
                    <a:lnTo>
                      <a:pt x="563" y="266"/>
                    </a:lnTo>
                    <a:lnTo>
                      <a:pt x="571" y="263"/>
                    </a:lnTo>
                    <a:lnTo>
                      <a:pt x="576" y="259"/>
                    </a:lnTo>
                    <a:lnTo>
                      <a:pt x="584" y="255"/>
                    </a:lnTo>
                    <a:lnTo>
                      <a:pt x="590" y="253"/>
                    </a:lnTo>
                    <a:lnTo>
                      <a:pt x="597" y="249"/>
                    </a:lnTo>
                    <a:lnTo>
                      <a:pt x="603" y="245"/>
                    </a:lnTo>
                    <a:lnTo>
                      <a:pt x="610" y="242"/>
                    </a:lnTo>
                    <a:lnTo>
                      <a:pt x="616" y="238"/>
                    </a:lnTo>
                    <a:lnTo>
                      <a:pt x="622" y="234"/>
                    </a:lnTo>
                    <a:lnTo>
                      <a:pt x="628" y="232"/>
                    </a:lnTo>
                    <a:lnTo>
                      <a:pt x="633" y="228"/>
                    </a:lnTo>
                    <a:lnTo>
                      <a:pt x="639" y="225"/>
                    </a:lnTo>
                    <a:lnTo>
                      <a:pt x="643" y="223"/>
                    </a:lnTo>
                    <a:lnTo>
                      <a:pt x="648" y="219"/>
                    </a:lnTo>
                    <a:lnTo>
                      <a:pt x="652" y="217"/>
                    </a:lnTo>
                    <a:lnTo>
                      <a:pt x="656" y="215"/>
                    </a:lnTo>
                    <a:lnTo>
                      <a:pt x="664" y="209"/>
                    </a:lnTo>
                    <a:lnTo>
                      <a:pt x="667" y="207"/>
                    </a:lnTo>
                    <a:lnTo>
                      <a:pt x="671" y="206"/>
                    </a:lnTo>
                    <a:lnTo>
                      <a:pt x="673" y="206"/>
                    </a:lnTo>
                    <a:lnTo>
                      <a:pt x="675" y="207"/>
                    </a:lnTo>
                    <a:lnTo>
                      <a:pt x="677" y="211"/>
                    </a:lnTo>
                    <a:lnTo>
                      <a:pt x="683" y="219"/>
                    </a:lnTo>
                    <a:lnTo>
                      <a:pt x="683" y="223"/>
                    </a:lnTo>
                    <a:lnTo>
                      <a:pt x="686" y="226"/>
                    </a:lnTo>
                    <a:lnTo>
                      <a:pt x="688" y="232"/>
                    </a:lnTo>
                    <a:lnTo>
                      <a:pt x="690" y="236"/>
                    </a:lnTo>
                    <a:lnTo>
                      <a:pt x="694" y="242"/>
                    </a:lnTo>
                    <a:lnTo>
                      <a:pt x="696" y="245"/>
                    </a:lnTo>
                    <a:lnTo>
                      <a:pt x="700" y="251"/>
                    </a:lnTo>
                    <a:lnTo>
                      <a:pt x="702" y="259"/>
                    </a:lnTo>
                    <a:lnTo>
                      <a:pt x="706" y="263"/>
                    </a:lnTo>
                    <a:lnTo>
                      <a:pt x="707" y="270"/>
                    </a:lnTo>
                    <a:lnTo>
                      <a:pt x="709" y="276"/>
                    </a:lnTo>
                    <a:lnTo>
                      <a:pt x="713" y="282"/>
                    </a:lnTo>
                    <a:lnTo>
                      <a:pt x="715" y="289"/>
                    </a:lnTo>
                    <a:lnTo>
                      <a:pt x="717" y="297"/>
                    </a:lnTo>
                    <a:lnTo>
                      <a:pt x="719" y="304"/>
                    </a:lnTo>
                    <a:lnTo>
                      <a:pt x="721" y="310"/>
                    </a:lnTo>
                    <a:lnTo>
                      <a:pt x="723" y="318"/>
                    </a:lnTo>
                    <a:lnTo>
                      <a:pt x="725" y="325"/>
                    </a:lnTo>
                    <a:lnTo>
                      <a:pt x="726" y="331"/>
                    </a:lnTo>
                    <a:lnTo>
                      <a:pt x="728" y="339"/>
                    </a:lnTo>
                    <a:lnTo>
                      <a:pt x="728" y="346"/>
                    </a:lnTo>
                    <a:lnTo>
                      <a:pt x="728" y="354"/>
                    </a:lnTo>
                    <a:lnTo>
                      <a:pt x="728" y="361"/>
                    </a:lnTo>
                    <a:lnTo>
                      <a:pt x="730" y="369"/>
                    </a:lnTo>
                    <a:lnTo>
                      <a:pt x="728" y="375"/>
                    </a:lnTo>
                    <a:lnTo>
                      <a:pt x="728" y="382"/>
                    </a:lnTo>
                    <a:lnTo>
                      <a:pt x="726" y="388"/>
                    </a:lnTo>
                    <a:lnTo>
                      <a:pt x="726" y="394"/>
                    </a:lnTo>
                    <a:lnTo>
                      <a:pt x="726" y="399"/>
                    </a:lnTo>
                    <a:lnTo>
                      <a:pt x="725" y="405"/>
                    </a:lnTo>
                    <a:lnTo>
                      <a:pt x="725" y="411"/>
                    </a:lnTo>
                    <a:lnTo>
                      <a:pt x="725" y="416"/>
                    </a:lnTo>
                    <a:lnTo>
                      <a:pt x="723" y="420"/>
                    </a:lnTo>
                    <a:lnTo>
                      <a:pt x="723" y="426"/>
                    </a:lnTo>
                    <a:lnTo>
                      <a:pt x="721" y="430"/>
                    </a:lnTo>
                    <a:lnTo>
                      <a:pt x="721" y="435"/>
                    </a:lnTo>
                    <a:lnTo>
                      <a:pt x="719" y="443"/>
                    </a:lnTo>
                    <a:lnTo>
                      <a:pt x="717" y="453"/>
                    </a:lnTo>
                    <a:lnTo>
                      <a:pt x="715" y="458"/>
                    </a:lnTo>
                    <a:lnTo>
                      <a:pt x="713" y="464"/>
                    </a:lnTo>
                    <a:lnTo>
                      <a:pt x="711" y="468"/>
                    </a:lnTo>
                    <a:lnTo>
                      <a:pt x="711" y="473"/>
                    </a:lnTo>
                    <a:lnTo>
                      <a:pt x="709" y="479"/>
                    </a:lnTo>
                    <a:lnTo>
                      <a:pt x="709" y="485"/>
                    </a:lnTo>
                    <a:lnTo>
                      <a:pt x="709" y="489"/>
                    </a:lnTo>
                    <a:lnTo>
                      <a:pt x="713" y="496"/>
                    </a:lnTo>
                    <a:lnTo>
                      <a:pt x="715" y="500"/>
                    </a:lnTo>
                    <a:lnTo>
                      <a:pt x="717" y="506"/>
                    </a:lnTo>
                    <a:lnTo>
                      <a:pt x="721" y="513"/>
                    </a:lnTo>
                    <a:lnTo>
                      <a:pt x="725" y="519"/>
                    </a:lnTo>
                    <a:lnTo>
                      <a:pt x="726" y="527"/>
                    </a:lnTo>
                    <a:lnTo>
                      <a:pt x="728" y="534"/>
                    </a:lnTo>
                    <a:lnTo>
                      <a:pt x="728" y="540"/>
                    </a:lnTo>
                    <a:lnTo>
                      <a:pt x="730" y="544"/>
                    </a:lnTo>
                    <a:lnTo>
                      <a:pt x="730" y="549"/>
                    </a:lnTo>
                    <a:lnTo>
                      <a:pt x="732" y="553"/>
                    </a:lnTo>
                    <a:lnTo>
                      <a:pt x="732" y="559"/>
                    </a:lnTo>
                    <a:lnTo>
                      <a:pt x="732" y="563"/>
                    </a:lnTo>
                    <a:lnTo>
                      <a:pt x="732" y="568"/>
                    </a:lnTo>
                    <a:lnTo>
                      <a:pt x="732" y="576"/>
                    </a:lnTo>
                    <a:lnTo>
                      <a:pt x="730" y="580"/>
                    </a:lnTo>
                    <a:lnTo>
                      <a:pt x="730" y="587"/>
                    </a:lnTo>
                    <a:lnTo>
                      <a:pt x="728" y="593"/>
                    </a:lnTo>
                    <a:lnTo>
                      <a:pt x="726" y="601"/>
                    </a:lnTo>
                    <a:lnTo>
                      <a:pt x="725" y="606"/>
                    </a:lnTo>
                    <a:lnTo>
                      <a:pt x="723" y="612"/>
                    </a:lnTo>
                    <a:lnTo>
                      <a:pt x="719" y="620"/>
                    </a:lnTo>
                    <a:lnTo>
                      <a:pt x="717" y="627"/>
                    </a:lnTo>
                    <a:lnTo>
                      <a:pt x="713" y="635"/>
                    </a:lnTo>
                    <a:lnTo>
                      <a:pt x="709" y="644"/>
                    </a:lnTo>
                    <a:lnTo>
                      <a:pt x="707" y="648"/>
                    </a:lnTo>
                    <a:lnTo>
                      <a:pt x="706" y="652"/>
                    </a:lnTo>
                    <a:lnTo>
                      <a:pt x="704" y="656"/>
                    </a:lnTo>
                    <a:lnTo>
                      <a:pt x="702" y="662"/>
                    </a:lnTo>
                    <a:lnTo>
                      <a:pt x="696" y="669"/>
                    </a:lnTo>
                    <a:lnTo>
                      <a:pt x="692" y="679"/>
                    </a:lnTo>
                    <a:lnTo>
                      <a:pt x="688" y="682"/>
                    </a:lnTo>
                    <a:lnTo>
                      <a:pt x="686" y="688"/>
                    </a:lnTo>
                    <a:lnTo>
                      <a:pt x="683" y="692"/>
                    </a:lnTo>
                    <a:lnTo>
                      <a:pt x="681" y="698"/>
                    </a:lnTo>
                    <a:lnTo>
                      <a:pt x="677" y="701"/>
                    </a:lnTo>
                    <a:lnTo>
                      <a:pt x="675" y="705"/>
                    </a:lnTo>
                    <a:lnTo>
                      <a:pt x="671" y="711"/>
                    </a:lnTo>
                    <a:lnTo>
                      <a:pt x="667" y="715"/>
                    </a:lnTo>
                    <a:lnTo>
                      <a:pt x="666" y="719"/>
                    </a:lnTo>
                    <a:lnTo>
                      <a:pt x="662" y="724"/>
                    </a:lnTo>
                    <a:lnTo>
                      <a:pt x="658" y="728"/>
                    </a:lnTo>
                    <a:lnTo>
                      <a:pt x="656" y="734"/>
                    </a:lnTo>
                    <a:lnTo>
                      <a:pt x="647" y="741"/>
                    </a:lnTo>
                    <a:lnTo>
                      <a:pt x="639" y="751"/>
                    </a:lnTo>
                    <a:lnTo>
                      <a:pt x="631" y="758"/>
                    </a:lnTo>
                    <a:lnTo>
                      <a:pt x="622" y="766"/>
                    </a:lnTo>
                    <a:lnTo>
                      <a:pt x="618" y="770"/>
                    </a:lnTo>
                    <a:lnTo>
                      <a:pt x="612" y="774"/>
                    </a:lnTo>
                    <a:lnTo>
                      <a:pt x="609" y="777"/>
                    </a:lnTo>
                    <a:lnTo>
                      <a:pt x="605" y="781"/>
                    </a:lnTo>
                    <a:lnTo>
                      <a:pt x="599" y="785"/>
                    </a:lnTo>
                    <a:lnTo>
                      <a:pt x="595" y="789"/>
                    </a:lnTo>
                    <a:lnTo>
                      <a:pt x="590" y="793"/>
                    </a:lnTo>
                    <a:lnTo>
                      <a:pt x="586" y="796"/>
                    </a:lnTo>
                    <a:lnTo>
                      <a:pt x="580" y="798"/>
                    </a:lnTo>
                    <a:lnTo>
                      <a:pt x="574" y="802"/>
                    </a:lnTo>
                    <a:lnTo>
                      <a:pt x="569" y="804"/>
                    </a:lnTo>
                    <a:lnTo>
                      <a:pt x="563" y="808"/>
                    </a:lnTo>
                    <a:lnTo>
                      <a:pt x="557" y="810"/>
                    </a:lnTo>
                    <a:lnTo>
                      <a:pt x="552" y="814"/>
                    </a:lnTo>
                    <a:lnTo>
                      <a:pt x="546" y="815"/>
                    </a:lnTo>
                    <a:lnTo>
                      <a:pt x="542" y="819"/>
                    </a:lnTo>
                    <a:lnTo>
                      <a:pt x="536" y="821"/>
                    </a:lnTo>
                    <a:lnTo>
                      <a:pt x="531" y="821"/>
                    </a:lnTo>
                    <a:lnTo>
                      <a:pt x="525" y="823"/>
                    </a:lnTo>
                    <a:lnTo>
                      <a:pt x="519" y="827"/>
                    </a:lnTo>
                    <a:lnTo>
                      <a:pt x="512" y="827"/>
                    </a:lnTo>
                    <a:lnTo>
                      <a:pt x="506" y="829"/>
                    </a:lnTo>
                    <a:lnTo>
                      <a:pt x="500" y="831"/>
                    </a:lnTo>
                    <a:lnTo>
                      <a:pt x="495" y="833"/>
                    </a:lnTo>
                    <a:lnTo>
                      <a:pt x="487" y="833"/>
                    </a:lnTo>
                    <a:lnTo>
                      <a:pt x="481" y="833"/>
                    </a:lnTo>
                    <a:lnTo>
                      <a:pt x="474" y="833"/>
                    </a:lnTo>
                    <a:lnTo>
                      <a:pt x="468" y="833"/>
                    </a:lnTo>
                    <a:lnTo>
                      <a:pt x="460" y="833"/>
                    </a:lnTo>
                    <a:lnTo>
                      <a:pt x="455" y="833"/>
                    </a:lnTo>
                    <a:lnTo>
                      <a:pt x="447" y="833"/>
                    </a:lnTo>
                    <a:lnTo>
                      <a:pt x="441" y="833"/>
                    </a:lnTo>
                    <a:lnTo>
                      <a:pt x="434" y="833"/>
                    </a:lnTo>
                    <a:lnTo>
                      <a:pt x="428" y="833"/>
                    </a:lnTo>
                    <a:lnTo>
                      <a:pt x="422" y="831"/>
                    </a:lnTo>
                    <a:lnTo>
                      <a:pt x="415" y="831"/>
                    </a:lnTo>
                    <a:lnTo>
                      <a:pt x="409" y="829"/>
                    </a:lnTo>
                    <a:lnTo>
                      <a:pt x="403" y="829"/>
                    </a:lnTo>
                    <a:lnTo>
                      <a:pt x="398" y="827"/>
                    </a:lnTo>
                    <a:lnTo>
                      <a:pt x="392" y="827"/>
                    </a:lnTo>
                    <a:lnTo>
                      <a:pt x="384" y="825"/>
                    </a:lnTo>
                    <a:lnTo>
                      <a:pt x="379" y="823"/>
                    </a:lnTo>
                    <a:lnTo>
                      <a:pt x="371" y="821"/>
                    </a:lnTo>
                    <a:lnTo>
                      <a:pt x="367" y="821"/>
                    </a:lnTo>
                    <a:lnTo>
                      <a:pt x="360" y="817"/>
                    </a:lnTo>
                    <a:lnTo>
                      <a:pt x="354" y="815"/>
                    </a:lnTo>
                    <a:lnTo>
                      <a:pt x="348" y="815"/>
                    </a:lnTo>
                    <a:lnTo>
                      <a:pt x="342" y="814"/>
                    </a:lnTo>
                    <a:lnTo>
                      <a:pt x="335" y="810"/>
                    </a:lnTo>
                    <a:lnTo>
                      <a:pt x="329" y="808"/>
                    </a:lnTo>
                    <a:lnTo>
                      <a:pt x="323" y="806"/>
                    </a:lnTo>
                    <a:lnTo>
                      <a:pt x="318" y="804"/>
                    </a:lnTo>
                    <a:lnTo>
                      <a:pt x="312" y="802"/>
                    </a:lnTo>
                    <a:lnTo>
                      <a:pt x="306" y="798"/>
                    </a:lnTo>
                    <a:lnTo>
                      <a:pt x="301" y="796"/>
                    </a:lnTo>
                    <a:lnTo>
                      <a:pt x="297" y="795"/>
                    </a:lnTo>
                    <a:lnTo>
                      <a:pt x="291" y="791"/>
                    </a:lnTo>
                    <a:lnTo>
                      <a:pt x="285" y="789"/>
                    </a:lnTo>
                    <a:lnTo>
                      <a:pt x="278" y="785"/>
                    </a:lnTo>
                    <a:lnTo>
                      <a:pt x="274" y="783"/>
                    </a:lnTo>
                    <a:lnTo>
                      <a:pt x="268" y="779"/>
                    </a:lnTo>
                    <a:lnTo>
                      <a:pt x="263" y="776"/>
                    </a:lnTo>
                    <a:lnTo>
                      <a:pt x="259" y="772"/>
                    </a:lnTo>
                    <a:lnTo>
                      <a:pt x="253" y="770"/>
                    </a:lnTo>
                    <a:lnTo>
                      <a:pt x="249" y="766"/>
                    </a:lnTo>
                    <a:lnTo>
                      <a:pt x="244" y="762"/>
                    </a:lnTo>
                    <a:lnTo>
                      <a:pt x="240" y="760"/>
                    </a:lnTo>
                    <a:lnTo>
                      <a:pt x="234" y="757"/>
                    </a:lnTo>
                    <a:lnTo>
                      <a:pt x="230" y="753"/>
                    </a:lnTo>
                    <a:lnTo>
                      <a:pt x="225" y="749"/>
                    </a:lnTo>
                    <a:lnTo>
                      <a:pt x="221" y="745"/>
                    </a:lnTo>
                    <a:lnTo>
                      <a:pt x="217" y="743"/>
                    </a:lnTo>
                    <a:lnTo>
                      <a:pt x="207" y="736"/>
                    </a:lnTo>
                    <a:lnTo>
                      <a:pt x="200" y="728"/>
                    </a:lnTo>
                    <a:lnTo>
                      <a:pt x="192" y="720"/>
                    </a:lnTo>
                    <a:lnTo>
                      <a:pt x="185" y="713"/>
                    </a:lnTo>
                    <a:lnTo>
                      <a:pt x="177" y="705"/>
                    </a:lnTo>
                    <a:lnTo>
                      <a:pt x="171" y="700"/>
                    </a:lnTo>
                    <a:lnTo>
                      <a:pt x="164" y="692"/>
                    </a:lnTo>
                    <a:lnTo>
                      <a:pt x="160" y="684"/>
                    </a:lnTo>
                    <a:lnTo>
                      <a:pt x="154" y="677"/>
                    </a:lnTo>
                    <a:lnTo>
                      <a:pt x="149" y="671"/>
                    </a:lnTo>
                    <a:lnTo>
                      <a:pt x="145" y="665"/>
                    </a:lnTo>
                    <a:lnTo>
                      <a:pt x="141" y="662"/>
                    </a:lnTo>
                    <a:lnTo>
                      <a:pt x="137" y="656"/>
                    </a:lnTo>
                    <a:lnTo>
                      <a:pt x="133" y="652"/>
                    </a:lnTo>
                    <a:lnTo>
                      <a:pt x="131" y="650"/>
                    </a:lnTo>
                    <a:lnTo>
                      <a:pt x="130" y="648"/>
                    </a:lnTo>
                    <a:lnTo>
                      <a:pt x="124" y="644"/>
                    </a:lnTo>
                    <a:lnTo>
                      <a:pt x="120" y="644"/>
                    </a:lnTo>
                    <a:lnTo>
                      <a:pt x="118" y="644"/>
                    </a:lnTo>
                    <a:lnTo>
                      <a:pt x="116" y="646"/>
                    </a:lnTo>
                    <a:lnTo>
                      <a:pt x="116" y="650"/>
                    </a:lnTo>
                    <a:lnTo>
                      <a:pt x="116" y="658"/>
                    </a:lnTo>
                    <a:lnTo>
                      <a:pt x="116" y="663"/>
                    </a:lnTo>
                    <a:lnTo>
                      <a:pt x="118" y="667"/>
                    </a:lnTo>
                    <a:lnTo>
                      <a:pt x="118" y="669"/>
                    </a:lnTo>
                    <a:lnTo>
                      <a:pt x="122" y="675"/>
                    </a:lnTo>
                    <a:lnTo>
                      <a:pt x="126" y="679"/>
                    </a:lnTo>
                    <a:lnTo>
                      <a:pt x="128" y="684"/>
                    </a:lnTo>
                    <a:lnTo>
                      <a:pt x="131" y="690"/>
                    </a:lnTo>
                    <a:lnTo>
                      <a:pt x="137" y="698"/>
                    </a:lnTo>
                    <a:lnTo>
                      <a:pt x="143" y="705"/>
                    </a:lnTo>
                    <a:lnTo>
                      <a:pt x="149" y="713"/>
                    </a:lnTo>
                    <a:lnTo>
                      <a:pt x="150" y="717"/>
                    </a:lnTo>
                    <a:lnTo>
                      <a:pt x="154" y="720"/>
                    </a:lnTo>
                    <a:lnTo>
                      <a:pt x="158" y="726"/>
                    </a:lnTo>
                    <a:lnTo>
                      <a:pt x="162" y="730"/>
                    </a:lnTo>
                    <a:lnTo>
                      <a:pt x="166" y="734"/>
                    </a:lnTo>
                    <a:lnTo>
                      <a:pt x="169" y="739"/>
                    </a:lnTo>
                    <a:lnTo>
                      <a:pt x="175" y="743"/>
                    </a:lnTo>
                    <a:lnTo>
                      <a:pt x="179" y="749"/>
                    </a:lnTo>
                    <a:lnTo>
                      <a:pt x="183" y="755"/>
                    </a:lnTo>
                    <a:lnTo>
                      <a:pt x="188" y="758"/>
                    </a:lnTo>
                    <a:lnTo>
                      <a:pt x="192" y="764"/>
                    </a:lnTo>
                    <a:lnTo>
                      <a:pt x="198" y="770"/>
                    </a:lnTo>
                    <a:lnTo>
                      <a:pt x="204" y="774"/>
                    </a:lnTo>
                    <a:lnTo>
                      <a:pt x="207" y="779"/>
                    </a:lnTo>
                    <a:lnTo>
                      <a:pt x="213" y="783"/>
                    </a:lnTo>
                    <a:lnTo>
                      <a:pt x="219" y="789"/>
                    </a:lnTo>
                    <a:lnTo>
                      <a:pt x="225" y="795"/>
                    </a:lnTo>
                    <a:lnTo>
                      <a:pt x="230" y="798"/>
                    </a:lnTo>
                    <a:lnTo>
                      <a:pt x="236" y="804"/>
                    </a:lnTo>
                    <a:lnTo>
                      <a:pt x="244" y="808"/>
                    </a:lnTo>
                    <a:lnTo>
                      <a:pt x="249" y="812"/>
                    </a:lnTo>
                    <a:lnTo>
                      <a:pt x="255" y="817"/>
                    </a:lnTo>
                    <a:lnTo>
                      <a:pt x="263" y="821"/>
                    </a:lnTo>
                    <a:lnTo>
                      <a:pt x="270" y="827"/>
                    </a:lnTo>
                    <a:lnTo>
                      <a:pt x="276" y="833"/>
                    </a:lnTo>
                    <a:lnTo>
                      <a:pt x="284" y="836"/>
                    </a:lnTo>
                    <a:lnTo>
                      <a:pt x="291" y="842"/>
                    </a:lnTo>
                    <a:lnTo>
                      <a:pt x="299" y="846"/>
                    </a:lnTo>
                    <a:lnTo>
                      <a:pt x="306" y="850"/>
                    </a:lnTo>
                    <a:lnTo>
                      <a:pt x="314" y="853"/>
                    </a:lnTo>
                    <a:lnTo>
                      <a:pt x="322" y="857"/>
                    </a:lnTo>
                    <a:lnTo>
                      <a:pt x="329" y="861"/>
                    </a:lnTo>
                    <a:lnTo>
                      <a:pt x="337" y="865"/>
                    </a:lnTo>
                    <a:lnTo>
                      <a:pt x="346" y="869"/>
                    </a:lnTo>
                    <a:lnTo>
                      <a:pt x="354" y="872"/>
                    </a:lnTo>
                    <a:lnTo>
                      <a:pt x="363" y="876"/>
                    </a:lnTo>
                    <a:lnTo>
                      <a:pt x="371" y="878"/>
                    </a:lnTo>
                    <a:lnTo>
                      <a:pt x="380" y="882"/>
                    </a:lnTo>
                    <a:lnTo>
                      <a:pt x="390" y="884"/>
                    </a:lnTo>
                    <a:lnTo>
                      <a:pt x="399" y="888"/>
                    </a:lnTo>
                    <a:lnTo>
                      <a:pt x="409" y="890"/>
                    </a:lnTo>
                    <a:lnTo>
                      <a:pt x="418" y="891"/>
                    </a:lnTo>
                    <a:lnTo>
                      <a:pt x="428" y="893"/>
                    </a:lnTo>
                    <a:lnTo>
                      <a:pt x="439" y="897"/>
                    </a:lnTo>
                    <a:lnTo>
                      <a:pt x="447" y="897"/>
                    </a:lnTo>
                    <a:lnTo>
                      <a:pt x="458" y="899"/>
                    </a:lnTo>
                    <a:lnTo>
                      <a:pt x="468" y="899"/>
                    </a:lnTo>
                    <a:lnTo>
                      <a:pt x="477" y="899"/>
                    </a:lnTo>
                    <a:lnTo>
                      <a:pt x="485" y="897"/>
                    </a:lnTo>
                    <a:lnTo>
                      <a:pt x="495" y="895"/>
                    </a:lnTo>
                    <a:lnTo>
                      <a:pt x="504" y="893"/>
                    </a:lnTo>
                    <a:lnTo>
                      <a:pt x="514" y="893"/>
                    </a:lnTo>
                    <a:lnTo>
                      <a:pt x="521" y="890"/>
                    </a:lnTo>
                    <a:lnTo>
                      <a:pt x="529" y="888"/>
                    </a:lnTo>
                    <a:lnTo>
                      <a:pt x="536" y="884"/>
                    </a:lnTo>
                    <a:lnTo>
                      <a:pt x="546" y="882"/>
                    </a:lnTo>
                    <a:lnTo>
                      <a:pt x="553" y="876"/>
                    </a:lnTo>
                    <a:lnTo>
                      <a:pt x="561" y="872"/>
                    </a:lnTo>
                    <a:lnTo>
                      <a:pt x="569" y="869"/>
                    </a:lnTo>
                    <a:lnTo>
                      <a:pt x="576" y="865"/>
                    </a:lnTo>
                    <a:lnTo>
                      <a:pt x="584" y="859"/>
                    </a:lnTo>
                    <a:lnTo>
                      <a:pt x="590" y="853"/>
                    </a:lnTo>
                    <a:lnTo>
                      <a:pt x="597" y="848"/>
                    </a:lnTo>
                    <a:lnTo>
                      <a:pt x="605" y="842"/>
                    </a:lnTo>
                    <a:lnTo>
                      <a:pt x="610" y="836"/>
                    </a:lnTo>
                    <a:lnTo>
                      <a:pt x="618" y="829"/>
                    </a:lnTo>
                    <a:lnTo>
                      <a:pt x="624" y="823"/>
                    </a:lnTo>
                    <a:lnTo>
                      <a:pt x="629" y="817"/>
                    </a:lnTo>
                    <a:lnTo>
                      <a:pt x="635" y="810"/>
                    </a:lnTo>
                    <a:lnTo>
                      <a:pt x="641" y="802"/>
                    </a:lnTo>
                    <a:lnTo>
                      <a:pt x="647" y="795"/>
                    </a:lnTo>
                    <a:lnTo>
                      <a:pt x="652" y="789"/>
                    </a:lnTo>
                    <a:lnTo>
                      <a:pt x="658" y="781"/>
                    </a:lnTo>
                    <a:lnTo>
                      <a:pt x="664" y="774"/>
                    </a:lnTo>
                    <a:lnTo>
                      <a:pt x="667" y="766"/>
                    </a:lnTo>
                    <a:lnTo>
                      <a:pt x="673" y="760"/>
                    </a:lnTo>
                    <a:lnTo>
                      <a:pt x="677" y="751"/>
                    </a:lnTo>
                    <a:lnTo>
                      <a:pt x="683" y="743"/>
                    </a:lnTo>
                    <a:lnTo>
                      <a:pt x="686" y="736"/>
                    </a:lnTo>
                    <a:lnTo>
                      <a:pt x="690" y="728"/>
                    </a:lnTo>
                    <a:lnTo>
                      <a:pt x="694" y="720"/>
                    </a:lnTo>
                    <a:lnTo>
                      <a:pt x="700" y="713"/>
                    </a:lnTo>
                    <a:lnTo>
                      <a:pt x="704" y="705"/>
                    </a:lnTo>
                    <a:lnTo>
                      <a:pt x="707" y="698"/>
                    </a:lnTo>
                    <a:lnTo>
                      <a:pt x="711" y="690"/>
                    </a:lnTo>
                    <a:lnTo>
                      <a:pt x="713" y="682"/>
                    </a:lnTo>
                    <a:lnTo>
                      <a:pt x="717" y="675"/>
                    </a:lnTo>
                    <a:lnTo>
                      <a:pt x="721" y="667"/>
                    </a:lnTo>
                    <a:lnTo>
                      <a:pt x="723" y="662"/>
                    </a:lnTo>
                    <a:lnTo>
                      <a:pt x="726" y="654"/>
                    </a:lnTo>
                    <a:lnTo>
                      <a:pt x="728" y="646"/>
                    </a:lnTo>
                    <a:lnTo>
                      <a:pt x="732" y="641"/>
                    </a:lnTo>
                    <a:lnTo>
                      <a:pt x="732" y="635"/>
                    </a:lnTo>
                    <a:lnTo>
                      <a:pt x="736" y="627"/>
                    </a:lnTo>
                    <a:lnTo>
                      <a:pt x="738" y="622"/>
                    </a:lnTo>
                    <a:lnTo>
                      <a:pt x="740" y="616"/>
                    </a:lnTo>
                    <a:lnTo>
                      <a:pt x="742" y="610"/>
                    </a:lnTo>
                    <a:lnTo>
                      <a:pt x="744" y="605"/>
                    </a:lnTo>
                    <a:lnTo>
                      <a:pt x="744" y="601"/>
                    </a:lnTo>
                    <a:lnTo>
                      <a:pt x="745" y="595"/>
                    </a:lnTo>
                    <a:lnTo>
                      <a:pt x="747" y="591"/>
                    </a:lnTo>
                    <a:lnTo>
                      <a:pt x="747" y="587"/>
                    </a:lnTo>
                    <a:lnTo>
                      <a:pt x="749" y="584"/>
                    </a:lnTo>
                    <a:lnTo>
                      <a:pt x="749" y="580"/>
                    </a:lnTo>
                    <a:lnTo>
                      <a:pt x="751" y="574"/>
                    </a:lnTo>
                    <a:lnTo>
                      <a:pt x="753" y="570"/>
                    </a:lnTo>
                    <a:lnTo>
                      <a:pt x="751" y="563"/>
                    </a:lnTo>
                    <a:lnTo>
                      <a:pt x="751" y="555"/>
                    </a:lnTo>
                    <a:lnTo>
                      <a:pt x="749" y="548"/>
                    </a:lnTo>
                    <a:lnTo>
                      <a:pt x="749" y="540"/>
                    </a:lnTo>
                    <a:lnTo>
                      <a:pt x="745" y="532"/>
                    </a:lnTo>
                    <a:lnTo>
                      <a:pt x="744" y="525"/>
                    </a:lnTo>
                    <a:lnTo>
                      <a:pt x="742" y="519"/>
                    </a:lnTo>
                    <a:lnTo>
                      <a:pt x="738" y="511"/>
                    </a:lnTo>
                    <a:lnTo>
                      <a:pt x="736" y="504"/>
                    </a:lnTo>
                    <a:lnTo>
                      <a:pt x="732" y="500"/>
                    </a:lnTo>
                    <a:lnTo>
                      <a:pt x="730" y="494"/>
                    </a:lnTo>
                    <a:lnTo>
                      <a:pt x="726" y="491"/>
                    </a:lnTo>
                    <a:lnTo>
                      <a:pt x="725" y="485"/>
                    </a:lnTo>
                    <a:lnTo>
                      <a:pt x="723" y="483"/>
                    </a:lnTo>
                    <a:lnTo>
                      <a:pt x="723" y="481"/>
                    </a:lnTo>
                    <a:lnTo>
                      <a:pt x="723" y="477"/>
                    </a:lnTo>
                    <a:lnTo>
                      <a:pt x="725" y="473"/>
                    </a:lnTo>
                    <a:lnTo>
                      <a:pt x="726" y="466"/>
                    </a:lnTo>
                    <a:lnTo>
                      <a:pt x="726" y="462"/>
                    </a:lnTo>
                    <a:lnTo>
                      <a:pt x="728" y="458"/>
                    </a:lnTo>
                    <a:lnTo>
                      <a:pt x="728" y="453"/>
                    </a:lnTo>
                    <a:lnTo>
                      <a:pt x="730" y="449"/>
                    </a:lnTo>
                    <a:lnTo>
                      <a:pt x="732" y="445"/>
                    </a:lnTo>
                    <a:lnTo>
                      <a:pt x="732" y="439"/>
                    </a:lnTo>
                    <a:lnTo>
                      <a:pt x="734" y="435"/>
                    </a:lnTo>
                    <a:lnTo>
                      <a:pt x="736" y="430"/>
                    </a:lnTo>
                    <a:lnTo>
                      <a:pt x="736" y="424"/>
                    </a:lnTo>
                    <a:lnTo>
                      <a:pt x="738" y="418"/>
                    </a:lnTo>
                    <a:lnTo>
                      <a:pt x="738" y="413"/>
                    </a:lnTo>
                    <a:lnTo>
                      <a:pt x="740" y="407"/>
                    </a:lnTo>
                    <a:lnTo>
                      <a:pt x="742" y="401"/>
                    </a:lnTo>
                    <a:lnTo>
                      <a:pt x="744" y="397"/>
                    </a:lnTo>
                    <a:lnTo>
                      <a:pt x="744" y="392"/>
                    </a:lnTo>
                    <a:lnTo>
                      <a:pt x="745" y="386"/>
                    </a:lnTo>
                    <a:lnTo>
                      <a:pt x="745" y="382"/>
                    </a:lnTo>
                    <a:lnTo>
                      <a:pt x="747" y="377"/>
                    </a:lnTo>
                    <a:lnTo>
                      <a:pt x="747" y="371"/>
                    </a:lnTo>
                    <a:lnTo>
                      <a:pt x="749" y="367"/>
                    </a:lnTo>
                    <a:lnTo>
                      <a:pt x="749" y="359"/>
                    </a:lnTo>
                    <a:lnTo>
                      <a:pt x="753" y="354"/>
                    </a:lnTo>
                    <a:lnTo>
                      <a:pt x="751" y="350"/>
                    </a:lnTo>
                    <a:lnTo>
                      <a:pt x="751" y="346"/>
                    </a:lnTo>
                    <a:lnTo>
                      <a:pt x="751" y="340"/>
                    </a:lnTo>
                    <a:lnTo>
                      <a:pt x="751" y="335"/>
                    </a:lnTo>
                    <a:lnTo>
                      <a:pt x="749" y="329"/>
                    </a:lnTo>
                    <a:lnTo>
                      <a:pt x="747" y="323"/>
                    </a:lnTo>
                    <a:lnTo>
                      <a:pt x="745" y="316"/>
                    </a:lnTo>
                    <a:lnTo>
                      <a:pt x="745" y="310"/>
                    </a:lnTo>
                    <a:lnTo>
                      <a:pt x="744" y="301"/>
                    </a:lnTo>
                    <a:lnTo>
                      <a:pt x="740" y="293"/>
                    </a:lnTo>
                    <a:lnTo>
                      <a:pt x="738" y="285"/>
                    </a:lnTo>
                    <a:lnTo>
                      <a:pt x="736" y="278"/>
                    </a:lnTo>
                    <a:lnTo>
                      <a:pt x="732" y="268"/>
                    </a:lnTo>
                    <a:lnTo>
                      <a:pt x="730" y="261"/>
                    </a:lnTo>
                    <a:lnTo>
                      <a:pt x="726" y="251"/>
                    </a:lnTo>
                    <a:lnTo>
                      <a:pt x="725" y="244"/>
                    </a:lnTo>
                    <a:lnTo>
                      <a:pt x="721" y="234"/>
                    </a:lnTo>
                    <a:lnTo>
                      <a:pt x="719" y="226"/>
                    </a:lnTo>
                    <a:lnTo>
                      <a:pt x="715" y="217"/>
                    </a:lnTo>
                    <a:lnTo>
                      <a:pt x="713" y="209"/>
                    </a:lnTo>
                    <a:lnTo>
                      <a:pt x="711" y="202"/>
                    </a:lnTo>
                    <a:lnTo>
                      <a:pt x="707" y="194"/>
                    </a:lnTo>
                    <a:lnTo>
                      <a:pt x="706" y="188"/>
                    </a:lnTo>
                    <a:lnTo>
                      <a:pt x="704" y="183"/>
                    </a:lnTo>
                    <a:lnTo>
                      <a:pt x="700" y="175"/>
                    </a:lnTo>
                    <a:lnTo>
                      <a:pt x="698" y="171"/>
                    </a:lnTo>
                    <a:lnTo>
                      <a:pt x="696" y="166"/>
                    </a:lnTo>
                    <a:lnTo>
                      <a:pt x="696" y="162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4" y="154"/>
                    </a:lnTo>
                    <a:lnTo>
                      <a:pt x="694" y="150"/>
                    </a:lnTo>
                    <a:lnTo>
                      <a:pt x="694" y="147"/>
                    </a:lnTo>
                    <a:lnTo>
                      <a:pt x="694" y="143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4" y="122"/>
                    </a:lnTo>
                    <a:lnTo>
                      <a:pt x="694" y="116"/>
                    </a:lnTo>
                    <a:lnTo>
                      <a:pt x="692" y="112"/>
                    </a:lnTo>
                    <a:lnTo>
                      <a:pt x="688" y="107"/>
                    </a:lnTo>
                    <a:lnTo>
                      <a:pt x="683" y="99"/>
                    </a:lnTo>
                    <a:lnTo>
                      <a:pt x="677" y="92"/>
                    </a:lnTo>
                    <a:lnTo>
                      <a:pt x="671" y="86"/>
                    </a:lnTo>
                    <a:lnTo>
                      <a:pt x="667" y="82"/>
                    </a:lnTo>
                    <a:lnTo>
                      <a:pt x="662" y="76"/>
                    </a:lnTo>
                    <a:lnTo>
                      <a:pt x="656" y="73"/>
                    </a:lnTo>
                    <a:lnTo>
                      <a:pt x="650" y="67"/>
                    </a:lnTo>
                    <a:lnTo>
                      <a:pt x="645" y="61"/>
                    </a:lnTo>
                    <a:lnTo>
                      <a:pt x="637" y="57"/>
                    </a:lnTo>
                    <a:lnTo>
                      <a:pt x="629" y="52"/>
                    </a:lnTo>
                    <a:lnTo>
                      <a:pt x="626" y="50"/>
                    </a:lnTo>
                    <a:lnTo>
                      <a:pt x="622" y="46"/>
                    </a:lnTo>
                    <a:lnTo>
                      <a:pt x="616" y="44"/>
                    </a:lnTo>
                    <a:lnTo>
                      <a:pt x="612" y="42"/>
                    </a:lnTo>
                    <a:lnTo>
                      <a:pt x="607" y="40"/>
                    </a:lnTo>
                    <a:lnTo>
                      <a:pt x="601" y="36"/>
                    </a:lnTo>
                    <a:lnTo>
                      <a:pt x="597" y="35"/>
                    </a:lnTo>
                    <a:lnTo>
                      <a:pt x="591" y="33"/>
                    </a:lnTo>
                    <a:lnTo>
                      <a:pt x="586" y="29"/>
                    </a:lnTo>
                    <a:lnTo>
                      <a:pt x="580" y="27"/>
                    </a:lnTo>
                    <a:lnTo>
                      <a:pt x="574" y="25"/>
                    </a:lnTo>
                    <a:lnTo>
                      <a:pt x="569" y="23"/>
                    </a:lnTo>
                    <a:lnTo>
                      <a:pt x="563" y="21"/>
                    </a:lnTo>
                    <a:lnTo>
                      <a:pt x="557" y="19"/>
                    </a:lnTo>
                    <a:lnTo>
                      <a:pt x="552" y="17"/>
                    </a:lnTo>
                    <a:lnTo>
                      <a:pt x="546" y="16"/>
                    </a:lnTo>
                    <a:lnTo>
                      <a:pt x="538" y="14"/>
                    </a:lnTo>
                    <a:lnTo>
                      <a:pt x="531" y="12"/>
                    </a:lnTo>
                    <a:lnTo>
                      <a:pt x="523" y="10"/>
                    </a:lnTo>
                    <a:lnTo>
                      <a:pt x="517" y="8"/>
                    </a:lnTo>
                    <a:lnTo>
                      <a:pt x="508" y="8"/>
                    </a:lnTo>
                    <a:lnTo>
                      <a:pt x="502" y="6"/>
                    </a:lnTo>
                    <a:lnTo>
                      <a:pt x="495" y="4"/>
                    </a:lnTo>
                    <a:lnTo>
                      <a:pt x="487" y="4"/>
                    </a:lnTo>
                    <a:lnTo>
                      <a:pt x="477" y="2"/>
                    </a:lnTo>
                    <a:lnTo>
                      <a:pt x="470" y="2"/>
                    </a:lnTo>
                    <a:lnTo>
                      <a:pt x="460" y="0"/>
                    </a:lnTo>
                    <a:lnTo>
                      <a:pt x="453" y="0"/>
                    </a:lnTo>
                    <a:lnTo>
                      <a:pt x="443" y="0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417" y="0"/>
                    </a:lnTo>
                    <a:lnTo>
                      <a:pt x="407" y="0"/>
                    </a:lnTo>
                    <a:lnTo>
                      <a:pt x="398" y="0"/>
                    </a:lnTo>
                    <a:lnTo>
                      <a:pt x="388" y="0"/>
                    </a:lnTo>
                    <a:lnTo>
                      <a:pt x="379" y="0"/>
                    </a:lnTo>
                    <a:lnTo>
                      <a:pt x="369" y="0"/>
                    </a:lnTo>
                    <a:lnTo>
                      <a:pt x="361" y="0"/>
                    </a:lnTo>
                    <a:lnTo>
                      <a:pt x="352" y="0"/>
                    </a:lnTo>
                    <a:lnTo>
                      <a:pt x="344" y="0"/>
                    </a:lnTo>
                    <a:lnTo>
                      <a:pt x="335" y="0"/>
                    </a:lnTo>
                    <a:lnTo>
                      <a:pt x="327" y="0"/>
                    </a:lnTo>
                    <a:lnTo>
                      <a:pt x="318" y="2"/>
                    </a:lnTo>
                    <a:lnTo>
                      <a:pt x="312" y="2"/>
                    </a:lnTo>
                    <a:lnTo>
                      <a:pt x="303" y="2"/>
                    </a:lnTo>
                    <a:lnTo>
                      <a:pt x="295" y="4"/>
                    </a:lnTo>
                    <a:lnTo>
                      <a:pt x="289" y="4"/>
                    </a:lnTo>
                    <a:lnTo>
                      <a:pt x="282" y="6"/>
                    </a:lnTo>
                    <a:lnTo>
                      <a:pt x="274" y="6"/>
                    </a:lnTo>
                    <a:lnTo>
                      <a:pt x="268" y="8"/>
                    </a:lnTo>
                    <a:lnTo>
                      <a:pt x="261" y="8"/>
                    </a:lnTo>
                    <a:lnTo>
                      <a:pt x="253" y="8"/>
                    </a:lnTo>
                    <a:lnTo>
                      <a:pt x="245" y="10"/>
                    </a:lnTo>
                    <a:lnTo>
                      <a:pt x="240" y="12"/>
                    </a:lnTo>
                    <a:lnTo>
                      <a:pt x="234" y="12"/>
                    </a:lnTo>
                    <a:lnTo>
                      <a:pt x="228" y="14"/>
                    </a:lnTo>
                    <a:lnTo>
                      <a:pt x="223" y="14"/>
                    </a:lnTo>
                    <a:lnTo>
                      <a:pt x="217" y="16"/>
                    </a:lnTo>
                    <a:lnTo>
                      <a:pt x="209" y="17"/>
                    </a:lnTo>
                    <a:lnTo>
                      <a:pt x="206" y="17"/>
                    </a:lnTo>
                    <a:lnTo>
                      <a:pt x="200" y="19"/>
                    </a:lnTo>
                    <a:lnTo>
                      <a:pt x="194" y="21"/>
                    </a:lnTo>
                    <a:lnTo>
                      <a:pt x="190" y="23"/>
                    </a:lnTo>
                    <a:lnTo>
                      <a:pt x="185" y="25"/>
                    </a:lnTo>
                    <a:lnTo>
                      <a:pt x="179" y="27"/>
                    </a:lnTo>
                    <a:lnTo>
                      <a:pt x="175" y="29"/>
                    </a:lnTo>
                    <a:lnTo>
                      <a:pt x="169" y="29"/>
                    </a:lnTo>
                    <a:lnTo>
                      <a:pt x="164" y="33"/>
                    </a:lnTo>
                    <a:lnTo>
                      <a:pt x="156" y="35"/>
                    </a:lnTo>
                    <a:lnTo>
                      <a:pt x="147" y="40"/>
                    </a:lnTo>
                    <a:lnTo>
                      <a:pt x="139" y="44"/>
                    </a:lnTo>
                    <a:lnTo>
                      <a:pt x="131" y="50"/>
                    </a:lnTo>
                    <a:lnTo>
                      <a:pt x="124" y="54"/>
                    </a:lnTo>
                    <a:lnTo>
                      <a:pt x="118" y="59"/>
                    </a:lnTo>
                    <a:lnTo>
                      <a:pt x="111" y="65"/>
                    </a:lnTo>
                    <a:lnTo>
                      <a:pt x="105" y="71"/>
                    </a:lnTo>
                    <a:lnTo>
                      <a:pt x="99" y="76"/>
                    </a:lnTo>
                    <a:lnTo>
                      <a:pt x="93" y="84"/>
                    </a:lnTo>
                    <a:lnTo>
                      <a:pt x="88" y="90"/>
                    </a:lnTo>
                    <a:lnTo>
                      <a:pt x="82" y="95"/>
                    </a:lnTo>
                    <a:lnTo>
                      <a:pt x="78" y="103"/>
                    </a:lnTo>
                    <a:lnTo>
                      <a:pt x="72" y="112"/>
                    </a:lnTo>
                    <a:lnTo>
                      <a:pt x="69" y="118"/>
                    </a:lnTo>
                    <a:lnTo>
                      <a:pt x="63" y="126"/>
                    </a:lnTo>
                    <a:lnTo>
                      <a:pt x="59" y="133"/>
                    </a:lnTo>
                    <a:lnTo>
                      <a:pt x="55" y="143"/>
                    </a:lnTo>
                    <a:lnTo>
                      <a:pt x="52" y="150"/>
                    </a:lnTo>
                    <a:lnTo>
                      <a:pt x="48" y="158"/>
                    </a:lnTo>
                    <a:lnTo>
                      <a:pt x="44" y="166"/>
                    </a:lnTo>
                    <a:lnTo>
                      <a:pt x="42" y="175"/>
                    </a:lnTo>
                    <a:lnTo>
                      <a:pt x="38" y="183"/>
                    </a:lnTo>
                    <a:lnTo>
                      <a:pt x="34" y="192"/>
                    </a:lnTo>
                    <a:lnTo>
                      <a:pt x="31" y="200"/>
                    </a:lnTo>
                    <a:lnTo>
                      <a:pt x="29" y="209"/>
                    </a:lnTo>
                    <a:lnTo>
                      <a:pt x="25" y="217"/>
                    </a:lnTo>
                    <a:lnTo>
                      <a:pt x="23" y="225"/>
                    </a:lnTo>
                    <a:lnTo>
                      <a:pt x="21" y="232"/>
                    </a:lnTo>
                    <a:lnTo>
                      <a:pt x="19" y="242"/>
                    </a:lnTo>
                    <a:lnTo>
                      <a:pt x="17" y="249"/>
                    </a:lnTo>
                    <a:lnTo>
                      <a:pt x="14" y="257"/>
                    </a:lnTo>
                    <a:lnTo>
                      <a:pt x="12" y="264"/>
                    </a:lnTo>
                    <a:lnTo>
                      <a:pt x="10" y="274"/>
                    </a:lnTo>
                    <a:lnTo>
                      <a:pt x="8" y="282"/>
                    </a:lnTo>
                    <a:lnTo>
                      <a:pt x="6" y="287"/>
                    </a:lnTo>
                    <a:lnTo>
                      <a:pt x="6" y="295"/>
                    </a:lnTo>
                    <a:lnTo>
                      <a:pt x="6" y="302"/>
                    </a:lnTo>
                    <a:lnTo>
                      <a:pt x="4" y="310"/>
                    </a:lnTo>
                    <a:lnTo>
                      <a:pt x="2" y="316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0" y="333"/>
                    </a:lnTo>
                    <a:lnTo>
                      <a:pt x="0" y="339"/>
                    </a:lnTo>
                    <a:lnTo>
                      <a:pt x="0" y="344"/>
                    </a:lnTo>
                    <a:lnTo>
                      <a:pt x="2" y="350"/>
                    </a:lnTo>
                    <a:lnTo>
                      <a:pt x="2" y="354"/>
                    </a:lnTo>
                    <a:lnTo>
                      <a:pt x="2" y="358"/>
                    </a:lnTo>
                    <a:lnTo>
                      <a:pt x="2" y="363"/>
                    </a:lnTo>
                    <a:lnTo>
                      <a:pt x="4" y="367"/>
                    </a:lnTo>
                    <a:lnTo>
                      <a:pt x="4" y="373"/>
                    </a:lnTo>
                    <a:lnTo>
                      <a:pt x="6" y="377"/>
                    </a:lnTo>
                    <a:lnTo>
                      <a:pt x="6" y="382"/>
                    </a:lnTo>
                    <a:lnTo>
                      <a:pt x="8" y="388"/>
                    </a:lnTo>
                    <a:lnTo>
                      <a:pt x="8" y="392"/>
                    </a:lnTo>
                    <a:lnTo>
                      <a:pt x="10" y="397"/>
                    </a:lnTo>
                    <a:lnTo>
                      <a:pt x="10" y="403"/>
                    </a:lnTo>
                    <a:lnTo>
                      <a:pt x="12" y="409"/>
                    </a:lnTo>
                    <a:lnTo>
                      <a:pt x="12" y="413"/>
                    </a:lnTo>
                    <a:lnTo>
                      <a:pt x="14" y="418"/>
                    </a:lnTo>
                    <a:lnTo>
                      <a:pt x="15" y="422"/>
                    </a:lnTo>
                    <a:lnTo>
                      <a:pt x="17" y="428"/>
                    </a:lnTo>
                    <a:lnTo>
                      <a:pt x="19" y="435"/>
                    </a:lnTo>
                    <a:lnTo>
                      <a:pt x="21" y="445"/>
                    </a:lnTo>
                    <a:lnTo>
                      <a:pt x="23" y="453"/>
                    </a:lnTo>
                    <a:lnTo>
                      <a:pt x="27" y="458"/>
                    </a:lnTo>
                    <a:lnTo>
                      <a:pt x="27" y="464"/>
                    </a:lnTo>
                    <a:lnTo>
                      <a:pt x="29" y="468"/>
                    </a:lnTo>
                    <a:lnTo>
                      <a:pt x="31" y="470"/>
                    </a:lnTo>
                    <a:lnTo>
                      <a:pt x="31" y="472"/>
                    </a:lnTo>
                    <a:lnTo>
                      <a:pt x="31" y="470"/>
                    </a:lnTo>
                    <a:lnTo>
                      <a:pt x="33" y="468"/>
                    </a:lnTo>
                    <a:lnTo>
                      <a:pt x="34" y="464"/>
                    </a:lnTo>
                    <a:lnTo>
                      <a:pt x="38" y="462"/>
                    </a:lnTo>
                    <a:lnTo>
                      <a:pt x="44" y="458"/>
                    </a:lnTo>
                    <a:lnTo>
                      <a:pt x="52" y="458"/>
                    </a:lnTo>
                    <a:lnTo>
                      <a:pt x="55" y="458"/>
                    </a:lnTo>
                    <a:lnTo>
                      <a:pt x="61" y="458"/>
                    </a:lnTo>
                    <a:lnTo>
                      <a:pt x="65" y="458"/>
                    </a:lnTo>
                    <a:lnTo>
                      <a:pt x="71" y="462"/>
                    </a:lnTo>
                    <a:lnTo>
                      <a:pt x="76" y="464"/>
                    </a:lnTo>
                    <a:lnTo>
                      <a:pt x="82" y="466"/>
                    </a:lnTo>
                    <a:lnTo>
                      <a:pt x="86" y="468"/>
                    </a:lnTo>
                    <a:lnTo>
                      <a:pt x="92" y="472"/>
                    </a:lnTo>
                    <a:lnTo>
                      <a:pt x="97" y="473"/>
                    </a:lnTo>
                    <a:lnTo>
                      <a:pt x="101" y="479"/>
                    </a:lnTo>
                    <a:lnTo>
                      <a:pt x="105" y="481"/>
                    </a:lnTo>
                    <a:lnTo>
                      <a:pt x="111" y="487"/>
                    </a:lnTo>
                    <a:lnTo>
                      <a:pt x="116" y="492"/>
                    </a:lnTo>
                    <a:lnTo>
                      <a:pt x="122" y="498"/>
                    </a:lnTo>
                    <a:lnTo>
                      <a:pt x="126" y="502"/>
                    </a:lnTo>
                    <a:lnTo>
                      <a:pt x="128" y="5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3" name="Freeform 29"/>
              <p:cNvSpPr>
                <a:spLocks/>
              </p:cNvSpPr>
              <p:nvPr/>
            </p:nvSpPr>
            <p:spPr bwMode="auto">
              <a:xfrm>
                <a:off x="1351" y="286"/>
                <a:ext cx="64" cy="97"/>
              </a:xfrm>
              <a:custGeom>
                <a:avLst/>
                <a:gdLst>
                  <a:gd name="T0" fmla="*/ 6 w 127"/>
                  <a:gd name="T1" fmla="*/ 2 h 194"/>
                  <a:gd name="T2" fmla="*/ 5 w 127"/>
                  <a:gd name="T3" fmla="*/ 2 h 194"/>
                  <a:gd name="T4" fmla="*/ 5 w 127"/>
                  <a:gd name="T5" fmla="*/ 2 h 194"/>
                  <a:gd name="T6" fmla="*/ 4 w 127"/>
                  <a:gd name="T7" fmla="*/ 2 h 194"/>
                  <a:gd name="T8" fmla="*/ 4 w 127"/>
                  <a:gd name="T9" fmla="*/ 3 h 194"/>
                  <a:gd name="T10" fmla="*/ 3 w 127"/>
                  <a:gd name="T11" fmla="*/ 3 h 194"/>
                  <a:gd name="T12" fmla="*/ 3 w 127"/>
                  <a:gd name="T13" fmla="*/ 4 h 194"/>
                  <a:gd name="T14" fmla="*/ 3 w 127"/>
                  <a:gd name="T15" fmla="*/ 5 h 194"/>
                  <a:gd name="T16" fmla="*/ 3 w 127"/>
                  <a:gd name="T17" fmla="*/ 6 h 194"/>
                  <a:gd name="T18" fmla="*/ 3 w 127"/>
                  <a:gd name="T19" fmla="*/ 7 h 194"/>
                  <a:gd name="T20" fmla="*/ 3 w 127"/>
                  <a:gd name="T21" fmla="*/ 7 h 194"/>
                  <a:gd name="T22" fmla="*/ 4 w 127"/>
                  <a:gd name="T23" fmla="*/ 8 h 194"/>
                  <a:gd name="T24" fmla="*/ 4 w 127"/>
                  <a:gd name="T25" fmla="*/ 9 h 194"/>
                  <a:gd name="T26" fmla="*/ 5 w 127"/>
                  <a:gd name="T27" fmla="*/ 10 h 194"/>
                  <a:gd name="T28" fmla="*/ 6 w 127"/>
                  <a:gd name="T29" fmla="*/ 10 h 194"/>
                  <a:gd name="T30" fmla="*/ 7 w 127"/>
                  <a:gd name="T31" fmla="*/ 11 h 194"/>
                  <a:gd name="T32" fmla="*/ 8 w 127"/>
                  <a:gd name="T33" fmla="*/ 11 h 194"/>
                  <a:gd name="T34" fmla="*/ 8 w 127"/>
                  <a:gd name="T35" fmla="*/ 11 h 194"/>
                  <a:gd name="T36" fmla="*/ 8 w 127"/>
                  <a:gd name="T37" fmla="*/ 11 h 194"/>
                  <a:gd name="T38" fmla="*/ 8 w 127"/>
                  <a:gd name="T39" fmla="*/ 12 h 194"/>
                  <a:gd name="T40" fmla="*/ 8 w 127"/>
                  <a:gd name="T41" fmla="*/ 12 h 194"/>
                  <a:gd name="T42" fmla="*/ 8 w 127"/>
                  <a:gd name="T43" fmla="*/ 13 h 194"/>
                  <a:gd name="T44" fmla="*/ 7 w 127"/>
                  <a:gd name="T45" fmla="*/ 12 h 194"/>
                  <a:gd name="T46" fmla="*/ 7 w 127"/>
                  <a:gd name="T47" fmla="*/ 12 h 194"/>
                  <a:gd name="T48" fmla="*/ 7 w 127"/>
                  <a:gd name="T49" fmla="*/ 11 h 194"/>
                  <a:gd name="T50" fmla="*/ 6 w 127"/>
                  <a:gd name="T51" fmla="*/ 11 h 194"/>
                  <a:gd name="T52" fmla="*/ 5 w 127"/>
                  <a:gd name="T53" fmla="*/ 11 h 194"/>
                  <a:gd name="T54" fmla="*/ 5 w 127"/>
                  <a:gd name="T55" fmla="*/ 11 h 194"/>
                  <a:gd name="T56" fmla="*/ 4 w 127"/>
                  <a:gd name="T57" fmla="*/ 11 h 194"/>
                  <a:gd name="T58" fmla="*/ 4 w 127"/>
                  <a:gd name="T59" fmla="*/ 11 h 194"/>
                  <a:gd name="T60" fmla="*/ 3 w 127"/>
                  <a:gd name="T61" fmla="*/ 10 h 194"/>
                  <a:gd name="T62" fmla="*/ 3 w 127"/>
                  <a:gd name="T63" fmla="*/ 10 h 194"/>
                  <a:gd name="T64" fmla="*/ 2 w 127"/>
                  <a:gd name="T65" fmla="*/ 10 h 194"/>
                  <a:gd name="T66" fmla="*/ 2 w 127"/>
                  <a:gd name="T67" fmla="*/ 9 h 194"/>
                  <a:gd name="T68" fmla="*/ 1 w 127"/>
                  <a:gd name="T69" fmla="*/ 9 h 194"/>
                  <a:gd name="T70" fmla="*/ 1 w 127"/>
                  <a:gd name="T71" fmla="*/ 8 h 194"/>
                  <a:gd name="T72" fmla="*/ 0 w 127"/>
                  <a:gd name="T73" fmla="*/ 7 h 194"/>
                  <a:gd name="T74" fmla="*/ 0 w 127"/>
                  <a:gd name="T75" fmla="*/ 6 h 194"/>
                  <a:gd name="T76" fmla="*/ 0 w 127"/>
                  <a:gd name="T77" fmla="*/ 6 h 194"/>
                  <a:gd name="T78" fmla="*/ 1 w 127"/>
                  <a:gd name="T79" fmla="*/ 5 h 194"/>
                  <a:gd name="T80" fmla="*/ 1 w 127"/>
                  <a:gd name="T81" fmla="*/ 4 h 194"/>
                  <a:gd name="T82" fmla="*/ 1 w 127"/>
                  <a:gd name="T83" fmla="*/ 4 h 194"/>
                  <a:gd name="T84" fmla="*/ 1 w 127"/>
                  <a:gd name="T85" fmla="*/ 3 h 194"/>
                  <a:gd name="T86" fmla="*/ 1 w 127"/>
                  <a:gd name="T87" fmla="*/ 3 h 194"/>
                  <a:gd name="T88" fmla="*/ 2 w 127"/>
                  <a:gd name="T89" fmla="*/ 2 h 194"/>
                  <a:gd name="T90" fmla="*/ 2 w 127"/>
                  <a:gd name="T91" fmla="*/ 1 h 194"/>
                  <a:gd name="T92" fmla="*/ 3 w 127"/>
                  <a:gd name="T93" fmla="*/ 1 h 194"/>
                  <a:gd name="T94" fmla="*/ 3 w 127"/>
                  <a:gd name="T95" fmla="*/ 1 h 194"/>
                  <a:gd name="T96" fmla="*/ 6 w 127"/>
                  <a:gd name="T97" fmla="*/ 2 h 1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7"/>
                  <a:gd name="T148" fmla="*/ 0 h 194"/>
                  <a:gd name="T149" fmla="*/ 127 w 127"/>
                  <a:gd name="T150" fmla="*/ 194 h 1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7" h="194">
                    <a:moveTo>
                      <a:pt x="93" y="19"/>
                    </a:moveTo>
                    <a:lnTo>
                      <a:pt x="91" y="17"/>
                    </a:lnTo>
                    <a:lnTo>
                      <a:pt x="85" y="17"/>
                    </a:lnTo>
                    <a:lnTo>
                      <a:pt x="78" y="17"/>
                    </a:lnTo>
                    <a:lnTo>
                      <a:pt x="70" y="21"/>
                    </a:lnTo>
                    <a:lnTo>
                      <a:pt x="66" y="23"/>
                    </a:lnTo>
                    <a:lnTo>
                      <a:pt x="61" y="25"/>
                    </a:lnTo>
                    <a:lnTo>
                      <a:pt x="57" y="28"/>
                    </a:lnTo>
                    <a:lnTo>
                      <a:pt x="53" y="32"/>
                    </a:lnTo>
                    <a:lnTo>
                      <a:pt x="49" y="38"/>
                    </a:lnTo>
                    <a:lnTo>
                      <a:pt x="45" y="44"/>
                    </a:lnTo>
                    <a:lnTo>
                      <a:pt x="44" y="47"/>
                    </a:lnTo>
                    <a:lnTo>
                      <a:pt x="44" y="51"/>
                    </a:lnTo>
                    <a:lnTo>
                      <a:pt x="42" y="55"/>
                    </a:lnTo>
                    <a:lnTo>
                      <a:pt x="42" y="61"/>
                    </a:lnTo>
                    <a:lnTo>
                      <a:pt x="40" y="68"/>
                    </a:lnTo>
                    <a:lnTo>
                      <a:pt x="40" y="76"/>
                    </a:lnTo>
                    <a:lnTo>
                      <a:pt x="40" y="84"/>
                    </a:lnTo>
                    <a:lnTo>
                      <a:pt x="40" y="91"/>
                    </a:lnTo>
                    <a:lnTo>
                      <a:pt x="42" y="99"/>
                    </a:lnTo>
                    <a:lnTo>
                      <a:pt x="44" y="106"/>
                    </a:lnTo>
                    <a:lnTo>
                      <a:pt x="45" y="112"/>
                    </a:lnTo>
                    <a:lnTo>
                      <a:pt x="49" y="120"/>
                    </a:lnTo>
                    <a:lnTo>
                      <a:pt x="51" y="123"/>
                    </a:lnTo>
                    <a:lnTo>
                      <a:pt x="55" y="129"/>
                    </a:lnTo>
                    <a:lnTo>
                      <a:pt x="57" y="135"/>
                    </a:lnTo>
                    <a:lnTo>
                      <a:pt x="61" y="141"/>
                    </a:lnTo>
                    <a:lnTo>
                      <a:pt x="68" y="148"/>
                    </a:lnTo>
                    <a:lnTo>
                      <a:pt x="76" y="156"/>
                    </a:lnTo>
                    <a:lnTo>
                      <a:pt x="82" y="160"/>
                    </a:lnTo>
                    <a:lnTo>
                      <a:pt x="91" y="163"/>
                    </a:lnTo>
                    <a:lnTo>
                      <a:pt x="99" y="165"/>
                    </a:lnTo>
                    <a:lnTo>
                      <a:pt x="108" y="167"/>
                    </a:lnTo>
                    <a:lnTo>
                      <a:pt x="114" y="167"/>
                    </a:lnTo>
                    <a:lnTo>
                      <a:pt x="120" y="169"/>
                    </a:lnTo>
                    <a:lnTo>
                      <a:pt x="125" y="169"/>
                    </a:lnTo>
                    <a:lnTo>
                      <a:pt x="127" y="169"/>
                    </a:lnTo>
                    <a:lnTo>
                      <a:pt x="127" y="173"/>
                    </a:lnTo>
                    <a:lnTo>
                      <a:pt x="127" y="177"/>
                    </a:lnTo>
                    <a:lnTo>
                      <a:pt x="127" y="182"/>
                    </a:lnTo>
                    <a:lnTo>
                      <a:pt x="125" y="186"/>
                    </a:lnTo>
                    <a:lnTo>
                      <a:pt x="125" y="190"/>
                    </a:lnTo>
                    <a:lnTo>
                      <a:pt x="123" y="194"/>
                    </a:lnTo>
                    <a:lnTo>
                      <a:pt x="122" y="194"/>
                    </a:lnTo>
                    <a:lnTo>
                      <a:pt x="116" y="190"/>
                    </a:lnTo>
                    <a:lnTo>
                      <a:pt x="110" y="184"/>
                    </a:lnTo>
                    <a:lnTo>
                      <a:pt x="104" y="179"/>
                    </a:lnTo>
                    <a:lnTo>
                      <a:pt x="104" y="177"/>
                    </a:lnTo>
                    <a:lnTo>
                      <a:pt x="103" y="175"/>
                    </a:lnTo>
                    <a:lnTo>
                      <a:pt x="99" y="175"/>
                    </a:lnTo>
                    <a:lnTo>
                      <a:pt x="93" y="175"/>
                    </a:lnTo>
                    <a:lnTo>
                      <a:pt x="87" y="173"/>
                    </a:lnTo>
                    <a:lnTo>
                      <a:pt x="83" y="173"/>
                    </a:lnTo>
                    <a:lnTo>
                      <a:pt x="80" y="171"/>
                    </a:lnTo>
                    <a:lnTo>
                      <a:pt x="74" y="171"/>
                    </a:lnTo>
                    <a:lnTo>
                      <a:pt x="70" y="169"/>
                    </a:lnTo>
                    <a:lnTo>
                      <a:pt x="66" y="167"/>
                    </a:lnTo>
                    <a:lnTo>
                      <a:pt x="61" y="167"/>
                    </a:lnTo>
                    <a:lnTo>
                      <a:pt x="57" y="165"/>
                    </a:lnTo>
                    <a:lnTo>
                      <a:pt x="53" y="163"/>
                    </a:lnTo>
                    <a:lnTo>
                      <a:pt x="47" y="160"/>
                    </a:lnTo>
                    <a:lnTo>
                      <a:pt x="44" y="158"/>
                    </a:lnTo>
                    <a:lnTo>
                      <a:pt x="38" y="156"/>
                    </a:lnTo>
                    <a:lnTo>
                      <a:pt x="34" y="152"/>
                    </a:lnTo>
                    <a:lnTo>
                      <a:pt x="28" y="150"/>
                    </a:lnTo>
                    <a:lnTo>
                      <a:pt x="23" y="146"/>
                    </a:lnTo>
                    <a:lnTo>
                      <a:pt x="19" y="142"/>
                    </a:lnTo>
                    <a:lnTo>
                      <a:pt x="17" y="139"/>
                    </a:lnTo>
                    <a:lnTo>
                      <a:pt x="11" y="135"/>
                    </a:lnTo>
                    <a:lnTo>
                      <a:pt x="9" y="129"/>
                    </a:lnTo>
                    <a:lnTo>
                      <a:pt x="6" y="123"/>
                    </a:lnTo>
                    <a:lnTo>
                      <a:pt x="4" y="120"/>
                    </a:lnTo>
                    <a:lnTo>
                      <a:pt x="2" y="114"/>
                    </a:lnTo>
                    <a:lnTo>
                      <a:pt x="0" y="108"/>
                    </a:lnTo>
                    <a:lnTo>
                      <a:pt x="0" y="103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2" y="70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4" y="55"/>
                    </a:lnTo>
                    <a:lnTo>
                      <a:pt x="6" y="51"/>
                    </a:lnTo>
                    <a:lnTo>
                      <a:pt x="7" y="46"/>
                    </a:lnTo>
                    <a:lnTo>
                      <a:pt x="9" y="42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25"/>
                    </a:lnTo>
                    <a:lnTo>
                      <a:pt x="26" y="19"/>
                    </a:lnTo>
                    <a:lnTo>
                      <a:pt x="30" y="15"/>
                    </a:lnTo>
                    <a:lnTo>
                      <a:pt x="34" y="11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91" y="0"/>
                    </a:lnTo>
                    <a:lnTo>
                      <a:pt x="9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4" name="Freeform 30"/>
              <p:cNvSpPr>
                <a:spLocks/>
              </p:cNvSpPr>
              <p:nvPr/>
            </p:nvSpPr>
            <p:spPr bwMode="auto">
              <a:xfrm>
                <a:off x="1369" y="555"/>
                <a:ext cx="436" cy="215"/>
              </a:xfrm>
              <a:custGeom>
                <a:avLst/>
                <a:gdLst>
                  <a:gd name="T0" fmla="*/ 9 w 873"/>
                  <a:gd name="T1" fmla="*/ 2 h 429"/>
                  <a:gd name="T2" fmla="*/ 9 w 873"/>
                  <a:gd name="T3" fmla="*/ 6 h 429"/>
                  <a:gd name="T4" fmla="*/ 10 w 873"/>
                  <a:gd name="T5" fmla="*/ 10 h 429"/>
                  <a:gd name="T6" fmla="*/ 10 w 873"/>
                  <a:gd name="T7" fmla="*/ 13 h 429"/>
                  <a:gd name="T8" fmla="*/ 7 w 873"/>
                  <a:gd name="T9" fmla="*/ 13 h 429"/>
                  <a:gd name="T10" fmla="*/ 4 w 873"/>
                  <a:gd name="T11" fmla="*/ 14 h 429"/>
                  <a:gd name="T12" fmla="*/ 0 w 873"/>
                  <a:gd name="T13" fmla="*/ 16 h 429"/>
                  <a:gd name="T14" fmla="*/ 2 w 873"/>
                  <a:gd name="T15" fmla="*/ 17 h 429"/>
                  <a:gd name="T16" fmla="*/ 6 w 873"/>
                  <a:gd name="T17" fmla="*/ 16 h 429"/>
                  <a:gd name="T18" fmla="*/ 10 w 873"/>
                  <a:gd name="T19" fmla="*/ 16 h 429"/>
                  <a:gd name="T20" fmla="*/ 14 w 873"/>
                  <a:gd name="T21" fmla="*/ 16 h 429"/>
                  <a:gd name="T22" fmla="*/ 17 w 873"/>
                  <a:gd name="T23" fmla="*/ 16 h 429"/>
                  <a:gd name="T24" fmla="*/ 20 w 873"/>
                  <a:gd name="T25" fmla="*/ 16 h 429"/>
                  <a:gd name="T26" fmla="*/ 23 w 873"/>
                  <a:gd name="T27" fmla="*/ 16 h 429"/>
                  <a:gd name="T28" fmla="*/ 26 w 873"/>
                  <a:gd name="T29" fmla="*/ 16 h 429"/>
                  <a:gd name="T30" fmla="*/ 30 w 873"/>
                  <a:gd name="T31" fmla="*/ 15 h 429"/>
                  <a:gd name="T32" fmla="*/ 34 w 873"/>
                  <a:gd name="T33" fmla="*/ 14 h 429"/>
                  <a:gd name="T34" fmla="*/ 37 w 873"/>
                  <a:gd name="T35" fmla="*/ 12 h 429"/>
                  <a:gd name="T36" fmla="*/ 40 w 873"/>
                  <a:gd name="T37" fmla="*/ 11 h 429"/>
                  <a:gd name="T38" fmla="*/ 44 w 873"/>
                  <a:gd name="T39" fmla="*/ 11 h 429"/>
                  <a:gd name="T40" fmla="*/ 48 w 873"/>
                  <a:gd name="T41" fmla="*/ 13 h 429"/>
                  <a:gd name="T42" fmla="*/ 51 w 873"/>
                  <a:gd name="T43" fmla="*/ 16 h 429"/>
                  <a:gd name="T44" fmla="*/ 52 w 873"/>
                  <a:gd name="T45" fmla="*/ 19 h 429"/>
                  <a:gd name="T46" fmla="*/ 49 w 873"/>
                  <a:gd name="T47" fmla="*/ 19 h 429"/>
                  <a:gd name="T48" fmla="*/ 47 w 873"/>
                  <a:gd name="T49" fmla="*/ 20 h 429"/>
                  <a:gd name="T50" fmla="*/ 44 w 873"/>
                  <a:gd name="T51" fmla="*/ 22 h 429"/>
                  <a:gd name="T52" fmla="*/ 41 w 873"/>
                  <a:gd name="T53" fmla="*/ 20 h 429"/>
                  <a:gd name="T54" fmla="*/ 42 w 873"/>
                  <a:gd name="T55" fmla="*/ 22 h 429"/>
                  <a:gd name="T56" fmla="*/ 40 w 873"/>
                  <a:gd name="T57" fmla="*/ 24 h 429"/>
                  <a:gd name="T58" fmla="*/ 37 w 873"/>
                  <a:gd name="T59" fmla="*/ 22 h 429"/>
                  <a:gd name="T60" fmla="*/ 37 w 873"/>
                  <a:gd name="T61" fmla="*/ 25 h 429"/>
                  <a:gd name="T62" fmla="*/ 34 w 873"/>
                  <a:gd name="T63" fmla="*/ 24 h 429"/>
                  <a:gd name="T64" fmla="*/ 31 w 873"/>
                  <a:gd name="T65" fmla="*/ 22 h 429"/>
                  <a:gd name="T66" fmla="*/ 32 w 873"/>
                  <a:gd name="T67" fmla="*/ 24 h 429"/>
                  <a:gd name="T68" fmla="*/ 35 w 873"/>
                  <a:gd name="T69" fmla="*/ 27 h 429"/>
                  <a:gd name="T70" fmla="*/ 38 w 873"/>
                  <a:gd name="T71" fmla="*/ 26 h 429"/>
                  <a:gd name="T72" fmla="*/ 39 w 873"/>
                  <a:gd name="T73" fmla="*/ 26 h 429"/>
                  <a:gd name="T74" fmla="*/ 43 w 873"/>
                  <a:gd name="T75" fmla="*/ 25 h 429"/>
                  <a:gd name="T76" fmla="*/ 45 w 873"/>
                  <a:gd name="T77" fmla="*/ 25 h 429"/>
                  <a:gd name="T78" fmla="*/ 47 w 873"/>
                  <a:gd name="T79" fmla="*/ 23 h 429"/>
                  <a:gd name="T80" fmla="*/ 49 w 873"/>
                  <a:gd name="T81" fmla="*/ 21 h 429"/>
                  <a:gd name="T82" fmla="*/ 52 w 873"/>
                  <a:gd name="T83" fmla="*/ 23 h 429"/>
                  <a:gd name="T84" fmla="*/ 54 w 873"/>
                  <a:gd name="T85" fmla="*/ 20 h 429"/>
                  <a:gd name="T86" fmla="*/ 53 w 873"/>
                  <a:gd name="T87" fmla="*/ 17 h 429"/>
                  <a:gd name="T88" fmla="*/ 51 w 873"/>
                  <a:gd name="T89" fmla="*/ 14 h 429"/>
                  <a:gd name="T90" fmla="*/ 48 w 873"/>
                  <a:gd name="T91" fmla="*/ 11 h 429"/>
                  <a:gd name="T92" fmla="*/ 44 w 873"/>
                  <a:gd name="T93" fmla="*/ 9 h 429"/>
                  <a:gd name="T94" fmla="*/ 40 w 873"/>
                  <a:gd name="T95" fmla="*/ 10 h 429"/>
                  <a:gd name="T96" fmla="*/ 37 w 873"/>
                  <a:gd name="T97" fmla="*/ 11 h 429"/>
                  <a:gd name="T98" fmla="*/ 34 w 873"/>
                  <a:gd name="T99" fmla="*/ 12 h 429"/>
                  <a:gd name="T100" fmla="*/ 31 w 873"/>
                  <a:gd name="T101" fmla="*/ 13 h 429"/>
                  <a:gd name="T102" fmla="*/ 27 w 873"/>
                  <a:gd name="T103" fmla="*/ 14 h 429"/>
                  <a:gd name="T104" fmla="*/ 23 w 873"/>
                  <a:gd name="T105" fmla="*/ 14 h 429"/>
                  <a:gd name="T106" fmla="*/ 20 w 873"/>
                  <a:gd name="T107" fmla="*/ 14 h 429"/>
                  <a:gd name="T108" fmla="*/ 17 w 873"/>
                  <a:gd name="T109" fmla="*/ 14 h 429"/>
                  <a:gd name="T110" fmla="*/ 13 w 873"/>
                  <a:gd name="T111" fmla="*/ 14 h 429"/>
                  <a:gd name="T112" fmla="*/ 12 w 873"/>
                  <a:gd name="T113" fmla="*/ 12 h 429"/>
                  <a:gd name="T114" fmla="*/ 12 w 873"/>
                  <a:gd name="T115" fmla="*/ 8 h 429"/>
                  <a:gd name="T116" fmla="*/ 12 w 873"/>
                  <a:gd name="T117" fmla="*/ 4 h 429"/>
                  <a:gd name="T118" fmla="*/ 11 w 873"/>
                  <a:gd name="T119" fmla="*/ 0 h 4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3"/>
                  <a:gd name="T181" fmla="*/ 0 h 429"/>
                  <a:gd name="T182" fmla="*/ 873 w 873"/>
                  <a:gd name="T183" fmla="*/ 429 h 4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3" h="429">
                    <a:moveTo>
                      <a:pt x="177" y="0"/>
                    </a:moveTo>
                    <a:lnTo>
                      <a:pt x="173" y="0"/>
                    </a:lnTo>
                    <a:lnTo>
                      <a:pt x="167" y="3"/>
                    </a:lnTo>
                    <a:lnTo>
                      <a:pt x="163" y="5"/>
                    </a:lnTo>
                    <a:lnTo>
                      <a:pt x="162" y="9"/>
                    </a:lnTo>
                    <a:lnTo>
                      <a:pt x="160" y="13"/>
                    </a:lnTo>
                    <a:lnTo>
                      <a:pt x="158" y="17"/>
                    </a:lnTo>
                    <a:lnTo>
                      <a:pt x="158" y="21"/>
                    </a:lnTo>
                    <a:lnTo>
                      <a:pt x="158" y="24"/>
                    </a:lnTo>
                    <a:lnTo>
                      <a:pt x="156" y="26"/>
                    </a:lnTo>
                    <a:lnTo>
                      <a:pt x="156" y="30"/>
                    </a:lnTo>
                    <a:lnTo>
                      <a:pt x="156" y="34"/>
                    </a:lnTo>
                    <a:lnTo>
                      <a:pt x="156" y="40"/>
                    </a:lnTo>
                    <a:lnTo>
                      <a:pt x="156" y="43"/>
                    </a:lnTo>
                    <a:lnTo>
                      <a:pt x="156" y="49"/>
                    </a:lnTo>
                    <a:lnTo>
                      <a:pt x="156" y="55"/>
                    </a:lnTo>
                    <a:lnTo>
                      <a:pt x="156" y="62"/>
                    </a:lnTo>
                    <a:lnTo>
                      <a:pt x="156" y="68"/>
                    </a:lnTo>
                    <a:lnTo>
                      <a:pt x="156" y="76"/>
                    </a:lnTo>
                    <a:lnTo>
                      <a:pt x="156" y="81"/>
                    </a:lnTo>
                    <a:lnTo>
                      <a:pt x="156" y="89"/>
                    </a:lnTo>
                    <a:lnTo>
                      <a:pt x="156" y="97"/>
                    </a:lnTo>
                    <a:lnTo>
                      <a:pt x="158" y="104"/>
                    </a:lnTo>
                    <a:lnTo>
                      <a:pt x="158" y="112"/>
                    </a:lnTo>
                    <a:lnTo>
                      <a:pt x="160" y="119"/>
                    </a:lnTo>
                    <a:lnTo>
                      <a:pt x="160" y="125"/>
                    </a:lnTo>
                    <a:lnTo>
                      <a:pt x="160" y="133"/>
                    </a:lnTo>
                    <a:lnTo>
                      <a:pt x="160" y="140"/>
                    </a:lnTo>
                    <a:lnTo>
                      <a:pt x="160" y="148"/>
                    </a:lnTo>
                    <a:lnTo>
                      <a:pt x="160" y="154"/>
                    </a:lnTo>
                    <a:lnTo>
                      <a:pt x="162" y="159"/>
                    </a:lnTo>
                    <a:lnTo>
                      <a:pt x="162" y="165"/>
                    </a:lnTo>
                    <a:lnTo>
                      <a:pt x="162" y="173"/>
                    </a:lnTo>
                    <a:lnTo>
                      <a:pt x="162" y="176"/>
                    </a:lnTo>
                    <a:lnTo>
                      <a:pt x="162" y="180"/>
                    </a:lnTo>
                    <a:lnTo>
                      <a:pt x="162" y="184"/>
                    </a:lnTo>
                    <a:lnTo>
                      <a:pt x="163" y="188"/>
                    </a:lnTo>
                    <a:lnTo>
                      <a:pt x="163" y="193"/>
                    </a:lnTo>
                    <a:lnTo>
                      <a:pt x="163" y="195"/>
                    </a:lnTo>
                    <a:lnTo>
                      <a:pt x="162" y="195"/>
                    </a:lnTo>
                    <a:lnTo>
                      <a:pt x="160" y="195"/>
                    </a:lnTo>
                    <a:lnTo>
                      <a:pt x="154" y="195"/>
                    </a:lnTo>
                    <a:lnTo>
                      <a:pt x="148" y="197"/>
                    </a:lnTo>
                    <a:lnTo>
                      <a:pt x="144" y="197"/>
                    </a:lnTo>
                    <a:lnTo>
                      <a:pt x="141" y="199"/>
                    </a:lnTo>
                    <a:lnTo>
                      <a:pt x="137" y="199"/>
                    </a:lnTo>
                    <a:lnTo>
                      <a:pt x="133" y="201"/>
                    </a:lnTo>
                    <a:lnTo>
                      <a:pt x="127" y="201"/>
                    </a:lnTo>
                    <a:lnTo>
                      <a:pt x="124" y="203"/>
                    </a:lnTo>
                    <a:lnTo>
                      <a:pt x="118" y="205"/>
                    </a:lnTo>
                    <a:lnTo>
                      <a:pt x="114" y="207"/>
                    </a:lnTo>
                    <a:lnTo>
                      <a:pt x="108" y="207"/>
                    </a:lnTo>
                    <a:lnTo>
                      <a:pt x="103" y="209"/>
                    </a:lnTo>
                    <a:lnTo>
                      <a:pt x="99" y="209"/>
                    </a:lnTo>
                    <a:lnTo>
                      <a:pt x="93" y="211"/>
                    </a:lnTo>
                    <a:lnTo>
                      <a:pt x="87" y="212"/>
                    </a:lnTo>
                    <a:lnTo>
                      <a:pt x="82" y="214"/>
                    </a:lnTo>
                    <a:lnTo>
                      <a:pt x="78" y="214"/>
                    </a:lnTo>
                    <a:lnTo>
                      <a:pt x="72" y="218"/>
                    </a:lnTo>
                    <a:lnTo>
                      <a:pt x="68" y="218"/>
                    </a:lnTo>
                    <a:lnTo>
                      <a:pt x="63" y="220"/>
                    </a:lnTo>
                    <a:lnTo>
                      <a:pt x="57" y="222"/>
                    </a:lnTo>
                    <a:lnTo>
                      <a:pt x="53" y="224"/>
                    </a:lnTo>
                    <a:lnTo>
                      <a:pt x="44" y="228"/>
                    </a:lnTo>
                    <a:lnTo>
                      <a:pt x="38" y="231"/>
                    </a:lnTo>
                    <a:lnTo>
                      <a:pt x="30" y="235"/>
                    </a:lnTo>
                    <a:lnTo>
                      <a:pt x="25" y="239"/>
                    </a:lnTo>
                    <a:lnTo>
                      <a:pt x="19" y="243"/>
                    </a:lnTo>
                    <a:lnTo>
                      <a:pt x="13" y="247"/>
                    </a:lnTo>
                    <a:lnTo>
                      <a:pt x="8" y="256"/>
                    </a:lnTo>
                    <a:lnTo>
                      <a:pt x="2" y="264"/>
                    </a:lnTo>
                    <a:lnTo>
                      <a:pt x="0" y="269"/>
                    </a:lnTo>
                    <a:lnTo>
                      <a:pt x="0" y="275"/>
                    </a:lnTo>
                    <a:lnTo>
                      <a:pt x="2" y="277"/>
                    </a:lnTo>
                    <a:lnTo>
                      <a:pt x="8" y="279"/>
                    </a:lnTo>
                    <a:lnTo>
                      <a:pt x="15" y="275"/>
                    </a:lnTo>
                    <a:lnTo>
                      <a:pt x="25" y="273"/>
                    </a:lnTo>
                    <a:lnTo>
                      <a:pt x="28" y="269"/>
                    </a:lnTo>
                    <a:lnTo>
                      <a:pt x="34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3" y="258"/>
                    </a:lnTo>
                    <a:lnTo>
                      <a:pt x="59" y="256"/>
                    </a:lnTo>
                    <a:lnTo>
                      <a:pt x="67" y="254"/>
                    </a:lnTo>
                    <a:lnTo>
                      <a:pt x="76" y="250"/>
                    </a:lnTo>
                    <a:lnTo>
                      <a:pt x="80" y="250"/>
                    </a:lnTo>
                    <a:lnTo>
                      <a:pt x="84" y="249"/>
                    </a:lnTo>
                    <a:lnTo>
                      <a:pt x="89" y="247"/>
                    </a:lnTo>
                    <a:lnTo>
                      <a:pt x="95" y="247"/>
                    </a:lnTo>
                    <a:lnTo>
                      <a:pt x="99" y="245"/>
                    </a:lnTo>
                    <a:lnTo>
                      <a:pt x="105" y="245"/>
                    </a:lnTo>
                    <a:lnTo>
                      <a:pt x="110" y="245"/>
                    </a:lnTo>
                    <a:lnTo>
                      <a:pt x="116" y="245"/>
                    </a:lnTo>
                    <a:lnTo>
                      <a:pt x="120" y="243"/>
                    </a:lnTo>
                    <a:lnTo>
                      <a:pt x="127" y="243"/>
                    </a:lnTo>
                    <a:lnTo>
                      <a:pt x="133" y="243"/>
                    </a:lnTo>
                    <a:lnTo>
                      <a:pt x="139" y="243"/>
                    </a:lnTo>
                    <a:lnTo>
                      <a:pt x="146" y="243"/>
                    </a:lnTo>
                    <a:lnTo>
                      <a:pt x="154" y="243"/>
                    </a:lnTo>
                    <a:lnTo>
                      <a:pt x="162" y="243"/>
                    </a:lnTo>
                    <a:lnTo>
                      <a:pt x="169" y="245"/>
                    </a:lnTo>
                    <a:lnTo>
                      <a:pt x="177" y="245"/>
                    </a:lnTo>
                    <a:lnTo>
                      <a:pt x="184" y="245"/>
                    </a:lnTo>
                    <a:lnTo>
                      <a:pt x="192" y="245"/>
                    </a:lnTo>
                    <a:lnTo>
                      <a:pt x="201" y="247"/>
                    </a:lnTo>
                    <a:lnTo>
                      <a:pt x="209" y="249"/>
                    </a:lnTo>
                    <a:lnTo>
                      <a:pt x="219" y="250"/>
                    </a:lnTo>
                    <a:lnTo>
                      <a:pt x="222" y="250"/>
                    </a:lnTo>
                    <a:lnTo>
                      <a:pt x="226" y="250"/>
                    </a:lnTo>
                    <a:lnTo>
                      <a:pt x="232" y="250"/>
                    </a:lnTo>
                    <a:lnTo>
                      <a:pt x="238" y="252"/>
                    </a:lnTo>
                    <a:lnTo>
                      <a:pt x="241" y="252"/>
                    </a:lnTo>
                    <a:lnTo>
                      <a:pt x="245" y="252"/>
                    </a:lnTo>
                    <a:lnTo>
                      <a:pt x="249" y="252"/>
                    </a:lnTo>
                    <a:lnTo>
                      <a:pt x="255" y="252"/>
                    </a:lnTo>
                    <a:lnTo>
                      <a:pt x="259" y="252"/>
                    </a:lnTo>
                    <a:lnTo>
                      <a:pt x="264" y="254"/>
                    </a:lnTo>
                    <a:lnTo>
                      <a:pt x="268" y="254"/>
                    </a:lnTo>
                    <a:lnTo>
                      <a:pt x="274" y="254"/>
                    </a:lnTo>
                    <a:lnTo>
                      <a:pt x="278" y="254"/>
                    </a:lnTo>
                    <a:lnTo>
                      <a:pt x="283" y="254"/>
                    </a:lnTo>
                    <a:lnTo>
                      <a:pt x="287" y="254"/>
                    </a:lnTo>
                    <a:lnTo>
                      <a:pt x="293" y="256"/>
                    </a:lnTo>
                    <a:lnTo>
                      <a:pt x="298" y="256"/>
                    </a:lnTo>
                    <a:lnTo>
                      <a:pt x="302" y="256"/>
                    </a:lnTo>
                    <a:lnTo>
                      <a:pt x="308" y="256"/>
                    </a:lnTo>
                    <a:lnTo>
                      <a:pt x="314" y="256"/>
                    </a:lnTo>
                    <a:lnTo>
                      <a:pt x="317" y="256"/>
                    </a:lnTo>
                    <a:lnTo>
                      <a:pt x="323" y="256"/>
                    </a:lnTo>
                    <a:lnTo>
                      <a:pt x="327" y="256"/>
                    </a:lnTo>
                    <a:lnTo>
                      <a:pt x="333" y="256"/>
                    </a:lnTo>
                    <a:lnTo>
                      <a:pt x="336" y="256"/>
                    </a:lnTo>
                    <a:lnTo>
                      <a:pt x="342" y="256"/>
                    </a:lnTo>
                    <a:lnTo>
                      <a:pt x="346" y="256"/>
                    </a:lnTo>
                    <a:lnTo>
                      <a:pt x="352" y="256"/>
                    </a:lnTo>
                    <a:lnTo>
                      <a:pt x="357" y="256"/>
                    </a:lnTo>
                    <a:lnTo>
                      <a:pt x="363" y="256"/>
                    </a:lnTo>
                    <a:lnTo>
                      <a:pt x="367" y="254"/>
                    </a:lnTo>
                    <a:lnTo>
                      <a:pt x="373" y="254"/>
                    </a:lnTo>
                    <a:lnTo>
                      <a:pt x="376" y="254"/>
                    </a:lnTo>
                    <a:lnTo>
                      <a:pt x="382" y="254"/>
                    </a:lnTo>
                    <a:lnTo>
                      <a:pt x="388" y="252"/>
                    </a:lnTo>
                    <a:lnTo>
                      <a:pt x="393" y="252"/>
                    </a:lnTo>
                    <a:lnTo>
                      <a:pt x="397" y="250"/>
                    </a:lnTo>
                    <a:lnTo>
                      <a:pt x="403" y="250"/>
                    </a:lnTo>
                    <a:lnTo>
                      <a:pt x="407" y="249"/>
                    </a:lnTo>
                    <a:lnTo>
                      <a:pt x="412" y="249"/>
                    </a:lnTo>
                    <a:lnTo>
                      <a:pt x="418" y="247"/>
                    </a:lnTo>
                    <a:lnTo>
                      <a:pt x="422" y="245"/>
                    </a:lnTo>
                    <a:lnTo>
                      <a:pt x="428" y="245"/>
                    </a:lnTo>
                    <a:lnTo>
                      <a:pt x="435" y="245"/>
                    </a:lnTo>
                    <a:lnTo>
                      <a:pt x="439" y="241"/>
                    </a:lnTo>
                    <a:lnTo>
                      <a:pt x="445" y="241"/>
                    </a:lnTo>
                    <a:lnTo>
                      <a:pt x="450" y="239"/>
                    </a:lnTo>
                    <a:lnTo>
                      <a:pt x="456" y="237"/>
                    </a:lnTo>
                    <a:lnTo>
                      <a:pt x="462" y="235"/>
                    </a:lnTo>
                    <a:lnTo>
                      <a:pt x="468" y="235"/>
                    </a:lnTo>
                    <a:lnTo>
                      <a:pt x="473" y="231"/>
                    </a:lnTo>
                    <a:lnTo>
                      <a:pt x="479" y="231"/>
                    </a:lnTo>
                    <a:lnTo>
                      <a:pt x="485" y="228"/>
                    </a:lnTo>
                    <a:lnTo>
                      <a:pt x="490" y="228"/>
                    </a:lnTo>
                    <a:lnTo>
                      <a:pt x="496" y="224"/>
                    </a:lnTo>
                    <a:lnTo>
                      <a:pt x="502" y="224"/>
                    </a:lnTo>
                    <a:lnTo>
                      <a:pt x="508" y="220"/>
                    </a:lnTo>
                    <a:lnTo>
                      <a:pt x="513" y="218"/>
                    </a:lnTo>
                    <a:lnTo>
                      <a:pt x="519" y="216"/>
                    </a:lnTo>
                    <a:lnTo>
                      <a:pt x="527" y="214"/>
                    </a:lnTo>
                    <a:lnTo>
                      <a:pt x="530" y="212"/>
                    </a:lnTo>
                    <a:lnTo>
                      <a:pt x="538" y="211"/>
                    </a:lnTo>
                    <a:lnTo>
                      <a:pt x="544" y="209"/>
                    </a:lnTo>
                    <a:lnTo>
                      <a:pt x="549" y="207"/>
                    </a:lnTo>
                    <a:lnTo>
                      <a:pt x="553" y="205"/>
                    </a:lnTo>
                    <a:lnTo>
                      <a:pt x="561" y="203"/>
                    </a:lnTo>
                    <a:lnTo>
                      <a:pt x="566" y="201"/>
                    </a:lnTo>
                    <a:lnTo>
                      <a:pt x="572" y="199"/>
                    </a:lnTo>
                    <a:lnTo>
                      <a:pt x="578" y="197"/>
                    </a:lnTo>
                    <a:lnTo>
                      <a:pt x="584" y="195"/>
                    </a:lnTo>
                    <a:lnTo>
                      <a:pt x="587" y="193"/>
                    </a:lnTo>
                    <a:lnTo>
                      <a:pt x="593" y="192"/>
                    </a:lnTo>
                    <a:lnTo>
                      <a:pt x="599" y="190"/>
                    </a:lnTo>
                    <a:lnTo>
                      <a:pt x="604" y="188"/>
                    </a:lnTo>
                    <a:lnTo>
                      <a:pt x="610" y="186"/>
                    </a:lnTo>
                    <a:lnTo>
                      <a:pt x="616" y="184"/>
                    </a:lnTo>
                    <a:lnTo>
                      <a:pt x="620" y="182"/>
                    </a:lnTo>
                    <a:lnTo>
                      <a:pt x="625" y="180"/>
                    </a:lnTo>
                    <a:lnTo>
                      <a:pt x="631" y="180"/>
                    </a:lnTo>
                    <a:lnTo>
                      <a:pt x="635" y="178"/>
                    </a:lnTo>
                    <a:lnTo>
                      <a:pt x="641" y="176"/>
                    </a:lnTo>
                    <a:lnTo>
                      <a:pt x="646" y="176"/>
                    </a:lnTo>
                    <a:lnTo>
                      <a:pt x="650" y="174"/>
                    </a:lnTo>
                    <a:lnTo>
                      <a:pt x="656" y="174"/>
                    </a:lnTo>
                    <a:lnTo>
                      <a:pt x="660" y="173"/>
                    </a:lnTo>
                    <a:lnTo>
                      <a:pt x="665" y="171"/>
                    </a:lnTo>
                    <a:lnTo>
                      <a:pt x="669" y="169"/>
                    </a:lnTo>
                    <a:lnTo>
                      <a:pt x="675" y="169"/>
                    </a:lnTo>
                    <a:lnTo>
                      <a:pt x="682" y="167"/>
                    </a:lnTo>
                    <a:lnTo>
                      <a:pt x="690" y="167"/>
                    </a:lnTo>
                    <a:lnTo>
                      <a:pt x="698" y="167"/>
                    </a:lnTo>
                    <a:lnTo>
                      <a:pt x="705" y="167"/>
                    </a:lnTo>
                    <a:lnTo>
                      <a:pt x="713" y="167"/>
                    </a:lnTo>
                    <a:lnTo>
                      <a:pt x="719" y="169"/>
                    </a:lnTo>
                    <a:lnTo>
                      <a:pt x="724" y="169"/>
                    </a:lnTo>
                    <a:lnTo>
                      <a:pt x="730" y="171"/>
                    </a:lnTo>
                    <a:lnTo>
                      <a:pt x="736" y="173"/>
                    </a:lnTo>
                    <a:lnTo>
                      <a:pt x="743" y="176"/>
                    </a:lnTo>
                    <a:lnTo>
                      <a:pt x="747" y="178"/>
                    </a:lnTo>
                    <a:lnTo>
                      <a:pt x="755" y="182"/>
                    </a:lnTo>
                    <a:lnTo>
                      <a:pt x="760" y="184"/>
                    </a:lnTo>
                    <a:lnTo>
                      <a:pt x="766" y="190"/>
                    </a:lnTo>
                    <a:lnTo>
                      <a:pt x="772" y="193"/>
                    </a:lnTo>
                    <a:lnTo>
                      <a:pt x="777" y="197"/>
                    </a:lnTo>
                    <a:lnTo>
                      <a:pt x="781" y="203"/>
                    </a:lnTo>
                    <a:lnTo>
                      <a:pt x="787" y="207"/>
                    </a:lnTo>
                    <a:lnTo>
                      <a:pt x="793" y="212"/>
                    </a:lnTo>
                    <a:lnTo>
                      <a:pt x="796" y="218"/>
                    </a:lnTo>
                    <a:lnTo>
                      <a:pt x="802" y="222"/>
                    </a:lnTo>
                    <a:lnTo>
                      <a:pt x="806" y="228"/>
                    </a:lnTo>
                    <a:lnTo>
                      <a:pt x="810" y="233"/>
                    </a:lnTo>
                    <a:lnTo>
                      <a:pt x="814" y="237"/>
                    </a:lnTo>
                    <a:lnTo>
                      <a:pt x="817" y="243"/>
                    </a:lnTo>
                    <a:lnTo>
                      <a:pt x="821" y="247"/>
                    </a:lnTo>
                    <a:lnTo>
                      <a:pt x="823" y="252"/>
                    </a:lnTo>
                    <a:lnTo>
                      <a:pt x="827" y="256"/>
                    </a:lnTo>
                    <a:lnTo>
                      <a:pt x="829" y="262"/>
                    </a:lnTo>
                    <a:lnTo>
                      <a:pt x="833" y="268"/>
                    </a:lnTo>
                    <a:lnTo>
                      <a:pt x="833" y="271"/>
                    </a:lnTo>
                    <a:lnTo>
                      <a:pt x="834" y="275"/>
                    </a:lnTo>
                    <a:lnTo>
                      <a:pt x="836" y="279"/>
                    </a:lnTo>
                    <a:lnTo>
                      <a:pt x="836" y="285"/>
                    </a:lnTo>
                    <a:lnTo>
                      <a:pt x="836" y="290"/>
                    </a:lnTo>
                    <a:lnTo>
                      <a:pt x="834" y="296"/>
                    </a:lnTo>
                    <a:lnTo>
                      <a:pt x="829" y="304"/>
                    </a:lnTo>
                    <a:lnTo>
                      <a:pt x="823" y="309"/>
                    </a:lnTo>
                    <a:lnTo>
                      <a:pt x="817" y="311"/>
                    </a:lnTo>
                    <a:lnTo>
                      <a:pt x="812" y="311"/>
                    </a:lnTo>
                    <a:lnTo>
                      <a:pt x="806" y="309"/>
                    </a:lnTo>
                    <a:lnTo>
                      <a:pt x="802" y="306"/>
                    </a:lnTo>
                    <a:lnTo>
                      <a:pt x="796" y="304"/>
                    </a:lnTo>
                    <a:lnTo>
                      <a:pt x="793" y="300"/>
                    </a:lnTo>
                    <a:lnTo>
                      <a:pt x="785" y="294"/>
                    </a:lnTo>
                    <a:lnTo>
                      <a:pt x="779" y="287"/>
                    </a:lnTo>
                    <a:lnTo>
                      <a:pt x="772" y="279"/>
                    </a:lnTo>
                    <a:lnTo>
                      <a:pt x="766" y="271"/>
                    </a:lnTo>
                    <a:lnTo>
                      <a:pt x="764" y="271"/>
                    </a:lnTo>
                    <a:lnTo>
                      <a:pt x="764" y="275"/>
                    </a:lnTo>
                    <a:lnTo>
                      <a:pt x="764" y="279"/>
                    </a:lnTo>
                    <a:lnTo>
                      <a:pt x="764" y="285"/>
                    </a:lnTo>
                    <a:lnTo>
                      <a:pt x="762" y="290"/>
                    </a:lnTo>
                    <a:lnTo>
                      <a:pt x="760" y="298"/>
                    </a:lnTo>
                    <a:lnTo>
                      <a:pt x="758" y="306"/>
                    </a:lnTo>
                    <a:lnTo>
                      <a:pt x="757" y="313"/>
                    </a:lnTo>
                    <a:lnTo>
                      <a:pt x="755" y="321"/>
                    </a:lnTo>
                    <a:lnTo>
                      <a:pt x="751" y="328"/>
                    </a:lnTo>
                    <a:lnTo>
                      <a:pt x="749" y="334"/>
                    </a:lnTo>
                    <a:lnTo>
                      <a:pt x="745" y="342"/>
                    </a:lnTo>
                    <a:lnTo>
                      <a:pt x="739" y="345"/>
                    </a:lnTo>
                    <a:lnTo>
                      <a:pt x="736" y="349"/>
                    </a:lnTo>
                    <a:lnTo>
                      <a:pt x="730" y="353"/>
                    </a:lnTo>
                    <a:lnTo>
                      <a:pt x="726" y="353"/>
                    </a:lnTo>
                    <a:lnTo>
                      <a:pt x="719" y="351"/>
                    </a:lnTo>
                    <a:lnTo>
                      <a:pt x="713" y="349"/>
                    </a:lnTo>
                    <a:lnTo>
                      <a:pt x="705" y="347"/>
                    </a:lnTo>
                    <a:lnTo>
                      <a:pt x="701" y="344"/>
                    </a:lnTo>
                    <a:lnTo>
                      <a:pt x="696" y="340"/>
                    </a:lnTo>
                    <a:lnTo>
                      <a:pt x="690" y="334"/>
                    </a:lnTo>
                    <a:lnTo>
                      <a:pt x="686" y="330"/>
                    </a:lnTo>
                    <a:lnTo>
                      <a:pt x="681" y="326"/>
                    </a:lnTo>
                    <a:lnTo>
                      <a:pt x="677" y="321"/>
                    </a:lnTo>
                    <a:lnTo>
                      <a:pt x="673" y="317"/>
                    </a:lnTo>
                    <a:lnTo>
                      <a:pt x="671" y="311"/>
                    </a:lnTo>
                    <a:lnTo>
                      <a:pt x="669" y="307"/>
                    </a:lnTo>
                    <a:lnTo>
                      <a:pt x="665" y="302"/>
                    </a:lnTo>
                    <a:lnTo>
                      <a:pt x="663" y="302"/>
                    </a:lnTo>
                    <a:lnTo>
                      <a:pt x="665" y="304"/>
                    </a:lnTo>
                    <a:lnTo>
                      <a:pt x="667" y="306"/>
                    </a:lnTo>
                    <a:lnTo>
                      <a:pt x="669" y="311"/>
                    </a:lnTo>
                    <a:lnTo>
                      <a:pt x="671" y="317"/>
                    </a:lnTo>
                    <a:lnTo>
                      <a:pt x="673" y="323"/>
                    </a:lnTo>
                    <a:lnTo>
                      <a:pt x="675" y="330"/>
                    </a:lnTo>
                    <a:lnTo>
                      <a:pt x="677" y="338"/>
                    </a:lnTo>
                    <a:lnTo>
                      <a:pt x="677" y="344"/>
                    </a:lnTo>
                    <a:lnTo>
                      <a:pt x="677" y="349"/>
                    </a:lnTo>
                    <a:lnTo>
                      <a:pt x="675" y="357"/>
                    </a:lnTo>
                    <a:lnTo>
                      <a:pt x="675" y="363"/>
                    </a:lnTo>
                    <a:lnTo>
                      <a:pt x="671" y="366"/>
                    </a:lnTo>
                    <a:lnTo>
                      <a:pt x="665" y="372"/>
                    </a:lnTo>
                    <a:lnTo>
                      <a:pt x="660" y="374"/>
                    </a:lnTo>
                    <a:lnTo>
                      <a:pt x="652" y="378"/>
                    </a:lnTo>
                    <a:lnTo>
                      <a:pt x="646" y="376"/>
                    </a:lnTo>
                    <a:lnTo>
                      <a:pt x="642" y="376"/>
                    </a:lnTo>
                    <a:lnTo>
                      <a:pt x="639" y="376"/>
                    </a:lnTo>
                    <a:lnTo>
                      <a:pt x="635" y="374"/>
                    </a:lnTo>
                    <a:lnTo>
                      <a:pt x="627" y="372"/>
                    </a:lnTo>
                    <a:lnTo>
                      <a:pt x="623" y="370"/>
                    </a:lnTo>
                    <a:lnTo>
                      <a:pt x="616" y="366"/>
                    </a:lnTo>
                    <a:lnTo>
                      <a:pt x="612" y="361"/>
                    </a:lnTo>
                    <a:lnTo>
                      <a:pt x="608" y="357"/>
                    </a:lnTo>
                    <a:lnTo>
                      <a:pt x="604" y="353"/>
                    </a:lnTo>
                    <a:lnTo>
                      <a:pt x="601" y="347"/>
                    </a:lnTo>
                    <a:lnTo>
                      <a:pt x="599" y="344"/>
                    </a:lnTo>
                    <a:lnTo>
                      <a:pt x="595" y="336"/>
                    </a:lnTo>
                    <a:lnTo>
                      <a:pt x="597" y="344"/>
                    </a:lnTo>
                    <a:lnTo>
                      <a:pt x="599" y="349"/>
                    </a:lnTo>
                    <a:lnTo>
                      <a:pt x="601" y="355"/>
                    </a:lnTo>
                    <a:lnTo>
                      <a:pt x="603" y="361"/>
                    </a:lnTo>
                    <a:lnTo>
                      <a:pt x="603" y="366"/>
                    </a:lnTo>
                    <a:lnTo>
                      <a:pt x="603" y="372"/>
                    </a:lnTo>
                    <a:lnTo>
                      <a:pt x="603" y="378"/>
                    </a:lnTo>
                    <a:lnTo>
                      <a:pt x="601" y="383"/>
                    </a:lnTo>
                    <a:lnTo>
                      <a:pt x="599" y="385"/>
                    </a:lnTo>
                    <a:lnTo>
                      <a:pt x="597" y="389"/>
                    </a:lnTo>
                    <a:lnTo>
                      <a:pt x="593" y="391"/>
                    </a:lnTo>
                    <a:lnTo>
                      <a:pt x="589" y="391"/>
                    </a:lnTo>
                    <a:lnTo>
                      <a:pt x="584" y="389"/>
                    </a:lnTo>
                    <a:lnTo>
                      <a:pt x="578" y="389"/>
                    </a:lnTo>
                    <a:lnTo>
                      <a:pt x="572" y="385"/>
                    </a:lnTo>
                    <a:lnTo>
                      <a:pt x="568" y="383"/>
                    </a:lnTo>
                    <a:lnTo>
                      <a:pt x="563" y="378"/>
                    </a:lnTo>
                    <a:lnTo>
                      <a:pt x="559" y="376"/>
                    </a:lnTo>
                    <a:lnTo>
                      <a:pt x="553" y="372"/>
                    </a:lnTo>
                    <a:lnTo>
                      <a:pt x="549" y="366"/>
                    </a:lnTo>
                    <a:lnTo>
                      <a:pt x="542" y="359"/>
                    </a:lnTo>
                    <a:lnTo>
                      <a:pt x="538" y="351"/>
                    </a:lnTo>
                    <a:lnTo>
                      <a:pt x="532" y="347"/>
                    </a:lnTo>
                    <a:lnTo>
                      <a:pt x="532" y="345"/>
                    </a:lnTo>
                    <a:lnTo>
                      <a:pt x="530" y="345"/>
                    </a:lnTo>
                    <a:lnTo>
                      <a:pt x="525" y="345"/>
                    </a:lnTo>
                    <a:lnTo>
                      <a:pt x="517" y="344"/>
                    </a:lnTo>
                    <a:lnTo>
                      <a:pt x="511" y="345"/>
                    </a:lnTo>
                    <a:lnTo>
                      <a:pt x="502" y="345"/>
                    </a:lnTo>
                    <a:lnTo>
                      <a:pt x="496" y="345"/>
                    </a:lnTo>
                    <a:lnTo>
                      <a:pt x="492" y="349"/>
                    </a:lnTo>
                    <a:lnTo>
                      <a:pt x="492" y="353"/>
                    </a:lnTo>
                    <a:lnTo>
                      <a:pt x="494" y="357"/>
                    </a:lnTo>
                    <a:lnTo>
                      <a:pt x="498" y="361"/>
                    </a:lnTo>
                    <a:lnTo>
                      <a:pt x="502" y="364"/>
                    </a:lnTo>
                    <a:lnTo>
                      <a:pt x="508" y="368"/>
                    </a:lnTo>
                    <a:lnTo>
                      <a:pt x="513" y="370"/>
                    </a:lnTo>
                    <a:lnTo>
                      <a:pt x="519" y="372"/>
                    </a:lnTo>
                    <a:lnTo>
                      <a:pt x="521" y="372"/>
                    </a:lnTo>
                    <a:lnTo>
                      <a:pt x="523" y="372"/>
                    </a:lnTo>
                    <a:lnTo>
                      <a:pt x="525" y="374"/>
                    </a:lnTo>
                    <a:lnTo>
                      <a:pt x="530" y="382"/>
                    </a:lnTo>
                    <a:lnTo>
                      <a:pt x="532" y="387"/>
                    </a:lnTo>
                    <a:lnTo>
                      <a:pt x="538" y="391"/>
                    </a:lnTo>
                    <a:lnTo>
                      <a:pt x="542" y="397"/>
                    </a:lnTo>
                    <a:lnTo>
                      <a:pt x="547" y="404"/>
                    </a:lnTo>
                    <a:lnTo>
                      <a:pt x="551" y="408"/>
                    </a:lnTo>
                    <a:lnTo>
                      <a:pt x="557" y="414"/>
                    </a:lnTo>
                    <a:lnTo>
                      <a:pt x="563" y="418"/>
                    </a:lnTo>
                    <a:lnTo>
                      <a:pt x="570" y="423"/>
                    </a:lnTo>
                    <a:lnTo>
                      <a:pt x="576" y="425"/>
                    </a:lnTo>
                    <a:lnTo>
                      <a:pt x="582" y="429"/>
                    </a:lnTo>
                    <a:lnTo>
                      <a:pt x="587" y="429"/>
                    </a:lnTo>
                    <a:lnTo>
                      <a:pt x="593" y="429"/>
                    </a:lnTo>
                    <a:lnTo>
                      <a:pt x="597" y="427"/>
                    </a:lnTo>
                    <a:lnTo>
                      <a:pt x="601" y="425"/>
                    </a:lnTo>
                    <a:lnTo>
                      <a:pt x="604" y="423"/>
                    </a:lnTo>
                    <a:lnTo>
                      <a:pt x="608" y="421"/>
                    </a:lnTo>
                    <a:lnTo>
                      <a:pt x="614" y="416"/>
                    </a:lnTo>
                    <a:lnTo>
                      <a:pt x="616" y="410"/>
                    </a:lnTo>
                    <a:lnTo>
                      <a:pt x="618" y="404"/>
                    </a:lnTo>
                    <a:lnTo>
                      <a:pt x="620" y="399"/>
                    </a:lnTo>
                    <a:lnTo>
                      <a:pt x="620" y="397"/>
                    </a:lnTo>
                    <a:lnTo>
                      <a:pt x="620" y="395"/>
                    </a:lnTo>
                    <a:lnTo>
                      <a:pt x="622" y="395"/>
                    </a:lnTo>
                    <a:lnTo>
                      <a:pt x="627" y="399"/>
                    </a:lnTo>
                    <a:lnTo>
                      <a:pt x="629" y="399"/>
                    </a:lnTo>
                    <a:lnTo>
                      <a:pt x="633" y="402"/>
                    </a:lnTo>
                    <a:lnTo>
                      <a:pt x="639" y="404"/>
                    </a:lnTo>
                    <a:lnTo>
                      <a:pt x="642" y="406"/>
                    </a:lnTo>
                    <a:lnTo>
                      <a:pt x="646" y="406"/>
                    </a:lnTo>
                    <a:lnTo>
                      <a:pt x="652" y="408"/>
                    </a:lnTo>
                    <a:lnTo>
                      <a:pt x="658" y="410"/>
                    </a:lnTo>
                    <a:lnTo>
                      <a:pt x="661" y="410"/>
                    </a:lnTo>
                    <a:lnTo>
                      <a:pt x="669" y="410"/>
                    </a:lnTo>
                    <a:lnTo>
                      <a:pt x="677" y="408"/>
                    </a:lnTo>
                    <a:lnTo>
                      <a:pt x="682" y="402"/>
                    </a:lnTo>
                    <a:lnTo>
                      <a:pt x="686" y="397"/>
                    </a:lnTo>
                    <a:lnTo>
                      <a:pt x="690" y="391"/>
                    </a:lnTo>
                    <a:lnTo>
                      <a:pt x="692" y="385"/>
                    </a:lnTo>
                    <a:lnTo>
                      <a:pt x="694" y="380"/>
                    </a:lnTo>
                    <a:lnTo>
                      <a:pt x="696" y="376"/>
                    </a:lnTo>
                    <a:lnTo>
                      <a:pt x="696" y="372"/>
                    </a:lnTo>
                    <a:lnTo>
                      <a:pt x="700" y="376"/>
                    </a:lnTo>
                    <a:lnTo>
                      <a:pt x="701" y="380"/>
                    </a:lnTo>
                    <a:lnTo>
                      <a:pt x="707" y="383"/>
                    </a:lnTo>
                    <a:lnTo>
                      <a:pt x="715" y="385"/>
                    </a:lnTo>
                    <a:lnTo>
                      <a:pt x="722" y="387"/>
                    </a:lnTo>
                    <a:lnTo>
                      <a:pt x="726" y="387"/>
                    </a:lnTo>
                    <a:lnTo>
                      <a:pt x="730" y="387"/>
                    </a:lnTo>
                    <a:lnTo>
                      <a:pt x="736" y="385"/>
                    </a:lnTo>
                    <a:lnTo>
                      <a:pt x="739" y="383"/>
                    </a:lnTo>
                    <a:lnTo>
                      <a:pt x="745" y="380"/>
                    </a:lnTo>
                    <a:lnTo>
                      <a:pt x="749" y="376"/>
                    </a:lnTo>
                    <a:lnTo>
                      <a:pt x="753" y="370"/>
                    </a:lnTo>
                    <a:lnTo>
                      <a:pt x="757" y="366"/>
                    </a:lnTo>
                    <a:lnTo>
                      <a:pt x="760" y="361"/>
                    </a:lnTo>
                    <a:lnTo>
                      <a:pt x="764" y="355"/>
                    </a:lnTo>
                    <a:lnTo>
                      <a:pt x="768" y="351"/>
                    </a:lnTo>
                    <a:lnTo>
                      <a:pt x="772" y="345"/>
                    </a:lnTo>
                    <a:lnTo>
                      <a:pt x="774" y="340"/>
                    </a:lnTo>
                    <a:lnTo>
                      <a:pt x="777" y="336"/>
                    </a:lnTo>
                    <a:lnTo>
                      <a:pt x="777" y="332"/>
                    </a:lnTo>
                    <a:lnTo>
                      <a:pt x="781" y="328"/>
                    </a:lnTo>
                    <a:lnTo>
                      <a:pt x="783" y="323"/>
                    </a:lnTo>
                    <a:lnTo>
                      <a:pt x="785" y="323"/>
                    </a:lnTo>
                    <a:lnTo>
                      <a:pt x="787" y="323"/>
                    </a:lnTo>
                    <a:lnTo>
                      <a:pt x="791" y="330"/>
                    </a:lnTo>
                    <a:lnTo>
                      <a:pt x="795" y="334"/>
                    </a:lnTo>
                    <a:lnTo>
                      <a:pt x="798" y="340"/>
                    </a:lnTo>
                    <a:lnTo>
                      <a:pt x="802" y="345"/>
                    </a:lnTo>
                    <a:lnTo>
                      <a:pt x="808" y="349"/>
                    </a:lnTo>
                    <a:lnTo>
                      <a:pt x="814" y="353"/>
                    </a:lnTo>
                    <a:lnTo>
                      <a:pt x="819" y="357"/>
                    </a:lnTo>
                    <a:lnTo>
                      <a:pt x="823" y="359"/>
                    </a:lnTo>
                    <a:lnTo>
                      <a:pt x="831" y="361"/>
                    </a:lnTo>
                    <a:lnTo>
                      <a:pt x="834" y="361"/>
                    </a:lnTo>
                    <a:lnTo>
                      <a:pt x="840" y="361"/>
                    </a:lnTo>
                    <a:lnTo>
                      <a:pt x="846" y="357"/>
                    </a:lnTo>
                    <a:lnTo>
                      <a:pt x="852" y="353"/>
                    </a:lnTo>
                    <a:lnTo>
                      <a:pt x="855" y="347"/>
                    </a:lnTo>
                    <a:lnTo>
                      <a:pt x="859" y="342"/>
                    </a:lnTo>
                    <a:lnTo>
                      <a:pt x="863" y="338"/>
                    </a:lnTo>
                    <a:lnTo>
                      <a:pt x="865" y="334"/>
                    </a:lnTo>
                    <a:lnTo>
                      <a:pt x="871" y="326"/>
                    </a:lnTo>
                    <a:lnTo>
                      <a:pt x="873" y="319"/>
                    </a:lnTo>
                    <a:lnTo>
                      <a:pt x="873" y="315"/>
                    </a:lnTo>
                    <a:lnTo>
                      <a:pt x="873" y="311"/>
                    </a:lnTo>
                    <a:lnTo>
                      <a:pt x="873" y="306"/>
                    </a:lnTo>
                    <a:lnTo>
                      <a:pt x="873" y="302"/>
                    </a:lnTo>
                    <a:lnTo>
                      <a:pt x="871" y="294"/>
                    </a:lnTo>
                    <a:lnTo>
                      <a:pt x="871" y="288"/>
                    </a:lnTo>
                    <a:lnTo>
                      <a:pt x="869" y="283"/>
                    </a:lnTo>
                    <a:lnTo>
                      <a:pt x="867" y="275"/>
                    </a:lnTo>
                    <a:lnTo>
                      <a:pt x="865" y="271"/>
                    </a:lnTo>
                    <a:lnTo>
                      <a:pt x="863" y="268"/>
                    </a:lnTo>
                    <a:lnTo>
                      <a:pt x="861" y="262"/>
                    </a:lnTo>
                    <a:lnTo>
                      <a:pt x="859" y="258"/>
                    </a:lnTo>
                    <a:lnTo>
                      <a:pt x="855" y="252"/>
                    </a:lnTo>
                    <a:lnTo>
                      <a:pt x="853" y="249"/>
                    </a:lnTo>
                    <a:lnTo>
                      <a:pt x="852" y="243"/>
                    </a:lnTo>
                    <a:lnTo>
                      <a:pt x="850" y="239"/>
                    </a:lnTo>
                    <a:lnTo>
                      <a:pt x="844" y="233"/>
                    </a:lnTo>
                    <a:lnTo>
                      <a:pt x="842" y="228"/>
                    </a:lnTo>
                    <a:lnTo>
                      <a:pt x="838" y="224"/>
                    </a:lnTo>
                    <a:lnTo>
                      <a:pt x="834" y="218"/>
                    </a:lnTo>
                    <a:lnTo>
                      <a:pt x="831" y="214"/>
                    </a:lnTo>
                    <a:lnTo>
                      <a:pt x="827" y="209"/>
                    </a:lnTo>
                    <a:lnTo>
                      <a:pt x="821" y="205"/>
                    </a:lnTo>
                    <a:lnTo>
                      <a:pt x="817" y="201"/>
                    </a:lnTo>
                    <a:lnTo>
                      <a:pt x="812" y="195"/>
                    </a:lnTo>
                    <a:lnTo>
                      <a:pt x="808" y="190"/>
                    </a:lnTo>
                    <a:lnTo>
                      <a:pt x="802" y="186"/>
                    </a:lnTo>
                    <a:lnTo>
                      <a:pt x="798" y="182"/>
                    </a:lnTo>
                    <a:lnTo>
                      <a:pt x="793" y="176"/>
                    </a:lnTo>
                    <a:lnTo>
                      <a:pt x="787" y="174"/>
                    </a:lnTo>
                    <a:lnTo>
                      <a:pt x="781" y="169"/>
                    </a:lnTo>
                    <a:lnTo>
                      <a:pt x="776" y="167"/>
                    </a:lnTo>
                    <a:lnTo>
                      <a:pt x="770" y="163"/>
                    </a:lnTo>
                    <a:lnTo>
                      <a:pt x="764" y="159"/>
                    </a:lnTo>
                    <a:lnTo>
                      <a:pt x="758" y="155"/>
                    </a:lnTo>
                    <a:lnTo>
                      <a:pt x="753" y="154"/>
                    </a:lnTo>
                    <a:lnTo>
                      <a:pt x="745" y="152"/>
                    </a:lnTo>
                    <a:lnTo>
                      <a:pt x="739" y="148"/>
                    </a:lnTo>
                    <a:lnTo>
                      <a:pt x="734" y="146"/>
                    </a:lnTo>
                    <a:lnTo>
                      <a:pt x="728" y="146"/>
                    </a:lnTo>
                    <a:lnTo>
                      <a:pt x="720" y="142"/>
                    </a:lnTo>
                    <a:lnTo>
                      <a:pt x="713" y="142"/>
                    </a:lnTo>
                    <a:lnTo>
                      <a:pt x="705" y="142"/>
                    </a:lnTo>
                    <a:lnTo>
                      <a:pt x="698" y="142"/>
                    </a:lnTo>
                    <a:lnTo>
                      <a:pt x="688" y="142"/>
                    </a:lnTo>
                    <a:lnTo>
                      <a:pt x="681" y="144"/>
                    </a:lnTo>
                    <a:lnTo>
                      <a:pt x="673" y="144"/>
                    </a:lnTo>
                    <a:lnTo>
                      <a:pt x="663" y="146"/>
                    </a:lnTo>
                    <a:lnTo>
                      <a:pt x="660" y="146"/>
                    </a:lnTo>
                    <a:lnTo>
                      <a:pt x="654" y="148"/>
                    </a:lnTo>
                    <a:lnTo>
                      <a:pt x="650" y="148"/>
                    </a:lnTo>
                    <a:lnTo>
                      <a:pt x="644" y="150"/>
                    </a:lnTo>
                    <a:lnTo>
                      <a:pt x="641" y="152"/>
                    </a:lnTo>
                    <a:lnTo>
                      <a:pt x="635" y="152"/>
                    </a:lnTo>
                    <a:lnTo>
                      <a:pt x="631" y="154"/>
                    </a:lnTo>
                    <a:lnTo>
                      <a:pt x="625" y="155"/>
                    </a:lnTo>
                    <a:lnTo>
                      <a:pt x="622" y="155"/>
                    </a:lnTo>
                    <a:lnTo>
                      <a:pt x="616" y="157"/>
                    </a:lnTo>
                    <a:lnTo>
                      <a:pt x="612" y="157"/>
                    </a:lnTo>
                    <a:lnTo>
                      <a:pt x="606" y="159"/>
                    </a:lnTo>
                    <a:lnTo>
                      <a:pt x="603" y="161"/>
                    </a:lnTo>
                    <a:lnTo>
                      <a:pt x="597" y="163"/>
                    </a:lnTo>
                    <a:lnTo>
                      <a:pt x="593" y="163"/>
                    </a:lnTo>
                    <a:lnTo>
                      <a:pt x="587" y="167"/>
                    </a:lnTo>
                    <a:lnTo>
                      <a:pt x="582" y="167"/>
                    </a:lnTo>
                    <a:lnTo>
                      <a:pt x="578" y="169"/>
                    </a:lnTo>
                    <a:lnTo>
                      <a:pt x="572" y="171"/>
                    </a:lnTo>
                    <a:lnTo>
                      <a:pt x="568" y="173"/>
                    </a:lnTo>
                    <a:lnTo>
                      <a:pt x="563" y="174"/>
                    </a:lnTo>
                    <a:lnTo>
                      <a:pt x="559" y="174"/>
                    </a:lnTo>
                    <a:lnTo>
                      <a:pt x="553" y="176"/>
                    </a:lnTo>
                    <a:lnTo>
                      <a:pt x="549" y="180"/>
                    </a:lnTo>
                    <a:lnTo>
                      <a:pt x="544" y="180"/>
                    </a:lnTo>
                    <a:lnTo>
                      <a:pt x="538" y="182"/>
                    </a:lnTo>
                    <a:lnTo>
                      <a:pt x="534" y="184"/>
                    </a:lnTo>
                    <a:lnTo>
                      <a:pt x="530" y="186"/>
                    </a:lnTo>
                    <a:lnTo>
                      <a:pt x="525" y="186"/>
                    </a:lnTo>
                    <a:lnTo>
                      <a:pt x="521" y="188"/>
                    </a:lnTo>
                    <a:lnTo>
                      <a:pt x="515" y="190"/>
                    </a:lnTo>
                    <a:lnTo>
                      <a:pt x="511" y="192"/>
                    </a:lnTo>
                    <a:lnTo>
                      <a:pt x="508" y="193"/>
                    </a:lnTo>
                    <a:lnTo>
                      <a:pt x="502" y="195"/>
                    </a:lnTo>
                    <a:lnTo>
                      <a:pt x="498" y="195"/>
                    </a:lnTo>
                    <a:lnTo>
                      <a:pt x="494" y="197"/>
                    </a:lnTo>
                    <a:lnTo>
                      <a:pt x="485" y="201"/>
                    </a:lnTo>
                    <a:lnTo>
                      <a:pt x="477" y="203"/>
                    </a:lnTo>
                    <a:lnTo>
                      <a:pt x="470" y="205"/>
                    </a:lnTo>
                    <a:lnTo>
                      <a:pt x="462" y="207"/>
                    </a:lnTo>
                    <a:lnTo>
                      <a:pt x="454" y="211"/>
                    </a:lnTo>
                    <a:lnTo>
                      <a:pt x="449" y="212"/>
                    </a:lnTo>
                    <a:lnTo>
                      <a:pt x="439" y="212"/>
                    </a:lnTo>
                    <a:lnTo>
                      <a:pt x="433" y="214"/>
                    </a:lnTo>
                    <a:lnTo>
                      <a:pt x="424" y="214"/>
                    </a:lnTo>
                    <a:lnTo>
                      <a:pt x="416" y="216"/>
                    </a:lnTo>
                    <a:lnTo>
                      <a:pt x="411" y="216"/>
                    </a:lnTo>
                    <a:lnTo>
                      <a:pt x="407" y="216"/>
                    </a:lnTo>
                    <a:lnTo>
                      <a:pt x="401" y="216"/>
                    </a:lnTo>
                    <a:lnTo>
                      <a:pt x="397" y="216"/>
                    </a:lnTo>
                    <a:lnTo>
                      <a:pt x="392" y="216"/>
                    </a:lnTo>
                    <a:lnTo>
                      <a:pt x="388" y="218"/>
                    </a:lnTo>
                    <a:lnTo>
                      <a:pt x="382" y="218"/>
                    </a:lnTo>
                    <a:lnTo>
                      <a:pt x="378" y="218"/>
                    </a:lnTo>
                    <a:lnTo>
                      <a:pt x="373" y="218"/>
                    </a:lnTo>
                    <a:lnTo>
                      <a:pt x="369" y="218"/>
                    </a:lnTo>
                    <a:lnTo>
                      <a:pt x="363" y="218"/>
                    </a:lnTo>
                    <a:lnTo>
                      <a:pt x="357" y="218"/>
                    </a:lnTo>
                    <a:lnTo>
                      <a:pt x="352" y="218"/>
                    </a:lnTo>
                    <a:lnTo>
                      <a:pt x="348" y="218"/>
                    </a:lnTo>
                    <a:lnTo>
                      <a:pt x="342" y="218"/>
                    </a:lnTo>
                    <a:lnTo>
                      <a:pt x="338" y="218"/>
                    </a:lnTo>
                    <a:lnTo>
                      <a:pt x="333" y="218"/>
                    </a:lnTo>
                    <a:lnTo>
                      <a:pt x="327" y="218"/>
                    </a:lnTo>
                    <a:lnTo>
                      <a:pt x="323" y="218"/>
                    </a:lnTo>
                    <a:lnTo>
                      <a:pt x="317" y="218"/>
                    </a:lnTo>
                    <a:lnTo>
                      <a:pt x="314" y="218"/>
                    </a:lnTo>
                    <a:lnTo>
                      <a:pt x="308" y="218"/>
                    </a:lnTo>
                    <a:lnTo>
                      <a:pt x="304" y="218"/>
                    </a:lnTo>
                    <a:lnTo>
                      <a:pt x="298" y="218"/>
                    </a:lnTo>
                    <a:lnTo>
                      <a:pt x="293" y="218"/>
                    </a:lnTo>
                    <a:lnTo>
                      <a:pt x="289" y="218"/>
                    </a:lnTo>
                    <a:lnTo>
                      <a:pt x="283" y="218"/>
                    </a:lnTo>
                    <a:lnTo>
                      <a:pt x="279" y="218"/>
                    </a:lnTo>
                    <a:lnTo>
                      <a:pt x="274" y="218"/>
                    </a:lnTo>
                    <a:lnTo>
                      <a:pt x="270" y="218"/>
                    </a:lnTo>
                    <a:lnTo>
                      <a:pt x="266" y="218"/>
                    </a:lnTo>
                    <a:lnTo>
                      <a:pt x="260" y="218"/>
                    </a:lnTo>
                    <a:lnTo>
                      <a:pt x="253" y="216"/>
                    </a:lnTo>
                    <a:lnTo>
                      <a:pt x="245" y="216"/>
                    </a:lnTo>
                    <a:lnTo>
                      <a:pt x="238" y="216"/>
                    </a:lnTo>
                    <a:lnTo>
                      <a:pt x="232" y="216"/>
                    </a:lnTo>
                    <a:lnTo>
                      <a:pt x="224" y="214"/>
                    </a:lnTo>
                    <a:lnTo>
                      <a:pt x="220" y="214"/>
                    </a:lnTo>
                    <a:lnTo>
                      <a:pt x="215" y="214"/>
                    </a:lnTo>
                    <a:lnTo>
                      <a:pt x="211" y="214"/>
                    </a:lnTo>
                    <a:lnTo>
                      <a:pt x="205" y="214"/>
                    </a:lnTo>
                    <a:lnTo>
                      <a:pt x="203" y="212"/>
                    </a:lnTo>
                    <a:lnTo>
                      <a:pt x="203" y="207"/>
                    </a:lnTo>
                    <a:lnTo>
                      <a:pt x="203" y="203"/>
                    </a:lnTo>
                    <a:lnTo>
                      <a:pt x="203" y="199"/>
                    </a:lnTo>
                    <a:lnTo>
                      <a:pt x="203" y="195"/>
                    </a:lnTo>
                    <a:lnTo>
                      <a:pt x="203" y="190"/>
                    </a:lnTo>
                    <a:lnTo>
                      <a:pt x="201" y="184"/>
                    </a:lnTo>
                    <a:lnTo>
                      <a:pt x="201" y="176"/>
                    </a:lnTo>
                    <a:lnTo>
                      <a:pt x="201" y="169"/>
                    </a:lnTo>
                    <a:lnTo>
                      <a:pt x="201" y="163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0"/>
                    </a:lnTo>
                    <a:lnTo>
                      <a:pt x="200" y="133"/>
                    </a:lnTo>
                    <a:lnTo>
                      <a:pt x="200" y="125"/>
                    </a:lnTo>
                    <a:lnTo>
                      <a:pt x="198" y="117"/>
                    </a:lnTo>
                    <a:lnTo>
                      <a:pt x="198" y="108"/>
                    </a:lnTo>
                    <a:lnTo>
                      <a:pt x="198" y="102"/>
                    </a:lnTo>
                    <a:lnTo>
                      <a:pt x="196" y="95"/>
                    </a:lnTo>
                    <a:lnTo>
                      <a:pt x="196" y="87"/>
                    </a:lnTo>
                    <a:lnTo>
                      <a:pt x="196" y="79"/>
                    </a:lnTo>
                    <a:lnTo>
                      <a:pt x="196" y="74"/>
                    </a:lnTo>
                    <a:lnTo>
                      <a:pt x="196" y="66"/>
                    </a:lnTo>
                    <a:lnTo>
                      <a:pt x="196" y="60"/>
                    </a:lnTo>
                    <a:lnTo>
                      <a:pt x="196" y="55"/>
                    </a:lnTo>
                    <a:lnTo>
                      <a:pt x="196" y="51"/>
                    </a:lnTo>
                    <a:lnTo>
                      <a:pt x="196" y="41"/>
                    </a:lnTo>
                    <a:lnTo>
                      <a:pt x="196" y="38"/>
                    </a:lnTo>
                    <a:lnTo>
                      <a:pt x="194" y="30"/>
                    </a:lnTo>
                    <a:lnTo>
                      <a:pt x="192" y="24"/>
                    </a:lnTo>
                    <a:lnTo>
                      <a:pt x="188" y="17"/>
                    </a:lnTo>
                    <a:lnTo>
                      <a:pt x="186" y="11"/>
                    </a:lnTo>
                    <a:lnTo>
                      <a:pt x="182" y="5"/>
                    </a:lnTo>
                    <a:lnTo>
                      <a:pt x="179" y="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5" name="Freeform 31"/>
              <p:cNvSpPr>
                <a:spLocks/>
              </p:cNvSpPr>
              <p:nvPr/>
            </p:nvSpPr>
            <p:spPr bwMode="auto">
              <a:xfrm>
                <a:off x="1330" y="432"/>
                <a:ext cx="302" cy="371"/>
              </a:xfrm>
              <a:custGeom>
                <a:avLst/>
                <a:gdLst>
                  <a:gd name="T0" fmla="*/ 10 w 605"/>
                  <a:gd name="T1" fmla="*/ 1 h 741"/>
                  <a:gd name="T2" fmla="*/ 7 w 605"/>
                  <a:gd name="T3" fmla="*/ 3 h 741"/>
                  <a:gd name="T4" fmla="*/ 4 w 605"/>
                  <a:gd name="T5" fmla="*/ 7 h 741"/>
                  <a:gd name="T6" fmla="*/ 3 w 605"/>
                  <a:gd name="T7" fmla="*/ 9 h 741"/>
                  <a:gd name="T8" fmla="*/ 1 w 605"/>
                  <a:gd name="T9" fmla="*/ 12 h 741"/>
                  <a:gd name="T10" fmla="*/ 0 w 605"/>
                  <a:gd name="T11" fmla="*/ 16 h 741"/>
                  <a:gd name="T12" fmla="*/ 0 w 605"/>
                  <a:gd name="T13" fmla="*/ 20 h 741"/>
                  <a:gd name="T14" fmla="*/ 0 w 605"/>
                  <a:gd name="T15" fmla="*/ 24 h 741"/>
                  <a:gd name="T16" fmla="*/ 0 w 605"/>
                  <a:gd name="T17" fmla="*/ 28 h 741"/>
                  <a:gd name="T18" fmla="*/ 0 w 605"/>
                  <a:gd name="T19" fmla="*/ 32 h 741"/>
                  <a:gd name="T20" fmla="*/ 0 w 605"/>
                  <a:gd name="T21" fmla="*/ 35 h 741"/>
                  <a:gd name="T22" fmla="*/ 1 w 605"/>
                  <a:gd name="T23" fmla="*/ 38 h 741"/>
                  <a:gd name="T24" fmla="*/ 2 w 605"/>
                  <a:gd name="T25" fmla="*/ 41 h 741"/>
                  <a:gd name="T26" fmla="*/ 4 w 605"/>
                  <a:gd name="T27" fmla="*/ 44 h 741"/>
                  <a:gd name="T28" fmla="*/ 7 w 605"/>
                  <a:gd name="T29" fmla="*/ 46 h 741"/>
                  <a:gd name="T30" fmla="*/ 10 w 605"/>
                  <a:gd name="T31" fmla="*/ 47 h 741"/>
                  <a:gd name="T32" fmla="*/ 13 w 605"/>
                  <a:gd name="T33" fmla="*/ 47 h 741"/>
                  <a:gd name="T34" fmla="*/ 17 w 605"/>
                  <a:gd name="T35" fmla="*/ 46 h 741"/>
                  <a:gd name="T36" fmla="*/ 20 w 605"/>
                  <a:gd name="T37" fmla="*/ 45 h 741"/>
                  <a:gd name="T38" fmla="*/ 23 w 605"/>
                  <a:gd name="T39" fmla="*/ 44 h 741"/>
                  <a:gd name="T40" fmla="*/ 26 w 605"/>
                  <a:gd name="T41" fmla="*/ 43 h 741"/>
                  <a:gd name="T42" fmla="*/ 29 w 605"/>
                  <a:gd name="T43" fmla="*/ 42 h 741"/>
                  <a:gd name="T44" fmla="*/ 33 w 605"/>
                  <a:gd name="T45" fmla="*/ 40 h 741"/>
                  <a:gd name="T46" fmla="*/ 36 w 605"/>
                  <a:gd name="T47" fmla="*/ 40 h 741"/>
                  <a:gd name="T48" fmla="*/ 36 w 605"/>
                  <a:gd name="T49" fmla="*/ 38 h 741"/>
                  <a:gd name="T50" fmla="*/ 33 w 605"/>
                  <a:gd name="T51" fmla="*/ 39 h 741"/>
                  <a:gd name="T52" fmla="*/ 31 w 605"/>
                  <a:gd name="T53" fmla="*/ 39 h 741"/>
                  <a:gd name="T54" fmla="*/ 28 w 605"/>
                  <a:gd name="T55" fmla="*/ 40 h 741"/>
                  <a:gd name="T56" fmla="*/ 25 w 605"/>
                  <a:gd name="T57" fmla="*/ 41 h 741"/>
                  <a:gd name="T58" fmla="*/ 22 w 605"/>
                  <a:gd name="T59" fmla="*/ 42 h 741"/>
                  <a:gd name="T60" fmla="*/ 19 w 605"/>
                  <a:gd name="T61" fmla="*/ 44 h 741"/>
                  <a:gd name="T62" fmla="*/ 15 w 605"/>
                  <a:gd name="T63" fmla="*/ 44 h 741"/>
                  <a:gd name="T64" fmla="*/ 12 w 605"/>
                  <a:gd name="T65" fmla="*/ 44 h 741"/>
                  <a:gd name="T66" fmla="*/ 10 w 605"/>
                  <a:gd name="T67" fmla="*/ 44 h 741"/>
                  <a:gd name="T68" fmla="*/ 7 w 605"/>
                  <a:gd name="T69" fmla="*/ 43 h 741"/>
                  <a:gd name="T70" fmla="*/ 4 w 605"/>
                  <a:gd name="T71" fmla="*/ 41 h 741"/>
                  <a:gd name="T72" fmla="*/ 3 w 605"/>
                  <a:gd name="T73" fmla="*/ 38 h 741"/>
                  <a:gd name="T74" fmla="*/ 2 w 605"/>
                  <a:gd name="T75" fmla="*/ 35 h 741"/>
                  <a:gd name="T76" fmla="*/ 2 w 605"/>
                  <a:gd name="T77" fmla="*/ 31 h 741"/>
                  <a:gd name="T78" fmla="*/ 4 w 605"/>
                  <a:gd name="T79" fmla="*/ 30 h 741"/>
                  <a:gd name="T80" fmla="*/ 6 w 605"/>
                  <a:gd name="T81" fmla="*/ 30 h 741"/>
                  <a:gd name="T82" fmla="*/ 9 w 605"/>
                  <a:gd name="T83" fmla="*/ 30 h 741"/>
                  <a:gd name="T84" fmla="*/ 14 w 605"/>
                  <a:gd name="T85" fmla="*/ 28 h 741"/>
                  <a:gd name="T86" fmla="*/ 11 w 605"/>
                  <a:gd name="T87" fmla="*/ 28 h 741"/>
                  <a:gd name="T88" fmla="*/ 8 w 605"/>
                  <a:gd name="T89" fmla="*/ 28 h 741"/>
                  <a:gd name="T90" fmla="*/ 5 w 605"/>
                  <a:gd name="T91" fmla="*/ 28 h 741"/>
                  <a:gd name="T92" fmla="*/ 2 w 605"/>
                  <a:gd name="T93" fmla="*/ 29 h 741"/>
                  <a:gd name="T94" fmla="*/ 2 w 605"/>
                  <a:gd name="T95" fmla="*/ 27 h 741"/>
                  <a:gd name="T96" fmla="*/ 2 w 605"/>
                  <a:gd name="T97" fmla="*/ 24 h 741"/>
                  <a:gd name="T98" fmla="*/ 2 w 605"/>
                  <a:gd name="T99" fmla="*/ 21 h 741"/>
                  <a:gd name="T100" fmla="*/ 2 w 605"/>
                  <a:gd name="T101" fmla="*/ 16 h 741"/>
                  <a:gd name="T102" fmla="*/ 3 w 605"/>
                  <a:gd name="T103" fmla="*/ 12 h 741"/>
                  <a:gd name="T104" fmla="*/ 5 w 605"/>
                  <a:gd name="T105" fmla="*/ 9 h 741"/>
                  <a:gd name="T106" fmla="*/ 7 w 605"/>
                  <a:gd name="T107" fmla="*/ 6 h 741"/>
                  <a:gd name="T108" fmla="*/ 10 w 605"/>
                  <a:gd name="T109" fmla="*/ 4 h 741"/>
                  <a:gd name="T110" fmla="*/ 12 w 605"/>
                  <a:gd name="T111" fmla="*/ 2 h 741"/>
                  <a:gd name="T112" fmla="*/ 12 w 605"/>
                  <a:gd name="T113" fmla="*/ 0 h 7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5"/>
                  <a:gd name="T172" fmla="*/ 0 h 741"/>
                  <a:gd name="T173" fmla="*/ 605 w 605"/>
                  <a:gd name="T174" fmla="*/ 741 h 7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5" h="741">
                    <a:moveTo>
                      <a:pt x="188" y="0"/>
                    </a:moveTo>
                    <a:lnTo>
                      <a:pt x="186" y="0"/>
                    </a:lnTo>
                    <a:lnTo>
                      <a:pt x="184" y="0"/>
                    </a:lnTo>
                    <a:lnTo>
                      <a:pt x="179" y="1"/>
                    </a:lnTo>
                    <a:lnTo>
                      <a:pt x="173" y="5"/>
                    </a:lnTo>
                    <a:lnTo>
                      <a:pt x="169" y="7"/>
                    </a:lnTo>
                    <a:lnTo>
                      <a:pt x="164" y="11"/>
                    </a:lnTo>
                    <a:lnTo>
                      <a:pt x="160" y="13"/>
                    </a:lnTo>
                    <a:lnTo>
                      <a:pt x="156" y="17"/>
                    </a:lnTo>
                    <a:lnTo>
                      <a:pt x="150" y="19"/>
                    </a:lnTo>
                    <a:lnTo>
                      <a:pt x="145" y="22"/>
                    </a:lnTo>
                    <a:lnTo>
                      <a:pt x="141" y="28"/>
                    </a:lnTo>
                    <a:lnTo>
                      <a:pt x="135" y="32"/>
                    </a:lnTo>
                    <a:lnTo>
                      <a:pt x="129" y="36"/>
                    </a:lnTo>
                    <a:lnTo>
                      <a:pt x="124" y="41"/>
                    </a:lnTo>
                    <a:lnTo>
                      <a:pt x="116" y="47"/>
                    </a:lnTo>
                    <a:lnTo>
                      <a:pt x="110" y="53"/>
                    </a:lnTo>
                    <a:lnTo>
                      <a:pt x="105" y="58"/>
                    </a:lnTo>
                    <a:lnTo>
                      <a:pt x="99" y="64"/>
                    </a:lnTo>
                    <a:lnTo>
                      <a:pt x="91" y="72"/>
                    </a:lnTo>
                    <a:lnTo>
                      <a:pt x="86" y="79"/>
                    </a:lnTo>
                    <a:lnTo>
                      <a:pt x="80" y="87"/>
                    </a:lnTo>
                    <a:lnTo>
                      <a:pt x="74" y="95"/>
                    </a:lnTo>
                    <a:lnTo>
                      <a:pt x="70" y="100"/>
                    </a:lnTo>
                    <a:lnTo>
                      <a:pt x="68" y="104"/>
                    </a:lnTo>
                    <a:lnTo>
                      <a:pt x="65" y="108"/>
                    </a:lnTo>
                    <a:lnTo>
                      <a:pt x="63" y="114"/>
                    </a:lnTo>
                    <a:lnTo>
                      <a:pt x="59" y="117"/>
                    </a:lnTo>
                    <a:lnTo>
                      <a:pt x="55" y="121"/>
                    </a:lnTo>
                    <a:lnTo>
                      <a:pt x="53" y="127"/>
                    </a:lnTo>
                    <a:lnTo>
                      <a:pt x="49" y="133"/>
                    </a:lnTo>
                    <a:lnTo>
                      <a:pt x="48" y="138"/>
                    </a:lnTo>
                    <a:lnTo>
                      <a:pt x="46" y="142"/>
                    </a:lnTo>
                    <a:lnTo>
                      <a:pt x="42" y="148"/>
                    </a:lnTo>
                    <a:lnTo>
                      <a:pt x="40" y="155"/>
                    </a:lnTo>
                    <a:lnTo>
                      <a:pt x="38" y="159"/>
                    </a:lnTo>
                    <a:lnTo>
                      <a:pt x="34" y="165"/>
                    </a:lnTo>
                    <a:lnTo>
                      <a:pt x="32" y="171"/>
                    </a:lnTo>
                    <a:lnTo>
                      <a:pt x="30" y="178"/>
                    </a:lnTo>
                    <a:lnTo>
                      <a:pt x="27" y="182"/>
                    </a:lnTo>
                    <a:lnTo>
                      <a:pt x="25" y="190"/>
                    </a:lnTo>
                    <a:lnTo>
                      <a:pt x="23" y="197"/>
                    </a:lnTo>
                    <a:lnTo>
                      <a:pt x="21" y="205"/>
                    </a:lnTo>
                    <a:lnTo>
                      <a:pt x="19" y="210"/>
                    </a:lnTo>
                    <a:lnTo>
                      <a:pt x="17" y="218"/>
                    </a:lnTo>
                    <a:lnTo>
                      <a:pt x="15" y="226"/>
                    </a:lnTo>
                    <a:lnTo>
                      <a:pt x="15" y="233"/>
                    </a:lnTo>
                    <a:lnTo>
                      <a:pt x="13" y="241"/>
                    </a:lnTo>
                    <a:lnTo>
                      <a:pt x="11" y="248"/>
                    </a:lnTo>
                    <a:lnTo>
                      <a:pt x="10" y="256"/>
                    </a:lnTo>
                    <a:lnTo>
                      <a:pt x="10" y="266"/>
                    </a:lnTo>
                    <a:lnTo>
                      <a:pt x="8" y="271"/>
                    </a:lnTo>
                    <a:lnTo>
                      <a:pt x="8" y="281"/>
                    </a:lnTo>
                    <a:lnTo>
                      <a:pt x="6" y="288"/>
                    </a:lnTo>
                    <a:lnTo>
                      <a:pt x="4" y="298"/>
                    </a:lnTo>
                    <a:lnTo>
                      <a:pt x="4" y="305"/>
                    </a:lnTo>
                    <a:lnTo>
                      <a:pt x="4" y="315"/>
                    </a:lnTo>
                    <a:lnTo>
                      <a:pt x="2" y="323"/>
                    </a:lnTo>
                    <a:lnTo>
                      <a:pt x="2" y="330"/>
                    </a:lnTo>
                    <a:lnTo>
                      <a:pt x="2" y="340"/>
                    </a:lnTo>
                    <a:lnTo>
                      <a:pt x="0" y="347"/>
                    </a:lnTo>
                    <a:lnTo>
                      <a:pt x="0" y="357"/>
                    </a:lnTo>
                    <a:lnTo>
                      <a:pt x="0" y="364"/>
                    </a:lnTo>
                    <a:lnTo>
                      <a:pt x="0" y="374"/>
                    </a:lnTo>
                    <a:lnTo>
                      <a:pt x="0" y="381"/>
                    </a:lnTo>
                    <a:lnTo>
                      <a:pt x="0" y="391"/>
                    </a:lnTo>
                    <a:lnTo>
                      <a:pt x="0" y="400"/>
                    </a:lnTo>
                    <a:lnTo>
                      <a:pt x="0" y="408"/>
                    </a:lnTo>
                    <a:lnTo>
                      <a:pt x="0" y="416"/>
                    </a:lnTo>
                    <a:lnTo>
                      <a:pt x="0" y="425"/>
                    </a:lnTo>
                    <a:lnTo>
                      <a:pt x="0" y="433"/>
                    </a:lnTo>
                    <a:lnTo>
                      <a:pt x="0" y="440"/>
                    </a:lnTo>
                    <a:lnTo>
                      <a:pt x="0" y="450"/>
                    </a:lnTo>
                    <a:lnTo>
                      <a:pt x="0" y="457"/>
                    </a:lnTo>
                    <a:lnTo>
                      <a:pt x="0" y="465"/>
                    </a:lnTo>
                    <a:lnTo>
                      <a:pt x="0" y="473"/>
                    </a:lnTo>
                    <a:lnTo>
                      <a:pt x="0" y="480"/>
                    </a:lnTo>
                    <a:lnTo>
                      <a:pt x="2" y="490"/>
                    </a:lnTo>
                    <a:lnTo>
                      <a:pt x="2" y="497"/>
                    </a:lnTo>
                    <a:lnTo>
                      <a:pt x="2" y="505"/>
                    </a:lnTo>
                    <a:lnTo>
                      <a:pt x="4" y="513"/>
                    </a:lnTo>
                    <a:lnTo>
                      <a:pt x="4" y="518"/>
                    </a:lnTo>
                    <a:lnTo>
                      <a:pt x="4" y="526"/>
                    </a:lnTo>
                    <a:lnTo>
                      <a:pt x="4" y="533"/>
                    </a:lnTo>
                    <a:lnTo>
                      <a:pt x="6" y="539"/>
                    </a:lnTo>
                    <a:lnTo>
                      <a:pt x="6" y="547"/>
                    </a:lnTo>
                    <a:lnTo>
                      <a:pt x="8" y="552"/>
                    </a:lnTo>
                    <a:lnTo>
                      <a:pt x="8" y="558"/>
                    </a:lnTo>
                    <a:lnTo>
                      <a:pt x="10" y="564"/>
                    </a:lnTo>
                    <a:lnTo>
                      <a:pt x="10" y="570"/>
                    </a:lnTo>
                    <a:lnTo>
                      <a:pt x="11" y="575"/>
                    </a:lnTo>
                    <a:lnTo>
                      <a:pt x="11" y="581"/>
                    </a:lnTo>
                    <a:lnTo>
                      <a:pt x="13" y="585"/>
                    </a:lnTo>
                    <a:lnTo>
                      <a:pt x="15" y="590"/>
                    </a:lnTo>
                    <a:lnTo>
                      <a:pt x="15" y="594"/>
                    </a:lnTo>
                    <a:lnTo>
                      <a:pt x="17" y="600"/>
                    </a:lnTo>
                    <a:lnTo>
                      <a:pt x="19" y="604"/>
                    </a:lnTo>
                    <a:lnTo>
                      <a:pt x="19" y="608"/>
                    </a:lnTo>
                    <a:lnTo>
                      <a:pt x="21" y="611"/>
                    </a:lnTo>
                    <a:lnTo>
                      <a:pt x="23" y="617"/>
                    </a:lnTo>
                    <a:lnTo>
                      <a:pt x="25" y="623"/>
                    </a:lnTo>
                    <a:lnTo>
                      <a:pt x="29" y="630"/>
                    </a:lnTo>
                    <a:lnTo>
                      <a:pt x="32" y="638"/>
                    </a:lnTo>
                    <a:lnTo>
                      <a:pt x="36" y="644"/>
                    </a:lnTo>
                    <a:lnTo>
                      <a:pt x="40" y="651"/>
                    </a:lnTo>
                    <a:lnTo>
                      <a:pt x="44" y="657"/>
                    </a:lnTo>
                    <a:lnTo>
                      <a:pt x="48" y="665"/>
                    </a:lnTo>
                    <a:lnTo>
                      <a:pt x="53" y="670"/>
                    </a:lnTo>
                    <a:lnTo>
                      <a:pt x="59" y="678"/>
                    </a:lnTo>
                    <a:lnTo>
                      <a:pt x="65" y="684"/>
                    </a:lnTo>
                    <a:lnTo>
                      <a:pt x="70" y="689"/>
                    </a:lnTo>
                    <a:lnTo>
                      <a:pt x="76" y="695"/>
                    </a:lnTo>
                    <a:lnTo>
                      <a:pt x="84" y="703"/>
                    </a:lnTo>
                    <a:lnTo>
                      <a:pt x="91" y="708"/>
                    </a:lnTo>
                    <a:lnTo>
                      <a:pt x="99" y="714"/>
                    </a:lnTo>
                    <a:lnTo>
                      <a:pt x="106" y="718"/>
                    </a:lnTo>
                    <a:lnTo>
                      <a:pt x="114" y="722"/>
                    </a:lnTo>
                    <a:lnTo>
                      <a:pt x="118" y="723"/>
                    </a:lnTo>
                    <a:lnTo>
                      <a:pt x="124" y="725"/>
                    </a:lnTo>
                    <a:lnTo>
                      <a:pt x="127" y="727"/>
                    </a:lnTo>
                    <a:lnTo>
                      <a:pt x="133" y="729"/>
                    </a:lnTo>
                    <a:lnTo>
                      <a:pt x="137" y="731"/>
                    </a:lnTo>
                    <a:lnTo>
                      <a:pt x="141" y="733"/>
                    </a:lnTo>
                    <a:lnTo>
                      <a:pt x="146" y="733"/>
                    </a:lnTo>
                    <a:lnTo>
                      <a:pt x="152" y="735"/>
                    </a:lnTo>
                    <a:lnTo>
                      <a:pt x="158" y="735"/>
                    </a:lnTo>
                    <a:lnTo>
                      <a:pt x="162" y="737"/>
                    </a:lnTo>
                    <a:lnTo>
                      <a:pt x="169" y="739"/>
                    </a:lnTo>
                    <a:lnTo>
                      <a:pt x="175" y="739"/>
                    </a:lnTo>
                    <a:lnTo>
                      <a:pt x="179" y="739"/>
                    </a:lnTo>
                    <a:lnTo>
                      <a:pt x="184" y="739"/>
                    </a:lnTo>
                    <a:lnTo>
                      <a:pt x="190" y="739"/>
                    </a:lnTo>
                    <a:lnTo>
                      <a:pt x="198" y="741"/>
                    </a:lnTo>
                    <a:lnTo>
                      <a:pt x="203" y="739"/>
                    </a:lnTo>
                    <a:lnTo>
                      <a:pt x="209" y="739"/>
                    </a:lnTo>
                    <a:lnTo>
                      <a:pt x="217" y="739"/>
                    </a:lnTo>
                    <a:lnTo>
                      <a:pt x="222" y="739"/>
                    </a:lnTo>
                    <a:lnTo>
                      <a:pt x="230" y="739"/>
                    </a:lnTo>
                    <a:lnTo>
                      <a:pt x="238" y="737"/>
                    </a:lnTo>
                    <a:lnTo>
                      <a:pt x="245" y="737"/>
                    </a:lnTo>
                    <a:lnTo>
                      <a:pt x="251" y="735"/>
                    </a:lnTo>
                    <a:lnTo>
                      <a:pt x="259" y="733"/>
                    </a:lnTo>
                    <a:lnTo>
                      <a:pt x="266" y="733"/>
                    </a:lnTo>
                    <a:lnTo>
                      <a:pt x="274" y="731"/>
                    </a:lnTo>
                    <a:lnTo>
                      <a:pt x="283" y="729"/>
                    </a:lnTo>
                    <a:lnTo>
                      <a:pt x="289" y="727"/>
                    </a:lnTo>
                    <a:lnTo>
                      <a:pt x="297" y="723"/>
                    </a:lnTo>
                    <a:lnTo>
                      <a:pt x="304" y="722"/>
                    </a:lnTo>
                    <a:lnTo>
                      <a:pt x="310" y="720"/>
                    </a:lnTo>
                    <a:lnTo>
                      <a:pt x="317" y="716"/>
                    </a:lnTo>
                    <a:lnTo>
                      <a:pt x="325" y="716"/>
                    </a:lnTo>
                    <a:lnTo>
                      <a:pt x="331" y="712"/>
                    </a:lnTo>
                    <a:lnTo>
                      <a:pt x="338" y="710"/>
                    </a:lnTo>
                    <a:lnTo>
                      <a:pt x="344" y="708"/>
                    </a:lnTo>
                    <a:lnTo>
                      <a:pt x="348" y="706"/>
                    </a:lnTo>
                    <a:lnTo>
                      <a:pt x="354" y="704"/>
                    </a:lnTo>
                    <a:lnTo>
                      <a:pt x="361" y="703"/>
                    </a:lnTo>
                    <a:lnTo>
                      <a:pt x="365" y="701"/>
                    </a:lnTo>
                    <a:lnTo>
                      <a:pt x="371" y="699"/>
                    </a:lnTo>
                    <a:lnTo>
                      <a:pt x="376" y="697"/>
                    </a:lnTo>
                    <a:lnTo>
                      <a:pt x="382" y="697"/>
                    </a:lnTo>
                    <a:lnTo>
                      <a:pt x="386" y="695"/>
                    </a:lnTo>
                    <a:lnTo>
                      <a:pt x="392" y="693"/>
                    </a:lnTo>
                    <a:lnTo>
                      <a:pt x="395" y="691"/>
                    </a:lnTo>
                    <a:lnTo>
                      <a:pt x="399" y="689"/>
                    </a:lnTo>
                    <a:lnTo>
                      <a:pt x="407" y="685"/>
                    </a:lnTo>
                    <a:lnTo>
                      <a:pt x="416" y="684"/>
                    </a:lnTo>
                    <a:lnTo>
                      <a:pt x="424" y="680"/>
                    </a:lnTo>
                    <a:lnTo>
                      <a:pt x="430" y="678"/>
                    </a:lnTo>
                    <a:lnTo>
                      <a:pt x="437" y="674"/>
                    </a:lnTo>
                    <a:lnTo>
                      <a:pt x="443" y="672"/>
                    </a:lnTo>
                    <a:lnTo>
                      <a:pt x="449" y="668"/>
                    </a:lnTo>
                    <a:lnTo>
                      <a:pt x="452" y="666"/>
                    </a:lnTo>
                    <a:lnTo>
                      <a:pt x="458" y="665"/>
                    </a:lnTo>
                    <a:lnTo>
                      <a:pt x="462" y="661"/>
                    </a:lnTo>
                    <a:lnTo>
                      <a:pt x="471" y="657"/>
                    </a:lnTo>
                    <a:lnTo>
                      <a:pt x="479" y="655"/>
                    </a:lnTo>
                    <a:lnTo>
                      <a:pt x="485" y="651"/>
                    </a:lnTo>
                    <a:lnTo>
                      <a:pt x="492" y="647"/>
                    </a:lnTo>
                    <a:lnTo>
                      <a:pt x="500" y="644"/>
                    </a:lnTo>
                    <a:lnTo>
                      <a:pt x="508" y="644"/>
                    </a:lnTo>
                    <a:lnTo>
                      <a:pt x="513" y="640"/>
                    </a:lnTo>
                    <a:lnTo>
                      <a:pt x="521" y="638"/>
                    </a:lnTo>
                    <a:lnTo>
                      <a:pt x="528" y="636"/>
                    </a:lnTo>
                    <a:lnTo>
                      <a:pt x="538" y="634"/>
                    </a:lnTo>
                    <a:lnTo>
                      <a:pt x="546" y="632"/>
                    </a:lnTo>
                    <a:lnTo>
                      <a:pt x="553" y="632"/>
                    </a:lnTo>
                    <a:lnTo>
                      <a:pt x="561" y="630"/>
                    </a:lnTo>
                    <a:lnTo>
                      <a:pt x="568" y="630"/>
                    </a:lnTo>
                    <a:lnTo>
                      <a:pt x="576" y="628"/>
                    </a:lnTo>
                    <a:lnTo>
                      <a:pt x="582" y="628"/>
                    </a:lnTo>
                    <a:lnTo>
                      <a:pt x="587" y="628"/>
                    </a:lnTo>
                    <a:lnTo>
                      <a:pt x="593" y="628"/>
                    </a:lnTo>
                    <a:lnTo>
                      <a:pt x="597" y="628"/>
                    </a:lnTo>
                    <a:lnTo>
                      <a:pt x="601" y="628"/>
                    </a:lnTo>
                    <a:lnTo>
                      <a:pt x="603" y="628"/>
                    </a:lnTo>
                    <a:lnTo>
                      <a:pt x="605" y="628"/>
                    </a:lnTo>
                    <a:lnTo>
                      <a:pt x="591" y="606"/>
                    </a:lnTo>
                    <a:lnTo>
                      <a:pt x="589" y="606"/>
                    </a:lnTo>
                    <a:lnTo>
                      <a:pt x="587" y="606"/>
                    </a:lnTo>
                    <a:lnTo>
                      <a:pt x="584" y="606"/>
                    </a:lnTo>
                    <a:lnTo>
                      <a:pt x="578" y="606"/>
                    </a:lnTo>
                    <a:lnTo>
                      <a:pt x="572" y="606"/>
                    </a:lnTo>
                    <a:lnTo>
                      <a:pt x="565" y="608"/>
                    </a:lnTo>
                    <a:lnTo>
                      <a:pt x="557" y="608"/>
                    </a:lnTo>
                    <a:lnTo>
                      <a:pt x="549" y="609"/>
                    </a:lnTo>
                    <a:lnTo>
                      <a:pt x="544" y="609"/>
                    </a:lnTo>
                    <a:lnTo>
                      <a:pt x="538" y="611"/>
                    </a:lnTo>
                    <a:lnTo>
                      <a:pt x="534" y="611"/>
                    </a:lnTo>
                    <a:lnTo>
                      <a:pt x="528" y="611"/>
                    </a:lnTo>
                    <a:lnTo>
                      <a:pt x="523" y="613"/>
                    </a:lnTo>
                    <a:lnTo>
                      <a:pt x="517" y="615"/>
                    </a:lnTo>
                    <a:lnTo>
                      <a:pt x="513" y="615"/>
                    </a:lnTo>
                    <a:lnTo>
                      <a:pt x="508" y="617"/>
                    </a:lnTo>
                    <a:lnTo>
                      <a:pt x="500" y="617"/>
                    </a:lnTo>
                    <a:lnTo>
                      <a:pt x="496" y="619"/>
                    </a:lnTo>
                    <a:lnTo>
                      <a:pt x="490" y="621"/>
                    </a:lnTo>
                    <a:lnTo>
                      <a:pt x="485" y="623"/>
                    </a:lnTo>
                    <a:lnTo>
                      <a:pt x="479" y="623"/>
                    </a:lnTo>
                    <a:lnTo>
                      <a:pt x="473" y="625"/>
                    </a:lnTo>
                    <a:lnTo>
                      <a:pt x="468" y="627"/>
                    </a:lnTo>
                    <a:lnTo>
                      <a:pt x="462" y="628"/>
                    </a:lnTo>
                    <a:lnTo>
                      <a:pt x="456" y="628"/>
                    </a:lnTo>
                    <a:lnTo>
                      <a:pt x="451" y="630"/>
                    </a:lnTo>
                    <a:lnTo>
                      <a:pt x="445" y="632"/>
                    </a:lnTo>
                    <a:lnTo>
                      <a:pt x="439" y="634"/>
                    </a:lnTo>
                    <a:lnTo>
                      <a:pt x="433" y="636"/>
                    </a:lnTo>
                    <a:lnTo>
                      <a:pt x="428" y="638"/>
                    </a:lnTo>
                    <a:lnTo>
                      <a:pt x="422" y="640"/>
                    </a:lnTo>
                    <a:lnTo>
                      <a:pt x="418" y="644"/>
                    </a:lnTo>
                    <a:lnTo>
                      <a:pt x="413" y="646"/>
                    </a:lnTo>
                    <a:lnTo>
                      <a:pt x="407" y="647"/>
                    </a:lnTo>
                    <a:lnTo>
                      <a:pt x="401" y="651"/>
                    </a:lnTo>
                    <a:lnTo>
                      <a:pt x="395" y="653"/>
                    </a:lnTo>
                    <a:lnTo>
                      <a:pt x="390" y="655"/>
                    </a:lnTo>
                    <a:lnTo>
                      <a:pt x="384" y="659"/>
                    </a:lnTo>
                    <a:lnTo>
                      <a:pt x="378" y="661"/>
                    </a:lnTo>
                    <a:lnTo>
                      <a:pt x="373" y="665"/>
                    </a:lnTo>
                    <a:lnTo>
                      <a:pt x="367" y="666"/>
                    </a:lnTo>
                    <a:lnTo>
                      <a:pt x="359" y="668"/>
                    </a:lnTo>
                    <a:lnTo>
                      <a:pt x="354" y="672"/>
                    </a:lnTo>
                    <a:lnTo>
                      <a:pt x="348" y="674"/>
                    </a:lnTo>
                    <a:lnTo>
                      <a:pt x="342" y="676"/>
                    </a:lnTo>
                    <a:lnTo>
                      <a:pt x="337" y="678"/>
                    </a:lnTo>
                    <a:lnTo>
                      <a:pt x="329" y="682"/>
                    </a:lnTo>
                    <a:lnTo>
                      <a:pt x="323" y="684"/>
                    </a:lnTo>
                    <a:lnTo>
                      <a:pt x="316" y="685"/>
                    </a:lnTo>
                    <a:lnTo>
                      <a:pt x="310" y="689"/>
                    </a:lnTo>
                    <a:lnTo>
                      <a:pt x="302" y="689"/>
                    </a:lnTo>
                    <a:lnTo>
                      <a:pt x="297" y="693"/>
                    </a:lnTo>
                    <a:lnTo>
                      <a:pt x="289" y="695"/>
                    </a:lnTo>
                    <a:lnTo>
                      <a:pt x="281" y="695"/>
                    </a:lnTo>
                    <a:lnTo>
                      <a:pt x="274" y="697"/>
                    </a:lnTo>
                    <a:lnTo>
                      <a:pt x="266" y="699"/>
                    </a:lnTo>
                    <a:lnTo>
                      <a:pt x="259" y="701"/>
                    </a:lnTo>
                    <a:lnTo>
                      <a:pt x="251" y="701"/>
                    </a:lnTo>
                    <a:lnTo>
                      <a:pt x="241" y="703"/>
                    </a:lnTo>
                    <a:lnTo>
                      <a:pt x="234" y="704"/>
                    </a:lnTo>
                    <a:lnTo>
                      <a:pt x="228" y="704"/>
                    </a:lnTo>
                    <a:lnTo>
                      <a:pt x="222" y="704"/>
                    </a:lnTo>
                    <a:lnTo>
                      <a:pt x="219" y="704"/>
                    </a:lnTo>
                    <a:lnTo>
                      <a:pt x="215" y="704"/>
                    </a:lnTo>
                    <a:lnTo>
                      <a:pt x="209" y="704"/>
                    </a:lnTo>
                    <a:lnTo>
                      <a:pt x="205" y="704"/>
                    </a:lnTo>
                    <a:lnTo>
                      <a:pt x="200" y="704"/>
                    </a:lnTo>
                    <a:lnTo>
                      <a:pt x="196" y="704"/>
                    </a:lnTo>
                    <a:lnTo>
                      <a:pt x="192" y="703"/>
                    </a:lnTo>
                    <a:lnTo>
                      <a:pt x="186" y="703"/>
                    </a:lnTo>
                    <a:lnTo>
                      <a:pt x="183" y="701"/>
                    </a:lnTo>
                    <a:lnTo>
                      <a:pt x="177" y="701"/>
                    </a:lnTo>
                    <a:lnTo>
                      <a:pt x="173" y="699"/>
                    </a:lnTo>
                    <a:lnTo>
                      <a:pt x="167" y="699"/>
                    </a:lnTo>
                    <a:lnTo>
                      <a:pt x="162" y="697"/>
                    </a:lnTo>
                    <a:lnTo>
                      <a:pt x="158" y="697"/>
                    </a:lnTo>
                    <a:lnTo>
                      <a:pt x="152" y="695"/>
                    </a:lnTo>
                    <a:lnTo>
                      <a:pt x="148" y="693"/>
                    </a:lnTo>
                    <a:lnTo>
                      <a:pt x="143" y="691"/>
                    </a:lnTo>
                    <a:lnTo>
                      <a:pt x="139" y="691"/>
                    </a:lnTo>
                    <a:lnTo>
                      <a:pt x="129" y="687"/>
                    </a:lnTo>
                    <a:lnTo>
                      <a:pt x="122" y="684"/>
                    </a:lnTo>
                    <a:lnTo>
                      <a:pt x="116" y="680"/>
                    </a:lnTo>
                    <a:lnTo>
                      <a:pt x="112" y="676"/>
                    </a:lnTo>
                    <a:lnTo>
                      <a:pt x="106" y="672"/>
                    </a:lnTo>
                    <a:lnTo>
                      <a:pt x="103" y="670"/>
                    </a:lnTo>
                    <a:lnTo>
                      <a:pt x="93" y="663"/>
                    </a:lnTo>
                    <a:lnTo>
                      <a:pt x="86" y="657"/>
                    </a:lnTo>
                    <a:lnTo>
                      <a:pt x="82" y="651"/>
                    </a:lnTo>
                    <a:lnTo>
                      <a:pt x="78" y="647"/>
                    </a:lnTo>
                    <a:lnTo>
                      <a:pt x="74" y="644"/>
                    </a:lnTo>
                    <a:lnTo>
                      <a:pt x="70" y="638"/>
                    </a:lnTo>
                    <a:lnTo>
                      <a:pt x="68" y="634"/>
                    </a:lnTo>
                    <a:lnTo>
                      <a:pt x="65" y="628"/>
                    </a:lnTo>
                    <a:lnTo>
                      <a:pt x="61" y="625"/>
                    </a:lnTo>
                    <a:lnTo>
                      <a:pt x="59" y="619"/>
                    </a:lnTo>
                    <a:lnTo>
                      <a:pt x="55" y="613"/>
                    </a:lnTo>
                    <a:lnTo>
                      <a:pt x="53" y="608"/>
                    </a:lnTo>
                    <a:lnTo>
                      <a:pt x="49" y="600"/>
                    </a:lnTo>
                    <a:lnTo>
                      <a:pt x="48" y="594"/>
                    </a:lnTo>
                    <a:lnTo>
                      <a:pt x="44" y="589"/>
                    </a:lnTo>
                    <a:lnTo>
                      <a:pt x="42" y="583"/>
                    </a:lnTo>
                    <a:lnTo>
                      <a:pt x="40" y="575"/>
                    </a:lnTo>
                    <a:lnTo>
                      <a:pt x="38" y="568"/>
                    </a:lnTo>
                    <a:lnTo>
                      <a:pt x="36" y="560"/>
                    </a:lnTo>
                    <a:lnTo>
                      <a:pt x="34" y="552"/>
                    </a:lnTo>
                    <a:lnTo>
                      <a:pt x="32" y="545"/>
                    </a:lnTo>
                    <a:lnTo>
                      <a:pt x="32" y="537"/>
                    </a:lnTo>
                    <a:lnTo>
                      <a:pt x="30" y="528"/>
                    </a:lnTo>
                    <a:lnTo>
                      <a:pt x="30" y="520"/>
                    </a:lnTo>
                    <a:lnTo>
                      <a:pt x="30" y="511"/>
                    </a:lnTo>
                    <a:lnTo>
                      <a:pt x="30" y="501"/>
                    </a:lnTo>
                    <a:lnTo>
                      <a:pt x="32" y="495"/>
                    </a:lnTo>
                    <a:lnTo>
                      <a:pt x="34" y="494"/>
                    </a:lnTo>
                    <a:lnTo>
                      <a:pt x="38" y="490"/>
                    </a:lnTo>
                    <a:lnTo>
                      <a:pt x="42" y="486"/>
                    </a:lnTo>
                    <a:lnTo>
                      <a:pt x="48" y="484"/>
                    </a:lnTo>
                    <a:lnTo>
                      <a:pt x="51" y="482"/>
                    </a:lnTo>
                    <a:lnTo>
                      <a:pt x="55" y="480"/>
                    </a:lnTo>
                    <a:lnTo>
                      <a:pt x="59" y="478"/>
                    </a:lnTo>
                    <a:lnTo>
                      <a:pt x="65" y="476"/>
                    </a:lnTo>
                    <a:lnTo>
                      <a:pt x="70" y="475"/>
                    </a:lnTo>
                    <a:lnTo>
                      <a:pt x="76" y="473"/>
                    </a:lnTo>
                    <a:lnTo>
                      <a:pt x="80" y="473"/>
                    </a:lnTo>
                    <a:lnTo>
                      <a:pt x="87" y="471"/>
                    </a:lnTo>
                    <a:lnTo>
                      <a:pt x="95" y="469"/>
                    </a:lnTo>
                    <a:lnTo>
                      <a:pt x="103" y="469"/>
                    </a:lnTo>
                    <a:lnTo>
                      <a:pt x="106" y="469"/>
                    </a:lnTo>
                    <a:lnTo>
                      <a:pt x="110" y="467"/>
                    </a:lnTo>
                    <a:lnTo>
                      <a:pt x="116" y="467"/>
                    </a:lnTo>
                    <a:lnTo>
                      <a:pt x="120" y="467"/>
                    </a:lnTo>
                    <a:lnTo>
                      <a:pt x="124" y="467"/>
                    </a:lnTo>
                    <a:lnTo>
                      <a:pt x="129" y="467"/>
                    </a:lnTo>
                    <a:lnTo>
                      <a:pt x="135" y="467"/>
                    </a:lnTo>
                    <a:lnTo>
                      <a:pt x="141" y="467"/>
                    </a:lnTo>
                    <a:lnTo>
                      <a:pt x="145" y="467"/>
                    </a:lnTo>
                    <a:lnTo>
                      <a:pt x="150" y="467"/>
                    </a:lnTo>
                    <a:lnTo>
                      <a:pt x="156" y="467"/>
                    </a:lnTo>
                    <a:lnTo>
                      <a:pt x="162" y="467"/>
                    </a:lnTo>
                    <a:lnTo>
                      <a:pt x="255" y="440"/>
                    </a:lnTo>
                    <a:lnTo>
                      <a:pt x="253" y="440"/>
                    </a:lnTo>
                    <a:lnTo>
                      <a:pt x="247" y="438"/>
                    </a:lnTo>
                    <a:lnTo>
                      <a:pt x="243" y="438"/>
                    </a:lnTo>
                    <a:lnTo>
                      <a:pt x="240" y="438"/>
                    </a:lnTo>
                    <a:lnTo>
                      <a:pt x="234" y="437"/>
                    </a:lnTo>
                    <a:lnTo>
                      <a:pt x="228" y="437"/>
                    </a:lnTo>
                    <a:lnTo>
                      <a:pt x="222" y="437"/>
                    </a:lnTo>
                    <a:lnTo>
                      <a:pt x="217" y="435"/>
                    </a:lnTo>
                    <a:lnTo>
                      <a:pt x="209" y="435"/>
                    </a:lnTo>
                    <a:lnTo>
                      <a:pt x="202" y="435"/>
                    </a:lnTo>
                    <a:lnTo>
                      <a:pt x="192" y="435"/>
                    </a:lnTo>
                    <a:lnTo>
                      <a:pt x="184" y="435"/>
                    </a:lnTo>
                    <a:lnTo>
                      <a:pt x="177" y="435"/>
                    </a:lnTo>
                    <a:lnTo>
                      <a:pt x="169" y="435"/>
                    </a:lnTo>
                    <a:lnTo>
                      <a:pt x="164" y="433"/>
                    </a:lnTo>
                    <a:lnTo>
                      <a:pt x="158" y="433"/>
                    </a:lnTo>
                    <a:lnTo>
                      <a:pt x="154" y="433"/>
                    </a:lnTo>
                    <a:lnTo>
                      <a:pt x="150" y="433"/>
                    </a:lnTo>
                    <a:lnTo>
                      <a:pt x="145" y="433"/>
                    </a:lnTo>
                    <a:lnTo>
                      <a:pt x="141" y="433"/>
                    </a:lnTo>
                    <a:lnTo>
                      <a:pt x="135" y="433"/>
                    </a:lnTo>
                    <a:lnTo>
                      <a:pt x="131" y="435"/>
                    </a:lnTo>
                    <a:lnTo>
                      <a:pt x="127" y="435"/>
                    </a:lnTo>
                    <a:lnTo>
                      <a:pt x="122" y="435"/>
                    </a:lnTo>
                    <a:lnTo>
                      <a:pt x="118" y="435"/>
                    </a:lnTo>
                    <a:lnTo>
                      <a:pt x="112" y="435"/>
                    </a:lnTo>
                    <a:lnTo>
                      <a:pt x="103" y="435"/>
                    </a:lnTo>
                    <a:lnTo>
                      <a:pt x="95" y="437"/>
                    </a:lnTo>
                    <a:lnTo>
                      <a:pt x="91" y="437"/>
                    </a:lnTo>
                    <a:lnTo>
                      <a:pt x="86" y="437"/>
                    </a:lnTo>
                    <a:lnTo>
                      <a:pt x="82" y="438"/>
                    </a:lnTo>
                    <a:lnTo>
                      <a:pt x="78" y="438"/>
                    </a:lnTo>
                    <a:lnTo>
                      <a:pt x="68" y="440"/>
                    </a:lnTo>
                    <a:lnTo>
                      <a:pt x="61" y="442"/>
                    </a:lnTo>
                    <a:lnTo>
                      <a:pt x="53" y="444"/>
                    </a:lnTo>
                    <a:lnTo>
                      <a:pt x="46" y="446"/>
                    </a:lnTo>
                    <a:lnTo>
                      <a:pt x="40" y="450"/>
                    </a:lnTo>
                    <a:lnTo>
                      <a:pt x="34" y="454"/>
                    </a:lnTo>
                    <a:lnTo>
                      <a:pt x="32" y="452"/>
                    </a:lnTo>
                    <a:lnTo>
                      <a:pt x="32" y="450"/>
                    </a:lnTo>
                    <a:lnTo>
                      <a:pt x="32" y="446"/>
                    </a:lnTo>
                    <a:lnTo>
                      <a:pt x="32" y="440"/>
                    </a:lnTo>
                    <a:lnTo>
                      <a:pt x="32" y="433"/>
                    </a:lnTo>
                    <a:lnTo>
                      <a:pt x="32" y="425"/>
                    </a:lnTo>
                    <a:lnTo>
                      <a:pt x="32" y="419"/>
                    </a:lnTo>
                    <a:lnTo>
                      <a:pt x="32" y="416"/>
                    </a:lnTo>
                    <a:lnTo>
                      <a:pt x="32" y="410"/>
                    </a:lnTo>
                    <a:lnTo>
                      <a:pt x="32" y="406"/>
                    </a:lnTo>
                    <a:lnTo>
                      <a:pt x="32" y="400"/>
                    </a:lnTo>
                    <a:lnTo>
                      <a:pt x="32" y="395"/>
                    </a:lnTo>
                    <a:lnTo>
                      <a:pt x="32" y="387"/>
                    </a:lnTo>
                    <a:lnTo>
                      <a:pt x="32" y="381"/>
                    </a:lnTo>
                    <a:lnTo>
                      <a:pt x="32" y="376"/>
                    </a:lnTo>
                    <a:lnTo>
                      <a:pt x="32" y="370"/>
                    </a:lnTo>
                    <a:lnTo>
                      <a:pt x="32" y="362"/>
                    </a:lnTo>
                    <a:lnTo>
                      <a:pt x="32" y="357"/>
                    </a:lnTo>
                    <a:lnTo>
                      <a:pt x="32" y="349"/>
                    </a:lnTo>
                    <a:lnTo>
                      <a:pt x="32" y="342"/>
                    </a:lnTo>
                    <a:lnTo>
                      <a:pt x="32" y="334"/>
                    </a:lnTo>
                    <a:lnTo>
                      <a:pt x="34" y="328"/>
                    </a:lnTo>
                    <a:lnTo>
                      <a:pt x="34" y="321"/>
                    </a:lnTo>
                    <a:lnTo>
                      <a:pt x="36" y="313"/>
                    </a:lnTo>
                    <a:lnTo>
                      <a:pt x="36" y="304"/>
                    </a:lnTo>
                    <a:lnTo>
                      <a:pt x="38" y="298"/>
                    </a:lnTo>
                    <a:lnTo>
                      <a:pt x="38" y="288"/>
                    </a:lnTo>
                    <a:lnTo>
                      <a:pt x="40" y="281"/>
                    </a:lnTo>
                    <a:lnTo>
                      <a:pt x="40" y="271"/>
                    </a:lnTo>
                    <a:lnTo>
                      <a:pt x="42" y="266"/>
                    </a:lnTo>
                    <a:lnTo>
                      <a:pt x="42" y="256"/>
                    </a:lnTo>
                    <a:lnTo>
                      <a:pt x="44" y="248"/>
                    </a:lnTo>
                    <a:lnTo>
                      <a:pt x="46" y="239"/>
                    </a:lnTo>
                    <a:lnTo>
                      <a:pt x="48" y="231"/>
                    </a:lnTo>
                    <a:lnTo>
                      <a:pt x="49" y="224"/>
                    </a:lnTo>
                    <a:lnTo>
                      <a:pt x="51" y="216"/>
                    </a:lnTo>
                    <a:lnTo>
                      <a:pt x="53" y="207"/>
                    </a:lnTo>
                    <a:lnTo>
                      <a:pt x="57" y="199"/>
                    </a:lnTo>
                    <a:lnTo>
                      <a:pt x="59" y="191"/>
                    </a:lnTo>
                    <a:lnTo>
                      <a:pt x="61" y="184"/>
                    </a:lnTo>
                    <a:lnTo>
                      <a:pt x="65" y="176"/>
                    </a:lnTo>
                    <a:lnTo>
                      <a:pt x="68" y="169"/>
                    </a:lnTo>
                    <a:lnTo>
                      <a:pt x="70" y="161"/>
                    </a:lnTo>
                    <a:lnTo>
                      <a:pt x="74" y="153"/>
                    </a:lnTo>
                    <a:lnTo>
                      <a:pt x="76" y="146"/>
                    </a:lnTo>
                    <a:lnTo>
                      <a:pt x="82" y="138"/>
                    </a:lnTo>
                    <a:lnTo>
                      <a:pt x="86" y="131"/>
                    </a:lnTo>
                    <a:lnTo>
                      <a:pt x="89" y="123"/>
                    </a:lnTo>
                    <a:lnTo>
                      <a:pt x="93" y="117"/>
                    </a:lnTo>
                    <a:lnTo>
                      <a:pt x="99" y="112"/>
                    </a:lnTo>
                    <a:lnTo>
                      <a:pt x="103" y="104"/>
                    </a:lnTo>
                    <a:lnTo>
                      <a:pt x="108" y="98"/>
                    </a:lnTo>
                    <a:lnTo>
                      <a:pt x="112" y="91"/>
                    </a:lnTo>
                    <a:lnTo>
                      <a:pt x="118" y="87"/>
                    </a:lnTo>
                    <a:lnTo>
                      <a:pt x="124" y="81"/>
                    </a:lnTo>
                    <a:lnTo>
                      <a:pt x="129" y="76"/>
                    </a:lnTo>
                    <a:lnTo>
                      <a:pt x="135" y="70"/>
                    </a:lnTo>
                    <a:lnTo>
                      <a:pt x="141" y="66"/>
                    </a:lnTo>
                    <a:lnTo>
                      <a:pt x="143" y="64"/>
                    </a:lnTo>
                    <a:lnTo>
                      <a:pt x="146" y="62"/>
                    </a:lnTo>
                    <a:lnTo>
                      <a:pt x="152" y="60"/>
                    </a:lnTo>
                    <a:lnTo>
                      <a:pt x="162" y="57"/>
                    </a:lnTo>
                    <a:lnTo>
                      <a:pt x="165" y="53"/>
                    </a:lnTo>
                    <a:lnTo>
                      <a:pt x="169" y="51"/>
                    </a:lnTo>
                    <a:lnTo>
                      <a:pt x="175" y="47"/>
                    </a:lnTo>
                    <a:lnTo>
                      <a:pt x="179" y="45"/>
                    </a:lnTo>
                    <a:lnTo>
                      <a:pt x="184" y="41"/>
                    </a:lnTo>
                    <a:lnTo>
                      <a:pt x="190" y="39"/>
                    </a:lnTo>
                    <a:lnTo>
                      <a:pt x="194" y="36"/>
                    </a:lnTo>
                    <a:lnTo>
                      <a:pt x="200" y="34"/>
                    </a:lnTo>
                    <a:lnTo>
                      <a:pt x="207" y="28"/>
                    </a:lnTo>
                    <a:lnTo>
                      <a:pt x="213" y="20"/>
                    </a:lnTo>
                    <a:lnTo>
                      <a:pt x="217" y="15"/>
                    </a:lnTo>
                    <a:lnTo>
                      <a:pt x="219" y="11"/>
                    </a:lnTo>
                    <a:lnTo>
                      <a:pt x="217" y="5"/>
                    </a:lnTo>
                    <a:lnTo>
                      <a:pt x="211" y="1"/>
                    </a:lnTo>
                    <a:lnTo>
                      <a:pt x="207" y="0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6" name="Freeform 32"/>
              <p:cNvSpPr>
                <a:spLocks/>
              </p:cNvSpPr>
              <p:nvPr/>
            </p:nvSpPr>
            <p:spPr bwMode="auto">
              <a:xfrm>
                <a:off x="1687" y="428"/>
                <a:ext cx="103" cy="173"/>
              </a:xfrm>
              <a:custGeom>
                <a:avLst/>
                <a:gdLst>
                  <a:gd name="T0" fmla="*/ 1 w 205"/>
                  <a:gd name="T1" fmla="*/ 1 h 348"/>
                  <a:gd name="T2" fmla="*/ 1 w 205"/>
                  <a:gd name="T3" fmla="*/ 1 h 348"/>
                  <a:gd name="T4" fmla="*/ 2 w 205"/>
                  <a:gd name="T5" fmla="*/ 2 h 348"/>
                  <a:gd name="T6" fmla="*/ 2 w 205"/>
                  <a:gd name="T7" fmla="*/ 2 h 348"/>
                  <a:gd name="T8" fmla="*/ 3 w 205"/>
                  <a:gd name="T9" fmla="*/ 2 h 348"/>
                  <a:gd name="T10" fmla="*/ 4 w 205"/>
                  <a:gd name="T11" fmla="*/ 3 h 348"/>
                  <a:gd name="T12" fmla="*/ 5 w 205"/>
                  <a:gd name="T13" fmla="*/ 4 h 348"/>
                  <a:gd name="T14" fmla="*/ 6 w 205"/>
                  <a:gd name="T15" fmla="*/ 4 h 348"/>
                  <a:gd name="T16" fmla="*/ 7 w 205"/>
                  <a:gd name="T17" fmla="*/ 5 h 348"/>
                  <a:gd name="T18" fmla="*/ 7 w 205"/>
                  <a:gd name="T19" fmla="*/ 6 h 348"/>
                  <a:gd name="T20" fmla="*/ 8 w 205"/>
                  <a:gd name="T21" fmla="*/ 7 h 348"/>
                  <a:gd name="T22" fmla="*/ 8 w 205"/>
                  <a:gd name="T23" fmla="*/ 7 h 348"/>
                  <a:gd name="T24" fmla="*/ 9 w 205"/>
                  <a:gd name="T25" fmla="*/ 8 h 348"/>
                  <a:gd name="T26" fmla="*/ 9 w 205"/>
                  <a:gd name="T27" fmla="*/ 8 h 348"/>
                  <a:gd name="T28" fmla="*/ 9 w 205"/>
                  <a:gd name="T29" fmla="*/ 9 h 348"/>
                  <a:gd name="T30" fmla="*/ 10 w 205"/>
                  <a:gd name="T31" fmla="*/ 10 h 348"/>
                  <a:gd name="T32" fmla="*/ 10 w 205"/>
                  <a:gd name="T33" fmla="*/ 11 h 348"/>
                  <a:gd name="T34" fmla="*/ 11 w 205"/>
                  <a:gd name="T35" fmla="*/ 11 h 348"/>
                  <a:gd name="T36" fmla="*/ 11 w 205"/>
                  <a:gd name="T37" fmla="*/ 12 h 348"/>
                  <a:gd name="T38" fmla="*/ 11 w 205"/>
                  <a:gd name="T39" fmla="*/ 13 h 348"/>
                  <a:gd name="T40" fmla="*/ 11 w 205"/>
                  <a:gd name="T41" fmla="*/ 14 h 348"/>
                  <a:gd name="T42" fmla="*/ 12 w 205"/>
                  <a:gd name="T43" fmla="*/ 21 h 348"/>
                  <a:gd name="T44" fmla="*/ 12 w 205"/>
                  <a:gd name="T45" fmla="*/ 21 h 348"/>
                  <a:gd name="T46" fmla="*/ 13 w 205"/>
                  <a:gd name="T47" fmla="*/ 21 h 348"/>
                  <a:gd name="T48" fmla="*/ 13 w 205"/>
                  <a:gd name="T49" fmla="*/ 20 h 348"/>
                  <a:gd name="T50" fmla="*/ 13 w 205"/>
                  <a:gd name="T51" fmla="*/ 19 h 348"/>
                  <a:gd name="T52" fmla="*/ 13 w 205"/>
                  <a:gd name="T53" fmla="*/ 18 h 348"/>
                  <a:gd name="T54" fmla="*/ 13 w 205"/>
                  <a:gd name="T55" fmla="*/ 18 h 348"/>
                  <a:gd name="T56" fmla="*/ 13 w 205"/>
                  <a:gd name="T57" fmla="*/ 17 h 348"/>
                  <a:gd name="T58" fmla="*/ 13 w 205"/>
                  <a:gd name="T59" fmla="*/ 16 h 348"/>
                  <a:gd name="T60" fmla="*/ 13 w 205"/>
                  <a:gd name="T61" fmla="*/ 15 h 348"/>
                  <a:gd name="T62" fmla="*/ 13 w 205"/>
                  <a:gd name="T63" fmla="*/ 14 h 348"/>
                  <a:gd name="T64" fmla="*/ 13 w 205"/>
                  <a:gd name="T65" fmla="*/ 13 h 348"/>
                  <a:gd name="T66" fmla="*/ 13 w 205"/>
                  <a:gd name="T67" fmla="*/ 13 h 348"/>
                  <a:gd name="T68" fmla="*/ 13 w 205"/>
                  <a:gd name="T69" fmla="*/ 12 h 348"/>
                  <a:gd name="T70" fmla="*/ 13 w 205"/>
                  <a:gd name="T71" fmla="*/ 12 h 348"/>
                  <a:gd name="T72" fmla="*/ 12 w 205"/>
                  <a:gd name="T73" fmla="*/ 11 h 348"/>
                  <a:gd name="T74" fmla="*/ 12 w 205"/>
                  <a:gd name="T75" fmla="*/ 11 h 348"/>
                  <a:gd name="T76" fmla="*/ 12 w 205"/>
                  <a:gd name="T77" fmla="*/ 10 h 348"/>
                  <a:gd name="T78" fmla="*/ 12 w 205"/>
                  <a:gd name="T79" fmla="*/ 9 h 348"/>
                  <a:gd name="T80" fmla="*/ 12 w 205"/>
                  <a:gd name="T81" fmla="*/ 8 h 348"/>
                  <a:gd name="T82" fmla="*/ 11 w 205"/>
                  <a:gd name="T83" fmla="*/ 7 h 348"/>
                  <a:gd name="T84" fmla="*/ 10 w 205"/>
                  <a:gd name="T85" fmla="*/ 6 h 348"/>
                  <a:gd name="T86" fmla="*/ 10 w 205"/>
                  <a:gd name="T87" fmla="*/ 5 h 348"/>
                  <a:gd name="T88" fmla="*/ 9 w 205"/>
                  <a:gd name="T89" fmla="*/ 4 h 348"/>
                  <a:gd name="T90" fmla="*/ 8 w 205"/>
                  <a:gd name="T91" fmla="*/ 3 h 348"/>
                  <a:gd name="T92" fmla="*/ 7 w 205"/>
                  <a:gd name="T93" fmla="*/ 3 h 348"/>
                  <a:gd name="T94" fmla="*/ 6 w 205"/>
                  <a:gd name="T95" fmla="*/ 2 h 348"/>
                  <a:gd name="T96" fmla="*/ 6 w 205"/>
                  <a:gd name="T97" fmla="*/ 2 h 348"/>
                  <a:gd name="T98" fmla="*/ 5 w 205"/>
                  <a:gd name="T99" fmla="*/ 1 h 348"/>
                  <a:gd name="T100" fmla="*/ 5 w 205"/>
                  <a:gd name="T101" fmla="*/ 1 h 348"/>
                  <a:gd name="T102" fmla="*/ 4 w 205"/>
                  <a:gd name="T103" fmla="*/ 1 h 348"/>
                  <a:gd name="T104" fmla="*/ 4 w 205"/>
                  <a:gd name="T105" fmla="*/ 0 h 348"/>
                  <a:gd name="T106" fmla="*/ 3 w 205"/>
                  <a:gd name="T107" fmla="*/ 0 h 348"/>
                  <a:gd name="T108" fmla="*/ 2 w 205"/>
                  <a:gd name="T109" fmla="*/ 0 h 348"/>
                  <a:gd name="T110" fmla="*/ 2 w 205"/>
                  <a:gd name="T111" fmla="*/ 0 h 348"/>
                  <a:gd name="T112" fmla="*/ 0 w 205"/>
                  <a:gd name="T113" fmla="*/ 1 h 3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5"/>
                  <a:gd name="T172" fmla="*/ 0 h 348"/>
                  <a:gd name="T173" fmla="*/ 205 w 205"/>
                  <a:gd name="T174" fmla="*/ 348 h 3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5" h="348">
                    <a:moveTo>
                      <a:pt x="0" y="27"/>
                    </a:moveTo>
                    <a:lnTo>
                      <a:pt x="2" y="27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3" y="30"/>
                    </a:lnTo>
                    <a:lnTo>
                      <a:pt x="17" y="32"/>
                    </a:lnTo>
                    <a:lnTo>
                      <a:pt x="23" y="36"/>
                    </a:lnTo>
                    <a:lnTo>
                      <a:pt x="28" y="38"/>
                    </a:lnTo>
                    <a:lnTo>
                      <a:pt x="34" y="42"/>
                    </a:lnTo>
                    <a:lnTo>
                      <a:pt x="40" y="46"/>
                    </a:lnTo>
                    <a:lnTo>
                      <a:pt x="47" y="49"/>
                    </a:lnTo>
                    <a:lnTo>
                      <a:pt x="53" y="55"/>
                    </a:lnTo>
                    <a:lnTo>
                      <a:pt x="61" y="61"/>
                    </a:lnTo>
                    <a:lnTo>
                      <a:pt x="68" y="65"/>
                    </a:lnTo>
                    <a:lnTo>
                      <a:pt x="76" y="72"/>
                    </a:lnTo>
                    <a:lnTo>
                      <a:pt x="83" y="78"/>
                    </a:lnTo>
                    <a:lnTo>
                      <a:pt x="91" y="86"/>
                    </a:lnTo>
                    <a:lnTo>
                      <a:pt x="99" y="91"/>
                    </a:lnTo>
                    <a:lnTo>
                      <a:pt x="106" y="101"/>
                    </a:lnTo>
                    <a:lnTo>
                      <a:pt x="110" y="105"/>
                    </a:lnTo>
                    <a:lnTo>
                      <a:pt x="114" y="108"/>
                    </a:lnTo>
                    <a:lnTo>
                      <a:pt x="118" y="112"/>
                    </a:lnTo>
                    <a:lnTo>
                      <a:pt x="121" y="118"/>
                    </a:lnTo>
                    <a:lnTo>
                      <a:pt x="125" y="122"/>
                    </a:lnTo>
                    <a:lnTo>
                      <a:pt x="129" y="127"/>
                    </a:lnTo>
                    <a:lnTo>
                      <a:pt x="131" y="131"/>
                    </a:lnTo>
                    <a:lnTo>
                      <a:pt x="135" y="137"/>
                    </a:lnTo>
                    <a:lnTo>
                      <a:pt x="139" y="143"/>
                    </a:lnTo>
                    <a:lnTo>
                      <a:pt x="140" y="148"/>
                    </a:lnTo>
                    <a:lnTo>
                      <a:pt x="144" y="154"/>
                    </a:lnTo>
                    <a:lnTo>
                      <a:pt x="148" y="160"/>
                    </a:lnTo>
                    <a:lnTo>
                      <a:pt x="150" y="165"/>
                    </a:lnTo>
                    <a:lnTo>
                      <a:pt x="154" y="171"/>
                    </a:lnTo>
                    <a:lnTo>
                      <a:pt x="158" y="177"/>
                    </a:lnTo>
                    <a:lnTo>
                      <a:pt x="159" y="184"/>
                    </a:lnTo>
                    <a:lnTo>
                      <a:pt x="161" y="190"/>
                    </a:lnTo>
                    <a:lnTo>
                      <a:pt x="163" y="198"/>
                    </a:lnTo>
                    <a:lnTo>
                      <a:pt x="167" y="203"/>
                    </a:lnTo>
                    <a:lnTo>
                      <a:pt x="169" y="211"/>
                    </a:lnTo>
                    <a:lnTo>
                      <a:pt x="171" y="219"/>
                    </a:lnTo>
                    <a:lnTo>
                      <a:pt x="173" y="226"/>
                    </a:lnTo>
                    <a:lnTo>
                      <a:pt x="175" y="232"/>
                    </a:lnTo>
                    <a:lnTo>
                      <a:pt x="177" y="241"/>
                    </a:lnTo>
                    <a:lnTo>
                      <a:pt x="190" y="348"/>
                    </a:lnTo>
                    <a:lnTo>
                      <a:pt x="190" y="346"/>
                    </a:lnTo>
                    <a:lnTo>
                      <a:pt x="192" y="344"/>
                    </a:lnTo>
                    <a:lnTo>
                      <a:pt x="194" y="340"/>
                    </a:lnTo>
                    <a:lnTo>
                      <a:pt x="196" y="338"/>
                    </a:lnTo>
                    <a:lnTo>
                      <a:pt x="197" y="333"/>
                    </a:lnTo>
                    <a:lnTo>
                      <a:pt x="201" y="329"/>
                    </a:lnTo>
                    <a:lnTo>
                      <a:pt x="201" y="321"/>
                    </a:lnTo>
                    <a:lnTo>
                      <a:pt x="203" y="314"/>
                    </a:lnTo>
                    <a:lnTo>
                      <a:pt x="203" y="308"/>
                    </a:lnTo>
                    <a:lnTo>
                      <a:pt x="203" y="304"/>
                    </a:lnTo>
                    <a:lnTo>
                      <a:pt x="205" y="298"/>
                    </a:lnTo>
                    <a:lnTo>
                      <a:pt x="205" y="295"/>
                    </a:lnTo>
                    <a:lnTo>
                      <a:pt x="205" y="287"/>
                    </a:lnTo>
                    <a:lnTo>
                      <a:pt x="205" y="281"/>
                    </a:lnTo>
                    <a:lnTo>
                      <a:pt x="205" y="274"/>
                    </a:lnTo>
                    <a:lnTo>
                      <a:pt x="205" y="268"/>
                    </a:lnTo>
                    <a:lnTo>
                      <a:pt x="203" y="258"/>
                    </a:lnTo>
                    <a:lnTo>
                      <a:pt x="203" y="251"/>
                    </a:lnTo>
                    <a:lnTo>
                      <a:pt x="203" y="241"/>
                    </a:lnTo>
                    <a:lnTo>
                      <a:pt x="201" y="234"/>
                    </a:lnTo>
                    <a:lnTo>
                      <a:pt x="201" y="230"/>
                    </a:lnTo>
                    <a:lnTo>
                      <a:pt x="201" y="224"/>
                    </a:lnTo>
                    <a:lnTo>
                      <a:pt x="199" y="219"/>
                    </a:lnTo>
                    <a:lnTo>
                      <a:pt x="199" y="215"/>
                    </a:lnTo>
                    <a:lnTo>
                      <a:pt x="197" y="209"/>
                    </a:lnTo>
                    <a:lnTo>
                      <a:pt x="196" y="205"/>
                    </a:lnTo>
                    <a:lnTo>
                      <a:pt x="196" y="200"/>
                    </a:lnTo>
                    <a:lnTo>
                      <a:pt x="196" y="196"/>
                    </a:lnTo>
                    <a:lnTo>
                      <a:pt x="194" y="190"/>
                    </a:lnTo>
                    <a:lnTo>
                      <a:pt x="192" y="186"/>
                    </a:lnTo>
                    <a:lnTo>
                      <a:pt x="190" y="181"/>
                    </a:lnTo>
                    <a:lnTo>
                      <a:pt x="190" y="177"/>
                    </a:lnTo>
                    <a:lnTo>
                      <a:pt x="186" y="167"/>
                    </a:lnTo>
                    <a:lnTo>
                      <a:pt x="184" y="160"/>
                    </a:lnTo>
                    <a:lnTo>
                      <a:pt x="180" y="154"/>
                    </a:lnTo>
                    <a:lnTo>
                      <a:pt x="180" y="150"/>
                    </a:lnTo>
                    <a:lnTo>
                      <a:pt x="178" y="146"/>
                    </a:lnTo>
                    <a:lnTo>
                      <a:pt x="177" y="143"/>
                    </a:lnTo>
                    <a:lnTo>
                      <a:pt x="173" y="133"/>
                    </a:lnTo>
                    <a:lnTo>
                      <a:pt x="167" y="125"/>
                    </a:lnTo>
                    <a:lnTo>
                      <a:pt x="163" y="116"/>
                    </a:lnTo>
                    <a:lnTo>
                      <a:pt x="158" y="108"/>
                    </a:lnTo>
                    <a:lnTo>
                      <a:pt x="154" y="101"/>
                    </a:lnTo>
                    <a:lnTo>
                      <a:pt x="148" y="93"/>
                    </a:lnTo>
                    <a:lnTo>
                      <a:pt x="142" y="86"/>
                    </a:lnTo>
                    <a:lnTo>
                      <a:pt x="137" y="76"/>
                    </a:lnTo>
                    <a:lnTo>
                      <a:pt x="129" y="70"/>
                    </a:lnTo>
                    <a:lnTo>
                      <a:pt x="123" y="63"/>
                    </a:lnTo>
                    <a:lnTo>
                      <a:pt x="116" y="55"/>
                    </a:lnTo>
                    <a:lnTo>
                      <a:pt x="108" y="49"/>
                    </a:lnTo>
                    <a:lnTo>
                      <a:pt x="102" y="44"/>
                    </a:lnTo>
                    <a:lnTo>
                      <a:pt x="95" y="38"/>
                    </a:lnTo>
                    <a:lnTo>
                      <a:pt x="89" y="34"/>
                    </a:lnTo>
                    <a:lnTo>
                      <a:pt x="85" y="32"/>
                    </a:lnTo>
                    <a:lnTo>
                      <a:pt x="82" y="29"/>
                    </a:lnTo>
                    <a:lnTo>
                      <a:pt x="76" y="27"/>
                    </a:lnTo>
                    <a:lnTo>
                      <a:pt x="72" y="23"/>
                    </a:lnTo>
                    <a:lnTo>
                      <a:pt x="68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3" y="15"/>
                    </a:lnTo>
                    <a:lnTo>
                      <a:pt x="49" y="11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34" y="6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7" name="Freeform 33"/>
              <p:cNvSpPr>
                <a:spLocks/>
              </p:cNvSpPr>
              <p:nvPr/>
            </p:nvSpPr>
            <p:spPr bwMode="auto">
              <a:xfrm>
                <a:off x="1692" y="504"/>
                <a:ext cx="86" cy="127"/>
              </a:xfrm>
              <a:custGeom>
                <a:avLst/>
                <a:gdLst>
                  <a:gd name="T0" fmla="*/ 3 w 171"/>
                  <a:gd name="T1" fmla="*/ 16 h 253"/>
                  <a:gd name="T2" fmla="*/ 3 w 171"/>
                  <a:gd name="T3" fmla="*/ 15 h 253"/>
                  <a:gd name="T4" fmla="*/ 3 w 171"/>
                  <a:gd name="T5" fmla="*/ 15 h 253"/>
                  <a:gd name="T6" fmla="*/ 3 w 171"/>
                  <a:gd name="T7" fmla="*/ 14 h 253"/>
                  <a:gd name="T8" fmla="*/ 3 w 171"/>
                  <a:gd name="T9" fmla="*/ 13 h 253"/>
                  <a:gd name="T10" fmla="*/ 3 w 171"/>
                  <a:gd name="T11" fmla="*/ 12 h 253"/>
                  <a:gd name="T12" fmla="*/ 3 w 171"/>
                  <a:gd name="T13" fmla="*/ 12 h 253"/>
                  <a:gd name="T14" fmla="*/ 2 w 171"/>
                  <a:gd name="T15" fmla="*/ 11 h 253"/>
                  <a:gd name="T16" fmla="*/ 2 w 171"/>
                  <a:gd name="T17" fmla="*/ 10 h 253"/>
                  <a:gd name="T18" fmla="*/ 2 w 171"/>
                  <a:gd name="T19" fmla="*/ 9 h 253"/>
                  <a:gd name="T20" fmla="*/ 2 w 171"/>
                  <a:gd name="T21" fmla="*/ 9 h 253"/>
                  <a:gd name="T22" fmla="*/ 2 w 171"/>
                  <a:gd name="T23" fmla="*/ 8 h 253"/>
                  <a:gd name="T24" fmla="*/ 2 w 171"/>
                  <a:gd name="T25" fmla="*/ 8 h 253"/>
                  <a:gd name="T26" fmla="*/ 2 w 171"/>
                  <a:gd name="T27" fmla="*/ 7 h 253"/>
                  <a:gd name="T28" fmla="*/ 1 w 171"/>
                  <a:gd name="T29" fmla="*/ 6 h 253"/>
                  <a:gd name="T30" fmla="*/ 1 w 171"/>
                  <a:gd name="T31" fmla="*/ 6 h 253"/>
                  <a:gd name="T32" fmla="*/ 1 w 171"/>
                  <a:gd name="T33" fmla="*/ 5 h 253"/>
                  <a:gd name="T34" fmla="*/ 1 w 171"/>
                  <a:gd name="T35" fmla="*/ 5 h 253"/>
                  <a:gd name="T36" fmla="*/ 1 w 171"/>
                  <a:gd name="T37" fmla="*/ 4 h 253"/>
                  <a:gd name="T38" fmla="*/ 1 w 171"/>
                  <a:gd name="T39" fmla="*/ 3 h 253"/>
                  <a:gd name="T40" fmla="*/ 1 w 171"/>
                  <a:gd name="T41" fmla="*/ 2 h 253"/>
                  <a:gd name="T42" fmla="*/ 1 w 171"/>
                  <a:gd name="T43" fmla="*/ 2 h 253"/>
                  <a:gd name="T44" fmla="*/ 0 w 171"/>
                  <a:gd name="T45" fmla="*/ 1 h 253"/>
                  <a:gd name="T46" fmla="*/ 0 w 171"/>
                  <a:gd name="T47" fmla="*/ 1 h 253"/>
                  <a:gd name="T48" fmla="*/ 1 w 171"/>
                  <a:gd name="T49" fmla="*/ 0 h 253"/>
                  <a:gd name="T50" fmla="*/ 1 w 171"/>
                  <a:gd name="T51" fmla="*/ 1 h 253"/>
                  <a:gd name="T52" fmla="*/ 2 w 171"/>
                  <a:gd name="T53" fmla="*/ 1 h 253"/>
                  <a:gd name="T54" fmla="*/ 2 w 171"/>
                  <a:gd name="T55" fmla="*/ 2 h 253"/>
                  <a:gd name="T56" fmla="*/ 3 w 171"/>
                  <a:gd name="T57" fmla="*/ 3 h 253"/>
                  <a:gd name="T58" fmla="*/ 3 w 171"/>
                  <a:gd name="T59" fmla="*/ 3 h 253"/>
                  <a:gd name="T60" fmla="*/ 3 w 171"/>
                  <a:gd name="T61" fmla="*/ 4 h 253"/>
                  <a:gd name="T62" fmla="*/ 3 w 171"/>
                  <a:gd name="T63" fmla="*/ 5 h 253"/>
                  <a:gd name="T64" fmla="*/ 3 w 171"/>
                  <a:gd name="T65" fmla="*/ 5 h 253"/>
                  <a:gd name="T66" fmla="*/ 3 w 171"/>
                  <a:gd name="T67" fmla="*/ 6 h 253"/>
                  <a:gd name="T68" fmla="*/ 4 w 171"/>
                  <a:gd name="T69" fmla="*/ 7 h 253"/>
                  <a:gd name="T70" fmla="*/ 4 w 171"/>
                  <a:gd name="T71" fmla="*/ 8 h 253"/>
                  <a:gd name="T72" fmla="*/ 4 w 171"/>
                  <a:gd name="T73" fmla="*/ 9 h 253"/>
                  <a:gd name="T74" fmla="*/ 4 w 171"/>
                  <a:gd name="T75" fmla="*/ 10 h 253"/>
                  <a:gd name="T76" fmla="*/ 4 w 171"/>
                  <a:gd name="T77" fmla="*/ 11 h 253"/>
                  <a:gd name="T78" fmla="*/ 5 w 171"/>
                  <a:gd name="T79" fmla="*/ 12 h 253"/>
                  <a:gd name="T80" fmla="*/ 5 w 171"/>
                  <a:gd name="T81" fmla="*/ 12 h 253"/>
                  <a:gd name="T82" fmla="*/ 5 w 171"/>
                  <a:gd name="T83" fmla="*/ 13 h 253"/>
                  <a:gd name="T84" fmla="*/ 5 w 171"/>
                  <a:gd name="T85" fmla="*/ 14 h 253"/>
                  <a:gd name="T86" fmla="*/ 5 w 171"/>
                  <a:gd name="T87" fmla="*/ 14 h 253"/>
                  <a:gd name="T88" fmla="*/ 10 w 171"/>
                  <a:gd name="T89" fmla="*/ 14 h 253"/>
                  <a:gd name="T90" fmla="*/ 11 w 171"/>
                  <a:gd name="T91" fmla="*/ 14 h 253"/>
                  <a:gd name="T92" fmla="*/ 11 w 171"/>
                  <a:gd name="T93" fmla="*/ 15 h 253"/>
                  <a:gd name="T94" fmla="*/ 11 w 171"/>
                  <a:gd name="T95" fmla="*/ 16 h 253"/>
                  <a:gd name="T96" fmla="*/ 11 w 171"/>
                  <a:gd name="T97" fmla="*/ 16 h 253"/>
                  <a:gd name="T98" fmla="*/ 10 w 171"/>
                  <a:gd name="T99" fmla="*/ 16 h 253"/>
                  <a:gd name="T100" fmla="*/ 9 w 171"/>
                  <a:gd name="T101" fmla="*/ 16 h 253"/>
                  <a:gd name="T102" fmla="*/ 8 w 171"/>
                  <a:gd name="T103" fmla="*/ 16 h 253"/>
                  <a:gd name="T104" fmla="*/ 8 w 171"/>
                  <a:gd name="T105" fmla="*/ 16 h 253"/>
                  <a:gd name="T106" fmla="*/ 7 w 171"/>
                  <a:gd name="T107" fmla="*/ 16 h 253"/>
                  <a:gd name="T108" fmla="*/ 6 w 171"/>
                  <a:gd name="T109" fmla="*/ 16 h 253"/>
                  <a:gd name="T110" fmla="*/ 6 w 171"/>
                  <a:gd name="T111" fmla="*/ 16 h 253"/>
                  <a:gd name="T112" fmla="*/ 3 w 171"/>
                  <a:gd name="T113" fmla="*/ 16 h 2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1"/>
                  <a:gd name="T172" fmla="*/ 0 h 253"/>
                  <a:gd name="T173" fmla="*/ 171 w 171"/>
                  <a:gd name="T174" fmla="*/ 253 h 2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1" h="253">
                    <a:moveTo>
                      <a:pt x="48" y="251"/>
                    </a:moveTo>
                    <a:lnTo>
                      <a:pt x="48" y="247"/>
                    </a:lnTo>
                    <a:lnTo>
                      <a:pt x="46" y="241"/>
                    </a:lnTo>
                    <a:lnTo>
                      <a:pt x="44" y="237"/>
                    </a:lnTo>
                    <a:lnTo>
                      <a:pt x="44" y="234"/>
                    </a:lnTo>
                    <a:lnTo>
                      <a:pt x="42" y="228"/>
                    </a:lnTo>
                    <a:lnTo>
                      <a:pt x="42" y="222"/>
                    </a:lnTo>
                    <a:lnTo>
                      <a:pt x="40" y="215"/>
                    </a:lnTo>
                    <a:lnTo>
                      <a:pt x="38" y="209"/>
                    </a:lnTo>
                    <a:lnTo>
                      <a:pt x="36" y="199"/>
                    </a:lnTo>
                    <a:lnTo>
                      <a:pt x="35" y="192"/>
                    </a:lnTo>
                    <a:lnTo>
                      <a:pt x="35" y="188"/>
                    </a:lnTo>
                    <a:lnTo>
                      <a:pt x="35" y="184"/>
                    </a:lnTo>
                    <a:lnTo>
                      <a:pt x="33" y="179"/>
                    </a:lnTo>
                    <a:lnTo>
                      <a:pt x="33" y="175"/>
                    </a:lnTo>
                    <a:lnTo>
                      <a:pt x="31" y="165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27" y="148"/>
                    </a:lnTo>
                    <a:lnTo>
                      <a:pt x="25" y="142"/>
                    </a:lnTo>
                    <a:lnTo>
                      <a:pt x="25" y="139"/>
                    </a:lnTo>
                    <a:lnTo>
                      <a:pt x="23" y="133"/>
                    </a:lnTo>
                    <a:lnTo>
                      <a:pt x="23" y="129"/>
                    </a:lnTo>
                    <a:lnTo>
                      <a:pt x="21" y="123"/>
                    </a:lnTo>
                    <a:lnTo>
                      <a:pt x="21" y="120"/>
                    </a:lnTo>
                    <a:lnTo>
                      <a:pt x="19" y="116"/>
                    </a:lnTo>
                    <a:lnTo>
                      <a:pt x="17" y="110"/>
                    </a:lnTo>
                    <a:lnTo>
                      <a:pt x="17" y="104"/>
                    </a:lnTo>
                    <a:lnTo>
                      <a:pt x="17" y="101"/>
                    </a:lnTo>
                    <a:lnTo>
                      <a:pt x="15" y="95"/>
                    </a:lnTo>
                    <a:lnTo>
                      <a:pt x="15" y="91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10" y="68"/>
                    </a:lnTo>
                    <a:lnTo>
                      <a:pt x="10" y="65"/>
                    </a:lnTo>
                    <a:lnTo>
                      <a:pt x="8" y="57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19" y="15"/>
                    </a:lnTo>
                    <a:lnTo>
                      <a:pt x="23" y="21"/>
                    </a:lnTo>
                    <a:lnTo>
                      <a:pt x="27" y="25"/>
                    </a:lnTo>
                    <a:lnTo>
                      <a:pt x="29" y="32"/>
                    </a:lnTo>
                    <a:lnTo>
                      <a:pt x="33" y="38"/>
                    </a:lnTo>
                    <a:lnTo>
                      <a:pt x="35" y="44"/>
                    </a:lnTo>
                    <a:lnTo>
                      <a:pt x="35" y="47"/>
                    </a:lnTo>
                    <a:lnTo>
                      <a:pt x="36" y="51"/>
                    </a:lnTo>
                    <a:lnTo>
                      <a:pt x="36" y="55"/>
                    </a:lnTo>
                    <a:lnTo>
                      <a:pt x="38" y="61"/>
                    </a:lnTo>
                    <a:lnTo>
                      <a:pt x="40" y="65"/>
                    </a:lnTo>
                    <a:lnTo>
                      <a:pt x="42" y="72"/>
                    </a:lnTo>
                    <a:lnTo>
                      <a:pt x="42" y="78"/>
                    </a:lnTo>
                    <a:lnTo>
                      <a:pt x="44" y="85"/>
                    </a:lnTo>
                    <a:lnTo>
                      <a:pt x="46" y="91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2" y="114"/>
                    </a:lnTo>
                    <a:lnTo>
                      <a:pt x="54" y="122"/>
                    </a:lnTo>
                    <a:lnTo>
                      <a:pt x="55" y="127"/>
                    </a:lnTo>
                    <a:lnTo>
                      <a:pt x="55" y="137"/>
                    </a:lnTo>
                    <a:lnTo>
                      <a:pt x="59" y="144"/>
                    </a:lnTo>
                    <a:lnTo>
                      <a:pt x="59" y="150"/>
                    </a:lnTo>
                    <a:lnTo>
                      <a:pt x="61" y="158"/>
                    </a:lnTo>
                    <a:lnTo>
                      <a:pt x="63" y="165"/>
                    </a:lnTo>
                    <a:lnTo>
                      <a:pt x="65" y="173"/>
                    </a:lnTo>
                    <a:lnTo>
                      <a:pt x="65" y="179"/>
                    </a:lnTo>
                    <a:lnTo>
                      <a:pt x="67" y="186"/>
                    </a:lnTo>
                    <a:lnTo>
                      <a:pt x="69" y="192"/>
                    </a:lnTo>
                    <a:lnTo>
                      <a:pt x="71" y="198"/>
                    </a:lnTo>
                    <a:lnTo>
                      <a:pt x="71" y="201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4" y="215"/>
                    </a:lnTo>
                    <a:lnTo>
                      <a:pt x="74" y="218"/>
                    </a:lnTo>
                    <a:lnTo>
                      <a:pt x="76" y="220"/>
                    </a:lnTo>
                    <a:lnTo>
                      <a:pt x="158" y="220"/>
                    </a:lnTo>
                    <a:lnTo>
                      <a:pt x="162" y="224"/>
                    </a:lnTo>
                    <a:lnTo>
                      <a:pt x="166" y="228"/>
                    </a:lnTo>
                    <a:lnTo>
                      <a:pt x="169" y="234"/>
                    </a:lnTo>
                    <a:lnTo>
                      <a:pt x="171" y="237"/>
                    </a:lnTo>
                    <a:lnTo>
                      <a:pt x="171" y="241"/>
                    </a:lnTo>
                    <a:lnTo>
                      <a:pt x="168" y="245"/>
                    </a:lnTo>
                    <a:lnTo>
                      <a:pt x="162" y="247"/>
                    </a:lnTo>
                    <a:lnTo>
                      <a:pt x="156" y="247"/>
                    </a:lnTo>
                    <a:lnTo>
                      <a:pt x="150" y="247"/>
                    </a:lnTo>
                    <a:lnTo>
                      <a:pt x="145" y="247"/>
                    </a:lnTo>
                    <a:lnTo>
                      <a:pt x="139" y="247"/>
                    </a:lnTo>
                    <a:lnTo>
                      <a:pt x="131" y="247"/>
                    </a:lnTo>
                    <a:lnTo>
                      <a:pt x="126" y="247"/>
                    </a:lnTo>
                    <a:lnTo>
                      <a:pt x="120" y="249"/>
                    </a:lnTo>
                    <a:lnTo>
                      <a:pt x="114" y="249"/>
                    </a:lnTo>
                    <a:lnTo>
                      <a:pt x="107" y="249"/>
                    </a:lnTo>
                    <a:lnTo>
                      <a:pt x="103" y="251"/>
                    </a:lnTo>
                    <a:lnTo>
                      <a:pt x="97" y="251"/>
                    </a:lnTo>
                    <a:lnTo>
                      <a:pt x="93" y="251"/>
                    </a:lnTo>
                    <a:lnTo>
                      <a:pt x="88" y="253"/>
                    </a:lnTo>
                    <a:lnTo>
                      <a:pt x="86" y="253"/>
                    </a:lnTo>
                    <a:lnTo>
                      <a:pt x="48" y="2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8" name="Freeform 34"/>
              <p:cNvSpPr>
                <a:spLocks/>
              </p:cNvSpPr>
              <p:nvPr/>
            </p:nvSpPr>
            <p:spPr bwMode="auto">
              <a:xfrm>
                <a:off x="1340" y="697"/>
                <a:ext cx="767" cy="175"/>
              </a:xfrm>
              <a:custGeom>
                <a:avLst/>
                <a:gdLst>
                  <a:gd name="T0" fmla="*/ 3 w 1532"/>
                  <a:gd name="T1" fmla="*/ 11 h 349"/>
                  <a:gd name="T2" fmla="*/ 3 w 1532"/>
                  <a:gd name="T3" fmla="*/ 14 h 349"/>
                  <a:gd name="T4" fmla="*/ 4 w 1532"/>
                  <a:gd name="T5" fmla="*/ 16 h 349"/>
                  <a:gd name="T6" fmla="*/ 7 w 1532"/>
                  <a:gd name="T7" fmla="*/ 17 h 349"/>
                  <a:gd name="T8" fmla="*/ 11 w 1532"/>
                  <a:gd name="T9" fmla="*/ 18 h 349"/>
                  <a:gd name="T10" fmla="*/ 16 w 1532"/>
                  <a:gd name="T11" fmla="*/ 19 h 349"/>
                  <a:gd name="T12" fmla="*/ 22 w 1532"/>
                  <a:gd name="T13" fmla="*/ 20 h 349"/>
                  <a:gd name="T14" fmla="*/ 28 w 1532"/>
                  <a:gd name="T15" fmla="*/ 20 h 349"/>
                  <a:gd name="T16" fmla="*/ 35 w 1532"/>
                  <a:gd name="T17" fmla="*/ 19 h 349"/>
                  <a:gd name="T18" fmla="*/ 42 w 1532"/>
                  <a:gd name="T19" fmla="*/ 18 h 349"/>
                  <a:gd name="T20" fmla="*/ 44 w 1532"/>
                  <a:gd name="T21" fmla="*/ 17 h 349"/>
                  <a:gd name="T22" fmla="*/ 42 w 1532"/>
                  <a:gd name="T23" fmla="*/ 14 h 349"/>
                  <a:gd name="T24" fmla="*/ 41 w 1532"/>
                  <a:gd name="T25" fmla="*/ 11 h 349"/>
                  <a:gd name="T26" fmla="*/ 43 w 1532"/>
                  <a:gd name="T27" fmla="*/ 9 h 349"/>
                  <a:gd name="T28" fmla="*/ 46 w 1532"/>
                  <a:gd name="T29" fmla="*/ 8 h 349"/>
                  <a:gd name="T30" fmla="*/ 48 w 1532"/>
                  <a:gd name="T31" fmla="*/ 7 h 349"/>
                  <a:gd name="T32" fmla="*/ 51 w 1532"/>
                  <a:gd name="T33" fmla="*/ 6 h 349"/>
                  <a:gd name="T34" fmla="*/ 54 w 1532"/>
                  <a:gd name="T35" fmla="*/ 6 h 349"/>
                  <a:gd name="T36" fmla="*/ 57 w 1532"/>
                  <a:gd name="T37" fmla="*/ 5 h 349"/>
                  <a:gd name="T38" fmla="*/ 60 w 1532"/>
                  <a:gd name="T39" fmla="*/ 5 h 349"/>
                  <a:gd name="T40" fmla="*/ 62 w 1532"/>
                  <a:gd name="T41" fmla="*/ 5 h 349"/>
                  <a:gd name="T42" fmla="*/ 63 w 1532"/>
                  <a:gd name="T43" fmla="*/ 2 h 349"/>
                  <a:gd name="T44" fmla="*/ 66 w 1532"/>
                  <a:gd name="T45" fmla="*/ 2 h 349"/>
                  <a:gd name="T46" fmla="*/ 70 w 1532"/>
                  <a:gd name="T47" fmla="*/ 2 h 349"/>
                  <a:gd name="T48" fmla="*/ 76 w 1532"/>
                  <a:gd name="T49" fmla="*/ 2 h 349"/>
                  <a:gd name="T50" fmla="*/ 81 w 1532"/>
                  <a:gd name="T51" fmla="*/ 1 h 349"/>
                  <a:gd name="T52" fmla="*/ 87 w 1532"/>
                  <a:gd name="T53" fmla="*/ 1 h 349"/>
                  <a:gd name="T54" fmla="*/ 91 w 1532"/>
                  <a:gd name="T55" fmla="*/ 1 h 349"/>
                  <a:gd name="T56" fmla="*/ 94 w 1532"/>
                  <a:gd name="T57" fmla="*/ 0 h 349"/>
                  <a:gd name="T58" fmla="*/ 64 w 1532"/>
                  <a:gd name="T59" fmla="*/ 20 h 349"/>
                  <a:gd name="T60" fmla="*/ 62 w 1532"/>
                  <a:gd name="T61" fmla="*/ 19 h 349"/>
                  <a:gd name="T62" fmla="*/ 62 w 1532"/>
                  <a:gd name="T63" fmla="*/ 16 h 349"/>
                  <a:gd name="T64" fmla="*/ 62 w 1532"/>
                  <a:gd name="T65" fmla="*/ 14 h 349"/>
                  <a:gd name="T66" fmla="*/ 62 w 1532"/>
                  <a:gd name="T67" fmla="*/ 11 h 349"/>
                  <a:gd name="T68" fmla="*/ 62 w 1532"/>
                  <a:gd name="T69" fmla="*/ 8 h 349"/>
                  <a:gd name="T70" fmla="*/ 61 w 1532"/>
                  <a:gd name="T71" fmla="*/ 7 h 349"/>
                  <a:gd name="T72" fmla="*/ 58 w 1532"/>
                  <a:gd name="T73" fmla="*/ 7 h 349"/>
                  <a:gd name="T74" fmla="*/ 55 w 1532"/>
                  <a:gd name="T75" fmla="*/ 8 h 349"/>
                  <a:gd name="T76" fmla="*/ 52 w 1532"/>
                  <a:gd name="T77" fmla="*/ 8 h 349"/>
                  <a:gd name="T78" fmla="*/ 49 w 1532"/>
                  <a:gd name="T79" fmla="*/ 9 h 349"/>
                  <a:gd name="T80" fmla="*/ 46 w 1532"/>
                  <a:gd name="T81" fmla="*/ 9 h 349"/>
                  <a:gd name="T82" fmla="*/ 44 w 1532"/>
                  <a:gd name="T83" fmla="*/ 11 h 349"/>
                  <a:gd name="T84" fmla="*/ 44 w 1532"/>
                  <a:gd name="T85" fmla="*/ 13 h 349"/>
                  <a:gd name="T86" fmla="*/ 46 w 1532"/>
                  <a:gd name="T87" fmla="*/ 16 h 349"/>
                  <a:gd name="T88" fmla="*/ 48 w 1532"/>
                  <a:gd name="T89" fmla="*/ 19 h 349"/>
                  <a:gd name="T90" fmla="*/ 46 w 1532"/>
                  <a:gd name="T91" fmla="*/ 20 h 349"/>
                  <a:gd name="T92" fmla="*/ 43 w 1532"/>
                  <a:gd name="T93" fmla="*/ 21 h 349"/>
                  <a:gd name="T94" fmla="*/ 41 w 1532"/>
                  <a:gd name="T95" fmla="*/ 21 h 349"/>
                  <a:gd name="T96" fmla="*/ 37 w 1532"/>
                  <a:gd name="T97" fmla="*/ 22 h 349"/>
                  <a:gd name="T98" fmla="*/ 32 w 1532"/>
                  <a:gd name="T99" fmla="*/ 22 h 349"/>
                  <a:gd name="T100" fmla="*/ 26 w 1532"/>
                  <a:gd name="T101" fmla="*/ 22 h 349"/>
                  <a:gd name="T102" fmla="*/ 20 w 1532"/>
                  <a:gd name="T103" fmla="*/ 22 h 349"/>
                  <a:gd name="T104" fmla="*/ 13 w 1532"/>
                  <a:gd name="T105" fmla="*/ 21 h 349"/>
                  <a:gd name="T106" fmla="*/ 7 w 1532"/>
                  <a:gd name="T107" fmla="*/ 20 h 349"/>
                  <a:gd name="T108" fmla="*/ 1 w 1532"/>
                  <a:gd name="T109" fmla="*/ 17 h 349"/>
                  <a:gd name="T110" fmla="*/ 1 w 1532"/>
                  <a:gd name="T111" fmla="*/ 15 h 349"/>
                  <a:gd name="T112" fmla="*/ 0 w 1532"/>
                  <a:gd name="T113" fmla="*/ 12 h 349"/>
                  <a:gd name="T114" fmla="*/ 1 w 1532"/>
                  <a:gd name="T115" fmla="*/ 8 h 3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32"/>
                  <a:gd name="T175" fmla="*/ 0 h 349"/>
                  <a:gd name="T176" fmla="*/ 1532 w 1532"/>
                  <a:gd name="T177" fmla="*/ 349 h 3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32" h="349">
                    <a:moveTo>
                      <a:pt x="38" y="138"/>
                    </a:moveTo>
                    <a:lnTo>
                      <a:pt x="38" y="138"/>
                    </a:lnTo>
                    <a:lnTo>
                      <a:pt x="38" y="142"/>
                    </a:lnTo>
                    <a:lnTo>
                      <a:pt x="36" y="146"/>
                    </a:lnTo>
                    <a:lnTo>
                      <a:pt x="36" y="152"/>
                    </a:lnTo>
                    <a:lnTo>
                      <a:pt x="36" y="157"/>
                    </a:lnTo>
                    <a:lnTo>
                      <a:pt x="34" y="165"/>
                    </a:lnTo>
                    <a:lnTo>
                      <a:pt x="34" y="169"/>
                    </a:lnTo>
                    <a:lnTo>
                      <a:pt x="34" y="173"/>
                    </a:lnTo>
                    <a:lnTo>
                      <a:pt x="34" y="176"/>
                    </a:lnTo>
                    <a:lnTo>
                      <a:pt x="36" y="182"/>
                    </a:lnTo>
                    <a:lnTo>
                      <a:pt x="36" y="190"/>
                    </a:lnTo>
                    <a:lnTo>
                      <a:pt x="36" y="199"/>
                    </a:lnTo>
                    <a:lnTo>
                      <a:pt x="36" y="203"/>
                    </a:lnTo>
                    <a:lnTo>
                      <a:pt x="36" y="209"/>
                    </a:lnTo>
                    <a:lnTo>
                      <a:pt x="38" y="212"/>
                    </a:lnTo>
                    <a:lnTo>
                      <a:pt x="38" y="216"/>
                    </a:lnTo>
                    <a:lnTo>
                      <a:pt x="40" y="224"/>
                    </a:lnTo>
                    <a:lnTo>
                      <a:pt x="44" y="231"/>
                    </a:lnTo>
                    <a:lnTo>
                      <a:pt x="46" y="239"/>
                    </a:lnTo>
                    <a:lnTo>
                      <a:pt x="51" y="245"/>
                    </a:lnTo>
                    <a:lnTo>
                      <a:pt x="53" y="247"/>
                    </a:lnTo>
                    <a:lnTo>
                      <a:pt x="59" y="250"/>
                    </a:lnTo>
                    <a:lnTo>
                      <a:pt x="61" y="250"/>
                    </a:lnTo>
                    <a:lnTo>
                      <a:pt x="65" y="252"/>
                    </a:lnTo>
                    <a:lnTo>
                      <a:pt x="68" y="254"/>
                    </a:lnTo>
                    <a:lnTo>
                      <a:pt x="72" y="256"/>
                    </a:lnTo>
                    <a:lnTo>
                      <a:pt x="76" y="258"/>
                    </a:lnTo>
                    <a:lnTo>
                      <a:pt x="82" y="260"/>
                    </a:lnTo>
                    <a:lnTo>
                      <a:pt x="87" y="262"/>
                    </a:lnTo>
                    <a:lnTo>
                      <a:pt x="93" y="264"/>
                    </a:lnTo>
                    <a:lnTo>
                      <a:pt x="99" y="266"/>
                    </a:lnTo>
                    <a:lnTo>
                      <a:pt x="106" y="268"/>
                    </a:lnTo>
                    <a:lnTo>
                      <a:pt x="114" y="269"/>
                    </a:lnTo>
                    <a:lnTo>
                      <a:pt x="122" y="271"/>
                    </a:lnTo>
                    <a:lnTo>
                      <a:pt x="129" y="273"/>
                    </a:lnTo>
                    <a:lnTo>
                      <a:pt x="137" y="275"/>
                    </a:lnTo>
                    <a:lnTo>
                      <a:pt x="144" y="277"/>
                    </a:lnTo>
                    <a:lnTo>
                      <a:pt x="152" y="279"/>
                    </a:lnTo>
                    <a:lnTo>
                      <a:pt x="162" y="281"/>
                    </a:lnTo>
                    <a:lnTo>
                      <a:pt x="171" y="283"/>
                    </a:lnTo>
                    <a:lnTo>
                      <a:pt x="181" y="285"/>
                    </a:lnTo>
                    <a:lnTo>
                      <a:pt x="190" y="287"/>
                    </a:lnTo>
                    <a:lnTo>
                      <a:pt x="201" y="288"/>
                    </a:lnTo>
                    <a:lnTo>
                      <a:pt x="211" y="290"/>
                    </a:lnTo>
                    <a:lnTo>
                      <a:pt x="220" y="290"/>
                    </a:lnTo>
                    <a:lnTo>
                      <a:pt x="232" y="294"/>
                    </a:lnTo>
                    <a:lnTo>
                      <a:pt x="241" y="294"/>
                    </a:lnTo>
                    <a:lnTo>
                      <a:pt x="253" y="296"/>
                    </a:lnTo>
                    <a:lnTo>
                      <a:pt x="266" y="298"/>
                    </a:lnTo>
                    <a:lnTo>
                      <a:pt x="277" y="300"/>
                    </a:lnTo>
                    <a:lnTo>
                      <a:pt x="289" y="302"/>
                    </a:lnTo>
                    <a:lnTo>
                      <a:pt x="300" y="302"/>
                    </a:lnTo>
                    <a:lnTo>
                      <a:pt x="312" y="302"/>
                    </a:lnTo>
                    <a:lnTo>
                      <a:pt x="325" y="304"/>
                    </a:lnTo>
                    <a:lnTo>
                      <a:pt x="338" y="306"/>
                    </a:lnTo>
                    <a:lnTo>
                      <a:pt x="350" y="306"/>
                    </a:lnTo>
                    <a:lnTo>
                      <a:pt x="363" y="307"/>
                    </a:lnTo>
                    <a:lnTo>
                      <a:pt x="376" y="307"/>
                    </a:lnTo>
                    <a:lnTo>
                      <a:pt x="388" y="307"/>
                    </a:lnTo>
                    <a:lnTo>
                      <a:pt x="403" y="307"/>
                    </a:lnTo>
                    <a:lnTo>
                      <a:pt x="414" y="307"/>
                    </a:lnTo>
                    <a:lnTo>
                      <a:pt x="430" y="309"/>
                    </a:lnTo>
                    <a:lnTo>
                      <a:pt x="443" y="307"/>
                    </a:lnTo>
                    <a:lnTo>
                      <a:pt x="456" y="307"/>
                    </a:lnTo>
                    <a:lnTo>
                      <a:pt x="469" y="307"/>
                    </a:lnTo>
                    <a:lnTo>
                      <a:pt x="485" y="307"/>
                    </a:lnTo>
                    <a:lnTo>
                      <a:pt x="498" y="307"/>
                    </a:lnTo>
                    <a:lnTo>
                      <a:pt x="511" y="306"/>
                    </a:lnTo>
                    <a:lnTo>
                      <a:pt x="525" y="306"/>
                    </a:lnTo>
                    <a:lnTo>
                      <a:pt x="540" y="304"/>
                    </a:lnTo>
                    <a:lnTo>
                      <a:pt x="553" y="302"/>
                    </a:lnTo>
                    <a:lnTo>
                      <a:pt x="568" y="302"/>
                    </a:lnTo>
                    <a:lnTo>
                      <a:pt x="582" y="300"/>
                    </a:lnTo>
                    <a:lnTo>
                      <a:pt x="595" y="298"/>
                    </a:lnTo>
                    <a:lnTo>
                      <a:pt x="610" y="296"/>
                    </a:lnTo>
                    <a:lnTo>
                      <a:pt x="623" y="294"/>
                    </a:lnTo>
                    <a:lnTo>
                      <a:pt x="637" y="290"/>
                    </a:lnTo>
                    <a:lnTo>
                      <a:pt x="650" y="288"/>
                    </a:lnTo>
                    <a:lnTo>
                      <a:pt x="665" y="285"/>
                    </a:lnTo>
                    <a:lnTo>
                      <a:pt x="679" y="283"/>
                    </a:lnTo>
                    <a:lnTo>
                      <a:pt x="692" y="279"/>
                    </a:lnTo>
                    <a:lnTo>
                      <a:pt x="707" y="277"/>
                    </a:lnTo>
                    <a:lnTo>
                      <a:pt x="705" y="275"/>
                    </a:lnTo>
                    <a:lnTo>
                      <a:pt x="703" y="273"/>
                    </a:lnTo>
                    <a:lnTo>
                      <a:pt x="699" y="269"/>
                    </a:lnTo>
                    <a:lnTo>
                      <a:pt x="698" y="264"/>
                    </a:lnTo>
                    <a:lnTo>
                      <a:pt x="692" y="258"/>
                    </a:lnTo>
                    <a:lnTo>
                      <a:pt x="688" y="252"/>
                    </a:lnTo>
                    <a:lnTo>
                      <a:pt x="682" y="245"/>
                    </a:lnTo>
                    <a:lnTo>
                      <a:pt x="677" y="237"/>
                    </a:lnTo>
                    <a:lnTo>
                      <a:pt x="673" y="231"/>
                    </a:lnTo>
                    <a:lnTo>
                      <a:pt x="671" y="228"/>
                    </a:lnTo>
                    <a:lnTo>
                      <a:pt x="667" y="222"/>
                    </a:lnTo>
                    <a:lnTo>
                      <a:pt x="665" y="218"/>
                    </a:lnTo>
                    <a:lnTo>
                      <a:pt x="663" y="212"/>
                    </a:lnTo>
                    <a:lnTo>
                      <a:pt x="661" y="209"/>
                    </a:lnTo>
                    <a:lnTo>
                      <a:pt x="658" y="205"/>
                    </a:lnTo>
                    <a:lnTo>
                      <a:pt x="656" y="201"/>
                    </a:lnTo>
                    <a:lnTo>
                      <a:pt x="654" y="195"/>
                    </a:lnTo>
                    <a:lnTo>
                      <a:pt x="652" y="192"/>
                    </a:lnTo>
                    <a:lnTo>
                      <a:pt x="650" y="186"/>
                    </a:lnTo>
                    <a:lnTo>
                      <a:pt x="650" y="182"/>
                    </a:lnTo>
                    <a:lnTo>
                      <a:pt x="650" y="174"/>
                    </a:lnTo>
                    <a:lnTo>
                      <a:pt x="650" y="167"/>
                    </a:lnTo>
                    <a:lnTo>
                      <a:pt x="652" y="159"/>
                    </a:lnTo>
                    <a:lnTo>
                      <a:pt x="660" y="152"/>
                    </a:lnTo>
                    <a:lnTo>
                      <a:pt x="663" y="146"/>
                    </a:lnTo>
                    <a:lnTo>
                      <a:pt x="669" y="142"/>
                    </a:lnTo>
                    <a:lnTo>
                      <a:pt x="677" y="138"/>
                    </a:lnTo>
                    <a:lnTo>
                      <a:pt x="684" y="135"/>
                    </a:lnTo>
                    <a:lnTo>
                      <a:pt x="688" y="133"/>
                    </a:lnTo>
                    <a:lnTo>
                      <a:pt x="692" y="131"/>
                    </a:lnTo>
                    <a:lnTo>
                      <a:pt x="696" y="129"/>
                    </a:lnTo>
                    <a:lnTo>
                      <a:pt x="699" y="127"/>
                    </a:lnTo>
                    <a:lnTo>
                      <a:pt x="703" y="125"/>
                    </a:lnTo>
                    <a:lnTo>
                      <a:pt x="709" y="123"/>
                    </a:lnTo>
                    <a:lnTo>
                      <a:pt x="715" y="121"/>
                    </a:lnTo>
                    <a:lnTo>
                      <a:pt x="718" y="119"/>
                    </a:lnTo>
                    <a:lnTo>
                      <a:pt x="724" y="117"/>
                    </a:lnTo>
                    <a:lnTo>
                      <a:pt x="728" y="116"/>
                    </a:lnTo>
                    <a:lnTo>
                      <a:pt x="734" y="114"/>
                    </a:lnTo>
                    <a:lnTo>
                      <a:pt x="739" y="112"/>
                    </a:lnTo>
                    <a:lnTo>
                      <a:pt x="743" y="110"/>
                    </a:lnTo>
                    <a:lnTo>
                      <a:pt x="749" y="108"/>
                    </a:lnTo>
                    <a:lnTo>
                      <a:pt x="755" y="106"/>
                    </a:lnTo>
                    <a:lnTo>
                      <a:pt x="760" y="106"/>
                    </a:lnTo>
                    <a:lnTo>
                      <a:pt x="766" y="104"/>
                    </a:lnTo>
                    <a:lnTo>
                      <a:pt x="770" y="102"/>
                    </a:lnTo>
                    <a:lnTo>
                      <a:pt x="776" y="100"/>
                    </a:lnTo>
                    <a:lnTo>
                      <a:pt x="781" y="98"/>
                    </a:lnTo>
                    <a:lnTo>
                      <a:pt x="787" y="97"/>
                    </a:lnTo>
                    <a:lnTo>
                      <a:pt x="793" y="95"/>
                    </a:lnTo>
                    <a:lnTo>
                      <a:pt x="798" y="93"/>
                    </a:lnTo>
                    <a:lnTo>
                      <a:pt x="804" y="93"/>
                    </a:lnTo>
                    <a:lnTo>
                      <a:pt x="808" y="91"/>
                    </a:lnTo>
                    <a:lnTo>
                      <a:pt x="814" y="89"/>
                    </a:lnTo>
                    <a:lnTo>
                      <a:pt x="819" y="87"/>
                    </a:lnTo>
                    <a:lnTo>
                      <a:pt x="823" y="87"/>
                    </a:lnTo>
                    <a:lnTo>
                      <a:pt x="829" y="85"/>
                    </a:lnTo>
                    <a:lnTo>
                      <a:pt x="834" y="85"/>
                    </a:lnTo>
                    <a:lnTo>
                      <a:pt x="840" y="83"/>
                    </a:lnTo>
                    <a:lnTo>
                      <a:pt x="846" y="81"/>
                    </a:lnTo>
                    <a:lnTo>
                      <a:pt x="850" y="81"/>
                    </a:lnTo>
                    <a:lnTo>
                      <a:pt x="853" y="79"/>
                    </a:lnTo>
                    <a:lnTo>
                      <a:pt x="857" y="78"/>
                    </a:lnTo>
                    <a:lnTo>
                      <a:pt x="863" y="78"/>
                    </a:lnTo>
                    <a:lnTo>
                      <a:pt x="871" y="76"/>
                    </a:lnTo>
                    <a:lnTo>
                      <a:pt x="878" y="74"/>
                    </a:lnTo>
                    <a:lnTo>
                      <a:pt x="886" y="70"/>
                    </a:lnTo>
                    <a:lnTo>
                      <a:pt x="891" y="70"/>
                    </a:lnTo>
                    <a:lnTo>
                      <a:pt x="897" y="68"/>
                    </a:lnTo>
                    <a:lnTo>
                      <a:pt x="903" y="68"/>
                    </a:lnTo>
                    <a:lnTo>
                      <a:pt x="910" y="66"/>
                    </a:lnTo>
                    <a:lnTo>
                      <a:pt x="916" y="66"/>
                    </a:lnTo>
                    <a:lnTo>
                      <a:pt x="924" y="64"/>
                    </a:lnTo>
                    <a:lnTo>
                      <a:pt x="933" y="66"/>
                    </a:lnTo>
                    <a:lnTo>
                      <a:pt x="939" y="66"/>
                    </a:lnTo>
                    <a:lnTo>
                      <a:pt x="947" y="66"/>
                    </a:lnTo>
                    <a:lnTo>
                      <a:pt x="954" y="66"/>
                    </a:lnTo>
                    <a:lnTo>
                      <a:pt x="960" y="68"/>
                    </a:lnTo>
                    <a:lnTo>
                      <a:pt x="966" y="68"/>
                    </a:lnTo>
                    <a:lnTo>
                      <a:pt x="971" y="70"/>
                    </a:lnTo>
                    <a:lnTo>
                      <a:pt x="977" y="70"/>
                    </a:lnTo>
                    <a:lnTo>
                      <a:pt x="983" y="72"/>
                    </a:lnTo>
                    <a:lnTo>
                      <a:pt x="988" y="74"/>
                    </a:lnTo>
                    <a:lnTo>
                      <a:pt x="990" y="76"/>
                    </a:lnTo>
                    <a:lnTo>
                      <a:pt x="990" y="72"/>
                    </a:lnTo>
                    <a:lnTo>
                      <a:pt x="988" y="68"/>
                    </a:lnTo>
                    <a:lnTo>
                      <a:pt x="988" y="60"/>
                    </a:lnTo>
                    <a:lnTo>
                      <a:pt x="988" y="55"/>
                    </a:lnTo>
                    <a:lnTo>
                      <a:pt x="988" y="45"/>
                    </a:lnTo>
                    <a:lnTo>
                      <a:pt x="992" y="38"/>
                    </a:lnTo>
                    <a:lnTo>
                      <a:pt x="996" y="32"/>
                    </a:lnTo>
                    <a:lnTo>
                      <a:pt x="1004" y="30"/>
                    </a:lnTo>
                    <a:lnTo>
                      <a:pt x="1006" y="30"/>
                    </a:lnTo>
                    <a:lnTo>
                      <a:pt x="1013" y="28"/>
                    </a:lnTo>
                    <a:lnTo>
                      <a:pt x="1015" y="28"/>
                    </a:lnTo>
                    <a:lnTo>
                      <a:pt x="1021" y="28"/>
                    </a:lnTo>
                    <a:lnTo>
                      <a:pt x="1025" y="28"/>
                    </a:lnTo>
                    <a:lnTo>
                      <a:pt x="1030" y="28"/>
                    </a:lnTo>
                    <a:lnTo>
                      <a:pt x="1036" y="26"/>
                    </a:lnTo>
                    <a:lnTo>
                      <a:pt x="1044" y="26"/>
                    </a:lnTo>
                    <a:lnTo>
                      <a:pt x="1049" y="26"/>
                    </a:lnTo>
                    <a:lnTo>
                      <a:pt x="1057" y="26"/>
                    </a:lnTo>
                    <a:lnTo>
                      <a:pt x="1064" y="26"/>
                    </a:lnTo>
                    <a:lnTo>
                      <a:pt x="1072" y="24"/>
                    </a:lnTo>
                    <a:lnTo>
                      <a:pt x="1082" y="24"/>
                    </a:lnTo>
                    <a:lnTo>
                      <a:pt x="1091" y="24"/>
                    </a:lnTo>
                    <a:lnTo>
                      <a:pt x="1099" y="22"/>
                    </a:lnTo>
                    <a:lnTo>
                      <a:pt x="1108" y="22"/>
                    </a:lnTo>
                    <a:lnTo>
                      <a:pt x="1118" y="21"/>
                    </a:lnTo>
                    <a:lnTo>
                      <a:pt x="1127" y="21"/>
                    </a:lnTo>
                    <a:lnTo>
                      <a:pt x="1137" y="21"/>
                    </a:lnTo>
                    <a:lnTo>
                      <a:pt x="1148" y="21"/>
                    </a:lnTo>
                    <a:lnTo>
                      <a:pt x="1160" y="19"/>
                    </a:lnTo>
                    <a:lnTo>
                      <a:pt x="1171" y="19"/>
                    </a:lnTo>
                    <a:lnTo>
                      <a:pt x="1180" y="19"/>
                    </a:lnTo>
                    <a:lnTo>
                      <a:pt x="1192" y="17"/>
                    </a:lnTo>
                    <a:lnTo>
                      <a:pt x="1201" y="17"/>
                    </a:lnTo>
                    <a:lnTo>
                      <a:pt x="1215" y="17"/>
                    </a:lnTo>
                    <a:lnTo>
                      <a:pt x="1226" y="17"/>
                    </a:lnTo>
                    <a:lnTo>
                      <a:pt x="1237" y="15"/>
                    </a:lnTo>
                    <a:lnTo>
                      <a:pt x="1249" y="15"/>
                    </a:lnTo>
                    <a:lnTo>
                      <a:pt x="1260" y="15"/>
                    </a:lnTo>
                    <a:lnTo>
                      <a:pt x="1272" y="13"/>
                    </a:lnTo>
                    <a:lnTo>
                      <a:pt x="1283" y="11"/>
                    </a:lnTo>
                    <a:lnTo>
                      <a:pt x="1294" y="11"/>
                    </a:lnTo>
                    <a:lnTo>
                      <a:pt x="1304" y="11"/>
                    </a:lnTo>
                    <a:lnTo>
                      <a:pt x="1315" y="9"/>
                    </a:lnTo>
                    <a:lnTo>
                      <a:pt x="1327" y="9"/>
                    </a:lnTo>
                    <a:lnTo>
                      <a:pt x="1336" y="9"/>
                    </a:lnTo>
                    <a:lnTo>
                      <a:pt x="1348" y="9"/>
                    </a:lnTo>
                    <a:lnTo>
                      <a:pt x="1357" y="7"/>
                    </a:lnTo>
                    <a:lnTo>
                      <a:pt x="1369" y="7"/>
                    </a:lnTo>
                    <a:lnTo>
                      <a:pt x="1378" y="5"/>
                    </a:lnTo>
                    <a:lnTo>
                      <a:pt x="1388" y="5"/>
                    </a:lnTo>
                    <a:lnTo>
                      <a:pt x="1397" y="5"/>
                    </a:lnTo>
                    <a:lnTo>
                      <a:pt x="1407" y="3"/>
                    </a:lnTo>
                    <a:lnTo>
                      <a:pt x="1416" y="3"/>
                    </a:lnTo>
                    <a:lnTo>
                      <a:pt x="1426" y="3"/>
                    </a:lnTo>
                    <a:lnTo>
                      <a:pt x="1431" y="3"/>
                    </a:lnTo>
                    <a:lnTo>
                      <a:pt x="1441" y="2"/>
                    </a:lnTo>
                    <a:lnTo>
                      <a:pt x="1447" y="2"/>
                    </a:lnTo>
                    <a:lnTo>
                      <a:pt x="1456" y="2"/>
                    </a:lnTo>
                    <a:lnTo>
                      <a:pt x="1462" y="0"/>
                    </a:lnTo>
                    <a:lnTo>
                      <a:pt x="1467" y="0"/>
                    </a:lnTo>
                    <a:lnTo>
                      <a:pt x="1473" y="0"/>
                    </a:lnTo>
                    <a:lnTo>
                      <a:pt x="1479" y="0"/>
                    </a:lnTo>
                    <a:lnTo>
                      <a:pt x="1483" y="0"/>
                    </a:lnTo>
                    <a:lnTo>
                      <a:pt x="1486" y="0"/>
                    </a:lnTo>
                    <a:lnTo>
                      <a:pt x="1490" y="0"/>
                    </a:lnTo>
                    <a:lnTo>
                      <a:pt x="1494" y="0"/>
                    </a:lnTo>
                    <a:lnTo>
                      <a:pt x="1498" y="0"/>
                    </a:lnTo>
                    <a:lnTo>
                      <a:pt x="1500" y="0"/>
                    </a:lnTo>
                    <a:lnTo>
                      <a:pt x="1532" y="24"/>
                    </a:lnTo>
                    <a:lnTo>
                      <a:pt x="1023" y="60"/>
                    </a:lnTo>
                    <a:lnTo>
                      <a:pt x="1023" y="307"/>
                    </a:lnTo>
                    <a:lnTo>
                      <a:pt x="1021" y="307"/>
                    </a:lnTo>
                    <a:lnTo>
                      <a:pt x="1019" y="309"/>
                    </a:lnTo>
                    <a:lnTo>
                      <a:pt x="1015" y="309"/>
                    </a:lnTo>
                    <a:lnTo>
                      <a:pt x="1011" y="311"/>
                    </a:lnTo>
                    <a:lnTo>
                      <a:pt x="1006" y="311"/>
                    </a:lnTo>
                    <a:lnTo>
                      <a:pt x="1000" y="311"/>
                    </a:lnTo>
                    <a:lnTo>
                      <a:pt x="996" y="311"/>
                    </a:lnTo>
                    <a:lnTo>
                      <a:pt x="990" y="307"/>
                    </a:lnTo>
                    <a:lnTo>
                      <a:pt x="988" y="306"/>
                    </a:lnTo>
                    <a:lnTo>
                      <a:pt x="988" y="304"/>
                    </a:lnTo>
                    <a:lnTo>
                      <a:pt x="987" y="300"/>
                    </a:lnTo>
                    <a:lnTo>
                      <a:pt x="987" y="296"/>
                    </a:lnTo>
                    <a:lnTo>
                      <a:pt x="985" y="290"/>
                    </a:lnTo>
                    <a:lnTo>
                      <a:pt x="985" y="285"/>
                    </a:lnTo>
                    <a:lnTo>
                      <a:pt x="983" y="279"/>
                    </a:lnTo>
                    <a:lnTo>
                      <a:pt x="983" y="273"/>
                    </a:lnTo>
                    <a:lnTo>
                      <a:pt x="983" y="264"/>
                    </a:lnTo>
                    <a:lnTo>
                      <a:pt x="981" y="256"/>
                    </a:lnTo>
                    <a:lnTo>
                      <a:pt x="981" y="247"/>
                    </a:lnTo>
                    <a:lnTo>
                      <a:pt x="981" y="239"/>
                    </a:lnTo>
                    <a:lnTo>
                      <a:pt x="979" y="235"/>
                    </a:lnTo>
                    <a:lnTo>
                      <a:pt x="979" y="230"/>
                    </a:lnTo>
                    <a:lnTo>
                      <a:pt x="979" y="226"/>
                    </a:lnTo>
                    <a:lnTo>
                      <a:pt x="979" y="220"/>
                    </a:lnTo>
                    <a:lnTo>
                      <a:pt x="979" y="216"/>
                    </a:lnTo>
                    <a:lnTo>
                      <a:pt x="979" y="212"/>
                    </a:lnTo>
                    <a:lnTo>
                      <a:pt x="979" y="207"/>
                    </a:lnTo>
                    <a:lnTo>
                      <a:pt x="979" y="203"/>
                    </a:lnTo>
                    <a:lnTo>
                      <a:pt x="979" y="197"/>
                    </a:lnTo>
                    <a:lnTo>
                      <a:pt x="979" y="193"/>
                    </a:lnTo>
                    <a:lnTo>
                      <a:pt x="979" y="188"/>
                    </a:lnTo>
                    <a:lnTo>
                      <a:pt x="979" y="184"/>
                    </a:lnTo>
                    <a:lnTo>
                      <a:pt x="977" y="178"/>
                    </a:lnTo>
                    <a:lnTo>
                      <a:pt x="977" y="174"/>
                    </a:lnTo>
                    <a:lnTo>
                      <a:pt x="977" y="169"/>
                    </a:lnTo>
                    <a:lnTo>
                      <a:pt x="977" y="165"/>
                    </a:lnTo>
                    <a:lnTo>
                      <a:pt x="977" y="157"/>
                    </a:lnTo>
                    <a:lnTo>
                      <a:pt x="977" y="148"/>
                    </a:lnTo>
                    <a:lnTo>
                      <a:pt x="977" y="140"/>
                    </a:lnTo>
                    <a:lnTo>
                      <a:pt x="977" y="135"/>
                    </a:lnTo>
                    <a:lnTo>
                      <a:pt x="977" y="127"/>
                    </a:lnTo>
                    <a:lnTo>
                      <a:pt x="977" y="121"/>
                    </a:lnTo>
                    <a:lnTo>
                      <a:pt x="977" y="116"/>
                    </a:lnTo>
                    <a:lnTo>
                      <a:pt x="977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3" y="104"/>
                    </a:lnTo>
                    <a:lnTo>
                      <a:pt x="969" y="104"/>
                    </a:lnTo>
                    <a:lnTo>
                      <a:pt x="966" y="104"/>
                    </a:lnTo>
                    <a:lnTo>
                      <a:pt x="960" y="104"/>
                    </a:lnTo>
                    <a:lnTo>
                      <a:pt x="952" y="104"/>
                    </a:lnTo>
                    <a:lnTo>
                      <a:pt x="949" y="104"/>
                    </a:lnTo>
                    <a:lnTo>
                      <a:pt x="945" y="106"/>
                    </a:lnTo>
                    <a:lnTo>
                      <a:pt x="939" y="106"/>
                    </a:lnTo>
                    <a:lnTo>
                      <a:pt x="935" y="108"/>
                    </a:lnTo>
                    <a:lnTo>
                      <a:pt x="930" y="108"/>
                    </a:lnTo>
                    <a:lnTo>
                      <a:pt x="924" y="108"/>
                    </a:lnTo>
                    <a:lnTo>
                      <a:pt x="918" y="108"/>
                    </a:lnTo>
                    <a:lnTo>
                      <a:pt x="914" y="108"/>
                    </a:lnTo>
                    <a:lnTo>
                      <a:pt x="909" y="108"/>
                    </a:lnTo>
                    <a:lnTo>
                      <a:pt x="903" y="110"/>
                    </a:lnTo>
                    <a:lnTo>
                      <a:pt x="897" y="110"/>
                    </a:lnTo>
                    <a:lnTo>
                      <a:pt x="891" y="112"/>
                    </a:lnTo>
                    <a:lnTo>
                      <a:pt x="884" y="112"/>
                    </a:lnTo>
                    <a:lnTo>
                      <a:pt x="878" y="114"/>
                    </a:lnTo>
                    <a:lnTo>
                      <a:pt x="872" y="114"/>
                    </a:lnTo>
                    <a:lnTo>
                      <a:pt x="867" y="114"/>
                    </a:lnTo>
                    <a:lnTo>
                      <a:pt x="859" y="116"/>
                    </a:lnTo>
                    <a:lnTo>
                      <a:pt x="853" y="117"/>
                    </a:lnTo>
                    <a:lnTo>
                      <a:pt x="846" y="117"/>
                    </a:lnTo>
                    <a:lnTo>
                      <a:pt x="840" y="119"/>
                    </a:lnTo>
                    <a:lnTo>
                      <a:pt x="834" y="119"/>
                    </a:lnTo>
                    <a:lnTo>
                      <a:pt x="827" y="121"/>
                    </a:lnTo>
                    <a:lnTo>
                      <a:pt x="821" y="121"/>
                    </a:lnTo>
                    <a:lnTo>
                      <a:pt x="814" y="123"/>
                    </a:lnTo>
                    <a:lnTo>
                      <a:pt x="808" y="123"/>
                    </a:lnTo>
                    <a:lnTo>
                      <a:pt x="802" y="125"/>
                    </a:lnTo>
                    <a:lnTo>
                      <a:pt x="795" y="125"/>
                    </a:lnTo>
                    <a:lnTo>
                      <a:pt x="789" y="127"/>
                    </a:lnTo>
                    <a:lnTo>
                      <a:pt x="781" y="129"/>
                    </a:lnTo>
                    <a:lnTo>
                      <a:pt x="776" y="131"/>
                    </a:lnTo>
                    <a:lnTo>
                      <a:pt x="770" y="131"/>
                    </a:lnTo>
                    <a:lnTo>
                      <a:pt x="764" y="133"/>
                    </a:lnTo>
                    <a:lnTo>
                      <a:pt x="758" y="133"/>
                    </a:lnTo>
                    <a:lnTo>
                      <a:pt x="753" y="136"/>
                    </a:lnTo>
                    <a:lnTo>
                      <a:pt x="747" y="136"/>
                    </a:lnTo>
                    <a:lnTo>
                      <a:pt x="743" y="138"/>
                    </a:lnTo>
                    <a:lnTo>
                      <a:pt x="738" y="140"/>
                    </a:lnTo>
                    <a:lnTo>
                      <a:pt x="732" y="142"/>
                    </a:lnTo>
                    <a:lnTo>
                      <a:pt x="726" y="142"/>
                    </a:lnTo>
                    <a:lnTo>
                      <a:pt x="722" y="144"/>
                    </a:lnTo>
                    <a:lnTo>
                      <a:pt x="715" y="148"/>
                    </a:lnTo>
                    <a:lnTo>
                      <a:pt x="707" y="152"/>
                    </a:lnTo>
                    <a:lnTo>
                      <a:pt x="699" y="155"/>
                    </a:lnTo>
                    <a:lnTo>
                      <a:pt x="696" y="159"/>
                    </a:lnTo>
                    <a:lnTo>
                      <a:pt x="692" y="163"/>
                    </a:lnTo>
                    <a:lnTo>
                      <a:pt x="690" y="167"/>
                    </a:lnTo>
                    <a:lnTo>
                      <a:pt x="688" y="171"/>
                    </a:lnTo>
                    <a:lnTo>
                      <a:pt x="688" y="174"/>
                    </a:lnTo>
                    <a:lnTo>
                      <a:pt x="688" y="178"/>
                    </a:lnTo>
                    <a:lnTo>
                      <a:pt x="688" y="184"/>
                    </a:lnTo>
                    <a:lnTo>
                      <a:pt x="688" y="188"/>
                    </a:lnTo>
                    <a:lnTo>
                      <a:pt x="690" y="192"/>
                    </a:lnTo>
                    <a:lnTo>
                      <a:pt x="692" y="197"/>
                    </a:lnTo>
                    <a:lnTo>
                      <a:pt x="694" y="203"/>
                    </a:lnTo>
                    <a:lnTo>
                      <a:pt x="698" y="207"/>
                    </a:lnTo>
                    <a:lnTo>
                      <a:pt x="699" y="212"/>
                    </a:lnTo>
                    <a:lnTo>
                      <a:pt x="703" y="216"/>
                    </a:lnTo>
                    <a:lnTo>
                      <a:pt x="707" y="222"/>
                    </a:lnTo>
                    <a:lnTo>
                      <a:pt x="709" y="226"/>
                    </a:lnTo>
                    <a:lnTo>
                      <a:pt x="715" y="231"/>
                    </a:lnTo>
                    <a:lnTo>
                      <a:pt x="717" y="237"/>
                    </a:lnTo>
                    <a:lnTo>
                      <a:pt x="722" y="243"/>
                    </a:lnTo>
                    <a:lnTo>
                      <a:pt x="726" y="247"/>
                    </a:lnTo>
                    <a:lnTo>
                      <a:pt x="730" y="252"/>
                    </a:lnTo>
                    <a:lnTo>
                      <a:pt x="734" y="256"/>
                    </a:lnTo>
                    <a:lnTo>
                      <a:pt x="738" y="262"/>
                    </a:lnTo>
                    <a:lnTo>
                      <a:pt x="743" y="269"/>
                    </a:lnTo>
                    <a:lnTo>
                      <a:pt x="751" y="279"/>
                    </a:lnTo>
                    <a:lnTo>
                      <a:pt x="755" y="285"/>
                    </a:lnTo>
                    <a:lnTo>
                      <a:pt x="758" y="292"/>
                    </a:lnTo>
                    <a:lnTo>
                      <a:pt x="758" y="298"/>
                    </a:lnTo>
                    <a:lnTo>
                      <a:pt x="758" y="302"/>
                    </a:lnTo>
                    <a:lnTo>
                      <a:pt x="753" y="306"/>
                    </a:lnTo>
                    <a:lnTo>
                      <a:pt x="749" y="307"/>
                    </a:lnTo>
                    <a:lnTo>
                      <a:pt x="745" y="311"/>
                    </a:lnTo>
                    <a:lnTo>
                      <a:pt x="741" y="313"/>
                    </a:lnTo>
                    <a:lnTo>
                      <a:pt x="738" y="315"/>
                    </a:lnTo>
                    <a:lnTo>
                      <a:pt x="732" y="317"/>
                    </a:lnTo>
                    <a:lnTo>
                      <a:pt x="726" y="319"/>
                    </a:lnTo>
                    <a:lnTo>
                      <a:pt x="722" y="323"/>
                    </a:lnTo>
                    <a:lnTo>
                      <a:pt x="717" y="323"/>
                    </a:lnTo>
                    <a:lnTo>
                      <a:pt x="711" y="325"/>
                    </a:lnTo>
                    <a:lnTo>
                      <a:pt x="705" y="325"/>
                    </a:lnTo>
                    <a:lnTo>
                      <a:pt x="699" y="326"/>
                    </a:lnTo>
                    <a:lnTo>
                      <a:pt x="694" y="326"/>
                    </a:lnTo>
                    <a:lnTo>
                      <a:pt x="688" y="326"/>
                    </a:lnTo>
                    <a:lnTo>
                      <a:pt x="682" y="326"/>
                    </a:lnTo>
                    <a:lnTo>
                      <a:pt x="677" y="328"/>
                    </a:lnTo>
                    <a:lnTo>
                      <a:pt x="673" y="328"/>
                    </a:lnTo>
                    <a:lnTo>
                      <a:pt x="665" y="328"/>
                    </a:lnTo>
                    <a:lnTo>
                      <a:pt x="661" y="328"/>
                    </a:lnTo>
                    <a:lnTo>
                      <a:pt x="658" y="328"/>
                    </a:lnTo>
                    <a:lnTo>
                      <a:pt x="654" y="328"/>
                    </a:lnTo>
                    <a:lnTo>
                      <a:pt x="648" y="330"/>
                    </a:lnTo>
                    <a:lnTo>
                      <a:pt x="642" y="330"/>
                    </a:lnTo>
                    <a:lnTo>
                      <a:pt x="635" y="332"/>
                    </a:lnTo>
                    <a:lnTo>
                      <a:pt x="627" y="332"/>
                    </a:lnTo>
                    <a:lnTo>
                      <a:pt x="622" y="334"/>
                    </a:lnTo>
                    <a:lnTo>
                      <a:pt x="614" y="334"/>
                    </a:lnTo>
                    <a:lnTo>
                      <a:pt x="606" y="334"/>
                    </a:lnTo>
                    <a:lnTo>
                      <a:pt x="599" y="336"/>
                    </a:lnTo>
                    <a:lnTo>
                      <a:pt x="589" y="338"/>
                    </a:lnTo>
                    <a:lnTo>
                      <a:pt x="580" y="338"/>
                    </a:lnTo>
                    <a:lnTo>
                      <a:pt x="570" y="340"/>
                    </a:lnTo>
                    <a:lnTo>
                      <a:pt x="561" y="340"/>
                    </a:lnTo>
                    <a:lnTo>
                      <a:pt x="551" y="340"/>
                    </a:lnTo>
                    <a:lnTo>
                      <a:pt x="540" y="342"/>
                    </a:lnTo>
                    <a:lnTo>
                      <a:pt x="530" y="342"/>
                    </a:lnTo>
                    <a:lnTo>
                      <a:pt x="519" y="344"/>
                    </a:lnTo>
                    <a:lnTo>
                      <a:pt x="507" y="345"/>
                    </a:lnTo>
                    <a:lnTo>
                      <a:pt x="496" y="345"/>
                    </a:lnTo>
                    <a:lnTo>
                      <a:pt x="485" y="345"/>
                    </a:lnTo>
                    <a:lnTo>
                      <a:pt x="473" y="345"/>
                    </a:lnTo>
                    <a:lnTo>
                      <a:pt x="462" y="347"/>
                    </a:lnTo>
                    <a:lnTo>
                      <a:pt x="449" y="347"/>
                    </a:lnTo>
                    <a:lnTo>
                      <a:pt x="437" y="347"/>
                    </a:lnTo>
                    <a:lnTo>
                      <a:pt x="426" y="349"/>
                    </a:lnTo>
                    <a:lnTo>
                      <a:pt x="412" y="349"/>
                    </a:lnTo>
                    <a:lnTo>
                      <a:pt x="399" y="349"/>
                    </a:lnTo>
                    <a:lnTo>
                      <a:pt x="386" y="349"/>
                    </a:lnTo>
                    <a:lnTo>
                      <a:pt x="373" y="349"/>
                    </a:lnTo>
                    <a:lnTo>
                      <a:pt x="361" y="349"/>
                    </a:lnTo>
                    <a:lnTo>
                      <a:pt x="346" y="347"/>
                    </a:lnTo>
                    <a:lnTo>
                      <a:pt x="333" y="347"/>
                    </a:lnTo>
                    <a:lnTo>
                      <a:pt x="319" y="345"/>
                    </a:lnTo>
                    <a:lnTo>
                      <a:pt x="306" y="345"/>
                    </a:lnTo>
                    <a:lnTo>
                      <a:pt x="293" y="345"/>
                    </a:lnTo>
                    <a:lnTo>
                      <a:pt x="279" y="344"/>
                    </a:lnTo>
                    <a:lnTo>
                      <a:pt x="266" y="342"/>
                    </a:lnTo>
                    <a:lnTo>
                      <a:pt x="253" y="342"/>
                    </a:lnTo>
                    <a:lnTo>
                      <a:pt x="239" y="340"/>
                    </a:lnTo>
                    <a:lnTo>
                      <a:pt x="226" y="338"/>
                    </a:lnTo>
                    <a:lnTo>
                      <a:pt x="213" y="336"/>
                    </a:lnTo>
                    <a:lnTo>
                      <a:pt x="200" y="334"/>
                    </a:lnTo>
                    <a:lnTo>
                      <a:pt x="186" y="330"/>
                    </a:lnTo>
                    <a:lnTo>
                      <a:pt x="173" y="328"/>
                    </a:lnTo>
                    <a:lnTo>
                      <a:pt x="160" y="325"/>
                    </a:lnTo>
                    <a:lnTo>
                      <a:pt x="148" y="323"/>
                    </a:lnTo>
                    <a:lnTo>
                      <a:pt x="133" y="317"/>
                    </a:lnTo>
                    <a:lnTo>
                      <a:pt x="122" y="315"/>
                    </a:lnTo>
                    <a:lnTo>
                      <a:pt x="110" y="311"/>
                    </a:lnTo>
                    <a:lnTo>
                      <a:pt x="97" y="307"/>
                    </a:lnTo>
                    <a:lnTo>
                      <a:pt x="84" y="302"/>
                    </a:lnTo>
                    <a:lnTo>
                      <a:pt x="72" y="298"/>
                    </a:lnTo>
                    <a:lnTo>
                      <a:pt x="61" y="292"/>
                    </a:lnTo>
                    <a:lnTo>
                      <a:pt x="49" y="288"/>
                    </a:lnTo>
                    <a:lnTo>
                      <a:pt x="38" y="283"/>
                    </a:lnTo>
                    <a:lnTo>
                      <a:pt x="27" y="277"/>
                    </a:lnTo>
                    <a:lnTo>
                      <a:pt x="17" y="269"/>
                    </a:lnTo>
                    <a:lnTo>
                      <a:pt x="6" y="264"/>
                    </a:lnTo>
                    <a:lnTo>
                      <a:pt x="6" y="260"/>
                    </a:lnTo>
                    <a:lnTo>
                      <a:pt x="4" y="254"/>
                    </a:lnTo>
                    <a:lnTo>
                      <a:pt x="4" y="247"/>
                    </a:lnTo>
                    <a:lnTo>
                      <a:pt x="4" y="243"/>
                    </a:lnTo>
                    <a:lnTo>
                      <a:pt x="4" y="237"/>
                    </a:lnTo>
                    <a:lnTo>
                      <a:pt x="2" y="233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6"/>
                    </a:lnTo>
                    <a:lnTo>
                      <a:pt x="2" y="211"/>
                    </a:lnTo>
                    <a:lnTo>
                      <a:pt x="2" y="205"/>
                    </a:lnTo>
                    <a:lnTo>
                      <a:pt x="0" y="197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0" y="163"/>
                    </a:lnTo>
                    <a:lnTo>
                      <a:pt x="0" y="155"/>
                    </a:lnTo>
                    <a:lnTo>
                      <a:pt x="2" y="148"/>
                    </a:lnTo>
                    <a:lnTo>
                      <a:pt x="2" y="140"/>
                    </a:lnTo>
                    <a:lnTo>
                      <a:pt x="2" y="133"/>
                    </a:lnTo>
                    <a:lnTo>
                      <a:pt x="4" y="125"/>
                    </a:lnTo>
                    <a:lnTo>
                      <a:pt x="4" y="117"/>
                    </a:lnTo>
                    <a:lnTo>
                      <a:pt x="4" y="110"/>
                    </a:lnTo>
                    <a:lnTo>
                      <a:pt x="6" y="102"/>
                    </a:lnTo>
                    <a:lnTo>
                      <a:pt x="6" y="95"/>
                    </a:lnTo>
                    <a:lnTo>
                      <a:pt x="9" y="87"/>
                    </a:lnTo>
                    <a:lnTo>
                      <a:pt x="3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9" name="Freeform 35"/>
              <p:cNvSpPr>
                <a:spLocks/>
              </p:cNvSpPr>
              <p:nvPr/>
            </p:nvSpPr>
            <p:spPr bwMode="auto">
              <a:xfrm>
                <a:off x="1706" y="601"/>
                <a:ext cx="737" cy="290"/>
              </a:xfrm>
              <a:custGeom>
                <a:avLst/>
                <a:gdLst>
                  <a:gd name="T0" fmla="*/ 19 w 1473"/>
                  <a:gd name="T1" fmla="*/ 31 h 579"/>
                  <a:gd name="T2" fmla="*/ 21 w 1473"/>
                  <a:gd name="T3" fmla="*/ 32 h 579"/>
                  <a:gd name="T4" fmla="*/ 24 w 1473"/>
                  <a:gd name="T5" fmla="*/ 34 h 579"/>
                  <a:gd name="T6" fmla="*/ 27 w 1473"/>
                  <a:gd name="T7" fmla="*/ 34 h 579"/>
                  <a:gd name="T8" fmla="*/ 32 w 1473"/>
                  <a:gd name="T9" fmla="*/ 34 h 579"/>
                  <a:gd name="T10" fmla="*/ 41 w 1473"/>
                  <a:gd name="T11" fmla="*/ 34 h 579"/>
                  <a:gd name="T12" fmla="*/ 53 w 1473"/>
                  <a:gd name="T13" fmla="*/ 34 h 579"/>
                  <a:gd name="T14" fmla="*/ 64 w 1473"/>
                  <a:gd name="T15" fmla="*/ 34 h 579"/>
                  <a:gd name="T16" fmla="*/ 75 w 1473"/>
                  <a:gd name="T17" fmla="*/ 34 h 579"/>
                  <a:gd name="T18" fmla="*/ 84 w 1473"/>
                  <a:gd name="T19" fmla="*/ 34 h 579"/>
                  <a:gd name="T20" fmla="*/ 89 w 1473"/>
                  <a:gd name="T21" fmla="*/ 33 h 579"/>
                  <a:gd name="T22" fmla="*/ 90 w 1473"/>
                  <a:gd name="T23" fmla="*/ 32 h 579"/>
                  <a:gd name="T24" fmla="*/ 90 w 1473"/>
                  <a:gd name="T25" fmla="*/ 30 h 579"/>
                  <a:gd name="T26" fmla="*/ 90 w 1473"/>
                  <a:gd name="T27" fmla="*/ 27 h 579"/>
                  <a:gd name="T28" fmla="*/ 90 w 1473"/>
                  <a:gd name="T29" fmla="*/ 23 h 579"/>
                  <a:gd name="T30" fmla="*/ 90 w 1473"/>
                  <a:gd name="T31" fmla="*/ 20 h 579"/>
                  <a:gd name="T32" fmla="*/ 90 w 1473"/>
                  <a:gd name="T33" fmla="*/ 17 h 579"/>
                  <a:gd name="T34" fmla="*/ 90 w 1473"/>
                  <a:gd name="T35" fmla="*/ 14 h 579"/>
                  <a:gd name="T36" fmla="*/ 88 w 1473"/>
                  <a:gd name="T37" fmla="*/ 14 h 579"/>
                  <a:gd name="T38" fmla="*/ 85 w 1473"/>
                  <a:gd name="T39" fmla="*/ 14 h 579"/>
                  <a:gd name="T40" fmla="*/ 82 w 1473"/>
                  <a:gd name="T41" fmla="*/ 13 h 579"/>
                  <a:gd name="T42" fmla="*/ 89 w 1473"/>
                  <a:gd name="T43" fmla="*/ 2 h 579"/>
                  <a:gd name="T44" fmla="*/ 91 w 1473"/>
                  <a:gd name="T45" fmla="*/ 1 h 579"/>
                  <a:gd name="T46" fmla="*/ 91 w 1473"/>
                  <a:gd name="T47" fmla="*/ 2 h 579"/>
                  <a:gd name="T48" fmla="*/ 88 w 1473"/>
                  <a:gd name="T49" fmla="*/ 4 h 579"/>
                  <a:gd name="T50" fmla="*/ 85 w 1473"/>
                  <a:gd name="T51" fmla="*/ 7 h 579"/>
                  <a:gd name="T52" fmla="*/ 83 w 1473"/>
                  <a:gd name="T53" fmla="*/ 8 h 579"/>
                  <a:gd name="T54" fmla="*/ 85 w 1473"/>
                  <a:gd name="T55" fmla="*/ 12 h 579"/>
                  <a:gd name="T56" fmla="*/ 87 w 1473"/>
                  <a:gd name="T57" fmla="*/ 12 h 579"/>
                  <a:gd name="T58" fmla="*/ 90 w 1473"/>
                  <a:gd name="T59" fmla="*/ 13 h 579"/>
                  <a:gd name="T60" fmla="*/ 92 w 1473"/>
                  <a:gd name="T61" fmla="*/ 14 h 579"/>
                  <a:gd name="T62" fmla="*/ 92 w 1473"/>
                  <a:gd name="T63" fmla="*/ 17 h 579"/>
                  <a:gd name="T64" fmla="*/ 92 w 1473"/>
                  <a:gd name="T65" fmla="*/ 20 h 579"/>
                  <a:gd name="T66" fmla="*/ 92 w 1473"/>
                  <a:gd name="T67" fmla="*/ 22 h 579"/>
                  <a:gd name="T68" fmla="*/ 92 w 1473"/>
                  <a:gd name="T69" fmla="*/ 25 h 579"/>
                  <a:gd name="T70" fmla="*/ 92 w 1473"/>
                  <a:gd name="T71" fmla="*/ 28 h 579"/>
                  <a:gd name="T72" fmla="*/ 92 w 1473"/>
                  <a:gd name="T73" fmla="*/ 31 h 579"/>
                  <a:gd name="T74" fmla="*/ 92 w 1473"/>
                  <a:gd name="T75" fmla="*/ 34 h 579"/>
                  <a:gd name="T76" fmla="*/ 91 w 1473"/>
                  <a:gd name="T77" fmla="*/ 35 h 579"/>
                  <a:gd name="T78" fmla="*/ 87 w 1473"/>
                  <a:gd name="T79" fmla="*/ 35 h 579"/>
                  <a:gd name="T80" fmla="*/ 83 w 1473"/>
                  <a:gd name="T81" fmla="*/ 35 h 579"/>
                  <a:gd name="T82" fmla="*/ 78 w 1473"/>
                  <a:gd name="T83" fmla="*/ 36 h 579"/>
                  <a:gd name="T84" fmla="*/ 73 w 1473"/>
                  <a:gd name="T85" fmla="*/ 36 h 579"/>
                  <a:gd name="T86" fmla="*/ 68 w 1473"/>
                  <a:gd name="T87" fmla="*/ 36 h 579"/>
                  <a:gd name="T88" fmla="*/ 64 w 1473"/>
                  <a:gd name="T89" fmla="*/ 36 h 579"/>
                  <a:gd name="T90" fmla="*/ 61 w 1473"/>
                  <a:gd name="T91" fmla="*/ 36 h 579"/>
                  <a:gd name="T92" fmla="*/ 58 w 1473"/>
                  <a:gd name="T93" fmla="*/ 36 h 579"/>
                  <a:gd name="T94" fmla="*/ 54 w 1473"/>
                  <a:gd name="T95" fmla="*/ 37 h 579"/>
                  <a:gd name="T96" fmla="*/ 48 w 1473"/>
                  <a:gd name="T97" fmla="*/ 37 h 579"/>
                  <a:gd name="T98" fmla="*/ 42 w 1473"/>
                  <a:gd name="T99" fmla="*/ 37 h 579"/>
                  <a:gd name="T100" fmla="*/ 36 w 1473"/>
                  <a:gd name="T101" fmla="*/ 37 h 579"/>
                  <a:gd name="T102" fmla="*/ 31 w 1473"/>
                  <a:gd name="T103" fmla="*/ 37 h 579"/>
                  <a:gd name="T104" fmla="*/ 27 w 1473"/>
                  <a:gd name="T105" fmla="*/ 36 h 579"/>
                  <a:gd name="T106" fmla="*/ 25 w 1473"/>
                  <a:gd name="T107" fmla="*/ 36 h 579"/>
                  <a:gd name="T108" fmla="*/ 22 w 1473"/>
                  <a:gd name="T109" fmla="*/ 35 h 579"/>
                  <a:gd name="T110" fmla="*/ 19 w 1473"/>
                  <a:gd name="T111" fmla="*/ 33 h 579"/>
                  <a:gd name="T112" fmla="*/ 2 w 1473"/>
                  <a:gd name="T113" fmla="*/ 32 h 5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73"/>
                  <a:gd name="T172" fmla="*/ 0 h 579"/>
                  <a:gd name="T173" fmla="*/ 1473 w 1473"/>
                  <a:gd name="T174" fmla="*/ 579 h 5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73" h="579">
                    <a:moveTo>
                      <a:pt x="0" y="463"/>
                    </a:moveTo>
                    <a:lnTo>
                      <a:pt x="272" y="467"/>
                    </a:lnTo>
                    <a:lnTo>
                      <a:pt x="274" y="467"/>
                    </a:lnTo>
                    <a:lnTo>
                      <a:pt x="275" y="471"/>
                    </a:lnTo>
                    <a:lnTo>
                      <a:pt x="279" y="473"/>
                    </a:lnTo>
                    <a:lnTo>
                      <a:pt x="287" y="479"/>
                    </a:lnTo>
                    <a:lnTo>
                      <a:pt x="291" y="480"/>
                    </a:lnTo>
                    <a:lnTo>
                      <a:pt x="294" y="482"/>
                    </a:lnTo>
                    <a:lnTo>
                      <a:pt x="298" y="486"/>
                    </a:lnTo>
                    <a:lnTo>
                      <a:pt x="304" y="490"/>
                    </a:lnTo>
                    <a:lnTo>
                      <a:pt x="310" y="494"/>
                    </a:lnTo>
                    <a:lnTo>
                      <a:pt x="313" y="498"/>
                    </a:lnTo>
                    <a:lnTo>
                      <a:pt x="319" y="501"/>
                    </a:lnTo>
                    <a:lnTo>
                      <a:pt x="325" y="505"/>
                    </a:lnTo>
                    <a:lnTo>
                      <a:pt x="331" y="509"/>
                    </a:lnTo>
                    <a:lnTo>
                      <a:pt x="336" y="511"/>
                    </a:lnTo>
                    <a:lnTo>
                      <a:pt x="342" y="515"/>
                    </a:lnTo>
                    <a:lnTo>
                      <a:pt x="348" y="518"/>
                    </a:lnTo>
                    <a:lnTo>
                      <a:pt x="351" y="520"/>
                    </a:lnTo>
                    <a:lnTo>
                      <a:pt x="357" y="524"/>
                    </a:lnTo>
                    <a:lnTo>
                      <a:pt x="363" y="528"/>
                    </a:lnTo>
                    <a:lnTo>
                      <a:pt x="369" y="532"/>
                    </a:lnTo>
                    <a:lnTo>
                      <a:pt x="374" y="532"/>
                    </a:lnTo>
                    <a:lnTo>
                      <a:pt x="378" y="536"/>
                    </a:lnTo>
                    <a:lnTo>
                      <a:pt x="384" y="537"/>
                    </a:lnTo>
                    <a:lnTo>
                      <a:pt x="388" y="539"/>
                    </a:lnTo>
                    <a:lnTo>
                      <a:pt x="397" y="541"/>
                    </a:lnTo>
                    <a:lnTo>
                      <a:pt x="403" y="543"/>
                    </a:lnTo>
                    <a:lnTo>
                      <a:pt x="405" y="541"/>
                    </a:lnTo>
                    <a:lnTo>
                      <a:pt x="409" y="541"/>
                    </a:lnTo>
                    <a:lnTo>
                      <a:pt x="412" y="541"/>
                    </a:lnTo>
                    <a:lnTo>
                      <a:pt x="420" y="541"/>
                    </a:lnTo>
                    <a:lnTo>
                      <a:pt x="426" y="539"/>
                    </a:lnTo>
                    <a:lnTo>
                      <a:pt x="435" y="539"/>
                    </a:lnTo>
                    <a:lnTo>
                      <a:pt x="445" y="539"/>
                    </a:lnTo>
                    <a:lnTo>
                      <a:pt x="456" y="539"/>
                    </a:lnTo>
                    <a:lnTo>
                      <a:pt x="467" y="539"/>
                    </a:lnTo>
                    <a:lnTo>
                      <a:pt x="481" y="539"/>
                    </a:lnTo>
                    <a:lnTo>
                      <a:pt x="494" y="539"/>
                    </a:lnTo>
                    <a:lnTo>
                      <a:pt x="509" y="539"/>
                    </a:lnTo>
                    <a:lnTo>
                      <a:pt x="523" y="539"/>
                    </a:lnTo>
                    <a:lnTo>
                      <a:pt x="540" y="539"/>
                    </a:lnTo>
                    <a:lnTo>
                      <a:pt x="557" y="539"/>
                    </a:lnTo>
                    <a:lnTo>
                      <a:pt x="578" y="539"/>
                    </a:lnTo>
                    <a:lnTo>
                      <a:pt x="595" y="539"/>
                    </a:lnTo>
                    <a:lnTo>
                      <a:pt x="614" y="539"/>
                    </a:lnTo>
                    <a:lnTo>
                      <a:pt x="633" y="539"/>
                    </a:lnTo>
                    <a:lnTo>
                      <a:pt x="656" y="539"/>
                    </a:lnTo>
                    <a:lnTo>
                      <a:pt x="675" y="539"/>
                    </a:lnTo>
                    <a:lnTo>
                      <a:pt x="697" y="539"/>
                    </a:lnTo>
                    <a:lnTo>
                      <a:pt x="718" y="539"/>
                    </a:lnTo>
                    <a:lnTo>
                      <a:pt x="741" y="539"/>
                    </a:lnTo>
                    <a:lnTo>
                      <a:pt x="764" y="537"/>
                    </a:lnTo>
                    <a:lnTo>
                      <a:pt x="787" y="537"/>
                    </a:lnTo>
                    <a:lnTo>
                      <a:pt x="810" y="537"/>
                    </a:lnTo>
                    <a:lnTo>
                      <a:pt x="834" y="537"/>
                    </a:lnTo>
                    <a:lnTo>
                      <a:pt x="855" y="537"/>
                    </a:lnTo>
                    <a:lnTo>
                      <a:pt x="880" y="537"/>
                    </a:lnTo>
                    <a:lnTo>
                      <a:pt x="905" y="537"/>
                    </a:lnTo>
                    <a:lnTo>
                      <a:pt x="927" y="537"/>
                    </a:lnTo>
                    <a:lnTo>
                      <a:pt x="950" y="537"/>
                    </a:lnTo>
                    <a:lnTo>
                      <a:pt x="975" y="537"/>
                    </a:lnTo>
                    <a:lnTo>
                      <a:pt x="998" y="537"/>
                    </a:lnTo>
                    <a:lnTo>
                      <a:pt x="1021" y="537"/>
                    </a:lnTo>
                    <a:lnTo>
                      <a:pt x="1043" y="536"/>
                    </a:lnTo>
                    <a:lnTo>
                      <a:pt x="1068" y="536"/>
                    </a:lnTo>
                    <a:lnTo>
                      <a:pt x="1091" y="536"/>
                    </a:lnTo>
                    <a:lnTo>
                      <a:pt x="1114" y="536"/>
                    </a:lnTo>
                    <a:lnTo>
                      <a:pt x="1135" y="536"/>
                    </a:lnTo>
                    <a:lnTo>
                      <a:pt x="1156" y="536"/>
                    </a:lnTo>
                    <a:lnTo>
                      <a:pt x="1176" y="534"/>
                    </a:lnTo>
                    <a:lnTo>
                      <a:pt x="1197" y="534"/>
                    </a:lnTo>
                    <a:lnTo>
                      <a:pt x="1216" y="534"/>
                    </a:lnTo>
                    <a:lnTo>
                      <a:pt x="1237" y="534"/>
                    </a:lnTo>
                    <a:lnTo>
                      <a:pt x="1254" y="534"/>
                    </a:lnTo>
                    <a:lnTo>
                      <a:pt x="1273" y="534"/>
                    </a:lnTo>
                    <a:lnTo>
                      <a:pt x="1291" y="532"/>
                    </a:lnTo>
                    <a:lnTo>
                      <a:pt x="1308" y="532"/>
                    </a:lnTo>
                    <a:lnTo>
                      <a:pt x="1323" y="532"/>
                    </a:lnTo>
                    <a:lnTo>
                      <a:pt x="1338" y="532"/>
                    </a:lnTo>
                    <a:lnTo>
                      <a:pt x="1351" y="530"/>
                    </a:lnTo>
                    <a:lnTo>
                      <a:pt x="1363" y="530"/>
                    </a:lnTo>
                    <a:lnTo>
                      <a:pt x="1376" y="528"/>
                    </a:lnTo>
                    <a:lnTo>
                      <a:pt x="1387" y="528"/>
                    </a:lnTo>
                    <a:lnTo>
                      <a:pt x="1397" y="528"/>
                    </a:lnTo>
                    <a:lnTo>
                      <a:pt x="1405" y="526"/>
                    </a:lnTo>
                    <a:lnTo>
                      <a:pt x="1412" y="526"/>
                    </a:lnTo>
                    <a:lnTo>
                      <a:pt x="1418" y="526"/>
                    </a:lnTo>
                    <a:lnTo>
                      <a:pt x="1424" y="526"/>
                    </a:lnTo>
                    <a:lnTo>
                      <a:pt x="1427" y="524"/>
                    </a:lnTo>
                    <a:lnTo>
                      <a:pt x="1429" y="524"/>
                    </a:lnTo>
                    <a:lnTo>
                      <a:pt x="1429" y="520"/>
                    </a:lnTo>
                    <a:lnTo>
                      <a:pt x="1429" y="517"/>
                    </a:lnTo>
                    <a:lnTo>
                      <a:pt x="1429" y="511"/>
                    </a:lnTo>
                    <a:lnTo>
                      <a:pt x="1429" y="505"/>
                    </a:lnTo>
                    <a:lnTo>
                      <a:pt x="1429" y="501"/>
                    </a:lnTo>
                    <a:lnTo>
                      <a:pt x="1429" y="498"/>
                    </a:lnTo>
                    <a:lnTo>
                      <a:pt x="1429" y="492"/>
                    </a:lnTo>
                    <a:lnTo>
                      <a:pt x="1429" y="488"/>
                    </a:lnTo>
                    <a:lnTo>
                      <a:pt x="1429" y="482"/>
                    </a:lnTo>
                    <a:lnTo>
                      <a:pt x="1429" y="479"/>
                    </a:lnTo>
                    <a:lnTo>
                      <a:pt x="1429" y="473"/>
                    </a:lnTo>
                    <a:lnTo>
                      <a:pt x="1431" y="469"/>
                    </a:lnTo>
                    <a:lnTo>
                      <a:pt x="1431" y="461"/>
                    </a:lnTo>
                    <a:lnTo>
                      <a:pt x="1431" y="456"/>
                    </a:lnTo>
                    <a:lnTo>
                      <a:pt x="1431" y="450"/>
                    </a:lnTo>
                    <a:lnTo>
                      <a:pt x="1431" y="444"/>
                    </a:lnTo>
                    <a:lnTo>
                      <a:pt x="1431" y="439"/>
                    </a:lnTo>
                    <a:lnTo>
                      <a:pt x="1431" y="433"/>
                    </a:lnTo>
                    <a:lnTo>
                      <a:pt x="1431" y="427"/>
                    </a:lnTo>
                    <a:lnTo>
                      <a:pt x="1431" y="422"/>
                    </a:lnTo>
                    <a:lnTo>
                      <a:pt x="1431" y="414"/>
                    </a:lnTo>
                    <a:lnTo>
                      <a:pt x="1431" y="406"/>
                    </a:lnTo>
                    <a:lnTo>
                      <a:pt x="1431" y="401"/>
                    </a:lnTo>
                    <a:lnTo>
                      <a:pt x="1431" y="395"/>
                    </a:lnTo>
                    <a:lnTo>
                      <a:pt x="1431" y="387"/>
                    </a:lnTo>
                    <a:lnTo>
                      <a:pt x="1431" y="382"/>
                    </a:lnTo>
                    <a:lnTo>
                      <a:pt x="1431" y="374"/>
                    </a:lnTo>
                    <a:lnTo>
                      <a:pt x="1431" y="368"/>
                    </a:lnTo>
                    <a:lnTo>
                      <a:pt x="1431" y="361"/>
                    </a:lnTo>
                    <a:lnTo>
                      <a:pt x="1431" y="353"/>
                    </a:lnTo>
                    <a:lnTo>
                      <a:pt x="1431" y="347"/>
                    </a:lnTo>
                    <a:lnTo>
                      <a:pt x="1431" y="340"/>
                    </a:lnTo>
                    <a:lnTo>
                      <a:pt x="1431" y="334"/>
                    </a:lnTo>
                    <a:lnTo>
                      <a:pt x="1431" y="327"/>
                    </a:lnTo>
                    <a:lnTo>
                      <a:pt x="1431" y="321"/>
                    </a:lnTo>
                    <a:lnTo>
                      <a:pt x="1431" y="315"/>
                    </a:lnTo>
                    <a:lnTo>
                      <a:pt x="1429" y="308"/>
                    </a:lnTo>
                    <a:lnTo>
                      <a:pt x="1429" y="302"/>
                    </a:lnTo>
                    <a:lnTo>
                      <a:pt x="1429" y="296"/>
                    </a:lnTo>
                    <a:lnTo>
                      <a:pt x="1429" y="290"/>
                    </a:lnTo>
                    <a:lnTo>
                      <a:pt x="1429" y="285"/>
                    </a:lnTo>
                    <a:lnTo>
                      <a:pt x="1429" y="279"/>
                    </a:lnTo>
                    <a:lnTo>
                      <a:pt x="1429" y="273"/>
                    </a:lnTo>
                    <a:lnTo>
                      <a:pt x="1429" y="268"/>
                    </a:lnTo>
                    <a:lnTo>
                      <a:pt x="1429" y="262"/>
                    </a:lnTo>
                    <a:lnTo>
                      <a:pt x="1429" y="258"/>
                    </a:lnTo>
                    <a:lnTo>
                      <a:pt x="1429" y="252"/>
                    </a:lnTo>
                    <a:lnTo>
                      <a:pt x="1429" y="249"/>
                    </a:lnTo>
                    <a:lnTo>
                      <a:pt x="1427" y="241"/>
                    </a:lnTo>
                    <a:lnTo>
                      <a:pt x="1427" y="235"/>
                    </a:lnTo>
                    <a:lnTo>
                      <a:pt x="1426" y="230"/>
                    </a:lnTo>
                    <a:lnTo>
                      <a:pt x="1426" y="224"/>
                    </a:lnTo>
                    <a:lnTo>
                      <a:pt x="1424" y="222"/>
                    </a:lnTo>
                    <a:lnTo>
                      <a:pt x="1424" y="220"/>
                    </a:lnTo>
                    <a:lnTo>
                      <a:pt x="1418" y="218"/>
                    </a:lnTo>
                    <a:lnTo>
                      <a:pt x="1412" y="216"/>
                    </a:lnTo>
                    <a:lnTo>
                      <a:pt x="1406" y="214"/>
                    </a:lnTo>
                    <a:lnTo>
                      <a:pt x="1403" y="214"/>
                    </a:lnTo>
                    <a:lnTo>
                      <a:pt x="1397" y="213"/>
                    </a:lnTo>
                    <a:lnTo>
                      <a:pt x="1393" y="213"/>
                    </a:lnTo>
                    <a:lnTo>
                      <a:pt x="1387" y="213"/>
                    </a:lnTo>
                    <a:lnTo>
                      <a:pt x="1382" y="211"/>
                    </a:lnTo>
                    <a:lnTo>
                      <a:pt x="1376" y="211"/>
                    </a:lnTo>
                    <a:lnTo>
                      <a:pt x="1370" y="211"/>
                    </a:lnTo>
                    <a:lnTo>
                      <a:pt x="1363" y="209"/>
                    </a:lnTo>
                    <a:lnTo>
                      <a:pt x="1357" y="209"/>
                    </a:lnTo>
                    <a:lnTo>
                      <a:pt x="1351" y="209"/>
                    </a:lnTo>
                    <a:lnTo>
                      <a:pt x="1346" y="209"/>
                    </a:lnTo>
                    <a:lnTo>
                      <a:pt x="1338" y="207"/>
                    </a:lnTo>
                    <a:lnTo>
                      <a:pt x="1332" y="207"/>
                    </a:lnTo>
                    <a:lnTo>
                      <a:pt x="1325" y="205"/>
                    </a:lnTo>
                    <a:lnTo>
                      <a:pt x="1321" y="205"/>
                    </a:lnTo>
                    <a:lnTo>
                      <a:pt x="1315" y="205"/>
                    </a:lnTo>
                    <a:lnTo>
                      <a:pt x="1310" y="205"/>
                    </a:lnTo>
                    <a:lnTo>
                      <a:pt x="1304" y="205"/>
                    </a:lnTo>
                    <a:lnTo>
                      <a:pt x="1300" y="205"/>
                    </a:lnTo>
                    <a:lnTo>
                      <a:pt x="1294" y="203"/>
                    </a:lnTo>
                    <a:lnTo>
                      <a:pt x="1291" y="203"/>
                    </a:lnTo>
                    <a:lnTo>
                      <a:pt x="1287" y="203"/>
                    </a:lnTo>
                    <a:lnTo>
                      <a:pt x="1285" y="203"/>
                    </a:lnTo>
                    <a:lnTo>
                      <a:pt x="1281" y="203"/>
                    </a:lnTo>
                    <a:lnTo>
                      <a:pt x="1281" y="116"/>
                    </a:lnTo>
                    <a:lnTo>
                      <a:pt x="1410" y="19"/>
                    </a:lnTo>
                    <a:lnTo>
                      <a:pt x="1412" y="17"/>
                    </a:lnTo>
                    <a:lnTo>
                      <a:pt x="1418" y="15"/>
                    </a:lnTo>
                    <a:lnTo>
                      <a:pt x="1422" y="11"/>
                    </a:lnTo>
                    <a:lnTo>
                      <a:pt x="1426" y="9"/>
                    </a:lnTo>
                    <a:lnTo>
                      <a:pt x="1431" y="7"/>
                    </a:lnTo>
                    <a:lnTo>
                      <a:pt x="1435" y="5"/>
                    </a:lnTo>
                    <a:lnTo>
                      <a:pt x="1441" y="4"/>
                    </a:lnTo>
                    <a:lnTo>
                      <a:pt x="1445" y="2"/>
                    </a:lnTo>
                    <a:lnTo>
                      <a:pt x="1448" y="0"/>
                    </a:lnTo>
                    <a:lnTo>
                      <a:pt x="1454" y="0"/>
                    </a:lnTo>
                    <a:lnTo>
                      <a:pt x="1460" y="0"/>
                    </a:lnTo>
                    <a:lnTo>
                      <a:pt x="1464" y="5"/>
                    </a:lnTo>
                    <a:lnTo>
                      <a:pt x="1462" y="9"/>
                    </a:lnTo>
                    <a:lnTo>
                      <a:pt x="1458" y="15"/>
                    </a:lnTo>
                    <a:lnTo>
                      <a:pt x="1454" y="17"/>
                    </a:lnTo>
                    <a:lnTo>
                      <a:pt x="1450" y="21"/>
                    </a:lnTo>
                    <a:lnTo>
                      <a:pt x="1446" y="24"/>
                    </a:lnTo>
                    <a:lnTo>
                      <a:pt x="1441" y="30"/>
                    </a:lnTo>
                    <a:lnTo>
                      <a:pt x="1435" y="34"/>
                    </a:lnTo>
                    <a:lnTo>
                      <a:pt x="1429" y="38"/>
                    </a:lnTo>
                    <a:lnTo>
                      <a:pt x="1424" y="43"/>
                    </a:lnTo>
                    <a:lnTo>
                      <a:pt x="1418" y="47"/>
                    </a:lnTo>
                    <a:lnTo>
                      <a:pt x="1410" y="53"/>
                    </a:lnTo>
                    <a:lnTo>
                      <a:pt x="1405" y="59"/>
                    </a:lnTo>
                    <a:lnTo>
                      <a:pt x="1397" y="64"/>
                    </a:lnTo>
                    <a:lnTo>
                      <a:pt x="1391" y="70"/>
                    </a:lnTo>
                    <a:lnTo>
                      <a:pt x="1384" y="74"/>
                    </a:lnTo>
                    <a:lnTo>
                      <a:pt x="1376" y="78"/>
                    </a:lnTo>
                    <a:lnTo>
                      <a:pt x="1370" y="83"/>
                    </a:lnTo>
                    <a:lnTo>
                      <a:pt x="1363" y="87"/>
                    </a:lnTo>
                    <a:lnTo>
                      <a:pt x="1357" y="91"/>
                    </a:lnTo>
                    <a:lnTo>
                      <a:pt x="1351" y="97"/>
                    </a:lnTo>
                    <a:lnTo>
                      <a:pt x="1344" y="100"/>
                    </a:lnTo>
                    <a:lnTo>
                      <a:pt x="1340" y="104"/>
                    </a:lnTo>
                    <a:lnTo>
                      <a:pt x="1334" y="108"/>
                    </a:lnTo>
                    <a:lnTo>
                      <a:pt x="1330" y="112"/>
                    </a:lnTo>
                    <a:lnTo>
                      <a:pt x="1325" y="114"/>
                    </a:lnTo>
                    <a:lnTo>
                      <a:pt x="1323" y="118"/>
                    </a:lnTo>
                    <a:lnTo>
                      <a:pt x="1317" y="119"/>
                    </a:lnTo>
                    <a:lnTo>
                      <a:pt x="1317" y="121"/>
                    </a:lnTo>
                    <a:lnTo>
                      <a:pt x="1317" y="182"/>
                    </a:lnTo>
                    <a:lnTo>
                      <a:pt x="1321" y="182"/>
                    </a:lnTo>
                    <a:lnTo>
                      <a:pt x="1325" y="182"/>
                    </a:lnTo>
                    <a:lnTo>
                      <a:pt x="1334" y="182"/>
                    </a:lnTo>
                    <a:lnTo>
                      <a:pt x="1336" y="182"/>
                    </a:lnTo>
                    <a:lnTo>
                      <a:pt x="1342" y="182"/>
                    </a:lnTo>
                    <a:lnTo>
                      <a:pt x="1348" y="182"/>
                    </a:lnTo>
                    <a:lnTo>
                      <a:pt x="1351" y="182"/>
                    </a:lnTo>
                    <a:lnTo>
                      <a:pt x="1357" y="182"/>
                    </a:lnTo>
                    <a:lnTo>
                      <a:pt x="1361" y="184"/>
                    </a:lnTo>
                    <a:lnTo>
                      <a:pt x="1367" y="184"/>
                    </a:lnTo>
                    <a:lnTo>
                      <a:pt x="1374" y="184"/>
                    </a:lnTo>
                    <a:lnTo>
                      <a:pt x="1378" y="184"/>
                    </a:lnTo>
                    <a:lnTo>
                      <a:pt x="1384" y="184"/>
                    </a:lnTo>
                    <a:lnTo>
                      <a:pt x="1389" y="184"/>
                    </a:lnTo>
                    <a:lnTo>
                      <a:pt x="1395" y="186"/>
                    </a:lnTo>
                    <a:lnTo>
                      <a:pt x="1399" y="186"/>
                    </a:lnTo>
                    <a:lnTo>
                      <a:pt x="1405" y="186"/>
                    </a:lnTo>
                    <a:lnTo>
                      <a:pt x="1410" y="186"/>
                    </a:lnTo>
                    <a:lnTo>
                      <a:pt x="1416" y="188"/>
                    </a:lnTo>
                    <a:lnTo>
                      <a:pt x="1424" y="190"/>
                    </a:lnTo>
                    <a:lnTo>
                      <a:pt x="1431" y="192"/>
                    </a:lnTo>
                    <a:lnTo>
                      <a:pt x="1437" y="194"/>
                    </a:lnTo>
                    <a:lnTo>
                      <a:pt x="1443" y="195"/>
                    </a:lnTo>
                    <a:lnTo>
                      <a:pt x="1446" y="199"/>
                    </a:lnTo>
                    <a:lnTo>
                      <a:pt x="1452" y="201"/>
                    </a:lnTo>
                    <a:lnTo>
                      <a:pt x="1456" y="205"/>
                    </a:lnTo>
                    <a:lnTo>
                      <a:pt x="1458" y="211"/>
                    </a:lnTo>
                    <a:lnTo>
                      <a:pt x="1460" y="213"/>
                    </a:lnTo>
                    <a:lnTo>
                      <a:pt x="1462" y="218"/>
                    </a:lnTo>
                    <a:lnTo>
                      <a:pt x="1462" y="222"/>
                    </a:lnTo>
                    <a:lnTo>
                      <a:pt x="1464" y="228"/>
                    </a:lnTo>
                    <a:lnTo>
                      <a:pt x="1464" y="233"/>
                    </a:lnTo>
                    <a:lnTo>
                      <a:pt x="1465" y="241"/>
                    </a:lnTo>
                    <a:lnTo>
                      <a:pt x="1465" y="245"/>
                    </a:lnTo>
                    <a:lnTo>
                      <a:pt x="1467" y="251"/>
                    </a:lnTo>
                    <a:lnTo>
                      <a:pt x="1467" y="254"/>
                    </a:lnTo>
                    <a:lnTo>
                      <a:pt x="1467" y="260"/>
                    </a:lnTo>
                    <a:lnTo>
                      <a:pt x="1467" y="266"/>
                    </a:lnTo>
                    <a:lnTo>
                      <a:pt x="1467" y="271"/>
                    </a:lnTo>
                    <a:lnTo>
                      <a:pt x="1467" y="279"/>
                    </a:lnTo>
                    <a:lnTo>
                      <a:pt x="1467" y="287"/>
                    </a:lnTo>
                    <a:lnTo>
                      <a:pt x="1467" y="290"/>
                    </a:lnTo>
                    <a:lnTo>
                      <a:pt x="1467" y="296"/>
                    </a:lnTo>
                    <a:lnTo>
                      <a:pt x="1467" y="300"/>
                    </a:lnTo>
                    <a:lnTo>
                      <a:pt x="1469" y="306"/>
                    </a:lnTo>
                    <a:lnTo>
                      <a:pt x="1469" y="309"/>
                    </a:lnTo>
                    <a:lnTo>
                      <a:pt x="1469" y="315"/>
                    </a:lnTo>
                    <a:lnTo>
                      <a:pt x="1469" y="319"/>
                    </a:lnTo>
                    <a:lnTo>
                      <a:pt x="1469" y="325"/>
                    </a:lnTo>
                    <a:lnTo>
                      <a:pt x="1469" y="330"/>
                    </a:lnTo>
                    <a:lnTo>
                      <a:pt x="1469" y="334"/>
                    </a:lnTo>
                    <a:lnTo>
                      <a:pt x="1469" y="340"/>
                    </a:lnTo>
                    <a:lnTo>
                      <a:pt x="1469" y="346"/>
                    </a:lnTo>
                    <a:lnTo>
                      <a:pt x="1469" y="351"/>
                    </a:lnTo>
                    <a:lnTo>
                      <a:pt x="1469" y="357"/>
                    </a:lnTo>
                    <a:lnTo>
                      <a:pt x="1469" y="363"/>
                    </a:lnTo>
                    <a:lnTo>
                      <a:pt x="1471" y="368"/>
                    </a:lnTo>
                    <a:lnTo>
                      <a:pt x="1471" y="374"/>
                    </a:lnTo>
                    <a:lnTo>
                      <a:pt x="1471" y="380"/>
                    </a:lnTo>
                    <a:lnTo>
                      <a:pt x="1471" y="385"/>
                    </a:lnTo>
                    <a:lnTo>
                      <a:pt x="1471" y="391"/>
                    </a:lnTo>
                    <a:lnTo>
                      <a:pt x="1471" y="397"/>
                    </a:lnTo>
                    <a:lnTo>
                      <a:pt x="1471" y="403"/>
                    </a:lnTo>
                    <a:lnTo>
                      <a:pt x="1471" y="408"/>
                    </a:lnTo>
                    <a:lnTo>
                      <a:pt x="1473" y="416"/>
                    </a:lnTo>
                    <a:lnTo>
                      <a:pt x="1471" y="420"/>
                    </a:lnTo>
                    <a:lnTo>
                      <a:pt x="1471" y="425"/>
                    </a:lnTo>
                    <a:lnTo>
                      <a:pt x="1471" y="431"/>
                    </a:lnTo>
                    <a:lnTo>
                      <a:pt x="1471" y="437"/>
                    </a:lnTo>
                    <a:lnTo>
                      <a:pt x="1471" y="442"/>
                    </a:lnTo>
                    <a:lnTo>
                      <a:pt x="1471" y="448"/>
                    </a:lnTo>
                    <a:lnTo>
                      <a:pt x="1471" y="454"/>
                    </a:lnTo>
                    <a:lnTo>
                      <a:pt x="1471" y="460"/>
                    </a:lnTo>
                    <a:lnTo>
                      <a:pt x="1471" y="463"/>
                    </a:lnTo>
                    <a:lnTo>
                      <a:pt x="1471" y="469"/>
                    </a:lnTo>
                    <a:lnTo>
                      <a:pt x="1471" y="473"/>
                    </a:lnTo>
                    <a:lnTo>
                      <a:pt x="1471" y="479"/>
                    </a:lnTo>
                    <a:lnTo>
                      <a:pt x="1471" y="482"/>
                    </a:lnTo>
                    <a:lnTo>
                      <a:pt x="1471" y="488"/>
                    </a:lnTo>
                    <a:lnTo>
                      <a:pt x="1471" y="494"/>
                    </a:lnTo>
                    <a:lnTo>
                      <a:pt x="1471" y="498"/>
                    </a:lnTo>
                    <a:lnTo>
                      <a:pt x="1469" y="505"/>
                    </a:lnTo>
                    <a:lnTo>
                      <a:pt x="1467" y="513"/>
                    </a:lnTo>
                    <a:lnTo>
                      <a:pt x="1467" y="520"/>
                    </a:lnTo>
                    <a:lnTo>
                      <a:pt x="1467" y="526"/>
                    </a:lnTo>
                    <a:lnTo>
                      <a:pt x="1465" y="532"/>
                    </a:lnTo>
                    <a:lnTo>
                      <a:pt x="1464" y="536"/>
                    </a:lnTo>
                    <a:lnTo>
                      <a:pt x="1462" y="539"/>
                    </a:lnTo>
                    <a:lnTo>
                      <a:pt x="1462" y="543"/>
                    </a:lnTo>
                    <a:lnTo>
                      <a:pt x="1458" y="543"/>
                    </a:lnTo>
                    <a:lnTo>
                      <a:pt x="1452" y="545"/>
                    </a:lnTo>
                    <a:lnTo>
                      <a:pt x="1448" y="545"/>
                    </a:lnTo>
                    <a:lnTo>
                      <a:pt x="1446" y="547"/>
                    </a:lnTo>
                    <a:lnTo>
                      <a:pt x="1441" y="547"/>
                    </a:lnTo>
                    <a:lnTo>
                      <a:pt x="1437" y="549"/>
                    </a:lnTo>
                    <a:lnTo>
                      <a:pt x="1431" y="549"/>
                    </a:lnTo>
                    <a:lnTo>
                      <a:pt x="1426" y="549"/>
                    </a:lnTo>
                    <a:lnTo>
                      <a:pt x="1418" y="551"/>
                    </a:lnTo>
                    <a:lnTo>
                      <a:pt x="1414" y="551"/>
                    </a:lnTo>
                    <a:lnTo>
                      <a:pt x="1406" y="551"/>
                    </a:lnTo>
                    <a:lnTo>
                      <a:pt x="1399" y="553"/>
                    </a:lnTo>
                    <a:lnTo>
                      <a:pt x="1391" y="553"/>
                    </a:lnTo>
                    <a:lnTo>
                      <a:pt x="1384" y="555"/>
                    </a:lnTo>
                    <a:lnTo>
                      <a:pt x="1376" y="555"/>
                    </a:lnTo>
                    <a:lnTo>
                      <a:pt x="1367" y="555"/>
                    </a:lnTo>
                    <a:lnTo>
                      <a:pt x="1359" y="556"/>
                    </a:lnTo>
                    <a:lnTo>
                      <a:pt x="1349" y="556"/>
                    </a:lnTo>
                    <a:lnTo>
                      <a:pt x="1340" y="556"/>
                    </a:lnTo>
                    <a:lnTo>
                      <a:pt x="1330" y="558"/>
                    </a:lnTo>
                    <a:lnTo>
                      <a:pt x="1321" y="558"/>
                    </a:lnTo>
                    <a:lnTo>
                      <a:pt x="1311" y="560"/>
                    </a:lnTo>
                    <a:lnTo>
                      <a:pt x="1302" y="560"/>
                    </a:lnTo>
                    <a:lnTo>
                      <a:pt x="1291" y="560"/>
                    </a:lnTo>
                    <a:lnTo>
                      <a:pt x="1281" y="560"/>
                    </a:lnTo>
                    <a:lnTo>
                      <a:pt x="1272" y="562"/>
                    </a:lnTo>
                    <a:lnTo>
                      <a:pt x="1260" y="562"/>
                    </a:lnTo>
                    <a:lnTo>
                      <a:pt x="1249" y="564"/>
                    </a:lnTo>
                    <a:lnTo>
                      <a:pt x="1239" y="564"/>
                    </a:lnTo>
                    <a:lnTo>
                      <a:pt x="1230" y="564"/>
                    </a:lnTo>
                    <a:lnTo>
                      <a:pt x="1218" y="564"/>
                    </a:lnTo>
                    <a:lnTo>
                      <a:pt x="1207" y="566"/>
                    </a:lnTo>
                    <a:lnTo>
                      <a:pt x="1195" y="566"/>
                    </a:lnTo>
                    <a:lnTo>
                      <a:pt x="1186" y="566"/>
                    </a:lnTo>
                    <a:lnTo>
                      <a:pt x="1175" y="566"/>
                    </a:lnTo>
                    <a:lnTo>
                      <a:pt x="1163" y="568"/>
                    </a:lnTo>
                    <a:lnTo>
                      <a:pt x="1154" y="568"/>
                    </a:lnTo>
                    <a:lnTo>
                      <a:pt x="1144" y="570"/>
                    </a:lnTo>
                    <a:lnTo>
                      <a:pt x="1133" y="570"/>
                    </a:lnTo>
                    <a:lnTo>
                      <a:pt x="1123" y="570"/>
                    </a:lnTo>
                    <a:lnTo>
                      <a:pt x="1114" y="570"/>
                    </a:lnTo>
                    <a:lnTo>
                      <a:pt x="1102" y="570"/>
                    </a:lnTo>
                    <a:lnTo>
                      <a:pt x="1093" y="570"/>
                    </a:lnTo>
                    <a:lnTo>
                      <a:pt x="1083" y="570"/>
                    </a:lnTo>
                    <a:lnTo>
                      <a:pt x="1074" y="572"/>
                    </a:lnTo>
                    <a:lnTo>
                      <a:pt x="1064" y="572"/>
                    </a:lnTo>
                    <a:lnTo>
                      <a:pt x="1055" y="572"/>
                    </a:lnTo>
                    <a:lnTo>
                      <a:pt x="1047" y="572"/>
                    </a:lnTo>
                    <a:lnTo>
                      <a:pt x="1038" y="572"/>
                    </a:lnTo>
                    <a:lnTo>
                      <a:pt x="1032" y="574"/>
                    </a:lnTo>
                    <a:lnTo>
                      <a:pt x="1023" y="574"/>
                    </a:lnTo>
                    <a:lnTo>
                      <a:pt x="1015" y="574"/>
                    </a:lnTo>
                    <a:lnTo>
                      <a:pt x="1009" y="574"/>
                    </a:lnTo>
                    <a:lnTo>
                      <a:pt x="1002" y="574"/>
                    </a:lnTo>
                    <a:lnTo>
                      <a:pt x="994" y="574"/>
                    </a:lnTo>
                    <a:lnTo>
                      <a:pt x="988" y="574"/>
                    </a:lnTo>
                    <a:lnTo>
                      <a:pt x="983" y="574"/>
                    </a:lnTo>
                    <a:lnTo>
                      <a:pt x="979" y="575"/>
                    </a:lnTo>
                    <a:lnTo>
                      <a:pt x="973" y="575"/>
                    </a:lnTo>
                    <a:lnTo>
                      <a:pt x="969" y="575"/>
                    </a:lnTo>
                    <a:lnTo>
                      <a:pt x="965" y="575"/>
                    </a:lnTo>
                    <a:lnTo>
                      <a:pt x="964" y="575"/>
                    </a:lnTo>
                    <a:lnTo>
                      <a:pt x="960" y="575"/>
                    </a:lnTo>
                    <a:lnTo>
                      <a:pt x="954" y="575"/>
                    </a:lnTo>
                    <a:lnTo>
                      <a:pt x="948" y="575"/>
                    </a:lnTo>
                    <a:lnTo>
                      <a:pt x="945" y="575"/>
                    </a:lnTo>
                    <a:lnTo>
                      <a:pt x="939" y="575"/>
                    </a:lnTo>
                    <a:lnTo>
                      <a:pt x="933" y="575"/>
                    </a:lnTo>
                    <a:lnTo>
                      <a:pt x="926" y="575"/>
                    </a:lnTo>
                    <a:lnTo>
                      <a:pt x="920" y="577"/>
                    </a:lnTo>
                    <a:lnTo>
                      <a:pt x="910" y="577"/>
                    </a:lnTo>
                    <a:lnTo>
                      <a:pt x="903" y="577"/>
                    </a:lnTo>
                    <a:lnTo>
                      <a:pt x="893" y="577"/>
                    </a:lnTo>
                    <a:lnTo>
                      <a:pt x="886" y="577"/>
                    </a:lnTo>
                    <a:lnTo>
                      <a:pt x="876" y="577"/>
                    </a:lnTo>
                    <a:lnTo>
                      <a:pt x="867" y="577"/>
                    </a:lnTo>
                    <a:lnTo>
                      <a:pt x="857" y="577"/>
                    </a:lnTo>
                    <a:lnTo>
                      <a:pt x="848" y="577"/>
                    </a:lnTo>
                    <a:lnTo>
                      <a:pt x="836" y="577"/>
                    </a:lnTo>
                    <a:lnTo>
                      <a:pt x="825" y="577"/>
                    </a:lnTo>
                    <a:lnTo>
                      <a:pt x="813" y="577"/>
                    </a:lnTo>
                    <a:lnTo>
                      <a:pt x="802" y="577"/>
                    </a:lnTo>
                    <a:lnTo>
                      <a:pt x="791" y="577"/>
                    </a:lnTo>
                    <a:lnTo>
                      <a:pt x="779" y="577"/>
                    </a:lnTo>
                    <a:lnTo>
                      <a:pt x="768" y="577"/>
                    </a:lnTo>
                    <a:lnTo>
                      <a:pt x="756" y="577"/>
                    </a:lnTo>
                    <a:lnTo>
                      <a:pt x="743" y="577"/>
                    </a:lnTo>
                    <a:lnTo>
                      <a:pt x="732" y="577"/>
                    </a:lnTo>
                    <a:lnTo>
                      <a:pt x="718" y="577"/>
                    </a:lnTo>
                    <a:lnTo>
                      <a:pt x="707" y="577"/>
                    </a:lnTo>
                    <a:lnTo>
                      <a:pt x="694" y="577"/>
                    </a:lnTo>
                    <a:lnTo>
                      <a:pt x="682" y="577"/>
                    </a:lnTo>
                    <a:lnTo>
                      <a:pt x="671" y="577"/>
                    </a:lnTo>
                    <a:lnTo>
                      <a:pt x="658" y="579"/>
                    </a:lnTo>
                    <a:lnTo>
                      <a:pt x="644" y="577"/>
                    </a:lnTo>
                    <a:lnTo>
                      <a:pt x="633" y="577"/>
                    </a:lnTo>
                    <a:lnTo>
                      <a:pt x="620" y="577"/>
                    </a:lnTo>
                    <a:lnTo>
                      <a:pt x="608" y="577"/>
                    </a:lnTo>
                    <a:lnTo>
                      <a:pt x="595" y="577"/>
                    </a:lnTo>
                    <a:lnTo>
                      <a:pt x="583" y="577"/>
                    </a:lnTo>
                    <a:lnTo>
                      <a:pt x="572" y="577"/>
                    </a:lnTo>
                    <a:lnTo>
                      <a:pt x="561" y="577"/>
                    </a:lnTo>
                    <a:lnTo>
                      <a:pt x="549" y="577"/>
                    </a:lnTo>
                    <a:lnTo>
                      <a:pt x="538" y="577"/>
                    </a:lnTo>
                    <a:lnTo>
                      <a:pt x="526" y="577"/>
                    </a:lnTo>
                    <a:lnTo>
                      <a:pt x="517" y="577"/>
                    </a:lnTo>
                    <a:lnTo>
                      <a:pt x="505" y="577"/>
                    </a:lnTo>
                    <a:lnTo>
                      <a:pt x="496" y="577"/>
                    </a:lnTo>
                    <a:lnTo>
                      <a:pt x="486" y="577"/>
                    </a:lnTo>
                    <a:lnTo>
                      <a:pt x="477" y="577"/>
                    </a:lnTo>
                    <a:lnTo>
                      <a:pt x="467" y="575"/>
                    </a:lnTo>
                    <a:lnTo>
                      <a:pt x="460" y="575"/>
                    </a:lnTo>
                    <a:lnTo>
                      <a:pt x="450" y="575"/>
                    </a:lnTo>
                    <a:lnTo>
                      <a:pt x="443" y="575"/>
                    </a:lnTo>
                    <a:lnTo>
                      <a:pt x="435" y="575"/>
                    </a:lnTo>
                    <a:lnTo>
                      <a:pt x="429" y="575"/>
                    </a:lnTo>
                    <a:lnTo>
                      <a:pt x="422" y="575"/>
                    </a:lnTo>
                    <a:lnTo>
                      <a:pt x="418" y="575"/>
                    </a:lnTo>
                    <a:lnTo>
                      <a:pt x="412" y="575"/>
                    </a:lnTo>
                    <a:lnTo>
                      <a:pt x="407" y="575"/>
                    </a:lnTo>
                    <a:lnTo>
                      <a:pt x="403" y="575"/>
                    </a:lnTo>
                    <a:lnTo>
                      <a:pt x="399" y="575"/>
                    </a:lnTo>
                    <a:lnTo>
                      <a:pt x="393" y="574"/>
                    </a:lnTo>
                    <a:lnTo>
                      <a:pt x="391" y="574"/>
                    </a:lnTo>
                    <a:lnTo>
                      <a:pt x="388" y="572"/>
                    </a:lnTo>
                    <a:lnTo>
                      <a:pt x="382" y="570"/>
                    </a:lnTo>
                    <a:lnTo>
                      <a:pt x="372" y="564"/>
                    </a:lnTo>
                    <a:lnTo>
                      <a:pt x="365" y="560"/>
                    </a:lnTo>
                    <a:lnTo>
                      <a:pt x="359" y="558"/>
                    </a:lnTo>
                    <a:lnTo>
                      <a:pt x="353" y="555"/>
                    </a:lnTo>
                    <a:lnTo>
                      <a:pt x="350" y="553"/>
                    </a:lnTo>
                    <a:lnTo>
                      <a:pt x="344" y="551"/>
                    </a:lnTo>
                    <a:lnTo>
                      <a:pt x="338" y="547"/>
                    </a:lnTo>
                    <a:lnTo>
                      <a:pt x="332" y="545"/>
                    </a:lnTo>
                    <a:lnTo>
                      <a:pt x="327" y="543"/>
                    </a:lnTo>
                    <a:lnTo>
                      <a:pt x="321" y="539"/>
                    </a:lnTo>
                    <a:lnTo>
                      <a:pt x="315" y="537"/>
                    </a:lnTo>
                    <a:lnTo>
                      <a:pt x="312" y="534"/>
                    </a:lnTo>
                    <a:lnTo>
                      <a:pt x="304" y="530"/>
                    </a:lnTo>
                    <a:lnTo>
                      <a:pt x="300" y="528"/>
                    </a:lnTo>
                    <a:lnTo>
                      <a:pt x="294" y="526"/>
                    </a:lnTo>
                    <a:lnTo>
                      <a:pt x="291" y="522"/>
                    </a:lnTo>
                    <a:lnTo>
                      <a:pt x="285" y="520"/>
                    </a:lnTo>
                    <a:lnTo>
                      <a:pt x="283" y="518"/>
                    </a:lnTo>
                    <a:lnTo>
                      <a:pt x="274" y="515"/>
                    </a:lnTo>
                    <a:lnTo>
                      <a:pt x="270" y="513"/>
                    </a:lnTo>
                    <a:lnTo>
                      <a:pt x="266" y="511"/>
                    </a:lnTo>
                    <a:lnTo>
                      <a:pt x="19" y="499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0" name="Freeform 36"/>
              <p:cNvSpPr>
                <a:spLocks/>
              </p:cNvSpPr>
              <p:nvPr/>
            </p:nvSpPr>
            <p:spPr bwMode="auto">
              <a:xfrm>
                <a:off x="1962" y="713"/>
                <a:ext cx="18" cy="160"/>
              </a:xfrm>
              <a:custGeom>
                <a:avLst/>
                <a:gdLst>
                  <a:gd name="T0" fmla="*/ 1 w 36"/>
                  <a:gd name="T1" fmla="*/ 19 h 321"/>
                  <a:gd name="T2" fmla="*/ 1 w 36"/>
                  <a:gd name="T3" fmla="*/ 19 h 321"/>
                  <a:gd name="T4" fmla="*/ 2 w 36"/>
                  <a:gd name="T5" fmla="*/ 20 h 321"/>
                  <a:gd name="T6" fmla="*/ 2 w 36"/>
                  <a:gd name="T7" fmla="*/ 20 h 321"/>
                  <a:gd name="T8" fmla="*/ 3 w 36"/>
                  <a:gd name="T9" fmla="*/ 19 h 321"/>
                  <a:gd name="T10" fmla="*/ 3 w 36"/>
                  <a:gd name="T11" fmla="*/ 19 h 321"/>
                  <a:gd name="T12" fmla="*/ 3 w 36"/>
                  <a:gd name="T13" fmla="*/ 18 h 321"/>
                  <a:gd name="T14" fmla="*/ 3 w 36"/>
                  <a:gd name="T15" fmla="*/ 17 h 321"/>
                  <a:gd name="T16" fmla="*/ 3 w 36"/>
                  <a:gd name="T17" fmla="*/ 17 h 321"/>
                  <a:gd name="T18" fmla="*/ 3 w 36"/>
                  <a:gd name="T19" fmla="*/ 16 h 321"/>
                  <a:gd name="T20" fmla="*/ 3 w 36"/>
                  <a:gd name="T21" fmla="*/ 16 h 321"/>
                  <a:gd name="T22" fmla="*/ 3 w 36"/>
                  <a:gd name="T23" fmla="*/ 15 h 321"/>
                  <a:gd name="T24" fmla="*/ 3 w 36"/>
                  <a:gd name="T25" fmla="*/ 14 h 321"/>
                  <a:gd name="T26" fmla="*/ 3 w 36"/>
                  <a:gd name="T27" fmla="*/ 13 h 321"/>
                  <a:gd name="T28" fmla="*/ 3 w 36"/>
                  <a:gd name="T29" fmla="*/ 12 h 321"/>
                  <a:gd name="T30" fmla="*/ 2 w 36"/>
                  <a:gd name="T31" fmla="*/ 12 h 321"/>
                  <a:gd name="T32" fmla="*/ 2 w 36"/>
                  <a:gd name="T33" fmla="*/ 11 h 321"/>
                  <a:gd name="T34" fmla="*/ 2 w 36"/>
                  <a:gd name="T35" fmla="*/ 10 h 321"/>
                  <a:gd name="T36" fmla="*/ 2 w 36"/>
                  <a:gd name="T37" fmla="*/ 9 h 321"/>
                  <a:gd name="T38" fmla="*/ 2 w 36"/>
                  <a:gd name="T39" fmla="*/ 8 h 321"/>
                  <a:gd name="T40" fmla="*/ 2 w 36"/>
                  <a:gd name="T41" fmla="*/ 7 h 321"/>
                  <a:gd name="T42" fmla="*/ 2 w 36"/>
                  <a:gd name="T43" fmla="*/ 6 h 321"/>
                  <a:gd name="T44" fmla="*/ 2 w 36"/>
                  <a:gd name="T45" fmla="*/ 5 h 321"/>
                  <a:gd name="T46" fmla="*/ 2 w 36"/>
                  <a:gd name="T47" fmla="*/ 5 h 321"/>
                  <a:gd name="T48" fmla="*/ 2 w 36"/>
                  <a:gd name="T49" fmla="*/ 4 h 321"/>
                  <a:gd name="T50" fmla="*/ 2 w 36"/>
                  <a:gd name="T51" fmla="*/ 3 h 321"/>
                  <a:gd name="T52" fmla="*/ 2 w 36"/>
                  <a:gd name="T53" fmla="*/ 2 h 321"/>
                  <a:gd name="T54" fmla="*/ 2 w 36"/>
                  <a:gd name="T55" fmla="*/ 2 h 321"/>
                  <a:gd name="T56" fmla="*/ 2 w 36"/>
                  <a:gd name="T57" fmla="*/ 1 h 321"/>
                  <a:gd name="T58" fmla="*/ 2 w 36"/>
                  <a:gd name="T59" fmla="*/ 0 h 321"/>
                  <a:gd name="T60" fmla="*/ 2 w 36"/>
                  <a:gd name="T61" fmla="*/ 0 h 321"/>
                  <a:gd name="T62" fmla="*/ 0 w 36"/>
                  <a:gd name="T63" fmla="*/ 0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"/>
                  <a:gd name="T97" fmla="*/ 0 h 321"/>
                  <a:gd name="T98" fmla="*/ 36 w 36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" h="321">
                    <a:moveTo>
                      <a:pt x="0" y="6"/>
                    </a:moveTo>
                    <a:lnTo>
                      <a:pt x="6" y="315"/>
                    </a:lnTo>
                    <a:lnTo>
                      <a:pt x="8" y="315"/>
                    </a:lnTo>
                    <a:lnTo>
                      <a:pt x="10" y="315"/>
                    </a:lnTo>
                    <a:lnTo>
                      <a:pt x="15" y="319"/>
                    </a:lnTo>
                    <a:lnTo>
                      <a:pt x="21" y="321"/>
                    </a:lnTo>
                    <a:lnTo>
                      <a:pt x="25" y="321"/>
                    </a:lnTo>
                    <a:lnTo>
                      <a:pt x="31" y="321"/>
                    </a:lnTo>
                    <a:lnTo>
                      <a:pt x="34" y="319"/>
                    </a:lnTo>
                    <a:lnTo>
                      <a:pt x="36" y="315"/>
                    </a:lnTo>
                    <a:lnTo>
                      <a:pt x="34" y="312"/>
                    </a:lnTo>
                    <a:lnTo>
                      <a:pt x="34" y="308"/>
                    </a:lnTo>
                    <a:lnTo>
                      <a:pt x="34" y="302"/>
                    </a:lnTo>
                    <a:lnTo>
                      <a:pt x="34" y="295"/>
                    </a:lnTo>
                    <a:lnTo>
                      <a:pt x="34" y="291"/>
                    </a:lnTo>
                    <a:lnTo>
                      <a:pt x="34" y="287"/>
                    </a:lnTo>
                    <a:lnTo>
                      <a:pt x="34" y="281"/>
                    </a:lnTo>
                    <a:lnTo>
                      <a:pt x="34" y="277"/>
                    </a:lnTo>
                    <a:lnTo>
                      <a:pt x="34" y="272"/>
                    </a:lnTo>
                    <a:lnTo>
                      <a:pt x="34" y="266"/>
                    </a:lnTo>
                    <a:lnTo>
                      <a:pt x="34" y="262"/>
                    </a:lnTo>
                    <a:lnTo>
                      <a:pt x="34" y="257"/>
                    </a:lnTo>
                    <a:lnTo>
                      <a:pt x="34" y="251"/>
                    </a:lnTo>
                    <a:lnTo>
                      <a:pt x="34" y="243"/>
                    </a:lnTo>
                    <a:lnTo>
                      <a:pt x="34" y="238"/>
                    </a:lnTo>
                    <a:lnTo>
                      <a:pt x="34" y="232"/>
                    </a:lnTo>
                    <a:lnTo>
                      <a:pt x="34" y="226"/>
                    </a:lnTo>
                    <a:lnTo>
                      <a:pt x="34" y="219"/>
                    </a:lnTo>
                    <a:lnTo>
                      <a:pt x="34" y="213"/>
                    </a:lnTo>
                    <a:lnTo>
                      <a:pt x="34" y="205"/>
                    </a:lnTo>
                    <a:lnTo>
                      <a:pt x="32" y="200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32" y="179"/>
                    </a:lnTo>
                    <a:lnTo>
                      <a:pt x="32" y="171"/>
                    </a:lnTo>
                    <a:lnTo>
                      <a:pt x="32" y="163"/>
                    </a:lnTo>
                    <a:lnTo>
                      <a:pt x="32" y="156"/>
                    </a:lnTo>
                    <a:lnTo>
                      <a:pt x="32" y="150"/>
                    </a:lnTo>
                    <a:lnTo>
                      <a:pt x="32" y="143"/>
                    </a:lnTo>
                    <a:lnTo>
                      <a:pt x="32" y="135"/>
                    </a:lnTo>
                    <a:lnTo>
                      <a:pt x="32" y="129"/>
                    </a:lnTo>
                    <a:lnTo>
                      <a:pt x="32" y="122"/>
                    </a:lnTo>
                    <a:lnTo>
                      <a:pt x="31" y="114"/>
                    </a:lnTo>
                    <a:lnTo>
                      <a:pt x="31" y="106"/>
                    </a:lnTo>
                    <a:lnTo>
                      <a:pt x="31" y="101"/>
                    </a:lnTo>
                    <a:lnTo>
                      <a:pt x="31" y="95"/>
                    </a:lnTo>
                    <a:lnTo>
                      <a:pt x="31" y="87"/>
                    </a:lnTo>
                    <a:lnTo>
                      <a:pt x="31" y="80"/>
                    </a:lnTo>
                    <a:lnTo>
                      <a:pt x="31" y="74"/>
                    </a:lnTo>
                    <a:lnTo>
                      <a:pt x="31" y="68"/>
                    </a:lnTo>
                    <a:lnTo>
                      <a:pt x="31" y="63"/>
                    </a:lnTo>
                    <a:lnTo>
                      <a:pt x="31" y="57"/>
                    </a:lnTo>
                    <a:lnTo>
                      <a:pt x="31" y="51"/>
                    </a:lnTo>
                    <a:lnTo>
                      <a:pt x="31" y="46"/>
                    </a:lnTo>
                    <a:lnTo>
                      <a:pt x="29" y="40"/>
                    </a:lnTo>
                    <a:lnTo>
                      <a:pt x="29" y="36"/>
                    </a:lnTo>
                    <a:lnTo>
                      <a:pt x="29" y="30"/>
                    </a:lnTo>
                    <a:lnTo>
                      <a:pt x="29" y="27"/>
                    </a:lnTo>
                    <a:lnTo>
                      <a:pt x="29" y="19"/>
                    </a:lnTo>
                    <a:lnTo>
                      <a:pt x="29" y="13"/>
                    </a:lnTo>
                    <a:lnTo>
                      <a:pt x="29" y="8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1" name="Freeform 37"/>
              <p:cNvSpPr>
                <a:spLocks/>
              </p:cNvSpPr>
              <p:nvPr/>
            </p:nvSpPr>
            <p:spPr bwMode="auto">
              <a:xfrm>
                <a:off x="1813" y="154"/>
                <a:ext cx="648" cy="581"/>
              </a:xfrm>
              <a:custGeom>
                <a:avLst/>
                <a:gdLst>
                  <a:gd name="T0" fmla="*/ 8 w 1296"/>
                  <a:gd name="T1" fmla="*/ 60 h 1163"/>
                  <a:gd name="T2" fmla="*/ 5 w 1296"/>
                  <a:gd name="T3" fmla="*/ 50 h 1163"/>
                  <a:gd name="T4" fmla="*/ 3 w 1296"/>
                  <a:gd name="T5" fmla="*/ 37 h 1163"/>
                  <a:gd name="T6" fmla="*/ 4 w 1296"/>
                  <a:gd name="T7" fmla="*/ 22 h 1163"/>
                  <a:gd name="T8" fmla="*/ 9 w 1296"/>
                  <a:gd name="T9" fmla="*/ 6 h 1163"/>
                  <a:gd name="T10" fmla="*/ 47 w 1296"/>
                  <a:gd name="T11" fmla="*/ 56 h 1163"/>
                  <a:gd name="T12" fmla="*/ 47 w 1296"/>
                  <a:gd name="T13" fmla="*/ 52 h 1163"/>
                  <a:gd name="T14" fmla="*/ 47 w 1296"/>
                  <a:gd name="T15" fmla="*/ 43 h 1163"/>
                  <a:gd name="T16" fmla="*/ 47 w 1296"/>
                  <a:gd name="T17" fmla="*/ 32 h 1163"/>
                  <a:gd name="T18" fmla="*/ 47 w 1296"/>
                  <a:gd name="T19" fmla="*/ 22 h 1163"/>
                  <a:gd name="T20" fmla="*/ 47 w 1296"/>
                  <a:gd name="T21" fmla="*/ 16 h 1163"/>
                  <a:gd name="T22" fmla="*/ 49 w 1296"/>
                  <a:gd name="T23" fmla="*/ 15 h 1163"/>
                  <a:gd name="T24" fmla="*/ 56 w 1296"/>
                  <a:gd name="T25" fmla="*/ 16 h 1163"/>
                  <a:gd name="T26" fmla="*/ 65 w 1296"/>
                  <a:gd name="T27" fmla="*/ 16 h 1163"/>
                  <a:gd name="T28" fmla="*/ 74 w 1296"/>
                  <a:gd name="T29" fmla="*/ 16 h 1163"/>
                  <a:gd name="T30" fmla="*/ 80 w 1296"/>
                  <a:gd name="T31" fmla="*/ 16 h 1163"/>
                  <a:gd name="T32" fmla="*/ 81 w 1296"/>
                  <a:gd name="T33" fmla="*/ 14 h 1163"/>
                  <a:gd name="T34" fmla="*/ 76 w 1296"/>
                  <a:gd name="T35" fmla="*/ 14 h 1163"/>
                  <a:gd name="T36" fmla="*/ 68 w 1296"/>
                  <a:gd name="T37" fmla="*/ 14 h 1163"/>
                  <a:gd name="T38" fmla="*/ 59 w 1296"/>
                  <a:gd name="T39" fmla="*/ 14 h 1163"/>
                  <a:gd name="T40" fmla="*/ 51 w 1296"/>
                  <a:gd name="T41" fmla="*/ 14 h 1163"/>
                  <a:gd name="T42" fmla="*/ 46 w 1296"/>
                  <a:gd name="T43" fmla="*/ 13 h 1163"/>
                  <a:gd name="T44" fmla="*/ 41 w 1296"/>
                  <a:gd name="T45" fmla="*/ 11 h 1163"/>
                  <a:gd name="T46" fmla="*/ 33 w 1296"/>
                  <a:gd name="T47" fmla="*/ 8 h 1163"/>
                  <a:gd name="T48" fmla="*/ 24 w 1296"/>
                  <a:gd name="T49" fmla="*/ 4 h 1163"/>
                  <a:gd name="T50" fmla="*/ 16 w 1296"/>
                  <a:gd name="T51" fmla="*/ 1 h 1163"/>
                  <a:gd name="T52" fmla="*/ 11 w 1296"/>
                  <a:gd name="T53" fmla="*/ 0 h 1163"/>
                  <a:gd name="T54" fmla="*/ 8 w 1296"/>
                  <a:gd name="T55" fmla="*/ 1 h 1163"/>
                  <a:gd name="T56" fmla="*/ 6 w 1296"/>
                  <a:gd name="T57" fmla="*/ 5 h 1163"/>
                  <a:gd name="T58" fmla="*/ 4 w 1296"/>
                  <a:gd name="T59" fmla="*/ 12 h 1163"/>
                  <a:gd name="T60" fmla="*/ 2 w 1296"/>
                  <a:gd name="T61" fmla="*/ 21 h 1163"/>
                  <a:gd name="T62" fmla="*/ 0 w 1296"/>
                  <a:gd name="T63" fmla="*/ 32 h 1163"/>
                  <a:gd name="T64" fmla="*/ 1 w 1296"/>
                  <a:gd name="T65" fmla="*/ 44 h 1163"/>
                  <a:gd name="T66" fmla="*/ 4 w 1296"/>
                  <a:gd name="T67" fmla="*/ 55 h 1163"/>
                  <a:gd name="T68" fmla="*/ 6 w 1296"/>
                  <a:gd name="T69" fmla="*/ 62 h 1163"/>
                  <a:gd name="T70" fmla="*/ 8 w 1296"/>
                  <a:gd name="T71" fmla="*/ 65 h 1163"/>
                  <a:gd name="T72" fmla="*/ 11 w 1296"/>
                  <a:gd name="T73" fmla="*/ 66 h 1163"/>
                  <a:gd name="T74" fmla="*/ 17 w 1296"/>
                  <a:gd name="T75" fmla="*/ 66 h 1163"/>
                  <a:gd name="T76" fmla="*/ 24 w 1296"/>
                  <a:gd name="T77" fmla="*/ 66 h 1163"/>
                  <a:gd name="T78" fmla="*/ 30 w 1296"/>
                  <a:gd name="T79" fmla="*/ 66 h 1163"/>
                  <a:gd name="T80" fmla="*/ 34 w 1296"/>
                  <a:gd name="T81" fmla="*/ 66 h 1163"/>
                  <a:gd name="T82" fmla="*/ 35 w 1296"/>
                  <a:gd name="T83" fmla="*/ 68 h 1163"/>
                  <a:gd name="T84" fmla="*/ 39 w 1296"/>
                  <a:gd name="T85" fmla="*/ 71 h 1163"/>
                  <a:gd name="T86" fmla="*/ 43 w 1296"/>
                  <a:gd name="T87" fmla="*/ 71 h 1163"/>
                  <a:gd name="T88" fmla="*/ 47 w 1296"/>
                  <a:gd name="T89" fmla="*/ 72 h 1163"/>
                  <a:gd name="T90" fmla="*/ 51 w 1296"/>
                  <a:gd name="T91" fmla="*/ 72 h 1163"/>
                  <a:gd name="T92" fmla="*/ 56 w 1296"/>
                  <a:gd name="T93" fmla="*/ 72 h 1163"/>
                  <a:gd name="T94" fmla="*/ 60 w 1296"/>
                  <a:gd name="T95" fmla="*/ 71 h 1163"/>
                  <a:gd name="T96" fmla="*/ 64 w 1296"/>
                  <a:gd name="T97" fmla="*/ 69 h 1163"/>
                  <a:gd name="T98" fmla="*/ 64 w 1296"/>
                  <a:gd name="T99" fmla="*/ 68 h 1163"/>
                  <a:gd name="T100" fmla="*/ 59 w 1296"/>
                  <a:gd name="T101" fmla="*/ 69 h 1163"/>
                  <a:gd name="T102" fmla="*/ 52 w 1296"/>
                  <a:gd name="T103" fmla="*/ 69 h 1163"/>
                  <a:gd name="T104" fmla="*/ 44 w 1296"/>
                  <a:gd name="T105" fmla="*/ 69 h 1163"/>
                  <a:gd name="T106" fmla="*/ 38 w 1296"/>
                  <a:gd name="T107" fmla="*/ 68 h 1163"/>
                  <a:gd name="T108" fmla="*/ 37 w 1296"/>
                  <a:gd name="T109" fmla="*/ 65 h 1163"/>
                  <a:gd name="T110" fmla="*/ 33 w 1296"/>
                  <a:gd name="T111" fmla="*/ 64 h 1163"/>
                  <a:gd name="T112" fmla="*/ 28 w 1296"/>
                  <a:gd name="T113" fmla="*/ 64 h 1163"/>
                  <a:gd name="T114" fmla="*/ 21 w 1296"/>
                  <a:gd name="T115" fmla="*/ 64 h 1163"/>
                  <a:gd name="T116" fmla="*/ 14 w 1296"/>
                  <a:gd name="T117" fmla="*/ 64 h 1163"/>
                  <a:gd name="T118" fmla="*/ 10 w 1296"/>
                  <a:gd name="T119" fmla="*/ 64 h 11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6"/>
                  <a:gd name="T181" fmla="*/ 0 h 1163"/>
                  <a:gd name="T182" fmla="*/ 1296 w 1296"/>
                  <a:gd name="T183" fmla="*/ 1163 h 116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6" h="1163">
                    <a:moveTo>
                      <a:pt x="144" y="1033"/>
                    </a:moveTo>
                    <a:lnTo>
                      <a:pt x="142" y="1032"/>
                    </a:lnTo>
                    <a:lnTo>
                      <a:pt x="140" y="1026"/>
                    </a:lnTo>
                    <a:lnTo>
                      <a:pt x="140" y="1022"/>
                    </a:lnTo>
                    <a:lnTo>
                      <a:pt x="138" y="1018"/>
                    </a:lnTo>
                    <a:lnTo>
                      <a:pt x="137" y="1013"/>
                    </a:lnTo>
                    <a:lnTo>
                      <a:pt x="135" y="1009"/>
                    </a:lnTo>
                    <a:lnTo>
                      <a:pt x="131" y="1001"/>
                    </a:lnTo>
                    <a:lnTo>
                      <a:pt x="129" y="994"/>
                    </a:lnTo>
                    <a:lnTo>
                      <a:pt x="125" y="986"/>
                    </a:lnTo>
                    <a:lnTo>
                      <a:pt x="123" y="976"/>
                    </a:lnTo>
                    <a:lnTo>
                      <a:pt x="119" y="967"/>
                    </a:lnTo>
                    <a:lnTo>
                      <a:pt x="118" y="959"/>
                    </a:lnTo>
                    <a:lnTo>
                      <a:pt x="114" y="948"/>
                    </a:lnTo>
                    <a:lnTo>
                      <a:pt x="112" y="938"/>
                    </a:lnTo>
                    <a:lnTo>
                      <a:pt x="108" y="925"/>
                    </a:lnTo>
                    <a:lnTo>
                      <a:pt x="104" y="914"/>
                    </a:lnTo>
                    <a:lnTo>
                      <a:pt x="100" y="900"/>
                    </a:lnTo>
                    <a:lnTo>
                      <a:pt x="97" y="887"/>
                    </a:lnTo>
                    <a:lnTo>
                      <a:pt x="93" y="872"/>
                    </a:lnTo>
                    <a:lnTo>
                      <a:pt x="89" y="859"/>
                    </a:lnTo>
                    <a:lnTo>
                      <a:pt x="85" y="843"/>
                    </a:lnTo>
                    <a:lnTo>
                      <a:pt x="83" y="830"/>
                    </a:lnTo>
                    <a:lnTo>
                      <a:pt x="80" y="813"/>
                    </a:lnTo>
                    <a:lnTo>
                      <a:pt x="76" y="798"/>
                    </a:lnTo>
                    <a:lnTo>
                      <a:pt x="72" y="781"/>
                    </a:lnTo>
                    <a:lnTo>
                      <a:pt x="70" y="766"/>
                    </a:lnTo>
                    <a:lnTo>
                      <a:pt x="66" y="748"/>
                    </a:lnTo>
                    <a:lnTo>
                      <a:pt x="64" y="731"/>
                    </a:lnTo>
                    <a:lnTo>
                      <a:pt x="61" y="712"/>
                    </a:lnTo>
                    <a:lnTo>
                      <a:pt x="61" y="695"/>
                    </a:lnTo>
                    <a:lnTo>
                      <a:pt x="57" y="676"/>
                    </a:lnTo>
                    <a:lnTo>
                      <a:pt x="55" y="657"/>
                    </a:lnTo>
                    <a:lnTo>
                      <a:pt x="53" y="638"/>
                    </a:lnTo>
                    <a:lnTo>
                      <a:pt x="51" y="619"/>
                    </a:lnTo>
                    <a:lnTo>
                      <a:pt x="49" y="598"/>
                    </a:lnTo>
                    <a:lnTo>
                      <a:pt x="47" y="579"/>
                    </a:lnTo>
                    <a:lnTo>
                      <a:pt x="47" y="558"/>
                    </a:lnTo>
                    <a:lnTo>
                      <a:pt x="47" y="539"/>
                    </a:lnTo>
                    <a:lnTo>
                      <a:pt x="47" y="519"/>
                    </a:lnTo>
                    <a:lnTo>
                      <a:pt x="47" y="498"/>
                    </a:lnTo>
                    <a:lnTo>
                      <a:pt x="47" y="479"/>
                    </a:lnTo>
                    <a:lnTo>
                      <a:pt x="47" y="458"/>
                    </a:lnTo>
                    <a:lnTo>
                      <a:pt x="49" y="437"/>
                    </a:lnTo>
                    <a:lnTo>
                      <a:pt x="51" y="416"/>
                    </a:lnTo>
                    <a:lnTo>
                      <a:pt x="53" y="395"/>
                    </a:lnTo>
                    <a:lnTo>
                      <a:pt x="57" y="374"/>
                    </a:lnTo>
                    <a:lnTo>
                      <a:pt x="61" y="353"/>
                    </a:lnTo>
                    <a:lnTo>
                      <a:pt x="64" y="332"/>
                    </a:lnTo>
                    <a:lnTo>
                      <a:pt x="68" y="310"/>
                    </a:lnTo>
                    <a:lnTo>
                      <a:pt x="72" y="291"/>
                    </a:lnTo>
                    <a:lnTo>
                      <a:pt x="78" y="268"/>
                    </a:lnTo>
                    <a:lnTo>
                      <a:pt x="83" y="247"/>
                    </a:lnTo>
                    <a:lnTo>
                      <a:pt x="89" y="226"/>
                    </a:lnTo>
                    <a:lnTo>
                      <a:pt x="97" y="205"/>
                    </a:lnTo>
                    <a:lnTo>
                      <a:pt x="104" y="184"/>
                    </a:lnTo>
                    <a:lnTo>
                      <a:pt x="112" y="165"/>
                    </a:lnTo>
                    <a:lnTo>
                      <a:pt x="121" y="144"/>
                    </a:lnTo>
                    <a:lnTo>
                      <a:pt x="131" y="123"/>
                    </a:lnTo>
                    <a:lnTo>
                      <a:pt x="140" y="102"/>
                    </a:lnTo>
                    <a:lnTo>
                      <a:pt x="152" y="83"/>
                    </a:lnTo>
                    <a:lnTo>
                      <a:pt x="163" y="64"/>
                    </a:lnTo>
                    <a:lnTo>
                      <a:pt x="176" y="45"/>
                    </a:lnTo>
                    <a:lnTo>
                      <a:pt x="707" y="251"/>
                    </a:lnTo>
                    <a:lnTo>
                      <a:pt x="728" y="897"/>
                    </a:lnTo>
                    <a:lnTo>
                      <a:pt x="730" y="900"/>
                    </a:lnTo>
                    <a:lnTo>
                      <a:pt x="737" y="906"/>
                    </a:lnTo>
                    <a:lnTo>
                      <a:pt x="741" y="906"/>
                    </a:lnTo>
                    <a:lnTo>
                      <a:pt x="745" y="906"/>
                    </a:lnTo>
                    <a:lnTo>
                      <a:pt x="747" y="904"/>
                    </a:lnTo>
                    <a:lnTo>
                      <a:pt x="749" y="902"/>
                    </a:lnTo>
                    <a:lnTo>
                      <a:pt x="751" y="899"/>
                    </a:lnTo>
                    <a:lnTo>
                      <a:pt x="752" y="895"/>
                    </a:lnTo>
                    <a:lnTo>
                      <a:pt x="752" y="891"/>
                    </a:lnTo>
                    <a:lnTo>
                      <a:pt x="752" y="889"/>
                    </a:lnTo>
                    <a:lnTo>
                      <a:pt x="752" y="885"/>
                    </a:lnTo>
                    <a:lnTo>
                      <a:pt x="752" y="881"/>
                    </a:lnTo>
                    <a:lnTo>
                      <a:pt x="752" y="876"/>
                    </a:lnTo>
                    <a:lnTo>
                      <a:pt x="752" y="872"/>
                    </a:lnTo>
                    <a:lnTo>
                      <a:pt x="752" y="864"/>
                    </a:lnTo>
                    <a:lnTo>
                      <a:pt x="752" y="859"/>
                    </a:lnTo>
                    <a:lnTo>
                      <a:pt x="752" y="849"/>
                    </a:lnTo>
                    <a:lnTo>
                      <a:pt x="752" y="842"/>
                    </a:lnTo>
                    <a:lnTo>
                      <a:pt x="752" y="832"/>
                    </a:lnTo>
                    <a:lnTo>
                      <a:pt x="752" y="824"/>
                    </a:lnTo>
                    <a:lnTo>
                      <a:pt x="752" y="813"/>
                    </a:lnTo>
                    <a:lnTo>
                      <a:pt x="752" y="804"/>
                    </a:lnTo>
                    <a:lnTo>
                      <a:pt x="752" y="792"/>
                    </a:lnTo>
                    <a:lnTo>
                      <a:pt x="752" y="783"/>
                    </a:lnTo>
                    <a:lnTo>
                      <a:pt x="752" y="769"/>
                    </a:lnTo>
                    <a:lnTo>
                      <a:pt x="752" y="758"/>
                    </a:lnTo>
                    <a:lnTo>
                      <a:pt x="751" y="745"/>
                    </a:lnTo>
                    <a:lnTo>
                      <a:pt x="751" y="733"/>
                    </a:lnTo>
                    <a:lnTo>
                      <a:pt x="751" y="718"/>
                    </a:lnTo>
                    <a:lnTo>
                      <a:pt x="751" y="705"/>
                    </a:lnTo>
                    <a:lnTo>
                      <a:pt x="751" y="691"/>
                    </a:lnTo>
                    <a:lnTo>
                      <a:pt x="751" y="678"/>
                    </a:lnTo>
                    <a:lnTo>
                      <a:pt x="749" y="663"/>
                    </a:lnTo>
                    <a:lnTo>
                      <a:pt x="749" y="650"/>
                    </a:lnTo>
                    <a:lnTo>
                      <a:pt x="749" y="634"/>
                    </a:lnTo>
                    <a:lnTo>
                      <a:pt x="749" y="621"/>
                    </a:lnTo>
                    <a:lnTo>
                      <a:pt x="749" y="606"/>
                    </a:lnTo>
                    <a:lnTo>
                      <a:pt x="749" y="591"/>
                    </a:lnTo>
                    <a:lnTo>
                      <a:pt x="749" y="577"/>
                    </a:lnTo>
                    <a:lnTo>
                      <a:pt x="749" y="562"/>
                    </a:lnTo>
                    <a:lnTo>
                      <a:pt x="747" y="547"/>
                    </a:lnTo>
                    <a:lnTo>
                      <a:pt x="747" y="532"/>
                    </a:lnTo>
                    <a:lnTo>
                      <a:pt x="747" y="519"/>
                    </a:lnTo>
                    <a:lnTo>
                      <a:pt x="747" y="503"/>
                    </a:lnTo>
                    <a:lnTo>
                      <a:pt x="745" y="488"/>
                    </a:lnTo>
                    <a:lnTo>
                      <a:pt x="745" y="475"/>
                    </a:lnTo>
                    <a:lnTo>
                      <a:pt x="745" y="460"/>
                    </a:lnTo>
                    <a:lnTo>
                      <a:pt x="745" y="448"/>
                    </a:lnTo>
                    <a:lnTo>
                      <a:pt x="743" y="433"/>
                    </a:lnTo>
                    <a:lnTo>
                      <a:pt x="743" y="420"/>
                    </a:lnTo>
                    <a:lnTo>
                      <a:pt x="743" y="406"/>
                    </a:lnTo>
                    <a:lnTo>
                      <a:pt x="743" y="395"/>
                    </a:lnTo>
                    <a:lnTo>
                      <a:pt x="741" y="382"/>
                    </a:lnTo>
                    <a:lnTo>
                      <a:pt x="741" y="370"/>
                    </a:lnTo>
                    <a:lnTo>
                      <a:pt x="741" y="359"/>
                    </a:lnTo>
                    <a:lnTo>
                      <a:pt x="741" y="349"/>
                    </a:lnTo>
                    <a:lnTo>
                      <a:pt x="741" y="338"/>
                    </a:lnTo>
                    <a:lnTo>
                      <a:pt x="741" y="327"/>
                    </a:lnTo>
                    <a:lnTo>
                      <a:pt x="741" y="317"/>
                    </a:lnTo>
                    <a:lnTo>
                      <a:pt x="741" y="310"/>
                    </a:lnTo>
                    <a:lnTo>
                      <a:pt x="739" y="300"/>
                    </a:lnTo>
                    <a:lnTo>
                      <a:pt x="739" y="292"/>
                    </a:lnTo>
                    <a:lnTo>
                      <a:pt x="739" y="285"/>
                    </a:lnTo>
                    <a:lnTo>
                      <a:pt x="739" y="279"/>
                    </a:lnTo>
                    <a:lnTo>
                      <a:pt x="739" y="272"/>
                    </a:lnTo>
                    <a:lnTo>
                      <a:pt x="739" y="266"/>
                    </a:lnTo>
                    <a:lnTo>
                      <a:pt x="739" y="262"/>
                    </a:lnTo>
                    <a:lnTo>
                      <a:pt x="739" y="260"/>
                    </a:lnTo>
                    <a:lnTo>
                      <a:pt x="739" y="254"/>
                    </a:lnTo>
                    <a:lnTo>
                      <a:pt x="739" y="253"/>
                    </a:lnTo>
                    <a:lnTo>
                      <a:pt x="741" y="253"/>
                    </a:lnTo>
                    <a:lnTo>
                      <a:pt x="745" y="253"/>
                    </a:lnTo>
                    <a:lnTo>
                      <a:pt x="747" y="253"/>
                    </a:lnTo>
                    <a:lnTo>
                      <a:pt x="752" y="253"/>
                    </a:lnTo>
                    <a:lnTo>
                      <a:pt x="756" y="253"/>
                    </a:lnTo>
                    <a:lnTo>
                      <a:pt x="762" y="253"/>
                    </a:lnTo>
                    <a:lnTo>
                      <a:pt x="766" y="253"/>
                    </a:lnTo>
                    <a:lnTo>
                      <a:pt x="773" y="253"/>
                    </a:lnTo>
                    <a:lnTo>
                      <a:pt x="779" y="253"/>
                    </a:lnTo>
                    <a:lnTo>
                      <a:pt x="787" y="254"/>
                    </a:lnTo>
                    <a:lnTo>
                      <a:pt x="794" y="254"/>
                    </a:lnTo>
                    <a:lnTo>
                      <a:pt x="802" y="254"/>
                    </a:lnTo>
                    <a:lnTo>
                      <a:pt x="811" y="254"/>
                    </a:lnTo>
                    <a:lnTo>
                      <a:pt x="821" y="254"/>
                    </a:lnTo>
                    <a:lnTo>
                      <a:pt x="830" y="254"/>
                    </a:lnTo>
                    <a:lnTo>
                      <a:pt x="840" y="254"/>
                    </a:lnTo>
                    <a:lnTo>
                      <a:pt x="849" y="254"/>
                    </a:lnTo>
                    <a:lnTo>
                      <a:pt x="861" y="254"/>
                    </a:lnTo>
                    <a:lnTo>
                      <a:pt x="870" y="254"/>
                    </a:lnTo>
                    <a:lnTo>
                      <a:pt x="882" y="256"/>
                    </a:lnTo>
                    <a:lnTo>
                      <a:pt x="893" y="256"/>
                    </a:lnTo>
                    <a:lnTo>
                      <a:pt x="905" y="256"/>
                    </a:lnTo>
                    <a:lnTo>
                      <a:pt x="916" y="256"/>
                    </a:lnTo>
                    <a:lnTo>
                      <a:pt x="927" y="256"/>
                    </a:lnTo>
                    <a:lnTo>
                      <a:pt x="941" y="258"/>
                    </a:lnTo>
                    <a:lnTo>
                      <a:pt x="954" y="258"/>
                    </a:lnTo>
                    <a:lnTo>
                      <a:pt x="965" y="258"/>
                    </a:lnTo>
                    <a:lnTo>
                      <a:pt x="977" y="258"/>
                    </a:lnTo>
                    <a:lnTo>
                      <a:pt x="990" y="260"/>
                    </a:lnTo>
                    <a:lnTo>
                      <a:pt x="1003" y="260"/>
                    </a:lnTo>
                    <a:lnTo>
                      <a:pt x="1015" y="260"/>
                    </a:lnTo>
                    <a:lnTo>
                      <a:pt x="1028" y="260"/>
                    </a:lnTo>
                    <a:lnTo>
                      <a:pt x="1040" y="260"/>
                    </a:lnTo>
                    <a:lnTo>
                      <a:pt x="1053" y="260"/>
                    </a:lnTo>
                    <a:lnTo>
                      <a:pt x="1064" y="260"/>
                    </a:lnTo>
                    <a:lnTo>
                      <a:pt x="1076" y="260"/>
                    </a:lnTo>
                    <a:lnTo>
                      <a:pt x="1089" y="260"/>
                    </a:lnTo>
                    <a:lnTo>
                      <a:pt x="1100" y="262"/>
                    </a:lnTo>
                    <a:lnTo>
                      <a:pt x="1112" y="262"/>
                    </a:lnTo>
                    <a:lnTo>
                      <a:pt x="1123" y="262"/>
                    </a:lnTo>
                    <a:lnTo>
                      <a:pt x="1135" y="262"/>
                    </a:lnTo>
                    <a:lnTo>
                      <a:pt x="1146" y="262"/>
                    </a:lnTo>
                    <a:lnTo>
                      <a:pt x="1155" y="262"/>
                    </a:lnTo>
                    <a:lnTo>
                      <a:pt x="1167" y="262"/>
                    </a:lnTo>
                    <a:lnTo>
                      <a:pt x="1178" y="262"/>
                    </a:lnTo>
                    <a:lnTo>
                      <a:pt x="1188" y="262"/>
                    </a:lnTo>
                    <a:lnTo>
                      <a:pt x="1197" y="262"/>
                    </a:lnTo>
                    <a:lnTo>
                      <a:pt x="1205" y="262"/>
                    </a:lnTo>
                    <a:lnTo>
                      <a:pt x="1214" y="262"/>
                    </a:lnTo>
                    <a:lnTo>
                      <a:pt x="1222" y="262"/>
                    </a:lnTo>
                    <a:lnTo>
                      <a:pt x="1230" y="260"/>
                    </a:lnTo>
                    <a:lnTo>
                      <a:pt x="1239" y="260"/>
                    </a:lnTo>
                    <a:lnTo>
                      <a:pt x="1245" y="260"/>
                    </a:lnTo>
                    <a:lnTo>
                      <a:pt x="1251" y="260"/>
                    </a:lnTo>
                    <a:lnTo>
                      <a:pt x="1256" y="260"/>
                    </a:lnTo>
                    <a:lnTo>
                      <a:pt x="1262" y="260"/>
                    </a:lnTo>
                    <a:lnTo>
                      <a:pt x="1266" y="258"/>
                    </a:lnTo>
                    <a:lnTo>
                      <a:pt x="1271" y="258"/>
                    </a:lnTo>
                    <a:lnTo>
                      <a:pt x="1277" y="258"/>
                    </a:lnTo>
                    <a:lnTo>
                      <a:pt x="1281" y="256"/>
                    </a:lnTo>
                    <a:lnTo>
                      <a:pt x="1285" y="251"/>
                    </a:lnTo>
                    <a:lnTo>
                      <a:pt x="1290" y="245"/>
                    </a:lnTo>
                    <a:lnTo>
                      <a:pt x="1292" y="241"/>
                    </a:lnTo>
                    <a:lnTo>
                      <a:pt x="1296" y="237"/>
                    </a:lnTo>
                    <a:lnTo>
                      <a:pt x="1296" y="234"/>
                    </a:lnTo>
                    <a:lnTo>
                      <a:pt x="1294" y="232"/>
                    </a:lnTo>
                    <a:lnTo>
                      <a:pt x="1292" y="230"/>
                    </a:lnTo>
                    <a:lnTo>
                      <a:pt x="1289" y="230"/>
                    </a:lnTo>
                    <a:lnTo>
                      <a:pt x="1287" y="228"/>
                    </a:lnTo>
                    <a:lnTo>
                      <a:pt x="1283" y="228"/>
                    </a:lnTo>
                    <a:lnTo>
                      <a:pt x="1277" y="228"/>
                    </a:lnTo>
                    <a:lnTo>
                      <a:pt x="1271" y="226"/>
                    </a:lnTo>
                    <a:lnTo>
                      <a:pt x="1266" y="226"/>
                    </a:lnTo>
                    <a:lnTo>
                      <a:pt x="1262" y="226"/>
                    </a:lnTo>
                    <a:lnTo>
                      <a:pt x="1256" y="226"/>
                    </a:lnTo>
                    <a:lnTo>
                      <a:pt x="1251" y="226"/>
                    </a:lnTo>
                    <a:lnTo>
                      <a:pt x="1243" y="226"/>
                    </a:lnTo>
                    <a:lnTo>
                      <a:pt x="1237" y="226"/>
                    </a:lnTo>
                    <a:lnTo>
                      <a:pt x="1230" y="226"/>
                    </a:lnTo>
                    <a:lnTo>
                      <a:pt x="1222" y="226"/>
                    </a:lnTo>
                    <a:lnTo>
                      <a:pt x="1214" y="226"/>
                    </a:lnTo>
                    <a:lnTo>
                      <a:pt x="1205" y="226"/>
                    </a:lnTo>
                    <a:lnTo>
                      <a:pt x="1195" y="226"/>
                    </a:lnTo>
                    <a:lnTo>
                      <a:pt x="1188" y="226"/>
                    </a:lnTo>
                    <a:lnTo>
                      <a:pt x="1176" y="226"/>
                    </a:lnTo>
                    <a:lnTo>
                      <a:pt x="1167" y="226"/>
                    </a:lnTo>
                    <a:lnTo>
                      <a:pt x="1155" y="226"/>
                    </a:lnTo>
                    <a:lnTo>
                      <a:pt x="1146" y="226"/>
                    </a:lnTo>
                    <a:lnTo>
                      <a:pt x="1135" y="226"/>
                    </a:lnTo>
                    <a:lnTo>
                      <a:pt x="1123" y="226"/>
                    </a:lnTo>
                    <a:lnTo>
                      <a:pt x="1112" y="226"/>
                    </a:lnTo>
                    <a:lnTo>
                      <a:pt x="1100" y="226"/>
                    </a:lnTo>
                    <a:lnTo>
                      <a:pt x="1087" y="226"/>
                    </a:lnTo>
                    <a:lnTo>
                      <a:pt x="1076" y="226"/>
                    </a:lnTo>
                    <a:lnTo>
                      <a:pt x="1064" y="226"/>
                    </a:lnTo>
                    <a:lnTo>
                      <a:pt x="1053" y="226"/>
                    </a:lnTo>
                    <a:lnTo>
                      <a:pt x="1040" y="226"/>
                    </a:lnTo>
                    <a:lnTo>
                      <a:pt x="1026" y="226"/>
                    </a:lnTo>
                    <a:lnTo>
                      <a:pt x="1015" y="226"/>
                    </a:lnTo>
                    <a:lnTo>
                      <a:pt x="1003" y="226"/>
                    </a:lnTo>
                    <a:lnTo>
                      <a:pt x="990" y="226"/>
                    </a:lnTo>
                    <a:lnTo>
                      <a:pt x="977" y="226"/>
                    </a:lnTo>
                    <a:lnTo>
                      <a:pt x="963" y="226"/>
                    </a:lnTo>
                    <a:lnTo>
                      <a:pt x="952" y="226"/>
                    </a:lnTo>
                    <a:lnTo>
                      <a:pt x="939" y="226"/>
                    </a:lnTo>
                    <a:lnTo>
                      <a:pt x="927" y="226"/>
                    </a:lnTo>
                    <a:lnTo>
                      <a:pt x="916" y="226"/>
                    </a:lnTo>
                    <a:lnTo>
                      <a:pt x="903" y="226"/>
                    </a:lnTo>
                    <a:lnTo>
                      <a:pt x="891" y="224"/>
                    </a:lnTo>
                    <a:lnTo>
                      <a:pt x="878" y="224"/>
                    </a:lnTo>
                    <a:lnTo>
                      <a:pt x="867" y="224"/>
                    </a:lnTo>
                    <a:lnTo>
                      <a:pt x="857" y="224"/>
                    </a:lnTo>
                    <a:lnTo>
                      <a:pt x="846" y="224"/>
                    </a:lnTo>
                    <a:lnTo>
                      <a:pt x="834" y="224"/>
                    </a:lnTo>
                    <a:lnTo>
                      <a:pt x="825" y="224"/>
                    </a:lnTo>
                    <a:lnTo>
                      <a:pt x="815" y="224"/>
                    </a:lnTo>
                    <a:lnTo>
                      <a:pt x="806" y="224"/>
                    </a:lnTo>
                    <a:lnTo>
                      <a:pt x="796" y="224"/>
                    </a:lnTo>
                    <a:lnTo>
                      <a:pt x="787" y="222"/>
                    </a:lnTo>
                    <a:lnTo>
                      <a:pt x="779" y="222"/>
                    </a:lnTo>
                    <a:lnTo>
                      <a:pt x="770" y="222"/>
                    </a:lnTo>
                    <a:lnTo>
                      <a:pt x="764" y="222"/>
                    </a:lnTo>
                    <a:lnTo>
                      <a:pt x="756" y="222"/>
                    </a:lnTo>
                    <a:lnTo>
                      <a:pt x="751" y="222"/>
                    </a:lnTo>
                    <a:lnTo>
                      <a:pt x="743" y="222"/>
                    </a:lnTo>
                    <a:lnTo>
                      <a:pt x="737" y="222"/>
                    </a:lnTo>
                    <a:lnTo>
                      <a:pt x="732" y="220"/>
                    </a:lnTo>
                    <a:lnTo>
                      <a:pt x="730" y="220"/>
                    </a:lnTo>
                    <a:lnTo>
                      <a:pt x="722" y="220"/>
                    </a:lnTo>
                    <a:lnTo>
                      <a:pt x="718" y="218"/>
                    </a:lnTo>
                    <a:lnTo>
                      <a:pt x="714" y="216"/>
                    </a:lnTo>
                    <a:lnTo>
                      <a:pt x="707" y="213"/>
                    </a:lnTo>
                    <a:lnTo>
                      <a:pt x="703" y="211"/>
                    </a:lnTo>
                    <a:lnTo>
                      <a:pt x="697" y="209"/>
                    </a:lnTo>
                    <a:lnTo>
                      <a:pt x="692" y="205"/>
                    </a:lnTo>
                    <a:lnTo>
                      <a:pt x="686" y="205"/>
                    </a:lnTo>
                    <a:lnTo>
                      <a:pt x="678" y="201"/>
                    </a:lnTo>
                    <a:lnTo>
                      <a:pt x="673" y="197"/>
                    </a:lnTo>
                    <a:lnTo>
                      <a:pt x="665" y="196"/>
                    </a:lnTo>
                    <a:lnTo>
                      <a:pt x="657" y="192"/>
                    </a:lnTo>
                    <a:lnTo>
                      <a:pt x="650" y="188"/>
                    </a:lnTo>
                    <a:lnTo>
                      <a:pt x="640" y="184"/>
                    </a:lnTo>
                    <a:lnTo>
                      <a:pt x="633" y="180"/>
                    </a:lnTo>
                    <a:lnTo>
                      <a:pt x="623" y="178"/>
                    </a:lnTo>
                    <a:lnTo>
                      <a:pt x="612" y="173"/>
                    </a:lnTo>
                    <a:lnTo>
                      <a:pt x="602" y="169"/>
                    </a:lnTo>
                    <a:lnTo>
                      <a:pt x="593" y="163"/>
                    </a:lnTo>
                    <a:lnTo>
                      <a:pt x="581" y="159"/>
                    </a:lnTo>
                    <a:lnTo>
                      <a:pt x="570" y="156"/>
                    </a:lnTo>
                    <a:lnTo>
                      <a:pt x="559" y="150"/>
                    </a:lnTo>
                    <a:lnTo>
                      <a:pt x="547" y="144"/>
                    </a:lnTo>
                    <a:lnTo>
                      <a:pt x="538" y="140"/>
                    </a:lnTo>
                    <a:lnTo>
                      <a:pt x="524" y="137"/>
                    </a:lnTo>
                    <a:lnTo>
                      <a:pt x="513" y="131"/>
                    </a:lnTo>
                    <a:lnTo>
                      <a:pt x="502" y="127"/>
                    </a:lnTo>
                    <a:lnTo>
                      <a:pt x="490" y="121"/>
                    </a:lnTo>
                    <a:lnTo>
                      <a:pt x="479" y="118"/>
                    </a:lnTo>
                    <a:lnTo>
                      <a:pt x="465" y="112"/>
                    </a:lnTo>
                    <a:lnTo>
                      <a:pt x="454" y="106"/>
                    </a:lnTo>
                    <a:lnTo>
                      <a:pt x="443" y="102"/>
                    </a:lnTo>
                    <a:lnTo>
                      <a:pt x="429" y="97"/>
                    </a:lnTo>
                    <a:lnTo>
                      <a:pt x="418" y="91"/>
                    </a:lnTo>
                    <a:lnTo>
                      <a:pt x="407" y="87"/>
                    </a:lnTo>
                    <a:lnTo>
                      <a:pt x="393" y="82"/>
                    </a:lnTo>
                    <a:lnTo>
                      <a:pt x="382" y="78"/>
                    </a:lnTo>
                    <a:lnTo>
                      <a:pt x="370" y="72"/>
                    </a:lnTo>
                    <a:lnTo>
                      <a:pt x="359" y="68"/>
                    </a:lnTo>
                    <a:lnTo>
                      <a:pt x="348" y="63"/>
                    </a:lnTo>
                    <a:lnTo>
                      <a:pt x="334" y="59"/>
                    </a:lnTo>
                    <a:lnTo>
                      <a:pt x="323" y="53"/>
                    </a:lnTo>
                    <a:lnTo>
                      <a:pt x="311" y="49"/>
                    </a:lnTo>
                    <a:lnTo>
                      <a:pt x="302" y="45"/>
                    </a:lnTo>
                    <a:lnTo>
                      <a:pt x="292" y="42"/>
                    </a:lnTo>
                    <a:lnTo>
                      <a:pt x="281" y="38"/>
                    </a:lnTo>
                    <a:lnTo>
                      <a:pt x="272" y="34"/>
                    </a:lnTo>
                    <a:lnTo>
                      <a:pt x="262" y="30"/>
                    </a:lnTo>
                    <a:lnTo>
                      <a:pt x="253" y="26"/>
                    </a:lnTo>
                    <a:lnTo>
                      <a:pt x="245" y="25"/>
                    </a:lnTo>
                    <a:lnTo>
                      <a:pt x="235" y="19"/>
                    </a:lnTo>
                    <a:lnTo>
                      <a:pt x="228" y="17"/>
                    </a:lnTo>
                    <a:lnTo>
                      <a:pt x="220" y="13"/>
                    </a:lnTo>
                    <a:lnTo>
                      <a:pt x="213" y="11"/>
                    </a:lnTo>
                    <a:lnTo>
                      <a:pt x="207" y="9"/>
                    </a:lnTo>
                    <a:lnTo>
                      <a:pt x="201" y="7"/>
                    </a:lnTo>
                    <a:lnTo>
                      <a:pt x="194" y="6"/>
                    </a:lnTo>
                    <a:lnTo>
                      <a:pt x="190" y="4"/>
                    </a:lnTo>
                    <a:lnTo>
                      <a:pt x="184" y="2"/>
                    </a:lnTo>
                    <a:lnTo>
                      <a:pt x="180" y="2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3" y="2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48" y="2"/>
                    </a:lnTo>
                    <a:lnTo>
                      <a:pt x="142" y="6"/>
                    </a:lnTo>
                    <a:lnTo>
                      <a:pt x="137" y="9"/>
                    </a:lnTo>
                    <a:lnTo>
                      <a:pt x="131" y="15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23" y="28"/>
                    </a:lnTo>
                    <a:lnTo>
                      <a:pt x="121" y="36"/>
                    </a:lnTo>
                    <a:lnTo>
                      <a:pt x="119" y="40"/>
                    </a:lnTo>
                    <a:lnTo>
                      <a:pt x="116" y="45"/>
                    </a:lnTo>
                    <a:lnTo>
                      <a:pt x="114" y="47"/>
                    </a:lnTo>
                    <a:lnTo>
                      <a:pt x="112" y="51"/>
                    </a:lnTo>
                    <a:lnTo>
                      <a:pt x="110" y="57"/>
                    </a:lnTo>
                    <a:lnTo>
                      <a:pt x="108" y="63"/>
                    </a:lnTo>
                    <a:lnTo>
                      <a:pt x="106" y="66"/>
                    </a:lnTo>
                    <a:lnTo>
                      <a:pt x="102" y="72"/>
                    </a:lnTo>
                    <a:lnTo>
                      <a:pt x="100" y="78"/>
                    </a:lnTo>
                    <a:lnTo>
                      <a:pt x="99" y="85"/>
                    </a:lnTo>
                    <a:lnTo>
                      <a:pt x="95" y="91"/>
                    </a:lnTo>
                    <a:lnTo>
                      <a:pt x="93" y="99"/>
                    </a:lnTo>
                    <a:lnTo>
                      <a:pt x="89" y="106"/>
                    </a:lnTo>
                    <a:lnTo>
                      <a:pt x="87" y="114"/>
                    </a:lnTo>
                    <a:lnTo>
                      <a:pt x="83" y="121"/>
                    </a:lnTo>
                    <a:lnTo>
                      <a:pt x="80" y="131"/>
                    </a:lnTo>
                    <a:lnTo>
                      <a:pt x="76" y="139"/>
                    </a:lnTo>
                    <a:lnTo>
                      <a:pt x="74" y="148"/>
                    </a:lnTo>
                    <a:lnTo>
                      <a:pt x="70" y="158"/>
                    </a:lnTo>
                    <a:lnTo>
                      <a:pt x="66" y="167"/>
                    </a:lnTo>
                    <a:lnTo>
                      <a:pt x="62" y="178"/>
                    </a:lnTo>
                    <a:lnTo>
                      <a:pt x="61" y="188"/>
                    </a:lnTo>
                    <a:lnTo>
                      <a:pt x="57" y="199"/>
                    </a:lnTo>
                    <a:lnTo>
                      <a:pt x="53" y="211"/>
                    </a:lnTo>
                    <a:lnTo>
                      <a:pt x="49" y="220"/>
                    </a:lnTo>
                    <a:lnTo>
                      <a:pt x="47" y="234"/>
                    </a:lnTo>
                    <a:lnTo>
                      <a:pt x="43" y="245"/>
                    </a:lnTo>
                    <a:lnTo>
                      <a:pt x="40" y="256"/>
                    </a:lnTo>
                    <a:lnTo>
                      <a:pt x="38" y="270"/>
                    </a:lnTo>
                    <a:lnTo>
                      <a:pt x="34" y="283"/>
                    </a:lnTo>
                    <a:lnTo>
                      <a:pt x="30" y="294"/>
                    </a:lnTo>
                    <a:lnTo>
                      <a:pt x="26" y="308"/>
                    </a:lnTo>
                    <a:lnTo>
                      <a:pt x="24" y="321"/>
                    </a:lnTo>
                    <a:lnTo>
                      <a:pt x="23" y="334"/>
                    </a:lnTo>
                    <a:lnTo>
                      <a:pt x="19" y="348"/>
                    </a:lnTo>
                    <a:lnTo>
                      <a:pt x="17" y="361"/>
                    </a:lnTo>
                    <a:lnTo>
                      <a:pt x="15" y="374"/>
                    </a:lnTo>
                    <a:lnTo>
                      <a:pt x="13" y="389"/>
                    </a:lnTo>
                    <a:lnTo>
                      <a:pt x="9" y="403"/>
                    </a:lnTo>
                    <a:lnTo>
                      <a:pt x="7" y="418"/>
                    </a:lnTo>
                    <a:lnTo>
                      <a:pt x="5" y="431"/>
                    </a:lnTo>
                    <a:lnTo>
                      <a:pt x="5" y="448"/>
                    </a:lnTo>
                    <a:lnTo>
                      <a:pt x="2" y="462"/>
                    </a:lnTo>
                    <a:lnTo>
                      <a:pt x="2" y="477"/>
                    </a:lnTo>
                    <a:lnTo>
                      <a:pt x="0" y="492"/>
                    </a:lnTo>
                    <a:lnTo>
                      <a:pt x="0" y="509"/>
                    </a:lnTo>
                    <a:lnTo>
                      <a:pt x="0" y="522"/>
                    </a:lnTo>
                    <a:lnTo>
                      <a:pt x="0" y="538"/>
                    </a:lnTo>
                    <a:lnTo>
                      <a:pt x="0" y="553"/>
                    </a:lnTo>
                    <a:lnTo>
                      <a:pt x="0" y="570"/>
                    </a:lnTo>
                    <a:lnTo>
                      <a:pt x="0" y="585"/>
                    </a:lnTo>
                    <a:lnTo>
                      <a:pt x="0" y="602"/>
                    </a:lnTo>
                    <a:lnTo>
                      <a:pt x="0" y="617"/>
                    </a:lnTo>
                    <a:lnTo>
                      <a:pt x="4" y="634"/>
                    </a:lnTo>
                    <a:lnTo>
                      <a:pt x="4" y="650"/>
                    </a:lnTo>
                    <a:lnTo>
                      <a:pt x="5" y="665"/>
                    </a:lnTo>
                    <a:lnTo>
                      <a:pt x="7" y="682"/>
                    </a:lnTo>
                    <a:lnTo>
                      <a:pt x="9" y="699"/>
                    </a:lnTo>
                    <a:lnTo>
                      <a:pt x="13" y="714"/>
                    </a:lnTo>
                    <a:lnTo>
                      <a:pt x="17" y="731"/>
                    </a:lnTo>
                    <a:lnTo>
                      <a:pt x="21" y="747"/>
                    </a:lnTo>
                    <a:lnTo>
                      <a:pt x="24" y="764"/>
                    </a:lnTo>
                    <a:lnTo>
                      <a:pt x="28" y="779"/>
                    </a:lnTo>
                    <a:lnTo>
                      <a:pt x="32" y="794"/>
                    </a:lnTo>
                    <a:lnTo>
                      <a:pt x="36" y="809"/>
                    </a:lnTo>
                    <a:lnTo>
                      <a:pt x="40" y="824"/>
                    </a:lnTo>
                    <a:lnTo>
                      <a:pt x="42" y="838"/>
                    </a:lnTo>
                    <a:lnTo>
                      <a:pt x="45" y="851"/>
                    </a:lnTo>
                    <a:lnTo>
                      <a:pt x="47" y="862"/>
                    </a:lnTo>
                    <a:lnTo>
                      <a:pt x="53" y="876"/>
                    </a:lnTo>
                    <a:lnTo>
                      <a:pt x="55" y="887"/>
                    </a:lnTo>
                    <a:lnTo>
                      <a:pt x="59" y="899"/>
                    </a:lnTo>
                    <a:lnTo>
                      <a:pt x="61" y="908"/>
                    </a:lnTo>
                    <a:lnTo>
                      <a:pt x="64" y="919"/>
                    </a:lnTo>
                    <a:lnTo>
                      <a:pt x="66" y="929"/>
                    </a:lnTo>
                    <a:lnTo>
                      <a:pt x="70" y="938"/>
                    </a:lnTo>
                    <a:lnTo>
                      <a:pt x="72" y="948"/>
                    </a:lnTo>
                    <a:lnTo>
                      <a:pt x="76" y="956"/>
                    </a:lnTo>
                    <a:lnTo>
                      <a:pt x="78" y="963"/>
                    </a:lnTo>
                    <a:lnTo>
                      <a:pt x="80" y="971"/>
                    </a:lnTo>
                    <a:lnTo>
                      <a:pt x="81" y="978"/>
                    </a:lnTo>
                    <a:lnTo>
                      <a:pt x="85" y="986"/>
                    </a:lnTo>
                    <a:lnTo>
                      <a:pt x="85" y="992"/>
                    </a:lnTo>
                    <a:lnTo>
                      <a:pt x="89" y="997"/>
                    </a:lnTo>
                    <a:lnTo>
                      <a:pt x="91" y="1003"/>
                    </a:lnTo>
                    <a:lnTo>
                      <a:pt x="93" y="1009"/>
                    </a:lnTo>
                    <a:lnTo>
                      <a:pt x="95" y="1014"/>
                    </a:lnTo>
                    <a:lnTo>
                      <a:pt x="97" y="1018"/>
                    </a:lnTo>
                    <a:lnTo>
                      <a:pt x="99" y="1022"/>
                    </a:lnTo>
                    <a:lnTo>
                      <a:pt x="100" y="1028"/>
                    </a:lnTo>
                    <a:lnTo>
                      <a:pt x="104" y="1035"/>
                    </a:lnTo>
                    <a:lnTo>
                      <a:pt x="108" y="1043"/>
                    </a:lnTo>
                    <a:lnTo>
                      <a:pt x="110" y="1047"/>
                    </a:lnTo>
                    <a:lnTo>
                      <a:pt x="114" y="1051"/>
                    </a:lnTo>
                    <a:lnTo>
                      <a:pt x="116" y="1054"/>
                    </a:lnTo>
                    <a:lnTo>
                      <a:pt x="119" y="1058"/>
                    </a:lnTo>
                    <a:lnTo>
                      <a:pt x="123" y="1060"/>
                    </a:lnTo>
                    <a:lnTo>
                      <a:pt x="127" y="1062"/>
                    </a:lnTo>
                    <a:lnTo>
                      <a:pt x="133" y="1062"/>
                    </a:lnTo>
                    <a:lnTo>
                      <a:pt x="138" y="1060"/>
                    </a:lnTo>
                    <a:lnTo>
                      <a:pt x="140" y="1060"/>
                    </a:lnTo>
                    <a:lnTo>
                      <a:pt x="144" y="1060"/>
                    </a:lnTo>
                    <a:lnTo>
                      <a:pt x="150" y="1060"/>
                    </a:lnTo>
                    <a:lnTo>
                      <a:pt x="157" y="1060"/>
                    </a:lnTo>
                    <a:lnTo>
                      <a:pt x="163" y="1060"/>
                    </a:lnTo>
                    <a:lnTo>
                      <a:pt x="167" y="1060"/>
                    </a:lnTo>
                    <a:lnTo>
                      <a:pt x="173" y="1060"/>
                    </a:lnTo>
                    <a:lnTo>
                      <a:pt x="178" y="1060"/>
                    </a:lnTo>
                    <a:lnTo>
                      <a:pt x="184" y="1060"/>
                    </a:lnTo>
                    <a:lnTo>
                      <a:pt x="190" y="1060"/>
                    </a:lnTo>
                    <a:lnTo>
                      <a:pt x="197" y="1060"/>
                    </a:lnTo>
                    <a:lnTo>
                      <a:pt x="205" y="1060"/>
                    </a:lnTo>
                    <a:lnTo>
                      <a:pt x="213" y="1060"/>
                    </a:lnTo>
                    <a:lnTo>
                      <a:pt x="218" y="1060"/>
                    </a:lnTo>
                    <a:lnTo>
                      <a:pt x="228" y="1060"/>
                    </a:lnTo>
                    <a:lnTo>
                      <a:pt x="235" y="1060"/>
                    </a:lnTo>
                    <a:lnTo>
                      <a:pt x="243" y="1060"/>
                    </a:lnTo>
                    <a:lnTo>
                      <a:pt x="251" y="1060"/>
                    </a:lnTo>
                    <a:lnTo>
                      <a:pt x="260" y="1060"/>
                    </a:lnTo>
                    <a:lnTo>
                      <a:pt x="270" y="1060"/>
                    </a:lnTo>
                    <a:lnTo>
                      <a:pt x="277" y="1060"/>
                    </a:lnTo>
                    <a:lnTo>
                      <a:pt x="287" y="1060"/>
                    </a:lnTo>
                    <a:lnTo>
                      <a:pt x="294" y="1060"/>
                    </a:lnTo>
                    <a:lnTo>
                      <a:pt x="306" y="1060"/>
                    </a:lnTo>
                    <a:lnTo>
                      <a:pt x="313" y="1060"/>
                    </a:lnTo>
                    <a:lnTo>
                      <a:pt x="323" y="1060"/>
                    </a:lnTo>
                    <a:lnTo>
                      <a:pt x="332" y="1060"/>
                    </a:lnTo>
                    <a:lnTo>
                      <a:pt x="344" y="1060"/>
                    </a:lnTo>
                    <a:lnTo>
                      <a:pt x="351" y="1060"/>
                    </a:lnTo>
                    <a:lnTo>
                      <a:pt x="361" y="1060"/>
                    </a:lnTo>
                    <a:lnTo>
                      <a:pt x="370" y="1060"/>
                    </a:lnTo>
                    <a:lnTo>
                      <a:pt x="378" y="1060"/>
                    </a:lnTo>
                    <a:lnTo>
                      <a:pt x="387" y="1060"/>
                    </a:lnTo>
                    <a:lnTo>
                      <a:pt x="397" y="1060"/>
                    </a:lnTo>
                    <a:lnTo>
                      <a:pt x="405" y="1060"/>
                    </a:lnTo>
                    <a:lnTo>
                      <a:pt x="414" y="1060"/>
                    </a:lnTo>
                    <a:lnTo>
                      <a:pt x="422" y="1060"/>
                    </a:lnTo>
                    <a:lnTo>
                      <a:pt x="429" y="1060"/>
                    </a:lnTo>
                    <a:lnTo>
                      <a:pt x="439" y="1060"/>
                    </a:lnTo>
                    <a:lnTo>
                      <a:pt x="446" y="1060"/>
                    </a:lnTo>
                    <a:lnTo>
                      <a:pt x="454" y="1060"/>
                    </a:lnTo>
                    <a:lnTo>
                      <a:pt x="462" y="1060"/>
                    </a:lnTo>
                    <a:lnTo>
                      <a:pt x="467" y="1060"/>
                    </a:lnTo>
                    <a:lnTo>
                      <a:pt x="477" y="1060"/>
                    </a:lnTo>
                    <a:lnTo>
                      <a:pt x="483" y="1060"/>
                    </a:lnTo>
                    <a:lnTo>
                      <a:pt x="490" y="1060"/>
                    </a:lnTo>
                    <a:lnTo>
                      <a:pt x="496" y="1060"/>
                    </a:lnTo>
                    <a:lnTo>
                      <a:pt x="502" y="1060"/>
                    </a:lnTo>
                    <a:lnTo>
                      <a:pt x="505" y="1060"/>
                    </a:lnTo>
                    <a:lnTo>
                      <a:pt x="511" y="1060"/>
                    </a:lnTo>
                    <a:lnTo>
                      <a:pt x="517" y="1060"/>
                    </a:lnTo>
                    <a:lnTo>
                      <a:pt x="521" y="1060"/>
                    </a:lnTo>
                    <a:lnTo>
                      <a:pt x="528" y="1060"/>
                    </a:lnTo>
                    <a:lnTo>
                      <a:pt x="534" y="1060"/>
                    </a:lnTo>
                    <a:lnTo>
                      <a:pt x="536" y="1060"/>
                    </a:lnTo>
                    <a:lnTo>
                      <a:pt x="538" y="1060"/>
                    </a:lnTo>
                    <a:lnTo>
                      <a:pt x="536" y="1060"/>
                    </a:lnTo>
                    <a:lnTo>
                      <a:pt x="534" y="1064"/>
                    </a:lnTo>
                    <a:lnTo>
                      <a:pt x="530" y="1068"/>
                    </a:lnTo>
                    <a:lnTo>
                      <a:pt x="530" y="1073"/>
                    </a:lnTo>
                    <a:lnTo>
                      <a:pt x="530" y="1075"/>
                    </a:lnTo>
                    <a:lnTo>
                      <a:pt x="530" y="1081"/>
                    </a:lnTo>
                    <a:lnTo>
                      <a:pt x="532" y="1085"/>
                    </a:lnTo>
                    <a:lnTo>
                      <a:pt x="536" y="1090"/>
                    </a:lnTo>
                    <a:lnTo>
                      <a:pt x="540" y="1094"/>
                    </a:lnTo>
                    <a:lnTo>
                      <a:pt x="545" y="1100"/>
                    </a:lnTo>
                    <a:lnTo>
                      <a:pt x="547" y="1102"/>
                    </a:lnTo>
                    <a:lnTo>
                      <a:pt x="551" y="1106"/>
                    </a:lnTo>
                    <a:lnTo>
                      <a:pt x="557" y="1108"/>
                    </a:lnTo>
                    <a:lnTo>
                      <a:pt x="560" y="1111"/>
                    </a:lnTo>
                    <a:lnTo>
                      <a:pt x="564" y="1113"/>
                    </a:lnTo>
                    <a:lnTo>
                      <a:pt x="570" y="1117"/>
                    </a:lnTo>
                    <a:lnTo>
                      <a:pt x="576" y="1119"/>
                    </a:lnTo>
                    <a:lnTo>
                      <a:pt x="583" y="1123"/>
                    </a:lnTo>
                    <a:lnTo>
                      <a:pt x="589" y="1125"/>
                    </a:lnTo>
                    <a:lnTo>
                      <a:pt x="597" y="1128"/>
                    </a:lnTo>
                    <a:lnTo>
                      <a:pt x="604" y="1130"/>
                    </a:lnTo>
                    <a:lnTo>
                      <a:pt x="612" y="1134"/>
                    </a:lnTo>
                    <a:lnTo>
                      <a:pt x="619" y="1136"/>
                    </a:lnTo>
                    <a:lnTo>
                      <a:pt x="629" y="1140"/>
                    </a:lnTo>
                    <a:lnTo>
                      <a:pt x="633" y="1140"/>
                    </a:lnTo>
                    <a:lnTo>
                      <a:pt x="638" y="1142"/>
                    </a:lnTo>
                    <a:lnTo>
                      <a:pt x="642" y="1142"/>
                    </a:lnTo>
                    <a:lnTo>
                      <a:pt x="648" y="1144"/>
                    </a:lnTo>
                    <a:lnTo>
                      <a:pt x="652" y="1146"/>
                    </a:lnTo>
                    <a:lnTo>
                      <a:pt x="656" y="1146"/>
                    </a:lnTo>
                    <a:lnTo>
                      <a:pt x="661" y="1147"/>
                    </a:lnTo>
                    <a:lnTo>
                      <a:pt x="665" y="1147"/>
                    </a:lnTo>
                    <a:lnTo>
                      <a:pt x="671" y="1149"/>
                    </a:lnTo>
                    <a:lnTo>
                      <a:pt x="676" y="1151"/>
                    </a:lnTo>
                    <a:lnTo>
                      <a:pt x="682" y="1151"/>
                    </a:lnTo>
                    <a:lnTo>
                      <a:pt x="688" y="1153"/>
                    </a:lnTo>
                    <a:lnTo>
                      <a:pt x="692" y="1153"/>
                    </a:lnTo>
                    <a:lnTo>
                      <a:pt x="697" y="1153"/>
                    </a:lnTo>
                    <a:lnTo>
                      <a:pt x="701" y="1155"/>
                    </a:lnTo>
                    <a:lnTo>
                      <a:pt x="707" y="1155"/>
                    </a:lnTo>
                    <a:lnTo>
                      <a:pt x="713" y="1157"/>
                    </a:lnTo>
                    <a:lnTo>
                      <a:pt x="718" y="1157"/>
                    </a:lnTo>
                    <a:lnTo>
                      <a:pt x="724" y="1157"/>
                    </a:lnTo>
                    <a:lnTo>
                      <a:pt x="730" y="1159"/>
                    </a:lnTo>
                    <a:lnTo>
                      <a:pt x="735" y="1159"/>
                    </a:lnTo>
                    <a:lnTo>
                      <a:pt x="741" y="1159"/>
                    </a:lnTo>
                    <a:lnTo>
                      <a:pt x="747" y="1159"/>
                    </a:lnTo>
                    <a:lnTo>
                      <a:pt x="752" y="1161"/>
                    </a:lnTo>
                    <a:lnTo>
                      <a:pt x="758" y="1161"/>
                    </a:lnTo>
                    <a:lnTo>
                      <a:pt x="764" y="1161"/>
                    </a:lnTo>
                    <a:lnTo>
                      <a:pt x="770" y="1161"/>
                    </a:lnTo>
                    <a:lnTo>
                      <a:pt x="775" y="1163"/>
                    </a:lnTo>
                    <a:lnTo>
                      <a:pt x="779" y="1163"/>
                    </a:lnTo>
                    <a:lnTo>
                      <a:pt x="787" y="1163"/>
                    </a:lnTo>
                    <a:lnTo>
                      <a:pt x="790" y="1163"/>
                    </a:lnTo>
                    <a:lnTo>
                      <a:pt x="798" y="1163"/>
                    </a:lnTo>
                    <a:lnTo>
                      <a:pt x="804" y="1163"/>
                    </a:lnTo>
                    <a:lnTo>
                      <a:pt x="810" y="1163"/>
                    </a:lnTo>
                    <a:lnTo>
                      <a:pt x="815" y="1163"/>
                    </a:lnTo>
                    <a:lnTo>
                      <a:pt x="823" y="1163"/>
                    </a:lnTo>
                    <a:lnTo>
                      <a:pt x="827" y="1161"/>
                    </a:lnTo>
                    <a:lnTo>
                      <a:pt x="834" y="1161"/>
                    </a:lnTo>
                    <a:lnTo>
                      <a:pt x="840" y="1161"/>
                    </a:lnTo>
                    <a:lnTo>
                      <a:pt x="846" y="1161"/>
                    </a:lnTo>
                    <a:lnTo>
                      <a:pt x="851" y="1161"/>
                    </a:lnTo>
                    <a:lnTo>
                      <a:pt x="857" y="1161"/>
                    </a:lnTo>
                    <a:lnTo>
                      <a:pt x="863" y="1159"/>
                    </a:lnTo>
                    <a:lnTo>
                      <a:pt x="870" y="1159"/>
                    </a:lnTo>
                    <a:lnTo>
                      <a:pt x="874" y="1157"/>
                    </a:lnTo>
                    <a:lnTo>
                      <a:pt x="880" y="1157"/>
                    </a:lnTo>
                    <a:lnTo>
                      <a:pt x="886" y="1157"/>
                    </a:lnTo>
                    <a:lnTo>
                      <a:pt x="891" y="1155"/>
                    </a:lnTo>
                    <a:lnTo>
                      <a:pt x="897" y="1153"/>
                    </a:lnTo>
                    <a:lnTo>
                      <a:pt x="903" y="1153"/>
                    </a:lnTo>
                    <a:lnTo>
                      <a:pt x="908" y="1151"/>
                    </a:lnTo>
                    <a:lnTo>
                      <a:pt x="914" y="1151"/>
                    </a:lnTo>
                    <a:lnTo>
                      <a:pt x="918" y="1151"/>
                    </a:lnTo>
                    <a:lnTo>
                      <a:pt x="922" y="1149"/>
                    </a:lnTo>
                    <a:lnTo>
                      <a:pt x="927" y="1147"/>
                    </a:lnTo>
                    <a:lnTo>
                      <a:pt x="933" y="1147"/>
                    </a:lnTo>
                    <a:lnTo>
                      <a:pt x="937" y="1146"/>
                    </a:lnTo>
                    <a:lnTo>
                      <a:pt x="941" y="1146"/>
                    </a:lnTo>
                    <a:lnTo>
                      <a:pt x="946" y="1144"/>
                    </a:lnTo>
                    <a:lnTo>
                      <a:pt x="950" y="1144"/>
                    </a:lnTo>
                    <a:lnTo>
                      <a:pt x="958" y="1142"/>
                    </a:lnTo>
                    <a:lnTo>
                      <a:pt x="965" y="1138"/>
                    </a:lnTo>
                    <a:lnTo>
                      <a:pt x="973" y="1136"/>
                    </a:lnTo>
                    <a:lnTo>
                      <a:pt x="981" y="1134"/>
                    </a:lnTo>
                    <a:lnTo>
                      <a:pt x="988" y="1130"/>
                    </a:lnTo>
                    <a:lnTo>
                      <a:pt x="994" y="1128"/>
                    </a:lnTo>
                    <a:lnTo>
                      <a:pt x="1000" y="1127"/>
                    </a:lnTo>
                    <a:lnTo>
                      <a:pt x="1007" y="1125"/>
                    </a:lnTo>
                    <a:lnTo>
                      <a:pt x="1011" y="1123"/>
                    </a:lnTo>
                    <a:lnTo>
                      <a:pt x="1015" y="1119"/>
                    </a:lnTo>
                    <a:lnTo>
                      <a:pt x="1019" y="1117"/>
                    </a:lnTo>
                    <a:lnTo>
                      <a:pt x="1024" y="1115"/>
                    </a:lnTo>
                    <a:lnTo>
                      <a:pt x="1032" y="1111"/>
                    </a:lnTo>
                    <a:lnTo>
                      <a:pt x="1038" y="1108"/>
                    </a:lnTo>
                    <a:lnTo>
                      <a:pt x="1041" y="1106"/>
                    </a:lnTo>
                    <a:lnTo>
                      <a:pt x="1045" y="1104"/>
                    </a:lnTo>
                    <a:lnTo>
                      <a:pt x="1047" y="1104"/>
                    </a:lnTo>
                    <a:lnTo>
                      <a:pt x="1049" y="1104"/>
                    </a:lnTo>
                    <a:lnTo>
                      <a:pt x="1041" y="1087"/>
                    </a:lnTo>
                    <a:lnTo>
                      <a:pt x="1036" y="1087"/>
                    </a:lnTo>
                    <a:lnTo>
                      <a:pt x="1030" y="1087"/>
                    </a:lnTo>
                    <a:lnTo>
                      <a:pt x="1022" y="1090"/>
                    </a:lnTo>
                    <a:lnTo>
                      <a:pt x="1019" y="1090"/>
                    </a:lnTo>
                    <a:lnTo>
                      <a:pt x="1013" y="1090"/>
                    </a:lnTo>
                    <a:lnTo>
                      <a:pt x="1007" y="1092"/>
                    </a:lnTo>
                    <a:lnTo>
                      <a:pt x="1001" y="1094"/>
                    </a:lnTo>
                    <a:lnTo>
                      <a:pt x="994" y="1094"/>
                    </a:lnTo>
                    <a:lnTo>
                      <a:pt x="988" y="1096"/>
                    </a:lnTo>
                    <a:lnTo>
                      <a:pt x="981" y="1096"/>
                    </a:lnTo>
                    <a:lnTo>
                      <a:pt x="975" y="1098"/>
                    </a:lnTo>
                    <a:lnTo>
                      <a:pt x="965" y="1100"/>
                    </a:lnTo>
                    <a:lnTo>
                      <a:pt x="958" y="1102"/>
                    </a:lnTo>
                    <a:lnTo>
                      <a:pt x="948" y="1102"/>
                    </a:lnTo>
                    <a:lnTo>
                      <a:pt x="941" y="1104"/>
                    </a:lnTo>
                    <a:lnTo>
                      <a:pt x="931" y="1104"/>
                    </a:lnTo>
                    <a:lnTo>
                      <a:pt x="922" y="1106"/>
                    </a:lnTo>
                    <a:lnTo>
                      <a:pt x="912" y="1108"/>
                    </a:lnTo>
                    <a:lnTo>
                      <a:pt x="903" y="1109"/>
                    </a:lnTo>
                    <a:lnTo>
                      <a:pt x="893" y="1109"/>
                    </a:lnTo>
                    <a:lnTo>
                      <a:pt x="884" y="1111"/>
                    </a:lnTo>
                    <a:lnTo>
                      <a:pt x="872" y="1111"/>
                    </a:lnTo>
                    <a:lnTo>
                      <a:pt x="863" y="1113"/>
                    </a:lnTo>
                    <a:lnTo>
                      <a:pt x="851" y="1113"/>
                    </a:lnTo>
                    <a:lnTo>
                      <a:pt x="842" y="1115"/>
                    </a:lnTo>
                    <a:lnTo>
                      <a:pt x="832" y="1117"/>
                    </a:lnTo>
                    <a:lnTo>
                      <a:pt x="823" y="1119"/>
                    </a:lnTo>
                    <a:lnTo>
                      <a:pt x="811" y="1119"/>
                    </a:lnTo>
                    <a:lnTo>
                      <a:pt x="800" y="1119"/>
                    </a:lnTo>
                    <a:lnTo>
                      <a:pt x="789" y="1119"/>
                    </a:lnTo>
                    <a:lnTo>
                      <a:pt x="779" y="1119"/>
                    </a:lnTo>
                    <a:lnTo>
                      <a:pt x="768" y="1119"/>
                    </a:lnTo>
                    <a:lnTo>
                      <a:pt x="758" y="1119"/>
                    </a:lnTo>
                    <a:lnTo>
                      <a:pt x="747" y="1119"/>
                    </a:lnTo>
                    <a:lnTo>
                      <a:pt x="737" y="1121"/>
                    </a:lnTo>
                    <a:lnTo>
                      <a:pt x="728" y="1119"/>
                    </a:lnTo>
                    <a:lnTo>
                      <a:pt x="716" y="1119"/>
                    </a:lnTo>
                    <a:lnTo>
                      <a:pt x="707" y="1119"/>
                    </a:lnTo>
                    <a:lnTo>
                      <a:pt x="697" y="1119"/>
                    </a:lnTo>
                    <a:lnTo>
                      <a:pt x="688" y="1117"/>
                    </a:lnTo>
                    <a:lnTo>
                      <a:pt x="680" y="1115"/>
                    </a:lnTo>
                    <a:lnTo>
                      <a:pt x="671" y="1115"/>
                    </a:lnTo>
                    <a:lnTo>
                      <a:pt x="663" y="1113"/>
                    </a:lnTo>
                    <a:lnTo>
                      <a:pt x="654" y="1111"/>
                    </a:lnTo>
                    <a:lnTo>
                      <a:pt x="644" y="1109"/>
                    </a:lnTo>
                    <a:lnTo>
                      <a:pt x="637" y="1108"/>
                    </a:lnTo>
                    <a:lnTo>
                      <a:pt x="629" y="1106"/>
                    </a:lnTo>
                    <a:lnTo>
                      <a:pt x="621" y="1104"/>
                    </a:lnTo>
                    <a:lnTo>
                      <a:pt x="616" y="1100"/>
                    </a:lnTo>
                    <a:lnTo>
                      <a:pt x="608" y="1096"/>
                    </a:lnTo>
                    <a:lnTo>
                      <a:pt x="604" y="1094"/>
                    </a:lnTo>
                    <a:lnTo>
                      <a:pt x="597" y="1090"/>
                    </a:lnTo>
                    <a:lnTo>
                      <a:pt x="593" y="1087"/>
                    </a:lnTo>
                    <a:lnTo>
                      <a:pt x="587" y="1083"/>
                    </a:lnTo>
                    <a:lnTo>
                      <a:pt x="583" y="1079"/>
                    </a:lnTo>
                    <a:lnTo>
                      <a:pt x="579" y="1073"/>
                    </a:lnTo>
                    <a:lnTo>
                      <a:pt x="578" y="1070"/>
                    </a:lnTo>
                    <a:lnTo>
                      <a:pt x="574" y="1064"/>
                    </a:lnTo>
                    <a:lnTo>
                      <a:pt x="574" y="1058"/>
                    </a:lnTo>
                    <a:lnTo>
                      <a:pt x="576" y="1054"/>
                    </a:lnTo>
                    <a:lnTo>
                      <a:pt x="576" y="1051"/>
                    </a:lnTo>
                    <a:lnTo>
                      <a:pt x="578" y="1047"/>
                    </a:lnTo>
                    <a:lnTo>
                      <a:pt x="576" y="1043"/>
                    </a:lnTo>
                    <a:lnTo>
                      <a:pt x="574" y="1037"/>
                    </a:lnTo>
                    <a:lnTo>
                      <a:pt x="570" y="1035"/>
                    </a:lnTo>
                    <a:lnTo>
                      <a:pt x="562" y="1033"/>
                    </a:lnTo>
                    <a:lnTo>
                      <a:pt x="559" y="1033"/>
                    </a:lnTo>
                    <a:lnTo>
                      <a:pt x="555" y="1032"/>
                    </a:lnTo>
                    <a:lnTo>
                      <a:pt x="551" y="1032"/>
                    </a:lnTo>
                    <a:lnTo>
                      <a:pt x="545" y="1032"/>
                    </a:lnTo>
                    <a:lnTo>
                      <a:pt x="541" y="1032"/>
                    </a:lnTo>
                    <a:lnTo>
                      <a:pt x="538" y="1032"/>
                    </a:lnTo>
                    <a:lnTo>
                      <a:pt x="532" y="1032"/>
                    </a:lnTo>
                    <a:lnTo>
                      <a:pt x="526" y="1032"/>
                    </a:lnTo>
                    <a:lnTo>
                      <a:pt x="521" y="1032"/>
                    </a:lnTo>
                    <a:lnTo>
                      <a:pt x="515" y="1032"/>
                    </a:lnTo>
                    <a:lnTo>
                      <a:pt x="507" y="1032"/>
                    </a:lnTo>
                    <a:lnTo>
                      <a:pt x="502" y="1032"/>
                    </a:lnTo>
                    <a:lnTo>
                      <a:pt x="494" y="1032"/>
                    </a:lnTo>
                    <a:lnTo>
                      <a:pt x="488" y="1032"/>
                    </a:lnTo>
                    <a:lnTo>
                      <a:pt x="481" y="1032"/>
                    </a:lnTo>
                    <a:lnTo>
                      <a:pt x="471" y="1032"/>
                    </a:lnTo>
                    <a:lnTo>
                      <a:pt x="464" y="1032"/>
                    </a:lnTo>
                    <a:lnTo>
                      <a:pt x="456" y="1032"/>
                    </a:lnTo>
                    <a:lnTo>
                      <a:pt x="446" y="1032"/>
                    </a:lnTo>
                    <a:lnTo>
                      <a:pt x="437" y="1032"/>
                    </a:lnTo>
                    <a:lnTo>
                      <a:pt x="429" y="1032"/>
                    </a:lnTo>
                    <a:lnTo>
                      <a:pt x="420" y="1032"/>
                    </a:lnTo>
                    <a:lnTo>
                      <a:pt x="410" y="1032"/>
                    </a:lnTo>
                    <a:lnTo>
                      <a:pt x="401" y="1032"/>
                    </a:lnTo>
                    <a:lnTo>
                      <a:pt x="391" y="1032"/>
                    </a:lnTo>
                    <a:lnTo>
                      <a:pt x="382" y="1032"/>
                    </a:lnTo>
                    <a:lnTo>
                      <a:pt x="372" y="1032"/>
                    </a:lnTo>
                    <a:lnTo>
                      <a:pt x="365" y="1032"/>
                    </a:lnTo>
                    <a:lnTo>
                      <a:pt x="353" y="1032"/>
                    </a:lnTo>
                    <a:lnTo>
                      <a:pt x="346" y="1032"/>
                    </a:lnTo>
                    <a:lnTo>
                      <a:pt x="336" y="1032"/>
                    </a:lnTo>
                    <a:lnTo>
                      <a:pt x="327" y="1032"/>
                    </a:lnTo>
                    <a:lnTo>
                      <a:pt x="315" y="1032"/>
                    </a:lnTo>
                    <a:lnTo>
                      <a:pt x="306" y="1032"/>
                    </a:lnTo>
                    <a:lnTo>
                      <a:pt x="296" y="1032"/>
                    </a:lnTo>
                    <a:lnTo>
                      <a:pt x="289" y="1032"/>
                    </a:lnTo>
                    <a:lnTo>
                      <a:pt x="279" y="1032"/>
                    </a:lnTo>
                    <a:lnTo>
                      <a:pt x="272" y="1032"/>
                    </a:lnTo>
                    <a:lnTo>
                      <a:pt x="260" y="1032"/>
                    </a:lnTo>
                    <a:lnTo>
                      <a:pt x="253" y="1032"/>
                    </a:lnTo>
                    <a:lnTo>
                      <a:pt x="243" y="1032"/>
                    </a:lnTo>
                    <a:lnTo>
                      <a:pt x="235" y="1032"/>
                    </a:lnTo>
                    <a:lnTo>
                      <a:pt x="228" y="1032"/>
                    </a:lnTo>
                    <a:lnTo>
                      <a:pt x="220" y="1032"/>
                    </a:lnTo>
                    <a:lnTo>
                      <a:pt x="213" y="1032"/>
                    </a:lnTo>
                    <a:lnTo>
                      <a:pt x="207" y="1032"/>
                    </a:lnTo>
                    <a:lnTo>
                      <a:pt x="199" y="1032"/>
                    </a:lnTo>
                    <a:lnTo>
                      <a:pt x="192" y="1032"/>
                    </a:lnTo>
                    <a:lnTo>
                      <a:pt x="186" y="1032"/>
                    </a:lnTo>
                    <a:lnTo>
                      <a:pt x="180" y="1032"/>
                    </a:lnTo>
                    <a:lnTo>
                      <a:pt x="175" y="1032"/>
                    </a:lnTo>
                    <a:lnTo>
                      <a:pt x="169" y="1032"/>
                    </a:lnTo>
                    <a:lnTo>
                      <a:pt x="165" y="1032"/>
                    </a:lnTo>
                    <a:lnTo>
                      <a:pt x="161" y="1033"/>
                    </a:lnTo>
                    <a:lnTo>
                      <a:pt x="154" y="1033"/>
                    </a:lnTo>
                    <a:lnTo>
                      <a:pt x="148" y="1033"/>
                    </a:lnTo>
                    <a:lnTo>
                      <a:pt x="146" y="1033"/>
                    </a:lnTo>
                    <a:lnTo>
                      <a:pt x="144" y="10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2" name="Freeform 38"/>
              <p:cNvSpPr>
                <a:spLocks/>
              </p:cNvSpPr>
              <p:nvPr/>
            </p:nvSpPr>
            <p:spPr bwMode="auto">
              <a:xfrm>
                <a:off x="1883" y="176"/>
                <a:ext cx="578" cy="504"/>
              </a:xfrm>
              <a:custGeom>
                <a:avLst/>
                <a:gdLst>
                  <a:gd name="T0" fmla="*/ 38 w 1156"/>
                  <a:gd name="T1" fmla="*/ 53 h 1008"/>
                  <a:gd name="T2" fmla="*/ 40 w 1156"/>
                  <a:gd name="T3" fmla="*/ 53 h 1008"/>
                  <a:gd name="T4" fmla="*/ 42 w 1156"/>
                  <a:gd name="T5" fmla="*/ 54 h 1008"/>
                  <a:gd name="T6" fmla="*/ 44 w 1156"/>
                  <a:gd name="T7" fmla="*/ 54 h 1008"/>
                  <a:gd name="T8" fmla="*/ 46 w 1156"/>
                  <a:gd name="T9" fmla="*/ 55 h 1008"/>
                  <a:gd name="T10" fmla="*/ 49 w 1156"/>
                  <a:gd name="T11" fmla="*/ 55 h 1008"/>
                  <a:gd name="T12" fmla="*/ 52 w 1156"/>
                  <a:gd name="T13" fmla="*/ 55 h 1008"/>
                  <a:gd name="T14" fmla="*/ 54 w 1156"/>
                  <a:gd name="T15" fmla="*/ 55 h 1008"/>
                  <a:gd name="T16" fmla="*/ 57 w 1156"/>
                  <a:gd name="T17" fmla="*/ 55 h 1008"/>
                  <a:gd name="T18" fmla="*/ 59 w 1156"/>
                  <a:gd name="T19" fmla="*/ 55 h 1008"/>
                  <a:gd name="T20" fmla="*/ 62 w 1156"/>
                  <a:gd name="T21" fmla="*/ 55 h 1008"/>
                  <a:gd name="T22" fmla="*/ 64 w 1156"/>
                  <a:gd name="T23" fmla="*/ 55 h 1008"/>
                  <a:gd name="T24" fmla="*/ 66 w 1156"/>
                  <a:gd name="T25" fmla="*/ 54 h 1008"/>
                  <a:gd name="T26" fmla="*/ 68 w 1156"/>
                  <a:gd name="T27" fmla="*/ 54 h 1008"/>
                  <a:gd name="T28" fmla="*/ 70 w 1156"/>
                  <a:gd name="T29" fmla="*/ 12 h 1008"/>
                  <a:gd name="T30" fmla="*/ 69 w 1156"/>
                  <a:gd name="T31" fmla="*/ 10 h 1008"/>
                  <a:gd name="T32" fmla="*/ 66 w 1156"/>
                  <a:gd name="T33" fmla="*/ 7 h 1008"/>
                  <a:gd name="T34" fmla="*/ 64 w 1156"/>
                  <a:gd name="T35" fmla="*/ 5 h 1008"/>
                  <a:gd name="T36" fmla="*/ 61 w 1156"/>
                  <a:gd name="T37" fmla="*/ 2 h 1008"/>
                  <a:gd name="T38" fmla="*/ 61 w 1156"/>
                  <a:gd name="T39" fmla="*/ 1 h 1008"/>
                  <a:gd name="T40" fmla="*/ 62 w 1156"/>
                  <a:gd name="T41" fmla="*/ 1 h 1008"/>
                  <a:gd name="T42" fmla="*/ 64 w 1156"/>
                  <a:gd name="T43" fmla="*/ 2 h 1008"/>
                  <a:gd name="T44" fmla="*/ 66 w 1156"/>
                  <a:gd name="T45" fmla="*/ 4 h 1008"/>
                  <a:gd name="T46" fmla="*/ 68 w 1156"/>
                  <a:gd name="T47" fmla="*/ 7 h 1008"/>
                  <a:gd name="T48" fmla="*/ 70 w 1156"/>
                  <a:gd name="T49" fmla="*/ 10 h 1008"/>
                  <a:gd name="T50" fmla="*/ 72 w 1156"/>
                  <a:gd name="T51" fmla="*/ 12 h 1008"/>
                  <a:gd name="T52" fmla="*/ 73 w 1156"/>
                  <a:gd name="T53" fmla="*/ 14 h 1008"/>
                  <a:gd name="T54" fmla="*/ 73 w 1156"/>
                  <a:gd name="T55" fmla="*/ 15 h 1008"/>
                  <a:gd name="T56" fmla="*/ 72 w 1156"/>
                  <a:gd name="T57" fmla="*/ 17 h 1008"/>
                  <a:gd name="T58" fmla="*/ 72 w 1156"/>
                  <a:gd name="T59" fmla="*/ 19 h 1008"/>
                  <a:gd name="T60" fmla="*/ 72 w 1156"/>
                  <a:gd name="T61" fmla="*/ 22 h 1008"/>
                  <a:gd name="T62" fmla="*/ 72 w 1156"/>
                  <a:gd name="T63" fmla="*/ 25 h 1008"/>
                  <a:gd name="T64" fmla="*/ 72 w 1156"/>
                  <a:gd name="T65" fmla="*/ 29 h 1008"/>
                  <a:gd name="T66" fmla="*/ 72 w 1156"/>
                  <a:gd name="T67" fmla="*/ 34 h 1008"/>
                  <a:gd name="T68" fmla="*/ 72 w 1156"/>
                  <a:gd name="T69" fmla="*/ 38 h 1008"/>
                  <a:gd name="T70" fmla="*/ 72 w 1156"/>
                  <a:gd name="T71" fmla="*/ 43 h 1008"/>
                  <a:gd name="T72" fmla="*/ 71 w 1156"/>
                  <a:gd name="T73" fmla="*/ 47 h 1008"/>
                  <a:gd name="T74" fmla="*/ 71 w 1156"/>
                  <a:gd name="T75" fmla="*/ 50 h 1008"/>
                  <a:gd name="T76" fmla="*/ 71 w 1156"/>
                  <a:gd name="T77" fmla="*/ 53 h 1008"/>
                  <a:gd name="T78" fmla="*/ 71 w 1156"/>
                  <a:gd name="T79" fmla="*/ 55 h 1008"/>
                  <a:gd name="T80" fmla="*/ 69 w 1156"/>
                  <a:gd name="T81" fmla="*/ 56 h 1008"/>
                  <a:gd name="T82" fmla="*/ 67 w 1156"/>
                  <a:gd name="T83" fmla="*/ 56 h 1008"/>
                  <a:gd name="T84" fmla="*/ 65 w 1156"/>
                  <a:gd name="T85" fmla="*/ 56 h 1008"/>
                  <a:gd name="T86" fmla="*/ 62 w 1156"/>
                  <a:gd name="T87" fmla="*/ 57 h 1008"/>
                  <a:gd name="T88" fmla="*/ 60 w 1156"/>
                  <a:gd name="T89" fmla="*/ 57 h 1008"/>
                  <a:gd name="T90" fmla="*/ 58 w 1156"/>
                  <a:gd name="T91" fmla="*/ 57 h 1008"/>
                  <a:gd name="T92" fmla="*/ 56 w 1156"/>
                  <a:gd name="T93" fmla="*/ 57 h 1008"/>
                  <a:gd name="T94" fmla="*/ 54 w 1156"/>
                  <a:gd name="T95" fmla="*/ 58 h 1008"/>
                  <a:gd name="T96" fmla="*/ 52 w 1156"/>
                  <a:gd name="T97" fmla="*/ 58 h 1008"/>
                  <a:gd name="T98" fmla="*/ 49 w 1156"/>
                  <a:gd name="T99" fmla="*/ 57 h 1008"/>
                  <a:gd name="T100" fmla="*/ 47 w 1156"/>
                  <a:gd name="T101" fmla="*/ 57 h 1008"/>
                  <a:gd name="T102" fmla="*/ 46 w 1156"/>
                  <a:gd name="T103" fmla="*/ 57 h 1008"/>
                  <a:gd name="T104" fmla="*/ 44 w 1156"/>
                  <a:gd name="T105" fmla="*/ 56 h 1008"/>
                  <a:gd name="T106" fmla="*/ 42 w 1156"/>
                  <a:gd name="T107" fmla="*/ 56 h 1008"/>
                  <a:gd name="T108" fmla="*/ 40 w 1156"/>
                  <a:gd name="T109" fmla="*/ 55 h 1008"/>
                  <a:gd name="T110" fmla="*/ 37 w 1156"/>
                  <a:gd name="T111" fmla="*/ 55 h 1008"/>
                  <a:gd name="T112" fmla="*/ 0 w 1156"/>
                  <a:gd name="T113" fmla="*/ 62 h 10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56"/>
                  <a:gd name="T172" fmla="*/ 0 h 1008"/>
                  <a:gd name="T173" fmla="*/ 1156 w 1156"/>
                  <a:gd name="T174" fmla="*/ 1008 h 10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56" h="1008">
                    <a:moveTo>
                      <a:pt x="0" y="986"/>
                    </a:moveTo>
                    <a:lnTo>
                      <a:pt x="588" y="834"/>
                    </a:lnTo>
                    <a:lnTo>
                      <a:pt x="590" y="834"/>
                    </a:lnTo>
                    <a:lnTo>
                      <a:pt x="593" y="836"/>
                    </a:lnTo>
                    <a:lnTo>
                      <a:pt x="597" y="836"/>
                    </a:lnTo>
                    <a:lnTo>
                      <a:pt x="603" y="837"/>
                    </a:lnTo>
                    <a:lnTo>
                      <a:pt x="607" y="839"/>
                    </a:lnTo>
                    <a:lnTo>
                      <a:pt x="614" y="841"/>
                    </a:lnTo>
                    <a:lnTo>
                      <a:pt x="622" y="843"/>
                    </a:lnTo>
                    <a:lnTo>
                      <a:pt x="630" y="845"/>
                    </a:lnTo>
                    <a:lnTo>
                      <a:pt x="633" y="845"/>
                    </a:lnTo>
                    <a:lnTo>
                      <a:pt x="637" y="847"/>
                    </a:lnTo>
                    <a:lnTo>
                      <a:pt x="641" y="849"/>
                    </a:lnTo>
                    <a:lnTo>
                      <a:pt x="647" y="849"/>
                    </a:lnTo>
                    <a:lnTo>
                      <a:pt x="650" y="851"/>
                    </a:lnTo>
                    <a:lnTo>
                      <a:pt x="656" y="853"/>
                    </a:lnTo>
                    <a:lnTo>
                      <a:pt x="660" y="853"/>
                    </a:lnTo>
                    <a:lnTo>
                      <a:pt x="666" y="855"/>
                    </a:lnTo>
                    <a:lnTo>
                      <a:pt x="671" y="855"/>
                    </a:lnTo>
                    <a:lnTo>
                      <a:pt x="677" y="856"/>
                    </a:lnTo>
                    <a:lnTo>
                      <a:pt x="683" y="858"/>
                    </a:lnTo>
                    <a:lnTo>
                      <a:pt x="689" y="860"/>
                    </a:lnTo>
                    <a:lnTo>
                      <a:pt x="694" y="860"/>
                    </a:lnTo>
                    <a:lnTo>
                      <a:pt x="700" y="862"/>
                    </a:lnTo>
                    <a:lnTo>
                      <a:pt x="706" y="862"/>
                    </a:lnTo>
                    <a:lnTo>
                      <a:pt x="711" y="864"/>
                    </a:lnTo>
                    <a:lnTo>
                      <a:pt x="717" y="864"/>
                    </a:lnTo>
                    <a:lnTo>
                      <a:pt x="723" y="866"/>
                    </a:lnTo>
                    <a:lnTo>
                      <a:pt x="728" y="866"/>
                    </a:lnTo>
                    <a:lnTo>
                      <a:pt x="736" y="868"/>
                    </a:lnTo>
                    <a:lnTo>
                      <a:pt x="742" y="868"/>
                    </a:lnTo>
                    <a:lnTo>
                      <a:pt x="749" y="870"/>
                    </a:lnTo>
                    <a:lnTo>
                      <a:pt x="755" y="870"/>
                    </a:lnTo>
                    <a:lnTo>
                      <a:pt x="763" y="872"/>
                    </a:lnTo>
                    <a:lnTo>
                      <a:pt x="768" y="872"/>
                    </a:lnTo>
                    <a:lnTo>
                      <a:pt x="776" y="874"/>
                    </a:lnTo>
                    <a:lnTo>
                      <a:pt x="784" y="874"/>
                    </a:lnTo>
                    <a:lnTo>
                      <a:pt x="791" y="875"/>
                    </a:lnTo>
                    <a:lnTo>
                      <a:pt x="797" y="875"/>
                    </a:lnTo>
                    <a:lnTo>
                      <a:pt x="804" y="877"/>
                    </a:lnTo>
                    <a:lnTo>
                      <a:pt x="810" y="877"/>
                    </a:lnTo>
                    <a:lnTo>
                      <a:pt x="818" y="877"/>
                    </a:lnTo>
                    <a:lnTo>
                      <a:pt x="825" y="877"/>
                    </a:lnTo>
                    <a:lnTo>
                      <a:pt x="833" y="877"/>
                    </a:lnTo>
                    <a:lnTo>
                      <a:pt x="841" y="877"/>
                    </a:lnTo>
                    <a:lnTo>
                      <a:pt x="846" y="879"/>
                    </a:lnTo>
                    <a:lnTo>
                      <a:pt x="854" y="877"/>
                    </a:lnTo>
                    <a:lnTo>
                      <a:pt x="861" y="877"/>
                    </a:lnTo>
                    <a:lnTo>
                      <a:pt x="869" y="877"/>
                    </a:lnTo>
                    <a:lnTo>
                      <a:pt x="877" y="877"/>
                    </a:lnTo>
                    <a:lnTo>
                      <a:pt x="884" y="877"/>
                    </a:lnTo>
                    <a:lnTo>
                      <a:pt x="892" y="877"/>
                    </a:lnTo>
                    <a:lnTo>
                      <a:pt x="898" y="877"/>
                    </a:lnTo>
                    <a:lnTo>
                      <a:pt x="907" y="877"/>
                    </a:lnTo>
                    <a:lnTo>
                      <a:pt x="913" y="877"/>
                    </a:lnTo>
                    <a:lnTo>
                      <a:pt x="919" y="877"/>
                    </a:lnTo>
                    <a:lnTo>
                      <a:pt x="926" y="875"/>
                    </a:lnTo>
                    <a:lnTo>
                      <a:pt x="934" y="875"/>
                    </a:lnTo>
                    <a:lnTo>
                      <a:pt x="939" y="875"/>
                    </a:lnTo>
                    <a:lnTo>
                      <a:pt x="945" y="874"/>
                    </a:lnTo>
                    <a:lnTo>
                      <a:pt x="951" y="874"/>
                    </a:lnTo>
                    <a:lnTo>
                      <a:pt x="957" y="874"/>
                    </a:lnTo>
                    <a:lnTo>
                      <a:pt x="962" y="872"/>
                    </a:lnTo>
                    <a:lnTo>
                      <a:pt x="968" y="872"/>
                    </a:lnTo>
                    <a:lnTo>
                      <a:pt x="974" y="872"/>
                    </a:lnTo>
                    <a:lnTo>
                      <a:pt x="979" y="872"/>
                    </a:lnTo>
                    <a:lnTo>
                      <a:pt x="983" y="870"/>
                    </a:lnTo>
                    <a:lnTo>
                      <a:pt x="989" y="870"/>
                    </a:lnTo>
                    <a:lnTo>
                      <a:pt x="995" y="870"/>
                    </a:lnTo>
                    <a:lnTo>
                      <a:pt x="1000" y="870"/>
                    </a:lnTo>
                    <a:lnTo>
                      <a:pt x="1008" y="868"/>
                    </a:lnTo>
                    <a:lnTo>
                      <a:pt x="1015" y="866"/>
                    </a:lnTo>
                    <a:lnTo>
                      <a:pt x="1023" y="866"/>
                    </a:lnTo>
                    <a:lnTo>
                      <a:pt x="1031" y="866"/>
                    </a:lnTo>
                    <a:lnTo>
                      <a:pt x="1036" y="866"/>
                    </a:lnTo>
                    <a:lnTo>
                      <a:pt x="1044" y="864"/>
                    </a:lnTo>
                    <a:lnTo>
                      <a:pt x="1050" y="864"/>
                    </a:lnTo>
                    <a:lnTo>
                      <a:pt x="1055" y="864"/>
                    </a:lnTo>
                    <a:lnTo>
                      <a:pt x="1059" y="862"/>
                    </a:lnTo>
                    <a:lnTo>
                      <a:pt x="1063" y="862"/>
                    </a:lnTo>
                    <a:lnTo>
                      <a:pt x="1067" y="860"/>
                    </a:lnTo>
                    <a:lnTo>
                      <a:pt x="1071" y="860"/>
                    </a:lnTo>
                    <a:lnTo>
                      <a:pt x="1076" y="860"/>
                    </a:lnTo>
                    <a:lnTo>
                      <a:pt x="1082" y="860"/>
                    </a:lnTo>
                    <a:lnTo>
                      <a:pt x="1088" y="860"/>
                    </a:lnTo>
                    <a:lnTo>
                      <a:pt x="1090" y="860"/>
                    </a:lnTo>
                    <a:lnTo>
                      <a:pt x="1124" y="195"/>
                    </a:lnTo>
                    <a:lnTo>
                      <a:pt x="1122" y="193"/>
                    </a:lnTo>
                    <a:lnTo>
                      <a:pt x="1118" y="190"/>
                    </a:lnTo>
                    <a:lnTo>
                      <a:pt x="1114" y="186"/>
                    </a:lnTo>
                    <a:lnTo>
                      <a:pt x="1112" y="182"/>
                    </a:lnTo>
                    <a:lnTo>
                      <a:pt x="1109" y="178"/>
                    </a:lnTo>
                    <a:lnTo>
                      <a:pt x="1105" y="172"/>
                    </a:lnTo>
                    <a:lnTo>
                      <a:pt x="1101" y="167"/>
                    </a:lnTo>
                    <a:lnTo>
                      <a:pt x="1095" y="161"/>
                    </a:lnTo>
                    <a:lnTo>
                      <a:pt x="1090" y="153"/>
                    </a:lnTo>
                    <a:lnTo>
                      <a:pt x="1086" y="148"/>
                    </a:lnTo>
                    <a:lnTo>
                      <a:pt x="1078" y="140"/>
                    </a:lnTo>
                    <a:lnTo>
                      <a:pt x="1073" y="134"/>
                    </a:lnTo>
                    <a:lnTo>
                      <a:pt x="1067" y="127"/>
                    </a:lnTo>
                    <a:lnTo>
                      <a:pt x="1061" y="119"/>
                    </a:lnTo>
                    <a:lnTo>
                      <a:pt x="1053" y="112"/>
                    </a:lnTo>
                    <a:lnTo>
                      <a:pt x="1048" y="104"/>
                    </a:lnTo>
                    <a:lnTo>
                      <a:pt x="1040" y="96"/>
                    </a:lnTo>
                    <a:lnTo>
                      <a:pt x="1034" y="89"/>
                    </a:lnTo>
                    <a:lnTo>
                      <a:pt x="1027" y="79"/>
                    </a:lnTo>
                    <a:lnTo>
                      <a:pt x="1021" y="74"/>
                    </a:lnTo>
                    <a:lnTo>
                      <a:pt x="1014" y="66"/>
                    </a:lnTo>
                    <a:lnTo>
                      <a:pt x="1008" y="58"/>
                    </a:lnTo>
                    <a:lnTo>
                      <a:pt x="1000" y="51"/>
                    </a:lnTo>
                    <a:lnTo>
                      <a:pt x="993" y="43"/>
                    </a:lnTo>
                    <a:lnTo>
                      <a:pt x="987" y="36"/>
                    </a:lnTo>
                    <a:lnTo>
                      <a:pt x="981" y="30"/>
                    </a:lnTo>
                    <a:lnTo>
                      <a:pt x="974" y="24"/>
                    </a:lnTo>
                    <a:lnTo>
                      <a:pt x="968" y="19"/>
                    </a:lnTo>
                    <a:lnTo>
                      <a:pt x="962" y="15"/>
                    </a:lnTo>
                    <a:lnTo>
                      <a:pt x="957" y="11"/>
                    </a:lnTo>
                    <a:lnTo>
                      <a:pt x="957" y="9"/>
                    </a:lnTo>
                    <a:lnTo>
                      <a:pt x="960" y="7"/>
                    </a:lnTo>
                    <a:lnTo>
                      <a:pt x="962" y="5"/>
                    </a:lnTo>
                    <a:lnTo>
                      <a:pt x="968" y="3"/>
                    </a:lnTo>
                    <a:lnTo>
                      <a:pt x="972" y="1"/>
                    </a:lnTo>
                    <a:lnTo>
                      <a:pt x="979" y="0"/>
                    </a:lnTo>
                    <a:lnTo>
                      <a:pt x="983" y="0"/>
                    </a:lnTo>
                    <a:lnTo>
                      <a:pt x="987" y="1"/>
                    </a:lnTo>
                    <a:lnTo>
                      <a:pt x="993" y="1"/>
                    </a:lnTo>
                    <a:lnTo>
                      <a:pt x="996" y="5"/>
                    </a:lnTo>
                    <a:lnTo>
                      <a:pt x="1000" y="7"/>
                    </a:lnTo>
                    <a:lnTo>
                      <a:pt x="1008" y="13"/>
                    </a:lnTo>
                    <a:lnTo>
                      <a:pt x="1012" y="17"/>
                    </a:lnTo>
                    <a:lnTo>
                      <a:pt x="1015" y="22"/>
                    </a:lnTo>
                    <a:lnTo>
                      <a:pt x="1021" y="26"/>
                    </a:lnTo>
                    <a:lnTo>
                      <a:pt x="1027" y="32"/>
                    </a:lnTo>
                    <a:lnTo>
                      <a:pt x="1031" y="38"/>
                    </a:lnTo>
                    <a:lnTo>
                      <a:pt x="1036" y="43"/>
                    </a:lnTo>
                    <a:lnTo>
                      <a:pt x="1042" y="49"/>
                    </a:lnTo>
                    <a:lnTo>
                      <a:pt x="1048" y="57"/>
                    </a:lnTo>
                    <a:lnTo>
                      <a:pt x="1053" y="62"/>
                    </a:lnTo>
                    <a:lnTo>
                      <a:pt x="1059" y="70"/>
                    </a:lnTo>
                    <a:lnTo>
                      <a:pt x="1065" y="77"/>
                    </a:lnTo>
                    <a:lnTo>
                      <a:pt x="1071" y="85"/>
                    </a:lnTo>
                    <a:lnTo>
                      <a:pt x="1076" y="93"/>
                    </a:lnTo>
                    <a:lnTo>
                      <a:pt x="1082" y="100"/>
                    </a:lnTo>
                    <a:lnTo>
                      <a:pt x="1088" y="106"/>
                    </a:lnTo>
                    <a:lnTo>
                      <a:pt x="1093" y="114"/>
                    </a:lnTo>
                    <a:lnTo>
                      <a:pt x="1097" y="121"/>
                    </a:lnTo>
                    <a:lnTo>
                      <a:pt x="1103" y="129"/>
                    </a:lnTo>
                    <a:lnTo>
                      <a:pt x="1109" y="136"/>
                    </a:lnTo>
                    <a:lnTo>
                      <a:pt x="1114" y="144"/>
                    </a:lnTo>
                    <a:lnTo>
                      <a:pt x="1118" y="150"/>
                    </a:lnTo>
                    <a:lnTo>
                      <a:pt x="1122" y="157"/>
                    </a:lnTo>
                    <a:lnTo>
                      <a:pt x="1126" y="161"/>
                    </a:lnTo>
                    <a:lnTo>
                      <a:pt x="1130" y="169"/>
                    </a:lnTo>
                    <a:lnTo>
                      <a:pt x="1133" y="174"/>
                    </a:lnTo>
                    <a:lnTo>
                      <a:pt x="1137" y="180"/>
                    </a:lnTo>
                    <a:lnTo>
                      <a:pt x="1139" y="184"/>
                    </a:lnTo>
                    <a:lnTo>
                      <a:pt x="1143" y="190"/>
                    </a:lnTo>
                    <a:lnTo>
                      <a:pt x="1145" y="195"/>
                    </a:lnTo>
                    <a:lnTo>
                      <a:pt x="1149" y="201"/>
                    </a:lnTo>
                    <a:lnTo>
                      <a:pt x="1150" y="205"/>
                    </a:lnTo>
                    <a:lnTo>
                      <a:pt x="1152" y="209"/>
                    </a:lnTo>
                    <a:lnTo>
                      <a:pt x="1156" y="212"/>
                    </a:lnTo>
                    <a:lnTo>
                      <a:pt x="1156" y="218"/>
                    </a:lnTo>
                    <a:lnTo>
                      <a:pt x="1156" y="220"/>
                    </a:lnTo>
                    <a:lnTo>
                      <a:pt x="1156" y="224"/>
                    </a:lnTo>
                    <a:lnTo>
                      <a:pt x="1154" y="226"/>
                    </a:lnTo>
                    <a:lnTo>
                      <a:pt x="1154" y="229"/>
                    </a:lnTo>
                    <a:lnTo>
                      <a:pt x="1154" y="233"/>
                    </a:lnTo>
                    <a:lnTo>
                      <a:pt x="1154" y="239"/>
                    </a:lnTo>
                    <a:lnTo>
                      <a:pt x="1152" y="243"/>
                    </a:lnTo>
                    <a:lnTo>
                      <a:pt x="1152" y="248"/>
                    </a:lnTo>
                    <a:lnTo>
                      <a:pt x="1152" y="254"/>
                    </a:lnTo>
                    <a:lnTo>
                      <a:pt x="1152" y="262"/>
                    </a:lnTo>
                    <a:lnTo>
                      <a:pt x="1152" y="269"/>
                    </a:lnTo>
                    <a:lnTo>
                      <a:pt x="1152" y="277"/>
                    </a:lnTo>
                    <a:lnTo>
                      <a:pt x="1152" y="283"/>
                    </a:lnTo>
                    <a:lnTo>
                      <a:pt x="1152" y="286"/>
                    </a:lnTo>
                    <a:lnTo>
                      <a:pt x="1152" y="292"/>
                    </a:lnTo>
                    <a:lnTo>
                      <a:pt x="1152" y="298"/>
                    </a:lnTo>
                    <a:lnTo>
                      <a:pt x="1152" y="302"/>
                    </a:lnTo>
                    <a:lnTo>
                      <a:pt x="1152" y="307"/>
                    </a:lnTo>
                    <a:lnTo>
                      <a:pt x="1150" y="315"/>
                    </a:lnTo>
                    <a:lnTo>
                      <a:pt x="1150" y="323"/>
                    </a:lnTo>
                    <a:lnTo>
                      <a:pt x="1150" y="328"/>
                    </a:lnTo>
                    <a:lnTo>
                      <a:pt x="1150" y="336"/>
                    </a:lnTo>
                    <a:lnTo>
                      <a:pt x="1150" y="343"/>
                    </a:lnTo>
                    <a:lnTo>
                      <a:pt x="1150" y="353"/>
                    </a:lnTo>
                    <a:lnTo>
                      <a:pt x="1149" y="361"/>
                    </a:lnTo>
                    <a:lnTo>
                      <a:pt x="1149" y="370"/>
                    </a:lnTo>
                    <a:lnTo>
                      <a:pt x="1149" y="380"/>
                    </a:lnTo>
                    <a:lnTo>
                      <a:pt x="1149" y="389"/>
                    </a:lnTo>
                    <a:lnTo>
                      <a:pt x="1149" y="399"/>
                    </a:lnTo>
                    <a:lnTo>
                      <a:pt x="1149" y="410"/>
                    </a:lnTo>
                    <a:lnTo>
                      <a:pt x="1149" y="419"/>
                    </a:lnTo>
                    <a:lnTo>
                      <a:pt x="1149" y="431"/>
                    </a:lnTo>
                    <a:lnTo>
                      <a:pt x="1147" y="440"/>
                    </a:lnTo>
                    <a:lnTo>
                      <a:pt x="1147" y="452"/>
                    </a:lnTo>
                    <a:lnTo>
                      <a:pt x="1147" y="463"/>
                    </a:lnTo>
                    <a:lnTo>
                      <a:pt x="1147" y="475"/>
                    </a:lnTo>
                    <a:lnTo>
                      <a:pt x="1147" y="486"/>
                    </a:lnTo>
                    <a:lnTo>
                      <a:pt x="1147" y="497"/>
                    </a:lnTo>
                    <a:lnTo>
                      <a:pt x="1145" y="509"/>
                    </a:lnTo>
                    <a:lnTo>
                      <a:pt x="1145" y="522"/>
                    </a:lnTo>
                    <a:lnTo>
                      <a:pt x="1145" y="533"/>
                    </a:lnTo>
                    <a:lnTo>
                      <a:pt x="1145" y="545"/>
                    </a:lnTo>
                    <a:lnTo>
                      <a:pt x="1143" y="558"/>
                    </a:lnTo>
                    <a:lnTo>
                      <a:pt x="1143" y="570"/>
                    </a:lnTo>
                    <a:lnTo>
                      <a:pt x="1143" y="581"/>
                    </a:lnTo>
                    <a:lnTo>
                      <a:pt x="1143" y="592"/>
                    </a:lnTo>
                    <a:lnTo>
                      <a:pt x="1143" y="606"/>
                    </a:lnTo>
                    <a:lnTo>
                      <a:pt x="1143" y="617"/>
                    </a:lnTo>
                    <a:lnTo>
                      <a:pt x="1143" y="628"/>
                    </a:lnTo>
                    <a:lnTo>
                      <a:pt x="1141" y="640"/>
                    </a:lnTo>
                    <a:lnTo>
                      <a:pt x="1141" y="651"/>
                    </a:lnTo>
                    <a:lnTo>
                      <a:pt x="1141" y="663"/>
                    </a:lnTo>
                    <a:lnTo>
                      <a:pt x="1139" y="674"/>
                    </a:lnTo>
                    <a:lnTo>
                      <a:pt x="1139" y="685"/>
                    </a:lnTo>
                    <a:lnTo>
                      <a:pt x="1137" y="697"/>
                    </a:lnTo>
                    <a:lnTo>
                      <a:pt x="1137" y="708"/>
                    </a:lnTo>
                    <a:lnTo>
                      <a:pt x="1137" y="718"/>
                    </a:lnTo>
                    <a:lnTo>
                      <a:pt x="1137" y="729"/>
                    </a:lnTo>
                    <a:lnTo>
                      <a:pt x="1135" y="739"/>
                    </a:lnTo>
                    <a:lnTo>
                      <a:pt x="1135" y="748"/>
                    </a:lnTo>
                    <a:lnTo>
                      <a:pt x="1135" y="758"/>
                    </a:lnTo>
                    <a:lnTo>
                      <a:pt x="1135" y="767"/>
                    </a:lnTo>
                    <a:lnTo>
                      <a:pt x="1133" y="777"/>
                    </a:lnTo>
                    <a:lnTo>
                      <a:pt x="1133" y="786"/>
                    </a:lnTo>
                    <a:lnTo>
                      <a:pt x="1131" y="796"/>
                    </a:lnTo>
                    <a:lnTo>
                      <a:pt x="1131" y="803"/>
                    </a:lnTo>
                    <a:lnTo>
                      <a:pt x="1131" y="811"/>
                    </a:lnTo>
                    <a:lnTo>
                      <a:pt x="1131" y="817"/>
                    </a:lnTo>
                    <a:lnTo>
                      <a:pt x="1130" y="824"/>
                    </a:lnTo>
                    <a:lnTo>
                      <a:pt x="1128" y="832"/>
                    </a:lnTo>
                    <a:lnTo>
                      <a:pt x="1128" y="837"/>
                    </a:lnTo>
                    <a:lnTo>
                      <a:pt x="1128" y="843"/>
                    </a:lnTo>
                    <a:lnTo>
                      <a:pt x="1126" y="849"/>
                    </a:lnTo>
                    <a:lnTo>
                      <a:pt x="1126" y="853"/>
                    </a:lnTo>
                    <a:lnTo>
                      <a:pt x="1124" y="856"/>
                    </a:lnTo>
                    <a:lnTo>
                      <a:pt x="1124" y="862"/>
                    </a:lnTo>
                    <a:lnTo>
                      <a:pt x="1122" y="868"/>
                    </a:lnTo>
                    <a:lnTo>
                      <a:pt x="1120" y="872"/>
                    </a:lnTo>
                    <a:lnTo>
                      <a:pt x="1118" y="874"/>
                    </a:lnTo>
                    <a:lnTo>
                      <a:pt x="1114" y="875"/>
                    </a:lnTo>
                    <a:lnTo>
                      <a:pt x="1109" y="877"/>
                    </a:lnTo>
                    <a:lnTo>
                      <a:pt x="1103" y="879"/>
                    </a:lnTo>
                    <a:lnTo>
                      <a:pt x="1097" y="881"/>
                    </a:lnTo>
                    <a:lnTo>
                      <a:pt x="1090" y="883"/>
                    </a:lnTo>
                    <a:lnTo>
                      <a:pt x="1082" y="887"/>
                    </a:lnTo>
                    <a:lnTo>
                      <a:pt x="1073" y="889"/>
                    </a:lnTo>
                    <a:lnTo>
                      <a:pt x="1069" y="889"/>
                    </a:lnTo>
                    <a:lnTo>
                      <a:pt x="1063" y="891"/>
                    </a:lnTo>
                    <a:lnTo>
                      <a:pt x="1059" y="891"/>
                    </a:lnTo>
                    <a:lnTo>
                      <a:pt x="1053" y="893"/>
                    </a:lnTo>
                    <a:lnTo>
                      <a:pt x="1048" y="893"/>
                    </a:lnTo>
                    <a:lnTo>
                      <a:pt x="1044" y="894"/>
                    </a:lnTo>
                    <a:lnTo>
                      <a:pt x="1038" y="894"/>
                    </a:lnTo>
                    <a:lnTo>
                      <a:pt x="1033" y="896"/>
                    </a:lnTo>
                    <a:lnTo>
                      <a:pt x="1027" y="896"/>
                    </a:lnTo>
                    <a:lnTo>
                      <a:pt x="1021" y="898"/>
                    </a:lnTo>
                    <a:lnTo>
                      <a:pt x="1015" y="898"/>
                    </a:lnTo>
                    <a:lnTo>
                      <a:pt x="1010" y="898"/>
                    </a:lnTo>
                    <a:lnTo>
                      <a:pt x="1004" y="900"/>
                    </a:lnTo>
                    <a:lnTo>
                      <a:pt x="998" y="900"/>
                    </a:lnTo>
                    <a:lnTo>
                      <a:pt x="993" y="902"/>
                    </a:lnTo>
                    <a:lnTo>
                      <a:pt x="987" y="904"/>
                    </a:lnTo>
                    <a:lnTo>
                      <a:pt x="979" y="904"/>
                    </a:lnTo>
                    <a:lnTo>
                      <a:pt x="974" y="904"/>
                    </a:lnTo>
                    <a:lnTo>
                      <a:pt x="968" y="904"/>
                    </a:lnTo>
                    <a:lnTo>
                      <a:pt x="962" y="906"/>
                    </a:lnTo>
                    <a:lnTo>
                      <a:pt x="955" y="906"/>
                    </a:lnTo>
                    <a:lnTo>
                      <a:pt x="949" y="906"/>
                    </a:lnTo>
                    <a:lnTo>
                      <a:pt x="943" y="908"/>
                    </a:lnTo>
                    <a:lnTo>
                      <a:pt x="938" y="908"/>
                    </a:lnTo>
                    <a:lnTo>
                      <a:pt x="930" y="908"/>
                    </a:lnTo>
                    <a:lnTo>
                      <a:pt x="924" y="910"/>
                    </a:lnTo>
                    <a:lnTo>
                      <a:pt x="919" y="910"/>
                    </a:lnTo>
                    <a:lnTo>
                      <a:pt x="913" y="910"/>
                    </a:lnTo>
                    <a:lnTo>
                      <a:pt x="907" y="910"/>
                    </a:lnTo>
                    <a:lnTo>
                      <a:pt x="901" y="910"/>
                    </a:lnTo>
                    <a:lnTo>
                      <a:pt x="894" y="912"/>
                    </a:lnTo>
                    <a:lnTo>
                      <a:pt x="890" y="912"/>
                    </a:lnTo>
                    <a:lnTo>
                      <a:pt x="882" y="912"/>
                    </a:lnTo>
                    <a:lnTo>
                      <a:pt x="877" y="912"/>
                    </a:lnTo>
                    <a:lnTo>
                      <a:pt x="871" y="912"/>
                    </a:lnTo>
                    <a:lnTo>
                      <a:pt x="867" y="913"/>
                    </a:lnTo>
                    <a:lnTo>
                      <a:pt x="861" y="913"/>
                    </a:lnTo>
                    <a:lnTo>
                      <a:pt x="856" y="913"/>
                    </a:lnTo>
                    <a:lnTo>
                      <a:pt x="852" y="913"/>
                    </a:lnTo>
                    <a:lnTo>
                      <a:pt x="846" y="915"/>
                    </a:lnTo>
                    <a:lnTo>
                      <a:pt x="841" y="915"/>
                    </a:lnTo>
                    <a:lnTo>
                      <a:pt x="837" y="915"/>
                    </a:lnTo>
                    <a:lnTo>
                      <a:pt x="831" y="915"/>
                    </a:lnTo>
                    <a:lnTo>
                      <a:pt x="829" y="915"/>
                    </a:lnTo>
                    <a:lnTo>
                      <a:pt x="820" y="915"/>
                    </a:lnTo>
                    <a:lnTo>
                      <a:pt x="814" y="915"/>
                    </a:lnTo>
                    <a:lnTo>
                      <a:pt x="806" y="915"/>
                    </a:lnTo>
                    <a:lnTo>
                      <a:pt x="799" y="915"/>
                    </a:lnTo>
                    <a:lnTo>
                      <a:pt x="791" y="913"/>
                    </a:lnTo>
                    <a:lnTo>
                      <a:pt x="784" y="913"/>
                    </a:lnTo>
                    <a:lnTo>
                      <a:pt x="778" y="912"/>
                    </a:lnTo>
                    <a:lnTo>
                      <a:pt x="774" y="912"/>
                    </a:lnTo>
                    <a:lnTo>
                      <a:pt x="770" y="910"/>
                    </a:lnTo>
                    <a:lnTo>
                      <a:pt x="765" y="910"/>
                    </a:lnTo>
                    <a:lnTo>
                      <a:pt x="761" y="910"/>
                    </a:lnTo>
                    <a:lnTo>
                      <a:pt x="757" y="908"/>
                    </a:lnTo>
                    <a:lnTo>
                      <a:pt x="751" y="908"/>
                    </a:lnTo>
                    <a:lnTo>
                      <a:pt x="747" y="908"/>
                    </a:lnTo>
                    <a:lnTo>
                      <a:pt x="744" y="906"/>
                    </a:lnTo>
                    <a:lnTo>
                      <a:pt x="738" y="904"/>
                    </a:lnTo>
                    <a:lnTo>
                      <a:pt x="732" y="904"/>
                    </a:lnTo>
                    <a:lnTo>
                      <a:pt x="728" y="902"/>
                    </a:lnTo>
                    <a:lnTo>
                      <a:pt x="723" y="900"/>
                    </a:lnTo>
                    <a:lnTo>
                      <a:pt x="719" y="900"/>
                    </a:lnTo>
                    <a:lnTo>
                      <a:pt x="713" y="898"/>
                    </a:lnTo>
                    <a:lnTo>
                      <a:pt x="709" y="898"/>
                    </a:lnTo>
                    <a:lnTo>
                      <a:pt x="706" y="896"/>
                    </a:lnTo>
                    <a:lnTo>
                      <a:pt x="700" y="896"/>
                    </a:lnTo>
                    <a:lnTo>
                      <a:pt x="694" y="894"/>
                    </a:lnTo>
                    <a:lnTo>
                      <a:pt x="690" y="894"/>
                    </a:lnTo>
                    <a:lnTo>
                      <a:pt x="685" y="893"/>
                    </a:lnTo>
                    <a:lnTo>
                      <a:pt x="681" y="891"/>
                    </a:lnTo>
                    <a:lnTo>
                      <a:pt x="677" y="891"/>
                    </a:lnTo>
                    <a:lnTo>
                      <a:pt x="671" y="889"/>
                    </a:lnTo>
                    <a:lnTo>
                      <a:pt x="668" y="887"/>
                    </a:lnTo>
                    <a:lnTo>
                      <a:pt x="662" y="887"/>
                    </a:lnTo>
                    <a:lnTo>
                      <a:pt x="658" y="885"/>
                    </a:lnTo>
                    <a:lnTo>
                      <a:pt x="654" y="885"/>
                    </a:lnTo>
                    <a:lnTo>
                      <a:pt x="645" y="883"/>
                    </a:lnTo>
                    <a:lnTo>
                      <a:pt x="637" y="879"/>
                    </a:lnTo>
                    <a:lnTo>
                      <a:pt x="630" y="877"/>
                    </a:lnTo>
                    <a:lnTo>
                      <a:pt x="622" y="875"/>
                    </a:lnTo>
                    <a:lnTo>
                      <a:pt x="616" y="874"/>
                    </a:lnTo>
                    <a:lnTo>
                      <a:pt x="611" y="872"/>
                    </a:lnTo>
                    <a:lnTo>
                      <a:pt x="603" y="870"/>
                    </a:lnTo>
                    <a:lnTo>
                      <a:pt x="599" y="868"/>
                    </a:lnTo>
                    <a:lnTo>
                      <a:pt x="593" y="866"/>
                    </a:lnTo>
                    <a:lnTo>
                      <a:pt x="592" y="866"/>
                    </a:lnTo>
                    <a:lnTo>
                      <a:pt x="586" y="864"/>
                    </a:lnTo>
                    <a:lnTo>
                      <a:pt x="63" y="1008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3" name="Freeform 39"/>
              <p:cNvSpPr>
                <a:spLocks/>
              </p:cNvSpPr>
              <p:nvPr/>
            </p:nvSpPr>
            <p:spPr bwMode="auto">
              <a:xfrm>
                <a:off x="2093" y="658"/>
                <a:ext cx="260" cy="16"/>
              </a:xfrm>
              <a:custGeom>
                <a:avLst/>
                <a:gdLst>
                  <a:gd name="T0" fmla="*/ 0 w 519"/>
                  <a:gd name="T1" fmla="*/ 3 h 30"/>
                  <a:gd name="T2" fmla="*/ 1 w 519"/>
                  <a:gd name="T3" fmla="*/ 1 h 30"/>
                  <a:gd name="T4" fmla="*/ 33 w 519"/>
                  <a:gd name="T5" fmla="*/ 0 h 30"/>
                  <a:gd name="T6" fmla="*/ 33 w 519"/>
                  <a:gd name="T7" fmla="*/ 1 h 30"/>
                  <a:gd name="T8" fmla="*/ 0 w 519"/>
                  <a:gd name="T9" fmla="*/ 3 h 30"/>
                  <a:gd name="T10" fmla="*/ 0 w 519"/>
                  <a:gd name="T11" fmla="*/ 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9"/>
                  <a:gd name="T19" fmla="*/ 0 h 30"/>
                  <a:gd name="T20" fmla="*/ 519 w 5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9" h="30">
                    <a:moveTo>
                      <a:pt x="0" y="30"/>
                    </a:moveTo>
                    <a:lnTo>
                      <a:pt x="10" y="7"/>
                    </a:lnTo>
                    <a:lnTo>
                      <a:pt x="519" y="0"/>
                    </a:lnTo>
                    <a:lnTo>
                      <a:pt x="519" y="1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4" name="Freeform 40"/>
              <p:cNvSpPr>
                <a:spLocks/>
              </p:cNvSpPr>
              <p:nvPr/>
            </p:nvSpPr>
            <p:spPr bwMode="auto">
              <a:xfrm>
                <a:off x="2302" y="300"/>
                <a:ext cx="66" cy="16"/>
              </a:xfrm>
              <a:custGeom>
                <a:avLst/>
                <a:gdLst>
                  <a:gd name="T0" fmla="*/ 0 w 131"/>
                  <a:gd name="T1" fmla="*/ 0 h 33"/>
                  <a:gd name="T2" fmla="*/ 1 w 131"/>
                  <a:gd name="T3" fmla="*/ 1 h 33"/>
                  <a:gd name="T4" fmla="*/ 1 w 131"/>
                  <a:gd name="T5" fmla="*/ 1 h 33"/>
                  <a:gd name="T6" fmla="*/ 1 w 131"/>
                  <a:gd name="T7" fmla="*/ 1 h 33"/>
                  <a:gd name="T8" fmla="*/ 2 w 131"/>
                  <a:gd name="T9" fmla="*/ 1 h 33"/>
                  <a:gd name="T10" fmla="*/ 2 w 131"/>
                  <a:gd name="T11" fmla="*/ 1 h 33"/>
                  <a:gd name="T12" fmla="*/ 2 w 131"/>
                  <a:gd name="T13" fmla="*/ 1 h 33"/>
                  <a:gd name="T14" fmla="*/ 3 w 131"/>
                  <a:gd name="T15" fmla="*/ 1 h 33"/>
                  <a:gd name="T16" fmla="*/ 3 w 131"/>
                  <a:gd name="T17" fmla="*/ 1 h 33"/>
                  <a:gd name="T18" fmla="*/ 3 w 131"/>
                  <a:gd name="T19" fmla="*/ 1 h 33"/>
                  <a:gd name="T20" fmla="*/ 4 w 131"/>
                  <a:gd name="T21" fmla="*/ 1 h 33"/>
                  <a:gd name="T22" fmla="*/ 4 w 131"/>
                  <a:gd name="T23" fmla="*/ 1 h 33"/>
                  <a:gd name="T24" fmla="*/ 4 w 131"/>
                  <a:gd name="T25" fmla="*/ 1 h 33"/>
                  <a:gd name="T26" fmla="*/ 5 w 131"/>
                  <a:gd name="T27" fmla="*/ 1 h 33"/>
                  <a:gd name="T28" fmla="*/ 5 w 131"/>
                  <a:gd name="T29" fmla="*/ 1 h 33"/>
                  <a:gd name="T30" fmla="*/ 5 w 131"/>
                  <a:gd name="T31" fmla="*/ 1 h 33"/>
                  <a:gd name="T32" fmla="*/ 6 w 131"/>
                  <a:gd name="T33" fmla="*/ 1 h 33"/>
                  <a:gd name="T34" fmla="*/ 6 w 131"/>
                  <a:gd name="T35" fmla="*/ 1 h 33"/>
                  <a:gd name="T36" fmla="*/ 6 w 131"/>
                  <a:gd name="T37" fmla="*/ 1 h 33"/>
                  <a:gd name="T38" fmla="*/ 7 w 131"/>
                  <a:gd name="T39" fmla="*/ 1 h 33"/>
                  <a:gd name="T40" fmla="*/ 7 w 131"/>
                  <a:gd name="T41" fmla="*/ 1 h 33"/>
                  <a:gd name="T42" fmla="*/ 7 w 131"/>
                  <a:gd name="T43" fmla="*/ 2 h 33"/>
                  <a:gd name="T44" fmla="*/ 8 w 131"/>
                  <a:gd name="T45" fmla="*/ 1 h 33"/>
                  <a:gd name="T46" fmla="*/ 8 w 131"/>
                  <a:gd name="T47" fmla="*/ 1 h 33"/>
                  <a:gd name="T48" fmla="*/ 8 w 131"/>
                  <a:gd name="T49" fmla="*/ 1 h 33"/>
                  <a:gd name="T50" fmla="*/ 8 w 131"/>
                  <a:gd name="T51" fmla="*/ 1 h 33"/>
                  <a:gd name="T52" fmla="*/ 8 w 131"/>
                  <a:gd name="T53" fmla="*/ 1 h 33"/>
                  <a:gd name="T54" fmla="*/ 9 w 131"/>
                  <a:gd name="T55" fmla="*/ 1 h 33"/>
                  <a:gd name="T56" fmla="*/ 9 w 131"/>
                  <a:gd name="T57" fmla="*/ 0 h 33"/>
                  <a:gd name="T58" fmla="*/ 9 w 131"/>
                  <a:gd name="T59" fmla="*/ 0 h 33"/>
                  <a:gd name="T60" fmla="*/ 9 w 131"/>
                  <a:gd name="T61" fmla="*/ 0 h 33"/>
                  <a:gd name="T62" fmla="*/ 8 w 131"/>
                  <a:gd name="T63" fmla="*/ 0 h 33"/>
                  <a:gd name="T64" fmla="*/ 8 w 131"/>
                  <a:gd name="T65" fmla="*/ 0 h 33"/>
                  <a:gd name="T66" fmla="*/ 8 w 131"/>
                  <a:gd name="T67" fmla="*/ 0 h 33"/>
                  <a:gd name="T68" fmla="*/ 8 w 131"/>
                  <a:gd name="T69" fmla="*/ 0 h 33"/>
                  <a:gd name="T70" fmla="*/ 7 w 131"/>
                  <a:gd name="T71" fmla="*/ 0 h 33"/>
                  <a:gd name="T72" fmla="*/ 7 w 131"/>
                  <a:gd name="T73" fmla="*/ 0 h 33"/>
                  <a:gd name="T74" fmla="*/ 6 w 131"/>
                  <a:gd name="T75" fmla="*/ 0 h 33"/>
                  <a:gd name="T76" fmla="*/ 6 w 131"/>
                  <a:gd name="T77" fmla="*/ 0 h 33"/>
                  <a:gd name="T78" fmla="*/ 6 w 131"/>
                  <a:gd name="T79" fmla="*/ 0 h 33"/>
                  <a:gd name="T80" fmla="*/ 5 w 131"/>
                  <a:gd name="T81" fmla="*/ 0 h 33"/>
                  <a:gd name="T82" fmla="*/ 5 w 131"/>
                  <a:gd name="T83" fmla="*/ 0 h 33"/>
                  <a:gd name="T84" fmla="*/ 5 w 131"/>
                  <a:gd name="T85" fmla="*/ 0 h 33"/>
                  <a:gd name="T86" fmla="*/ 4 w 131"/>
                  <a:gd name="T87" fmla="*/ 0 h 33"/>
                  <a:gd name="T88" fmla="*/ 4 w 131"/>
                  <a:gd name="T89" fmla="*/ 0 h 33"/>
                  <a:gd name="T90" fmla="*/ 4 w 131"/>
                  <a:gd name="T91" fmla="*/ 0 h 33"/>
                  <a:gd name="T92" fmla="*/ 3 w 131"/>
                  <a:gd name="T93" fmla="*/ 0 h 33"/>
                  <a:gd name="T94" fmla="*/ 3 w 131"/>
                  <a:gd name="T95" fmla="*/ 0 h 33"/>
                  <a:gd name="T96" fmla="*/ 3 w 131"/>
                  <a:gd name="T97" fmla="*/ 0 h 33"/>
                  <a:gd name="T98" fmla="*/ 2 w 131"/>
                  <a:gd name="T99" fmla="*/ 0 h 33"/>
                  <a:gd name="T100" fmla="*/ 2 w 131"/>
                  <a:gd name="T101" fmla="*/ 0 h 33"/>
                  <a:gd name="T102" fmla="*/ 1 w 131"/>
                  <a:gd name="T103" fmla="*/ 0 h 33"/>
                  <a:gd name="T104" fmla="*/ 1 w 131"/>
                  <a:gd name="T105" fmla="*/ 0 h 33"/>
                  <a:gd name="T106" fmla="*/ 1 w 131"/>
                  <a:gd name="T107" fmla="*/ 0 h 33"/>
                  <a:gd name="T108" fmla="*/ 1 w 131"/>
                  <a:gd name="T109" fmla="*/ 0 h 33"/>
                  <a:gd name="T110" fmla="*/ 0 w 131"/>
                  <a:gd name="T111" fmla="*/ 0 h 33"/>
                  <a:gd name="T112" fmla="*/ 0 w 131"/>
                  <a:gd name="T113" fmla="*/ 0 h 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1"/>
                  <a:gd name="T172" fmla="*/ 0 h 33"/>
                  <a:gd name="T173" fmla="*/ 131 w 131"/>
                  <a:gd name="T174" fmla="*/ 33 h 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1" h="33">
                    <a:moveTo>
                      <a:pt x="0" y="10"/>
                    </a:moveTo>
                    <a:lnTo>
                      <a:pt x="11" y="23"/>
                    </a:lnTo>
                    <a:lnTo>
                      <a:pt x="15" y="23"/>
                    </a:lnTo>
                    <a:lnTo>
                      <a:pt x="19" y="25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7" y="29"/>
                    </a:lnTo>
                    <a:lnTo>
                      <a:pt x="51" y="29"/>
                    </a:lnTo>
                    <a:lnTo>
                      <a:pt x="57" y="29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72" y="31"/>
                    </a:lnTo>
                    <a:lnTo>
                      <a:pt x="78" y="31"/>
                    </a:lnTo>
                    <a:lnTo>
                      <a:pt x="83" y="31"/>
                    </a:lnTo>
                    <a:lnTo>
                      <a:pt x="89" y="31"/>
                    </a:lnTo>
                    <a:lnTo>
                      <a:pt x="93" y="31"/>
                    </a:lnTo>
                    <a:lnTo>
                      <a:pt x="97" y="31"/>
                    </a:lnTo>
                    <a:lnTo>
                      <a:pt x="102" y="31"/>
                    </a:lnTo>
                    <a:lnTo>
                      <a:pt x="106" y="33"/>
                    </a:lnTo>
                    <a:lnTo>
                      <a:pt x="114" y="31"/>
                    </a:lnTo>
                    <a:lnTo>
                      <a:pt x="119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7" y="23"/>
                    </a:lnTo>
                    <a:lnTo>
                      <a:pt x="129" y="18"/>
                    </a:lnTo>
                    <a:lnTo>
                      <a:pt x="129" y="14"/>
                    </a:lnTo>
                    <a:lnTo>
                      <a:pt x="131" y="12"/>
                    </a:lnTo>
                    <a:lnTo>
                      <a:pt x="129" y="8"/>
                    </a:lnTo>
                    <a:lnTo>
                      <a:pt x="127" y="6"/>
                    </a:lnTo>
                    <a:lnTo>
                      <a:pt x="123" y="2"/>
                    </a:lnTo>
                    <a:lnTo>
                      <a:pt x="118" y="2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7" y="4"/>
                    </a:lnTo>
                    <a:lnTo>
                      <a:pt x="53" y="4"/>
                    </a:lnTo>
                    <a:lnTo>
                      <a:pt x="47" y="4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2" y="6"/>
                    </a:lnTo>
                    <a:lnTo>
                      <a:pt x="22" y="6"/>
                    </a:lnTo>
                    <a:lnTo>
                      <a:pt x="15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5" name="Freeform 41"/>
              <p:cNvSpPr>
                <a:spLocks/>
              </p:cNvSpPr>
              <p:nvPr/>
            </p:nvSpPr>
            <p:spPr bwMode="auto">
              <a:xfrm>
                <a:off x="1885" y="131"/>
                <a:ext cx="472" cy="49"/>
              </a:xfrm>
              <a:custGeom>
                <a:avLst/>
                <a:gdLst>
                  <a:gd name="T0" fmla="*/ 6 w 943"/>
                  <a:gd name="T1" fmla="*/ 4 h 97"/>
                  <a:gd name="T2" fmla="*/ 7 w 943"/>
                  <a:gd name="T3" fmla="*/ 4 h 97"/>
                  <a:gd name="T4" fmla="*/ 8 w 943"/>
                  <a:gd name="T5" fmla="*/ 4 h 97"/>
                  <a:gd name="T6" fmla="*/ 10 w 943"/>
                  <a:gd name="T7" fmla="*/ 3 h 97"/>
                  <a:gd name="T8" fmla="*/ 12 w 943"/>
                  <a:gd name="T9" fmla="*/ 3 h 97"/>
                  <a:gd name="T10" fmla="*/ 14 w 943"/>
                  <a:gd name="T11" fmla="*/ 3 h 97"/>
                  <a:gd name="T12" fmla="*/ 17 w 943"/>
                  <a:gd name="T13" fmla="*/ 3 h 97"/>
                  <a:gd name="T14" fmla="*/ 19 w 943"/>
                  <a:gd name="T15" fmla="*/ 3 h 97"/>
                  <a:gd name="T16" fmla="*/ 22 w 943"/>
                  <a:gd name="T17" fmla="*/ 2 h 97"/>
                  <a:gd name="T18" fmla="*/ 25 w 943"/>
                  <a:gd name="T19" fmla="*/ 2 h 97"/>
                  <a:gd name="T20" fmla="*/ 28 w 943"/>
                  <a:gd name="T21" fmla="*/ 2 h 97"/>
                  <a:gd name="T22" fmla="*/ 30 w 943"/>
                  <a:gd name="T23" fmla="*/ 2 h 97"/>
                  <a:gd name="T24" fmla="*/ 33 w 943"/>
                  <a:gd name="T25" fmla="*/ 2 h 97"/>
                  <a:gd name="T26" fmla="*/ 36 w 943"/>
                  <a:gd name="T27" fmla="*/ 2 h 97"/>
                  <a:gd name="T28" fmla="*/ 38 w 943"/>
                  <a:gd name="T29" fmla="*/ 2 h 97"/>
                  <a:gd name="T30" fmla="*/ 40 w 943"/>
                  <a:gd name="T31" fmla="*/ 3 h 97"/>
                  <a:gd name="T32" fmla="*/ 42 w 943"/>
                  <a:gd name="T33" fmla="*/ 3 h 97"/>
                  <a:gd name="T34" fmla="*/ 44 w 943"/>
                  <a:gd name="T35" fmla="*/ 3 h 97"/>
                  <a:gd name="T36" fmla="*/ 46 w 943"/>
                  <a:gd name="T37" fmla="*/ 4 h 97"/>
                  <a:gd name="T38" fmla="*/ 48 w 943"/>
                  <a:gd name="T39" fmla="*/ 4 h 97"/>
                  <a:gd name="T40" fmla="*/ 50 w 943"/>
                  <a:gd name="T41" fmla="*/ 4 h 97"/>
                  <a:gd name="T42" fmla="*/ 51 w 943"/>
                  <a:gd name="T43" fmla="*/ 5 h 97"/>
                  <a:gd name="T44" fmla="*/ 53 w 943"/>
                  <a:gd name="T45" fmla="*/ 5 h 97"/>
                  <a:gd name="T46" fmla="*/ 54 w 943"/>
                  <a:gd name="T47" fmla="*/ 6 h 97"/>
                  <a:gd name="T48" fmla="*/ 56 w 943"/>
                  <a:gd name="T49" fmla="*/ 6 h 97"/>
                  <a:gd name="T50" fmla="*/ 58 w 943"/>
                  <a:gd name="T51" fmla="*/ 6 h 97"/>
                  <a:gd name="T52" fmla="*/ 59 w 943"/>
                  <a:gd name="T53" fmla="*/ 7 h 97"/>
                  <a:gd name="T54" fmla="*/ 59 w 943"/>
                  <a:gd name="T55" fmla="*/ 6 h 97"/>
                  <a:gd name="T56" fmla="*/ 58 w 943"/>
                  <a:gd name="T57" fmla="*/ 6 h 97"/>
                  <a:gd name="T58" fmla="*/ 57 w 943"/>
                  <a:gd name="T59" fmla="*/ 5 h 97"/>
                  <a:gd name="T60" fmla="*/ 56 w 943"/>
                  <a:gd name="T61" fmla="*/ 5 h 97"/>
                  <a:gd name="T62" fmla="*/ 54 w 943"/>
                  <a:gd name="T63" fmla="*/ 4 h 97"/>
                  <a:gd name="T64" fmla="*/ 53 w 943"/>
                  <a:gd name="T65" fmla="*/ 4 h 97"/>
                  <a:gd name="T66" fmla="*/ 51 w 943"/>
                  <a:gd name="T67" fmla="*/ 3 h 97"/>
                  <a:gd name="T68" fmla="*/ 49 w 943"/>
                  <a:gd name="T69" fmla="*/ 3 h 97"/>
                  <a:gd name="T70" fmla="*/ 48 w 943"/>
                  <a:gd name="T71" fmla="*/ 3 h 97"/>
                  <a:gd name="T72" fmla="*/ 46 w 943"/>
                  <a:gd name="T73" fmla="*/ 2 h 97"/>
                  <a:gd name="T74" fmla="*/ 44 w 943"/>
                  <a:gd name="T75" fmla="*/ 2 h 97"/>
                  <a:gd name="T76" fmla="*/ 43 w 943"/>
                  <a:gd name="T77" fmla="*/ 2 h 97"/>
                  <a:gd name="T78" fmla="*/ 42 w 943"/>
                  <a:gd name="T79" fmla="*/ 1 h 97"/>
                  <a:gd name="T80" fmla="*/ 40 w 943"/>
                  <a:gd name="T81" fmla="*/ 1 h 97"/>
                  <a:gd name="T82" fmla="*/ 39 w 943"/>
                  <a:gd name="T83" fmla="*/ 1 h 97"/>
                  <a:gd name="T84" fmla="*/ 38 w 943"/>
                  <a:gd name="T85" fmla="*/ 1 h 97"/>
                  <a:gd name="T86" fmla="*/ 36 w 943"/>
                  <a:gd name="T87" fmla="*/ 0 h 97"/>
                  <a:gd name="T88" fmla="*/ 35 w 943"/>
                  <a:gd name="T89" fmla="*/ 0 h 97"/>
                  <a:gd name="T90" fmla="*/ 33 w 943"/>
                  <a:gd name="T91" fmla="*/ 0 h 97"/>
                  <a:gd name="T92" fmla="*/ 30 w 943"/>
                  <a:gd name="T93" fmla="*/ 0 h 97"/>
                  <a:gd name="T94" fmla="*/ 28 w 943"/>
                  <a:gd name="T95" fmla="*/ 0 h 97"/>
                  <a:gd name="T96" fmla="*/ 26 w 943"/>
                  <a:gd name="T97" fmla="*/ 0 h 97"/>
                  <a:gd name="T98" fmla="*/ 23 w 943"/>
                  <a:gd name="T99" fmla="*/ 1 h 97"/>
                  <a:gd name="T100" fmla="*/ 20 w 943"/>
                  <a:gd name="T101" fmla="*/ 1 h 97"/>
                  <a:gd name="T102" fmla="*/ 18 w 943"/>
                  <a:gd name="T103" fmla="*/ 1 h 97"/>
                  <a:gd name="T104" fmla="*/ 15 w 943"/>
                  <a:gd name="T105" fmla="*/ 1 h 97"/>
                  <a:gd name="T106" fmla="*/ 13 w 943"/>
                  <a:gd name="T107" fmla="*/ 1 h 97"/>
                  <a:gd name="T108" fmla="*/ 11 w 943"/>
                  <a:gd name="T109" fmla="*/ 2 h 97"/>
                  <a:gd name="T110" fmla="*/ 9 w 943"/>
                  <a:gd name="T111" fmla="*/ 2 h 97"/>
                  <a:gd name="T112" fmla="*/ 7 w 943"/>
                  <a:gd name="T113" fmla="*/ 2 h 97"/>
                  <a:gd name="T114" fmla="*/ 5 w 943"/>
                  <a:gd name="T115" fmla="*/ 3 h 97"/>
                  <a:gd name="T116" fmla="*/ 4 w 943"/>
                  <a:gd name="T117" fmla="*/ 3 h 97"/>
                  <a:gd name="T118" fmla="*/ 3 w 943"/>
                  <a:gd name="T119" fmla="*/ 3 h 97"/>
                  <a:gd name="T120" fmla="*/ 2 w 943"/>
                  <a:gd name="T121" fmla="*/ 3 h 97"/>
                  <a:gd name="T122" fmla="*/ 1 w 943"/>
                  <a:gd name="T123" fmla="*/ 4 h 97"/>
                  <a:gd name="T124" fmla="*/ 1 w 943"/>
                  <a:gd name="T125" fmla="*/ 4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43"/>
                  <a:gd name="T190" fmla="*/ 0 h 97"/>
                  <a:gd name="T191" fmla="*/ 943 w 943"/>
                  <a:gd name="T192" fmla="*/ 97 h 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43" h="97">
                    <a:moveTo>
                      <a:pt x="78" y="59"/>
                    </a:moveTo>
                    <a:lnTo>
                      <a:pt x="78" y="59"/>
                    </a:lnTo>
                    <a:lnTo>
                      <a:pt x="82" y="59"/>
                    </a:lnTo>
                    <a:lnTo>
                      <a:pt x="86" y="57"/>
                    </a:lnTo>
                    <a:lnTo>
                      <a:pt x="93" y="57"/>
                    </a:lnTo>
                    <a:lnTo>
                      <a:pt x="95" y="55"/>
                    </a:lnTo>
                    <a:lnTo>
                      <a:pt x="101" y="55"/>
                    </a:lnTo>
                    <a:lnTo>
                      <a:pt x="105" y="53"/>
                    </a:lnTo>
                    <a:lnTo>
                      <a:pt x="110" y="53"/>
                    </a:lnTo>
                    <a:lnTo>
                      <a:pt x="116" y="53"/>
                    </a:lnTo>
                    <a:lnTo>
                      <a:pt x="122" y="53"/>
                    </a:lnTo>
                    <a:lnTo>
                      <a:pt x="128" y="52"/>
                    </a:lnTo>
                    <a:lnTo>
                      <a:pt x="135" y="52"/>
                    </a:lnTo>
                    <a:lnTo>
                      <a:pt x="141" y="50"/>
                    </a:lnTo>
                    <a:lnTo>
                      <a:pt x="148" y="50"/>
                    </a:lnTo>
                    <a:lnTo>
                      <a:pt x="156" y="48"/>
                    </a:lnTo>
                    <a:lnTo>
                      <a:pt x="164" y="48"/>
                    </a:lnTo>
                    <a:lnTo>
                      <a:pt x="171" y="46"/>
                    </a:lnTo>
                    <a:lnTo>
                      <a:pt x="179" y="46"/>
                    </a:lnTo>
                    <a:lnTo>
                      <a:pt x="188" y="44"/>
                    </a:lnTo>
                    <a:lnTo>
                      <a:pt x="198" y="44"/>
                    </a:lnTo>
                    <a:lnTo>
                      <a:pt x="205" y="44"/>
                    </a:lnTo>
                    <a:lnTo>
                      <a:pt x="215" y="42"/>
                    </a:lnTo>
                    <a:lnTo>
                      <a:pt x="224" y="42"/>
                    </a:lnTo>
                    <a:lnTo>
                      <a:pt x="234" y="40"/>
                    </a:lnTo>
                    <a:lnTo>
                      <a:pt x="243" y="40"/>
                    </a:lnTo>
                    <a:lnTo>
                      <a:pt x="253" y="38"/>
                    </a:lnTo>
                    <a:lnTo>
                      <a:pt x="264" y="38"/>
                    </a:lnTo>
                    <a:lnTo>
                      <a:pt x="274" y="38"/>
                    </a:lnTo>
                    <a:lnTo>
                      <a:pt x="283" y="36"/>
                    </a:lnTo>
                    <a:lnTo>
                      <a:pt x="295" y="36"/>
                    </a:lnTo>
                    <a:lnTo>
                      <a:pt x="304" y="34"/>
                    </a:lnTo>
                    <a:lnTo>
                      <a:pt x="316" y="34"/>
                    </a:lnTo>
                    <a:lnTo>
                      <a:pt x="325" y="33"/>
                    </a:lnTo>
                    <a:lnTo>
                      <a:pt x="337" y="33"/>
                    </a:lnTo>
                    <a:lnTo>
                      <a:pt x="348" y="31"/>
                    </a:lnTo>
                    <a:lnTo>
                      <a:pt x="359" y="31"/>
                    </a:lnTo>
                    <a:lnTo>
                      <a:pt x="371" y="31"/>
                    </a:lnTo>
                    <a:lnTo>
                      <a:pt x="382" y="29"/>
                    </a:lnTo>
                    <a:lnTo>
                      <a:pt x="392" y="29"/>
                    </a:lnTo>
                    <a:lnTo>
                      <a:pt x="403" y="29"/>
                    </a:lnTo>
                    <a:lnTo>
                      <a:pt x="415" y="27"/>
                    </a:lnTo>
                    <a:lnTo>
                      <a:pt x="426" y="27"/>
                    </a:lnTo>
                    <a:lnTo>
                      <a:pt x="437" y="27"/>
                    </a:lnTo>
                    <a:lnTo>
                      <a:pt x="449" y="27"/>
                    </a:lnTo>
                    <a:lnTo>
                      <a:pt x="458" y="27"/>
                    </a:lnTo>
                    <a:lnTo>
                      <a:pt x="470" y="27"/>
                    </a:lnTo>
                    <a:lnTo>
                      <a:pt x="479" y="27"/>
                    </a:lnTo>
                    <a:lnTo>
                      <a:pt x="491" y="27"/>
                    </a:lnTo>
                    <a:lnTo>
                      <a:pt x="500" y="27"/>
                    </a:lnTo>
                    <a:lnTo>
                      <a:pt x="512" y="27"/>
                    </a:lnTo>
                    <a:lnTo>
                      <a:pt x="521" y="27"/>
                    </a:lnTo>
                    <a:lnTo>
                      <a:pt x="532" y="27"/>
                    </a:lnTo>
                    <a:lnTo>
                      <a:pt x="542" y="27"/>
                    </a:lnTo>
                    <a:lnTo>
                      <a:pt x="551" y="27"/>
                    </a:lnTo>
                    <a:lnTo>
                      <a:pt x="561" y="27"/>
                    </a:lnTo>
                    <a:lnTo>
                      <a:pt x="570" y="29"/>
                    </a:lnTo>
                    <a:lnTo>
                      <a:pt x="580" y="29"/>
                    </a:lnTo>
                    <a:lnTo>
                      <a:pt x="589" y="29"/>
                    </a:lnTo>
                    <a:lnTo>
                      <a:pt x="599" y="31"/>
                    </a:lnTo>
                    <a:lnTo>
                      <a:pt x="608" y="31"/>
                    </a:lnTo>
                    <a:lnTo>
                      <a:pt x="616" y="31"/>
                    </a:lnTo>
                    <a:lnTo>
                      <a:pt x="626" y="33"/>
                    </a:lnTo>
                    <a:lnTo>
                      <a:pt x="633" y="33"/>
                    </a:lnTo>
                    <a:lnTo>
                      <a:pt x="641" y="34"/>
                    </a:lnTo>
                    <a:lnTo>
                      <a:pt x="650" y="36"/>
                    </a:lnTo>
                    <a:lnTo>
                      <a:pt x="658" y="38"/>
                    </a:lnTo>
                    <a:lnTo>
                      <a:pt x="666" y="38"/>
                    </a:lnTo>
                    <a:lnTo>
                      <a:pt x="675" y="40"/>
                    </a:lnTo>
                    <a:lnTo>
                      <a:pt x="683" y="40"/>
                    </a:lnTo>
                    <a:lnTo>
                      <a:pt x="690" y="42"/>
                    </a:lnTo>
                    <a:lnTo>
                      <a:pt x="698" y="44"/>
                    </a:lnTo>
                    <a:lnTo>
                      <a:pt x="707" y="44"/>
                    </a:lnTo>
                    <a:lnTo>
                      <a:pt x="715" y="46"/>
                    </a:lnTo>
                    <a:lnTo>
                      <a:pt x="723" y="48"/>
                    </a:lnTo>
                    <a:lnTo>
                      <a:pt x="730" y="50"/>
                    </a:lnTo>
                    <a:lnTo>
                      <a:pt x="740" y="52"/>
                    </a:lnTo>
                    <a:lnTo>
                      <a:pt x="745" y="53"/>
                    </a:lnTo>
                    <a:lnTo>
                      <a:pt x="753" y="53"/>
                    </a:lnTo>
                    <a:lnTo>
                      <a:pt x="761" y="55"/>
                    </a:lnTo>
                    <a:lnTo>
                      <a:pt x="768" y="57"/>
                    </a:lnTo>
                    <a:lnTo>
                      <a:pt x="774" y="59"/>
                    </a:lnTo>
                    <a:lnTo>
                      <a:pt x="781" y="61"/>
                    </a:lnTo>
                    <a:lnTo>
                      <a:pt x="789" y="63"/>
                    </a:lnTo>
                    <a:lnTo>
                      <a:pt x="797" y="65"/>
                    </a:lnTo>
                    <a:lnTo>
                      <a:pt x="802" y="65"/>
                    </a:lnTo>
                    <a:lnTo>
                      <a:pt x="810" y="67"/>
                    </a:lnTo>
                    <a:lnTo>
                      <a:pt x="816" y="69"/>
                    </a:lnTo>
                    <a:lnTo>
                      <a:pt x="823" y="71"/>
                    </a:lnTo>
                    <a:lnTo>
                      <a:pt x="829" y="72"/>
                    </a:lnTo>
                    <a:lnTo>
                      <a:pt x="835" y="74"/>
                    </a:lnTo>
                    <a:lnTo>
                      <a:pt x="842" y="76"/>
                    </a:lnTo>
                    <a:lnTo>
                      <a:pt x="848" y="78"/>
                    </a:lnTo>
                    <a:lnTo>
                      <a:pt x="854" y="78"/>
                    </a:lnTo>
                    <a:lnTo>
                      <a:pt x="859" y="80"/>
                    </a:lnTo>
                    <a:lnTo>
                      <a:pt x="863" y="82"/>
                    </a:lnTo>
                    <a:lnTo>
                      <a:pt x="869" y="82"/>
                    </a:lnTo>
                    <a:lnTo>
                      <a:pt x="875" y="84"/>
                    </a:lnTo>
                    <a:lnTo>
                      <a:pt x="878" y="86"/>
                    </a:lnTo>
                    <a:lnTo>
                      <a:pt x="884" y="88"/>
                    </a:lnTo>
                    <a:lnTo>
                      <a:pt x="888" y="88"/>
                    </a:lnTo>
                    <a:lnTo>
                      <a:pt x="897" y="90"/>
                    </a:lnTo>
                    <a:lnTo>
                      <a:pt x="905" y="91"/>
                    </a:lnTo>
                    <a:lnTo>
                      <a:pt x="913" y="93"/>
                    </a:lnTo>
                    <a:lnTo>
                      <a:pt x="920" y="95"/>
                    </a:lnTo>
                    <a:lnTo>
                      <a:pt x="926" y="97"/>
                    </a:lnTo>
                    <a:lnTo>
                      <a:pt x="930" y="97"/>
                    </a:lnTo>
                    <a:lnTo>
                      <a:pt x="934" y="97"/>
                    </a:lnTo>
                    <a:lnTo>
                      <a:pt x="937" y="97"/>
                    </a:lnTo>
                    <a:lnTo>
                      <a:pt x="941" y="97"/>
                    </a:lnTo>
                    <a:lnTo>
                      <a:pt x="943" y="95"/>
                    </a:lnTo>
                    <a:lnTo>
                      <a:pt x="941" y="91"/>
                    </a:lnTo>
                    <a:lnTo>
                      <a:pt x="937" y="90"/>
                    </a:lnTo>
                    <a:lnTo>
                      <a:pt x="934" y="88"/>
                    </a:lnTo>
                    <a:lnTo>
                      <a:pt x="928" y="84"/>
                    </a:lnTo>
                    <a:lnTo>
                      <a:pt x="922" y="82"/>
                    </a:lnTo>
                    <a:lnTo>
                      <a:pt x="915" y="78"/>
                    </a:lnTo>
                    <a:lnTo>
                      <a:pt x="911" y="76"/>
                    </a:lnTo>
                    <a:lnTo>
                      <a:pt x="907" y="74"/>
                    </a:lnTo>
                    <a:lnTo>
                      <a:pt x="901" y="72"/>
                    </a:lnTo>
                    <a:lnTo>
                      <a:pt x="897" y="72"/>
                    </a:lnTo>
                    <a:lnTo>
                      <a:pt x="892" y="71"/>
                    </a:lnTo>
                    <a:lnTo>
                      <a:pt x="888" y="69"/>
                    </a:lnTo>
                    <a:lnTo>
                      <a:pt x="882" y="67"/>
                    </a:lnTo>
                    <a:lnTo>
                      <a:pt x="877" y="65"/>
                    </a:lnTo>
                    <a:lnTo>
                      <a:pt x="871" y="63"/>
                    </a:lnTo>
                    <a:lnTo>
                      <a:pt x="865" y="61"/>
                    </a:lnTo>
                    <a:lnTo>
                      <a:pt x="859" y="59"/>
                    </a:lnTo>
                    <a:lnTo>
                      <a:pt x="854" y="59"/>
                    </a:lnTo>
                    <a:lnTo>
                      <a:pt x="848" y="57"/>
                    </a:lnTo>
                    <a:lnTo>
                      <a:pt x="842" y="55"/>
                    </a:lnTo>
                    <a:lnTo>
                      <a:pt x="835" y="53"/>
                    </a:lnTo>
                    <a:lnTo>
                      <a:pt x="829" y="53"/>
                    </a:lnTo>
                    <a:lnTo>
                      <a:pt x="823" y="50"/>
                    </a:lnTo>
                    <a:lnTo>
                      <a:pt x="816" y="48"/>
                    </a:lnTo>
                    <a:lnTo>
                      <a:pt x="810" y="48"/>
                    </a:lnTo>
                    <a:lnTo>
                      <a:pt x="804" y="46"/>
                    </a:lnTo>
                    <a:lnTo>
                      <a:pt x="797" y="44"/>
                    </a:lnTo>
                    <a:lnTo>
                      <a:pt x="791" y="42"/>
                    </a:lnTo>
                    <a:lnTo>
                      <a:pt x="783" y="40"/>
                    </a:lnTo>
                    <a:lnTo>
                      <a:pt x="778" y="38"/>
                    </a:lnTo>
                    <a:lnTo>
                      <a:pt x="770" y="36"/>
                    </a:lnTo>
                    <a:lnTo>
                      <a:pt x="762" y="36"/>
                    </a:lnTo>
                    <a:lnTo>
                      <a:pt x="757" y="33"/>
                    </a:lnTo>
                    <a:lnTo>
                      <a:pt x="751" y="33"/>
                    </a:lnTo>
                    <a:lnTo>
                      <a:pt x="743" y="31"/>
                    </a:lnTo>
                    <a:lnTo>
                      <a:pt x="736" y="29"/>
                    </a:lnTo>
                    <a:lnTo>
                      <a:pt x="730" y="27"/>
                    </a:lnTo>
                    <a:lnTo>
                      <a:pt x="723" y="27"/>
                    </a:lnTo>
                    <a:lnTo>
                      <a:pt x="717" y="25"/>
                    </a:lnTo>
                    <a:lnTo>
                      <a:pt x="711" y="23"/>
                    </a:lnTo>
                    <a:lnTo>
                      <a:pt x="704" y="21"/>
                    </a:lnTo>
                    <a:lnTo>
                      <a:pt x="698" y="21"/>
                    </a:lnTo>
                    <a:lnTo>
                      <a:pt x="692" y="19"/>
                    </a:lnTo>
                    <a:lnTo>
                      <a:pt x="686" y="19"/>
                    </a:lnTo>
                    <a:lnTo>
                      <a:pt x="679" y="17"/>
                    </a:lnTo>
                    <a:lnTo>
                      <a:pt x="675" y="15"/>
                    </a:lnTo>
                    <a:lnTo>
                      <a:pt x="667" y="15"/>
                    </a:lnTo>
                    <a:lnTo>
                      <a:pt x="664" y="14"/>
                    </a:lnTo>
                    <a:lnTo>
                      <a:pt x="658" y="12"/>
                    </a:lnTo>
                    <a:lnTo>
                      <a:pt x="652" y="12"/>
                    </a:lnTo>
                    <a:lnTo>
                      <a:pt x="648" y="10"/>
                    </a:lnTo>
                    <a:lnTo>
                      <a:pt x="643" y="10"/>
                    </a:lnTo>
                    <a:lnTo>
                      <a:pt x="639" y="10"/>
                    </a:lnTo>
                    <a:lnTo>
                      <a:pt x="635" y="8"/>
                    </a:lnTo>
                    <a:lnTo>
                      <a:pt x="627" y="6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12" y="4"/>
                    </a:lnTo>
                    <a:lnTo>
                      <a:pt x="608" y="4"/>
                    </a:lnTo>
                    <a:lnTo>
                      <a:pt x="603" y="4"/>
                    </a:lnTo>
                    <a:lnTo>
                      <a:pt x="597" y="4"/>
                    </a:lnTo>
                    <a:lnTo>
                      <a:pt x="593" y="2"/>
                    </a:lnTo>
                    <a:lnTo>
                      <a:pt x="588" y="2"/>
                    </a:lnTo>
                    <a:lnTo>
                      <a:pt x="582" y="2"/>
                    </a:lnTo>
                    <a:lnTo>
                      <a:pt x="576" y="0"/>
                    </a:lnTo>
                    <a:lnTo>
                      <a:pt x="569" y="0"/>
                    </a:lnTo>
                    <a:lnTo>
                      <a:pt x="561" y="0"/>
                    </a:lnTo>
                    <a:lnTo>
                      <a:pt x="555" y="0"/>
                    </a:lnTo>
                    <a:lnTo>
                      <a:pt x="548" y="0"/>
                    </a:lnTo>
                    <a:lnTo>
                      <a:pt x="540" y="0"/>
                    </a:lnTo>
                    <a:lnTo>
                      <a:pt x="532" y="0"/>
                    </a:lnTo>
                    <a:lnTo>
                      <a:pt x="525" y="0"/>
                    </a:lnTo>
                    <a:lnTo>
                      <a:pt x="515" y="0"/>
                    </a:lnTo>
                    <a:lnTo>
                      <a:pt x="506" y="0"/>
                    </a:lnTo>
                    <a:lnTo>
                      <a:pt x="498" y="0"/>
                    </a:lnTo>
                    <a:lnTo>
                      <a:pt x="489" y="0"/>
                    </a:lnTo>
                    <a:lnTo>
                      <a:pt x="479" y="0"/>
                    </a:lnTo>
                    <a:lnTo>
                      <a:pt x="470" y="0"/>
                    </a:lnTo>
                    <a:lnTo>
                      <a:pt x="460" y="0"/>
                    </a:lnTo>
                    <a:lnTo>
                      <a:pt x="451" y="0"/>
                    </a:lnTo>
                    <a:lnTo>
                      <a:pt x="441" y="0"/>
                    </a:lnTo>
                    <a:lnTo>
                      <a:pt x="432" y="0"/>
                    </a:lnTo>
                    <a:lnTo>
                      <a:pt x="422" y="0"/>
                    </a:lnTo>
                    <a:lnTo>
                      <a:pt x="413" y="0"/>
                    </a:lnTo>
                    <a:lnTo>
                      <a:pt x="401" y="0"/>
                    </a:lnTo>
                    <a:lnTo>
                      <a:pt x="392" y="2"/>
                    </a:lnTo>
                    <a:lnTo>
                      <a:pt x="380" y="2"/>
                    </a:lnTo>
                    <a:lnTo>
                      <a:pt x="371" y="4"/>
                    </a:lnTo>
                    <a:lnTo>
                      <a:pt x="359" y="4"/>
                    </a:lnTo>
                    <a:lnTo>
                      <a:pt x="350" y="4"/>
                    </a:lnTo>
                    <a:lnTo>
                      <a:pt x="339" y="4"/>
                    </a:lnTo>
                    <a:lnTo>
                      <a:pt x="329" y="4"/>
                    </a:lnTo>
                    <a:lnTo>
                      <a:pt x="320" y="4"/>
                    </a:lnTo>
                    <a:lnTo>
                      <a:pt x="308" y="4"/>
                    </a:lnTo>
                    <a:lnTo>
                      <a:pt x="299" y="6"/>
                    </a:lnTo>
                    <a:lnTo>
                      <a:pt x="287" y="6"/>
                    </a:lnTo>
                    <a:lnTo>
                      <a:pt x="278" y="6"/>
                    </a:lnTo>
                    <a:lnTo>
                      <a:pt x="266" y="8"/>
                    </a:lnTo>
                    <a:lnTo>
                      <a:pt x="257" y="8"/>
                    </a:lnTo>
                    <a:lnTo>
                      <a:pt x="247" y="10"/>
                    </a:lnTo>
                    <a:lnTo>
                      <a:pt x="238" y="10"/>
                    </a:lnTo>
                    <a:lnTo>
                      <a:pt x="226" y="10"/>
                    </a:lnTo>
                    <a:lnTo>
                      <a:pt x="217" y="12"/>
                    </a:lnTo>
                    <a:lnTo>
                      <a:pt x="209" y="14"/>
                    </a:lnTo>
                    <a:lnTo>
                      <a:pt x="200" y="14"/>
                    </a:lnTo>
                    <a:lnTo>
                      <a:pt x="188" y="15"/>
                    </a:lnTo>
                    <a:lnTo>
                      <a:pt x="181" y="15"/>
                    </a:lnTo>
                    <a:lnTo>
                      <a:pt x="171" y="15"/>
                    </a:lnTo>
                    <a:lnTo>
                      <a:pt x="162" y="17"/>
                    </a:lnTo>
                    <a:lnTo>
                      <a:pt x="154" y="19"/>
                    </a:lnTo>
                    <a:lnTo>
                      <a:pt x="147" y="19"/>
                    </a:lnTo>
                    <a:lnTo>
                      <a:pt x="139" y="21"/>
                    </a:lnTo>
                    <a:lnTo>
                      <a:pt x="131" y="21"/>
                    </a:lnTo>
                    <a:lnTo>
                      <a:pt x="124" y="23"/>
                    </a:lnTo>
                    <a:lnTo>
                      <a:pt x="116" y="25"/>
                    </a:lnTo>
                    <a:lnTo>
                      <a:pt x="109" y="27"/>
                    </a:lnTo>
                    <a:lnTo>
                      <a:pt x="101" y="27"/>
                    </a:lnTo>
                    <a:lnTo>
                      <a:pt x="95" y="29"/>
                    </a:lnTo>
                    <a:lnTo>
                      <a:pt x="90" y="29"/>
                    </a:lnTo>
                    <a:lnTo>
                      <a:pt x="84" y="31"/>
                    </a:lnTo>
                    <a:lnTo>
                      <a:pt x="78" y="33"/>
                    </a:lnTo>
                    <a:lnTo>
                      <a:pt x="74" y="33"/>
                    </a:lnTo>
                    <a:lnTo>
                      <a:pt x="69" y="34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3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38" y="42"/>
                    </a:lnTo>
                    <a:lnTo>
                      <a:pt x="32" y="44"/>
                    </a:lnTo>
                    <a:lnTo>
                      <a:pt x="27" y="44"/>
                    </a:lnTo>
                    <a:lnTo>
                      <a:pt x="21" y="48"/>
                    </a:lnTo>
                    <a:lnTo>
                      <a:pt x="17" y="48"/>
                    </a:lnTo>
                    <a:lnTo>
                      <a:pt x="13" y="50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78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123" name="AutoShape 187"/>
          <p:cNvSpPr>
            <a:spLocks noChangeArrowheads="1"/>
          </p:cNvSpPr>
          <p:nvPr/>
        </p:nvSpPr>
        <p:spPr bwMode="auto">
          <a:xfrm>
            <a:off x="7751764" y="1557338"/>
            <a:ext cx="2376487" cy="792162"/>
          </a:xfrm>
          <a:prstGeom prst="wedgeRoundRectCallout">
            <a:avLst>
              <a:gd name="adj1" fmla="val -23412"/>
              <a:gd name="adj2" fmla="val 13276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نظام داراي مطلوبيت و عقلانيت برتر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4124" name="AutoShape 188"/>
          <p:cNvSpPr>
            <a:spLocks noChangeArrowheads="1"/>
          </p:cNvSpPr>
          <p:nvPr/>
        </p:nvSpPr>
        <p:spPr bwMode="auto">
          <a:xfrm>
            <a:off x="5159375" y="1557338"/>
            <a:ext cx="2376488" cy="792162"/>
          </a:xfrm>
          <a:prstGeom prst="wedgeRoundRectCallout">
            <a:avLst>
              <a:gd name="adj1" fmla="val 54741"/>
              <a:gd name="adj2" fmla="val 15440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قابل جايگزيني به شيوه سازماني و دستوري نيست!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4125" name="AutoShape 189"/>
          <p:cNvSpPr>
            <a:spLocks noChangeArrowheads="1"/>
          </p:cNvSpPr>
          <p:nvPr/>
        </p:nvSpPr>
        <p:spPr bwMode="auto">
          <a:xfrm>
            <a:off x="8112125" y="4868863"/>
            <a:ext cx="2376488" cy="792162"/>
          </a:xfrm>
          <a:prstGeom prst="wedgeRoundRectCallout">
            <a:avLst>
              <a:gd name="adj1" fmla="val -26153"/>
              <a:gd name="adj2" fmla="val -137977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بايد چون نظام آموزشي سنتي نهادينه شود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4126" name="AutoShape 190"/>
          <p:cNvSpPr>
            <a:spLocks noChangeArrowheads="1"/>
          </p:cNvSpPr>
          <p:nvPr/>
        </p:nvSpPr>
        <p:spPr bwMode="auto">
          <a:xfrm>
            <a:off x="6456364" y="5805488"/>
            <a:ext cx="2376487" cy="792162"/>
          </a:xfrm>
          <a:prstGeom prst="wedgeRoundRectCallout">
            <a:avLst>
              <a:gd name="adj1" fmla="val 20273"/>
              <a:gd name="adj2" fmla="val -216134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تحول نهادي لازم است نه تحول سازماني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4127" name="AutoShape 191"/>
          <p:cNvSpPr>
            <a:spLocks noChangeArrowheads="1"/>
          </p:cNvSpPr>
          <p:nvPr/>
        </p:nvSpPr>
        <p:spPr bwMode="auto">
          <a:xfrm>
            <a:off x="5375275" y="4941888"/>
            <a:ext cx="2376488" cy="792162"/>
          </a:xfrm>
          <a:prstGeom prst="wedgeRoundRectCallout">
            <a:avLst>
              <a:gd name="adj1" fmla="val 41986"/>
              <a:gd name="adj2" fmla="val -149000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بايد چون نظام آموزشي سنتي نهادينه شود</a:t>
            </a:r>
            <a:endParaRPr lang="en-US" sz="2000" b="0">
              <a:cs typeface="Zar" pitchFamily="2" charset="-78"/>
            </a:endParaRPr>
          </a:p>
        </p:txBody>
      </p:sp>
      <p:grpSp>
        <p:nvGrpSpPr>
          <p:cNvPr id="15" name="Group 194"/>
          <p:cNvGrpSpPr>
            <a:grpSpLocks/>
          </p:cNvGrpSpPr>
          <p:nvPr/>
        </p:nvGrpSpPr>
        <p:grpSpPr bwMode="auto">
          <a:xfrm>
            <a:off x="5303839" y="3124202"/>
            <a:ext cx="565150" cy="1042988"/>
            <a:chOff x="2381" y="1968"/>
            <a:chExt cx="356" cy="657"/>
          </a:xfrm>
        </p:grpSpPr>
        <p:sp>
          <p:nvSpPr>
            <p:cNvPr id="139279" name="AutoShape 192"/>
            <p:cNvSpPr>
              <a:spLocks noChangeArrowheads="1"/>
            </p:cNvSpPr>
            <p:nvPr/>
          </p:nvSpPr>
          <p:spPr bwMode="auto">
            <a:xfrm>
              <a:off x="2381" y="2029"/>
              <a:ext cx="161" cy="580"/>
            </a:xfrm>
            <a:prstGeom prst="leftRightArrow">
              <a:avLst>
                <a:gd name="adj1" fmla="val 50000"/>
                <a:gd name="adj2" fmla="val 29353"/>
              </a:avLst>
            </a:prstGeom>
            <a:solidFill>
              <a:schemeClr val="accent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a-IR"/>
            </a:p>
          </p:txBody>
        </p:sp>
        <p:sp>
          <p:nvSpPr>
            <p:cNvPr id="139280" name="AutoShape 193"/>
            <p:cNvSpPr>
              <a:spLocks noChangeArrowheads="1"/>
            </p:cNvSpPr>
            <p:nvPr/>
          </p:nvSpPr>
          <p:spPr bwMode="auto">
            <a:xfrm>
              <a:off x="2472" y="1968"/>
              <a:ext cx="265" cy="657"/>
            </a:xfrm>
            <a:prstGeom prst="irregularSeal2">
              <a:avLst/>
            </a:prstGeom>
            <a:solidFill>
              <a:srgbClr val="FF9999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a-IR"/>
            </a:p>
          </p:txBody>
        </p:sp>
      </p:grpSp>
      <p:sp>
        <p:nvSpPr>
          <p:cNvPr id="1064131" name="AutoShape 195"/>
          <p:cNvSpPr>
            <a:spLocks noChangeArrowheads="1"/>
          </p:cNvSpPr>
          <p:nvPr/>
        </p:nvSpPr>
        <p:spPr bwMode="auto">
          <a:xfrm>
            <a:off x="3719514" y="5805488"/>
            <a:ext cx="2016125" cy="792162"/>
          </a:xfrm>
          <a:prstGeom prst="wedgeRoundRectCallout">
            <a:avLst>
              <a:gd name="adj1" fmla="val 61181"/>
              <a:gd name="adj2" fmla="val -292282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يك نبرد نهادي در شرف وقوع است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064132" name="AutoShape 196"/>
          <p:cNvSpPr>
            <a:spLocks noChangeArrowheads="1"/>
          </p:cNvSpPr>
          <p:nvPr/>
        </p:nvSpPr>
        <p:spPr bwMode="auto">
          <a:xfrm>
            <a:off x="1774825" y="4797425"/>
            <a:ext cx="2808288" cy="1081088"/>
          </a:xfrm>
          <a:prstGeom prst="wedgeRoundRectCallout">
            <a:avLst>
              <a:gd name="adj1" fmla="val 91153"/>
              <a:gd name="adj2" fmla="val -141338"/>
              <a:gd name="adj3" fmla="val 16667"/>
            </a:avLst>
          </a:prstGeom>
          <a:solidFill>
            <a:srgbClr val="FFCC0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fa-IR" sz="2000" b="0">
                <a:cs typeface="Zar" pitchFamily="2" charset="-78"/>
              </a:rPr>
              <a:t>لازمه پيروزي در اين نبرد، خشكاندن سرچشمه هاي نهادي نظام سنتي است</a:t>
            </a:r>
            <a:endParaRPr lang="en-US" sz="2000" b="0">
              <a:cs typeface="Zar" pitchFamily="2" charset="-78"/>
            </a:endParaRPr>
          </a:p>
        </p:txBody>
      </p:sp>
      <p:sp>
        <p:nvSpPr>
          <p:cNvPr id="139278" name="AutoShape 197"/>
          <p:cNvSpPr>
            <a:spLocks noChangeArrowheads="1"/>
          </p:cNvSpPr>
          <p:nvPr/>
        </p:nvSpPr>
        <p:spPr bwMode="auto">
          <a:xfrm rot="-5400000">
            <a:off x="10164763" y="5834063"/>
            <a:ext cx="758825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000" b="0">
                <a:solidFill>
                  <a:srgbClr val="000066"/>
                </a:solidFill>
                <a:cs typeface="Zar" pitchFamily="2" charset="-78"/>
              </a:rPr>
              <a:t>IDP#121</a:t>
            </a:r>
            <a:endParaRPr lang="en-US" sz="1400" b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71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6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6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6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6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6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123" grpId="0" animBg="1"/>
      <p:bldP spid="1064124" grpId="0" animBg="1"/>
      <p:bldP spid="1064125" grpId="0" animBg="1"/>
      <p:bldP spid="1064126" grpId="0" animBg="1"/>
      <p:bldP spid="1064127" grpId="0" animBg="1"/>
      <p:bldP spid="1064131" grpId="0" animBg="1"/>
      <p:bldP spid="10641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چرخه 1 - معیوب - موجود</a:t>
            </a:r>
            <a:br>
              <a:rPr lang="fa-IR" dirty="0"/>
            </a:br>
            <a:r>
              <a:rPr lang="fa-IR" sz="2600" dirty="0"/>
              <a:t>مبتنی بر آموزش فرمال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5447928" y="908720"/>
            <a:ext cx="1138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فرهنگ خانواده در آموزش مدرک گرا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2069" y="1988840"/>
            <a:ext cx="120386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محورقرارگرفتن آموزش برای وجاهت اجتماعی مستقل از کاربرد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68408" y="2852936"/>
            <a:ext cx="1018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ارزش مدرک تحصیلی در جامعه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5346" y="3356992"/>
            <a:ext cx="79178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ارزشیابی حقوق و دستمزد بر اساس مدرک</a:t>
            </a:r>
          </a:p>
        </p:txBody>
      </p:sp>
      <p:sp>
        <p:nvSpPr>
          <p:cNvPr id="3" name="TextBox 2"/>
          <p:cNvSpPr txBox="1"/>
          <p:nvPr/>
        </p:nvSpPr>
        <p:spPr>
          <a:xfrm rot="20187839">
            <a:off x="1161681" y="728115"/>
            <a:ext cx="10141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تامین منابع اقتصادی توسط خانواده های برای روال کنکوری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5440" y="1644768"/>
            <a:ext cx="10573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تسلط طلبی آپ رسمی بر میدان ت ت</a:t>
            </a:r>
          </a:p>
        </p:txBody>
      </p:sp>
      <p:cxnSp>
        <p:nvCxnSpPr>
          <p:cNvPr id="24" name="Connector: Curved 23"/>
          <p:cNvCxnSpPr>
            <a:cxnSpLocks/>
            <a:stCxn id="18" idx="3"/>
            <a:endCxn id="15" idx="2"/>
          </p:cNvCxnSpPr>
          <p:nvPr/>
        </p:nvCxnSpPr>
        <p:spPr bwMode="auto">
          <a:xfrm flipV="1">
            <a:off x="9927131" y="3253046"/>
            <a:ext cx="350709" cy="38094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8" name="Connector: Curved 27"/>
          <p:cNvCxnSpPr>
            <a:cxnSpLocks/>
            <a:stCxn id="15" idx="0"/>
            <a:endCxn id="10" idx="3"/>
          </p:cNvCxnSpPr>
          <p:nvPr/>
        </p:nvCxnSpPr>
        <p:spPr bwMode="auto">
          <a:xfrm rot="16200000" flipV="1">
            <a:off x="9408339" y="1983435"/>
            <a:ext cx="587097" cy="11519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32104" y="2780928"/>
            <a:ext cx="10171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اصل قرار گرفتن نظریه انضباط صوری </a:t>
            </a:r>
          </a:p>
        </p:txBody>
      </p:sp>
      <p:cxnSp>
        <p:nvCxnSpPr>
          <p:cNvPr id="42" name="Connector: Curved 41"/>
          <p:cNvCxnSpPr>
            <a:stCxn id="10" idx="0"/>
            <a:endCxn id="9" idx="3"/>
          </p:cNvCxnSpPr>
          <p:nvPr/>
        </p:nvCxnSpPr>
        <p:spPr bwMode="auto">
          <a:xfrm rot="16200000" flipV="1">
            <a:off x="7115023" y="579861"/>
            <a:ext cx="880065" cy="1937894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023992" y="1700808"/>
            <a:ext cx="111667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هنجار شدن مفاد آموزشی فرمال از دورانهای قدیم</a:t>
            </a:r>
          </a:p>
        </p:txBody>
      </p:sp>
      <p:cxnSp>
        <p:nvCxnSpPr>
          <p:cNvPr id="50" name="Connector: Curved 49"/>
          <p:cNvCxnSpPr>
            <a:stCxn id="39" idx="0"/>
            <a:endCxn id="48" idx="3"/>
          </p:cNvCxnSpPr>
          <p:nvPr/>
        </p:nvCxnSpPr>
        <p:spPr bwMode="auto">
          <a:xfrm rot="16200000" flipV="1">
            <a:off x="6939116" y="2179360"/>
            <a:ext cx="803121" cy="40001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2" name="Connector: Curved 51"/>
          <p:cNvCxnSpPr>
            <a:stCxn id="18" idx="0"/>
            <a:endCxn id="10" idx="3"/>
          </p:cNvCxnSpPr>
          <p:nvPr/>
        </p:nvCxnSpPr>
        <p:spPr bwMode="auto">
          <a:xfrm rot="16200000" flipV="1">
            <a:off x="8783011" y="2608763"/>
            <a:ext cx="1091153" cy="40530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4" name="Connector: Curved 53"/>
          <p:cNvCxnSpPr>
            <a:stCxn id="10" idx="2"/>
            <a:endCxn id="39" idx="3"/>
          </p:cNvCxnSpPr>
          <p:nvPr/>
        </p:nvCxnSpPr>
        <p:spPr bwMode="auto">
          <a:xfrm rot="5400000">
            <a:off x="8067561" y="2524541"/>
            <a:ext cx="438145" cy="47473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367808" y="1267780"/>
            <a:ext cx="1086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رواج آموزشی رسمی و میدان دارای آپ </a:t>
            </a:r>
          </a:p>
        </p:txBody>
      </p:sp>
      <p:cxnSp>
        <p:nvCxnSpPr>
          <p:cNvPr id="64" name="Connector: Curved 63"/>
          <p:cNvCxnSpPr>
            <a:stCxn id="48" idx="0"/>
            <a:endCxn id="62" idx="3"/>
          </p:cNvCxnSpPr>
          <p:nvPr/>
        </p:nvCxnSpPr>
        <p:spPr bwMode="auto">
          <a:xfrm rot="16200000" flipV="1">
            <a:off x="5902034" y="1020511"/>
            <a:ext cx="232973" cy="112762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143672" y="2132856"/>
            <a:ext cx="7663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کتابهای درسی همگرا</a:t>
            </a:r>
          </a:p>
        </p:txBody>
      </p:sp>
      <p:cxnSp>
        <p:nvCxnSpPr>
          <p:cNvPr id="67" name="Connector: Curved 66"/>
          <p:cNvCxnSpPr>
            <a:stCxn id="48" idx="1"/>
            <a:endCxn id="65" idx="3"/>
          </p:cNvCxnSpPr>
          <p:nvPr/>
        </p:nvCxnSpPr>
        <p:spPr bwMode="auto">
          <a:xfrm rot="10800000" flipV="1">
            <a:off x="3910004" y="1977807"/>
            <a:ext cx="2113988" cy="3551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31504" y="2420888"/>
            <a:ext cx="85809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ارزیابی فرمال و کلیشه محور موضوعات درسی</a:t>
            </a:r>
          </a:p>
        </p:txBody>
      </p:sp>
      <p:cxnSp>
        <p:nvCxnSpPr>
          <p:cNvPr id="7" name="Connector: Curved 6"/>
          <p:cNvCxnSpPr>
            <a:stCxn id="65" idx="1"/>
            <a:endCxn id="5" idx="0"/>
          </p:cNvCxnSpPr>
          <p:nvPr/>
        </p:nvCxnSpPr>
        <p:spPr bwMode="auto">
          <a:xfrm rot="10800000" flipV="1">
            <a:off x="2060552" y="2332910"/>
            <a:ext cx="1083120" cy="8797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2" name="Connector: Curved 11"/>
          <p:cNvCxnSpPr>
            <a:stCxn id="62" idx="2"/>
            <a:endCxn id="65" idx="3"/>
          </p:cNvCxnSpPr>
          <p:nvPr/>
        </p:nvCxnSpPr>
        <p:spPr bwMode="auto">
          <a:xfrm rot="5400000">
            <a:off x="4078122" y="1499773"/>
            <a:ext cx="665021" cy="100125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" name="Connector: Curved 21"/>
          <p:cNvCxnSpPr>
            <a:stCxn id="11" idx="2"/>
            <a:endCxn id="5" idx="0"/>
          </p:cNvCxnSpPr>
          <p:nvPr/>
        </p:nvCxnSpPr>
        <p:spPr bwMode="auto">
          <a:xfrm rot="16200000" flipH="1">
            <a:off x="1634332" y="1994668"/>
            <a:ext cx="376010" cy="4764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79376" y="5535602"/>
            <a:ext cx="7019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رواج کلاس خصوصی و اقتصاد عظیم آن</a:t>
            </a:r>
          </a:p>
        </p:txBody>
      </p:sp>
      <p:cxnSp>
        <p:nvCxnSpPr>
          <p:cNvPr id="26" name="Connector: Curved 25"/>
          <p:cNvCxnSpPr>
            <a:cxnSpLocks/>
            <a:stCxn id="3" idx="1"/>
            <a:endCxn id="23" idx="0"/>
          </p:cNvCxnSpPr>
          <p:nvPr/>
        </p:nvCxnSpPr>
        <p:spPr bwMode="auto">
          <a:xfrm rot="10800000" flipV="1">
            <a:off x="830327" y="1207594"/>
            <a:ext cx="373536" cy="432800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055440" y="3662889"/>
            <a:ext cx="8791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رواج کنکوری و المپیادی</a:t>
            </a:r>
          </a:p>
        </p:txBody>
      </p:sp>
      <p:cxnSp>
        <p:nvCxnSpPr>
          <p:cNvPr id="38" name="Connector: Curved 37"/>
          <p:cNvCxnSpPr>
            <a:cxnSpLocks/>
            <a:stCxn id="5" idx="1"/>
            <a:endCxn id="29" idx="0"/>
          </p:cNvCxnSpPr>
          <p:nvPr/>
        </p:nvCxnSpPr>
        <p:spPr bwMode="auto">
          <a:xfrm rot="10800000" flipV="1">
            <a:off x="1494992" y="2697887"/>
            <a:ext cx="136513" cy="96500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1" name="Connector: Curved 40"/>
          <p:cNvCxnSpPr>
            <a:cxnSpLocks/>
            <a:stCxn id="29" idx="1"/>
            <a:endCxn id="23" idx="0"/>
          </p:cNvCxnSpPr>
          <p:nvPr/>
        </p:nvCxnSpPr>
        <p:spPr bwMode="auto">
          <a:xfrm rot="10800000" flipV="1">
            <a:off x="830328" y="3862944"/>
            <a:ext cx="225113" cy="167265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079776" y="4659233"/>
            <a:ext cx="10141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غیرکاربردی شدن ماموریت آموزش رسمی</a:t>
            </a:r>
          </a:p>
        </p:txBody>
      </p:sp>
      <p:cxnSp>
        <p:nvCxnSpPr>
          <p:cNvPr id="56" name="Connector: Curved 55"/>
          <p:cNvCxnSpPr>
            <a:stCxn id="5" idx="2"/>
            <a:endCxn id="49" idx="1"/>
          </p:cNvCxnSpPr>
          <p:nvPr/>
        </p:nvCxnSpPr>
        <p:spPr bwMode="auto">
          <a:xfrm rot="16200000" flipH="1">
            <a:off x="2089491" y="2945947"/>
            <a:ext cx="1961346" cy="2019224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540684" y="5013176"/>
            <a:ext cx="9506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اصالت یافتن مدرک تحصیلی</a:t>
            </a:r>
          </a:p>
        </p:txBody>
      </p:sp>
      <p:cxnSp>
        <p:nvCxnSpPr>
          <p:cNvPr id="66" name="Connector: Curved 65"/>
          <p:cNvCxnSpPr>
            <a:stCxn id="57" idx="3"/>
            <a:endCxn id="39" idx="2"/>
          </p:cNvCxnSpPr>
          <p:nvPr/>
        </p:nvCxnSpPr>
        <p:spPr bwMode="auto">
          <a:xfrm flipH="1" flipV="1">
            <a:off x="7540684" y="3181038"/>
            <a:ext cx="950682" cy="2032193"/>
          </a:xfrm>
          <a:prstGeom prst="curvedConnector4">
            <a:avLst>
              <a:gd name="adj1" fmla="val -24046"/>
              <a:gd name="adj2" fmla="val 54922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9" name="Connector: Curved 68"/>
          <p:cNvCxnSpPr>
            <a:stCxn id="57" idx="3"/>
            <a:endCxn id="18" idx="2"/>
          </p:cNvCxnSpPr>
          <p:nvPr/>
        </p:nvCxnSpPr>
        <p:spPr bwMode="auto">
          <a:xfrm flipV="1">
            <a:off x="8491366" y="3910990"/>
            <a:ext cx="1039873" cy="130224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9336360" y="4509120"/>
            <a:ext cx="945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فرهنگ فارغ التحصیلی</a:t>
            </a:r>
          </a:p>
        </p:txBody>
      </p:sp>
      <p:cxnSp>
        <p:nvCxnSpPr>
          <p:cNvPr id="72" name="Connector: Curved 71"/>
          <p:cNvCxnSpPr>
            <a:cxnSpLocks/>
            <a:stCxn id="70" idx="0"/>
            <a:endCxn id="18" idx="2"/>
          </p:cNvCxnSpPr>
          <p:nvPr/>
        </p:nvCxnSpPr>
        <p:spPr bwMode="auto">
          <a:xfrm rot="16200000" flipV="1">
            <a:off x="9371037" y="4071192"/>
            <a:ext cx="598130" cy="2777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74" name="Connector: Curved 73"/>
          <p:cNvCxnSpPr>
            <a:cxnSpLocks/>
            <a:stCxn id="57" idx="3"/>
            <a:endCxn id="70" idx="1"/>
          </p:cNvCxnSpPr>
          <p:nvPr/>
        </p:nvCxnSpPr>
        <p:spPr bwMode="auto">
          <a:xfrm flipV="1">
            <a:off x="8491366" y="4709175"/>
            <a:ext cx="844994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032104" y="5877272"/>
            <a:ext cx="17161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فرهنگ بی اهمیت شدن مطالعه غیر درسی</a:t>
            </a:r>
          </a:p>
        </p:txBody>
      </p:sp>
      <p:cxnSp>
        <p:nvCxnSpPr>
          <p:cNvPr id="77" name="Connector: Curved 76"/>
          <p:cNvCxnSpPr>
            <a:cxnSpLocks/>
            <a:stCxn id="75" idx="3"/>
            <a:endCxn id="70" idx="2"/>
          </p:cNvCxnSpPr>
          <p:nvPr/>
        </p:nvCxnSpPr>
        <p:spPr bwMode="auto">
          <a:xfrm flipV="1">
            <a:off x="8748295" y="4909230"/>
            <a:ext cx="1060669" cy="116809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80" name="TextBox 79"/>
          <p:cNvSpPr txBox="1"/>
          <p:nvPr/>
        </p:nvSpPr>
        <p:spPr>
          <a:xfrm rot="1622016">
            <a:off x="2704421" y="4745595"/>
            <a:ext cx="1060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صرف منابع رسمی آپ بر روال فرمال</a:t>
            </a:r>
          </a:p>
        </p:txBody>
      </p:sp>
      <p:cxnSp>
        <p:nvCxnSpPr>
          <p:cNvPr id="82" name="Connector: Curved 81"/>
          <p:cNvCxnSpPr>
            <a:stCxn id="11" idx="2"/>
            <a:endCxn id="80" idx="1"/>
          </p:cNvCxnSpPr>
          <p:nvPr/>
        </p:nvCxnSpPr>
        <p:spPr bwMode="auto">
          <a:xfrm rot="16200000" flipH="1">
            <a:off x="843336" y="2785664"/>
            <a:ext cx="2659799" cy="117822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84" name="Connector: Curved 83"/>
          <p:cNvCxnSpPr>
            <a:stCxn id="29" idx="2"/>
            <a:endCxn id="80" idx="1"/>
          </p:cNvCxnSpPr>
          <p:nvPr/>
        </p:nvCxnSpPr>
        <p:spPr bwMode="auto">
          <a:xfrm rot="16200000" flipH="1">
            <a:off x="1807830" y="3750159"/>
            <a:ext cx="641678" cy="126735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86" name="Connector: Curved 85"/>
          <p:cNvCxnSpPr>
            <a:stCxn id="80" idx="3"/>
            <a:endCxn id="49" idx="1"/>
          </p:cNvCxnSpPr>
          <p:nvPr/>
        </p:nvCxnSpPr>
        <p:spPr bwMode="auto">
          <a:xfrm flipV="1">
            <a:off x="3706852" y="4936232"/>
            <a:ext cx="372924" cy="25039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4727848" y="5157192"/>
            <a:ext cx="10141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"به ما مربوط نیست"به نیازهای زندگی و محیط کار</a:t>
            </a:r>
          </a:p>
        </p:txBody>
      </p:sp>
      <p:cxnSp>
        <p:nvCxnSpPr>
          <p:cNvPr id="94" name="Connector: Curved 93"/>
          <p:cNvCxnSpPr>
            <a:stCxn id="80" idx="2"/>
            <a:endCxn id="91" idx="1"/>
          </p:cNvCxnSpPr>
          <p:nvPr/>
        </p:nvCxnSpPr>
        <p:spPr bwMode="auto">
          <a:xfrm rot="16200000" flipH="1">
            <a:off x="3780588" y="4486931"/>
            <a:ext cx="310344" cy="15841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Connector: Curved 103"/>
          <p:cNvCxnSpPr>
            <a:cxnSpLocks/>
            <a:stCxn id="49" idx="2"/>
            <a:endCxn id="91" idx="1"/>
          </p:cNvCxnSpPr>
          <p:nvPr/>
        </p:nvCxnSpPr>
        <p:spPr bwMode="auto">
          <a:xfrm rot="16200000" flipH="1">
            <a:off x="4546860" y="5253203"/>
            <a:ext cx="220960" cy="1410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5642441" y="6381328"/>
            <a:ext cx="1171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فرهنگ محافظه کاری در </a:t>
            </a:r>
            <a:r>
              <a:rPr lang="fa-IR" sz="1000" b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آموزش ماشینی معلمان</a:t>
            </a:r>
            <a:endParaRPr lang="fa-IR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43472" y="5085184"/>
            <a:ext cx="8387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رواج آموزشگاههای کنکور و  اقتصاد عظیم آن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639616" y="5600624"/>
            <a:ext cx="64056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ارائه مدارس در حد رفع تکلیف</a:t>
            </a:r>
          </a:p>
        </p:txBody>
      </p:sp>
      <p:cxnSp>
        <p:nvCxnSpPr>
          <p:cNvPr id="112" name="Connector: Curved 111"/>
          <p:cNvCxnSpPr>
            <a:cxnSpLocks/>
            <a:stCxn id="23" idx="2"/>
            <a:endCxn id="108" idx="1"/>
          </p:cNvCxnSpPr>
          <p:nvPr/>
        </p:nvCxnSpPr>
        <p:spPr bwMode="auto">
          <a:xfrm rot="16200000" flipH="1">
            <a:off x="3067437" y="4006378"/>
            <a:ext cx="337895" cy="4812114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15" name="Connector: Curved 114"/>
          <p:cNvCxnSpPr>
            <a:cxnSpLocks/>
            <a:stCxn id="29" idx="2"/>
            <a:endCxn id="109" idx="0"/>
          </p:cNvCxnSpPr>
          <p:nvPr/>
        </p:nvCxnSpPr>
        <p:spPr bwMode="auto">
          <a:xfrm rot="16200000" flipH="1">
            <a:off x="1117833" y="4440157"/>
            <a:ext cx="1022185" cy="2678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17" name="Connector: Curved 116"/>
          <p:cNvCxnSpPr>
            <a:cxnSpLocks/>
            <a:stCxn id="109" idx="2"/>
            <a:endCxn id="108" idx="1"/>
          </p:cNvCxnSpPr>
          <p:nvPr/>
        </p:nvCxnSpPr>
        <p:spPr bwMode="auto">
          <a:xfrm rot="16200000" flipH="1">
            <a:off x="3308494" y="4247435"/>
            <a:ext cx="788313" cy="387958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21" name="Connector: Curved 120"/>
          <p:cNvCxnSpPr>
            <a:cxnSpLocks/>
            <a:stCxn id="110" idx="2"/>
            <a:endCxn id="108" idx="1"/>
          </p:cNvCxnSpPr>
          <p:nvPr/>
        </p:nvCxnSpPr>
        <p:spPr bwMode="auto">
          <a:xfrm rot="16200000" flipH="1">
            <a:off x="4087790" y="5026731"/>
            <a:ext cx="426761" cy="268254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25" name="Connector: Curved 124"/>
          <p:cNvCxnSpPr>
            <a:stCxn id="91" idx="3"/>
            <a:endCxn id="75" idx="1"/>
          </p:cNvCxnSpPr>
          <p:nvPr/>
        </p:nvCxnSpPr>
        <p:spPr bwMode="auto">
          <a:xfrm>
            <a:off x="5741961" y="5434191"/>
            <a:ext cx="1290143" cy="6431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27" name="Connector: Curved 126"/>
          <p:cNvCxnSpPr>
            <a:stCxn id="108" idx="3"/>
            <a:endCxn id="75" idx="1"/>
          </p:cNvCxnSpPr>
          <p:nvPr/>
        </p:nvCxnSpPr>
        <p:spPr bwMode="auto">
          <a:xfrm flipV="1">
            <a:off x="6813811" y="6077327"/>
            <a:ext cx="218293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29" name="Connector: Curved 128"/>
          <p:cNvCxnSpPr>
            <a:stCxn id="91" idx="2"/>
            <a:endCxn id="108" idx="0"/>
          </p:cNvCxnSpPr>
          <p:nvPr/>
        </p:nvCxnSpPr>
        <p:spPr bwMode="auto">
          <a:xfrm rot="16200000" flipH="1">
            <a:off x="5396446" y="5549648"/>
            <a:ext cx="670138" cy="9932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35" name="Connector: Curved 134"/>
          <p:cNvCxnSpPr>
            <a:cxnSpLocks/>
            <a:stCxn id="110" idx="3"/>
            <a:endCxn id="91" idx="1"/>
          </p:cNvCxnSpPr>
          <p:nvPr/>
        </p:nvCxnSpPr>
        <p:spPr bwMode="auto">
          <a:xfrm flipV="1">
            <a:off x="3280181" y="5434191"/>
            <a:ext cx="1447667" cy="4434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7" name="Connector: Curved 186"/>
          <p:cNvCxnSpPr>
            <a:stCxn id="49" idx="3"/>
            <a:endCxn id="57" idx="1"/>
          </p:cNvCxnSpPr>
          <p:nvPr/>
        </p:nvCxnSpPr>
        <p:spPr bwMode="auto">
          <a:xfrm>
            <a:off x="5093889" y="4936232"/>
            <a:ext cx="2446795" cy="2769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90" name="Connector: Curved 189"/>
          <p:cNvCxnSpPr>
            <a:cxnSpLocks/>
            <a:stCxn id="3" idx="1"/>
            <a:endCxn id="109" idx="0"/>
          </p:cNvCxnSpPr>
          <p:nvPr/>
        </p:nvCxnSpPr>
        <p:spPr bwMode="auto">
          <a:xfrm rot="10800000" flipH="1" flipV="1">
            <a:off x="1203863" y="1207594"/>
            <a:ext cx="558996" cy="3877589"/>
          </a:xfrm>
          <a:prstGeom prst="curvedConnector4">
            <a:avLst>
              <a:gd name="adj1" fmla="val -40895"/>
              <a:gd name="adj2" fmla="val 50961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92" name="Connector: Curved 191"/>
          <p:cNvCxnSpPr>
            <a:cxnSpLocks/>
            <a:stCxn id="80" idx="2"/>
            <a:endCxn id="110" idx="0"/>
          </p:cNvCxnSpPr>
          <p:nvPr/>
        </p:nvCxnSpPr>
        <p:spPr bwMode="auto">
          <a:xfrm rot="5400000">
            <a:off x="2813398" y="5270349"/>
            <a:ext cx="476777" cy="1837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17" name="Connector: Curved 216"/>
          <p:cNvCxnSpPr>
            <a:stCxn id="110" idx="1"/>
            <a:endCxn id="109" idx="3"/>
          </p:cNvCxnSpPr>
          <p:nvPr/>
        </p:nvCxnSpPr>
        <p:spPr bwMode="auto">
          <a:xfrm rot="10800000">
            <a:off x="2182246" y="5439127"/>
            <a:ext cx="457370" cy="4384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0" name="Connector: Curved 219"/>
          <p:cNvCxnSpPr>
            <a:cxnSpLocks/>
            <a:stCxn id="110" idx="1"/>
            <a:endCxn id="23" idx="3"/>
          </p:cNvCxnSpPr>
          <p:nvPr/>
        </p:nvCxnSpPr>
        <p:spPr bwMode="auto">
          <a:xfrm rot="10800000" flipV="1">
            <a:off x="1181278" y="5877623"/>
            <a:ext cx="1458338" cy="119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495227" y="3601766"/>
            <a:ext cx="253452" cy="247935"/>
          </a:xfrm>
          <a:prstGeom prst="ellipse">
            <a:avLst/>
          </a:prstGeom>
          <a:solidFill>
            <a:srgbClr val="000000"/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ctr" anchorCtr="1" compatLnSpc="1">
            <a:prstTxWarp prst="textNoShape">
              <a:avLst/>
            </a:prstTxWarp>
          </a:bodyPr>
          <a:lstStyle/>
          <a:p>
            <a:pPr algn="ctr" defTabSz="914446" rtl="1" eaLnBrk="1" hangingPunct="1"/>
            <a:endParaRPr lang="fa-IR" sz="1400" b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cxnSp>
        <p:nvCxnSpPr>
          <p:cNvPr id="19" name="Connector: Curved 18"/>
          <p:cNvCxnSpPr>
            <a:stCxn id="9" idx="1"/>
            <a:endCxn id="3" idx="3"/>
          </p:cNvCxnSpPr>
          <p:nvPr/>
        </p:nvCxnSpPr>
        <p:spPr bwMode="auto">
          <a:xfrm rot="10800000">
            <a:off x="2133612" y="802633"/>
            <a:ext cx="3314316" cy="3061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2" name="Connector: Curved 31"/>
          <p:cNvCxnSpPr>
            <a:stCxn id="62" idx="1"/>
            <a:endCxn id="11" idx="0"/>
          </p:cNvCxnSpPr>
          <p:nvPr/>
        </p:nvCxnSpPr>
        <p:spPr bwMode="auto">
          <a:xfrm rot="10800000" flipV="1">
            <a:off x="1584124" y="1467834"/>
            <a:ext cx="2783685" cy="17693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4" name="Connector: Curved 33"/>
          <p:cNvCxnSpPr>
            <a:stCxn id="3" idx="1"/>
            <a:endCxn id="11" idx="0"/>
          </p:cNvCxnSpPr>
          <p:nvPr/>
        </p:nvCxnSpPr>
        <p:spPr bwMode="auto">
          <a:xfrm rot="10800000" flipH="1" flipV="1">
            <a:off x="1203863" y="1207594"/>
            <a:ext cx="380260" cy="437173"/>
          </a:xfrm>
          <a:prstGeom prst="curvedConnector4">
            <a:avLst>
              <a:gd name="adj1" fmla="val -60117"/>
              <a:gd name="adj2" fmla="val 58523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0" name="Circular Arrow 199"/>
          <p:cNvSpPr/>
          <p:nvPr/>
        </p:nvSpPr>
        <p:spPr bwMode="auto">
          <a:xfrm flipV="1">
            <a:off x="5146003" y="3258664"/>
            <a:ext cx="939186" cy="97231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204616"/>
              <a:gd name="adj5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1" anchor="ctr" anchorCtr="1" compatLnSpc="1">
            <a:prstTxWarp prst="textNoShape">
              <a:avLst/>
            </a:prstTxWarp>
          </a:bodyPr>
          <a:lstStyle/>
          <a:p>
            <a:pPr algn="ctr" defTabSz="914446" rtl="1" eaLnBrk="1" hangingPunct="1"/>
            <a:endParaRPr lang="fa-IR" sz="1400" b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BDDE6-6275-FFCB-B2AB-942B6750B7C1}"/>
              </a:ext>
            </a:extLst>
          </p:cNvPr>
          <p:cNvSpPr/>
          <p:nvPr/>
        </p:nvSpPr>
        <p:spPr>
          <a:xfrm>
            <a:off x="4583832" y="2276872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اهداف آموزشی حبس شده در خرده اهداف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9DFD2-48F8-AEF5-406B-FD93CCE70E97}"/>
              </a:ext>
            </a:extLst>
          </p:cNvPr>
          <p:cNvSpPr/>
          <p:nvPr/>
        </p:nvSpPr>
        <p:spPr>
          <a:xfrm>
            <a:off x="2459597" y="3046808"/>
            <a:ext cx="10081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اهداف آموزشی محدود به دانش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30553-F625-D1FC-6FBA-0FDAD1E7391B}"/>
              </a:ext>
            </a:extLst>
          </p:cNvPr>
          <p:cNvSpPr/>
          <p:nvPr/>
        </p:nvSpPr>
        <p:spPr>
          <a:xfrm>
            <a:off x="4375406" y="2708920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تدریس سخنرانی </a:t>
            </a:r>
            <a:r>
              <a:rPr lang="fa-IR" sz="1000" b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محور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EF1146-69BF-8EB8-BBDF-4B096E75F808}"/>
              </a:ext>
            </a:extLst>
          </p:cNvPr>
          <p:cNvSpPr/>
          <p:nvPr/>
        </p:nvSpPr>
        <p:spPr>
          <a:xfrm>
            <a:off x="5519936" y="558924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تربیت معلم آکادمیک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89AADE-EB34-A67D-0700-BE97D8DA9E7C}"/>
              </a:ext>
            </a:extLst>
          </p:cNvPr>
          <p:cNvSpPr/>
          <p:nvPr/>
        </p:nvSpPr>
        <p:spPr>
          <a:xfrm>
            <a:off x="4151784" y="3933056"/>
            <a:ext cx="792088" cy="55399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چهاردیواری مدرسه و فضای سربازخانه ای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B9C54A-2857-7EBA-810C-D6B30F47971E}"/>
              </a:ext>
            </a:extLst>
          </p:cNvPr>
          <p:cNvSpPr/>
          <p:nvPr/>
        </p:nvSpPr>
        <p:spPr>
          <a:xfrm>
            <a:off x="2855640" y="3645024"/>
            <a:ext cx="12241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بودجه بندی رسمی دروس و تعیین جزئیات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CAFC22-B32B-B8EF-66DB-B2E20670543C}"/>
              </a:ext>
            </a:extLst>
          </p:cNvPr>
          <p:cNvSpPr/>
          <p:nvPr/>
        </p:nvSpPr>
        <p:spPr>
          <a:xfrm>
            <a:off x="2351584" y="1779683"/>
            <a:ext cx="10801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مدل واحد </a:t>
            </a:r>
            <a:r>
              <a:rPr lang="fa-IR" sz="1000" b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آموزشی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43F5-EDCE-A524-A791-12B2802D5156}"/>
              </a:ext>
            </a:extLst>
          </p:cNvPr>
          <p:cNvSpPr/>
          <p:nvPr/>
        </p:nvSpPr>
        <p:spPr>
          <a:xfrm>
            <a:off x="4007769" y="5949280"/>
            <a:ext cx="10081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بودجه حداقلی نظام تربیت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C0CBDC-A1A2-0CD1-4DBB-9C3E19F8B073}"/>
              </a:ext>
            </a:extLst>
          </p:cNvPr>
          <p:cNvSpPr/>
          <p:nvPr/>
        </p:nvSpPr>
        <p:spPr>
          <a:xfrm>
            <a:off x="5519936" y="270892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fa-IR" sz="1000" b="0" dirty="0">
                <a:solidFill>
                  <a:schemeClr val="accent4">
                    <a:lumMod val="75000"/>
                  </a:schemeClr>
                </a:solidFill>
                <a:cs typeface="B Zar" panose="00000400000000000000" pitchFamily="2" charset="-78"/>
              </a:rPr>
              <a:t>محوریت یادگیری برنامه ای اسکینری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cxnSp>
        <p:nvCxnSpPr>
          <p:cNvPr id="214" name="Connector: Curved 213">
            <a:extLst>
              <a:ext uri="{FF2B5EF4-FFF2-40B4-BE49-F238E27FC236}">
                <a16:creationId xmlns:a16="http://schemas.microsoft.com/office/drawing/2014/main" id="{98319681-770C-81BE-C92C-96FCB0187640}"/>
              </a:ext>
            </a:extLst>
          </p:cNvPr>
          <p:cNvCxnSpPr>
            <a:stCxn id="48" idx="2"/>
            <a:endCxn id="27" idx="3"/>
          </p:cNvCxnSpPr>
          <p:nvPr/>
        </p:nvCxnSpPr>
        <p:spPr bwMode="auto">
          <a:xfrm rot="5400000">
            <a:off x="6192101" y="2518745"/>
            <a:ext cx="654169" cy="12629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16" name="Connector: Curved 215">
            <a:extLst>
              <a:ext uri="{FF2B5EF4-FFF2-40B4-BE49-F238E27FC236}">
                <a16:creationId xmlns:a16="http://schemas.microsoft.com/office/drawing/2014/main" id="{FDBA6BED-2163-D7D1-FCBC-E5F6161F1C52}"/>
              </a:ext>
            </a:extLst>
          </p:cNvPr>
          <p:cNvCxnSpPr>
            <a:cxnSpLocks/>
            <a:stCxn id="48" idx="1"/>
            <a:endCxn id="6" idx="3"/>
          </p:cNvCxnSpPr>
          <p:nvPr/>
        </p:nvCxnSpPr>
        <p:spPr bwMode="auto">
          <a:xfrm rot="10800000" flipV="1">
            <a:off x="5735960" y="1977807"/>
            <a:ext cx="288032" cy="49912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19" name="Connector: Curved 218">
            <a:extLst>
              <a:ext uri="{FF2B5EF4-FFF2-40B4-BE49-F238E27FC236}">
                <a16:creationId xmlns:a16="http://schemas.microsoft.com/office/drawing/2014/main" id="{62418004-7E05-3860-C56C-2BA973C379DD}"/>
              </a:ext>
            </a:extLst>
          </p:cNvPr>
          <p:cNvCxnSpPr>
            <a:stCxn id="27" idx="0"/>
            <a:endCxn id="6" idx="3"/>
          </p:cNvCxnSpPr>
          <p:nvPr/>
        </p:nvCxnSpPr>
        <p:spPr bwMode="auto">
          <a:xfrm rot="16200000" flipV="1">
            <a:off x="5745978" y="2466910"/>
            <a:ext cx="231993" cy="2520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0019858E-C193-03E7-4B38-F32992A4A9C6}"/>
              </a:ext>
            </a:extLst>
          </p:cNvPr>
          <p:cNvCxnSpPr>
            <a:stCxn id="27" idx="1"/>
            <a:endCxn id="13" idx="3"/>
          </p:cNvCxnSpPr>
          <p:nvPr/>
        </p:nvCxnSpPr>
        <p:spPr bwMode="auto">
          <a:xfrm rot="10800000">
            <a:off x="5167494" y="2908975"/>
            <a:ext cx="352442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8" name="Connector: Curved 227">
            <a:extLst>
              <a:ext uri="{FF2B5EF4-FFF2-40B4-BE49-F238E27FC236}">
                <a16:creationId xmlns:a16="http://schemas.microsoft.com/office/drawing/2014/main" id="{A2393734-081F-E45B-2420-7B991CB0E12C}"/>
              </a:ext>
            </a:extLst>
          </p:cNvPr>
          <p:cNvCxnSpPr>
            <a:stCxn id="6" idx="1"/>
            <a:endCxn id="65" idx="3"/>
          </p:cNvCxnSpPr>
          <p:nvPr/>
        </p:nvCxnSpPr>
        <p:spPr bwMode="auto">
          <a:xfrm rot="10800000">
            <a:off x="3910004" y="2332911"/>
            <a:ext cx="673828" cy="144016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37" name="Connector: Curved 236">
            <a:extLst>
              <a:ext uri="{FF2B5EF4-FFF2-40B4-BE49-F238E27FC236}">
                <a16:creationId xmlns:a16="http://schemas.microsoft.com/office/drawing/2014/main" id="{21562A6D-0808-CA0B-FD0E-D6A6103665E0}"/>
              </a:ext>
            </a:extLst>
          </p:cNvPr>
          <p:cNvCxnSpPr>
            <a:cxnSpLocks/>
            <a:stCxn id="13" idx="1"/>
            <a:endCxn id="65" idx="3"/>
          </p:cNvCxnSpPr>
          <p:nvPr/>
        </p:nvCxnSpPr>
        <p:spPr bwMode="auto">
          <a:xfrm rot="10800000">
            <a:off x="3910004" y="2332911"/>
            <a:ext cx="465402" cy="5760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39" name="Connector: Curved 238">
            <a:extLst>
              <a:ext uri="{FF2B5EF4-FFF2-40B4-BE49-F238E27FC236}">
                <a16:creationId xmlns:a16="http://schemas.microsoft.com/office/drawing/2014/main" id="{83EF3902-18FE-4364-8EB5-B1ED29291095}"/>
              </a:ext>
            </a:extLst>
          </p:cNvPr>
          <p:cNvCxnSpPr>
            <a:stCxn id="13" idx="1"/>
            <a:endCxn id="8" idx="3"/>
          </p:cNvCxnSpPr>
          <p:nvPr/>
        </p:nvCxnSpPr>
        <p:spPr bwMode="auto">
          <a:xfrm rot="10800000" flipV="1">
            <a:off x="3467708" y="2908975"/>
            <a:ext cx="907698" cy="337888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41" name="Connector: Curved 240">
            <a:extLst>
              <a:ext uri="{FF2B5EF4-FFF2-40B4-BE49-F238E27FC236}">
                <a16:creationId xmlns:a16="http://schemas.microsoft.com/office/drawing/2014/main" id="{697B9FA7-7E78-F595-532D-B61CE1DD58BA}"/>
              </a:ext>
            </a:extLst>
          </p:cNvPr>
          <p:cNvCxnSpPr>
            <a:stCxn id="8" idx="2"/>
            <a:endCxn id="20" idx="0"/>
          </p:cNvCxnSpPr>
          <p:nvPr/>
        </p:nvCxnSpPr>
        <p:spPr bwMode="auto">
          <a:xfrm rot="16200000" flipH="1">
            <a:off x="3116627" y="3293943"/>
            <a:ext cx="198106" cy="504055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45" name="Connector: Curved 244">
            <a:extLst>
              <a:ext uri="{FF2B5EF4-FFF2-40B4-BE49-F238E27FC236}">
                <a16:creationId xmlns:a16="http://schemas.microsoft.com/office/drawing/2014/main" id="{6ED16856-43C0-0C87-FE31-C2CBB1A04136}"/>
              </a:ext>
            </a:extLst>
          </p:cNvPr>
          <p:cNvCxnSpPr>
            <a:cxnSpLocks/>
            <a:stCxn id="62" idx="1"/>
            <a:endCxn id="21" idx="0"/>
          </p:cNvCxnSpPr>
          <p:nvPr/>
        </p:nvCxnSpPr>
        <p:spPr bwMode="auto">
          <a:xfrm rot="10800000" flipV="1">
            <a:off x="2891644" y="1467835"/>
            <a:ext cx="1476164" cy="3118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47" name="Connector: Curved 246">
            <a:extLst>
              <a:ext uri="{FF2B5EF4-FFF2-40B4-BE49-F238E27FC236}">
                <a16:creationId xmlns:a16="http://schemas.microsoft.com/office/drawing/2014/main" id="{E5A83325-1FC7-30D5-3B78-77DB897B26A7}"/>
              </a:ext>
            </a:extLst>
          </p:cNvPr>
          <p:cNvCxnSpPr>
            <a:stCxn id="21" idx="2"/>
            <a:endCxn id="17" idx="0"/>
          </p:cNvCxnSpPr>
          <p:nvPr/>
        </p:nvCxnSpPr>
        <p:spPr bwMode="auto">
          <a:xfrm rot="16200000" flipH="1">
            <a:off x="2766160" y="2151388"/>
            <a:ext cx="1907152" cy="16561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09" name="Connector: Curved 308">
            <a:extLst>
              <a:ext uri="{FF2B5EF4-FFF2-40B4-BE49-F238E27FC236}">
                <a16:creationId xmlns:a16="http://schemas.microsoft.com/office/drawing/2014/main" id="{1D9981C8-D3BC-DAD9-E8A5-3CF1F38E570D}"/>
              </a:ext>
            </a:extLst>
          </p:cNvPr>
          <p:cNvCxnSpPr>
            <a:stCxn id="65" idx="2"/>
            <a:endCxn id="8" idx="0"/>
          </p:cNvCxnSpPr>
          <p:nvPr/>
        </p:nvCxnSpPr>
        <p:spPr bwMode="auto">
          <a:xfrm rot="5400000">
            <a:off x="2988325" y="2508295"/>
            <a:ext cx="513842" cy="563185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11" name="Connector: Curved 310">
            <a:extLst>
              <a:ext uri="{FF2B5EF4-FFF2-40B4-BE49-F238E27FC236}">
                <a16:creationId xmlns:a16="http://schemas.microsoft.com/office/drawing/2014/main" id="{861A1433-7863-8367-8F55-845D60A6706C}"/>
              </a:ext>
            </a:extLst>
          </p:cNvPr>
          <p:cNvCxnSpPr>
            <a:stCxn id="65" idx="2"/>
            <a:endCxn id="20" idx="0"/>
          </p:cNvCxnSpPr>
          <p:nvPr/>
        </p:nvCxnSpPr>
        <p:spPr bwMode="auto">
          <a:xfrm rot="5400000">
            <a:off x="2941244" y="3059430"/>
            <a:ext cx="1112058" cy="5913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38" name="Connector: Curved 337">
            <a:extLst>
              <a:ext uri="{FF2B5EF4-FFF2-40B4-BE49-F238E27FC236}">
                <a16:creationId xmlns:a16="http://schemas.microsoft.com/office/drawing/2014/main" id="{22ED7369-D30A-09AF-876C-B077BA0AA5D9}"/>
              </a:ext>
            </a:extLst>
          </p:cNvPr>
          <p:cNvCxnSpPr>
            <a:stCxn id="21" idx="2"/>
            <a:endCxn id="8" idx="0"/>
          </p:cNvCxnSpPr>
          <p:nvPr/>
        </p:nvCxnSpPr>
        <p:spPr bwMode="auto">
          <a:xfrm rot="16200000" flipH="1">
            <a:off x="2417196" y="2500351"/>
            <a:ext cx="1020904" cy="7200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64" name="Connector: Curved 363">
            <a:extLst>
              <a:ext uri="{FF2B5EF4-FFF2-40B4-BE49-F238E27FC236}">
                <a16:creationId xmlns:a16="http://schemas.microsoft.com/office/drawing/2014/main" id="{E2F93265-43F9-E7B2-D769-267FCF69A705}"/>
              </a:ext>
            </a:extLst>
          </p:cNvPr>
          <p:cNvCxnSpPr>
            <a:stCxn id="21" idx="2"/>
            <a:endCxn id="65" idx="0"/>
          </p:cNvCxnSpPr>
          <p:nvPr/>
        </p:nvCxnSpPr>
        <p:spPr bwMode="auto">
          <a:xfrm rot="16200000" flipH="1">
            <a:off x="3155765" y="1761783"/>
            <a:ext cx="106952" cy="63519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98" name="Connector: Curved 397">
            <a:extLst>
              <a:ext uri="{FF2B5EF4-FFF2-40B4-BE49-F238E27FC236}">
                <a16:creationId xmlns:a16="http://schemas.microsoft.com/office/drawing/2014/main" id="{3D4FF5BC-5CB4-E758-6873-989BEB911A22}"/>
              </a:ext>
            </a:extLst>
          </p:cNvPr>
          <p:cNvCxnSpPr>
            <a:stCxn id="21" idx="2"/>
            <a:endCxn id="5" idx="0"/>
          </p:cNvCxnSpPr>
          <p:nvPr/>
        </p:nvCxnSpPr>
        <p:spPr bwMode="auto">
          <a:xfrm rot="5400000">
            <a:off x="2278606" y="1807850"/>
            <a:ext cx="394984" cy="83109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29" name="Connector: Curved 428">
            <a:extLst>
              <a:ext uri="{FF2B5EF4-FFF2-40B4-BE49-F238E27FC236}">
                <a16:creationId xmlns:a16="http://schemas.microsoft.com/office/drawing/2014/main" id="{FF4B567D-F54A-879B-5475-F57BFD4F6D4C}"/>
              </a:ext>
            </a:extLst>
          </p:cNvPr>
          <p:cNvCxnSpPr>
            <a:cxnSpLocks/>
            <a:stCxn id="17" idx="2"/>
            <a:endCxn id="49" idx="0"/>
          </p:cNvCxnSpPr>
          <p:nvPr/>
        </p:nvCxnSpPr>
        <p:spPr bwMode="auto">
          <a:xfrm rot="16200000" flipH="1">
            <a:off x="4481241" y="4553640"/>
            <a:ext cx="172179" cy="390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34" name="Connector: Curved 433">
            <a:extLst>
              <a:ext uri="{FF2B5EF4-FFF2-40B4-BE49-F238E27FC236}">
                <a16:creationId xmlns:a16="http://schemas.microsoft.com/office/drawing/2014/main" id="{B3B3D646-904D-34FF-7D21-FA9CBC92B4F6}"/>
              </a:ext>
            </a:extLst>
          </p:cNvPr>
          <p:cNvCxnSpPr>
            <a:stCxn id="13" idx="2"/>
            <a:endCxn id="17" idx="0"/>
          </p:cNvCxnSpPr>
          <p:nvPr/>
        </p:nvCxnSpPr>
        <p:spPr bwMode="auto">
          <a:xfrm rot="5400000">
            <a:off x="4247626" y="3409232"/>
            <a:ext cx="824026" cy="2236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36" name="Connector: Curved 435">
            <a:extLst>
              <a:ext uri="{FF2B5EF4-FFF2-40B4-BE49-F238E27FC236}">
                <a16:creationId xmlns:a16="http://schemas.microsoft.com/office/drawing/2014/main" id="{912CD9E4-05B2-F1A1-E751-CB0C3C4C802D}"/>
              </a:ext>
            </a:extLst>
          </p:cNvPr>
          <p:cNvCxnSpPr>
            <a:stCxn id="20" idx="2"/>
            <a:endCxn id="17" idx="1"/>
          </p:cNvCxnSpPr>
          <p:nvPr/>
        </p:nvCxnSpPr>
        <p:spPr bwMode="auto">
          <a:xfrm rot="16200000" flipH="1">
            <a:off x="3727286" y="3785556"/>
            <a:ext cx="164921" cy="6840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45" name="Connector: Curved 444">
            <a:extLst>
              <a:ext uri="{FF2B5EF4-FFF2-40B4-BE49-F238E27FC236}">
                <a16:creationId xmlns:a16="http://schemas.microsoft.com/office/drawing/2014/main" id="{64A43D85-7D79-8021-2E15-BDE7527AA0B7}"/>
              </a:ext>
            </a:extLst>
          </p:cNvPr>
          <p:cNvCxnSpPr>
            <a:stCxn id="110" idx="3"/>
            <a:endCxn id="25" idx="0"/>
          </p:cNvCxnSpPr>
          <p:nvPr/>
        </p:nvCxnSpPr>
        <p:spPr bwMode="auto">
          <a:xfrm>
            <a:off x="3280181" y="5877623"/>
            <a:ext cx="1231644" cy="7165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48" name="Connector: Curved 447">
            <a:extLst>
              <a:ext uri="{FF2B5EF4-FFF2-40B4-BE49-F238E27FC236}">
                <a16:creationId xmlns:a16="http://schemas.microsoft.com/office/drawing/2014/main" id="{3EE16900-4F95-5355-A568-41C471DDF730}"/>
              </a:ext>
            </a:extLst>
          </p:cNvPr>
          <p:cNvCxnSpPr>
            <a:stCxn id="80" idx="2"/>
            <a:endCxn id="25" idx="0"/>
          </p:cNvCxnSpPr>
          <p:nvPr/>
        </p:nvCxnSpPr>
        <p:spPr bwMode="auto">
          <a:xfrm rot="16200000" flipH="1">
            <a:off x="3415032" y="4852486"/>
            <a:ext cx="825433" cy="136815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50" name="Connector: Curved 449">
            <a:extLst>
              <a:ext uri="{FF2B5EF4-FFF2-40B4-BE49-F238E27FC236}">
                <a16:creationId xmlns:a16="http://schemas.microsoft.com/office/drawing/2014/main" id="{902557B6-EAB4-7251-9125-5260167B786D}"/>
              </a:ext>
            </a:extLst>
          </p:cNvPr>
          <p:cNvCxnSpPr>
            <a:stCxn id="110" idx="3"/>
            <a:endCxn id="14" idx="1"/>
          </p:cNvCxnSpPr>
          <p:nvPr/>
        </p:nvCxnSpPr>
        <p:spPr bwMode="auto">
          <a:xfrm flipV="1">
            <a:off x="3280181" y="5789295"/>
            <a:ext cx="2239755" cy="88328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78" name="Connector: Curved 477">
            <a:extLst>
              <a:ext uri="{FF2B5EF4-FFF2-40B4-BE49-F238E27FC236}">
                <a16:creationId xmlns:a16="http://schemas.microsoft.com/office/drawing/2014/main" id="{3A323095-2EE2-CB72-51E3-497587DA5817}"/>
              </a:ext>
            </a:extLst>
          </p:cNvPr>
          <p:cNvCxnSpPr>
            <a:stCxn id="25" idx="3"/>
            <a:endCxn id="14" idx="1"/>
          </p:cNvCxnSpPr>
          <p:nvPr/>
        </p:nvCxnSpPr>
        <p:spPr bwMode="auto">
          <a:xfrm flipV="1">
            <a:off x="5015880" y="5789295"/>
            <a:ext cx="504056" cy="36004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80" name="Connector: Curved 479">
            <a:extLst>
              <a:ext uri="{FF2B5EF4-FFF2-40B4-BE49-F238E27FC236}">
                <a16:creationId xmlns:a16="http://schemas.microsoft.com/office/drawing/2014/main" id="{8EC7BD7D-CA62-9725-47A7-452EFEB0838E}"/>
              </a:ext>
            </a:extLst>
          </p:cNvPr>
          <p:cNvCxnSpPr>
            <a:stCxn id="49" idx="2"/>
            <a:endCxn id="25" idx="0"/>
          </p:cNvCxnSpPr>
          <p:nvPr/>
        </p:nvCxnSpPr>
        <p:spPr bwMode="auto">
          <a:xfrm rot="5400000">
            <a:off x="4181305" y="5543751"/>
            <a:ext cx="736049" cy="75008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82" name="Connector: Curved 481">
            <a:extLst>
              <a:ext uri="{FF2B5EF4-FFF2-40B4-BE49-F238E27FC236}">
                <a16:creationId xmlns:a16="http://schemas.microsoft.com/office/drawing/2014/main" id="{B015582B-8593-6D9B-0C6A-45F4C60DE902}"/>
              </a:ext>
            </a:extLst>
          </p:cNvPr>
          <p:cNvCxnSpPr>
            <a:stCxn id="91" idx="2"/>
            <a:endCxn id="25" idx="0"/>
          </p:cNvCxnSpPr>
          <p:nvPr/>
        </p:nvCxnSpPr>
        <p:spPr bwMode="auto">
          <a:xfrm rot="5400000">
            <a:off x="4754320" y="5468695"/>
            <a:ext cx="238090" cy="72308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90" name="Connector: Curved 489">
            <a:extLst>
              <a:ext uri="{FF2B5EF4-FFF2-40B4-BE49-F238E27FC236}">
                <a16:creationId xmlns:a16="http://schemas.microsoft.com/office/drawing/2014/main" id="{D9AE2517-96F6-FF4C-621F-0C457F5E22F2}"/>
              </a:ext>
            </a:extLst>
          </p:cNvPr>
          <p:cNvCxnSpPr>
            <a:stCxn id="91" idx="2"/>
            <a:endCxn id="14" idx="1"/>
          </p:cNvCxnSpPr>
          <p:nvPr/>
        </p:nvCxnSpPr>
        <p:spPr bwMode="auto">
          <a:xfrm rot="16200000" flipH="1">
            <a:off x="5338368" y="5607726"/>
            <a:ext cx="78105" cy="28503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07" name="Connector: Curved 506">
            <a:extLst>
              <a:ext uri="{FF2B5EF4-FFF2-40B4-BE49-F238E27FC236}">
                <a16:creationId xmlns:a16="http://schemas.microsoft.com/office/drawing/2014/main" id="{C19034C4-2BC2-0E2E-CB85-9C32E86A384D}"/>
              </a:ext>
            </a:extLst>
          </p:cNvPr>
          <p:cNvCxnSpPr>
            <a:stCxn id="14" idx="2"/>
            <a:endCxn id="108" idx="0"/>
          </p:cNvCxnSpPr>
          <p:nvPr/>
        </p:nvCxnSpPr>
        <p:spPr bwMode="auto">
          <a:xfrm rot="16200000" flipH="1">
            <a:off x="5912068" y="6065270"/>
            <a:ext cx="391978" cy="240138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09" name="Connector: Curved 508">
            <a:extLst>
              <a:ext uri="{FF2B5EF4-FFF2-40B4-BE49-F238E27FC236}">
                <a16:creationId xmlns:a16="http://schemas.microsoft.com/office/drawing/2014/main" id="{7AEA92CA-71FD-D3E2-A3D0-5236954FB230}"/>
              </a:ext>
            </a:extLst>
          </p:cNvPr>
          <p:cNvCxnSpPr>
            <a:stCxn id="14" idx="3"/>
            <a:endCxn id="75" idx="1"/>
          </p:cNvCxnSpPr>
          <p:nvPr/>
        </p:nvCxnSpPr>
        <p:spPr bwMode="auto">
          <a:xfrm>
            <a:off x="6456040" y="5789295"/>
            <a:ext cx="576064" cy="28803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2421AE7-D269-EE27-1897-BA055E34A10C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 bwMode="auto">
          <a:xfrm rot="10800000" flipV="1">
            <a:off x="2963654" y="2476926"/>
            <a:ext cx="1620179" cy="56988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D9CE20EA-7D83-03AB-1D6D-3C65E7CA2F56}"/>
              </a:ext>
            </a:extLst>
          </p:cNvPr>
          <p:cNvCxnSpPr>
            <a:cxnSpLocks/>
            <a:stCxn id="21" idx="2"/>
            <a:endCxn id="6" idx="0"/>
          </p:cNvCxnSpPr>
          <p:nvPr/>
        </p:nvCxnSpPr>
        <p:spPr bwMode="auto">
          <a:xfrm rot="16200000" flipH="1">
            <a:off x="3900286" y="1017262"/>
            <a:ext cx="250968" cy="22682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B5DA75B0-4D3E-6359-F726-679E3F8F2DE1}"/>
              </a:ext>
            </a:extLst>
          </p:cNvPr>
          <p:cNvCxnSpPr>
            <a:stCxn id="11" idx="3"/>
            <a:endCxn id="21" idx="1"/>
          </p:cNvCxnSpPr>
          <p:nvPr/>
        </p:nvCxnSpPr>
        <p:spPr bwMode="auto">
          <a:xfrm>
            <a:off x="2112806" y="1844823"/>
            <a:ext cx="238778" cy="5797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7D0672E9-2349-8802-3EF0-7CF8AFECD299}"/>
              </a:ext>
            </a:extLst>
          </p:cNvPr>
          <p:cNvCxnSpPr>
            <a:stCxn id="27" idx="0"/>
            <a:endCxn id="21" idx="3"/>
          </p:cNvCxnSpPr>
          <p:nvPr/>
        </p:nvCxnSpPr>
        <p:spPr bwMode="auto">
          <a:xfrm rot="16200000" flipV="1">
            <a:off x="4306783" y="1027715"/>
            <a:ext cx="806126" cy="2556284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649623A2-54B3-209E-BE76-DC36F4DCE6A5}"/>
              </a:ext>
            </a:extLst>
          </p:cNvPr>
          <p:cNvCxnSpPr>
            <a:stCxn id="5" idx="2"/>
            <a:endCxn id="8" idx="1"/>
          </p:cNvCxnSpPr>
          <p:nvPr/>
        </p:nvCxnSpPr>
        <p:spPr bwMode="auto">
          <a:xfrm rot="16200000" flipH="1">
            <a:off x="2124086" y="2911351"/>
            <a:ext cx="271977" cy="39904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F1BBA9A-7627-EEF8-48F3-4EEFC7B27048}"/>
              </a:ext>
            </a:extLst>
          </p:cNvPr>
          <p:cNvCxnSpPr>
            <a:stCxn id="5" idx="2"/>
            <a:endCxn id="20" idx="1"/>
          </p:cNvCxnSpPr>
          <p:nvPr/>
        </p:nvCxnSpPr>
        <p:spPr bwMode="auto">
          <a:xfrm rot="16200000" flipH="1">
            <a:off x="2023000" y="3012438"/>
            <a:ext cx="870193" cy="79508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39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/>
      <p:bldP spid="3" grpId="0"/>
      <p:bldP spid="11" grpId="0"/>
      <p:bldP spid="39" grpId="0"/>
      <p:bldP spid="48" grpId="0"/>
      <p:bldP spid="62" grpId="0"/>
      <p:bldP spid="65" grpId="0"/>
      <p:bldP spid="5" grpId="0"/>
      <p:bldP spid="23" grpId="0"/>
      <p:bldP spid="29" grpId="0"/>
      <p:bldP spid="49" grpId="0"/>
      <p:bldP spid="57" grpId="0"/>
      <p:bldP spid="70" grpId="0"/>
      <p:bldP spid="75" grpId="0"/>
      <p:bldP spid="80" grpId="0"/>
      <p:bldP spid="91" grpId="0"/>
      <p:bldP spid="108" grpId="0"/>
      <p:bldP spid="109" grpId="0"/>
      <p:bldP spid="110" grpId="0"/>
      <p:bldP spid="2" grpId="0" animBg="1"/>
      <p:bldP spid="200" grpId="0" animBg="1"/>
      <p:bldP spid="6" grpId="0" animBg="1"/>
      <p:bldP spid="8" grpId="0" animBg="1"/>
      <p:bldP spid="13" grpId="0" animBg="1"/>
      <p:bldP spid="14" grpId="0" animBg="1"/>
      <p:bldP spid="17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5E88D29-FC85-460F-82EC-98C866300DD6}" type="slidenum">
              <a:rPr lang="fa-IR" altLang="fa-IR"/>
              <a:pPr/>
              <a:t>3</a:t>
            </a:fld>
            <a:endParaRPr lang="en-US" altLang="fa-IR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-38100"/>
            <a:ext cx="8029708" cy="1238250"/>
          </a:xfrm>
        </p:spPr>
        <p:txBody>
          <a:bodyPr/>
          <a:lstStyle/>
          <a:p>
            <a:r>
              <a:rPr lang="fa-IR" altLang="fa-IR" sz="3467" b="0"/>
              <a:t>والسلام</a:t>
            </a:r>
            <a:endParaRPr lang="en-US" altLang="fa-IR" sz="3467" b="0"/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a-IR" altLang="fa-IR" sz="16899"/>
              <a:t>الحمد لله رب العالمين</a:t>
            </a:r>
          </a:p>
        </p:txBody>
      </p:sp>
    </p:spTree>
    <p:extLst>
      <p:ext uri="{BB962C8B-B14F-4D97-AF65-F5344CB8AC3E}">
        <p14:creationId xmlns:p14="http://schemas.microsoft.com/office/powerpoint/2010/main" val="167864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BFF7D6-96CD-3425-BE74-C01C4006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متن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860BD-40C4-17FD-ABEB-5B86146A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2000" dirty="0"/>
              <a:t>برای ایجاد زمینه مشارکت فعال و خلاقانه جامعه در تحول نظام تربیت، و افزایش عاملیت مدرسه، با تحفظ و تحکیم هویت ایرانی اسلامی، و تحقق عدالت تربیتی، در پاسخگوئی به طیفهای مختلف نیازها، استعدادها و شرایط متنوع متربیان و بومهای مختلف، نهادهای مختلف حاکمیت، طبق نقشها و مسئولیتهای تعیین شده در متن این سیاستها، موظفند ضمن حمایتهای لازم، با مشارکت حتی الامکان نهادهای اجتماعی: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000" dirty="0"/>
              <a:t>امکان تعریف الگوهای مختلف برنامه درسی مدارس، توسط مدارس داوطلب دولتی و غیردولتی، با ایجاد سازوکارهای حکمرانی مناسب، و بررسی، تصویب و نظارت بر اجرای آن الگوها را فراهم کنند.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000" dirty="0"/>
              <a:t>در بستر سازوکار حکمرانی مذکور، نظام نظارت، ارزشیابی و اعتباربخشی، به صورتی رشد دهنده، تنظیمگر، حمایتی، مراقبتی و حرکت آفرین در مسیر تحول، با حضور مستمر و همهجانبه در همه ابعاد نظام تربیت، پی ریزی و ایجاد شود.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000" dirty="0"/>
              <a:t>در تحقق عدالت آموزشی، منابع تحصیل رایگان شاگردان در مدارس دولتی و غیردولتی تحول یافته در حیطه این سیاستها، تأمین شود.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000" dirty="0"/>
              <a:t>اقدامات لازم در فرهنگ سازی و اشاعه الگوهای ارتقاء شایستگی در مدیریت سرمایه انسانی را در کشور، انجام دهند.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000" dirty="0"/>
              <a:t>متناسب با ویژگیهای رشتههای مختلف آموزش عالی، تمرکز سازوکارهای گزینش دانشجو را حتی الامکان کاهش داده، و با حفظ عدالت آموزشی، بخشی از اختیارات برای تصمیمگیری در مورد معیارها و نحوه گزینش دانشجویان، به دانشکدهها، تفویض شود.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50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14BE-97C5-FA25-99E3-ADABA180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16632"/>
            <a:ext cx="8257118" cy="710952"/>
          </a:xfrm>
        </p:spPr>
        <p:txBody>
          <a:bodyPr/>
          <a:lstStyle/>
          <a:p>
            <a:r>
              <a:rPr lang="fa-IR" dirty="0"/>
              <a:t>ویژگی های اصلی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6B9A52-B387-C2EB-5DDB-93DAE411F8B4}"/>
              </a:ext>
            </a:extLst>
          </p:cNvPr>
          <p:cNvGrpSpPr/>
          <p:nvPr/>
        </p:nvGrpSpPr>
        <p:grpSpPr>
          <a:xfrm>
            <a:off x="8400256" y="4725144"/>
            <a:ext cx="2304256" cy="2025516"/>
            <a:chOff x="3071664" y="3933056"/>
            <a:chExt cx="2304256" cy="20255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683235-731D-067C-7C4A-5165452A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1639" y="3933056"/>
              <a:ext cx="1729561" cy="16105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580E93-0531-60E8-77FE-0FD790097AAC}"/>
                </a:ext>
              </a:extLst>
            </p:cNvPr>
            <p:cNvSpPr txBox="1"/>
            <p:nvPr/>
          </p:nvSpPr>
          <p:spPr>
            <a:xfrm>
              <a:off x="3071664" y="5589240"/>
              <a:ext cx="23042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FF0000"/>
                  </a:solidFill>
                  <a:cs typeface="B Zar" panose="00000400000000000000" pitchFamily="2" charset="-78"/>
                </a:rPr>
                <a:t>الگوی کنونی برنامه درسی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A618ED8-0F26-D17E-A782-850B38DA8600}"/>
              </a:ext>
            </a:extLst>
          </p:cNvPr>
          <p:cNvGrpSpPr/>
          <p:nvPr/>
        </p:nvGrpSpPr>
        <p:grpSpPr>
          <a:xfrm>
            <a:off x="8544272" y="2276872"/>
            <a:ext cx="2122868" cy="1809492"/>
            <a:chOff x="8771372" y="2132856"/>
            <a:chExt cx="1959570" cy="15934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677010-CFA2-761D-CAC0-55F96888B979}"/>
                </a:ext>
              </a:extLst>
            </p:cNvPr>
            <p:cNvGrpSpPr/>
            <p:nvPr/>
          </p:nvGrpSpPr>
          <p:grpSpPr>
            <a:xfrm>
              <a:off x="9081924" y="2132856"/>
              <a:ext cx="1372969" cy="1247531"/>
              <a:chOff x="4007768" y="2708920"/>
              <a:chExt cx="726977" cy="743475"/>
            </a:xfrm>
          </p:grpSpPr>
          <p:sp>
            <p:nvSpPr>
              <p:cNvPr id="9" name="Rounded Rectangle 90">
                <a:extLst>
                  <a:ext uri="{FF2B5EF4-FFF2-40B4-BE49-F238E27FC236}">
                    <a16:creationId xmlns:a16="http://schemas.microsoft.com/office/drawing/2014/main" id="{1BD9D118-484D-75D4-92CA-3439DC8137B5}"/>
                  </a:ext>
                </a:extLst>
              </p:cNvPr>
              <p:cNvSpPr/>
              <p:nvPr/>
            </p:nvSpPr>
            <p:spPr>
              <a:xfrm>
                <a:off x="4007768" y="2708920"/>
                <a:ext cx="726977" cy="743475"/>
              </a:xfrm>
              <a:prstGeom prst="roundRect">
                <a:avLst/>
              </a:prstGeom>
              <a:solidFill>
                <a:schemeClr val="bg1"/>
              </a:solidFill>
              <a:ln cap="rnd">
                <a:noFill/>
                <a:bevel/>
              </a:ln>
              <a:effectLst>
                <a:outerShdw blurRad="304800" dist="50800" dir="5220000" sx="102000" sy="102000" algn="ctr">
                  <a:srgbClr val="000000">
                    <a:alpha val="68000"/>
                  </a:srgbClr>
                </a:outerShdw>
                <a:softEdge rad="127000"/>
              </a:effectLst>
              <a:scene3d>
                <a:camera prst="obliqueTopRight"/>
                <a:lightRig rig="twoPt" dir="t">
                  <a:rot lat="0" lon="0" rev="10800000"/>
                </a:lightRig>
              </a:scene3d>
              <a:sp3d extrusionH="279400">
                <a:bevelT w="82550" h="44450"/>
                <a:bevelB w="82550" h="4445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fa-IR" sz="180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038CC40-47A5-9CDB-A36E-559050F1B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0109" y="2802030"/>
                <a:ext cx="479383" cy="55365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14759-C63B-624D-41B2-F9AFC6294BF6}"/>
                </a:ext>
              </a:extLst>
            </p:cNvPr>
            <p:cNvSpPr txBox="1"/>
            <p:nvPr/>
          </p:nvSpPr>
          <p:spPr>
            <a:xfrm>
              <a:off x="8771372" y="3401084"/>
              <a:ext cx="1959570" cy="3252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dirty="0">
                  <a:solidFill>
                    <a:srgbClr val="FF0000"/>
                  </a:solidFill>
                  <a:cs typeface="B Zar" panose="00000400000000000000" pitchFamily="2" charset="-78"/>
                </a:rPr>
                <a:t>سند تحول بنیادین آپ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F2FBB3-7DB5-941B-4893-9470BBE45C46}"/>
              </a:ext>
            </a:extLst>
          </p:cNvPr>
          <p:cNvGrpSpPr/>
          <p:nvPr/>
        </p:nvGrpSpPr>
        <p:grpSpPr>
          <a:xfrm>
            <a:off x="2567608" y="2204864"/>
            <a:ext cx="1872208" cy="2014483"/>
            <a:chOff x="2568342" y="2348880"/>
            <a:chExt cx="1832580" cy="18704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B6DC9B-6E85-A9EA-57B8-13C15DD370A0}"/>
                </a:ext>
              </a:extLst>
            </p:cNvPr>
            <p:cNvGrpSpPr/>
            <p:nvPr/>
          </p:nvGrpSpPr>
          <p:grpSpPr>
            <a:xfrm>
              <a:off x="2762539" y="2348880"/>
              <a:ext cx="1407604" cy="1247531"/>
              <a:chOff x="863799" y="1871494"/>
              <a:chExt cx="726977" cy="743475"/>
            </a:xfrm>
          </p:grpSpPr>
          <p:sp>
            <p:nvSpPr>
              <p:cNvPr id="14" name="Rounded Rectangle 72">
                <a:extLst>
                  <a:ext uri="{FF2B5EF4-FFF2-40B4-BE49-F238E27FC236}">
                    <a16:creationId xmlns:a16="http://schemas.microsoft.com/office/drawing/2014/main" id="{23388ED9-0DCF-3AE9-3A74-4B4011B4591D}"/>
                  </a:ext>
                </a:extLst>
              </p:cNvPr>
              <p:cNvSpPr/>
              <p:nvPr/>
            </p:nvSpPr>
            <p:spPr>
              <a:xfrm>
                <a:off x="863799" y="1871494"/>
                <a:ext cx="726977" cy="743475"/>
              </a:xfrm>
              <a:prstGeom prst="roundRect">
                <a:avLst/>
              </a:prstGeom>
              <a:solidFill>
                <a:schemeClr val="bg1"/>
              </a:solidFill>
              <a:ln cap="rnd">
                <a:noFill/>
                <a:bevel/>
              </a:ln>
              <a:effectLst>
                <a:outerShdw blurRad="304800" dist="50800" dir="5220000" sx="102000" sy="102000" algn="ctr">
                  <a:srgbClr val="000000">
                    <a:alpha val="68000"/>
                  </a:srgbClr>
                </a:outerShdw>
                <a:softEdge rad="127000"/>
              </a:effectLst>
              <a:scene3d>
                <a:camera prst="obliqueTopRight"/>
                <a:lightRig rig="twoPt" dir="t">
                  <a:rot lat="0" lon="0" rev="10800000"/>
                </a:lightRig>
              </a:scene3d>
              <a:sp3d extrusionH="279400">
                <a:bevelT w="82550" h="44450"/>
                <a:bevelB w="82550" h="4445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fa-IR" sz="1800">
                  <a:cs typeface="B Zar" panose="00000400000000000000" pitchFamily="2" charset="-78"/>
                </a:endParaRPr>
              </a:p>
            </p:txBody>
          </p:sp>
          <p:pic>
            <p:nvPicPr>
              <p:cNvPr id="15" name="Picture 2" descr="fractal_nee_2">
                <a:extLst>
                  <a:ext uri="{FF2B5EF4-FFF2-40B4-BE49-F238E27FC236}">
                    <a16:creationId xmlns:a16="http://schemas.microsoft.com/office/drawing/2014/main" id="{A9FC311A-4C3E-5AD7-AAA2-6898461B2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 rot="5400000">
                <a:off x="980423" y="2063858"/>
                <a:ext cx="438068" cy="43204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11">
                <a:extLst>
                  <a:ext uri="{FF2B5EF4-FFF2-40B4-BE49-F238E27FC236}">
                    <a16:creationId xmlns:a16="http://schemas.microsoft.com/office/drawing/2014/main" id="{AAF6B480-A445-219A-3433-BC90FC3BEB4F}"/>
                  </a:ext>
                </a:extLst>
              </p:cNvPr>
              <p:cNvGrpSpPr/>
              <p:nvPr/>
            </p:nvGrpSpPr>
            <p:grpSpPr>
              <a:xfrm>
                <a:off x="983432" y="1916832"/>
                <a:ext cx="519633" cy="518962"/>
                <a:chOff x="600802" y="1198134"/>
                <a:chExt cx="2325968" cy="210735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6F26802-F256-4253-5FCC-23722115555C}"/>
                    </a:ext>
                  </a:extLst>
                </p:cNvPr>
                <p:cNvSpPr/>
                <p:nvPr/>
              </p:nvSpPr>
              <p:spPr bwMode="auto">
                <a:xfrm>
                  <a:off x="1134756" y="2893002"/>
                  <a:ext cx="19422" cy="151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fa-IR" sz="1800">
                    <a:cs typeface="B Zar" panose="00000400000000000000" pitchFamily="2" charset="-78"/>
                  </a:endParaRPr>
                </a:p>
              </p:txBody>
            </p:sp>
            <p:pic>
              <p:nvPicPr>
                <p:cNvPr id="18" name="Picture 4">
                  <a:extLst>
                    <a:ext uri="{FF2B5EF4-FFF2-40B4-BE49-F238E27FC236}">
                      <a16:creationId xmlns:a16="http://schemas.microsoft.com/office/drawing/2014/main" id="{F6017116-22C3-B2CB-E272-FD3B559730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59541" y="1887400"/>
                  <a:ext cx="373903" cy="306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339DC41F-A25E-2079-232B-F479F930EA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18816366">
                  <a:off x="1802652" y="1583454"/>
                  <a:ext cx="384791" cy="297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3">
                  <a:extLst>
                    <a:ext uri="{FF2B5EF4-FFF2-40B4-BE49-F238E27FC236}">
                      <a16:creationId xmlns:a16="http://schemas.microsoft.com/office/drawing/2014/main" id="{045C43C5-B5A2-D1F5-2940-EF66B9673B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178964" y="1500212"/>
                  <a:ext cx="406680" cy="388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3">
                  <a:extLst>
                    <a:ext uri="{FF2B5EF4-FFF2-40B4-BE49-F238E27FC236}">
                      <a16:creationId xmlns:a16="http://schemas.microsoft.com/office/drawing/2014/main" id="{BA6A8AA7-726D-D7EA-CDE8-D3E20CE721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rot="18963805">
                  <a:off x="2438754" y="2028849"/>
                  <a:ext cx="400610" cy="396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3">
                  <a:extLst>
                    <a:ext uri="{FF2B5EF4-FFF2-40B4-BE49-F238E27FC236}">
                      <a16:creationId xmlns:a16="http://schemas.microsoft.com/office/drawing/2014/main" id="{46188964-0342-5F6F-9EB6-53C32E6D2C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rot="13603214">
                  <a:off x="1578083" y="1255515"/>
                  <a:ext cx="387188" cy="406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AutoShape 3">
                  <a:extLst>
                    <a:ext uri="{FF2B5EF4-FFF2-40B4-BE49-F238E27FC236}">
                      <a16:creationId xmlns:a16="http://schemas.microsoft.com/office/drawing/2014/main" id="{E03E96C7-6B1A-EE2D-2F14-7C7127C7E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802" y="1198134"/>
                  <a:ext cx="2325968" cy="2107359"/>
                </a:xfrm>
                <a:prstGeom prst="star8">
                  <a:avLst>
                    <a:gd name="adj" fmla="val 38250"/>
                  </a:avLst>
                </a:prstGeom>
                <a:gradFill>
                  <a:gsLst>
                    <a:gs pos="28000">
                      <a:schemeClr val="bg1">
                        <a:alpha val="0"/>
                      </a:schemeClr>
                    </a:gs>
                    <a:gs pos="47000">
                      <a:srgbClr val="01E9DE"/>
                    </a:gs>
                    <a:gs pos="61000">
                      <a:schemeClr val="bg1"/>
                    </a:gs>
                    <a:gs pos="73000">
                      <a:schemeClr val="bg1">
                        <a:alpha val="0"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 sz="1800">
                    <a:cs typeface="B Zar" panose="00000400000000000000" pitchFamily="2" charset="-78"/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C7AB2F-CDA9-C56F-961C-41F0DA133D9F}"/>
                </a:ext>
              </a:extLst>
            </p:cNvPr>
            <p:cNvSpPr txBox="1"/>
            <p:nvPr/>
          </p:nvSpPr>
          <p:spPr>
            <a:xfrm>
              <a:off x="2568342" y="3619222"/>
              <a:ext cx="1832580" cy="6001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dirty="0">
                  <a:solidFill>
                    <a:srgbClr val="FF0000"/>
                  </a:solidFill>
                  <a:cs typeface="B Zar" panose="00000400000000000000" pitchFamily="2" charset="-78"/>
                </a:rPr>
                <a:t>سیاستهای هم افزائی اجتماعی ت ر ن ت</a:t>
              </a:r>
            </a:p>
          </p:txBody>
        </p:sp>
      </p:grp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588B8B2-8E2C-4C93-478C-17668BE5A7A4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 bwMode="auto">
          <a:xfrm rot="5400000">
            <a:off x="9240969" y="4360407"/>
            <a:ext cx="638780" cy="9069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515C6E-76F7-D59B-40D0-BB79D6900307}"/>
              </a:ext>
            </a:extLst>
          </p:cNvPr>
          <p:cNvGrpSpPr/>
          <p:nvPr/>
        </p:nvGrpSpPr>
        <p:grpSpPr>
          <a:xfrm>
            <a:off x="1055440" y="4869160"/>
            <a:ext cx="3528392" cy="1881500"/>
            <a:chOff x="1559496" y="1412776"/>
            <a:chExt cx="3528392" cy="1881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951F92-752C-CBC1-B548-6C0389B2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19536" y="1412776"/>
              <a:ext cx="2881970" cy="154982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F82AC3-DEE2-CAC7-7E6E-86CF8D4ED268}"/>
                </a:ext>
              </a:extLst>
            </p:cNvPr>
            <p:cNvSpPr txBox="1"/>
            <p:nvPr/>
          </p:nvSpPr>
          <p:spPr>
            <a:xfrm>
              <a:off x="1559496" y="2924944"/>
              <a:ext cx="35283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FF0000"/>
                  </a:solidFill>
                  <a:cs typeface="B Zar" panose="00000400000000000000" pitchFamily="2" charset="-78"/>
                </a:rPr>
                <a:t>الگوی برنامه درسی راهبردی ملی</a:t>
              </a:r>
            </a:p>
          </p:txBody>
        </p: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76B9D7F5-F0D3-2A2A-C9BB-A259EA00F64F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 bwMode="auto">
          <a:xfrm rot="5400000">
            <a:off x="2855183" y="4220630"/>
            <a:ext cx="649813" cy="6472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0971C41-42A9-BACD-F2CB-FDE548680F86}"/>
              </a:ext>
            </a:extLst>
          </p:cNvPr>
          <p:cNvGrpSpPr/>
          <p:nvPr/>
        </p:nvGrpSpPr>
        <p:grpSpPr>
          <a:xfrm>
            <a:off x="3575720" y="692696"/>
            <a:ext cx="2289409" cy="1377444"/>
            <a:chOff x="4973273" y="1412776"/>
            <a:chExt cx="2289409" cy="1377444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8B9045C-93C8-990E-9D83-FAB08A3B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8246" y="1412776"/>
              <a:ext cx="1659463" cy="1023469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FAF655D-957A-17FA-F919-C24B64BF47C3}"/>
                </a:ext>
              </a:extLst>
            </p:cNvPr>
            <p:cNvSpPr txBox="1"/>
            <p:nvPr/>
          </p:nvSpPr>
          <p:spPr>
            <a:xfrm>
              <a:off x="4973273" y="2420888"/>
              <a:ext cx="228940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تغییر ابرانگاره (پارادایم) ت ت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0B44956-2EAF-1492-D254-E002DB11417C}"/>
              </a:ext>
            </a:extLst>
          </p:cNvPr>
          <p:cNvGrpSpPr/>
          <p:nvPr/>
        </p:nvGrpSpPr>
        <p:grpSpPr>
          <a:xfrm>
            <a:off x="6168008" y="1340768"/>
            <a:ext cx="1725318" cy="1449452"/>
            <a:chOff x="5087888" y="2996952"/>
            <a:chExt cx="1725318" cy="1449452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F28564E6-6514-2166-CF9B-003738041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87888" y="2996952"/>
              <a:ext cx="1725318" cy="1097375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E62719E-7DD8-00A7-AB4E-92C7C42701EB}"/>
                </a:ext>
              </a:extLst>
            </p:cNvPr>
            <p:cNvSpPr txBox="1"/>
            <p:nvPr/>
          </p:nvSpPr>
          <p:spPr>
            <a:xfrm>
              <a:off x="5180945" y="4077072"/>
              <a:ext cx="153920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تحول تمدنی ت ت 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EB01D4-2078-51F3-33FB-209E9905772F}"/>
              </a:ext>
            </a:extLst>
          </p:cNvPr>
          <p:cNvGrpSpPr/>
          <p:nvPr/>
        </p:nvGrpSpPr>
        <p:grpSpPr>
          <a:xfrm>
            <a:off x="911424" y="548680"/>
            <a:ext cx="1620091" cy="1377443"/>
            <a:chOff x="767408" y="1340769"/>
            <a:chExt cx="1620091" cy="137744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9B75408-13BD-B343-D08A-0FC099D59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7408" y="1340769"/>
              <a:ext cx="1620091" cy="1015258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54A4584-25CD-4474-F414-226F0AAFC2CF}"/>
                </a:ext>
              </a:extLst>
            </p:cNvPr>
            <p:cNvSpPr txBox="1"/>
            <p:nvPr/>
          </p:nvSpPr>
          <p:spPr>
            <a:xfrm>
              <a:off x="819073" y="2348880"/>
              <a:ext cx="151676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تحول نهادی ت ت 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A00FCC3-5F62-5548-E3BC-07C3915FDE13}"/>
              </a:ext>
            </a:extLst>
          </p:cNvPr>
          <p:cNvGrpSpPr/>
          <p:nvPr/>
        </p:nvGrpSpPr>
        <p:grpSpPr>
          <a:xfrm>
            <a:off x="263352" y="1916832"/>
            <a:ext cx="1277915" cy="1305436"/>
            <a:chOff x="671903" y="3140968"/>
            <a:chExt cx="1277915" cy="1305436"/>
          </a:xfrm>
        </p:grpSpPr>
        <p:sp>
          <p:nvSpPr>
            <p:cNvPr id="126" name="AutoShape 5">
              <a:extLst>
                <a:ext uri="{FF2B5EF4-FFF2-40B4-BE49-F238E27FC236}">
                  <a16:creationId xmlns:a16="http://schemas.microsoft.com/office/drawing/2014/main" id="{3980A6C4-7463-B214-F6D3-2062A878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28" y="3140968"/>
              <a:ext cx="944664" cy="877921"/>
            </a:xfrm>
            <a:prstGeom prst="star8">
              <a:avLst>
                <a:gd name="adj" fmla="val 38250"/>
              </a:avLst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en-US" sz="1800" dirty="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2198886-8652-229D-B165-4A4ABFFDC6C0}"/>
                </a:ext>
              </a:extLst>
            </p:cNvPr>
            <p:cNvSpPr txBox="1"/>
            <p:nvPr/>
          </p:nvSpPr>
          <p:spPr>
            <a:xfrm>
              <a:off x="671903" y="4077072"/>
              <a:ext cx="127791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رویکرد معماری</a:t>
              </a:r>
            </a:p>
          </p:txBody>
        </p:sp>
      </p:grp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D771606D-56CA-4294-FB88-6B5AEA54D7A9}"/>
              </a:ext>
            </a:extLst>
          </p:cNvPr>
          <p:cNvCxnSpPr>
            <a:cxnSpLocks/>
            <a:stCxn id="14" idx="3"/>
            <a:endCxn id="115" idx="1"/>
          </p:cNvCxnSpPr>
          <p:nvPr/>
        </p:nvCxnSpPr>
        <p:spPr bwMode="auto">
          <a:xfrm flipV="1">
            <a:off x="4204046" y="1889456"/>
            <a:ext cx="1963962" cy="987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2160F3F5-914E-56EC-C27B-0736B9EA3D91}"/>
              </a:ext>
            </a:extLst>
          </p:cNvPr>
          <p:cNvCxnSpPr>
            <a:cxnSpLocks/>
            <a:stCxn id="14" idx="0"/>
            <a:endCxn id="109" idx="1"/>
          </p:cNvCxnSpPr>
          <p:nvPr/>
        </p:nvCxnSpPr>
        <p:spPr bwMode="auto">
          <a:xfrm rot="5400000" flipH="1" flipV="1">
            <a:off x="3187643" y="1501814"/>
            <a:ext cx="1000433" cy="40566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809B0C29-86F9-56F6-9490-319B74EEB262}"/>
              </a:ext>
            </a:extLst>
          </p:cNvPr>
          <p:cNvCxnSpPr>
            <a:cxnSpLocks/>
            <a:stCxn id="14" idx="0"/>
            <a:endCxn id="123" idx="3"/>
          </p:cNvCxnSpPr>
          <p:nvPr/>
        </p:nvCxnSpPr>
        <p:spPr bwMode="auto">
          <a:xfrm rot="16200000" flipV="1">
            <a:off x="2433993" y="1153832"/>
            <a:ext cx="1148555" cy="95351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7" name="Connector: Curved 136">
            <a:extLst>
              <a:ext uri="{FF2B5EF4-FFF2-40B4-BE49-F238E27FC236}">
                <a16:creationId xmlns:a16="http://schemas.microsoft.com/office/drawing/2014/main" id="{91508203-B536-F41D-44F4-D24F70E42628}"/>
              </a:ext>
            </a:extLst>
          </p:cNvPr>
          <p:cNvCxnSpPr>
            <a:cxnSpLocks/>
            <a:stCxn id="14" idx="1"/>
            <a:endCxn id="126" idx="0"/>
          </p:cNvCxnSpPr>
          <p:nvPr/>
        </p:nvCxnSpPr>
        <p:spPr bwMode="auto">
          <a:xfrm rot="10800000">
            <a:off x="1374642" y="2355794"/>
            <a:ext cx="1391363" cy="52086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2" name="Connector: Curved 151">
            <a:extLst>
              <a:ext uri="{FF2B5EF4-FFF2-40B4-BE49-F238E27FC236}">
                <a16:creationId xmlns:a16="http://schemas.microsoft.com/office/drawing/2014/main" id="{F88BE217-690B-34E0-48F4-09335EF14DFA}"/>
              </a:ext>
            </a:extLst>
          </p:cNvPr>
          <p:cNvCxnSpPr>
            <a:cxnSpLocks/>
            <a:stCxn id="14" idx="3"/>
            <a:endCxn id="155" idx="0"/>
          </p:cNvCxnSpPr>
          <p:nvPr/>
        </p:nvCxnSpPr>
        <p:spPr bwMode="auto">
          <a:xfrm>
            <a:off x="4204046" y="2876656"/>
            <a:ext cx="1828005" cy="120041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225A442-C013-128B-73B0-E3A61D0FDCF4}"/>
              </a:ext>
            </a:extLst>
          </p:cNvPr>
          <p:cNvGrpSpPr/>
          <p:nvPr/>
        </p:nvGrpSpPr>
        <p:grpSpPr>
          <a:xfrm>
            <a:off x="4727848" y="4077072"/>
            <a:ext cx="2608407" cy="873388"/>
            <a:chOff x="4614328" y="4149080"/>
            <a:chExt cx="2608407" cy="87338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4ADC84C-C367-D886-F1D3-A7D9E6B5559D}"/>
                </a:ext>
              </a:extLst>
            </p:cNvPr>
            <p:cNvSpPr txBox="1"/>
            <p:nvPr/>
          </p:nvSpPr>
          <p:spPr>
            <a:xfrm>
              <a:off x="4614328" y="4653136"/>
              <a:ext cx="260840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تربیت عمومی در کنار تربیت رسمی</a:t>
              </a: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8F1E96C-012E-A738-BA8C-D228D654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35720" y="4149080"/>
              <a:ext cx="1365622" cy="56088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031188-90A7-422C-36A7-91BEC3A010C8}"/>
              </a:ext>
            </a:extLst>
          </p:cNvPr>
          <p:cNvGrpSpPr/>
          <p:nvPr/>
        </p:nvGrpSpPr>
        <p:grpSpPr>
          <a:xfrm>
            <a:off x="0" y="3645024"/>
            <a:ext cx="2432076" cy="1017404"/>
            <a:chOff x="119336" y="3789040"/>
            <a:chExt cx="2432076" cy="10174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C76A06-8C6A-F463-5F2D-07DC204B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6093" y="3789040"/>
              <a:ext cx="1398562" cy="69014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8E8E15-81B5-C1AA-FA59-D940C8A5633E}"/>
                </a:ext>
              </a:extLst>
            </p:cNvPr>
            <p:cNvSpPr txBox="1"/>
            <p:nvPr/>
          </p:nvSpPr>
          <p:spPr>
            <a:xfrm>
              <a:off x="119336" y="4437112"/>
              <a:ext cx="243207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>
              <a:defPPr>
                <a:defRPr lang="en-US"/>
              </a:defPPr>
              <a:lvl1pPr algn="ctr" rtl="1">
                <a:defRPr sz="1800" b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defRPr>
              </a:lvl1pPr>
            </a:lstStyle>
            <a:p>
              <a:r>
                <a:rPr lang="fa-IR" dirty="0"/>
                <a:t>توسعه تدریجی در کنار همزیستی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E75463AE-95AF-E591-076E-107126264D20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 bwMode="auto">
          <a:xfrm rot="10800000" flipV="1">
            <a:off x="1915320" y="2876655"/>
            <a:ext cx="850685" cy="1113439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0C251D4-CD04-6E50-E299-AE9147E2A1E1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 bwMode="auto">
          <a:xfrm>
            <a:off x="4204046" y="2876656"/>
            <a:ext cx="4676657" cy="108545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614509D-AD92-7B3B-6840-06011A8233EF}"/>
              </a:ext>
            </a:extLst>
          </p:cNvPr>
          <p:cNvCxnSpPr>
            <a:cxnSpLocks/>
            <a:stCxn id="26" idx="3"/>
            <a:endCxn id="4" idx="1"/>
          </p:cNvCxnSpPr>
          <p:nvPr/>
        </p:nvCxnSpPr>
        <p:spPr bwMode="auto">
          <a:xfrm flipV="1">
            <a:off x="4297450" y="5530443"/>
            <a:ext cx="4352781" cy="11363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95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45D5413E-A7B8-46A9-B2C7-E488F1C56A98}"/>
              </a:ext>
            </a:extLst>
          </p:cNvPr>
          <p:cNvGrpSpPr/>
          <p:nvPr/>
        </p:nvGrpSpPr>
        <p:grpSpPr>
          <a:xfrm>
            <a:off x="7579780" y="5063512"/>
            <a:ext cx="2194750" cy="1825266"/>
            <a:chOff x="7579780" y="5063512"/>
            <a:chExt cx="2194750" cy="18252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9259DD-1922-431B-912B-5F1C1E0E4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9780" y="5063512"/>
              <a:ext cx="2194750" cy="149974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0C67D9-9E18-4B51-AA6F-76ED0983C326}"/>
                </a:ext>
              </a:extLst>
            </p:cNvPr>
            <p:cNvSpPr txBox="1"/>
            <p:nvPr/>
          </p:nvSpPr>
          <p:spPr>
            <a:xfrm>
              <a:off x="8136622" y="6488668"/>
              <a:ext cx="1192955" cy="400110"/>
            </a:xfrm>
            <a:prstGeom prst="rect">
              <a:avLst/>
            </a:prstGeom>
            <a:noFill/>
          </p:spPr>
          <p:txBody>
            <a:bodyPr wrap="none" rtlCol="1" anchor="ctr" anchorCtr="1">
              <a:spAutoFit/>
            </a:bodyPr>
            <a:lstStyle/>
            <a:p>
              <a:pPr algn="ctr" rtl="1"/>
              <a:r>
                <a:rPr lang="fa-IR" sz="20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تمدن سایبری</a:t>
              </a: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88A927C-C048-4C76-A331-420527B9638D}"/>
              </a:ext>
            </a:extLst>
          </p:cNvPr>
          <p:cNvGrpSpPr/>
          <p:nvPr/>
        </p:nvGrpSpPr>
        <p:grpSpPr>
          <a:xfrm>
            <a:off x="1482969" y="5051938"/>
            <a:ext cx="2188654" cy="1806062"/>
            <a:chOff x="1482969" y="5051938"/>
            <a:chExt cx="2188654" cy="180606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A3A6FD-37A8-4DD6-A89A-610470C8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969" y="5051938"/>
              <a:ext cx="2188654" cy="149974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4A20A3-ADB8-4A63-A4F6-F3A45E0ECCBC}"/>
                </a:ext>
              </a:extLst>
            </p:cNvPr>
            <p:cNvSpPr txBox="1"/>
            <p:nvPr/>
          </p:nvSpPr>
          <p:spPr>
            <a:xfrm>
              <a:off x="2015312" y="6457890"/>
              <a:ext cx="1143262" cy="400110"/>
            </a:xfrm>
            <a:prstGeom prst="rect">
              <a:avLst/>
            </a:prstGeom>
            <a:noFill/>
          </p:spPr>
          <p:txBody>
            <a:bodyPr wrap="none" rtlCol="1" anchor="ctr" anchorCtr="1">
              <a:spAutoFit/>
            </a:bodyPr>
            <a:lstStyle/>
            <a:p>
              <a:pPr algn="ctr" rtl="1"/>
              <a:r>
                <a:rPr lang="fa-IR" sz="20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تمدن صنعتی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A4B343-5482-4376-8E00-19AEF9FC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171400"/>
            <a:ext cx="9881138" cy="881784"/>
          </a:xfrm>
        </p:spPr>
        <p:txBody>
          <a:bodyPr>
            <a:noAutofit/>
          </a:bodyPr>
          <a:lstStyle/>
          <a:p>
            <a:r>
              <a:rPr lang="fa-IR" sz="2800" dirty="0"/>
              <a:t>ویژگیهای محوری، سازوکارها و رویکردهای محوری تعلیم و تربیت در دو تمدن</a:t>
            </a:r>
          </a:p>
        </p:txBody>
      </p:sp>
      <p:sp>
        <p:nvSpPr>
          <p:cNvPr id="415" name="AutoShape 5">
            <a:extLst>
              <a:ext uri="{FF2B5EF4-FFF2-40B4-BE49-F238E27FC236}">
                <a16:creationId xmlns:a16="http://schemas.microsoft.com/office/drawing/2014/main" id="{10BAEDBC-EB9C-433E-9BBD-EC22C779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927" y="4602227"/>
            <a:ext cx="1662650" cy="380753"/>
          </a:xfrm>
          <a:prstGeom prst="wedgeEllipseCallout">
            <a:avLst>
              <a:gd name="adj1" fmla="val -32948"/>
              <a:gd name="adj2" fmla="val 133188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تحولات سريع</a:t>
            </a:r>
          </a:p>
        </p:txBody>
      </p:sp>
      <p:sp>
        <p:nvSpPr>
          <p:cNvPr id="416" name="AutoShape 6">
            <a:extLst>
              <a:ext uri="{FF2B5EF4-FFF2-40B4-BE49-F238E27FC236}">
                <a16:creationId xmlns:a16="http://schemas.microsoft.com/office/drawing/2014/main" id="{C2A58012-EA9E-47CD-8B39-CAC3C559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127" y="6154857"/>
            <a:ext cx="1271882" cy="546944"/>
          </a:xfrm>
          <a:prstGeom prst="wedgeEllipseCallout">
            <a:avLst>
              <a:gd name="adj1" fmla="val -64829"/>
              <a:gd name="adj2" fmla="val -85681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پيچيدگي</a:t>
            </a:r>
          </a:p>
        </p:txBody>
      </p:sp>
      <p:sp>
        <p:nvSpPr>
          <p:cNvPr id="417" name="AutoShape 7">
            <a:extLst>
              <a:ext uri="{FF2B5EF4-FFF2-40B4-BE49-F238E27FC236}">
                <a16:creationId xmlns:a16="http://schemas.microsoft.com/office/drawing/2014/main" id="{2BBE408E-BC53-4EEE-9F51-8272552B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811" y="6040617"/>
            <a:ext cx="1082744" cy="505110"/>
          </a:xfrm>
          <a:prstGeom prst="wedgeEllipseCallout">
            <a:avLst>
              <a:gd name="adj1" fmla="val 81440"/>
              <a:gd name="adj2" fmla="val -84139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تنوع</a:t>
            </a:r>
            <a:endParaRPr lang="en-US" sz="1600" b="0" dirty="0">
              <a:solidFill>
                <a:srgbClr val="0033CC"/>
              </a:solidFill>
              <a:latin typeface="Tahoma" pitchFamily="34" charset="0"/>
              <a:cs typeface="B Zar" panose="00000400000000000000" pitchFamily="2" charset="-78"/>
            </a:endParaRPr>
          </a:p>
        </p:txBody>
      </p:sp>
      <p:sp>
        <p:nvSpPr>
          <p:cNvPr id="421" name="AutoShape 5">
            <a:extLst>
              <a:ext uri="{FF2B5EF4-FFF2-40B4-BE49-F238E27FC236}">
                <a16:creationId xmlns:a16="http://schemas.microsoft.com/office/drawing/2014/main" id="{3A522826-7A4F-43C8-AF65-06DE89E9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09" y="4601049"/>
            <a:ext cx="1432755" cy="594068"/>
          </a:xfrm>
          <a:prstGeom prst="wedgeEllipseCallout">
            <a:avLst>
              <a:gd name="adj1" fmla="val -26017"/>
              <a:gd name="adj2" fmla="val 8589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کلیشه های ثابت</a:t>
            </a:r>
          </a:p>
        </p:txBody>
      </p:sp>
      <p:sp>
        <p:nvSpPr>
          <p:cNvPr id="422" name="AutoShape 5">
            <a:extLst>
              <a:ext uri="{FF2B5EF4-FFF2-40B4-BE49-F238E27FC236}">
                <a16:creationId xmlns:a16="http://schemas.microsoft.com/office/drawing/2014/main" id="{DBD2E11A-2266-4C53-9022-831C3FF4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244" y="5952338"/>
            <a:ext cx="1330669" cy="712732"/>
          </a:xfrm>
          <a:prstGeom prst="wedgeEllipseCallout">
            <a:avLst>
              <a:gd name="adj1" fmla="val -95452"/>
              <a:gd name="adj2" fmla="val -44040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ساده نگاری</a:t>
            </a:r>
          </a:p>
        </p:txBody>
      </p:sp>
      <p:sp>
        <p:nvSpPr>
          <p:cNvPr id="423" name="AutoShape 5">
            <a:extLst>
              <a:ext uri="{FF2B5EF4-FFF2-40B4-BE49-F238E27FC236}">
                <a16:creationId xmlns:a16="http://schemas.microsoft.com/office/drawing/2014/main" id="{318C4042-34EC-4D81-92E9-B7F235174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5" y="5987283"/>
            <a:ext cx="1432755" cy="594068"/>
          </a:xfrm>
          <a:prstGeom prst="wedgeEllipseCallout">
            <a:avLst>
              <a:gd name="adj1" fmla="val 67072"/>
              <a:gd name="adj2" fmla="val -25875"/>
            </a:avLst>
          </a:prstGeom>
          <a:solidFill>
            <a:srgbClr val="FFCC00"/>
          </a:soli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rtl="1"/>
            <a:r>
              <a:rPr lang="fa-IR" sz="1600" b="0" dirty="0">
                <a:solidFill>
                  <a:srgbClr val="0033CC"/>
                </a:solidFill>
                <a:latin typeface="Tahoma" pitchFamily="34" charset="0"/>
                <a:cs typeface="B Zar" panose="00000400000000000000" pitchFamily="2" charset="-78"/>
              </a:rPr>
              <a:t>یکسانی و همسانی</a:t>
            </a:r>
          </a:p>
        </p:txBody>
      </p: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0A0BAF38-5B7D-4E87-97E2-3CA3322ED785}"/>
              </a:ext>
            </a:extLst>
          </p:cNvPr>
          <p:cNvGrpSpPr/>
          <p:nvPr/>
        </p:nvGrpSpPr>
        <p:grpSpPr>
          <a:xfrm>
            <a:off x="4079776" y="3356992"/>
            <a:ext cx="1361837" cy="1246204"/>
            <a:chOff x="2991050" y="2962864"/>
            <a:chExt cx="1361837" cy="1246204"/>
          </a:xfrm>
        </p:grpSpPr>
        <p:pic>
          <p:nvPicPr>
            <p:cNvPr id="424" name="Picture 423">
              <a:extLst>
                <a:ext uri="{FF2B5EF4-FFF2-40B4-BE49-F238E27FC236}">
                  <a16:creationId xmlns:a16="http://schemas.microsoft.com/office/drawing/2014/main" id="{80978E7E-ADA9-4B13-9640-0BB2256D0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050" y="2962864"/>
              <a:ext cx="823620" cy="964813"/>
            </a:xfrm>
            <a:prstGeom prst="rect">
              <a:avLst/>
            </a:prstGeom>
          </p:spPr>
        </p:pic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B40BE7C6-5533-419B-977A-48DECB21D434}"/>
                </a:ext>
              </a:extLst>
            </p:cNvPr>
            <p:cNvSpPr txBox="1"/>
            <p:nvPr/>
          </p:nvSpPr>
          <p:spPr>
            <a:xfrm rot="19777972">
              <a:off x="2994823" y="3839736"/>
              <a:ext cx="1358064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الگوهای سازمانی</a:t>
              </a:r>
              <a:endParaRPr lang="en-US" sz="1800" b="0" dirty="0">
                <a:solidFill>
                  <a:srgbClr val="002060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4FCFDB-A3ED-4D7F-97FF-B69C61863C65}"/>
              </a:ext>
            </a:extLst>
          </p:cNvPr>
          <p:cNvGrpSpPr/>
          <p:nvPr/>
        </p:nvGrpSpPr>
        <p:grpSpPr>
          <a:xfrm>
            <a:off x="6093447" y="3709115"/>
            <a:ext cx="1298975" cy="1169337"/>
            <a:chOff x="5517514" y="3656771"/>
            <a:chExt cx="1298975" cy="1169337"/>
          </a:xfrm>
        </p:grpSpPr>
        <p:pic>
          <p:nvPicPr>
            <p:cNvPr id="34" name="Picture 6" descr="People characters crowd circle isometric view Vector Image">
              <a:extLst>
                <a:ext uri="{FF2B5EF4-FFF2-40B4-BE49-F238E27FC236}">
                  <a16:creationId xmlns:a16="http://schemas.microsoft.com/office/drawing/2014/main" id="{8C97767D-A519-4715-87A7-82214DA2C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0" t="16582" r="7458" b="25745"/>
            <a:stretch/>
          </p:blipFill>
          <p:spPr bwMode="auto">
            <a:xfrm>
              <a:off x="5517514" y="3656771"/>
              <a:ext cx="1125966" cy="846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BC83FFB-5D39-4F3F-96BA-01EEB1EC5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8673" y="3743123"/>
              <a:ext cx="357816" cy="89819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C15FD4-C99F-476F-BEE4-A8E90575DC83}"/>
                </a:ext>
              </a:extLst>
            </p:cNvPr>
            <p:cNvSpPr txBox="1"/>
            <p:nvPr/>
          </p:nvSpPr>
          <p:spPr>
            <a:xfrm>
              <a:off x="5520067" y="4456776"/>
              <a:ext cx="1034552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ویژه گرائی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39B110-8EFB-4017-9C82-835FEDDBDB8D}"/>
              </a:ext>
            </a:extLst>
          </p:cNvPr>
          <p:cNvGrpSpPr/>
          <p:nvPr/>
        </p:nvGrpSpPr>
        <p:grpSpPr>
          <a:xfrm>
            <a:off x="10200456" y="3573016"/>
            <a:ext cx="1369302" cy="1017404"/>
            <a:chOff x="6714238" y="2627453"/>
            <a:chExt cx="1369302" cy="101740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2DBFD69-C30C-4505-BFF4-DD2BB46E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0262" y="2627453"/>
              <a:ext cx="965704" cy="7292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EFB820-26FD-47F1-AF55-E7D80274050F}"/>
                </a:ext>
              </a:extLst>
            </p:cNvPr>
            <p:cNvSpPr txBox="1"/>
            <p:nvPr/>
          </p:nvSpPr>
          <p:spPr>
            <a:xfrm>
              <a:off x="6714238" y="3275525"/>
              <a:ext cx="1369302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الگوهای نهادی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A7CC9E-1AA2-4BB9-8628-B55C332EB22C}"/>
              </a:ext>
            </a:extLst>
          </p:cNvPr>
          <p:cNvGrpSpPr/>
          <p:nvPr/>
        </p:nvGrpSpPr>
        <p:grpSpPr>
          <a:xfrm>
            <a:off x="5879976" y="2420888"/>
            <a:ext cx="1768937" cy="1119615"/>
            <a:chOff x="7505876" y="1874177"/>
            <a:chExt cx="1768937" cy="111961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0D0466-F126-4EF4-8357-D7743217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74956" y="1874177"/>
              <a:ext cx="685428" cy="83888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0B4898-3901-4D06-886E-C6E6A8A2BEF2}"/>
                </a:ext>
              </a:extLst>
            </p:cNvPr>
            <p:cNvSpPr txBox="1"/>
            <p:nvPr/>
          </p:nvSpPr>
          <p:spPr>
            <a:xfrm rot="19857076">
              <a:off x="7505876" y="2624460"/>
              <a:ext cx="1768937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مدارک باز و هوشمند</a:t>
              </a:r>
            </a:p>
          </p:txBody>
        </p:sp>
      </p:grp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888ACA0-8DAE-4F13-980F-6AC9B733A8AD}"/>
              </a:ext>
            </a:extLst>
          </p:cNvPr>
          <p:cNvCxnSpPr>
            <a:cxnSpLocks/>
            <a:stCxn id="19" idx="0"/>
            <a:endCxn id="12" idx="2"/>
          </p:cNvCxnSpPr>
          <p:nvPr/>
        </p:nvCxnSpPr>
        <p:spPr>
          <a:xfrm rot="5400000" flipH="1" flipV="1">
            <a:off x="7363621" y="3432842"/>
            <a:ext cx="2944204" cy="317136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EBB5B02-0824-41B8-BDEE-A407E01F3F50}"/>
              </a:ext>
            </a:extLst>
          </p:cNvPr>
          <p:cNvCxnSpPr>
            <a:cxnSpLocks/>
            <a:stCxn id="21" idx="3"/>
            <a:endCxn id="19" idx="0"/>
          </p:cNvCxnSpPr>
          <p:nvPr/>
        </p:nvCxnSpPr>
        <p:spPr>
          <a:xfrm>
            <a:off x="7507263" y="1550351"/>
            <a:ext cx="1169892" cy="3513161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E9D0CF4B-DB7D-409D-91C1-60069B6631EE}"/>
              </a:ext>
            </a:extLst>
          </p:cNvPr>
          <p:cNvCxnSpPr>
            <a:cxnSpLocks/>
            <a:stCxn id="25" idx="3"/>
            <a:endCxn id="19" idx="0"/>
          </p:cNvCxnSpPr>
          <p:nvPr/>
        </p:nvCxnSpPr>
        <p:spPr>
          <a:xfrm>
            <a:off x="7034484" y="2840329"/>
            <a:ext cx="1642671" cy="2223183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AA39BEA5-686E-4C09-B50B-395D825BFF0A}"/>
              </a:ext>
            </a:extLst>
          </p:cNvPr>
          <p:cNvCxnSpPr>
            <a:cxnSpLocks/>
            <a:stCxn id="31" idx="1"/>
            <a:endCxn id="19" idx="0"/>
          </p:cNvCxnSpPr>
          <p:nvPr/>
        </p:nvCxnSpPr>
        <p:spPr>
          <a:xfrm rot="10800000" flipV="1">
            <a:off x="8677156" y="3937618"/>
            <a:ext cx="1739325" cy="1125893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7A35B9E-4177-420D-BDF9-281DC32EB1B2}"/>
              </a:ext>
            </a:extLst>
          </p:cNvPr>
          <p:cNvCxnSpPr>
            <a:cxnSpLocks/>
            <a:stCxn id="28" idx="3"/>
            <a:endCxn id="19" idx="0"/>
          </p:cNvCxnSpPr>
          <p:nvPr/>
        </p:nvCxnSpPr>
        <p:spPr>
          <a:xfrm>
            <a:off x="7392422" y="4244564"/>
            <a:ext cx="1284733" cy="818948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164582-B919-459C-94F0-6484A164BADE}"/>
              </a:ext>
            </a:extLst>
          </p:cNvPr>
          <p:cNvGrpSpPr/>
          <p:nvPr/>
        </p:nvGrpSpPr>
        <p:grpSpPr>
          <a:xfrm>
            <a:off x="122998" y="3450804"/>
            <a:ext cx="1382451" cy="1170354"/>
            <a:chOff x="128527" y="3391382"/>
            <a:chExt cx="1382451" cy="11703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1E1076-52CB-4B17-A17B-9993A251E95F}"/>
                </a:ext>
              </a:extLst>
            </p:cNvPr>
            <p:cNvSpPr txBox="1"/>
            <p:nvPr/>
          </p:nvSpPr>
          <p:spPr>
            <a:xfrm>
              <a:off x="212014" y="3915405"/>
              <a:ext cx="1217001" cy="646331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هویت زدائی </a:t>
              </a:r>
            </a:p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و همسان سازی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32C01E4-022A-4AA7-88AF-FE5307066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7" y="3391382"/>
              <a:ext cx="1382451" cy="82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E2F6F7B-7561-43C2-A1F0-0CD6F77689D8}"/>
              </a:ext>
            </a:extLst>
          </p:cNvPr>
          <p:cNvCxnSpPr>
            <a:cxnSpLocks/>
            <a:stCxn id="20" idx="0"/>
            <a:endCxn id="424" idx="1"/>
          </p:cNvCxnSpPr>
          <p:nvPr/>
        </p:nvCxnSpPr>
        <p:spPr>
          <a:xfrm rot="5400000" flipH="1" flipV="1">
            <a:off x="2722267" y="3694429"/>
            <a:ext cx="1212539" cy="1502480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710ADDB7-12E7-4606-8DDD-127F09A91178}"/>
              </a:ext>
            </a:extLst>
          </p:cNvPr>
          <p:cNvCxnSpPr>
            <a:cxnSpLocks/>
            <a:stCxn id="20" idx="0"/>
            <a:endCxn id="16" idx="3"/>
          </p:cNvCxnSpPr>
          <p:nvPr/>
        </p:nvCxnSpPr>
        <p:spPr>
          <a:xfrm rot="16200000" flipV="1">
            <a:off x="679967" y="3154609"/>
            <a:ext cx="2306783" cy="1487876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47BBCBAC-E46E-48AC-9F8F-37F3BA44988F}"/>
              </a:ext>
            </a:extLst>
          </p:cNvPr>
          <p:cNvCxnSpPr>
            <a:cxnSpLocks/>
            <a:stCxn id="20" idx="0"/>
            <a:endCxn id="84" idx="2"/>
          </p:cNvCxnSpPr>
          <p:nvPr/>
        </p:nvCxnSpPr>
        <p:spPr>
          <a:xfrm rot="5400000" flipH="1" flipV="1">
            <a:off x="1393512" y="3243186"/>
            <a:ext cx="2992536" cy="624969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84FF44A4-771D-419E-B6FF-36685B9D9482}"/>
              </a:ext>
            </a:extLst>
          </p:cNvPr>
          <p:cNvCxnSpPr>
            <a:stCxn id="20" idx="0"/>
            <a:endCxn id="41" idx="3"/>
          </p:cNvCxnSpPr>
          <p:nvPr/>
        </p:nvCxnSpPr>
        <p:spPr>
          <a:xfrm rot="16200000" flipV="1">
            <a:off x="1623419" y="4098061"/>
            <a:ext cx="753945" cy="1153810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CC1879-B61E-48FF-9F2D-8C98E9584F00}"/>
              </a:ext>
            </a:extLst>
          </p:cNvPr>
          <p:cNvGrpSpPr/>
          <p:nvPr/>
        </p:nvGrpSpPr>
        <p:grpSpPr>
          <a:xfrm>
            <a:off x="-168696" y="2348880"/>
            <a:ext cx="1880867" cy="1190640"/>
            <a:chOff x="1935646" y="1693158"/>
            <a:chExt cx="1880867" cy="119064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16E56B-69B0-4DDD-9B0D-193DC29C21AD}"/>
                </a:ext>
              </a:extLst>
            </p:cNvPr>
            <p:cNvSpPr txBox="1"/>
            <p:nvPr/>
          </p:nvSpPr>
          <p:spPr>
            <a:xfrm rot="19857076">
              <a:off x="1935646" y="2237467"/>
              <a:ext cx="1880867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مجوزها و مدارک</a:t>
              </a:r>
            </a:p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 بسته بندی شده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B24356-3695-4F5E-A7E4-FB7AE5A2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0511" y="1693158"/>
              <a:ext cx="963251" cy="792549"/>
            </a:xfrm>
            <a:prstGeom prst="rect">
              <a:avLst/>
            </a:prstGeom>
          </p:spPr>
        </p:pic>
      </p:grp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EE6F3A40-533A-431D-A4CF-7256E5C081A8}"/>
              </a:ext>
            </a:extLst>
          </p:cNvPr>
          <p:cNvCxnSpPr>
            <a:cxnSpLocks/>
            <a:stCxn id="20" idx="0"/>
            <a:endCxn id="58" idx="3"/>
          </p:cNvCxnSpPr>
          <p:nvPr/>
        </p:nvCxnSpPr>
        <p:spPr>
          <a:xfrm rot="16200000" flipV="1">
            <a:off x="326118" y="2800759"/>
            <a:ext cx="3747174" cy="755183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254">
            <a:extLst>
              <a:ext uri="{FF2B5EF4-FFF2-40B4-BE49-F238E27FC236}">
                <a16:creationId xmlns:a16="http://schemas.microsoft.com/office/drawing/2014/main" id="{A1301272-B11D-4D08-8965-2B1AF3492A8F}"/>
              </a:ext>
            </a:extLst>
          </p:cNvPr>
          <p:cNvSpPr>
            <a:spLocks/>
          </p:cNvSpPr>
          <p:nvPr/>
        </p:nvSpPr>
        <p:spPr bwMode="auto">
          <a:xfrm>
            <a:off x="3835238" y="5488342"/>
            <a:ext cx="3648864" cy="381000"/>
          </a:xfrm>
          <a:custGeom>
            <a:avLst/>
            <a:gdLst>
              <a:gd name="T0" fmla="*/ 0 w 2986"/>
              <a:gd name="T1" fmla="*/ 0 h 317"/>
              <a:gd name="T2" fmla="*/ 237 w 2986"/>
              <a:gd name="T3" fmla="*/ 313 h 317"/>
              <a:gd name="T4" fmla="*/ 442 w 2986"/>
              <a:gd name="T5" fmla="*/ 27 h 317"/>
              <a:gd name="T6" fmla="*/ 586 w 2986"/>
              <a:gd name="T7" fmla="*/ 267 h 317"/>
              <a:gd name="T8" fmla="*/ 778 w 2986"/>
              <a:gd name="T9" fmla="*/ 123 h 317"/>
              <a:gd name="T10" fmla="*/ 1306 w 2986"/>
              <a:gd name="T11" fmla="*/ 171 h 317"/>
              <a:gd name="T12" fmla="*/ 2986 w 2986"/>
              <a:gd name="T13" fmla="*/ 1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6" h="317">
                <a:moveTo>
                  <a:pt x="0" y="0"/>
                </a:moveTo>
                <a:cubicBezTo>
                  <a:pt x="37" y="52"/>
                  <a:pt x="163" y="309"/>
                  <a:pt x="237" y="313"/>
                </a:cubicBezTo>
                <a:cubicBezTo>
                  <a:pt x="311" y="317"/>
                  <a:pt x="384" y="35"/>
                  <a:pt x="442" y="27"/>
                </a:cubicBezTo>
                <a:cubicBezTo>
                  <a:pt x="500" y="19"/>
                  <a:pt x="530" y="251"/>
                  <a:pt x="586" y="267"/>
                </a:cubicBezTo>
                <a:cubicBezTo>
                  <a:pt x="642" y="283"/>
                  <a:pt x="658" y="139"/>
                  <a:pt x="778" y="123"/>
                </a:cubicBezTo>
                <a:cubicBezTo>
                  <a:pt x="898" y="107"/>
                  <a:pt x="938" y="171"/>
                  <a:pt x="1306" y="171"/>
                </a:cubicBezTo>
                <a:cubicBezTo>
                  <a:pt x="1674" y="171"/>
                  <a:pt x="2330" y="147"/>
                  <a:pt x="2986" y="123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2A2469-205B-8E95-1E70-48A9348945B4}"/>
              </a:ext>
            </a:extLst>
          </p:cNvPr>
          <p:cNvGrpSpPr/>
          <p:nvPr/>
        </p:nvGrpSpPr>
        <p:grpSpPr>
          <a:xfrm>
            <a:off x="6096000" y="1196752"/>
            <a:ext cx="1725152" cy="1294403"/>
            <a:chOff x="9712499" y="1556792"/>
            <a:chExt cx="1725152" cy="129440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35DCB5-C039-3940-A01A-5B0514D2DC28}"/>
                </a:ext>
              </a:extLst>
            </p:cNvPr>
            <p:cNvSpPr txBox="1"/>
            <p:nvPr/>
          </p:nvSpPr>
          <p:spPr>
            <a:xfrm>
              <a:off x="9712499" y="2204864"/>
              <a:ext cx="1725152" cy="646331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>
              <a:defPPr>
                <a:defRPr lang="en-US"/>
              </a:defPPr>
              <a:lvl1pPr algn="ctr" rtl="1">
                <a:defRPr sz="1800" b="0">
                  <a:solidFill>
                    <a:srgbClr val="002060"/>
                  </a:solidFill>
                  <a:cs typeface="B Zar" panose="00000400000000000000" pitchFamily="2" charset="-78"/>
                </a:defRPr>
              </a:lvl1pPr>
            </a:lstStyle>
            <a:p>
              <a:r>
                <a:rPr lang="fa-IR" dirty="0"/>
                <a:t>منابع آموزشی واگرا و</a:t>
              </a:r>
            </a:p>
            <a:p>
              <a:r>
                <a:rPr lang="fa-IR" dirty="0"/>
                <a:t> اهداف تربیتی کلان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5D4820-696C-7BE9-8B9D-A9D1D412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26387" y="1556792"/>
              <a:ext cx="1097375" cy="70719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498B48-7044-F5F6-82FB-24C6A825FA02}"/>
              </a:ext>
            </a:extLst>
          </p:cNvPr>
          <p:cNvGrpSpPr/>
          <p:nvPr/>
        </p:nvGrpSpPr>
        <p:grpSpPr>
          <a:xfrm>
            <a:off x="551384" y="764704"/>
            <a:ext cx="1662635" cy="1654443"/>
            <a:chOff x="3232385" y="1844824"/>
            <a:chExt cx="1662635" cy="165444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E8A8C19-C33C-4D8B-4B97-61C17929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24289" y="1844824"/>
              <a:ext cx="878825" cy="108012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16F279-314F-2803-DCB1-8E0BBB0DA3BC}"/>
                </a:ext>
              </a:extLst>
            </p:cNvPr>
            <p:cNvSpPr txBox="1"/>
            <p:nvPr/>
          </p:nvSpPr>
          <p:spPr>
            <a:xfrm>
              <a:off x="3232385" y="2852936"/>
              <a:ext cx="1662635" cy="646331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>
              <a:defPPr>
                <a:defRPr lang="en-US"/>
              </a:defPPr>
              <a:lvl1pPr algn="ctr" rtl="1">
                <a:defRPr sz="1800" b="0">
                  <a:solidFill>
                    <a:srgbClr val="002060"/>
                  </a:solidFill>
                  <a:cs typeface="B Zar" panose="00000400000000000000" pitchFamily="2" charset="-78"/>
                </a:defRPr>
              </a:lvl1pPr>
            </a:lstStyle>
            <a:p>
              <a:r>
                <a:rPr lang="fa-IR" dirty="0"/>
                <a:t>کتاب درسی همگرا و</a:t>
              </a:r>
            </a:p>
            <a:p>
              <a:r>
                <a:rPr lang="fa-IR" dirty="0"/>
                <a:t> اهداف آموزشی خرد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4A7F2-007A-4A14-E476-E338EA1B8FB3}"/>
              </a:ext>
            </a:extLst>
          </p:cNvPr>
          <p:cNvGrpSpPr/>
          <p:nvPr/>
        </p:nvGrpSpPr>
        <p:grpSpPr>
          <a:xfrm>
            <a:off x="2279576" y="1052736"/>
            <a:ext cx="1845377" cy="1006666"/>
            <a:chOff x="5379003" y="980728"/>
            <a:chExt cx="1845377" cy="100666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808429E-FF1B-A257-4B56-E85D3B9E688E}"/>
                </a:ext>
              </a:extLst>
            </p:cNvPr>
            <p:cNvSpPr txBox="1"/>
            <p:nvPr/>
          </p:nvSpPr>
          <p:spPr>
            <a:xfrm>
              <a:off x="5379003" y="1618062"/>
              <a:ext cx="1845377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>
              <a:defPPr>
                <a:defRPr lang="en-US"/>
              </a:defPPr>
              <a:lvl1pPr algn="ctr" rtl="1">
                <a:defRPr sz="1800" b="0">
                  <a:solidFill>
                    <a:srgbClr val="002060"/>
                  </a:solidFill>
                  <a:cs typeface="B Zar" panose="00000400000000000000" pitchFamily="2" charset="-78"/>
                </a:defRPr>
              </a:lvl1pPr>
            </a:lstStyle>
            <a:p>
              <a:r>
                <a:rPr lang="fa-IR" dirty="0"/>
                <a:t>ساختار تشکیلاتی مدرسه</a:t>
              </a:r>
              <a:endParaRPr lang="en-US" dirty="0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7EA60B5-AAA5-4B84-D487-F13D32BC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63069" y="980728"/>
              <a:ext cx="1077244" cy="65457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50C7EB-D86D-7E7F-31BD-3B4F84B788CD}"/>
              </a:ext>
            </a:extLst>
          </p:cNvPr>
          <p:cNvGrpSpPr/>
          <p:nvPr/>
        </p:nvGrpSpPr>
        <p:grpSpPr>
          <a:xfrm>
            <a:off x="7968208" y="908720"/>
            <a:ext cx="2052165" cy="1210588"/>
            <a:chOff x="6528048" y="1124744"/>
            <a:chExt cx="2052165" cy="1210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83826F-534E-4097-9635-165B0B7BEB7C}"/>
                </a:ext>
              </a:extLst>
            </p:cNvPr>
            <p:cNvSpPr txBox="1"/>
            <p:nvPr/>
          </p:nvSpPr>
          <p:spPr>
            <a:xfrm>
              <a:off x="6528048" y="1966000"/>
              <a:ext cx="2052165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سکو و سامانه های آموزشی</a:t>
              </a:r>
              <a:endParaRPr lang="en-US" sz="1800" b="0" dirty="0">
                <a:solidFill>
                  <a:srgbClr val="002060"/>
                </a:solidFill>
                <a:cs typeface="B Zar" panose="00000400000000000000" pitchFamily="2" charset="-78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407530F-159E-28F3-4DBF-4E5E08355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95650" y="1124744"/>
              <a:ext cx="1116961" cy="893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B1516C-14D1-0F3D-D9D3-401410802D5E}"/>
              </a:ext>
            </a:extLst>
          </p:cNvPr>
          <p:cNvGrpSpPr/>
          <p:nvPr/>
        </p:nvGrpSpPr>
        <p:grpSpPr>
          <a:xfrm>
            <a:off x="3647728" y="2276872"/>
            <a:ext cx="1790876" cy="945396"/>
            <a:chOff x="3706367" y="2204864"/>
            <a:chExt cx="1790876" cy="945396"/>
          </a:xfrm>
        </p:grpSpPr>
        <p:pic>
          <p:nvPicPr>
            <p:cNvPr id="98" name="Picture 74" descr="j0319484[1]">
              <a:extLst>
                <a:ext uri="{FF2B5EF4-FFF2-40B4-BE49-F238E27FC236}">
                  <a16:creationId xmlns:a16="http://schemas.microsoft.com/office/drawing/2014/main" id="{9736A0E8-84E2-0D46-D0E2-939CCC515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745" y="2204864"/>
              <a:ext cx="1080120" cy="600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D65D6E9-1F57-733D-5E3A-C5AE0A7D3FD3}"/>
                </a:ext>
              </a:extLst>
            </p:cNvPr>
            <p:cNvSpPr txBox="1"/>
            <p:nvPr/>
          </p:nvSpPr>
          <p:spPr>
            <a:xfrm>
              <a:off x="3706367" y="2780928"/>
              <a:ext cx="1790876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رویکرد کلیشه ای واحد</a:t>
              </a:r>
              <a:endParaRPr lang="en-US" sz="1800" b="0" dirty="0">
                <a:solidFill>
                  <a:srgbClr val="002060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8904C7-E076-46F1-6C84-88AA4ACEC12C}"/>
              </a:ext>
            </a:extLst>
          </p:cNvPr>
          <p:cNvGrpSpPr/>
          <p:nvPr/>
        </p:nvGrpSpPr>
        <p:grpSpPr>
          <a:xfrm>
            <a:off x="9192344" y="2060848"/>
            <a:ext cx="2436886" cy="1089412"/>
            <a:chOff x="9192344" y="2060848"/>
            <a:chExt cx="2436886" cy="108941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F86152-ED64-A23F-532C-3BDA847CBB85}"/>
                </a:ext>
              </a:extLst>
            </p:cNvPr>
            <p:cNvSpPr txBox="1"/>
            <p:nvPr/>
          </p:nvSpPr>
          <p:spPr>
            <a:xfrm>
              <a:off x="9192344" y="2780928"/>
              <a:ext cx="2436886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 rtl="1"/>
              <a:r>
                <a:rPr lang="fa-IR" sz="18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رویکردهای انعطاف پذیر و متنوع</a:t>
              </a:r>
              <a:endParaRPr lang="en-US" sz="1800" b="0" dirty="0">
                <a:solidFill>
                  <a:srgbClr val="002060"/>
                </a:solidFill>
                <a:cs typeface="B Zar" panose="00000400000000000000" pitchFamily="2" charset="-78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C769C1-F939-D423-54CE-A7CE815A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31024" y="2060848"/>
              <a:ext cx="1359526" cy="810838"/>
            </a:xfrm>
            <a:prstGeom prst="rect">
              <a:avLst/>
            </a:prstGeom>
          </p:spPr>
        </p:pic>
      </p:grp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3183E8C7-AFFF-52ED-FD3B-3D73D030C69A}"/>
              </a:ext>
            </a:extLst>
          </p:cNvPr>
          <p:cNvCxnSpPr>
            <a:cxnSpLocks/>
            <a:stCxn id="78" idx="1"/>
            <a:endCxn id="19" idx="0"/>
          </p:cNvCxnSpPr>
          <p:nvPr/>
        </p:nvCxnSpPr>
        <p:spPr>
          <a:xfrm rot="10800000" flipV="1">
            <a:off x="8677156" y="2466266"/>
            <a:ext cx="1053869" cy="2597245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23576826-AA80-41F7-5F5B-1FDB9C497021}"/>
              </a:ext>
            </a:extLst>
          </p:cNvPr>
          <p:cNvCxnSpPr>
            <a:cxnSpLocks/>
            <a:stCxn id="20" idx="0"/>
            <a:endCxn id="98" idx="1"/>
          </p:cNvCxnSpPr>
          <p:nvPr/>
        </p:nvCxnSpPr>
        <p:spPr>
          <a:xfrm rot="5400000" flipH="1" flipV="1">
            <a:off x="2052770" y="3101602"/>
            <a:ext cx="2474862" cy="1425810"/>
          </a:xfrm>
          <a:prstGeom prst="curved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 animBg="1"/>
      <p:bldP spid="416" grpId="0" animBg="1"/>
      <p:bldP spid="417" grpId="0" animBg="1"/>
      <p:bldP spid="421" grpId="0" animBg="1"/>
      <p:bldP spid="422" grpId="0" animBg="1"/>
      <p:bldP spid="423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96B4CB-2D14-F729-CD1F-ECFA24004F8A}"/>
              </a:ext>
            </a:extLst>
          </p:cNvPr>
          <p:cNvGrpSpPr/>
          <p:nvPr/>
        </p:nvGrpSpPr>
        <p:grpSpPr>
          <a:xfrm>
            <a:off x="8256240" y="1124744"/>
            <a:ext cx="1550424" cy="955078"/>
            <a:chOff x="8025671" y="1747472"/>
            <a:chExt cx="3377855" cy="2302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4D0613-6BC4-3279-9533-8E15E592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5673" y="1747472"/>
              <a:ext cx="3171174" cy="17025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A0CE0-B929-B2B9-0E69-8411F2C2BDDD}"/>
                </a:ext>
              </a:extLst>
            </p:cNvPr>
            <p:cNvSpPr txBox="1"/>
            <p:nvPr/>
          </p:nvSpPr>
          <p:spPr>
            <a:xfrm>
              <a:off x="8025671" y="3308072"/>
              <a:ext cx="3377855" cy="7420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برنامه درسی راهبردی ملی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441781B-46A1-DF33-B3EE-C5E47F1CE5C5}"/>
              </a:ext>
            </a:extLst>
          </p:cNvPr>
          <p:cNvSpPr/>
          <p:nvPr/>
        </p:nvSpPr>
        <p:spPr>
          <a:xfrm>
            <a:off x="11424592" y="1556792"/>
            <a:ext cx="767408" cy="530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357" name="Pentagon 356">
            <a:extLst>
              <a:ext uri="{FF2B5EF4-FFF2-40B4-BE49-F238E27FC236}">
                <a16:creationId xmlns:a16="http://schemas.microsoft.com/office/drawing/2014/main" id="{CD0CE24C-ACC6-4FEA-ACAF-BDDC68AB2F2D}"/>
              </a:ext>
            </a:extLst>
          </p:cNvPr>
          <p:cNvSpPr/>
          <p:nvPr/>
        </p:nvSpPr>
        <p:spPr>
          <a:xfrm>
            <a:off x="1343472" y="2780928"/>
            <a:ext cx="1152128" cy="1224136"/>
          </a:xfrm>
          <a:prstGeom prst="pentag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B12D6811-7616-4155-A6BD-DDACF191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717032"/>
            <a:ext cx="1463167" cy="804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731CB-C513-4317-8C25-44101372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257118" cy="1143000"/>
          </a:xfrm>
        </p:spPr>
        <p:txBody>
          <a:bodyPr/>
          <a:lstStyle/>
          <a:p>
            <a:r>
              <a:rPr lang="fa-IR" dirty="0"/>
              <a:t>اجرای الگوهای متنوع در چارچوب ملی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588EF9-D234-4D65-A04C-D303F6AD7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09" y="980728"/>
            <a:ext cx="1062291" cy="945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330466-C2F5-4EB1-A4CC-BF76ABB4A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4581128"/>
            <a:ext cx="3590855" cy="183505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B0C28EE-5A30-4042-9996-881B88C4A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36" y="5013176"/>
            <a:ext cx="2592288" cy="1324752"/>
          </a:xfrm>
          <a:prstGeom prst="rect">
            <a:avLst/>
          </a:prstGeom>
        </p:spPr>
      </p:pic>
      <p:grpSp>
        <p:nvGrpSpPr>
          <p:cNvPr id="98" name="Group 244">
            <a:extLst>
              <a:ext uri="{FF2B5EF4-FFF2-40B4-BE49-F238E27FC236}">
                <a16:creationId xmlns:a16="http://schemas.microsoft.com/office/drawing/2014/main" id="{8B915420-4956-49BD-9159-FC2DC0694240}"/>
              </a:ext>
            </a:extLst>
          </p:cNvPr>
          <p:cNvGrpSpPr>
            <a:grpSpLocks/>
          </p:cNvGrpSpPr>
          <p:nvPr/>
        </p:nvGrpSpPr>
        <p:grpSpPr bwMode="auto">
          <a:xfrm>
            <a:off x="9264352" y="2276872"/>
            <a:ext cx="1216025" cy="784225"/>
            <a:chOff x="0" y="2850"/>
            <a:chExt cx="766" cy="494"/>
          </a:xfrm>
        </p:grpSpPr>
        <p:sp>
          <p:nvSpPr>
            <p:cNvPr id="99" name="AutoShape 245">
              <a:extLst>
                <a:ext uri="{FF2B5EF4-FFF2-40B4-BE49-F238E27FC236}">
                  <a16:creationId xmlns:a16="http://schemas.microsoft.com/office/drawing/2014/main" id="{1AAC78A4-76AA-47EF-942F-A853FF4EB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" y="2972"/>
              <a:ext cx="666" cy="372"/>
            </a:xfrm>
            <a:prstGeom prst="roundRect">
              <a:avLst>
                <a:gd name="adj" fmla="val 44394"/>
              </a:avLst>
            </a:prstGeom>
            <a:solidFill>
              <a:srgbClr val="FF00FF"/>
            </a:solidFill>
            <a:ln w="127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fa-IR" sz="9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الگوي وارسي و اعتبار سنجي</a:t>
              </a:r>
            </a:p>
            <a:p>
              <a:pPr algn="ctr" rtl="1"/>
              <a:r>
                <a:rPr lang="fa-IR" sz="900" b="0" dirty="0">
                  <a:solidFill>
                    <a:srgbClr val="002060"/>
                  </a:solidFill>
                  <a:cs typeface="B Zar" panose="00000400000000000000" pitchFamily="2" charset="-78"/>
                </a:rPr>
                <a:t>فعاليت آموزش راهبردی</a:t>
              </a:r>
              <a:endParaRPr lang="en-US" sz="900" b="0" dirty="0">
                <a:solidFill>
                  <a:srgbClr val="002060"/>
                </a:solidFill>
                <a:cs typeface="B Zar" panose="00000400000000000000" pitchFamily="2" charset="-78"/>
              </a:endParaRPr>
            </a:p>
          </p:txBody>
        </p:sp>
        <p:grpSp>
          <p:nvGrpSpPr>
            <p:cNvPr id="100" name="Group 246">
              <a:extLst>
                <a:ext uri="{FF2B5EF4-FFF2-40B4-BE49-F238E27FC236}">
                  <a16:creationId xmlns:a16="http://schemas.microsoft.com/office/drawing/2014/main" id="{468FC4FF-B24B-43E9-BE44-1A76AE16D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50"/>
              <a:ext cx="312" cy="236"/>
              <a:chOff x="3321" y="3559"/>
              <a:chExt cx="526" cy="319"/>
            </a:xfrm>
          </p:grpSpPr>
          <p:grpSp>
            <p:nvGrpSpPr>
              <p:cNvPr id="101" name="Group 247">
                <a:extLst>
                  <a:ext uri="{FF2B5EF4-FFF2-40B4-BE49-F238E27FC236}">
                    <a16:creationId xmlns:a16="http://schemas.microsoft.com/office/drawing/2014/main" id="{807A72C2-4B9D-4A55-B120-E81BCA003F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8" y="3559"/>
                <a:ext cx="329" cy="319"/>
                <a:chOff x="2017" y="2501"/>
                <a:chExt cx="468" cy="507"/>
              </a:xfrm>
            </p:grpSpPr>
            <p:sp>
              <p:nvSpPr>
                <p:cNvPr id="103" name="Freeform 248">
                  <a:extLst>
                    <a:ext uri="{FF2B5EF4-FFF2-40B4-BE49-F238E27FC236}">
                      <a16:creationId xmlns:a16="http://schemas.microsoft.com/office/drawing/2014/main" id="{365AE252-660D-4687-839B-D35B802F7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552"/>
                  <a:ext cx="443" cy="455"/>
                </a:xfrm>
                <a:custGeom>
                  <a:avLst/>
                  <a:gdLst>
                    <a:gd name="T0" fmla="*/ 214 w 443"/>
                    <a:gd name="T1" fmla="*/ 1 h 455"/>
                    <a:gd name="T2" fmla="*/ 202 w 443"/>
                    <a:gd name="T3" fmla="*/ 2 h 455"/>
                    <a:gd name="T4" fmla="*/ 189 w 443"/>
                    <a:gd name="T5" fmla="*/ 3 h 455"/>
                    <a:gd name="T6" fmla="*/ 177 w 443"/>
                    <a:gd name="T7" fmla="*/ 5 h 455"/>
                    <a:gd name="T8" fmla="*/ 164 w 443"/>
                    <a:gd name="T9" fmla="*/ 6 h 455"/>
                    <a:gd name="T10" fmla="*/ 151 w 443"/>
                    <a:gd name="T11" fmla="*/ 8 h 455"/>
                    <a:gd name="T12" fmla="*/ 137 w 443"/>
                    <a:gd name="T13" fmla="*/ 10 h 455"/>
                    <a:gd name="T14" fmla="*/ 124 w 443"/>
                    <a:gd name="T15" fmla="*/ 12 h 455"/>
                    <a:gd name="T16" fmla="*/ 110 w 443"/>
                    <a:gd name="T17" fmla="*/ 14 h 455"/>
                    <a:gd name="T18" fmla="*/ 96 w 443"/>
                    <a:gd name="T19" fmla="*/ 17 h 455"/>
                    <a:gd name="T20" fmla="*/ 82 w 443"/>
                    <a:gd name="T21" fmla="*/ 19 h 455"/>
                    <a:gd name="T22" fmla="*/ 67 w 443"/>
                    <a:gd name="T23" fmla="*/ 22 h 455"/>
                    <a:gd name="T24" fmla="*/ 53 w 443"/>
                    <a:gd name="T25" fmla="*/ 26 h 455"/>
                    <a:gd name="T26" fmla="*/ 38 w 443"/>
                    <a:gd name="T27" fmla="*/ 30 h 455"/>
                    <a:gd name="T28" fmla="*/ 23 w 443"/>
                    <a:gd name="T29" fmla="*/ 34 h 455"/>
                    <a:gd name="T30" fmla="*/ 8 w 443"/>
                    <a:gd name="T31" fmla="*/ 38 h 455"/>
                    <a:gd name="T32" fmla="*/ 1 w 443"/>
                    <a:gd name="T33" fmla="*/ 41 h 455"/>
                    <a:gd name="T34" fmla="*/ 2 w 443"/>
                    <a:gd name="T35" fmla="*/ 50 h 455"/>
                    <a:gd name="T36" fmla="*/ 6 w 443"/>
                    <a:gd name="T37" fmla="*/ 67 h 455"/>
                    <a:gd name="T38" fmla="*/ 11 w 443"/>
                    <a:gd name="T39" fmla="*/ 91 h 455"/>
                    <a:gd name="T40" fmla="*/ 17 w 443"/>
                    <a:gd name="T41" fmla="*/ 120 h 455"/>
                    <a:gd name="T42" fmla="*/ 25 w 443"/>
                    <a:gd name="T43" fmla="*/ 154 h 455"/>
                    <a:gd name="T44" fmla="*/ 35 w 443"/>
                    <a:gd name="T45" fmla="*/ 191 h 455"/>
                    <a:gd name="T46" fmla="*/ 45 w 443"/>
                    <a:gd name="T47" fmla="*/ 229 h 455"/>
                    <a:gd name="T48" fmla="*/ 56 w 443"/>
                    <a:gd name="T49" fmla="*/ 265 h 455"/>
                    <a:gd name="T50" fmla="*/ 66 w 443"/>
                    <a:gd name="T51" fmla="*/ 296 h 455"/>
                    <a:gd name="T52" fmla="*/ 77 w 443"/>
                    <a:gd name="T53" fmla="*/ 326 h 455"/>
                    <a:gd name="T54" fmla="*/ 88 w 443"/>
                    <a:gd name="T55" fmla="*/ 356 h 455"/>
                    <a:gd name="T56" fmla="*/ 100 w 443"/>
                    <a:gd name="T57" fmla="*/ 383 h 455"/>
                    <a:gd name="T58" fmla="*/ 113 w 443"/>
                    <a:gd name="T59" fmla="*/ 408 h 455"/>
                    <a:gd name="T60" fmla="*/ 126 w 443"/>
                    <a:gd name="T61" fmla="*/ 429 h 455"/>
                    <a:gd name="T62" fmla="*/ 140 w 443"/>
                    <a:gd name="T63" fmla="*/ 448 h 455"/>
                    <a:gd name="T64" fmla="*/ 276 w 443"/>
                    <a:gd name="T65" fmla="*/ 382 h 455"/>
                    <a:gd name="T66" fmla="*/ 409 w 443"/>
                    <a:gd name="T67" fmla="*/ 304 h 455"/>
                    <a:gd name="T68" fmla="*/ 415 w 443"/>
                    <a:gd name="T69" fmla="*/ 281 h 455"/>
                    <a:gd name="T70" fmla="*/ 424 w 443"/>
                    <a:gd name="T71" fmla="*/ 240 h 455"/>
                    <a:gd name="T72" fmla="*/ 433 w 443"/>
                    <a:gd name="T73" fmla="*/ 189 h 455"/>
                    <a:gd name="T74" fmla="*/ 439 w 443"/>
                    <a:gd name="T75" fmla="*/ 140 h 455"/>
                    <a:gd name="T76" fmla="*/ 443 w 443"/>
                    <a:gd name="T77" fmla="*/ 100 h 455"/>
                    <a:gd name="T78" fmla="*/ 443 w 443"/>
                    <a:gd name="T79" fmla="*/ 63 h 455"/>
                    <a:gd name="T80" fmla="*/ 440 w 443"/>
                    <a:gd name="T81" fmla="*/ 30 h 455"/>
                    <a:gd name="T82" fmla="*/ 436 w 443"/>
                    <a:gd name="T83" fmla="*/ 16 h 455"/>
                    <a:gd name="T84" fmla="*/ 434 w 443"/>
                    <a:gd name="T85" fmla="*/ 15 h 455"/>
                    <a:gd name="T86" fmla="*/ 430 w 443"/>
                    <a:gd name="T87" fmla="*/ 14 h 455"/>
                    <a:gd name="T88" fmla="*/ 424 w 443"/>
                    <a:gd name="T89" fmla="*/ 13 h 455"/>
                    <a:gd name="T90" fmla="*/ 417 w 443"/>
                    <a:gd name="T91" fmla="*/ 11 h 455"/>
                    <a:gd name="T92" fmla="*/ 408 w 443"/>
                    <a:gd name="T93" fmla="*/ 10 h 455"/>
                    <a:gd name="T94" fmla="*/ 397 w 443"/>
                    <a:gd name="T95" fmla="*/ 8 h 455"/>
                    <a:gd name="T96" fmla="*/ 384 w 443"/>
                    <a:gd name="T97" fmla="*/ 6 h 455"/>
                    <a:gd name="T98" fmla="*/ 370 w 443"/>
                    <a:gd name="T99" fmla="*/ 5 h 455"/>
                    <a:gd name="T100" fmla="*/ 354 w 443"/>
                    <a:gd name="T101" fmla="*/ 3 h 455"/>
                    <a:gd name="T102" fmla="*/ 337 w 443"/>
                    <a:gd name="T103" fmla="*/ 2 h 455"/>
                    <a:gd name="T104" fmla="*/ 319 w 443"/>
                    <a:gd name="T105" fmla="*/ 1 h 455"/>
                    <a:gd name="T106" fmla="*/ 299 w 443"/>
                    <a:gd name="T107" fmla="*/ 0 h 455"/>
                    <a:gd name="T108" fmla="*/ 278 w 443"/>
                    <a:gd name="T109" fmla="*/ 0 h 455"/>
                    <a:gd name="T110" fmla="*/ 256 w 443"/>
                    <a:gd name="T111" fmla="*/ 0 h 455"/>
                    <a:gd name="T112" fmla="*/ 232 w 443"/>
                    <a:gd name="T113" fmla="*/ 1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3" h="455">
                      <a:moveTo>
                        <a:pt x="220" y="1"/>
                      </a:moveTo>
                      <a:lnTo>
                        <a:pt x="214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196" y="3"/>
                      </a:lnTo>
                      <a:lnTo>
                        <a:pt x="189" y="3"/>
                      </a:lnTo>
                      <a:lnTo>
                        <a:pt x="183" y="4"/>
                      </a:lnTo>
                      <a:lnTo>
                        <a:pt x="177" y="5"/>
                      </a:lnTo>
                      <a:lnTo>
                        <a:pt x="170" y="5"/>
                      </a:lnTo>
                      <a:lnTo>
                        <a:pt x="164" y="6"/>
                      </a:lnTo>
                      <a:lnTo>
                        <a:pt x="157" y="7"/>
                      </a:lnTo>
                      <a:lnTo>
                        <a:pt x="151" y="8"/>
                      </a:lnTo>
                      <a:lnTo>
                        <a:pt x="144" y="9"/>
                      </a:lnTo>
                      <a:lnTo>
                        <a:pt x="137" y="10"/>
                      </a:lnTo>
                      <a:lnTo>
                        <a:pt x="130" y="11"/>
                      </a:lnTo>
                      <a:lnTo>
                        <a:pt x="124" y="12"/>
                      </a:lnTo>
                      <a:lnTo>
                        <a:pt x="117" y="13"/>
                      </a:lnTo>
                      <a:lnTo>
                        <a:pt x="110" y="14"/>
                      </a:lnTo>
                      <a:lnTo>
                        <a:pt x="103" y="15"/>
                      </a:lnTo>
                      <a:lnTo>
                        <a:pt x="96" y="17"/>
                      </a:lnTo>
                      <a:lnTo>
                        <a:pt x="89" y="18"/>
                      </a:lnTo>
                      <a:lnTo>
                        <a:pt x="82" y="19"/>
                      </a:lnTo>
                      <a:lnTo>
                        <a:pt x="75" y="21"/>
                      </a:lnTo>
                      <a:lnTo>
                        <a:pt x="67" y="22"/>
                      </a:lnTo>
                      <a:lnTo>
                        <a:pt x="60" y="24"/>
                      </a:lnTo>
                      <a:lnTo>
                        <a:pt x="53" y="26"/>
                      </a:lnTo>
                      <a:lnTo>
                        <a:pt x="45" y="28"/>
                      </a:lnTo>
                      <a:lnTo>
                        <a:pt x="38" y="30"/>
                      </a:lnTo>
                      <a:lnTo>
                        <a:pt x="31" y="32"/>
                      </a:lnTo>
                      <a:lnTo>
                        <a:pt x="23" y="34"/>
                      </a:lnTo>
                      <a:lnTo>
                        <a:pt x="16" y="36"/>
                      </a:lnTo>
                      <a:lnTo>
                        <a:pt x="8" y="38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5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6" y="67"/>
                      </a:lnTo>
                      <a:lnTo>
                        <a:pt x="8" y="78"/>
                      </a:lnTo>
                      <a:lnTo>
                        <a:pt x="11" y="91"/>
                      </a:lnTo>
                      <a:lnTo>
                        <a:pt x="14" y="105"/>
                      </a:lnTo>
                      <a:lnTo>
                        <a:pt x="17" y="120"/>
                      </a:lnTo>
                      <a:lnTo>
                        <a:pt x="21" y="137"/>
                      </a:lnTo>
                      <a:lnTo>
                        <a:pt x="25" y="154"/>
                      </a:lnTo>
                      <a:lnTo>
                        <a:pt x="30" y="172"/>
                      </a:lnTo>
                      <a:lnTo>
                        <a:pt x="35" y="191"/>
                      </a:lnTo>
                      <a:lnTo>
                        <a:pt x="40" y="210"/>
                      </a:lnTo>
                      <a:lnTo>
                        <a:pt x="45" y="229"/>
                      </a:lnTo>
                      <a:lnTo>
                        <a:pt x="51" y="249"/>
                      </a:lnTo>
                      <a:lnTo>
                        <a:pt x="56" y="265"/>
                      </a:lnTo>
                      <a:lnTo>
                        <a:pt x="61" y="281"/>
                      </a:lnTo>
                      <a:lnTo>
                        <a:pt x="66" y="296"/>
                      </a:lnTo>
                      <a:lnTo>
                        <a:pt x="71" y="311"/>
                      </a:lnTo>
                      <a:lnTo>
                        <a:pt x="77" y="326"/>
                      </a:lnTo>
                      <a:lnTo>
                        <a:pt x="82" y="341"/>
                      </a:lnTo>
                      <a:lnTo>
                        <a:pt x="88" y="356"/>
                      </a:lnTo>
                      <a:lnTo>
                        <a:pt x="94" y="369"/>
                      </a:lnTo>
                      <a:lnTo>
                        <a:pt x="100" y="383"/>
                      </a:lnTo>
                      <a:lnTo>
                        <a:pt x="106" y="396"/>
                      </a:lnTo>
                      <a:lnTo>
                        <a:pt x="113" y="408"/>
                      </a:lnTo>
                      <a:lnTo>
                        <a:pt x="119" y="419"/>
                      </a:lnTo>
                      <a:lnTo>
                        <a:pt x="126" y="429"/>
                      </a:lnTo>
                      <a:lnTo>
                        <a:pt x="133" y="439"/>
                      </a:lnTo>
                      <a:lnTo>
                        <a:pt x="140" y="448"/>
                      </a:lnTo>
                      <a:lnTo>
                        <a:pt x="147" y="455"/>
                      </a:lnTo>
                      <a:lnTo>
                        <a:pt x="276" y="382"/>
                      </a:lnTo>
                      <a:lnTo>
                        <a:pt x="409" y="307"/>
                      </a:lnTo>
                      <a:lnTo>
                        <a:pt x="409" y="304"/>
                      </a:lnTo>
                      <a:lnTo>
                        <a:pt x="412" y="295"/>
                      </a:lnTo>
                      <a:lnTo>
                        <a:pt x="415" y="281"/>
                      </a:lnTo>
                      <a:lnTo>
                        <a:pt x="419" y="262"/>
                      </a:lnTo>
                      <a:lnTo>
                        <a:pt x="424" y="240"/>
                      </a:lnTo>
                      <a:lnTo>
                        <a:pt x="428" y="215"/>
                      </a:lnTo>
                      <a:lnTo>
                        <a:pt x="433" y="189"/>
                      </a:lnTo>
                      <a:lnTo>
                        <a:pt x="437" y="160"/>
                      </a:lnTo>
                      <a:lnTo>
                        <a:pt x="439" y="140"/>
                      </a:lnTo>
                      <a:lnTo>
                        <a:pt x="441" y="120"/>
                      </a:lnTo>
                      <a:lnTo>
                        <a:pt x="443" y="100"/>
                      </a:lnTo>
                      <a:lnTo>
                        <a:pt x="443" y="81"/>
                      </a:lnTo>
                      <a:lnTo>
                        <a:pt x="443" y="63"/>
                      </a:lnTo>
                      <a:lnTo>
                        <a:pt x="442" y="45"/>
                      </a:lnTo>
                      <a:lnTo>
                        <a:pt x="440" y="30"/>
                      </a:lnTo>
                      <a:lnTo>
                        <a:pt x="436" y="16"/>
                      </a:lnTo>
                      <a:lnTo>
                        <a:pt x="436" y="16"/>
                      </a:lnTo>
                      <a:lnTo>
                        <a:pt x="435" y="15"/>
                      </a:lnTo>
                      <a:lnTo>
                        <a:pt x="434" y="15"/>
                      </a:lnTo>
                      <a:lnTo>
                        <a:pt x="432" y="14"/>
                      </a:lnTo>
                      <a:lnTo>
                        <a:pt x="430" y="14"/>
                      </a:lnTo>
                      <a:lnTo>
                        <a:pt x="427" y="13"/>
                      </a:lnTo>
                      <a:lnTo>
                        <a:pt x="424" y="13"/>
                      </a:lnTo>
                      <a:lnTo>
                        <a:pt x="421" y="12"/>
                      </a:lnTo>
                      <a:lnTo>
                        <a:pt x="417" y="11"/>
                      </a:lnTo>
                      <a:lnTo>
                        <a:pt x="412" y="11"/>
                      </a:lnTo>
                      <a:lnTo>
                        <a:pt x="408" y="10"/>
                      </a:lnTo>
                      <a:lnTo>
                        <a:pt x="402" y="9"/>
                      </a:lnTo>
                      <a:lnTo>
                        <a:pt x="397" y="8"/>
                      </a:lnTo>
                      <a:lnTo>
                        <a:pt x="391" y="7"/>
                      </a:lnTo>
                      <a:lnTo>
                        <a:pt x="384" y="6"/>
                      </a:lnTo>
                      <a:lnTo>
                        <a:pt x="377" y="5"/>
                      </a:lnTo>
                      <a:lnTo>
                        <a:pt x="370" y="5"/>
                      </a:lnTo>
                      <a:lnTo>
                        <a:pt x="362" y="4"/>
                      </a:lnTo>
                      <a:lnTo>
                        <a:pt x="354" y="3"/>
                      </a:lnTo>
                      <a:lnTo>
                        <a:pt x="346" y="2"/>
                      </a:lnTo>
                      <a:lnTo>
                        <a:pt x="337" y="2"/>
                      </a:lnTo>
                      <a:lnTo>
                        <a:pt x="328" y="1"/>
                      </a:lnTo>
                      <a:lnTo>
                        <a:pt x="319" y="1"/>
                      </a:lnTo>
                      <a:lnTo>
                        <a:pt x="309" y="0"/>
                      </a:lnTo>
                      <a:lnTo>
                        <a:pt x="299" y="0"/>
                      </a:lnTo>
                      <a:lnTo>
                        <a:pt x="289" y="0"/>
                      </a:lnTo>
                      <a:lnTo>
                        <a:pt x="278" y="0"/>
                      </a:lnTo>
                      <a:lnTo>
                        <a:pt x="267" y="0"/>
                      </a:lnTo>
                      <a:lnTo>
                        <a:pt x="256" y="0"/>
                      </a:lnTo>
                      <a:lnTo>
                        <a:pt x="244" y="0"/>
                      </a:lnTo>
                      <a:lnTo>
                        <a:pt x="232" y="1"/>
                      </a:ln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42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4" name="Freeform 249">
                  <a:extLst>
                    <a:ext uri="{FF2B5EF4-FFF2-40B4-BE49-F238E27FC236}">
                      <a16:creationId xmlns:a16="http://schemas.microsoft.com/office/drawing/2014/main" id="{003D804D-67FB-42EB-9214-F43E25793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7" y="2501"/>
                  <a:ext cx="422" cy="507"/>
                </a:xfrm>
                <a:custGeom>
                  <a:avLst/>
                  <a:gdLst>
                    <a:gd name="T0" fmla="*/ 51 w 422"/>
                    <a:gd name="T1" fmla="*/ 129 h 507"/>
                    <a:gd name="T2" fmla="*/ 38 w 422"/>
                    <a:gd name="T3" fmla="*/ 155 h 507"/>
                    <a:gd name="T4" fmla="*/ 26 w 422"/>
                    <a:gd name="T5" fmla="*/ 183 h 507"/>
                    <a:gd name="T6" fmla="*/ 15 w 422"/>
                    <a:gd name="T7" fmla="*/ 213 h 507"/>
                    <a:gd name="T8" fmla="*/ 5 w 422"/>
                    <a:gd name="T9" fmla="*/ 244 h 507"/>
                    <a:gd name="T10" fmla="*/ 0 w 422"/>
                    <a:gd name="T11" fmla="*/ 266 h 507"/>
                    <a:gd name="T12" fmla="*/ 9 w 422"/>
                    <a:gd name="T13" fmla="*/ 277 h 507"/>
                    <a:gd name="T14" fmla="*/ 27 w 422"/>
                    <a:gd name="T15" fmla="*/ 298 h 507"/>
                    <a:gd name="T16" fmla="*/ 55 w 422"/>
                    <a:gd name="T17" fmla="*/ 328 h 507"/>
                    <a:gd name="T18" fmla="*/ 92 w 422"/>
                    <a:gd name="T19" fmla="*/ 363 h 507"/>
                    <a:gd name="T20" fmla="*/ 138 w 422"/>
                    <a:gd name="T21" fmla="*/ 402 h 507"/>
                    <a:gd name="T22" fmla="*/ 151 w 422"/>
                    <a:gd name="T23" fmla="*/ 412 h 507"/>
                    <a:gd name="T24" fmla="*/ 164 w 422"/>
                    <a:gd name="T25" fmla="*/ 423 h 507"/>
                    <a:gd name="T26" fmla="*/ 179 w 422"/>
                    <a:gd name="T27" fmla="*/ 433 h 507"/>
                    <a:gd name="T28" fmla="*/ 193 w 422"/>
                    <a:gd name="T29" fmla="*/ 443 h 507"/>
                    <a:gd name="T30" fmla="*/ 209 w 422"/>
                    <a:gd name="T31" fmla="*/ 453 h 507"/>
                    <a:gd name="T32" fmla="*/ 225 w 422"/>
                    <a:gd name="T33" fmla="*/ 463 h 507"/>
                    <a:gd name="T34" fmla="*/ 241 w 422"/>
                    <a:gd name="T35" fmla="*/ 473 h 507"/>
                    <a:gd name="T36" fmla="*/ 258 w 422"/>
                    <a:gd name="T37" fmla="*/ 482 h 507"/>
                    <a:gd name="T38" fmla="*/ 275 w 422"/>
                    <a:gd name="T39" fmla="*/ 492 h 507"/>
                    <a:gd name="T40" fmla="*/ 293 w 422"/>
                    <a:gd name="T41" fmla="*/ 501 h 507"/>
                    <a:gd name="T42" fmla="*/ 306 w 422"/>
                    <a:gd name="T43" fmla="*/ 506 h 507"/>
                    <a:gd name="T44" fmla="*/ 312 w 422"/>
                    <a:gd name="T45" fmla="*/ 494 h 507"/>
                    <a:gd name="T46" fmla="*/ 323 w 422"/>
                    <a:gd name="T47" fmla="*/ 469 h 507"/>
                    <a:gd name="T48" fmla="*/ 339 w 422"/>
                    <a:gd name="T49" fmla="*/ 435 h 507"/>
                    <a:gd name="T50" fmla="*/ 357 w 422"/>
                    <a:gd name="T51" fmla="*/ 393 h 507"/>
                    <a:gd name="T52" fmla="*/ 375 w 422"/>
                    <a:gd name="T53" fmla="*/ 346 h 507"/>
                    <a:gd name="T54" fmla="*/ 387 w 422"/>
                    <a:gd name="T55" fmla="*/ 314 h 507"/>
                    <a:gd name="T56" fmla="*/ 398 w 422"/>
                    <a:gd name="T57" fmla="*/ 282 h 507"/>
                    <a:gd name="T58" fmla="*/ 407 w 422"/>
                    <a:gd name="T59" fmla="*/ 251 h 507"/>
                    <a:gd name="T60" fmla="*/ 415 w 422"/>
                    <a:gd name="T61" fmla="*/ 220 h 507"/>
                    <a:gd name="T62" fmla="*/ 421 w 422"/>
                    <a:gd name="T63" fmla="*/ 190 h 507"/>
                    <a:gd name="T64" fmla="*/ 420 w 422"/>
                    <a:gd name="T65" fmla="*/ 178 h 507"/>
                    <a:gd name="T66" fmla="*/ 406 w 422"/>
                    <a:gd name="T67" fmla="*/ 165 h 507"/>
                    <a:gd name="T68" fmla="*/ 382 w 422"/>
                    <a:gd name="T69" fmla="*/ 144 h 507"/>
                    <a:gd name="T70" fmla="*/ 349 w 422"/>
                    <a:gd name="T71" fmla="*/ 117 h 507"/>
                    <a:gd name="T72" fmla="*/ 308 w 422"/>
                    <a:gd name="T73" fmla="*/ 87 h 507"/>
                    <a:gd name="T74" fmla="*/ 268 w 422"/>
                    <a:gd name="T75" fmla="*/ 62 h 507"/>
                    <a:gd name="T76" fmla="*/ 244 w 422"/>
                    <a:gd name="T77" fmla="*/ 48 h 507"/>
                    <a:gd name="T78" fmla="*/ 218 w 422"/>
                    <a:gd name="T79" fmla="*/ 34 h 507"/>
                    <a:gd name="T80" fmla="*/ 191 w 422"/>
                    <a:gd name="T81" fmla="*/ 22 h 507"/>
                    <a:gd name="T82" fmla="*/ 163 w 422"/>
                    <a:gd name="T83" fmla="*/ 10 h 507"/>
                    <a:gd name="T84" fmla="*/ 134 w 422"/>
                    <a:gd name="T85" fmla="*/ 0 h 507"/>
                    <a:gd name="T86" fmla="*/ 130 w 422"/>
                    <a:gd name="T87" fmla="*/ 5 h 507"/>
                    <a:gd name="T88" fmla="*/ 120 w 422"/>
                    <a:gd name="T89" fmla="*/ 18 h 507"/>
                    <a:gd name="T90" fmla="*/ 105 w 422"/>
                    <a:gd name="T91" fmla="*/ 38 h 507"/>
                    <a:gd name="T92" fmla="*/ 87 w 422"/>
                    <a:gd name="T93" fmla="*/ 66 h 507"/>
                    <a:gd name="T94" fmla="*/ 66 w 422"/>
                    <a:gd name="T95" fmla="*/ 10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2" h="507">
                      <a:moveTo>
                        <a:pt x="59" y="112"/>
                      </a:moveTo>
                      <a:lnTo>
                        <a:pt x="55" y="120"/>
                      </a:lnTo>
                      <a:lnTo>
                        <a:pt x="51" y="129"/>
                      </a:lnTo>
                      <a:lnTo>
                        <a:pt x="46" y="137"/>
                      </a:lnTo>
                      <a:lnTo>
                        <a:pt x="42" y="146"/>
                      </a:lnTo>
                      <a:lnTo>
                        <a:pt x="38" y="155"/>
                      </a:lnTo>
                      <a:lnTo>
                        <a:pt x="34" y="164"/>
                      </a:lnTo>
                      <a:lnTo>
                        <a:pt x="30" y="173"/>
                      </a:lnTo>
                      <a:lnTo>
                        <a:pt x="26" y="183"/>
                      </a:lnTo>
                      <a:lnTo>
                        <a:pt x="22" y="193"/>
                      </a:lnTo>
                      <a:lnTo>
                        <a:pt x="18" y="203"/>
                      </a:lnTo>
                      <a:lnTo>
                        <a:pt x="15" y="213"/>
                      </a:lnTo>
                      <a:lnTo>
                        <a:pt x="12" y="223"/>
                      </a:lnTo>
                      <a:lnTo>
                        <a:pt x="8" y="233"/>
                      </a:lnTo>
                      <a:lnTo>
                        <a:pt x="5" y="244"/>
                      </a:lnTo>
                      <a:lnTo>
                        <a:pt x="2" y="255"/>
                      </a:lnTo>
                      <a:lnTo>
                        <a:pt x="0" y="265"/>
                      </a:lnTo>
                      <a:lnTo>
                        <a:pt x="0" y="266"/>
                      </a:lnTo>
                      <a:lnTo>
                        <a:pt x="2" y="268"/>
                      </a:lnTo>
                      <a:lnTo>
                        <a:pt x="5" y="272"/>
                      </a:lnTo>
                      <a:lnTo>
                        <a:pt x="9" y="277"/>
                      </a:lnTo>
                      <a:lnTo>
                        <a:pt x="14" y="283"/>
                      </a:lnTo>
                      <a:lnTo>
                        <a:pt x="20" y="290"/>
                      </a:lnTo>
                      <a:lnTo>
                        <a:pt x="27" y="298"/>
                      </a:lnTo>
                      <a:lnTo>
                        <a:pt x="35" y="307"/>
                      </a:lnTo>
                      <a:lnTo>
                        <a:pt x="44" y="317"/>
                      </a:lnTo>
                      <a:lnTo>
                        <a:pt x="55" y="328"/>
                      </a:lnTo>
                      <a:lnTo>
                        <a:pt x="66" y="339"/>
                      </a:lnTo>
                      <a:lnTo>
                        <a:pt x="78" y="351"/>
                      </a:lnTo>
                      <a:lnTo>
                        <a:pt x="92" y="363"/>
                      </a:lnTo>
                      <a:lnTo>
                        <a:pt x="106" y="376"/>
                      </a:lnTo>
                      <a:lnTo>
                        <a:pt x="121" y="389"/>
                      </a:lnTo>
                      <a:lnTo>
                        <a:pt x="138" y="402"/>
                      </a:lnTo>
                      <a:lnTo>
                        <a:pt x="142" y="405"/>
                      </a:lnTo>
                      <a:lnTo>
                        <a:pt x="146" y="409"/>
                      </a:lnTo>
                      <a:lnTo>
                        <a:pt x="151" y="412"/>
                      </a:lnTo>
                      <a:lnTo>
                        <a:pt x="155" y="416"/>
                      </a:lnTo>
                      <a:lnTo>
                        <a:pt x="160" y="419"/>
                      </a:lnTo>
                      <a:lnTo>
                        <a:pt x="164" y="423"/>
                      </a:lnTo>
                      <a:lnTo>
                        <a:pt x="169" y="426"/>
                      </a:lnTo>
                      <a:lnTo>
                        <a:pt x="174" y="429"/>
                      </a:lnTo>
                      <a:lnTo>
                        <a:pt x="179" y="433"/>
                      </a:lnTo>
                      <a:lnTo>
                        <a:pt x="184" y="436"/>
                      </a:lnTo>
                      <a:lnTo>
                        <a:pt x="188" y="440"/>
                      </a:lnTo>
                      <a:lnTo>
                        <a:pt x="193" y="443"/>
                      </a:lnTo>
                      <a:lnTo>
                        <a:pt x="198" y="446"/>
                      </a:lnTo>
                      <a:lnTo>
                        <a:pt x="204" y="450"/>
                      </a:lnTo>
                      <a:lnTo>
                        <a:pt x="209" y="453"/>
                      </a:lnTo>
                      <a:lnTo>
                        <a:pt x="214" y="456"/>
                      </a:lnTo>
                      <a:lnTo>
                        <a:pt x="219" y="460"/>
                      </a:lnTo>
                      <a:lnTo>
                        <a:pt x="225" y="463"/>
                      </a:lnTo>
                      <a:lnTo>
                        <a:pt x="230" y="466"/>
                      </a:lnTo>
                      <a:lnTo>
                        <a:pt x="235" y="470"/>
                      </a:lnTo>
                      <a:lnTo>
                        <a:pt x="241" y="473"/>
                      </a:lnTo>
                      <a:lnTo>
                        <a:pt x="246" y="476"/>
                      </a:lnTo>
                      <a:lnTo>
                        <a:pt x="252" y="479"/>
                      </a:lnTo>
                      <a:lnTo>
                        <a:pt x="258" y="482"/>
                      </a:lnTo>
                      <a:lnTo>
                        <a:pt x="264" y="486"/>
                      </a:lnTo>
                      <a:lnTo>
                        <a:pt x="269" y="489"/>
                      </a:lnTo>
                      <a:lnTo>
                        <a:pt x="275" y="492"/>
                      </a:lnTo>
                      <a:lnTo>
                        <a:pt x="281" y="495"/>
                      </a:lnTo>
                      <a:lnTo>
                        <a:pt x="287" y="498"/>
                      </a:lnTo>
                      <a:lnTo>
                        <a:pt x="293" y="501"/>
                      </a:lnTo>
                      <a:lnTo>
                        <a:pt x="299" y="504"/>
                      </a:lnTo>
                      <a:lnTo>
                        <a:pt x="305" y="507"/>
                      </a:lnTo>
                      <a:lnTo>
                        <a:pt x="306" y="506"/>
                      </a:lnTo>
                      <a:lnTo>
                        <a:pt x="307" y="503"/>
                      </a:lnTo>
                      <a:lnTo>
                        <a:pt x="309" y="499"/>
                      </a:lnTo>
                      <a:lnTo>
                        <a:pt x="312" y="494"/>
                      </a:lnTo>
                      <a:lnTo>
                        <a:pt x="315" y="487"/>
                      </a:lnTo>
                      <a:lnTo>
                        <a:pt x="319" y="479"/>
                      </a:lnTo>
                      <a:lnTo>
                        <a:pt x="323" y="469"/>
                      </a:lnTo>
                      <a:lnTo>
                        <a:pt x="328" y="459"/>
                      </a:lnTo>
                      <a:lnTo>
                        <a:pt x="333" y="447"/>
                      </a:lnTo>
                      <a:lnTo>
                        <a:pt x="339" y="435"/>
                      </a:lnTo>
                      <a:lnTo>
                        <a:pt x="345" y="421"/>
                      </a:lnTo>
                      <a:lnTo>
                        <a:pt x="351" y="408"/>
                      </a:lnTo>
                      <a:lnTo>
                        <a:pt x="357" y="393"/>
                      </a:lnTo>
                      <a:lnTo>
                        <a:pt x="363" y="378"/>
                      </a:lnTo>
                      <a:lnTo>
                        <a:pt x="369" y="362"/>
                      </a:lnTo>
                      <a:lnTo>
                        <a:pt x="375" y="346"/>
                      </a:lnTo>
                      <a:lnTo>
                        <a:pt x="379" y="335"/>
                      </a:lnTo>
                      <a:lnTo>
                        <a:pt x="383" y="325"/>
                      </a:lnTo>
                      <a:lnTo>
                        <a:pt x="387" y="314"/>
                      </a:lnTo>
                      <a:lnTo>
                        <a:pt x="391" y="304"/>
                      </a:lnTo>
                      <a:lnTo>
                        <a:pt x="394" y="293"/>
                      </a:lnTo>
                      <a:lnTo>
                        <a:pt x="398" y="282"/>
                      </a:lnTo>
                      <a:lnTo>
                        <a:pt x="401" y="272"/>
                      </a:lnTo>
                      <a:lnTo>
                        <a:pt x="404" y="261"/>
                      </a:lnTo>
                      <a:lnTo>
                        <a:pt x="407" y="251"/>
                      </a:lnTo>
                      <a:lnTo>
                        <a:pt x="410" y="240"/>
                      </a:lnTo>
                      <a:lnTo>
                        <a:pt x="413" y="230"/>
                      </a:lnTo>
                      <a:lnTo>
                        <a:pt x="415" y="220"/>
                      </a:lnTo>
                      <a:lnTo>
                        <a:pt x="417" y="210"/>
                      </a:lnTo>
                      <a:lnTo>
                        <a:pt x="419" y="200"/>
                      </a:lnTo>
                      <a:lnTo>
                        <a:pt x="421" y="190"/>
                      </a:lnTo>
                      <a:lnTo>
                        <a:pt x="422" y="181"/>
                      </a:lnTo>
                      <a:lnTo>
                        <a:pt x="422" y="180"/>
                      </a:lnTo>
                      <a:lnTo>
                        <a:pt x="420" y="178"/>
                      </a:lnTo>
                      <a:lnTo>
                        <a:pt x="417" y="175"/>
                      </a:lnTo>
                      <a:lnTo>
                        <a:pt x="412" y="171"/>
                      </a:lnTo>
                      <a:lnTo>
                        <a:pt x="406" y="165"/>
                      </a:lnTo>
                      <a:lnTo>
                        <a:pt x="400" y="159"/>
                      </a:lnTo>
                      <a:lnTo>
                        <a:pt x="391" y="152"/>
                      </a:lnTo>
                      <a:lnTo>
                        <a:pt x="382" y="144"/>
                      </a:lnTo>
                      <a:lnTo>
                        <a:pt x="372" y="136"/>
                      </a:lnTo>
                      <a:lnTo>
                        <a:pt x="361" y="127"/>
                      </a:lnTo>
                      <a:lnTo>
                        <a:pt x="349" y="117"/>
                      </a:lnTo>
                      <a:lnTo>
                        <a:pt x="336" y="107"/>
                      </a:lnTo>
                      <a:lnTo>
                        <a:pt x="322" y="98"/>
                      </a:lnTo>
                      <a:lnTo>
                        <a:pt x="308" y="87"/>
                      </a:lnTo>
                      <a:lnTo>
                        <a:pt x="292" y="77"/>
                      </a:lnTo>
                      <a:lnTo>
                        <a:pt x="276" y="67"/>
                      </a:lnTo>
                      <a:lnTo>
                        <a:pt x="268" y="62"/>
                      </a:lnTo>
                      <a:lnTo>
                        <a:pt x="260" y="57"/>
                      </a:lnTo>
                      <a:lnTo>
                        <a:pt x="252" y="53"/>
                      </a:lnTo>
                      <a:lnTo>
                        <a:pt x="244" y="48"/>
                      </a:lnTo>
                      <a:lnTo>
                        <a:pt x="235" y="43"/>
                      </a:lnTo>
                      <a:lnTo>
                        <a:pt x="226" y="39"/>
                      </a:lnTo>
                      <a:lnTo>
                        <a:pt x="218" y="34"/>
                      </a:lnTo>
                      <a:lnTo>
                        <a:pt x="209" y="30"/>
                      </a:lnTo>
                      <a:lnTo>
                        <a:pt x="200" y="26"/>
                      </a:lnTo>
                      <a:lnTo>
                        <a:pt x="191" y="22"/>
                      </a:lnTo>
                      <a:lnTo>
                        <a:pt x="181" y="18"/>
                      </a:lnTo>
                      <a:lnTo>
                        <a:pt x="172" y="14"/>
                      </a:lnTo>
                      <a:lnTo>
                        <a:pt x="163" y="10"/>
                      </a:lnTo>
                      <a:lnTo>
                        <a:pt x="153" y="7"/>
                      </a:lnTo>
                      <a:lnTo>
                        <a:pt x="143" y="3"/>
                      </a:lnTo>
                      <a:lnTo>
                        <a:pt x="134" y="0"/>
                      </a:lnTo>
                      <a:lnTo>
                        <a:pt x="133" y="1"/>
                      </a:lnTo>
                      <a:lnTo>
                        <a:pt x="132" y="2"/>
                      </a:lnTo>
                      <a:lnTo>
                        <a:pt x="130" y="5"/>
                      </a:lnTo>
                      <a:lnTo>
                        <a:pt x="127" y="8"/>
                      </a:lnTo>
                      <a:lnTo>
                        <a:pt x="124" y="13"/>
                      </a:lnTo>
                      <a:lnTo>
                        <a:pt x="120" y="18"/>
                      </a:lnTo>
                      <a:lnTo>
                        <a:pt x="115" y="24"/>
                      </a:lnTo>
                      <a:lnTo>
                        <a:pt x="110" y="31"/>
                      </a:lnTo>
                      <a:lnTo>
                        <a:pt x="105" y="38"/>
                      </a:lnTo>
                      <a:lnTo>
                        <a:pt x="99" y="47"/>
                      </a:lnTo>
                      <a:lnTo>
                        <a:pt x="93" y="56"/>
                      </a:lnTo>
                      <a:lnTo>
                        <a:pt x="87" y="66"/>
                      </a:lnTo>
                      <a:lnTo>
                        <a:pt x="80" y="77"/>
                      </a:lnTo>
                      <a:lnTo>
                        <a:pt x="73" y="88"/>
                      </a:lnTo>
                      <a:lnTo>
                        <a:pt x="66" y="100"/>
                      </a:lnTo>
                      <a:lnTo>
                        <a:pt x="59" y="112"/>
                      </a:lnTo>
                      <a:close/>
                    </a:path>
                  </a:pathLst>
                </a:custGeom>
                <a:solidFill>
                  <a:srgbClr val="B7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5" name="Freeform 250">
                  <a:extLst>
                    <a:ext uri="{FF2B5EF4-FFF2-40B4-BE49-F238E27FC236}">
                      <a16:creationId xmlns:a16="http://schemas.microsoft.com/office/drawing/2014/main" id="{8B821EC4-0DC6-44D1-8385-E76483ADE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1" y="2633"/>
                  <a:ext cx="394" cy="326"/>
                </a:xfrm>
                <a:custGeom>
                  <a:avLst/>
                  <a:gdLst>
                    <a:gd name="T0" fmla="*/ 391 w 394"/>
                    <a:gd name="T1" fmla="*/ 0 h 326"/>
                    <a:gd name="T2" fmla="*/ 366 w 394"/>
                    <a:gd name="T3" fmla="*/ 23 h 326"/>
                    <a:gd name="T4" fmla="*/ 343 w 394"/>
                    <a:gd name="T5" fmla="*/ 2 h 326"/>
                    <a:gd name="T6" fmla="*/ 334 w 394"/>
                    <a:gd name="T7" fmla="*/ 11 h 326"/>
                    <a:gd name="T8" fmla="*/ 306 w 394"/>
                    <a:gd name="T9" fmla="*/ 12 h 326"/>
                    <a:gd name="T10" fmla="*/ 306 w 394"/>
                    <a:gd name="T11" fmla="*/ 12 h 326"/>
                    <a:gd name="T12" fmla="*/ 285 w 394"/>
                    <a:gd name="T13" fmla="*/ 13 h 326"/>
                    <a:gd name="T14" fmla="*/ 257 w 394"/>
                    <a:gd name="T15" fmla="*/ 6 h 326"/>
                    <a:gd name="T16" fmla="*/ 232 w 394"/>
                    <a:gd name="T17" fmla="*/ 47 h 326"/>
                    <a:gd name="T18" fmla="*/ 180 w 394"/>
                    <a:gd name="T19" fmla="*/ 10 h 326"/>
                    <a:gd name="T20" fmla="*/ 122 w 394"/>
                    <a:gd name="T21" fmla="*/ 67 h 326"/>
                    <a:gd name="T22" fmla="*/ 92 w 394"/>
                    <a:gd name="T23" fmla="*/ 14 h 326"/>
                    <a:gd name="T24" fmla="*/ 64 w 394"/>
                    <a:gd name="T25" fmla="*/ 24 h 326"/>
                    <a:gd name="T26" fmla="*/ 28 w 394"/>
                    <a:gd name="T27" fmla="*/ 25 h 326"/>
                    <a:gd name="T28" fmla="*/ 28 w 394"/>
                    <a:gd name="T29" fmla="*/ 25 h 326"/>
                    <a:gd name="T30" fmla="*/ 2 w 394"/>
                    <a:gd name="T31" fmla="*/ 19 h 326"/>
                    <a:gd name="T32" fmla="*/ 0 w 394"/>
                    <a:gd name="T33" fmla="*/ 23 h 326"/>
                    <a:gd name="T34" fmla="*/ 23 w 394"/>
                    <a:gd name="T35" fmla="*/ 170 h 326"/>
                    <a:gd name="T36" fmla="*/ 62 w 394"/>
                    <a:gd name="T37" fmla="*/ 86 h 326"/>
                    <a:gd name="T38" fmla="*/ 72 w 394"/>
                    <a:gd name="T39" fmla="*/ 213 h 326"/>
                    <a:gd name="T40" fmla="*/ 73 w 394"/>
                    <a:gd name="T41" fmla="*/ 144 h 326"/>
                    <a:gd name="T42" fmla="*/ 94 w 394"/>
                    <a:gd name="T43" fmla="*/ 146 h 326"/>
                    <a:gd name="T44" fmla="*/ 151 w 394"/>
                    <a:gd name="T45" fmla="*/ 126 h 326"/>
                    <a:gd name="T46" fmla="*/ 173 w 394"/>
                    <a:gd name="T47" fmla="*/ 110 h 326"/>
                    <a:gd name="T48" fmla="*/ 178 w 394"/>
                    <a:gd name="T49" fmla="*/ 161 h 326"/>
                    <a:gd name="T50" fmla="*/ 181 w 394"/>
                    <a:gd name="T51" fmla="*/ 65 h 326"/>
                    <a:gd name="T52" fmla="*/ 229 w 394"/>
                    <a:gd name="T53" fmla="*/ 100 h 326"/>
                    <a:gd name="T54" fmla="*/ 259 w 394"/>
                    <a:gd name="T55" fmla="*/ 81 h 326"/>
                    <a:gd name="T56" fmla="*/ 259 w 394"/>
                    <a:gd name="T57" fmla="*/ 81 h 326"/>
                    <a:gd name="T58" fmla="*/ 287 w 394"/>
                    <a:gd name="T59" fmla="*/ 80 h 326"/>
                    <a:gd name="T60" fmla="*/ 325 w 394"/>
                    <a:gd name="T61" fmla="*/ 39 h 326"/>
                    <a:gd name="T62" fmla="*/ 321 w 394"/>
                    <a:gd name="T63" fmla="*/ 91 h 326"/>
                    <a:gd name="T64" fmla="*/ 330 w 394"/>
                    <a:gd name="T65" fmla="*/ 57 h 326"/>
                    <a:gd name="T66" fmla="*/ 342 w 394"/>
                    <a:gd name="T67" fmla="*/ 62 h 326"/>
                    <a:gd name="T68" fmla="*/ 374 w 394"/>
                    <a:gd name="T69" fmla="*/ 51 h 326"/>
                    <a:gd name="T70" fmla="*/ 383 w 394"/>
                    <a:gd name="T71" fmla="*/ 39 h 326"/>
                    <a:gd name="T72" fmla="*/ 360 w 394"/>
                    <a:gd name="T73" fmla="*/ 77 h 326"/>
                    <a:gd name="T74" fmla="*/ 328 w 394"/>
                    <a:gd name="T75" fmla="*/ 88 h 326"/>
                    <a:gd name="T76" fmla="*/ 278 w 394"/>
                    <a:gd name="T77" fmla="*/ 112 h 326"/>
                    <a:gd name="T78" fmla="*/ 226 w 394"/>
                    <a:gd name="T79" fmla="*/ 146 h 326"/>
                    <a:gd name="T80" fmla="*/ 124 w 394"/>
                    <a:gd name="T81" fmla="*/ 198 h 326"/>
                    <a:gd name="T82" fmla="*/ 78 w 394"/>
                    <a:gd name="T83" fmla="*/ 210 h 326"/>
                    <a:gd name="T84" fmla="*/ 23 w 394"/>
                    <a:gd name="T85" fmla="*/ 237 h 326"/>
                    <a:gd name="T86" fmla="*/ 33 w 394"/>
                    <a:gd name="T87" fmla="*/ 325 h 326"/>
                    <a:gd name="T88" fmla="*/ 37 w 394"/>
                    <a:gd name="T89" fmla="*/ 326 h 326"/>
                    <a:gd name="T90" fmla="*/ 73 w 394"/>
                    <a:gd name="T91" fmla="*/ 232 h 326"/>
                    <a:gd name="T92" fmla="*/ 107 w 394"/>
                    <a:gd name="T93" fmla="*/ 278 h 326"/>
                    <a:gd name="T94" fmla="*/ 118 w 394"/>
                    <a:gd name="T95" fmla="*/ 261 h 326"/>
                    <a:gd name="T96" fmla="*/ 149 w 394"/>
                    <a:gd name="T97" fmla="*/ 240 h 326"/>
                    <a:gd name="T98" fmla="*/ 149 w 394"/>
                    <a:gd name="T99" fmla="*/ 240 h 326"/>
                    <a:gd name="T100" fmla="*/ 176 w 394"/>
                    <a:gd name="T101" fmla="*/ 222 h 326"/>
                    <a:gd name="T102" fmla="*/ 194 w 394"/>
                    <a:gd name="T103" fmla="*/ 219 h 326"/>
                    <a:gd name="T104" fmla="*/ 232 w 394"/>
                    <a:gd name="T105" fmla="*/ 151 h 326"/>
                    <a:gd name="T106" fmla="*/ 280 w 394"/>
                    <a:gd name="T107" fmla="*/ 161 h 326"/>
                    <a:gd name="T108" fmla="*/ 320 w 394"/>
                    <a:gd name="T109" fmla="*/ 107 h 326"/>
                    <a:gd name="T110" fmla="*/ 338 w 394"/>
                    <a:gd name="T111" fmla="*/ 122 h 326"/>
                    <a:gd name="T112" fmla="*/ 351 w 394"/>
                    <a:gd name="T113" fmla="*/ 103 h 326"/>
                    <a:gd name="T114" fmla="*/ 369 w 394"/>
                    <a:gd name="T115" fmla="*/ 91 h 326"/>
                    <a:gd name="T116" fmla="*/ 369 w 394"/>
                    <a:gd name="T117" fmla="*/ 91 h 326"/>
                    <a:gd name="T118" fmla="*/ 383 w 394"/>
                    <a:gd name="T119" fmla="*/ 91 h 326"/>
                    <a:gd name="T120" fmla="*/ 389 w 394"/>
                    <a:gd name="T121" fmla="*/ 43 h 326"/>
                    <a:gd name="T122" fmla="*/ 394 w 394"/>
                    <a:gd name="T123" fmla="*/ 5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4" h="326">
                      <a:moveTo>
                        <a:pt x="393" y="1"/>
                      </a:moveTo>
                      <a:lnTo>
                        <a:pt x="393" y="0"/>
                      </a:lnTo>
                      <a:lnTo>
                        <a:pt x="392" y="0"/>
                      </a:lnTo>
                      <a:lnTo>
                        <a:pt x="391" y="0"/>
                      </a:lnTo>
                      <a:lnTo>
                        <a:pt x="391" y="0"/>
                      </a:lnTo>
                      <a:lnTo>
                        <a:pt x="376" y="0"/>
                      </a:lnTo>
                      <a:lnTo>
                        <a:pt x="377" y="9"/>
                      </a:lnTo>
                      <a:lnTo>
                        <a:pt x="387" y="8"/>
                      </a:lnTo>
                      <a:lnTo>
                        <a:pt x="386" y="20"/>
                      </a:lnTo>
                      <a:lnTo>
                        <a:pt x="366" y="23"/>
                      </a:lnTo>
                      <a:lnTo>
                        <a:pt x="367" y="9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64" y="1"/>
                      </a:lnTo>
                      <a:lnTo>
                        <a:pt x="343" y="2"/>
                      </a:lnTo>
                      <a:lnTo>
                        <a:pt x="344" y="10"/>
                      </a:lnTo>
                      <a:lnTo>
                        <a:pt x="360" y="9"/>
                      </a:lnTo>
                      <a:lnTo>
                        <a:pt x="359" y="24"/>
                      </a:lnTo>
                      <a:lnTo>
                        <a:pt x="332" y="29"/>
                      </a:lnTo>
                      <a:lnTo>
                        <a:pt x="334" y="11"/>
                      </a:lnTo>
                      <a:lnTo>
                        <a:pt x="344" y="10"/>
                      </a:lnTo>
                      <a:lnTo>
                        <a:pt x="343" y="2"/>
                      </a:lnTo>
                      <a:lnTo>
                        <a:pt x="331" y="2"/>
                      </a:lnTo>
                      <a:lnTo>
                        <a:pt x="305" y="4"/>
                      </a:lnTo>
                      <a:lnTo>
                        <a:pt x="306" y="12"/>
                      </a:lnTo>
                      <a:lnTo>
                        <a:pt x="327" y="11"/>
                      </a:lnTo>
                      <a:lnTo>
                        <a:pt x="326" y="30"/>
                      </a:lnTo>
                      <a:lnTo>
                        <a:pt x="290" y="37"/>
                      </a:lnTo>
                      <a:lnTo>
                        <a:pt x="292" y="13"/>
                      </a:lnTo>
                      <a:lnTo>
                        <a:pt x="306" y="12"/>
                      </a:lnTo>
                      <a:lnTo>
                        <a:pt x="305" y="4"/>
                      </a:lnTo>
                      <a:lnTo>
                        <a:pt x="288" y="5"/>
                      </a:lnTo>
                      <a:lnTo>
                        <a:pt x="257" y="6"/>
                      </a:lnTo>
                      <a:lnTo>
                        <a:pt x="258" y="14"/>
                      </a:lnTo>
                      <a:lnTo>
                        <a:pt x="285" y="13"/>
                      </a:lnTo>
                      <a:lnTo>
                        <a:pt x="283" y="38"/>
                      </a:lnTo>
                      <a:lnTo>
                        <a:pt x="239" y="46"/>
                      </a:lnTo>
                      <a:lnTo>
                        <a:pt x="240" y="15"/>
                      </a:lnTo>
                      <a:lnTo>
                        <a:pt x="258" y="14"/>
                      </a:lnTo>
                      <a:lnTo>
                        <a:pt x="257" y="6"/>
                      </a:lnTo>
                      <a:lnTo>
                        <a:pt x="237" y="7"/>
                      </a:lnTo>
                      <a:lnTo>
                        <a:pt x="205" y="9"/>
                      </a:lnTo>
                      <a:lnTo>
                        <a:pt x="206" y="17"/>
                      </a:lnTo>
                      <a:lnTo>
                        <a:pt x="234" y="16"/>
                      </a:lnTo>
                      <a:lnTo>
                        <a:pt x="232" y="47"/>
                      </a:lnTo>
                      <a:lnTo>
                        <a:pt x="182" y="56"/>
                      </a:lnTo>
                      <a:lnTo>
                        <a:pt x="183" y="18"/>
                      </a:lnTo>
                      <a:lnTo>
                        <a:pt x="206" y="17"/>
                      </a:lnTo>
                      <a:lnTo>
                        <a:pt x="205" y="9"/>
                      </a:lnTo>
                      <a:lnTo>
                        <a:pt x="180" y="10"/>
                      </a:lnTo>
                      <a:lnTo>
                        <a:pt x="149" y="11"/>
                      </a:lnTo>
                      <a:lnTo>
                        <a:pt x="150" y="20"/>
                      </a:lnTo>
                      <a:lnTo>
                        <a:pt x="176" y="18"/>
                      </a:lnTo>
                      <a:lnTo>
                        <a:pt x="175" y="57"/>
                      </a:lnTo>
                      <a:lnTo>
                        <a:pt x="122" y="67"/>
                      </a:lnTo>
                      <a:lnTo>
                        <a:pt x="121" y="21"/>
                      </a:lnTo>
                      <a:lnTo>
                        <a:pt x="150" y="20"/>
                      </a:lnTo>
                      <a:lnTo>
                        <a:pt x="149" y="11"/>
                      </a:lnTo>
                      <a:lnTo>
                        <a:pt x="117" y="13"/>
                      </a:lnTo>
                      <a:lnTo>
                        <a:pt x="92" y="14"/>
                      </a:lnTo>
                      <a:lnTo>
                        <a:pt x="94" y="22"/>
                      </a:lnTo>
                      <a:lnTo>
                        <a:pt x="114" y="21"/>
                      </a:lnTo>
                      <a:lnTo>
                        <a:pt x="115" y="68"/>
                      </a:lnTo>
                      <a:lnTo>
                        <a:pt x="68" y="77"/>
                      </a:lnTo>
                      <a:lnTo>
                        <a:pt x="64" y="24"/>
                      </a:lnTo>
                      <a:lnTo>
                        <a:pt x="94" y="22"/>
                      </a:lnTo>
                      <a:lnTo>
                        <a:pt x="92" y="14"/>
                      </a:lnTo>
                      <a:lnTo>
                        <a:pt x="60" y="15"/>
                      </a:lnTo>
                      <a:lnTo>
                        <a:pt x="27" y="17"/>
                      </a:lnTo>
                      <a:lnTo>
                        <a:pt x="28" y="25"/>
                      </a:lnTo>
                      <a:lnTo>
                        <a:pt x="57" y="24"/>
                      </a:lnTo>
                      <a:lnTo>
                        <a:pt x="62" y="78"/>
                      </a:lnTo>
                      <a:lnTo>
                        <a:pt x="14" y="86"/>
                      </a:lnTo>
                      <a:lnTo>
                        <a:pt x="7" y="26"/>
                      </a:lnTo>
                      <a:lnTo>
                        <a:pt x="28" y="25"/>
                      </a:lnTo>
                      <a:lnTo>
                        <a:pt x="27" y="17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92"/>
                      </a:lnTo>
                      <a:lnTo>
                        <a:pt x="16" y="168"/>
                      </a:lnTo>
                      <a:lnTo>
                        <a:pt x="23" y="237"/>
                      </a:lnTo>
                      <a:lnTo>
                        <a:pt x="30" y="234"/>
                      </a:lnTo>
                      <a:lnTo>
                        <a:pt x="23" y="170"/>
                      </a:lnTo>
                      <a:lnTo>
                        <a:pt x="49" y="161"/>
                      </a:lnTo>
                      <a:lnTo>
                        <a:pt x="48" y="153"/>
                      </a:lnTo>
                      <a:lnTo>
                        <a:pt x="22" y="162"/>
                      </a:lnTo>
                      <a:lnTo>
                        <a:pt x="15" y="95"/>
                      </a:lnTo>
                      <a:lnTo>
                        <a:pt x="62" y="86"/>
                      </a:lnTo>
                      <a:lnTo>
                        <a:pt x="67" y="146"/>
                      </a:lnTo>
                      <a:lnTo>
                        <a:pt x="48" y="153"/>
                      </a:lnTo>
                      <a:lnTo>
                        <a:pt x="49" y="161"/>
                      </a:lnTo>
                      <a:lnTo>
                        <a:pt x="67" y="155"/>
                      </a:lnTo>
                      <a:lnTo>
                        <a:pt x="72" y="213"/>
                      </a:lnTo>
                      <a:lnTo>
                        <a:pt x="78" y="210"/>
                      </a:lnTo>
                      <a:lnTo>
                        <a:pt x="74" y="153"/>
                      </a:lnTo>
                      <a:lnTo>
                        <a:pt x="94" y="146"/>
                      </a:lnTo>
                      <a:lnTo>
                        <a:pt x="92" y="138"/>
                      </a:lnTo>
                      <a:lnTo>
                        <a:pt x="73" y="144"/>
                      </a:lnTo>
                      <a:lnTo>
                        <a:pt x="69" y="85"/>
                      </a:lnTo>
                      <a:lnTo>
                        <a:pt x="115" y="77"/>
                      </a:lnTo>
                      <a:lnTo>
                        <a:pt x="116" y="130"/>
                      </a:lnTo>
                      <a:lnTo>
                        <a:pt x="92" y="138"/>
                      </a:lnTo>
                      <a:lnTo>
                        <a:pt x="94" y="146"/>
                      </a:lnTo>
                      <a:lnTo>
                        <a:pt x="116" y="138"/>
                      </a:lnTo>
                      <a:lnTo>
                        <a:pt x="117" y="191"/>
                      </a:lnTo>
                      <a:lnTo>
                        <a:pt x="124" y="187"/>
                      </a:lnTo>
                      <a:lnTo>
                        <a:pt x="123" y="136"/>
                      </a:lnTo>
                      <a:lnTo>
                        <a:pt x="151" y="126"/>
                      </a:lnTo>
                      <a:lnTo>
                        <a:pt x="150" y="118"/>
                      </a:lnTo>
                      <a:lnTo>
                        <a:pt x="123" y="128"/>
                      </a:lnTo>
                      <a:lnTo>
                        <a:pt x="122" y="75"/>
                      </a:lnTo>
                      <a:lnTo>
                        <a:pt x="175" y="66"/>
                      </a:lnTo>
                      <a:lnTo>
                        <a:pt x="173" y="110"/>
                      </a:lnTo>
                      <a:lnTo>
                        <a:pt x="150" y="118"/>
                      </a:lnTo>
                      <a:lnTo>
                        <a:pt x="151" y="126"/>
                      </a:lnTo>
                      <a:lnTo>
                        <a:pt x="173" y="119"/>
                      </a:lnTo>
                      <a:lnTo>
                        <a:pt x="171" y="164"/>
                      </a:lnTo>
                      <a:lnTo>
                        <a:pt x="178" y="161"/>
                      </a:lnTo>
                      <a:lnTo>
                        <a:pt x="180" y="117"/>
                      </a:lnTo>
                      <a:lnTo>
                        <a:pt x="205" y="108"/>
                      </a:lnTo>
                      <a:lnTo>
                        <a:pt x="204" y="100"/>
                      </a:lnTo>
                      <a:lnTo>
                        <a:pt x="180" y="108"/>
                      </a:lnTo>
                      <a:lnTo>
                        <a:pt x="181" y="65"/>
                      </a:lnTo>
                      <a:lnTo>
                        <a:pt x="231" y="56"/>
                      </a:lnTo>
                      <a:lnTo>
                        <a:pt x="229" y="91"/>
                      </a:lnTo>
                      <a:lnTo>
                        <a:pt x="204" y="100"/>
                      </a:lnTo>
                      <a:lnTo>
                        <a:pt x="205" y="108"/>
                      </a:lnTo>
                      <a:lnTo>
                        <a:pt x="229" y="100"/>
                      </a:lnTo>
                      <a:lnTo>
                        <a:pt x="226" y="137"/>
                      </a:lnTo>
                      <a:lnTo>
                        <a:pt x="233" y="134"/>
                      </a:lnTo>
                      <a:lnTo>
                        <a:pt x="235" y="98"/>
                      </a:lnTo>
                      <a:lnTo>
                        <a:pt x="261" y="89"/>
                      </a:lnTo>
                      <a:lnTo>
                        <a:pt x="259" y="81"/>
                      </a:lnTo>
                      <a:lnTo>
                        <a:pt x="236" y="89"/>
                      </a:lnTo>
                      <a:lnTo>
                        <a:pt x="238" y="54"/>
                      </a:lnTo>
                      <a:lnTo>
                        <a:pt x="283" y="46"/>
                      </a:lnTo>
                      <a:lnTo>
                        <a:pt x="281" y="74"/>
                      </a:lnTo>
                      <a:lnTo>
                        <a:pt x="259" y="81"/>
                      </a:lnTo>
                      <a:lnTo>
                        <a:pt x="261" y="89"/>
                      </a:lnTo>
                      <a:lnTo>
                        <a:pt x="280" y="83"/>
                      </a:lnTo>
                      <a:lnTo>
                        <a:pt x="278" y="112"/>
                      </a:lnTo>
                      <a:lnTo>
                        <a:pt x="285" y="109"/>
                      </a:lnTo>
                      <a:lnTo>
                        <a:pt x="287" y="80"/>
                      </a:lnTo>
                      <a:lnTo>
                        <a:pt x="303" y="75"/>
                      </a:lnTo>
                      <a:lnTo>
                        <a:pt x="302" y="67"/>
                      </a:lnTo>
                      <a:lnTo>
                        <a:pt x="288" y="71"/>
                      </a:lnTo>
                      <a:lnTo>
                        <a:pt x="289" y="45"/>
                      </a:lnTo>
                      <a:lnTo>
                        <a:pt x="325" y="39"/>
                      </a:lnTo>
                      <a:lnTo>
                        <a:pt x="323" y="59"/>
                      </a:lnTo>
                      <a:lnTo>
                        <a:pt x="302" y="67"/>
                      </a:lnTo>
                      <a:lnTo>
                        <a:pt x="303" y="75"/>
                      </a:lnTo>
                      <a:lnTo>
                        <a:pt x="323" y="68"/>
                      </a:lnTo>
                      <a:lnTo>
                        <a:pt x="321" y="91"/>
                      </a:lnTo>
                      <a:lnTo>
                        <a:pt x="328" y="88"/>
                      </a:lnTo>
                      <a:lnTo>
                        <a:pt x="330" y="66"/>
                      </a:lnTo>
                      <a:lnTo>
                        <a:pt x="342" y="62"/>
                      </a:lnTo>
                      <a:lnTo>
                        <a:pt x="340" y="54"/>
                      </a:lnTo>
                      <a:lnTo>
                        <a:pt x="330" y="57"/>
                      </a:lnTo>
                      <a:lnTo>
                        <a:pt x="332" y="38"/>
                      </a:lnTo>
                      <a:lnTo>
                        <a:pt x="358" y="33"/>
                      </a:lnTo>
                      <a:lnTo>
                        <a:pt x="357" y="48"/>
                      </a:lnTo>
                      <a:lnTo>
                        <a:pt x="340" y="54"/>
                      </a:lnTo>
                      <a:lnTo>
                        <a:pt x="342" y="62"/>
                      </a:lnTo>
                      <a:lnTo>
                        <a:pt x="356" y="57"/>
                      </a:lnTo>
                      <a:lnTo>
                        <a:pt x="354" y="75"/>
                      </a:lnTo>
                      <a:lnTo>
                        <a:pt x="361" y="71"/>
                      </a:lnTo>
                      <a:lnTo>
                        <a:pt x="363" y="55"/>
                      </a:lnTo>
                      <a:lnTo>
                        <a:pt x="374" y="51"/>
                      </a:lnTo>
                      <a:lnTo>
                        <a:pt x="372" y="43"/>
                      </a:lnTo>
                      <a:lnTo>
                        <a:pt x="364" y="46"/>
                      </a:lnTo>
                      <a:lnTo>
                        <a:pt x="365" y="32"/>
                      </a:lnTo>
                      <a:lnTo>
                        <a:pt x="384" y="28"/>
                      </a:lnTo>
                      <a:lnTo>
                        <a:pt x="383" y="39"/>
                      </a:lnTo>
                      <a:lnTo>
                        <a:pt x="372" y="43"/>
                      </a:lnTo>
                      <a:lnTo>
                        <a:pt x="374" y="51"/>
                      </a:lnTo>
                      <a:lnTo>
                        <a:pt x="382" y="48"/>
                      </a:lnTo>
                      <a:lnTo>
                        <a:pt x="379" y="68"/>
                      </a:lnTo>
                      <a:lnTo>
                        <a:pt x="360" y="77"/>
                      </a:lnTo>
                      <a:lnTo>
                        <a:pt x="361" y="71"/>
                      </a:lnTo>
                      <a:lnTo>
                        <a:pt x="354" y="75"/>
                      </a:lnTo>
                      <a:lnTo>
                        <a:pt x="353" y="81"/>
                      </a:lnTo>
                      <a:lnTo>
                        <a:pt x="327" y="94"/>
                      </a:lnTo>
                      <a:lnTo>
                        <a:pt x="328" y="88"/>
                      </a:lnTo>
                      <a:lnTo>
                        <a:pt x="321" y="91"/>
                      </a:lnTo>
                      <a:lnTo>
                        <a:pt x="320" y="98"/>
                      </a:lnTo>
                      <a:lnTo>
                        <a:pt x="285" y="116"/>
                      </a:lnTo>
                      <a:lnTo>
                        <a:pt x="285" y="109"/>
                      </a:lnTo>
                      <a:lnTo>
                        <a:pt x="278" y="112"/>
                      </a:lnTo>
                      <a:lnTo>
                        <a:pt x="278" y="119"/>
                      </a:lnTo>
                      <a:lnTo>
                        <a:pt x="233" y="142"/>
                      </a:lnTo>
                      <a:lnTo>
                        <a:pt x="233" y="134"/>
                      </a:lnTo>
                      <a:lnTo>
                        <a:pt x="226" y="137"/>
                      </a:lnTo>
                      <a:lnTo>
                        <a:pt x="226" y="146"/>
                      </a:lnTo>
                      <a:lnTo>
                        <a:pt x="178" y="170"/>
                      </a:lnTo>
                      <a:lnTo>
                        <a:pt x="178" y="161"/>
                      </a:lnTo>
                      <a:lnTo>
                        <a:pt x="171" y="164"/>
                      </a:lnTo>
                      <a:lnTo>
                        <a:pt x="171" y="174"/>
                      </a:lnTo>
                      <a:lnTo>
                        <a:pt x="124" y="198"/>
                      </a:lnTo>
                      <a:lnTo>
                        <a:pt x="124" y="187"/>
                      </a:lnTo>
                      <a:lnTo>
                        <a:pt x="117" y="191"/>
                      </a:lnTo>
                      <a:lnTo>
                        <a:pt x="117" y="201"/>
                      </a:lnTo>
                      <a:lnTo>
                        <a:pt x="79" y="220"/>
                      </a:lnTo>
                      <a:lnTo>
                        <a:pt x="78" y="210"/>
                      </a:lnTo>
                      <a:lnTo>
                        <a:pt x="72" y="213"/>
                      </a:lnTo>
                      <a:lnTo>
                        <a:pt x="73" y="224"/>
                      </a:lnTo>
                      <a:lnTo>
                        <a:pt x="31" y="245"/>
                      </a:lnTo>
                      <a:lnTo>
                        <a:pt x="30" y="234"/>
                      </a:lnTo>
                      <a:lnTo>
                        <a:pt x="23" y="237"/>
                      </a:lnTo>
                      <a:lnTo>
                        <a:pt x="25" y="252"/>
                      </a:lnTo>
                      <a:lnTo>
                        <a:pt x="32" y="323"/>
                      </a:lnTo>
                      <a:lnTo>
                        <a:pt x="32" y="324"/>
                      </a:lnTo>
                      <a:lnTo>
                        <a:pt x="33" y="324"/>
                      </a:lnTo>
                      <a:lnTo>
                        <a:pt x="33" y="325"/>
                      </a:lnTo>
                      <a:lnTo>
                        <a:pt x="34" y="326"/>
                      </a:lnTo>
                      <a:lnTo>
                        <a:pt x="35" y="326"/>
                      </a:lnTo>
                      <a:lnTo>
                        <a:pt x="36" y="326"/>
                      </a:lnTo>
                      <a:lnTo>
                        <a:pt x="36" y="326"/>
                      </a:lnTo>
                      <a:lnTo>
                        <a:pt x="37" y="326"/>
                      </a:lnTo>
                      <a:lnTo>
                        <a:pt x="63" y="308"/>
                      </a:lnTo>
                      <a:lnTo>
                        <a:pt x="61" y="300"/>
                      </a:lnTo>
                      <a:lnTo>
                        <a:pt x="38" y="316"/>
                      </a:lnTo>
                      <a:lnTo>
                        <a:pt x="32" y="254"/>
                      </a:lnTo>
                      <a:lnTo>
                        <a:pt x="73" y="232"/>
                      </a:lnTo>
                      <a:lnTo>
                        <a:pt x="78" y="289"/>
                      </a:lnTo>
                      <a:lnTo>
                        <a:pt x="61" y="300"/>
                      </a:lnTo>
                      <a:lnTo>
                        <a:pt x="63" y="308"/>
                      </a:lnTo>
                      <a:lnTo>
                        <a:pt x="83" y="295"/>
                      </a:lnTo>
                      <a:lnTo>
                        <a:pt x="107" y="278"/>
                      </a:lnTo>
                      <a:lnTo>
                        <a:pt x="106" y="270"/>
                      </a:lnTo>
                      <a:lnTo>
                        <a:pt x="84" y="284"/>
                      </a:lnTo>
                      <a:lnTo>
                        <a:pt x="80" y="229"/>
                      </a:lnTo>
                      <a:lnTo>
                        <a:pt x="117" y="210"/>
                      </a:lnTo>
                      <a:lnTo>
                        <a:pt x="118" y="261"/>
                      </a:lnTo>
                      <a:lnTo>
                        <a:pt x="106" y="270"/>
                      </a:lnTo>
                      <a:lnTo>
                        <a:pt x="107" y="278"/>
                      </a:lnTo>
                      <a:lnTo>
                        <a:pt x="123" y="268"/>
                      </a:lnTo>
                      <a:lnTo>
                        <a:pt x="151" y="249"/>
                      </a:lnTo>
                      <a:lnTo>
                        <a:pt x="149" y="240"/>
                      </a:lnTo>
                      <a:lnTo>
                        <a:pt x="125" y="257"/>
                      </a:lnTo>
                      <a:lnTo>
                        <a:pt x="124" y="207"/>
                      </a:lnTo>
                      <a:lnTo>
                        <a:pt x="170" y="183"/>
                      </a:lnTo>
                      <a:lnTo>
                        <a:pt x="169" y="227"/>
                      </a:lnTo>
                      <a:lnTo>
                        <a:pt x="149" y="240"/>
                      </a:lnTo>
                      <a:lnTo>
                        <a:pt x="151" y="249"/>
                      </a:lnTo>
                      <a:lnTo>
                        <a:pt x="174" y="233"/>
                      </a:lnTo>
                      <a:lnTo>
                        <a:pt x="194" y="219"/>
                      </a:lnTo>
                      <a:lnTo>
                        <a:pt x="193" y="211"/>
                      </a:lnTo>
                      <a:lnTo>
                        <a:pt x="176" y="222"/>
                      </a:lnTo>
                      <a:lnTo>
                        <a:pt x="177" y="179"/>
                      </a:lnTo>
                      <a:lnTo>
                        <a:pt x="225" y="155"/>
                      </a:lnTo>
                      <a:lnTo>
                        <a:pt x="223" y="190"/>
                      </a:lnTo>
                      <a:lnTo>
                        <a:pt x="193" y="211"/>
                      </a:lnTo>
                      <a:lnTo>
                        <a:pt x="194" y="219"/>
                      </a:lnTo>
                      <a:lnTo>
                        <a:pt x="228" y="196"/>
                      </a:lnTo>
                      <a:lnTo>
                        <a:pt x="251" y="180"/>
                      </a:lnTo>
                      <a:lnTo>
                        <a:pt x="250" y="172"/>
                      </a:lnTo>
                      <a:lnTo>
                        <a:pt x="230" y="185"/>
                      </a:lnTo>
                      <a:lnTo>
                        <a:pt x="232" y="151"/>
                      </a:lnTo>
                      <a:lnTo>
                        <a:pt x="277" y="129"/>
                      </a:lnTo>
                      <a:lnTo>
                        <a:pt x="275" y="155"/>
                      </a:lnTo>
                      <a:lnTo>
                        <a:pt x="250" y="172"/>
                      </a:lnTo>
                      <a:lnTo>
                        <a:pt x="251" y="180"/>
                      </a:lnTo>
                      <a:lnTo>
                        <a:pt x="280" y="161"/>
                      </a:lnTo>
                      <a:lnTo>
                        <a:pt x="297" y="150"/>
                      </a:lnTo>
                      <a:lnTo>
                        <a:pt x="295" y="141"/>
                      </a:lnTo>
                      <a:lnTo>
                        <a:pt x="282" y="150"/>
                      </a:lnTo>
                      <a:lnTo>
                        <a:pt x="284" y="125"/>
                      </a:lnTo>
                      <a:lnTo>
                        <a:pt x="320" y="107"/>
                      </a:lnTo>
                      <a:lnTo>
                        <a:pt x="318" y="126"/>
                      </a:lnTo>
                      <a:lnTo>
                        <a:pt x="295" y="141"/>
                      </a:lnTo>
                      <a:lnTo>
                        <a:pt x="297" y="150"/>
                      </a:lnTo>
                      <a:lnTo>
                        <a:pt x="323" y="132"/>
                      </a:lnTo>
                      <a:lnTo>
                        <a:pt x="338" y="122"/>
                      </a:lnTo>
                      <a:lnTo>
                        <a:pt x="337" y="113"/>
                      </a:lnTo>
                      <a:lnTo>
                        <a:pt x="325" y="121"/>
                      </a:lnTo>
                      <a:lnTo>
                        <a:pt x="326" y="103"/>
                      </a:lnTo>
                      <a:lnTo>
                        <a:pt x="353" y="90"/>
                      </a:lnTo>
                      <a:lnTo>
                        <a:pt x="351" y="103"/>
                      </a:lnTo>
                      <a:lnTo>
                        <a:pt x="337" y="113"/>
                      </a:lnTo>
                      <a:lnTo>
                        <a:pt x="338" y="122"/>
                      </a:lnTo>
                      <a:lnTo>
                        <a:pt x="356" y="110"/>
                      </a:lnTo>
                      <a:lnTo>
                        <a:pt x="370" y="100"/>
                      </a:lnTo>
                      <a:lnTo>
                        <a:pt x="369" y="91"/>
                      </a:lnTo>
                      <a:lnTo>
                        <a:pt x="359" y="99"/>
                      </a:lnTo>
                      <a:lnTo>
                        <a:pt x="359" y="87"/>
                      </a:lnTo>
                      <a:lnTo>
                        <a:pt x="378" y="77"/>
                      </a:lnTo>
                      <a:lnTo>
                        <a:pt x="377" y="86"/>
                      </a:lnTo>
                      <a:lnTo>
                        <a:pt x="369" y="91"/>
                      </a:lnTo>
                      <a:lnTo>
                        <a:pt x="370" y="100"/>
                      </a:lnTo>
                      <a:lnTo>
                        <a:pt x="381" y="93"/>
                      </a:lnTo>
                      <a:lnTo>
                        <a:pt x="382" y="92"/>
                      </a:lnTo>
                      <a:lnTo>
                        <a:pt x="382" y="91"/>
                      </a:lnTo>
                      <a:lnTo>
                        <a:pt x="383" y="91"/>
                      </a:lnTo>
                      <a:lnTo>
                        <a:pt x="383" y="90"/>
                      </a:lnTo>
                      <a:lnTo>
                        <a:pt x="386" y="71"/>
                      </a:lnTo>
                      <a:lnTo>
                        <a:pt x="389" y="43"/>
                      </a:lnTo>
                      <a:lnTo>
                        <a:pt x="389" y="43"/>
                      </a:lnTo>
                      <a:lnTo>
                        <a:pt x="389" y="43"/>
                      </a:lnTo>
                      <a:lnTo>
                        <a:pt x="389" y="43"/>
                      </a:lnTo>
                      <a:lnTo>
                        <a:pt x="389" y="43"/>
                      </a:lnTo>
                      <a:lnTo>
                        <a:pt x="392" y="24"/>
                      </a:lnTo>
                      <a:lnTo>
                        <a:pt x="392" y="24"/>
                      </a:lnTo>
                      <a:lnTo>
                        <a:pt x="394" y="5"/>
                      </a:lnTo>
                      <a:lnTo>
                        <a:pt x="394" y="3"/>
                      </a:lnTo>
                      <a:lnTo>
                        <a:pt x="394" y="3"/>
                      </a:lnTo>
                      <a:lnTo>
                        <a:pt x="394" y="2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6" name="Freeform 251">
                  <a:extLst>
                    <a:ext uri="{FF2B5EF4-FFF2-40B4-BE49-F238E27FC236}">
                      <a16:creationId xmlns:a16="http://schemas.microsoft.com/office/drawing/2014/main" id="{31910D16-2D69-4D0D-B374-C263FDA61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2569"/>
                  <a:ext cx="77" cy="256"/>
                </a:xfrm>
                <a:custGeom>
                  <a:avLst/>
                  <a:gdLst>
                    <a:gd name="T0" fmla="*/ 28 w 77"/>
                    <a:gd name="T1" fmla="*/ 0 h 256"/>
                    <a:gd name="T2" fmla="*/ 0 w 77"/>
                    <a:gd name="T3" fmla="*/ 256 h 256"/>
                    <a:gd name="T4" fmla="*/ 1 w 77"/>
                    <a:gd name="T5" fmla="*/ 256 h 256"/>
                    <a:gd name="T6" fmla="*/ 54 w 77"/>
                    <a:gd name="T7" fmla="*/ 216 h 256"/>
                    <a:gd name="T8" fmla="*/ 77 w 77"/>
                    <a:gd name="T9" fmla="*/ 9 h 256"/>
                    <a:gd name="T10" fmla="*/ 28 w 77"/>
                    <a:gd name="T1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256">
                      <a:moveTo>
                        <a:pt x="28" y="0"/>
                      </a:moveTo>
                      <a:lnTo>
                        <a:pt x="0" y="256"/>
                      </a:lnTo>
                      <a:lnTo>
                        <a:pt x="1" y="256"/>
                      </a:lnTo>
                      <a:lnTo>
                        <a:pt x="54" y="216"/>
                      </a:lnTo>
                      <a:lnTo>
                        <a:pt x="77" y="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7" name="Freeform 252">
                  <a:extLst>
                    <a:ext uri="{FF2B5EF4-FFF2-40B4-BE49-F238E27FC236}">
                      <a16:creationId xmlns:a16="http://schemas.microsoft.com/office/drawing/2014/main" id="{3CB2005B-34CC-4852-8D56-72225AD72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1" y="2569"/>
                  <a:ext cx="74" cy="256"/>
                </a:xfrm>
                <a:custGeom>
                  <a:avLst/>
                  <a:gdLst>
                    <a:gd name="T0" fmla="*/ 74 w 74"/>
                    <a:gd name="T1" fmla="*/ 0 h 256"/>
                    <a:gd name="T2" fmla="*/ 11 w 74"/>
                    <a:gd name="T3" fmla="*/ 11 h 256"/>
                    <a:gd name="T4" fmla="*/ 0 w 74"/>
                    <a:gd name="T5" fmla="*/ 185 h 256"/>
                    <a:gd name="T6" fmla="*/ 30 w 74"/>
                    <a:gd name="T7" fmla="*/ 250 h 256"/>
                    <a:gd name="T8" fmla="*/ 46 w 74"/>
                    <a:gd name="T9" fmla="*/ 256 h 256"/>
                    <a:gd name="T10" fmla="*/ 74 w 74"/>
                    <a:gd name="T11" fmla="*/ 0 h 256"/>
                    <a:gd name="T12" fmla="*/ 74 w 74"/>
                    <a:gd name="T13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256">
                      <a:moveTo>
                        <a:pt x="74" y="0"/>
                      </a:moveTo>
                      <a:lnTo>
                        <a:pt x="11" y="11"/>
                      </a:lnTo>
                      <a:lnTo>
                        <a:pt x="0" y="185"/>
                      </a:lnTo>
                      <a:lnTo>
                        <a:pt x="30" y="250"/>
                      </a:lnTo>
                      <a:lnTo>
                        <a:pt x="46" y="256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B2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8" name="Freeform 253">
                  <a:extLst>
                    <a:ext uri="{FF2B5EF4-FFF2-40B4-BE49-F238E27FC236}">
                      <a16:creationId xmlns:a16="http://schemas.microsoft.com/office/drawing/2014/main" id="{54EB81EE-9E28-483D-9075-D4342572F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8" y="2565"/>
                  <a:ext cx="130" cy="264"/>
                </a:xfrm>
                <a:custGeom>
                  <a:avLst/>
                  <a:gdLst>
                    <a:gd name="T0" fmla="*/ 100 w 130"/>
                    <a:gd name="T1" fmla="*/ 217 h 264"/>
                    <a:gd name="T2" fmla="*/ 72 w 130"/>
                    <a:gd name="T3" fmla="*/ 82 h 264"/>
                    <a:gd name="T4" fmla="*/ 123 w 130"/>
                    <a:gd name="T5" fmla="*/ 16 h 264"/>
                    <a:gd name="T6" fmla="*/ 123 w 130"/>
                    <a:gd name="T7" fmla="*/ 70 h 264"/>
                    <a:gd name="T8" fmla="*/ 130 w 130"/>
                    <a:gd name="T9" fmla="*/ 12 h 264"/>
                    <a:gd name="T10" fmla="*/ 129 w 130"/>
                    <a:gd name="T11" fmla="*/ 11 h 264"/>
                    <a:gd name="T12" fmla="*/ 129 w 130"/>
                    <a:gd name="T13" fmla="*/ 9 h 264"/>
                    <a:gd name="T14" fmla="*/ 128 w 130"/>
                    <a:gd name="T15" fmla="*/ 9 h 264"/>
                    <a:gd name="T16" fmla="*/ 78 w 130"/>
                    <a:gd name="T17" fmla="*/ 0 h 264"/>
                    <a:gd name="T18" fmla="*/ 78 w 130"/>
                    <a:gd name="T19" fmla="*/ 0 h 264"/>
                    <a:gd name="T20" fmla="*/ 78 w 130"/>
                    <a:gd name="T21" fmla="*/ 0 h 264"/>
                    <a:gd name="T22" fmla="*/ 77 w 130"/>
                    <a:gd name="T23" fmla="*/ 0 h 264"/>
                    <a:gd name="T24" fmla="*/ 76 w 130"/>
                    <a:gd name="T25" fmla="*/ 0 h 264"/>
                    <a:gd name="T26" fmla="*/ 14 w 130"/>
                    <a:gd name="T27" fmla="*/ 11 h 264"/>
                    <a:gd name="T28" fmla="*/ 12 w 130"/>
                    <a:gd name="T29" fmla="*/ 12 h 264"/>
                    <a:gd name="T30" fmla="*/ 11 w 130"/>
                    <a:gd name="T31" fmla="*/ 14 h 264"/>
                    <a:gd name="T32" fmla="*/ 15 w 130"/>
                    <a:gd name="T33" fmla="*/ 57 h 264"/>
                    <a:gd name="T34" fmla="*/ 73 w 130"/>
                    <a:gd name="T35" fmla="*/ 9 h 264"/>
                    <a:gd name="T36" fmla="*/ 35 w 130"/>
                    <a:gd name="T37" fmla="*/ 251 h 264"/>
                    <a:gd name="T38" fmla="*/ 4 w 130"/>
                    <a:gd name="T39" fmla="*/ 194 h 264"/>
                    <a:gd name="T40" fmla="*/ 6 w 130"/>
                    <a:gd name="T41" fmla="*/ 187 h 264"/>
                    <a:gd name="T42" fmla="*/ 8 w 130"/>
                    <a:gd name="T43" fmla="*/ 55 h 264"/>
                    <a:gd name="T44" fmla="*/ 0 w 130"/>
                    <a:gd name="T45" fmla="*/ 189 h 264"/>
                    <a:gd name="T46" fmla="*/ 0 w 130"/>
                    <a:gd name="T47" fmla="*/ 190 h 264"/>
                    <a:gd name="T48" fmla="*/ 30 w 130"/>
                    <a:gd name="T49" fmla="*/ 256 h 264"/>
                    <a:gd name="T50" fmla="*/ 31 w 130"/>
                    <a:gd name="T51" fmla="*/ 257 h 264"/>
                    <a:gd name="T52" fmla="*/ 32 w 130"/>
                    <a:gd name="T53" fmla="*/ 258 h 264"/>
                    <a:gd name="T54" fmla="*/ 49 w 130"/>
                    <a:gd name="T55" fmla="*/ 263 h 264"/>
                    <a:gd name="T56" fmla="*/ 50 w 130"/>
                    <a:gd name="T57" fmla="*/ 264 h 264"/>
                    <a:gd name="T58" fmla="*/ 51 w 130"/>
                    <a:gd name="T59" fmla="*/ 263 h 264"/>
                    <a:gd name="T60" fmla="*/ 105 w 130"/>
                    <a:gd name="T61" fmla="*/ 223 h 264"/>
                    <a:gd name="T62" fmla="*/ 106 w 130"/>
                    <a:gd name="T63" fmla="*/ 222 h 264"/>
                    <a:gd name="T64" fmla="*/ 107 w 130"/>
                    <a:gd name="T65" fmla="*/ 220 h 264"/>
                    <a:gd name="T66" fmla="*/ 117 w 130"/>
                    <a:gd name="T67" fmla="*/ 69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0" h="264">
                      <a:moveTo>
                        <a:pt x="117" y="69"/>
                      </a:moveTo>
                      <a:lnTo>
                        <a:pt x="100" y="217"/>
                      </a:lnTo>
                      <a:lnTo>
                        <a:pt x="54" y="252"/>
                      </a:lnTo>
                      <a:lnTo>
                        <a:pt x="72" y="82"/>
                      </a:lnTo>
                      <a:lnTo>
                        <a:pt x="80" y="9"/>
                      </a:lnTo>
                      <a:lnTo>
                        <a:pt x="123" y="16"/>
                      </a:lnTo>
                      <a:lnTo>
                        <a:pt x="117" y="69"/>
                      </a:lnTo>
                      <a:lnTo>
                        <a:pt x="123" y="70"/>
                      </a:lnTo>
                      <a:lnTo>
                        <a:pt x="130" y="13"/>
                      </a:lnTo>
                      <a:lnTo>
                        <a:pt x="130" y="12"/>
                      </a:lnTo>
                      <a:lnTo>
                        <a:pt x="130" y="12"/>
                      </a:lnTo>
                      <a:lnTo>
                        <a:pt x="129" y="11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8" y="9"/>
                      </a:lnTo>
                      <a:lnTo>
                        <a:pt x="128" y="9"/>
                      </a:lnTo>
                      <a:lnTo>
                        <a:pt x="127" y="8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8" y="55"/>
                      </a:lnTo>
                      <a:lnTo>
                        <a:pt x="15" y="57"/>
                      </a:lnTo>
                      <a:lnTo>
                        <a:pt x="17" y="18"/>
                      </a:lnTo>
                      <a:lnTo>
                        <a:pt x="73" y="9"/>
                      </a:lnTo>
                      <a:lnTo>
                        <a:pt x="47" y="254"/>
                      </a:lnTo>
                      <a:lnTo>
                        <a:pt x="35" y="251"/>
                      </a:lnTo>
                      <a:lnTo>
                        <a:pt x="7" y="189"/>
                      </a:lnTo>
                      <a:lnTo>
                        <a:pt x="4" y="194"/>
                      </a:lnTo>
                      <a:lnTo>
                        <a:pt x="7" y="189"/>
                      </a:lnTo>
                      <a:lnTo>
                        <a:pt x="6" y="187"/>
                      </a:lnTo>
                      <a:lnTo>
                        <a:pt x="15" y="57"/>
                      </a:lnTo>
                      <a:lnTo>
                        <a:pt x="8" y="55"/>
                      </a:lnTo>
                      <a:lnTo>
                        <a:pt x="0" y="188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30" y="256"/>
                      </a:lnTo>
                      <a:lnTo>
                        <a:pt x="30" y="257"/>
                      </a:lnTo>
                      <a:lnTo>
                        <a:pt x="31" y="257"/>
                      </a:lnTo>
                      <a:lnTo>
                        <a:pt x="31" y="258"/>
                      </a:lnTo>
                      <a:lnTo>
                        <a:pt x="32" y="258"/>
                      </a:lnTo>
                      <a:lnTo>
                        <a:pt x="49" y="263"/>
                      </a:lnTo>
                      <a:lnTo>
                        <a:pt x="49" y="263"/>
                      </a:lnTo>
                      <a:lnTo>
                        <a:pt x="49" y="264"/>
                      </a:lnTo>
                      <a:lnTo>
                        <a:pt x="50" y="264"/>
                      </a:lnTo>
                      <a:lnTo>
                        <a:pt x="50" y="264"/>
                      </a:lnTo>
                      <a:lnTo>
                        <a:pt x="51" y="263"/>
                      </a:lnTo>
                      <a:lnTo>
                        <a:pt x="52" y="263"/>
                      </a:lnTo>
                      <a:lnTo>
                        <a:pt x="105" y="223"/>
                      </a:lnTo>
                      <a:lnTo>
                        <a:pt x="106" y="223"/>
                      </a:lnTo>
                      <a:lnTo>
                        <a:pt x="106" y="222"/>
                      </a:lnTo>
                      <a:lnTo>
                        <a:pt x="107" y="221"/>
                      </a:lnTo>
                      <a:lnTo>
                        <a:pt x="107" y="220"/>
                      </a:lnTo>
                      <a:lnTo>
                        <a:pt x="123" y="70"/>
                      </a:lnTo>
                      <a:lnTo>
                        <a:pt x="11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09" name="Freeform 254">
                  <a:extLst>
                    <a:ext uri="{FF2B5EF4-FFF2-40B4-BE49-F238E27FC236}">
                      <a16:creationId xmlns:a16="http://schemas.microsoft.com/office/drawing/2014/main" id="{6C1F4391-3812-4A98-9D76-6151D627F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2778"/>
                  <a:ext cx="27" cy="95"/>
                </a:xfrm>
                <a:custGeom>
                  <a:avLst/>
                  <a:gdLst>
                    <a:gd name="T0" fmla="*/ 6 w 27"/>
                    <a:gd name="T1" fmla="*/ 0 h 95"/>
                    <a:gd name="T2" fmla="*/ 0 w 27"/>
                    <a:gd name="T3" fmla="*/ 87 h 95"/>
                    <a:gd name="T4" fmla="*/ 18 w 27"/>
                    <a:gd name="T5" fmla="*/ 95 h 95"/>
                    <a:gd name="T6" fmla="*/ 27 w 27"/>
                    <a:gd name="T7" fmla="*/ 11 h 95"/>
                    <a:gd name="T8" fmla="*/ 6 w 27"/>
                    <a:gd name="T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5">
                      <a:moveTo>
                        <a:pt x="6" y="0"/>
                      </a:moveTo>
                      <a:lnTo>
                        <a:pt x="0" y="87"/>
                      </a:lnTo>
                      <a:lnTo>
                        <a:pt x="18" y="95"/>
                      </a:lnTo>
                      <a:lnTo>
                        <a:pt x="27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EFF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0" name="Freeform 255">
                  <a:extLst>
                    <a:ext uri="{FF2B5EF4-FFF2-40B4-BE49-F238E27FC236}">
                      <a16:creationId xmlns:a16="http://schemas.microsoft.com/office/drawing/2014/main" id="{75DD4BBD-4B9F-4E25-9BA4-BCF78A57A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6" y="2745"/>
                  <a:ext cx="62" cy="44"/>
                </a:xfrm>
                <a:custGeom>
                  <a:avLst/>
                  <a:gdLst>
                    <a:gd name="T0" fmla="*/ 21 w 62"/>
                    <a:gd name="T1" fmla="*/ 43 h 44"/>
                    <a:gd name="T2" fmla="*/ 62 w 62"/>
                    <a:gd name="T3" fmla="*/ 17 h 44"/>
                    <a:gd name="T4" fmla="*/ 15 w 62"/>
                    <a:gd name="T5" fmla="*/ 0 h 44"/>
                    <a:gd name="T6" fmla="*/ 1 w 62"/>
                    <a:gd name="T7" fmla="*/ 6 h 44"/>
                    <a:gd name="T8" fmla="*/ 0 w 62"/>
                    <a:gd name="T9" fmla="*/ 33 h 44"/>
                    <a:gd name="T10" fmla="*/ 21 w 62"/>
                    <a:gd name="T11" fmla="*/ 44 h 44"/>
                    <a:gd name="T12" fmla="*/ 21 w 62"/>
                    <a:gd name="T13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4">
                      <a:moveTo>
                        <a:pt x="21" y="43"/>
                      </a:moveTo>
                      <a:lnTo>
                        <a:pt x="62" y="17"/>
                      </a:lnTo>
                      <a:lnTo>
                        <a:pt x="15" y="0"/>
                      </a:lnTo>
                      <a:lnTo>
                        <a:pt x="1" y="6"/>
                      </a:lnTo>
                      <a:lnTo>
                        <a:pt x="0" y="33"/>
                      </a:lnTo>
                      <a:lnTo>
                        <a:pt x="21" y="44"/>
                      </a:ln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00E8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1" name="Freeform 256">
                  <a:extLst>
                    <a:ext uri="{FF2B5EF4-FFF2-40B4-BE49-F238E27FC236}">
                      <a16:creationId xmlns:a16="http://schemas.microsoft.com/office/drawing/2014/main" id="{2A2CE38A-482C-4325-BBCB-7A19F7DD3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2762"/>
                  <a:ext cx="51" cy="112"/>
                </a:xfrm>
                <a:custGeom>
                  <a:avLst/>
                  <a:gdLst>
                    <a:gd name="T0" fmla="*/ 50 w 51"/>
                    <a:gd name="T1" fmla="*/ 0 h 112"/>
                    <a:gd name="T2" fmla="*/ 9 w 51"/>
                    <a:gd name="T3" fmla="*/ 26 h 112"/>
                    <a:gd name="T4" fmla="*/ 9 w 51"/>
                    <a:gd name="T5" fmla="*/ 27 h 112"/>
                    <a:gd name="T6" fmla="*/ 0 w 51"/>
                    <a:gd name="T7" fmla="*/ 111 h 112"/>
                    <a:gd name="T8" fmla="*/ 0 w 51"/>
                    <a:gd name="T9" fmla="*/ 112 h 112"/>
                    <a:gd name="T10" fmla="*/ 46 w 51"/>
                    <a:gd name="T11" fmla="*/ 74 h 112"/>
                    <a:gd name="T12" fmla="*/ 51 w 51"/>
                    <a:gd name="T13" fmla="*/ 1 h 112"/>
                    <a:gd name="T14" fmla="*/ 50 w 51"/>
                    <a:gd name="T1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112">
                      <a:moveTo>
                        <a:pt x="50" y="0"/>
                      </a:moveTo>
                      <a:lnTo>
                        <a:pt x="9" y="26"/>
                      </a:lnTo>
                      <a:lnTo>
                        <a:pt x="9" y="27"/>
                      </a:lnTo>
                      <a:lnTo>
                        <a:pt x="0" y="111"/>
                      </a:lnTo>
                      <a:lnTo>
                        <a:pt x="0" y="112"/>
                      </a:lnTo>
                      <a:lnTo>
                        <a:pt x="46" y="74"/>
                      </a:lnTo>
                      <a:lnTo>
                        <a:pt x="51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2" name="Freeform 257">
                  <a:extLst>
                    <a:ext uri="{FF2B5EF4-FFF2-40B4-BE49-F238E27FC236}">
                      <a16:creationId xmlns:a16="http://schemas.microsoft.com/office/drawing/2014/main" id="{C051446F-3E55-4AD1-B62C-A97E35E8F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7" y="2741"/>
                  <a:ext cx="75" cy="137"/>
                </a:xfrm>
                <a:custGeom>
                  <a:avLst/>
                  <a:gdLst>
                    <a:gd name="T0" fmla="*/ 72 w 75"/>
                    <a:gd name="T1" fmla="*/ 17 h 137"/>
                    <a:gd name="T2" fmla="*/ 28 w 75"/>
                    <a:gd name="T3" fmla="*/ 10 h 137"/>
                    <a:gd name="T4" fmla="*/ 29 w 75"/>
                    <a:gd name="T5" fmla="*/ 43 h 137"/>
                    <a:gd name="T6" fmla="*/ 14 w 75"/>
                    <a:gd name="T7" fmla="*/ 14 h 137"/>
                    <a:gd name="T8" fmla="*/ 28 w 75"/>
                    <a:gd name="T9" fmla="*/ 10 h 137"/>
                    <a:gd name="T10" fmla="*/ 25 w 75"/>
                    <a:gd name="T11" fmla="*/ 0 h 137"/>
                    <a:gd name="T12" fmla="*/ 24 w 75"/>
                    <a:gd name="T13" fmla="*/ 0 h 137"/>
                    <a:gd name="T14" fmla="*/ 23 w 75"/>
                    <a:gd name="T15" fmla="*/ 0 h 137"/>
                    <a:gd name="T16" fmla="*/ 8 w 75"/>
                    <a:gd name="T17" fmla="*/ 7 h 137"/>
                    <a:gd name="T18" fmla="*/ 7 w 75"/>
                    <a:gd name="T19" fmla="*/ 9 h 137"/>
                    <a:gd name="T20" fmla="*/ 5 w 75"/>
                    <a:gd name="T21" fmla="*/ 37 h 137"/>
                    <a:gd name="T22" fmla="*/ 0 w 75"/>
                    <a:gd name="T23" fmla="*/ 125 h 137"/>
                    <a:gd name="T24" fmla="*/ 1 w 75"/>
                    <a:gd name="T25" fmla="*/ 127 h 137"/>
                    <a:gd name="T26" fmla="*/ 13 w 75"/>
                    <a:gd name="T27" fmla="*/ 133 h 137"/>
                    <a:gd name="T28" fmla="*/ 7 w 75"/>
                    <a:gd name="T29" fmla="*/ 122 h 137"/>
                    <a:gd name="T30" fmla="*/ 17 w 75"/>
                    <a:gd name="T31" fmla="*/ 46 h 137"/>
                    <a:gd name="T32" fmla="*/ 18 w 75"/>
                    <a:gd name="T33" fmla="*/ 126 h 137"/>
                    <a:gd name="T34" fmla="*/ 18 w 75"/>
                    <a:gd name="T35" fmla="*/ 126 h 137"/>
                    <a:gd name="T36" fmla="*/ 18 w 75"/>
                    <a:gd name="T37" fmla="*/ 127 h 137"/>
                    <a:gd name="T38" fmla="*/ 13 w 75"/>
                    <a:gd name="T39" fmla="*/ 133 h 137"/>
                    <a:gd name="T40" fmla="*/ 20 w 75"/>
                    <a:gd name="T41" fmla="*/ 137 h 137"/>
                    <a:gd name="T42" fmla="*/ 20 w 75"/>
                    <a:gd name="T43" fmla="*/ 137 h 137"/>
                    <a:gd name="T44" fmla="*/ 20 w 75"/>
                    <a:gd name="T45" fmla="*/ 137 h 137"/>
                    <a:gd name="T46" fmla="*/ 22 w 75"/>
                    <a:gd name="T47" fmla="*/ 137 h 137"/>
                    <a:gd name="T48" fmla="*/ 23 w 75"/>
                    <a:gd name="T49" fmla="*/ 136 h 137"/>
                    <a:gd name="T50" fmla="*/ 50 w 75"/>
                    <a:gd name="T51" fmla="*/ 103 h 137"/>
                    <a:gd name="T52" fmla="*/ 26 w 75"/>
                    <a:gd name="T53" fmla="*/ 112 h 137"/>
                    <a:gd name="T54" fmla="*/ 51 w 75"/>
                    <a:gd name="T55" fmla="*/ 38 h 137"/>
                    <a:gd name="T56" fmla="*/ 63 w 75"/>
                    <a:gd name="T57" fmla="*/ 92 h 137"/>
                    <a:gd name="T58" fmla="*/ 53 w 75"/>
                    <a:gd name="T59" fmla="*/ 111 h 137"/>
                    <a:gd name="T60" fmla="*/ 69 w 75"/>
                    <a:gd name="T61" fmla="*/ 98 h 137"/>
                    <a:gd name="T62" fmla="*/ 70 w 75"/>
                    <a:gd name="T63" fmla="*/ 96 h 137"/>
                    <a:gd name="T64" fmla="*/ 75 w 75"/>
                    <a:gd name="T65" fmla="*/ 22 h 137"/>
                    <a:gd name="T66" fmla="*/ 75 w 75"/>
                    <a:gd name="T67" fmla="*/ 19 h 137"/>
                    <a:gd name="T68" fmla="*/ 73 w 75"/>
                    <a:gd name="T69" fmla="*/ 1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5" h="137">
                      <a:moveTo>
                        <a:pt x="73" y="18"/>
                      </a:moveTo>
                      <a:lnTo>
                        <a:pt x="72" y="17"/>
                      </a:lnTo>
                      <a:lnTo>
                        <a:pt x="30" y="2"/>
                      </a:lnTo>
                      <a:lnTo>
                        <a:pt x="28" y="10"/>
                      </a:lnTo>
                      <a:lnTo>
                        <a:pt x="62" y="22"/>
                      </a:lnTo>
                      <a:lnTo>
                        <a:pt x="29" y="43"/>
                      </a:lnTo>
                      <a:lnTo>
                        <a:pt x="12" y="35"/>
                      </a:lnTo>
                      <a:lnTo>
                        <a:pt x="14" y="14"/>
                      </a:lnTo>
                      <a:lnTo>
                        <a:pt x="25" y="8"/>
                      </a:lnTo>
                      <a:lnTo>
                        <a:pt x="28" y="10"/>
                      </a:lnTo>
                      <a:lnTo>
                        <a:pt x="30" y="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5" y="37"/>
                      </a:lnTo>
                      <a:lnTo>
                        <a:pt x="0" y="124"/>
                      </a:lnTo>
                      <a:lnTo>
                        <a:pt x="0" y="125"/>
                      </a:lnTo>
                      <a:lnTo>
                        <a:pt x="1" y="126"/>
                      </a:lnTo>
                      <a:lnTo>
                        <a:pt x="1" y="127"/>
                      </a:lnTo>
                      <a:lnTo>
                        <a:pt x="2" y="128"/>
                      </a:lnTo>
                      <a:lnTo>
                        <a:pt x="13" y="133"/>
                      </a:lnTo>
                      <a:lnTo>
                        <a:pt x="13" y="124"/>
                      </a:lnTo>
                      <a:lnTo>
                        <a:pt x="7" y="122"/>
                      </a:lnTo>
                      <a:lnTo>
                        <a:pt x="12" y="43"/>
                      </a:lnTo>
                      <a:lnTo>
                        <a:pt x="17" y="46"/>
                      </a:lnTo>
                      <a:lnTo>
                        <a:pt x="26" y="50"/>
                      </a:lnTo>
                      <a:lnTo>
                        <a:pt x="18" y="126"/>
                      </a:lnTo>
                      <a:lnTo>
                        <a:pt x="18" y="126"/>
                      </a:lnTo>
                      <a:lnTo>
                        <a:pt x="18" y="126"/>
                      </a:lnTo>
                      <a:lnTo>
                        <a:pt x="18" y="127"/>
                      </a:lnTo>
                      <a:lnTo>
                        <a:pt x="18" y="127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20" y="137"/>
                      </a:lnTo>
                      <a:lnTo>
                        <a:pt x="20" y="137"/>
                      </a:lnTo>
                      <a:lnTo>
                        <a:pt x="20" y="137"/>
                      </a:lnTo>
                      <a:lnTo>
                        <a:pt x="20" y="137"/>
                      </a:lnTo>
                      <a:lnTo>
                        <a:pt x="20" y="137"/>
                      </a:lnTo>
                      <a:lnTo>
                        <a:pt x="20" y="137"/>
                      </a:lnTo>
                      <a:lnTo>
                        <a:pt x="21" y="137"/>
                      </a:lnTo>
                      <a:lnTo>
                        <a:pt x="22" y="137"/>
                      </a:lnTo>
                      <a:lnTo>
                        <a:pt x="23" y="137"/>
                      </a:lnTo>
                      <a:lnTo>
                        <a:pt x="23" y="136"/>
                      </a:lnTo>
                      <a:lnTo>
                        <a:pt x="53" y="111"/>
                      </a:lnTo>
                      <a:lnTo>
                        <a:pt x="50" y="103"/>
                      </a:lnTo>
                      <a:lnTo>
                        <a:pt x="25" y="124"/>
                      </a:lnTo>
                      <a:lnTo>
                        <a:pt x="26" y="112"/>
                      </a:lnTo>
                      <a:lnTo>
                        <a:pt x="33" y="49"/>
                      </a:lnTo>
                      <a:lnTo>
                        <a:pt x="51" y="38"/>
                      </a:lnTo>
                      <a:lnTo>
                        <a:pt x="68" y="27"/>
                      </a:lnTo>
                      <a:lnTo>
                        <a:pt x="63" y="92"/>
                      </a:lnTo>
                      <a:lnTo>
                        <a:pt x="50" y="103"/>
                      </a:lnTo>
                      <a:lnTo>
                        <a:pt x="53" y="111"/>
                      </a:lnTo>
                      <a:lnTo>
                        <a:pt x="69" y="98"/>
                      </a:lnTo>
                      <a:lnTo>
                        <a:pt x="69" y="98"/>
                      </a:lnTo>
                      <a:lnTo>
                        <a:pt x="70" y="97"/>
                      </a:lnTo>
                      <a:lnTo>
                        <a:pt x="70" y="96"/>
                      </a:lnTo>
                      <a:lnTo>
                        <a:pt x="70" y="95"/>
                      </a:lnTo>
                      <a:lnTo>
                        <a:pt x="75" y="22"/>
                      </a:ln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4" y="18"/>
                      </a:lnTo>
                      <a:lnTo>
                        <a:pt x="7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3" name="Freeform 258">
                  <a:extLst>
                    <a:ext uri="{FF2B5EF4-FFF2-40B4-BE49-F238E27FC236}">
                      <a16:creationId xmlns:a16="http://schemas.microsoft.com/office/drawing/2014/main" id="{F624656C-4700-40F8-8C19-EB7605A48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2653"/>
                  <a:ext cx="119" cy="26"/>
                </a:xfrm>
                <a:custGeom>
                  <a:avLst/>
                  <a:gdLst>
                    <a:gd name="T0" fmla="*/ 62 w 119"/>
                    <a:gd name="T1" fmla="*/ 0 h 26"/>
                    <a:gd name="T2" fmla="*/ 0 w 119"/>
                    <a:gd name="T3" fmla="*/ 12 h 26"/>
                    <a:gd name="T4" fmla="*/ 55 w 119"/>
                    <a:gd name="T5" fmla="*/ 25 h 26"/>
                    <a:gd name="T6" fmla="*/ 56 w 119"/>
                    <a:gd name="T7" fmla="*/ 26 h 26"/>
                    <a:gd name="T8" fmla="*/ 119 w 119"/>
                    <a:gd name="T9" fmla="*/ 13 h 26"/>
                    <a:gd name="T10" fmla="*/ 119 w 119"/>
                    <a:gd name="T11" fmla="*/ 12 h 26"/>
                    <a:gd name="T12" fmla="*/ 62 w 1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9" h="26">
                      <a:moveTo>
                        <a:pt x="62" y="0"/>
                      </a:moveTo>
                      <a:lnTo>
                        <a:pt x="0" y="12"/>
                      </a:lnTo>
                      <a:lnTo>
                        <a:pt x="55" y="25"/>
                      </a:lnTo>
                      <a:lnTo>
                        <a:pt x="56" y="26"/>
                      </a:lnTo>
                      <a:lnTo>
                        <a:pt x="119" y="13"/>
                      </a:lnTo>
                      <a:lnTo>
                        <a:pt x="119" y="12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35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4" name="Freeform 259">
                  <a:extLst>
                    <a:ext uri="{FF2B5EF4-FFF2-40B4-BE49-F238E27FC236}">
                      <a16:creationId xmlns:a16="http://schemas.microsoft.com/office/drawing/2014/main" id="{0EDE98F6-27B0-43A2-B3FD-278BE2816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65"/>
                  <a:ext cx="57" cy="262"/>
                </a:xfrm>
                <a:custGeom>
                  <a:avLst/>
                  <a:gdLst>
                    <a:gd name="T0" fmla="*/ 2 w 57"/>
                    <a:gd name="T1" fmla="*/ 0 h 262"/>
                    <a:gd name="T2" fmla="*/ 1 w 57"/>
                    <a:gd name="T3" fmla="*/ 0 h 262"/>
                    <a:gd name="T4" fmla="*/ 0 w 57"/>
                    <a:gd name="T5" fmla="*/ 86 h 262"/>
                    <a:gd name="T6" fmla="*/ 13 w 57"/>
                    <a:gd name="T7" fmla="*/ 237 h 262"/>
                    <a:gd name="T8" fmla="*/ 45 w 57"/>
                    <a:gd name="T9" fmla="*/ 262 h 262"/>
                    <a:gd name="T10" fmla="*/ 57 w 57"/>
                    <a:gd name="T11" fmla="*/ 13 h 262"/>
                    <a:gd name="T12" fmla="*/ 2 w 57"/>
                    <a:gd name="T13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26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86"/>
                      </a:lnTo>
                      <a:lnTo>
                        <a:pt x="13" y="237"/>
                      </a:lnTo>
                      <a:lnTo>
                        <a:pt x="45" y="262"/>
                      </a:lnTo>
                      <a:lnTo>
                        <a:pt x="57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87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5" name="Freeform 260">
                  <a:extLst>
                    <a:ext uri="{FF2B5EF4-FFF2-40B4-BE49-F238E27FC236}">
                      <a16:creationId xmlns:a16="http://schemas.microsoft.com/office/drawing/2014/main" id="{194DE7E7-703E-409B-8AF5-613AF1337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2666"/>
                  <a:ext cx="76" cy="261"/>
                </a:xfrm>
                <a:custGeom>
                  <a:avLst/>
                  <a:gdLst>
                    <a:gd name="T0" fmla="*/ 13 w 76"/>
                    <a:gd name="T1" fmla="*/ 13 h 261"/>
                    <a:gd name="T2" fmla="*/ 12 w 76"/>
                    <a:gd name="T3" fmla="*/ 12 h 261"/>
                    <a:gd name="T4" fmla="*/ 0 w 76"/>
                    <a:gd name="T5" fmla="*/ 261 h 261"/>
                    <a:gd name="T6" fmla="*/ 1 w 76"/>
                    <a:gd name="T7" fmla="*/ 261 h 261"/>
                    <a:gd name="T8" fmla="*/ 56 w 76"/>
                    <a:gd name="T9" fmla="*/ 219 h 261"/>
                    <a:gd name="T10" fmla="*/ 76 w 76"/>
                    <a:gd name="T11" fmla="*/ 0 h 261"/>
                    <a:gd name="T12" fmla="*/ 13 w 76"/>
                    <a:gd name="T13" fmla="*/ 13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61">
                      <a:moveTo>
                        <a:pt x="13" y="13"/>
                      </a:moveTo>
                      <a:lnTo>
                        <a:pt x="12" y="12"/>
                      </a:lnTo>
                      <a:lnTo>
                        <a:pt x="0" y="261"/>
                      </a:lnTo>
                      <a:lnTo>
                        <a:pt x="1" y="261"/>
                      </a:lnTo>
                      <a:lnTo>
                        <a:pt x="56" y="219"/>
                      </a:lnTo>
                      <a:lnTo>
                        <a:pt x="76" y="0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A8000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6" name="Freeform 261">
                  <a:extLst>
                    <a:ext uri="{FF2B5EF4-FFF2-40B4-BE49-F238E27FC236}">
                      <a16:creationId xmlns:a16="http://schemas.microsoft.com/office/drawing/2014/main" id="{394BFA7A-FC08-4FCA-98D3-88C395AA1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648"/>
                  <a:ext cx="128" cy="283"/>
                </a:xfrm>
                <a:custGeom>
                  <a:avLst/>
                  <a:gdLst>
                    <a:gd name="T0" fmla="*/ 69 w 128"/>
                    <a:gd name="T1" fmla="*/ 1 h 283"/>
                    <a:gd name="T2" fmla="*/ 68 w 128"/>
                    <a:gd name="T3" fmla="*/ 0 h 283"/>
                    <a:gd name="T4" fmla="*/ 68 w 128"/>
                    <a:gd name="T5" fmla="*/ 0 h 283"/>
                    <a:gd name="T6" fmla="*/ 5 w 128"/>
                    <a:gd name="T7" fmla="*/ 14 h 283"/>
                    <a:gd name="T8" fmla="*/ 3 w 128"/>
                    <a:gd name="T9" fmla="*/ 15 h 283"/>
                    <a:gd name="T10" fmla="*/ 2 w 128"/>
                    <a:gd name="T11" fmla="*/ 17 h 283"/>
                    <a:gd name="T12" fmla="*/ 8 w 128"/>
                    <a:gd name="T13" fmla="*/ 37 h 283"/>
                    <a:gd name="T14" fmla="*/ 58 w 128"/>
                    <a:gd name="T15" fmla="*/ 34 h 283"/>
                    <a:gd name="T16" fmla="*/ 63 w 128"/>
                    <a:gd name="T17" fmla="*/ 66 h 283"/>
                    <a:gd name="T18" fmla="*/ 77 w 128"/>
                    <a:gd name="T19" fmla="*/ 32 h 283"/>
                    <a:gd name="T20" fmla="*/ 62 w 128"/>
                    <a:gd name="T21" fmla="*/ 26 h 283"/>
                    <a:gd name="T22" fmla="*/ 61 w 128"/>
                    <a:gd name="T23" fmla="*/ 26 h 283"/>
                    <a:gd name="T24" fmla="*/ 61 w 128"/>
                    <a:gd name="T25" fmla="*/ 26 h 283"/>
                    <a:gd name="T26" fmla="*/ 60 w 128"/>
                    <a:gd name="T27" fmla="*/ 26 h 283"/>
                    <a:gd name="T28" fmla="*/ 59 w 128"/>
                    <a:gd name="T29" fmla="*/ 26 h 283"/>
                    <a:gd name="T30" fmla="*/ 58 w 128"/>
                    <a:gd name="T31" fmla="*/ 25 h 283"/>
                    <a:gd name="T32" fmla="*/ 57 w 128"/>
                    <a:gd name="T33" fmla="*/ 25 h 283"/>
                    <a:gd name="T34" fmla="*/ 56 w 128"/>
                    <a:gd name="T35" fmla="*/ 25 h 283"/>
                    <a:gd name="T36" fmla="*/ 52 w 128"/>
                    <a:gd name="T37" fmla="*/ 24 h 283"/>
                    <a:gd name="T38" fmla="*/ 45 w 128"/>
                    <a:gd name="T39" fmla="*/ 22 h 283"/>
                    <a:gd name="T40" fmla="*/ 38 w 128"/>
                    <a:gd name="T41" fmla="*/ 21 h 283"/>
                    <a:gd name="T42" fmla="*/ 29 w 128"/>
                    <a:gd name="T43" fmla="*/ 18 h 283"/>
                    <a:gd name="T44" fmla="*/ 68 w 128"/>
                    <a:gd name="T45" fmla="*/ 9 h 283"/>
                    <a:gd name="T46" fmla="*/ 75 w 128"/>
                    <a:gd name="T47" fmla="*/ 24 h 283"/>
                    <a:gd name="T48" fmla="*/ 121 w 128"/>
                    <a:gd name="T49" fmla="*/ 23 h 283"/>
                    <a:gd name="T50" fmla="*/ 53 w 128"/>
                    <a:gd name="T51" fmla="*/ 272 h 283"/>
                    <a:gd name="T52" fmla="*/ 63 w 128"/>
                    <a:gd name="T53" fmla="*/ 66 h 283"/>
                    <a:gd name="T54" fmla="*/ 53 w 128"/>
                    <a:gd name="T55" fmla="*/ 139 h 283"/>
                    <a:gd name="T56" fmla="*/ 20 w 128"/>
                    <a:gd name="T57" fmla="*/ 252 h 283"/>
                    <a:gd name="T58" fmla="*/ 8 w 128"/>
                    <a:gd name="T59" fmla="*/ 37 h 283"/>
                    <a:gd name="T60" fmla="*/ 0 w 128"/>
                    <a:gd name="T61" fmla="*/ 102 h 283"/>
                    <a:gd name="T62" fmla="*/ 0 w 128"/>
                    <a:gd name="T63" fmla="*/ 103 h 283"/>
                    <a:gd name="T64" fmla="*/ 0 w 128"/>
                    <a:gd name="T65" fmla="*/ 103 h 283"/>
                    <a:gd name="T66" fmla="*/ 14 w 128"/>
                    <a:gd name="T67" fmla="*/ 256 h 283"/>
                    <a:gd name="T68" fmla="*/ 15 w 128"/>
                    <a:gd name="T69" fmla="*/ 257 h 283"/>
                    <a:gd name="T70" fmla="*/ 48 w 128"/>
                    <a:gd name="T71" fmla="*/ 282 h 283"/>
                    <a:gd name="T72" fmla="*/ 48 w 128"/>
                    <a:gd name="T73" fmla="*/ 283 h 283"/>
                    <a:gd name="T74" fmla="*/ 50 w 128"/>
                    <a:gd name="T75" fmla="*/ 283 h 283"/>
                    <a:gd name="T76" fmla="*/ 52 w 128"/>
                    <a:gd name="T77" fmla="*/ 283 h 283"/>
                    <a:gd name="T78" fmla="*/ 107 w 128"/>
                    <a:gd name="T79" fmla="*/ 240 h 283"/>
                    <a:gd name="T80" fmla="*/ 108 w 128"/>
                    <a:gd name="T81" fmla="*/ 238 h 283"/>
                    <a:gd name="T82" fmla="*/ 128 w 128"/>
                    <a:gd name="T83" fmla="*/ 19 h 283"/>
                    <a:gd name="T84" fmla="*/ 128 w 128"/>
                    <a:gd name="T85" fmla="*/ 18 h 283"/>
                    <a:gd name="T86" fmla="*/ 128 w 128"/>
                    <a:gd name="T87" fmla="*/ 15 h 283"/>
                    <a:gd name="T88" fmla="*/ 125 w 128"/>
                    <a:gd name="T89" fmla="*/ 14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283">
                      <a:moveTo>
                        <a:pt x="125" y="14"/>
                      </a:moveTo>
                      <a:lnTo>
                        <a:pt x="69" y="1"/>
                      </a:lnTo>
                      <a:lnTo>
                        <a:pt x="69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37"/>
                      </a:lnTo>
                      <a:lnTo>
                        <a:pt x="8" y="37"/>
                      </a:lnTo>
                      <a:lnTo>
                        <a:pt x="8" y="22"/>
                      </a:lnTo>
                      <a:lnTo>
                        <a:pt x="58" y="34"/>
                      </a:lnTo>
                      <a:lnTo>
                        <a:pt x="56" y="66"/>
                      </a:lnTo>
                      <a:lnTo>
                        <a:pt x="63" y="66"/>
                      </a:lnTo>
                      <a:lnTo>
                        <a:pt x="65" y="34"/>
                      </a:lnTo>
                      <a:lnTo>
                        <a:pt x="77" y="32"/>
                      </a:lnTo>
                      <a:lnTo>
                        <a:pt x="75" y="24"/>
                      </a:lnTo>
                      <a:lnTo>
                        <a:pt x="62" y="26"/>
                      </a:lnTo>
                      <a:lnTo>
                        <a:pt x="61" y="26"/>
                      </a:lnTo>
                      <a:lnTo>
                        <a:pt x="61" y="26"/>
                      </a:lnTo>
                      <a:lnTo>
                        <a:pt x="61" y="26"/>
                      </a:lnTo>
                      <a:lnTo>
                        <a:pt x="61" y="26"/>
                      </a:lnTo>
                      <a:lnTo>
                        <a:pt x="60" y="26"/>
                      </a:lnTo>
                      <a:lnTo>
                        <a:pt x="60" y="26"/>
                      </a:lnTo>
                      <a:lnTo>
                        <a:pt x="60" y="26"/>
                      </a:lnTo>
                      <a:lnTo>
                        <a:pt x="59" y="26"/>
                      </a:lnTo>
                      <a:lnTo>
                        <a:pt x="59" y="25"/>
                      </a:lnTo>
                      <a:lnTo>
                        <a:pt x="58" y="25"/>
                      </a:lnTo>
                      <a:lnTo>
                        <a:pt x="58" y="25"/>
                      </a:lnTo>
                      <a:lnTo>
                        <a:pt x="57" y="25"/>
                      </a:lnTo>
                      <a:lnTo>
                        <a:pt x="57" y="25"/>
                      </a:lnTo>
                      <a:lnTo>
                        <a:pt x="56" y="25"/>
                      </a:lnTo>
                      <a:lnTo>
                        <a:pt x="55" y="25"/>
                      </a:lnTo>
                      <a:lnTo>
                        <a:pt x="52" y="24"/>
                      </a:lnTo>
                      <a:lnTo>
                        <a:pt x="49" y="23"/>
                      </a:lnTo>
                      <a:lnTo>
                        <a:pt x="45" y="22"/>
                      </a:lnTo>
                      <a:lnTo>
                        <a:pt x="42" y="22"/>
                      </a:lnTo>
                      <a:lnTo>
                        <a:pt x="38" y="21"/>
                      </a:lnTo>
                      <a:lnTo>
                        <a:pt x="33" y="19"/>
                      </a:lnTo>
                      <a:lnTo>
                        <a:pt x="29" y="18"/>
                      </a:lnTo>
                      <a:lnTo>
                        <a:pt x="26" y="18"/>
                      </a:lnTo>
                      <a:lnTo>
                        <a:pt x="68" y="9"/>
                      </a:lnTo>
                      <a:lnTo>
                        <a:pt x="107" y="18"/>
                      </a:lnTo>
                      <a:lnTo>
                        <a:pt x="75" y="24"/>
                      </a:lnTo>
                      <a:lnTo>
                        <a:pt x="77" y="32"/>
                      </a:lnTo>
                      <a:lnTo>
                        <a:pt x="121" y="23"/>
                      </a:lnTo>
                      <a:lnTo>
                        <a:pt x="102" y="234"/>
                      </a:lnTo>
                      <a:lnTo>
                        <a:pt x="53" y="272"/>
                      </a:lnTo>
                      <a:lnTo>
                        <a:pt x="60" y="130"/>
                      </a:lnTo>
                      <a:lnTo>
                        <a:pt x="63" y="66"/>
                      </a:lnTo>
                      <a:lnTo>
                        <a:pt x="56" y="66"/>
                      </a:lnTo>
                      <a:lnTo>
                        <a:pt x="53" y="139"/>
                      </a:lnTo>
                      <a:lnTo>
                        <a:pt x="46" y="272"/>
                      </a:lnTo>
                      <a:lnTo>
                        <a:pt x="20" y="252"/>
                      </a:lnTo>
                      <a:lnTo>
                        <a:pt x="7" y="102"/>
                      </a:lnTo>
                      <a:lnTo>
                        <a:pt x="8" y="37"/>
                      </a:lnTo>
                      <a:lnTo>
                        <a:pt x="1" y="37"/>
                      </a:lnTo>
                      <a:lnTo>
                        <a:pt x="0" y="102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14" y="255"/>
                      </a:lnTo>
                      <a:lnTo>
                        <a:pt x="14" y="256"/>
                      </a:lnTo>
                      <a:lnTo>
                        <a:pt x="14" y="257"/>
                      </a:lnTo>
                      <a:lnTo>
                        <a:pt x="15" y="257"/>
                      </a:lnTo>
                      <a:lnTo>
                        <a:pt x="15" y="258"/>
                      </a:lnTo>
                      <a:lnTo>
                        <a:pt x="48" y="282"/>
                      </a:lnTo>
                      <a:lnTo>
                        <a:pt x="48" y="282"/>
                      </a:lnTo>
                      <a:lnTo>
                        <a:pt x="48" y="283"/>
                      </a:lnTo>
                      <a:lnTo>
                        <a:pt x="49" y="283"/>
                      </a:lnTo>
                      <a:lnTo>
                        <a:pt x="50" y="283"/>
                      </a:lnTo>
                      <a:lnTo>
                        <a:pt x="51" y="283"/>
                      </a:lnTo>
                      <a:lnTo>
                        <a:pt x="52" y="283"/>
                      </a:lnTo>
                      <a:lnTo>
                        <a:pt x="107" y="240"/>
                      </a:lnTo>
                      <a:lnTo>
                        <a:pt x="107" y="240"/>
                      </a:lnTo>
                      <a:lnTo>
                        <a:pt x="108" y="239"/>
                      </a:lnTo>
                      <a:lnTo>
                        <a:pt x="108" y="238"/>
                      </a:lnTo>
                      <a:lnTo>
                        <a:pt x="108" y="237"/>
                      </a:lnTo>
                      <a:lnTo>
                        <a:pt x="128" y="19"/>
                      </a:lnTo>
                      <a:lnTo>
                        <a:pt x="128" y="19"/>
                      </a:lnTo>
                      <a:lnTo>
                        <a:pt x="128" y="18"/>
                      </a:lnTo>
                      <a:lnTo>
                        <a:pt x="128" y="16"/>
                      </a:lnTo>
                      <a:lnTo>
                        <a:pt x="128" y="15"/>
                      </a:lnTo>
                      <a:lnTo>
                        <a:pt x="127" y="14"/>
                      </a:lnTo>
                      <a:lnTo>
                        <a:pt x="12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7" name="Freeform 262">
                  <a:extLst>
                    <a:ext uri="{FF2B5EF4-FFF2-40B4-BE49-F238E27FC236}">
                      <a16:creationId xmlns:a16="http://schemas.microsoft.com/office/drawing/2014/main" id="{E0BFF4D6-FEC1-45C2-98DC-526B250B3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759"/>
                  <a:ext cx="70" cy="215"/>
                </a:xfrm>
                <a:custGeom>
                  <a:avLst/>
                  <a:gdLst>
                    <a:gd name="T0" fmla="*/ 0 w 70"/>
                    <a:gd name="T1" fmla="*/ 0 h 215"/>
                    <a:gd name="T2" fmla="*/ 21 w 70"/>
                    <a:gd name="T3" fmla="*/ 177 h 215"/>
                    <a:gd name="T4" fmla="*/ 70 w 70"/>
                    <a:gd name="T5" fmla="*/ 215 h 215"/>
                    <a:gd name="T6" fmla="*/ 61 w 70"/>
                    <a:gd name="T7" fmla="*/ 27 h 215"/>
                    <a:gd name="T8" fmla="*/ 0 w 70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215">
                      <a:moveTo>
                        <a:pt x="0" y="0"/>
                      </a:moveTo>
                      <a:lnTo>
                        <a:pt x="21" y="177"/>
                      </a:lnTo>
                      <a:lnTo>
                        <a:pt x="70" y="215"/>
                      </a:lnTo>
                      <a:lnTo>
                        <a:pt x="61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D1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8" name="Freeform 263">
                  <a:extLst>
                    <a:ext uri="{FF2B5EF4-FFF2-40B4-BE49-F238E27FC236}">
                      <a16:creationId xmlns:a16="http://schemas.microsoft.com/office/drawing/2014/main" id="{4D20DFBD-FF0F-49D2-8992-C867BC7CD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734"/>
                  <a:ext cx="118" cy="53"/>
                </a:xfrm>
                <a:custGeom>
                  <a:avLst/>
                  <a:gdLst>
                    <a:gd name="T0" fmla="*/ 55 w 118"/>
                    <a:gd name="T1" fmla="*/ 0 h 53"/>
                    <a:gd name="T2" fmla="*/ 0 w 118"/>
                    <a:gd name="T3" fmla="*/ 25 h 53"/>
                    <a:gd name="T4" fmla="*/ 0 w 118"/>
                    <a:gd name="T5" fmla="*/ 25 h 53"/>
                    <a:gd name="T6" fmla="*/ 61 w 118"/>
                    <a:gd name="T7" fmla="*/ 52 h 53"/>
                    <a:gd name="T8" fmla="*/ 62 w 118"/>
                    <a:gd name="T9" fmla="*/ 53 h 53"/>
                    <a:gd name="T10" fmla="*/ 118 w 118"/>
                    <a:gd name="T11" fmla="*/ 28 h 53"/>
                    <a:gd name="T12" fmla="*/ 55 w 118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53">
                      <a:moveTo>
                        <a:pt x="55" y="0"/>
                      </a:move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61" y="52"/>
                      </a:lnTo>
                      <a:lnTo>
                        <a:pt x="62" y="53"/>
                      </a:lnTo>
                      <a:lnTo>
                        <a:pt x="118" y="28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1691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19" name="Freeform 264">
                  <a:extLst>
                    <a:ext uri="{FF2B5EF4-FFF2-40B4-BE49-F238E27FC236}">
                      <a16:creationId xmlns:a16="http://schemas.microsoft.com/office/drawing/2014/main" id="{F14BFFC0-4F60-4448-AA66-97C51255F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762"/>
                  <a:ext cx="58" cy="212"/>
                </a:xfrm>
                <a:custGeom>
                  <a:avLst/>
                  <a:gdLst>
                    <a:gd name="T0" fmla="*/ 1 w 58"/>
                    <a:gd name="T1" fmla="*/ 25 h 212"/>
                    <a:gd name="T2" fmla="*/ 0 w 58"/>
                    <a:gd name="T3" fmla="*/ 24 h 212"/>
                    <a:gd name="T4" fmla="*/ 9 w 58"/>
                    <a:gd name="T5" fmla="*/ 212 h 212"/>
                    <a:gd name="T6" fmla="*/ 9 w 58"/>
                    <a:gd name="T7" fmla="*/ 212 h 212"/>
                    <a:gd name="T8" fmla="*/ 52 w 58"/>
                    <a:gd name="T9" fmla="*/ 180 h 212"/>
                    <a:gd name="T10" fmla="*/ 58 w 58"/>
                    <a:gd name="T11" fmla="*/ 1 h 212"/>
                    <a:gd name="T12" fmla="*/ 57 w 58"/>
                    <a:gd name="T13" fmla="*/ 0 h 212"/>
                    <a:gd name="T14" fmla="*/ 1 w 58"/>
                    <a:gd name="T15" fmla="*/ 25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212">
                      <a:moveTo>
                        <a:pt x="1" y="25"/>
                      </a:moveTo>
                      <a:lnTo>
                        <a:pt x="0" y="24"/>
                      </a:lnTo>
                      <a:lnTo>
                        <a:pt x="9" y="212"/>
                      </a:lnTo>
                      <a:lnTo>
                        <a:pt x="9" y="212"/>
                      </a:lnTo>
                      <a:lnTo>
                        <a:pt x="52" y="180"/>
                      </a:ln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solidFill>
                  <a:srgbClr val="0019D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20" name="Freeform 265">
                  <a:extLst>
                    <a:ext uri="{FF2B5EF4-FFF2-40B4-BE49-F238E27FC236}">
                      <a16:creationId xmlns:a16="http://schemas.microsoft.com/office/drawing/2014/main" id="{CE1B6A25-48A6-4F9B-93F8-58DB2958D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30"/>
                  <a:ext cx="126" cy="249"/>
                </a:xfrm>
                <a:custGeom>
                  <a:avLst/>
                  <a:gdLst>
                    <a:gd name="T0" fmla="*/ 114 w 126"/>
                    <a:gd name="T1" fmla="*/ 210 h 249"/>
                    <a:gd name="T2" fmla="*/ 68 w 126"/>
                    <a:gd name="T3" fmla="*/ 60 h 249"/>
                    <a:gd name="T4" fmla="*/ 117 w 126"/>
                    <a:gd name="T5" fmla="*/ 122 h 249"/>
                    <a:gd name="T6" fmla="*/ 126 w 126"/>
                    <a:gd name="T7" fmla="*/ 33 h 249"/>
                    <a:gd name="T8" fmla="*/ 125 w 126"/>
                    <a:gd name="T9" fmla="*/ 30 h 249"/>
                    <a:gd name="T10" fmla="*/ 124 w 126"/>
                    <a:gd name="T11" fmla="*/ 29 h 249"/>
                    <a:gd name="T12" fmla="*/ 60 w 126"/>
                    <a:gd name="T13" fmla="*/ 0 h 249"/>
                    <a:gd name="T14" fmla="*/ 59 w 126"/>
                    <a:gd name="T15" fmla="*/ 0 h 249"/>
                    <a:gd name="T16" fmla="*/ 57 w 126"/>
                    <a:gd name="T17" fmla="*/ 0 h 249"/>
                    <a:gd name="T18" fmla="*/ 50 w 126"/>
                    <a:gd name="T19" fmla="*/ 12 h 249"/>
                    <a:gd name="T20" fmla="*/ 112 w 126"/>
                    <a:gd name="T21" fmla="*/ 32 h 249"/>
                    <a:gd name="T22" fmla="*/ 66 w 126"/>
                    <a:gd name="T23" fmla="*/ 52 h 249"/>
                    <a:gd name="T24" fmla="*/ 66 w 126"/>
                    <a:gd name="T25" fmla="*/ 52 h 249"/>
                    <a:gd name="T26" fmla="*/ 66 w 126"/>
                    <a:gd name="T27" fmla="*/ 52 h 249"/>
                    <a:gd name="T28" fmla="*/ 50 w 126"/>
                    <a:gd name="T29" fmla="*/ 12 h 249"/>
                    <a:gd name="T30" fmla="*/ 3 w 126"/>
                    <a:gd name="T31" fmla="*/ 25 h 249"/>
                    <a:gd name="T32" fmla="*/ 1 w 126"/>
                    <a:gd name="T33" fmla="*/ 27 h 249"/>
                    <a:gd name="T34" fmla="*/ 0 w 126"/>
                    <a:gd name="T35" fmla="*/ 29 h 249"/>
                    <a:gd name="T36" fmla="*/ 0 w 126"/>
                    <a:gd name="T37" fmla="*/ 30 h 249"/>
                    <a:gd name="T38" fmla="*/ 0 w 126"/>
                    <a:gd name="T39" fmla="*/ 30 h 249"/>
                    <a:gd name="T40" fmla="*/ 6 w 126"/>
                    <a:gd name="T41" fmla="*/ 77 h 249"/>
                    <a:gd name="T42" fmla="*/ 8 w 126"/>
                    <a:gd name="T43" fmla="*/ 36 h 249"/>
                    <a:gd name="T44" fmla="*/ 70 w 126"/>
                    <a:gd name="T45" fmla="*/ 236 h 249"/>
                    <a:gd name="T46" fmla="*/ 13 w 126"/>
                    <a:gd name="T47" fmla="*/ 74 h 249"/>
                    <a:gd name="T48" fmla="*/ 22 w 126"/>
                    <a:gd name="T49" fmla="*/ 206 h 249"/>
                    <a:gd name="T50" fmla="*/ 22 w 126"/>
                    <a:gd name="T51" fmla="*/ 208 h 249"/>
                    <a:gd name="T52" fmla="*/ 24 w 126"/>
                    <a:gd name="T53" fmla="*/ 209 h 249"/>
                    <a:gd name="T54" fmla="*/ 72 w 126"/>
                    <a:gd name="T55" fmla="*/ 248 h 249"/>
                    <a:gd name="T56" fmla="*/ 72 w 126"/>
                    <a:gd name="T57" fmla="*/ 248 h 249"/>
                    <a:gd name="T58" fmla="*/ 72 w 126"/>
                    <a:gd name="T59" fmla="*/ 248 h 249"/>
                    <a:gd name="T60" fmla="*/ 74 w 126"/>
                    <a:gd name="T61" fmla="*/ 249 h 249"/>
                    <a:gd name="T62" fmla="*/ 75 w 126"/>
                    <a:gd name="T63" fmla="*/ 248 h 249"/>
                    <a:gd name="T64" fmla="*/ 120 w 126"/>
                    <a:gd name="T65" fmla="*/ 215 h 249"/>
                    <a:gd name="T66" fmla="*/ 121 w 126"/>
                    <a:gd name="T67" fmla="*/ 213 h 249"/>
                    <a:gd name="T68" fmla="*/ 123 w 126"/>
                    <a:gd name="T69" fmla="*/ 12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6" h="249">
                      <a:moveTo>
                        <a:pt x="117" y="122"/>
                      </a:moveTo>
                      <a:lnTo>
                        <a:pt x="114" y="210"/>
                      </a:lnTo>
                      <a:lnTo>
                        <a:pt x="76" y="237"/>
                      </a:lnTo>
                      <a:lnTo>
                        <a:pt x="68" y="60"/>
                      </a:lnTo>
                      <a:lnTo>
                        <a:pt x="119" y="38"/>
                      </a:lnTo>
                      <a:lnTo>
                        <a:pt x="117" y="122"/>
                      </a:lnTo>
                      <a:lnTo>
                        <a:pt x="123" y="121"/>
                      </a:lnTo>
                      <a:lnTo>
                        <a:pt x="126" y="33"/>
                      </a:lnTo>
                      <a:lnTo>
                        <a:pt x="126" y="32"/>
                      </a:lnTo>
                      <a:lnTo>
                        <a:pt x="125" y="30"/>
                      </a:lnTo>
                      <a:lnTo>
                        <a:pt x="125" y="29"/>
                      </a:lnTo>
                      <a:lnTo>
                        <a:pt x="124" y="29"/>
                      </a:lnTo>
                      <a:lnTo>
                        <a:pt x="123" y="28"/>
                      </a:lnTo>
                      <a:lnTo>
                        <a:pt x="6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7" y="0"/>
                      </a:lnTo>
                      <a:lnTo>
                        <a:pt x="46" y="5"/>
                      </a:lnTo>
                      <a:lnTo>
                        <a:pt x="50" y="12"/>
                      </a:lnTo>
                      <a:lnTo>
                        <a:pt x="59" y="9"/>
                      </a:lnTo>
                      <a:lnTo>
                        <a:pt x="112" y="3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lnTo>
                        <a:pt x="13" y="29"/>
                      </a:lnTo>
                      <a:lnTo>
                        <a:pt x="50" y="12"/>
                      </a:lnTo>
                      <a:lnTo>
                        <a:pt x="46" y="5"/>
                      </a:lnTo>
                      <a:lnTo>
                        <a:pt x="3" y="25"/>
                      </a:lnTo>
                      <a:lnTo>
                        <a:pt x="2" y="26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6" y="77"/>
                      </a:lnTo>
                      <a:lnTo>
                        <a:pt x="13" y="74"/>
                      </a:lnTo>
                      <a:lnTo>
                        <a:pt x="8" y="36"/>
                      </a:lnTo>
                      <a:lnTo>
                        <a:pt x="62" y="59"/>
                      </a:lnTo>
                      <a:lnTo>
                        <a:pt x="70" y="236"/>
                      </a:lnTo>
                      <a:lnTo>
                        <a:pt x="28" y="203"/>
                      </a:lnTo>
                      <a:lnTo>
                        <a:pt x="13" y="74"/>
                      </a:lnTo>
                      <a:lnTo>
                        <a:pt x="6" y="77"/>
                      </a:lnTo>
                      <a:lnTo>
                        <a:pt x="22" y="206"/>
                      </a:lnTo>
                      <a:lnTo>
                        <a:pt x="22" y="207"/>
                      </a:lnTo>
                      <a:lnTo>
                        <a:pt x="22" y="208"/>
                      </a:lnTo>
                      <a:lnTo>
                        <a:pt x="23" y="209"/>
                      </a:lnTo>
                      <a:lnTo>
                        <a:pt x="24" y="209"/>
                      </a:lnTo>
                      <a:lnTo>
                        <a:pt x="72" y="248"/>
                      </a:lnTo>
                      <a:lnTo>
                        <a:pt x="72" y="248"/>
                      </a:lnTo>
                      <a:lnTo>
                        <a:pt x="72" y="248"/>
                      </a:lnTo>
                      <a:lnTo>
                        <a:pt x="72" y="248"/>
                      </a:lnTo>
                      <a:lnTo>
                        <a:pt x="72" y="248"/>
                      </a:lnTo>
                      <a:lnTo>
                        <a:pt x="72" y="248"/>
                      </a:lnTo>
                      <a:lnTo>
                        <a:pt x="73" y="249"/>
                      </a:lnTo>
                      <a:lnTo>
                        <a:pt x="74" y="249"/>
                      </a:lnTo>
                      <a:lnTo>
                        <a:pt x="74" y="249"/>
                      </a:lnTo>
                      <a:lnTo>
                        <a:pt x="75" y="248"/>
                      </a:lnTo>
                      <a:lnTo>
                        <a:pt x="119" y="216"/>
                      </a:lnTo>
                      <a:lnTo>
                        <a:pt x="120" y="215"/>
                      </a:lnTo>
                      <a:lnTo>
                        <a:pt x="120" y="214"/>
                      </a:lnTo>
                      <a:lnTo>
                        <a:pt x="121" y="213"/>
                      </a:lnTo>
                      <a:lnTo>
                        <a:pt x="121" y="212"/>
                      </a:lnTo>
                      <a:lnTo>
                        <a:pt x="123" y="121"/>
                      </a:lnTo>
                      <a:lnTo>
                        <a:pt x="117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 b="0">
                    <a:solidFill>
                      <a:srgbClr val="002060"/>
                    </a:solidFill>
                    <a:cs typeface="B Zar" panose="00000400000000000000" pitchFamily="2" charset="-78"/>
                  </a:endParaRPr>
                </a:p>
              </p:txBody>
            </p:sp>
          </p:grpSp>
          <p:pic>
            <p:nvPicPr>
              <p:cNvPr id="102" name="Picture 266" descr="bs01872_">
                <a:extLst>
                  <a:ext uri="{FF2B5EF4-FFF2-40B4-BE49-F238E27FC236}">
                    <a16:creationId xmlns:a16="http://schemas.microsoft.com/office/drawing/2014/main" id="{319C54FA-EBE1-4B3B-B77B-EFDD0EFB4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1" y="3583"/>
                <a:ext cx="357" cy="25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6A34D36-89FE-4F87-9721-512FB8BE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2204864"/>
            <a:ext cx="1062291" cy="945188"/>
          </a:xfrm>
          <a:prstGeom prst="rect">
            <a:avLst/>
          </a:prstGeom>
        </p:spPr>
      </p:pic>
      <p:grpSp>
        <p:nvGrpSpPr>
          <p:cNvPr id="434" name="Group 433">
            <a:extLst>
              <a:ext uri="{FF2B5EF4-FFF2-40B4-BE49-F238E27FC236}">
                <a16:creationId xmlns:a16="http://schemas.microsoft.com/office/drawing/2014/main" id="{E94F6380-9B9E-4C10-9637-CD3488787EB7}"/>
              </a:ext>
            </a:extLst>
          </p:cNvPr>
          <p:cNvGrpSpPr/>
          <p:nvPr/>
        </p:nvGrpSpPr>
        <p:grpSpPr>
          <a:xfrm>
            <a:off x="8328248" y="4941168"/>
            <a:ext cx="2733675" cy="1499742"/>
            <a:chOff x="8328248" y="4941168"/>
            <a:chExt cx="2733675" cy="1499742"/>
          </a:xfrm>
        </p:grpSpPr>
        <p:grpSp>
          <p:nvGrpSpPr>
            <p:cNvPr id="138" name="Group 57">
              <a:extLst>
                <a:ext uri="{FF2B5EF4-FFF2-40B4-BE49-F238E27FC236}">
                  <a16:creationId xmlns:a16="http://schemas.microsoft.com/office/drawing/2014/main" id="{09FABD0B-02F0-415E-967E-D2490CC12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248" y="5085184"/>
              <a:ext cx="1033462" cy="1085850"/>
              <a:chOff x="1416" y="1057"/>
              <a:chExt cx="651" cy="792"/>
            </a:xfrm>
          </p:grpSpPr>
          <p:grpSp>
            <p:nvGrpSpPr>
              <p:cNvPr id="139" name="Group 58">
                <a:extLst>
                  <a:ext uri="{FF2B5EF4-FFF2-40B4-BE49-F238E27FC236}">
                    <a16:creationId xmlns:a16="http://schemas.microsoft.com/office/drawing/2014/main" id="{067FEF0D-4D73-4AF0-AA07-E54F5EAB6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1263"/>
                <a:ext cx="494" cy="366"/>
                <a:chOff x="203" y="1841"/>
                <a:chExt cx="746" cy="744"/>
              </a:xfrm>
            </p:grpSpPr>
            <p:sp>
              <p:nvSpPr>
                <p:cNvPr id="146" name="Freeform 59">
                  <a:extLst>
                    <a:ext uri="{FF2B5EF4-FFF2-40B4-BE49-F238E27FC236}">
                      <a16:creationId xmlns:a16="http://schemas.microsoft.com/office/drawing/2014/main" id="{B9D1E048-14E8-4C8C-AA7E-387D03471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600000">
                  <a:off x="203" y="1841"/>
                  <a:ext cx="746" cy="744"/>
                </a:xfrm>
                <a:custGeom>
                  <a:avLst/>
                  <a:gdLst>
                    <a:gd name="T0" fmla="*/ 713 w 2018"/>
                    <a:gd name="T1" fmla="*/ 69 h 2968"/>
                    <a:gd name="T2" fmla="*/ 238 w 2018"/>
                    <a:gd name="T3" fmla="*/ 369 h 2968"/>
                    <a:gd name="T4" fmla="*/ 87 w 2018"/>
                    <a:gd name="T5" fmla="*/ 1008 h 2968"/>
                    <a:gd name="T6" fmla="*/ 50 w 2018"/>
                    <a:gd name="T7" fmla="*/ 2097 h 2968"/>
                    <a:gd name="T8" fmla="*/ 388 w 2018"/>
                    <a:gd name="T9" fmla="*/ 2799 h 2968"/>
                    <a:gd name="T10" fmla="*/ 1415 w 2018"/>
                    <a:gd name="T11" fmla="*/ 2861 h 2968"/>
                    <a:gd name="T12" fmla="*/ 1916 w 2018"/>
                    <a:gd name="T13" fmla="*/ 2160 h 2968"/>
                    <a:gd name="T14" fmla="*/ 1953 w 2018"/>
                    <a:gd name="T15" fmla="*/ 632 h 2968"/>
                    <a:gd name="T16" fmla="*/ 1527 w 2018"/>
                    <a:gd name="T17" fmla="*/ 94 h 2968"/>
                    <a:gd name="T18" fmla="*/ 713 w 2018"/>
                    <a:gd name="T19" fmla="*/ 69 h 2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18" h="2968">
                      <a:moveTo>
                        <a:pt x="713" y="69"/>
                      </a:moveTo>
                      <a:cubicBezTo>
                        <a:pt x="498" y="115"/>
                        <a:pt x="342" y="212"/>
                        <a:pt x="238" y="369"/>
                      </a:cubicBezTo>
                      <a:cubicBezTo>
                        <a:pt x="134" y="526"/>
                        <a:pt x="118" y="720"/>
                        <a:pt x="87" y="1008"/>
                      </a:cubicBezTo>
                      <a:cubicBezTo>
                        <a:pt x="56" y="1296"/>
                        <a:pt x="0" y="1799"/>
                        <a:pt x="50" y="2097"/>
                      </a:cubicBezTo>
                      <a:cubicBezTo>
                        <a:pt x="100" y="2395"/>
                        <a:pt x="160" y="2672"/>
                        <a:pt x="388" y="2799"/>
                      </a:cubicBezTo>
                      <a:cubicBezTo>
                        <a:pt x="616" y="2926"/>
                        <a:pt x="1160" y="2968"/>
                        <a:pt x="1415" y="2861"/>
                      </a:cubicBezTo>
                      <a:cubicBezTo>
                        <a:pt x="1670" y="2754"/>
                        <a:pt x="1826" y="2531"/>
                        <a:pt x="1916" y="2160"/>
                      </a:cubicBezTo>
                      <a:cubicBezTo>
                        <a:pt x="2006" y="1789"/>
                        <a:pt x="2018" y="976"/>
                        <a:pt x="1953" y="632"/>
                      </a:cubicBezTo>
                      <a:cubicBezTo>
                        <a:pt x="1888" y="288"/>
                        <a:pt x="1734" y="188"/>
                        <a:pt x="1527" y="94"/>
                      </a:cubicBezTo>
                      <a:cubicBezTo>
                        <a:pt x="1320" y="0"/>
                        <a:pt x="928" y="23"/>
                        <a:pt x="713" y="69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12700" cap="flat" cmpd="sng">
                  <a:prstDash val="solid"/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Front">
                    <a:rot lat="17099998" lon="0" rev="0"/>
                  </a:camera>
                  <a:lightRig rig="legacyFlat4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00FFFF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n-US"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47" name="Text Box 60">
                  <a:extLst>
                    <a:ext uri="{FF2B5EF4-FFF2-40B4-BE49-F238E27FC236}">
                      <a16:creationId xmlns:a16="http://schemas.microsoft.com/office/drawing/2014/main" id="{BF6959BA-4BC8-4CC9-8B6D-5BE61A1C28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" y="2102"/>
                  <a:ext cx="696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000">
                    <a:latin typeface="Tahoma" pitchFamily="34" charset="0"/>
                    <a:cs typeface="B Zar" panose="00000400000000000000" pitchFamily="2" charset="-78"/>
                  </a:endParaRPr>
                </a:p>
              </p:txBody>
            </p:sp>
          </p:grpSp>
          <p:pic>
            <p:nvPicPr>
              <p:cNvPr id="140" name="Picture 61" descr="j0319484[1]">
                <a:extLst>
                  <a:ext uri="{FF2B5EF4-FFF2-40B4-BE49-F238E27FC236}">
                    <a16:creationId xmlns:a16="http://schemas.microsoft.com/office/drawing/2014/main" id="{3492588F-98B4-4C39-899C-3B1E038AB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" y="1057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62" descr="j0319484[1]">
                <a:extLst>
                  <a:ext uri="{FF2B5EF4-FFF2-40B4-BE49-F238E27FC236}">
                    <a16:creationId xmlns:a16="http://schemas.microsoft.com/office/drawing/2014/main" id="{F1903811-783B-4548-8446-73CC7E6C3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1122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63" descr="j0319484[1]">
                <a:extLst>
                  <a:ext uri="{FF2B5EF4-FFF2-40B4-BE49-F238E27FC236}">
                    <a16:creationId xmlns:a16="http://schemas.microsoft.com/office/drawing/2014/main" id="{FAAA440D-1CB9-4A58-885E-059298B2D4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7" y="1717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3" name="AutoShape 64">
                <a:extLst>
                  <a:ext uri="{FF2B5EF4-FFF2-40B4-BE49-F238E27FC236}">
                    <a16:creationId xmlns:a16="http://schemas.microsoft.com/office/drawing/2014/main" id="{481B2769-26ED-4C3E-91FE-BE3DB9569517}"/>
                  </a:ext>
                </a:extLst>
              </p:cNvPr>
              <p:cNvCxnSpPr>
                <a:cxnSpLocks noChangeShapeType="1"/>
                <a:stCxn id="147" idx="0"/>
                <a:endCxn id="141" idx="2"/>
              </p:cNvCxnSpPr>
              <p:nvPr/>
            </p:nvCxnSpPr>
            <p:spPr bwMode="auto">
              <a:xfrm rot="16200000">
                <a:off x="1799" y="1258"/>
                <a:ext cx="138" cy="129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AutoShape 65">
                <a:extLst>
                  <a:ext uri="{FF2B5EF4-FFF2-40B4-BE49-F238E27FC236}">
                    <a16:creationId xmlns:a16="http://schemas.microsoft.com/office/drawing/2014/main" id="{594A672E-A9B3-4085-AFE5-0CC25136A042}"/>
                  </a:ext>
                </a:extLst>
              </p:cNvPr>
              <p:cNvCxnSpPr>
                <a:cxnSpLocks noChangeShapeType="1"/>
                <a:stCxn id="147" idx="0"/>
                <a:endCxn id="140" idx="2"/>
              </p:cNvCxnSpPr>
              <p:nvPr/>
            </p:nvCxnSpPr>
            <p:spPr bwMode="auto">
              <a:xfrm rot="5400000" flipH="1">
                <a:off x="1575" y="1165"/>
                <a:ext cx="203" cy="252"/>
              </a:xfrm>
              <a:prstGeom prst="curvedConnector3">
                <a:avLst>
                  <a:gd name="adj1" fmla="val 4975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AutoShape 66">
                <a:extLst>
                  <a:ext uri="{FF2B5EF4-FFF2-40B4-BE49-F238E27FC236}">
                    <a16:creationId xmlns:a16="http://schemas.microsoft.com/office/drawing/2014/main" id="{EA9C242D-5855-410A-9671-2EFE713B62EE}"/>
                  </a:ext>
                </a:extLst>
              </p:cNvPr>
              <p:cNvCxnSpPr>
                <a:cxnSpLocks noChangeShapeType="1"/>
                <a:stCxn id="147" idx="2"/>
                <a:endCxn id="142" idx="0"/>
              </p:cNvCxnSpPr>
              <p:nvPr/>
            </p:nvCxnSpPr>
            <p:spPr bwMode="auto">
              <a:xfrm rot="5400000">
                <a:off x="1717" y="1631"/>
                <a:ext cx="171" cy="1"/>
              </a:xfrm>
              <a:prstGeom prst="curvedConnector3">
                <a:avLst>
                  <a:gd name="adj1" fmla="val 4970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" name="Group 67">
              <a:extLst>
                <a:ext uri="{FF2B5EF4-FFF2-40B4-BE49-F238E27FC236}">
                  <a16:creationId xmlns:a16="http://schemas.microsoft.com/office/drawing/2014/main" id="{E26CC4C6-5C8A-44CF-B3DD-41E6376DE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0099" y="5534447"/>
              <a:ext cx="1258887" cy="906463"/>
              <a:chOff x="1079" y="1756"/>
              <a:chExt cx="793" cy="571"/>
            </a:xfrm>
          </p:grpSpPr>
          <p:grpSp>
            <p:nvGrpSpPr>
              <p:cNvPr id="149" name="Group 68">
                <a:extLst>
                  <a:ext uri="{FF2B5EF4-FFF2-40B4-BE49-F238E27FC236}">
                    <a16:creationId xmlns:a16="http://schemas.microsoft.com/office/drawing/2014/main" id="{F72A9E58-4495-4D54-A00B-06971F6FF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" y="1925"/>
                <a:ext cx="458" cy="402"/>
                <a:chOff x="203" y="1841"/>
                <a:chExt cx="746" cy="744"/>
              </a:xfrm>
            </p:grpSpPr>
            <p:sp>
              <p:nvSpPr>
                <p:cNvPr id="154" name="Freeform 69">
                  <a:extLst>
                    <a:ext uri="{FF2B5EF4-FFF2-40B4-BE49-F238E27FC236}">
                      <a16:creationId xmlns:a16="http://schemas.microsoft.com/office/drawing/2014/main" id="{608020CA-6425-4CE6-91FD-278010A16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600000">
                  <a:off x="203" y="1841"/>
                  <a:ext cx="746" cy="744"/>
                </a:xfrm>
                <a:custGeom>
                  <a:avLst/>
                  <a:gdLst>
                    <a:gd name="T0" fmla="*/ 713 w 2018"/>
                    <a:gd name="T1" fmla="*/ 69 h 2968"/>
                    <a:gd name="T2" fmla="*/ 238 w 2018"/>
                    <a:gd name="T3" fmla="*/ 369 h 2968"/>
                    <a:gd name="T4" fmla="*/ 87 w 2018"/>
                    <a:gd name="T5" fmla="*/ 1008 h 2968"/>
                    <a:gd name="T6" fmla="*/ 50 w 2018"/>
                    <a:gd name="T7" fmla="*/ 2097 h 2968"/>
                    <a:gd name="T8" fmla="*/ 388 w 2018"/>
                    <a:gd name="T9" fmla="*/ 2799 h 2968"/>
                    <a:gd name="T10" fmla="*/ 1415 w 2018"/>
                    <a:gd name="T11" fmla="*/ 2861 h 2968"/>
                    <a:gd name="T12" fmla="*/ 1916 w 2018"/>
                    <a:gd name="T13" fmla="*/ 2160 h 2968"/>
                    <a:gd name="T14" fmla="*/ 1953 w 2018"/>
                    <a:gd name="T15" fmla="*/ 632 h 2968"/>
                    <a:gd name="T16" fmla="*/ 1527 w 2018"/>
                    <a:gd name="T17" fmla="*/ 94 h 2968"/>
                    <a:gd name="T18" fmla="*/ 713 w 2018"/>
                    <a:gd name="T19" fmla="*/ 69 h 2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18" h="2968">
                      <a:moveTo>
                        <a:pt x="713" y="69"/>
                      </a:moveTo>
                      <a:cubicBezTo>
                        <a:pt x="498" y="115"/>
                        <a:pt x="342" y="212"/>
                        <a:pt x="238" y="369"/>
                      </a:cubicBezTo>
                      <a:cubicBezTo>
                        <a:pt x="134" y="526"/>
                        <a:pt x="118" y="720"/>
                        <a:pt x="87" y="1008"/>
                      </a:cubicBezTo>
                      <a:cubicBezTo>
                        <a:pt x="56" y="1296"/>
                        <a:pt x="0" y="1799"/>
                        <a:pt x="50" y="2097"/>
                      </a:cubicBezTo>
                      <a:cubicBezTo>
                        <a:pt x="100" y="2395"/>
                        <a:pt x="160" y="2672"/>
                        <a:pt x="388" y="2799"/>
                      </a:cubicBezTo>
                      <a:cubicBezTo>
                        <a:pt x="616" y="2926"/>
                        <a:pt x="1160" y="2968"/>
                        <a:pt x="1415" y="2861"/>
                      </a:cubicBezTo>
                      <a:cubicBezTo>
                        <a:pt x="1670" y="2754"/>
                        <a:pt x="1826" y="2531"/>
                        <a:pt x="1916" y="2160"/>
                      </a:cubicBezTo>
                      <a:cubicBezTo>
                        <a:pt x="2006" y="1789"/>
                        <a:pt x="2018" y="976"/>
                        <a:pt x="1953" y="632"/>
                      </a:cubicBezTo>
                      <a:cubicBezTo>
                        <a:pt x="1888" y="288"/>
                        <a:pt x="1734" y="188"/>
                        <a:pt x="1527" y="94"/>
                      </a:cubicBezTo>
                      <a:cubicBezTo>
                        <a:pt x="1320" y="0"/>
                        <a:pt x="928" y="23"/>
                        <a:pt x="713" y="69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prstDash val="solid"/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Front">
                    <a:rot lat="17099998" lon="0" rev="0"/>
                  </a:camera>
                  <a:lightRig rig="legacyFlat4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n-US"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55" name="Text Box 70">
                  <a:extLst>
                    <a:ext uri="{FF2B5EF4-FFF2-40B4-BE49-F238E27FC236}">
                      <a16:creationId xmlns:a16="http://schemas.microsoft.com/office/drawing/2014/main" id="{21E6B832-9B95-4783-BFBE-B7279059D4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" y="2104"/>
                  <a:ext cx="696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000">
                    <a:latin typeface="Tahoma" pitchFamily="34" charset="0"/>
                    <a:cs typeface="B Zar" panose="00000400000000000000" pitchFamily="2" charset="-78"/>
                  </a:endParaRPr>
                </a:p>
              </p:txBody>
            </p:sp>
          </p:grpSp>
          <p:pic>
            <p:nvPicPr>
              <p:cNvPr id="150" name="Picture 71" descr="j0319484[1]">
                <a:extLst>
                  <a:ext uri="{FF2B5EF4-FFF2-40B4-BE49-F238E27FC236}">
                    <a16:creationId xmlns:a16="http://schemas.microsoft.com/office/drawing/2014/main" id="{4685B8C3-C46B-477A-AEFB-EE219EC718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2" y="1867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72" descr="j0319484[1]">
                <a:extLst>
                  <a:ext uri="{FF2B5EF4-FFF2-40B4-BE49-F238E27FC236}">
                    <a16:creationId xmlns:a16="http://schemas.microsoft.com/office/drawing/2014/main" id="{70A3BD32-5C88-48E0-98B6-E995553AE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" y="1756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2" name="AutoShape 73">
                <a:extLst>
                  <a:ext uri="{FF2B5EF4-FFF2-40B4-BE49-F238E27FC236}">
                    <a16:creationId xmlns:a16="http://schemas.microsoft.com/office/drawing/2014/main" id="{2C62BFE9-0205-4782-BC42-22E514A9A95F}"/>
                  </a:ext>
                </a:extLst>
              </p:cNvPr>
              <p:cNvCxnSpPr>
                <a:cxnSpLocks noChangeShapeType="1"/>
                <a:stCxn id="155" idx="3"/>
                <a:endCxn id="150" idx="2"/>
              </p:cNvCxnSpPr>
              <p:nvPr/>
            </p:nvCxnSpPr>
            <p:spPr bwMode="auto">
              <a:xfrm flipV="1">
                <a:off x="1522" y="1999"/>
                <a:ext cx="215" cy="14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AutoShape 74">
                <a:extLst>
                  <a:ext uri="{FF2B5EF4-FFF2-40B4-BE49-F238E27FC236}">
                    <a16:creationId xmlns:a16="http://schemas.microsoft.com/office/drawing/2014/main" id="{842C325D-307F-4290-B845-429DF7E4D492}"/>
                  </a:ext>
                </a:extLst>
              </p:cNvPr>
              <p:cNvCxnSpPr>
                <a:cxnSpLocks noChangeShapeType="1"/>
                <a:stCxn id="155" idx="3"/>
                <a:endCxn id="151" idx="2"/>
              </p:cNvCxnSpPr>
              <p:nvPr/>
            </p:nvCxnSpPr>
            <p:spPr bwMode="auto">
              <a:xfrm flipH="1" flipV="1">
                <a:off x="1420" y="1888"/>
                <a:ext cx="102" cy="256"/>
              </a:xfrm>
              <a:prstGeom prst="curvedConnector4">
                <a:avLst>
                  <a:gd name="adj1" fmla="val -140194"/>
                  <a:gd name="adj2" fmla="val 6523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6" name="Group 75">
              <a:extLst>
                <a:ext uri="{FF2B5EF4-FFF2-40B4-BE49-F238E27FC236}">
                  <a16:creationId xmlns:a16="http://schemas.microsoft.com/office/drawing/2014/main" id="{ACC17675-6407-4215-B880-6E8B06FDB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835" y="5032797"/>
              <a:ext cx="827088" cy="931863"/>
              <a:chOff x="254" y="1662"/>
              <a:chExt cx="521" cy="587"/>
            </a:xfrm>
          </p:grpSpPr>
          <p:grpSp>
            <p:nvGrpSpPr>
              <p:cNvPr id="157" name="Group 76">
                <a:extLst>
                  <a:ext uri="{FF2B5EF4-FFF2-40B4-BE49-F238E27FC236}">
                    <a16:creationId xmlns:a16="http://schemas.microsoft.com/office/drawing/2014/main" id="{A6A42F86-93B7-4A38-853C-1CB334F6C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" y="1712"/>
                <a:ext cx="476" cy="537"/>
                <a:chOff x="203" y="1841"/>
                <a:chExt cx="746" cy="744"/>
              </a:xfrm>
            </p:grpSpPr>
            <p:sp>
              <p:nvSpPr>
                <p:cNvPr id="160" name="Freeform 77">
                  <a:extLst>
                    <a:ext uri="{FF2B5EF4-FFF2-40B4-BE49-F238E27FC236}">
                      <a16:creationId xmlns:a16="http://schemas.microsoft.com/office/drawing/2014/main" id="{FB8A4E22-87B0-4547-8676-3F27CE17E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600000">
                  <a:off x="203" y="1841"/>
                  <a:ext cx="746" cy="744"/>
                </a:xfrm>
                <a:custGeom>
                  <a:avLst/>
                  <a:gdLst>
                    <a:gd name="T0" fmla="*/ 713 w 2018"/>
                    <a:gd name="T1" fmla="*/ 69 h 2968"/>
                    <a:gd name="T2" fmla="*/ 238 w 2018"/>
                    <a:gd name="T3" fmla="*/ 369 h 2968"/>
                    <a:gd name="T4" fmla="*/ 87 w 2018"/>
                    <a:gd name="T5" fmla="*/ 1008 h 2968"/>
                    <a:gd name="T6" fmla="*/ 50 w 2018"/>
                    <a:gd name="T7" fmla="*/ 2097 h 2968"/>
                    <a:gd name="T8" fmla="*/ 388 w 2018"/>
                    <a:gd name="T9" fmla="*/ 2799 h 2968"/>
                    <a:gd name="T10" fmla="*/ 1415 w 2018"/>
                    <a:gd name="T11" fmla="*/ 2861 h 2968"/>
                    <a:gd name="T12" fmla="*/ 1916 w 2018"/>
                    <a:gd name="T13" fmla="*/ 2160 h 2968"/>
                    <a:gd name="T14" fmla="*/ 1953 w 2018"/>
                    <a:gd name="T15" fmla="*/ 632 h 2968"/>
                    <a:gd name="T16" fmla="*/ 1527 w 2018"/>
                    <a:gd name="T17" fmla="*/ 94 h 2968"/>
                    <a:gd name="T18" fmla="*/ 713 w 2018"/>
                    <a:gd name="T19" fmla="*/ 69 h 2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18" h="2968">
                      <a:moveTo>
                        <a:pt x="713" y="69"/>
                      </a:moveTo>
                      <a:cubicBezTo>
                        <a:pt x="498" y="115"/>
                        <a:pt x="342" y="212"/>
                        <a:pt x="238" y="369"/>
                      </a:cubicBezTo>
                      <a:cubicBezTo>
                        <a:pt x="134" y="526"/>
                        <a:pt x="118" y="720"/>
                        <a:pt x="87" y="1008"/>
                      </a:cubicBezTo>
                      <a:cubicBezTo>
                        <a:pt x="56" y="1296"/>
                        <a:pt x="0" y="1799"/>
                        <a:pt x="50" y="2097"/>
                      </a:cubicBezTo>
                      <a:cubicBezTo>
                        <a:pt x="100" y="2395"/>
                        <a:pt x="160" y="2672"/>
                        <a:pt x="388" y="2799"/>
                      </a:cubicBezTo>
                      <a:cubicBezTo>
                        <a:pt x="616" y="2926"/>
                        <a:pt x="1160" y="2968"/>
                        <a:pt x="1415" y="2861"/>
                      </a:cubicBezTo>
                      <a:cubicBezTo>
                        <a:pt x="1670" y="2754"/>
                        <a:pt x="1826" y="2531"/>
                        <a:pt x="1916" y="2160"/>
                      </a:cubicBezTo>
                      <a:cubicBezTo>
                        <a:pt x="2006" y="1789"/>
                        <a:pt x="2018" y="976"/>
                        <a:pt x="1953" y="632"/>
                      </a:cubicBezTo>
                      <a:cubicBezTo>
                        <a:pt x="1888" y="288"/>
                        <a:pt x="1734" y="188"/>
                        <a:pt x="1527" y="94"/>
                      </a:cubicBezTo>
                      <a:cubicBezTo>
                        <a:pt x="1320" y="0"/>
                        <a:pt x="928" y="23"/>
                        <a:pt x="713" y="69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12700" cap="flat" cmpd="sng">
                  <a:prstDash val="solid"/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Front">
                    <a:rot lat="17099998" lon="0" rev="0"/>
                  </a:camera>
                  <a:lightRig rig="legacyFlat4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flatTx/>
                </a:bodyPr>
                <a:lstStyle/>
                <a:p>
                  <a:endParaRPr lang="en-US"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61" name="Text Box 78">
                  <a:extLst>
                    <a:ext uri="{FF2B5EF4-FFF2-40B4-BE49-F238E27FC236}">
                      <a16:creationId xmlns:a16="http://schemas.microsoft.com/office/drawing/2014/main" id="{EBE9CB6C-079C-42D5-9023-96BFC1642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" y="2103"/>
                  <a:ext cx="6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000">
                    <a:latin typeface="Tahoma" pitchFamily="34" charset="0"/>
                    <a:cs typeface="B Zar" panose="00000400000000000000" pitchFamily="2" charset="-78"/>
                  </a:endParaRPr>
                </a:p>
              </p:txBody>
            </p:sp>
          </p:grpSp>
          <p:pic>
            <p:nvPicPr>
              <p:cNvPr id="158" name="Picture 79" descr="j0319484[1]">
                <a:extLst>
                  <a:ext uri="{FF2B5EF4-FFF2-40B4-BE49-F238E27FC236}">
                    <a16:creationId xmlns:a16="http://schemas.microsoft.com/office/drawing/2014/main" id="{7B2F9147-54A7-49AF-BBD3-996D2EA05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" y="1662"/>
                <a:ext cx="27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9" name="AutoShape 80">
                <a:extLst>
                  <a:ext uri="{FF2B5EF4-FFF2-40B4-BE49-F238E27FC236}">
                    <a16:creationId xmlns:a16="http://schemas.microsoft.com/office/drawing/2014/main" id="{45A53AAC-DBA5-480C-A814-E3941F94BCED}"/>
                  </a:ext>
                </a:extLst>
              </p:cNvPr>
              <p:cNvCxnSpPr>
                <a:cxnSpLocks noChangeShapeType="1"/>
                <a:stCxn id="161" idx="0"/>
                <a:endCxn id="158" idx="2"/>
              </p:cNvCxnSpPr>
              <p:nvPr/>
            </p:nvCxnSpPr>
            <p:spPr bwMode="auto">
              <a:xfrm rot="16200000">
                <a:off x="513" y="1774"/>
                <a:ext cx="107" cy="147"/>
              </a:xfrm>
              <a:prstGeom prst="curvedConnector3">
                <a:avLst>
                  <a:gd name="adj1" fmla="val 4953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2" name="Text Box 12">
              <a:extLst>
                <a:ext uri="{FF2B5EF4-FFF2-40B4-BE49-F238E27FC236}">
                  <a16:creationId xmlns:a16="http://schemas.microsoft.com/office/drawing/2014/main" id="{E3F226EF-5DED-428C-8D0D-16D763DBD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336" y="4941168"/>
              <a:ext cx="165476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fa-IR" sz="1000" dirty="0">
                  <a:latin typeface="Tahoma" pitchFamily="34" charset="0"/>
                  <a:cs typeface="B Zar" panose="00000400000000000000" pitchFamily="2" charset="-78"/>
                </a:rPr>
                <a:t>مدارس داوطلب خلاق - ميدانهای زيرساختي</a:t>
              </a:r>
            </a:p>
            <a:p>
              <a:pPr algn="ctr" rtl="1"/>
              <a:r>
                <a:rPr lang="fa-IR" sz="1000" dirty="0">
                  <a:latin typeface="Tahoma" pitchFamily="34" charset="0"/>
                  <a:cs typeface="B Zar" panose="00000400000000000000" pitchFamily="2" charset="-78"/>
                </a:rPr>
                <a:t>دولتی یا غیر دولتی</a:t>
              </a:r>
              <a:endParaRPr lang="en-US" sz="1000" dirty="0"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pic>
        <p:nvPicPr>
          <p:cNvPr id="257" name="Picture 256">
            <a:extLst>
              <a:ext uri="{FF2B5EF4-FFF2-40B4-BE49-F238E27FC236}">
                <a16:creationId xmlns:a16="http://schemas.microsoft.com/office/drawing/2014/main" id="{C820E1BA-011B-461B-B3C7-A9ED0BF3F0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6" y="1340768"/>
            <a:ext cx="1264968" cy="1012829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1269E498-9A81-4187-83EC-BCFCF50DCC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008" y="1412776"/>
            <a:ext cx="1264968" cy="1012829"/>
          </a:xfrm>
          <a:prstGeom prst="rect">
            <a:avLst/>
          </a:prstGeom>
        </p:spPr>
      </p:pic>
      <p:cxnSp>
        <p:nvCxnSpPr>
          <p:cNvPr id="324" name="AutoShape 91">
            <a:extLst>
              <a:ext uri="{FF2B5EF4-FFF2-40B4-BE49-F238E27FC236}">
                <a16:creationId xmlns:a16="http://schemas.microsoft.com/office/drawing/2014/main" id="{50368CAA-5338-4F7B-B71E-CF24CF72438C}"/>
              </a:ext>
            </a:extLst>
          </p:cNvPr>
          <p:cNvCxnSpPr>
            <a:cxnSpLocks noChangeShapeType="1"/>
            <a:stCxn id="463" idx="2"/>
            <a:endCxn id="327" idx="0"/>
          </p:cNvCxnSpPr>
          <p:nvPr/>
        </p:nvCxnSpPr>
        <p:spPr bwMode="auto">
          <a:xfrm rot="16200000" flipH="1">
            <a:off x="8216088" y="3512328"/>
            <a:ext cx="121376" cy="4320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7" name="Picture 326">
            <a:extLst>
              <a:ext uri="{FF2B5EF4-FFF2-40B4-BE49-F238E27FC236}">
                <a16:creationId xmlns:a16="http://schemas.microsoft.com/office/drawing/2014/main" id="{80D9D61A-3841-44F2-B53D-72702E0959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6240" y="3789040"/>
            <a:ext cx="473119" cy="761376"/>
          </a:xfrm>
          <a:prstGeom prst="rect">
            <a:avLst/>
          </a:prstGeom>
        </p:spPr>
      </p:pic>
      <p:cxnSp>
        <p:nvCxnSpPr>
          <p:cNvPr id="333" name="Connector: Curved 332">
            <a:extLst>
              <a:ext uri="{FF2B5EF4-FFF2-40B4-BE49-F238E27FC236}">
                <a16:creationId xmlns:a16="http://schemas.microsoft.com/office/drawing/2014/main" id="{3981DD31-1C23-485D-ACCC-B5040B6F21A6}"/>
              </a:ext>
            </a:extLst>
          </p:cNvPr>
          <p:cNvCxnSpPr>
            <a:cxnSpLocks/>
            <a:stCxn id="257" idx="3"/>
            <a:endCxn id="275" idx="0"/>
          </p:cNvCxnSpPr>
          <p:nvPr/>
        </p:nvCxnSpPr>
        <p:spPr bwMode="auto">
          <a:xfrm>
            <a:off x="3544544" y="1847183"/>
            <a:ext cx="396401" cy="165382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38" name="Connector: Curved 337">
            <a:extLst>
              <a:ext uri="{FF2B5EF4-FFF2-40B4-BE49-F238E27FC236}">
                <a16:creationId xmlns:a16="http://schemas.microsoft.com/office/drawing/2014/main" id="{6B520DB5-0F94-4C8B-9E88-8284D74F389D}"/>
              </a:ext>
            </a:extLst>
          </p:cNvPr>
          <p:cNvCxnSpPr>
            <a:cxnSpLocks/>
            <a:stCxn id="23" idx="2"/>
            <a:endCxn id="339" idx="0"/>
          </p:cNvCxnSpPr>
          <p:nvPr/>
        </p:nvCxnSpPr>
        <p:spPr bwMode="auto">
          <a:xfrm rot="16200000" flipH="1">
            <a:off x="1449849" y="1835821"/>
            <a:ext cx="350956" cy="5311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pic>
        <p:nvPicPr>
          <p:cNvPr id="339" name="Picture 338">
            <a:extLst>
              <a:ext uri="{FF2B5EF4-FFF2-40B4-BE49-F238E27FC236}">
                <a16:creationId xmlns:a16="http://schemas.microsoft.com/office/drawing/2014/main" id="{C865715E-0AE5-474B-A306-7DFD7DD688D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277" r="13187"/>
          <a:stretch/>
        </p:blipFill>
        <p:spPr>
          <a:xfrm>
            <a:off x="1487488" y="2276872"/>
            <a:ext cx="806823" cy="786452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9C85E523-C1B3-4531-BA78-E74942BF67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5560" y="2924944"/>
            <a:ext cx="1243692" cy="792549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5B908056-3793-4852-A926-DE0BD5F81C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344" y="3068960"/>
            <a:ext cx="1469263" cy="469433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86B644D5-4201-4F34-898D-297136ED03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3432" y="3789040"/>
            <a:ext cx="798645" cy="695004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03FBD26C-C139-4CEB-B91A-477CCFF8A6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03912" y="3573016"/>
            <a:ext cx="1594242" cy="1121761"/>
          </a:xfrm>
          <a:prstGeom prst="rect">
            <a:avLst/>
          </a:prstGeom>
        </p:spPr>
      </p:pic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B4D78CE-1035-498E-8B91-709200084AE1}"/>
              </a:ext>
            </a:extLst>
          </p:cNvPr>
          <p:cNvGrpSpPr/>
          <p:nvPr/>
        </p:nvGrpSpPr>
        <p:grpSpPr>
          <a:xfrm>
            <a:off x="3359696" y="3501008"/>
            <a:ext cx="1162498" cy="1109737"/>
            <a:chOff x="3359696" y="3501008"/>
            <a:chExt cx="1162498" cy="1109737"/>
          </a:xfrm>
        </p:grpSpPr>
        <p:pic>
          <p:nvPicPr>
            <p:cNvPr id="275" name="Picture 601" descr="j0250658">
              <a:extLst>
                <a:ext uri="{FF2B5EF4-FFF2-40B4-BE49-F238E27FC236}">
                  <a16:creationId xmlns:a16="http://schemas.microsoft.com/office/drawing/2014/main" id="{9F4DCB54-BBD5-4487-9FAA-B4570365F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901" y="3501008"/>
              <a:ext cx="792088" cy="73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57FED8F5-E3EE-4EC5-896D-F892B8233BF7}"/>
                </a:ext>
              </a:extLst>
            </p:cNvPr>
            <p:cNvSpPr txBox="1"/>
            <p:nvPr/>
          </p:nvSpPr>
          <p:spPr>
            <a:xfrm>
              <a:off x="3359696" y="4149080"/>
              <a:ext cx="11624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منابع حقوق و دستمزد</a:t>
              </a:r>
            </a:p>
            <a:p>
              <a:pPr algn="ctr" rtl="1"/>
              <a:r>
                <a:rPr lang="fa-IR" sz="1200" b="0" dirty="0">
                  <a:solidFill>
                    <a:schemeClr val="accent4">
                      <a:lumMod val="75000"/>
                    </a:schemeClr>
                  </a:solidFill>
                  <a:cs typeface="B Zar" panose="00000400000000000000" pitchFamily="2" charset="-78"/>
                </a:rPr>
                <a:t>و هزینه های سازمانی</a:t>
              </a:r>
            </a:p>
          </p:txBody>
        </p:sp>
      </p:grpSp>
      <p:pic>
        <p:nvPicPr>
          <p:cNvPr id="373" name="Picture 372">
            <a:extLst>
              <a:ext uri="{FF2B5EF4-FFF2-40B4-BE49-F238E27FC236}">
                <a16:creationId xmlns:a16="http://schemas.microsoft.com/office/drawing/2014/main" id="{FB55B1EB-F9B2-48C6-A77C-431C51119A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60096" y="4005064"/>
            <a:ext cx="648072" cy="644679"/>
          </a:xfrm>
          <a:prstGeom prst="rect">
            <a:avLst/>
          </a:prstGeom>
        </p:spPr>
      </p:pic>
      <p:cxnSp>
        <p:nvCxnSpPr>
          <p:cNvPr id="377" name="Connector: Curved 376">
            <a:extLst>
              <a:ext uri="{FF2B5EF4-FFF2-40B4-BE49-F238E27FC236}">
                <a16:creationId xmlns:a16="http://schemas.microsoft.com/office/drawing/2014/main" id="{DBE2F037-DB83-459C-BDDB-E58D4D2391B0}"/>
              </a:ext>
            </a:extLst>
          </p:cNvPr>
          <p:cNvCxnSpPr>
            <a:cxnSpLocks/>
            <a:stCxn id="137" idx="2"/>
            <a:endCxn id="366" idx="0"/>
          </p:cNvCxnSpPr>
          <p:nvPr/>
        </p:nvCxnSpPr>
        <p:spPr bwMode="auto">
          <a:xfrm rot="16200000" flipH="1">
            <a:off x="5792567" y="3264550"/>
            <a:ext cx="422964" cy="1939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79" name="Connector: Curved 378">
            <a:extLst>
              <a:ext uri="{FF2B5EF4-FFF2-40B4-BE49-F238E27FC236}">
                <a16:creationId xmlns:a16="http://schemas.microsoft.com/office/drawing/2014/main" id="{C51033CA-DD44-461C-A64C-BC317D2BB0B6}"/>
              </a:ext>
            </a:extLst>
          </p:cNvPr>
          <p:cNvCxnSpPr>
            <a:cxnSpLocks/>
            <a:stCxn id="277" idx="2"/>
            <a:endCxn id="463" idx="1"/>
          </p:cNvCxnSpPr>
          <p:nvPr/>
        </p:nvCxnSpPr>
        <p:spPr bwMode="auto">
          <a:xfrm rot="16200000" flipH="1">
            <a:off x="6815253" y="2410844"/>
            <a:ext cx="798691" cy="82821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84" name="Connector: Curved 383">
            <a:extLst>
              <a:ext uri="{FF2B5EF4-FFF2-40B4-BE49-F238E27FC236}">
                <a16:creationId xmlns:a16="http://schemas.microsoft.com/office/drawing/2014/main" id="{D323719A-D5B2-4605-8366-36B474E7CE14}"/>
              </a:ext>
            </a:extLst>
          </p:cNvPr>
          <p:cNvCxnSpPr>
            <a:cxnSpLocks/>
            <a:stCxn id="137" idx="3"/>
            <a:endCxn id="5" idx="1"/>
          </p:cNvCxnSpPr>
          <p:nvPr/>
        </p:nvCxnSpPr>
        <p:spPr bwMode="auto">
          <a:xfrm flipV="1">
            <a:off x="6438211" y="1477830"/>
            <a:ext cx="1818030" cy="11996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86" name="Connector: Curved 385">
            <a:extLst>
              <a:ext uri="{FF2B5EF4-FFF2-40B4-BE49-F238E27FC236}">
                <a16:creationId xmlns:a16="http://schemas.microsoft.com/office/drawing/2014/main" id="{B157D2F7-1EE6-4FC3-969B-61B779BCD08D}"/>
              </a:ext>
            </a:extLst>
          </p:cNvPr>
          <p:cNvCxnSpPr>
            <a:stCxn id="137" idx="3"/>
            <a:endCxn id="99" idx="1"/>
          </p:cNvCxnSpPr>
          <p:nvPr/>
        </p:nvCxnSpPr>
        <p:spPr bwMode="auto">
          <a:xfrm>
            <a:off x="6438211" y="2677458"/>
            <a:ext cx="2984891" cy="883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8FF7F56-3FD0-43F0-9B84-055D165379A3}"/>
              </a:ext>
            </a:extLst>
          </p:cNvPr>
          <p:cNvGrpSpPr/>
          <p:nvPr/>
        </p:nvGrpSpPr>
        <p:grpSpPr>
          <a:xfrm>
            <a:off x="9120336" y="3933056"/>
            <a:ext cx="3040814" cy="1038505"/>
            <a:chOff x="9120336" y="3933056"/>
            <a:chExt cx="3040814" cy="1038505"/>
          </a:xfrm>
        </p:grpSpPr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56D2514-613A-445F-84C6-5F63B895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208568" y="4581128"/>
              <a:ext cx="735380" cy="390433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F1CF9753-D74E-44F9-92FF-06015DF6E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704512" y="4149080"/>
              <a:ext cx="864096" cy="309908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6DD407BA-6B75-436A-9735-17374CC31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056440" y="4437112"/>
              <a:ext cx="735380" cy="390433"/>
            </a:xfrm>
            <a:prstGeom prst="rect">
              <a:avLst/>
            </a:prstGeom>
          </p:spPr>
        </p:pic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D9AF42A8-EB2A-478B-B495-F75D6DCBF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624392" y="3933056"/>
              <a:ext cx="864096" cy="309908"/>
            </a:xfrm>
            <a:prstGeom prst="rect">
              <a:avLst/>
            </a:prstGeom>
          </p:spPr>
        </p:pic>
        <p:pic>
          <p:nvPicPr>
            <p:cNvPr id="390" name="Picture 389">
              <a:extLst>
                <a:ext uri="{FF2B5EF4-FFF2-40B4-BE49-F238E27FC236}">
                  <a16:creationId xmlns:a16="http://schemas.microsoft.com/office/drawing/2014/main" id="{DFA9F282-2F5C-4881-B56F-A4D97064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513078" y="4005064"/>
              <a:ext cx="648072" cy="621229"/>
            </a:xfrm>
            <a:prstGeom prst="rect">
              <a:avLst/>
            </a:prstGeom>
          </p:spPr>
        </p:pic>
        <p:pic>
          <p:nvPicPr>
            <p:cNvPr id="391" name="Picture 390">
              <a:extLst>
                <a:ext uri="{FF2B5EF4-FFF2-40B4-BE49-F238E27FC236}">
                  <a16:creationId xmlns:a16="http://schemas.microsoft.com/office/drawing/2014/main" id="{D9C5F99F-2E4E-4FBE-87C3-2CD69355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120336" y="4293096"/>
              <a:ext cx="648072" cy="621229"/>
            </a:xfrm>
            <a:prstGeom prst="rect">
              <a:avLst/>
            </a:prstGeom>
          </p:spPr>
        </p:pic>
      </p:grpSp>
      <p:cxnSp>
        <p:nvCxnSpPr>
          <p:cNvPr id="403" name="Connector: Curved 402">
            <a:extLst>
              <a:ext uri="{FF2B5EF4-FFF2-40B4-BE49-F238E27FC236}">
                <a16:creationId xmlns:a16="http://schemas.microsoft.com/office/drawing/2014/main" id="{19911CC1-9A17-45FB-B549-E279DEA98E0C}"/>
              </a:ext>
            </a:extLst>
          </p:cNvPr>
          <p:cNvCxnSpPr/>
          <p:nvPr/>
        </p:nvCxnSpPr>
        <p:spPr bwMode="auto">
          <a:xfrm rot="5400000">
            <a:off x="1019436" y="4473116"/>
            <a:ext cx="1800200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05" name="Connector: Curved 404">
            <a:extLst>
              <a:ext uri="{FF2B5EF4-FFF2-40B4-BE49-F238E27FC236}">
                <a16:creationId xmlns:a16="http://schemas.microsoft.com/office/drawing/2014/main" id="{35C85154-D510-47EA-8673-7793B540C326}"/>
              </a:ext>
            </a:extLst>
          </p:cNvPr>
          <p:cNvCxnSpPr/>
          <p:nvPr/>
        </p:nvCxnSpPr>
        <p:spPr bwMode="auto">
          <a:xfrm rot="16200000" flipH="1">
            <a:off x="5807968" y="4581128"/>
            <a:ext cx="1296144" cy="57606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08" name="Connector: Curved 407">
            <a:extLst>
              <a:ext uri="{FF2B5EF4-FFF2-40B4-BE49-F238E27FC236}">
                <a16:creationId xmlns:a16="http://schemas.microsoft.com/office/drawing/2014/main" id="{11C8E336-C324-4394-A0FE-EBBF72D91F53}"/>
              </a:ext>
            </a:extLst>
          </p:cNvPr>
          <p:cNvCxnSpPr>
            <a:cxnSpLocks/>
            <a:stCxn id="277" idx="2"/>
            <a:endCxn id="373" idx="0"/>
          </p:cNvCxnSpPr>
          <p:nvPr/>
        </p:nvCxnSpPr>
        <p:spPr bwMode="auto">
          <a:xfrm rot="16200000" flipH="1">
            <a:off x="6252583" y="2973514"/>
            <a:ext cx="1579459" cy="4836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12" name="Connector: Curved 411">
            <a:extLst>
              <a:ext uri="{FF2B5EF4-FFF2-40B4-BE49-F238E27FC236}">
                <a16:creationId xmlns:a16="http://schemas.microsoft.com/office/drawing/2014/main" id="{A5053A07-851A-4499-BD66-9782C9EB9675}"/>
              </a:ext>
            </a:extLst>
          </p:cNvPr>
          <p:cNvCxnSpPr>
            <a:stCxn id="368" idx="2"/>
          </p:cNvCxnSpPr>
          <p:nvPr/>
        </p:nvCxnSpPr>
        <p:spPr bwMode="auto">
          <a:xfrm rot="5400000">
            <a:off x="2981054" y="4413324"/>
            <a:ext cx="762471" cy="115731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14" name="Connector: Curved 413">
            <a:extLst>
              <a:ext uri="{FF2B5EF4-FFF2-40B4-BE49-F238E27FC236}">
                <a16:creationId xmlns:a16="http://schemas.microsoft.com/office/drawing/2014/main" id="{3C898FF7-CFC4-49D2-9502-302748C86A72}"/>
              </a:ext>
            </a:extLst>
          </p:cNvPr>
          <p:cNvCxnSpPr>
            <a:stCxn id="373" idx="2"/>
          </p:cNvCxnSpPr>
          <p:nvPr/>
        </p:nvCxnSpPr>
        <p:spPr bwMode="auto">
          <a:xfrm rot="16200000" flipH="1">
            <a:off x="6868390" y="5065485"/>
            <a:ext cx="939497" cy="10801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16" name="Connector: Curved 415">
            <a:extLst>
              <a:ext uri="{FF2B5EF4-FFF2-40B4-BE49-F238E27FC236}">
                <a16:creationId xmlns:a16="http://schemas.microsoft.com/office/drawing/2014/main" id="{0A337A91-2199-4643-91EE-7979848C34C1}"/>
              </a:ext>
            </a:extLst>
          </p:cNvPr>
          <p:cNvCxnSpPr>
            <a:stCxn id="327" idx="2"/>
            <a:endCxn id="140" idx="0"/>
          </p:cNvCxnSpPr>
          <p:nvPr/>
        </p:nvCxnSpPr>
        <p:spPr bwMode="auto">
          <a:xfrm rot="16200000" flipH="1">
            <a:off x="8250296" y="4792919"/>
            <a:ext cx="534768" cy="4976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17" name="Arrow: Chevron 416">
            <a:extLst>
              <a:ext uri="{FF2B5EF4-FFF2-40B4-BE49-F238E27FC236}">
                <a16:creationId xmlns:a16="http://schemas.microsoft.com/office/drawing/2014/main" id="{17831F6E-4331-423D-A801-E7C605B582C3}"/>
              </a:ext>
            </a:extLst>
          </p:cNvPr>
          <p:cNvSpPr/>
          <p:nvPr/>
        </p:nvSpPr>
        <p:spPr>
          <a:xfrm>
            <a:off x="4151784" y="2492896"/>
            <a:ext cx="1008112" cy="3456384"/>
          </a:xfrm>
          <a:prstGeom prst="chevr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fa-IR" sz="1800" b="0" dirty="0">
              <a:cs typeface="B Zar" panose="00000400000000000000" pitchFamily="2" charset="-78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B3F20ADD-A577-4EBC-928B-47E242379FCC}"/>
              </a:ext>
            </a:extLst>
          </p:cNvPr>
          <p:cNvSpPr txBox="1"/>
          <p:nvPr/>
        </p:nvSpPr>
        <p:spPr>
          <a:xfrm>
            <a:off x="1271464" y="6334780"/>
            <a:ext cx="16930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2800" b="0" dirty="0">
                <a:solidFill>
                  <a:schemeClr val="accent4">
                    <a:lumMod val="75000"/>
                  </a:schemeClr>
                </a:solidFill>
                <a:cs typeface="B Farnaz" panose="00000400000000000000" pitchFamily="2" charset="-78"/>
              </a:rPr>
              <a:t>وضع موجود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F77A50A8-796C-4FA3-BA94-2EB38C9B8E96}"/>
              </a:ext>
            </a:extLst>
          </p:cNvPr>
          <p:cNvSpPr txBox="1"/>
          <p:nvPr/>
        </p:nvSpPr>
        <p:spPr>
          <a:xfrm>
            <a:off x="7392144" y="6309320"/>
            <a:ext cx="118494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2800" b="0" dirty="0">
                <a:solidFill>
                  <a:schemeClr val="accent4">
                    <a:lumMod val="75000"/>
                  </a:schemeClr>
                </a:solidFill>
                <a:cs typeface="B Farnaz" panose="00000400000000000000" pitchFamily="2" charset="-78"/>
              </a:rPr>
              <a:t>گام اول</a:t>
            </a:r>
          </a:p>
        </p:txBody>
      </p:sp>
      <p:cxnSp>
        <p:nvCxnSpPr>
          <p:cNvPr id="420" name="Connector: Curved 419">
            <a:extLst>
              <a:ext uri="{FF2B5EF4-FFF2-40B4-BE49-F238E27FC236}">
                <a16:creationId xmlns:a16="http://schemas.microsoft.com/office/drawing/2014/main" id="{9000C12C-AB9F-46FB-B884-676217B03FD3}"/>
              </a:ext>
            </a:extLst>
          </p:cNvPr>
          <p:cNvCxnSpPr>
            <a:cxnSpLocks/>
            <a:stCxn id="257" idx="2"/>
          </p:cNvCxnSpPr>
          <p:nvPr/>
        </p:nvCxnSpPr>
        <p:spPr bwMode="auto">
          <a:xfrm rot="5400000">
            <a:off x="2022113" y="2395036"/>
            <a:ext cx="931387" cy="8485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24" name="Connector: Curved 423">
            <a:extLst>
              <a:ext uri="{FF2B5EF4-FFF2-40B4-BE49-F238E27FC236}">
                <a16:creationId xmlns:a16="http://schemas.microsoft.com/office/drawing/2014/main" id="{BE93E43A-0D82-49C4-86FF-D91A3B6E63B5}"/>
              </a:ext>
            </a:extLst>
          </p:cNvPr>
          <p:cNvCxnSpPr>
            <a:cxnSpLocks/>
            <a:stCxn id="277" idx="3"/>
            <a:endCxn id="99" idx="1"/>
          </p:cNvCxnSpPr>
          <p:nvPr/>
        </p:nvCxnSpPr>
        <p:spPr bwMode="auto">
          <a:xfrm>
            <a:off x="7432976" y="1919191"/>
            <a:ext cx="1990126" cy="84663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28" name="Connector: Curved 427">
            <a:extLst>
              <a:ext uri="{FF2B5EF4-FFF2-40B4-BE49-F238E27FC236}">
                <a16:creationId xmlns:a16="http://schemas.microsoft.com/office/drawing/2014/main" id="{5EADB408-41AA-479A-B94D-002308491B61}"/>
              </a:ext>
            </a:extLst>
          </p:cNvPr>
          <p:cNvCxnSpPr>
            <a:cxnSpLocks/>
            <a:stCxn id="6" idx="2"/>
            <a:endCxn id="99" idx="0"/>
          </p:cNvCxnSpPr>
          <p:nvPr/>
        </p:nvCxnSpPr>
        <p:spPr bwMode="auto">
          <a:xfrm rot="16200000" flipH="1">
            <a:off x="9296234" y="1815040"/>
            <a:ext cx="390725" cy="9202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5BD97BBA-F661-4A6E-B2F7-3FB02443D821}"/>
              </a:ext>
            </a:extLst>
          </p:cNvPr>
          <p:cNvGrpSpPr/>
          <p:nvPr/>
        </p:nvGrpSpPr>
        <p:grpSpPr>
          <a:xfrm>
            <a:off x="9408368" y="1196752"/>
            <a:ext cx="1079936" cy="680074"/>
            <a:chOff x="8976320" y="1628800"/>
            <a:chExt cx="1079936" cy="680074"/>
          </a:xfrm>
        </p:grpSpPr>
        <p:sp>
          <p:nvSpPr>
            <p:cNvPr id="81" name="Text Box 73">
              <a:extLst>
                <a:ext uri="{FF2B5EF4-FFF2-40B4-BE49-F238E27FC236}">
                  <a16:creationId xmlns:a16="http://schemas.microsoft.com/office/drawing/2014/main" id="{5BB65ECB-ABDA-4B3D-A257-84C4C9D82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6320" y="2060848"/>
              <a:ext cx="1079936" cy="248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</a:pPr>
              <a:r>
                <a:rPr lang="fa-IR" sz="1000" b="0" dirty="0">
                  <a:solidFill>
                    <a:schemeClr val="tx2"/>
                  </a:solidFill>
                  <a:cs typeface="B Zar" panose="00000400000000000000" pitchFamily="2" charset="-78"/>
                </a:rPr>
                <a:t>اهداف  آموزشي کلان</a:t>
              </a:r>
              <a:endParaRPr lang="en-US" sz="1000" b="0" dirty="0">
                <a:solidFill>
                  <a:schemeClr val="tx2"/>
                </a:solidFill>
                <a:cs typeface="B Zar" panose="00000400000000000000" pitchFamily="2" charset="-78"/>
              </a:endParaRPr>
            </a:p>
          </p:txBody>
        </p:sp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3341A4DD-7576-4693-8AC2-35597CDB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264352" y="1628800"/>
              <a:ext cx="451143" cy="481626"/>
            </a:xfrm>
            <a:prstGeom prst="rect">
              <a:avLst/>
            </a:prstGeom>
          </p:spPr>
        </p:pic>
      </p:grpSp>
      <p:cxnSp>
        <p:nvCxnSpPr>
          <p:cNvPr id="437" name="Connector: Curved 436">
            <a:extLst>
              <a:ext uri="{FF2B5EF4-FFF2-40B4-BE49-F238E27FC236}">
                <a16:creationId xmlns:a16="http://schemas.microsoft.com/office/drawing/2014/main" id="{F25B7D29-31B4-488A-8D8A-76F6C18FE124}"/>
              </a:ext>
            </a:extLst>
          </p:cNvPr>
          <p:cNvCxnSpPr>
            <a:stCxn id="277" idx="2"/>
          </p:cNvCxnSpPr>
          <p:nvPr/>
        </p:nvCxnSpPr>
        <p:spPr bwMode="auto">
          <a:xfrm rot="5400000">
            <a:off x="5694521" y="2971100"/>
            <a:ext cx="1651467" cy="560476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38" name="Connector: Curved 437">
            <a:extLst>
              <a:ext uri="{FF2B5EF4-FFF2-40B4-BE49-F238E27FC236}">
                <a16:creationId xmlns:a16="http://schemas.microsoft.com/office/drawing/2014/main" id="{8060F0FF-F5EF-4241-B352-51AD9409FFF1}"/>
              </a:ext>
            </a:extLst>
          </p:cNvPr>
          <p:cNvCxnSpPr>
            <a:cxnSpLocks/>
            <a:stCxn id="99" idx="2"/>
            <a:endCxn id="162" idx="0"/>
          </p:cNvCxnSpPr>
          <p:nvPr/>
        </p:nvCxnSpPr>
        <p:spPr bwMode="auto">
          <a:xfrm rot="5400000">
            <a:off x="9009694" y="3999121"/>
            <a:ext cx="1880071" cy="402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44" name="Connector: Curved 443">
            <a:extLst>
              <a:ext uri="{FF2B5EF4-FFF2-40B4-BE49-F238E27FC236}">
                <a16:creationId xmlns:a16="http://schemas.microsoft.com/office/drawing/2014/main" id="{384EFEA5-2B0C-4F4E-BE75-B60431EA35D0}"/>
              </a:ext>
            </a:extLst>
          </p:cNvPr>
          <p:cNvCxnSpPr>
            <a:cxnSpLocks/>
          </p:cNvCxnSpPr>
          <p:nvPr/>
        </p:nvCxnSpPr>
        <p:spPr bwMode="auto">
          <a:xfrm>
            <a:off x="6240016" y="4149080"/>
            <a:ext cx="2880320" cy="72008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Dot"/>
            <a:miter lim="800000"/>
            <a:headEnd type="none" w="sm" len="sm"/>
            <a:tailEnd type="triangle"/>
          </a:ln>
          <a:effectLst/>
        </p:spPr>
      </p:cxnSp>
      <p:pic>
        <p:nvPicPr>
          <p:cNvPr id="463" name="Picture 462">
            <a:extLst>
              <a:ext uri="{FF2B5EF4-FFF2-40B4-BE49-F238E27FC236}">
                <a16:creationId xmlns:a16="http://schemas.microsoft.com/office/drawing/2014/main" id="{64A906AE-BF2D-42D1-A5E7-E7706F08985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28704" y="2780928"/>
            <a:ext cx="864096" cy="8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417" grpId="0" animBg="1"/>
      <p:bldP spid="418" grpId="0"/>
      <p:bldP spid="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8819811" y="2019109"/>
            <a:ext cx="1033912" cy="4131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نهادهای اجتماعی</a:t>
            </a:r>
            <a:endParaRPr lang="en-US" sz="1800" b="0" dirty="0">
              <a:cs typeface="B Zar" panose="00000400000000000000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938508" y="1990261"/>
            <a:ext cx="1033912" cy="4131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نهادهای حاکمیتی</a:t>
            </a:r>
            <a:endParaRPr lang="en-US" sz="1800" b="0" dirty="0"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نقشها و سطوح برنامه درسی</a:t>
            </a:r>
            <a:endParaRPr lang="en-US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13334" y="5517232"/>
            <a:ext cx="1927225" cy="1724025"/>
            <a:chOff x="202" y="1662"/>
            <a:chExt cx="2278" cy="1603"/>
          </a:xfrm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CC99FF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 b="0">
                <a:cs typeface="B Zar" panose="00000400000000000000" pitchFamily="2" charset="-78"/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348" y="2464"/>
              <a:ext cx="187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 b="0" dirty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ميدان زيرساختي تربیتی رحمت</a:t>
              </a:r>
              <a:endParaRPr lang="en-US" sz="1200" b="0" dirty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cxnSp>
        <p:nvCxnSpPr>
          <p:cNvPr id="6" name="AutoShape 35"/>
          <p:cNvCxnSpPr>
            <a:cxnSpLocks noChangeShapeType="1"/>
            <a:stCxn id="5" idx="0"/>
            <a:endCxn id="37" idx="2"/>
          </p:cNvCxnSpPr>
          <p:nvPr/>
        </p:nvCxnSpPr>
        <p:spPr bwMode="auto">
          <a:xfrm rot="5400000" flipH="1" flipV="1">
            <a:off x="2093155" y="6027398"/>
            <a:ext cx="589644" cy="1151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100"/>
          <p:cNvSpPr txBox="1">
            <a:spLocks noChangeArrowheads="1"/>
          </p:cNvSpPr>
          <p:nvPr/>
        </p:nvSpPr>
        <p:spPr bwMode="auto">
          <a:xfrm rot="5204926">
            <a:off x="850258" y="4798095"/>
            <a:ext cx="1373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400" b="0" dirty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rPr>
              <a:t>تحصيل مي‌كند</a:t>
            </a:r>
            <a:endParaRPr lang="en-US" sz="1400" b="0" dirty="0">
              <a:solidFill>
                <a:schemeClr val="folHlink"/>
              </a:solidFill>
              <a:latin typeface="Tahoma" pitchFamily="34" charset="0"/>
              <a:cs typeface="B Zar" panose="00000400000000000000" pitchFamily="2" charset="-78"/>
            </a:endParaRPr>
          </a:p>
        </p:txBody>
      </p:sp>
      <p:sp>
        <p:nvSpPr>
          <p:cNvPr id="13" name="Oval 132"/>
          <p:cNvSpPr>
            <a:spLocks noChangeArrowheads="1"/>
          </p:cNvSpPr>
          <p:nvPr/>
        </p:nvSpPr>
        <p:spPr bwMode="auto">
          <a:xfrm>
            <a:off x="118599" y="3406813"/>
            <a:ext cx="1181100" cy="16081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36" name="Group 136"/>
          <p:cNvGrpSpPr>
            <a:grpSpLocks/>
          </p:cNvGrpSpPr>
          <p:nvPr/>
        </p:nvGrpSpPr>
        <p:grpSpPr bwMode="auto">
          <a:xfrm>
            <a:off x="1485896" y="4712226"/>
            <a:ext cx="2344737" cy="1077912"/>
            <a:chOff x="1807" y="1083"/>
            <a:chExt cx="1477" cy="679"/>
          </a:xfrm>
        </p:grpSpPr>
        <p:pic>
          <p:nvPicPr>
            <p:cNvPr id="37" name="Picture 137" descr="schoo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" y="1210"/>
              <a:ext cx="1209" cy="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138"/>
            <p:cNvSpPr txBox="1">
              <a:spLocks noChangeArrowheads="1"/>
            </p:cNvSpPr>
            <p:nvPr/>
          </p:nvSpPr>
          <p:spPr bwMode="auto">
            <a:xfrm>
              <a:off x="2419" y="1083"/>
              <a:ext cx="8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400" b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مدرسه مصطفی</a:t>
              </a:r>
              <a:endParaRPr lang="en-US" sz="1400" b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cxnSp>
        <p:nvCxnSpPr>
          <p:cNvPr id="39" name="AutoShape 139"/>
          <p:cNvCxnSpPr>
            <a:cxnSpLocks noChangeShapeType="1"/>
            <a:stCxn id="44" idx="3"/>
            <a:endCxn id="37" idx="1"/>
          </p:cNvCxnSpPr>
          <p:nvPr/>
        </p:nvCxnSpPr>
        <p:spPr bwMode="auto">
          <a:xfrm>
            <a:off x="1158826" y="3987357"/>
            <a:ext cx="327070" cy="13646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34" y="3965922"/>
            <a:ext cx="2537135" cy="168922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783632" y="1321840"/>
            <a:ext cx="3294509" cy="1877999"/>
            <a:chOff x="8025673" y="1572007"/>
            <a:chExt cx="3294509" cy="187799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673" y="1747472"/>
              <a:ext cx="3171174" cy="170253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2D56C4-B6F3-42F9-8CBC-334B6CD9EE7B}"/>
                </a:ext>
              </a:extLst>
            </p:cNvPr>
            <p:cNvSpPr txBox="1"/>
            <p:nvPr/>
          </p:nvSpPr>
          <p:spPr>
            <a:xfrm>
              <a:off x="9120336" y="1572007"/>
              <a:ext cx="2199846" cy="1440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prstTxWarp prst="textArchDown">
                <a:avLst/>
              </a:prstTxWarp>
              <a:spAutoFit/>
            </a:bodyPr>
            <a:lstStyle/>
            <a:p>
              <a:pPr algn="ctr" rtl="1"/>
              <a:r>
                <a:rPr lang="fa-IR" sz="1400" b="0" dirty="0">
                  <a:solidFill>
                    <a:srgbClr val="FF0000"/>
                  </a:solidFill>
                  <a:cs typeface="B Titr" panose="00000700000000000000" pitchFamily="2" charset="-78"/>
                </a:rPr>
                <a:t>برنامه درسی راهبردی ملی</a:t>
              </a:r>
            </a:p>
          </p:txBody>
        </p:sp>
      </p:grpSp>
      <p:cxnSp>
        <p:nvCxnSpPr>
          <p:cNvPr id="46" name="Curved Connector 45"/>
          <p:cNvCxnSpPr>
            <a:stCxn id="37" idx="3"/>
            <a:endCxn id="40" idx="1"/>
          </p:cNvCxnSpPr>
          <p:nvPr/>
        </p:nvCxnSpPr>
        <p:spPr bwMode="auto">
          <a:xfrm flipV="1">
            <a:off x="3405183" y="4810536"/>
            <a:ext cx="346051" cy="54145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9259733" y="2563445"/>
            <a:ext cx="1444877" cy="1044315"/>
            <a:chOff x="8942438" y="2337984"/>
            <a:chExt cx="1444877" cy="1044315"/>
          </a:xfrm>
        </p:grpSpPr>
        <p:sp>
          <p:nvSpPr>
            <p:cNvPr id="52" name="Text Box 930"/>
            <p:cNvSpPr txBox="1">
              <a:spLocks noChangeArrowheads="1"/>
            </p:cNvSpPr>
            <p:nvPr/>
          </p:nvSpPr>
          <p:spPr bwMode="auto">
            <a:xfrm>
              <a:off x="9056172" y="3073855"/>
              <a:ext cx="1217408" cy="308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9pPr>
            </a:lstStyle>
            <a:p>
              <a:pPr rtl="1"/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نهادهای اندیشه ورز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2438" y="2337984"/>
              <a:ext cx="1444877" cy="89009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481874" y="4975391"/>
            <a:ext cx="1000595" cy="823124"/>
            <a:chOff x="9481875" y="4975391"/>
            <a:chExt cx="1000595" cy="8231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46863" y="4975391"/>
              <a:ext cx="670618" cy="506012"/>
            </a:xfrm>
            <a:prstGeom prst="rect">
              <a:avLst/>
            </a:prstGeom>
          </p:spPr>
        </p:pic>
        <p:sp>
          <p:nvSpPr>
            <p:cNvPr id="384" name="Text Box 930"/>
            <p:cNvSpPr txBox="1">
              <a:spLocks noChangeArrowheads="1"/>
            </p:cNvSpPr>
            <p:nvPr/>
          </p:nvSpPr>
          <p:spPr bwMode="auto">
            <a:xfrm>
              <a:off x="9481875" y="5490738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9pPr>
            </a:lstStyle>
            <a:p>
              <a:pPr rtl="1"/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نهادهای نظارتی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22528" y="3633518"/>
            <a:ext cx="1919287" cy="991127"/>
            <a:chOff x="8757734" y="3561660"/>
            <a:chExt cx="1919287" cy="991127"/>
          </a:xfrm>
        </p:grpSpPr>
        <p:sp>
          <p:nvSpPr>
            <p:cNvPr id="383" name="Text Box 930"/>
            <p:cNvSpPr txBox="1">
              <a:spLocks noChangeArrowheads="1"/>
            </p:cNvSpPr>
            <p:nvPr/>
          </p:nvSpPr>
          <p:spPr bwMode="auto">
            <a:xfrm>
              <a:off x="9227500" y="4245010"/>
              <a:ext cx="9797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9pPr>
            </a:lstStyle>
            <a:p>
              <a:pPr rtl="1"/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نهادهای مجری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  <p:pic>
          <p:nvPicPr>
            <p:cNvPr id="385" name="Picture 137" descr="schoo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734" y="3561660"/>
              <a:ext cx="1919287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5649723" y="5473232"/>
            <a:ext cx="1941512" cy="1582737"/>
            <a:chOff x="202" y="1662"/>
            <a:chExt cx="2278" cy="1603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 rot="21600000">
              <a:off x="202" y="1662"/>
              <a:ext cx="2278" cy="1603"/>
            </a:xfrm>
            <a:custGeom>
              <a:avLst/>
              <a:gdLst>
                <a:gd name="T0" fmla="*/ 713 w 2018"/>
                <a:gd name="T1" fmla="*/ 69 h 2968"/>
                <a:gd name="T2" fmla="*/ 238 w 2018"/>
                <a:gd name="T3" fmla="*/ 369 h 2968"/>
                <a:gd name="T4" fmla="*/ 87 w 2018"/>
                <a:gd name="T5" fmla="*/ 1008 h 2968"/>
                <a:gd name="T6" fmla="*/ 50 w 2018"/>
                <a:gd name="T7" fmla="*/ 2097 h 2968"/>
                <a:gd name="T8" fmla="*/ 388 w 2018"/>
                <a:gd name="T9" fmla="*/ 2799 h 2968"/>
                <a:gd name="T10" fmla="*/ 1415 w 2018"/>
                <a:gd name="T11" fmla="*/ 2861 h 2968"/>
                <a:gd name="T12" fmla="*/ 1916 w 2018"/>
                <a:gd name="T13" fmla="*/ 2160 h 2968"/>
                <a:gd name="T14" fmla="*/ 1953 w 2018"/>
                <a:gd name="T15" fmla="*/ 632 h 2968"/>
                <a:gd name="T16" fmla="*/ 1527 w 2018"/>
                <a:gd name="T17" fmla="*/ 94 h 2968"/>
                <a:gd name="T18" fmla="*/ 713 w 2018"/>
                <a:gd name="T19" fmla="*/ 69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8" h="2968">
                  <a:moveTo>
                    <a:pt x="713" y="69"/>
                  </a:moveTo>
                  <a:cubicBezTo>
                    <a:pt x="498" y="115"/>
                    <a:pt x="342" y="212"/>
                    <a:pt x="238" y="369"/>
                  </a:cubicBezTo>
                  <a:cubicBezTo>
                    <a:pt x="134" y="526"/>
                    <a:pt x="118" y="720"/>
                    <a:pt x="87" y="1008"/>
                  </a:cubicBezTo>
                  <a:cubicBezTo>
                    <a:pt x="56" y="1296"/>
                    <a:pt x="0" y="1799"/>
                    <a:pt x="50" y="2097"/>
                  </a:cubicBezTo>
                  <a:cubicBezTo>
                    <a:pt x="100" y="2395"/>
                    <a:pt x="160" y="2672"/>
                    <a:pt x="388" y="2799"/>
                  </a:cubicBezTo>
                  <a:cubicBezTo>
                    <a:pt x="616" y="2926"/>
                    <a:pt x="1160" y="2968"/>
                    <a:pt x="1415" y="2861"/>
                  </a:cubicBezTo>
                  <a:cubicBezTo>
                    <a:pt x="1670" y="2754"/>
                    <a:pt x="1826" y="2531"/>
                    <a:pt x="1916" y="2160"/>
                  </a:cubicBezTo>
                  <a:cubicBezTo>
                    <a:pt x="2006" y="1789"/>
                    <a:pt x="2018" y="976"/>
                    <a:pt x="1953" y="632"/>
                  </a:cubicBezTo>
                  <a:cubicBezTo>
                    <a:pt x="1888" y="288"/>
                    <a:pt x="1734" y="188"/>
                    <a:pt x="1527" y="94"/>
                  </a:cubicBezTo>
                  <a:cubicBezTo>
                    <a:pt x="1320" y="0"/>
                    <a:pt x="928" y="23"/>
                    <a:pt x="713" y="69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prstDash val="solid"/>
              <a:miter lim="800000"/>
              <a:headEnd type="none" w="sm" len="sm"/>
              <a:tailEnd type="none" w="sm" len="sm"/>
            </a:ln>
            <a:effectLst/>
            <a:scene3d>
              <a:camera prst="legacyPerspectiveFront">
                <a:rot lat="17099998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flatTx/>
            </a:bodyPr>
            <a:lstStyle/>
            <a:p>
              <a:endParaRPr lang="en-US" b="0">
                <a:cs typeface="B Zar" panose="00000400000000000000" pitchFamily="2" charset="-78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285" y="2463"/>
              <a:ext cx="186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1200" b="0" dirty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ميدان زيرساختي تربیت کرامت</a:t>
              </a:r>
              <a:endParaRPr lang="en-US" sz="1200" b="0" dirty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3159653" y="5727905"/>
            <a:ext cx="744538" cy="377825"/>
            <a:chOff x="143" y="1034"/>
            <a:chExt cx="568" cy="337"/>
          </a:xfrm>
        </p:grpSpPr>
        <p:pic>
          <p:nvPicPr>
            <p:cNvPr id="30" name="Picture 47" descr="j031948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143"/>
              <a:ext cx="40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296" y="1034"/>
              <a:ext cx="41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 b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مدرسه</a:t>
              </a:r>
              <a:endParaRPr lang="en-US" sz="1000" b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6821286" y="5301210"/>
            <a:ext cx="722312" cy="460375"/>
            <a:chOff x="3244" y="1880"/>
            <a:chExt cx="563" cy="350"/>
          </a:xfrm>
        </p:grpSpPr>
        <p:pic>
          <p:nvPicPr>
            <p:cNvPr id="33" name="Picture 53" descr="j0319484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1997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3392" y="1880"/>
              <a:ext cx="41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 b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مدرسه</a:t>
              </a:r>
              <a:endParaRPr lang="en-US" sz="1000" b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2070" y="5440662"/>
            <a:ext cx="671927" cy="442574"/>
          </a:xfrm>
          <a:prstGeom prst="rect">
            <a:avLst/>
          </a:prstGeom>
        </p:spPr>
      </p:pic>
      <p:cxnSp>
        <p:nvCxnSpPr>
          <p:cNvPr id="47" name="Curved Connector 46"/>
          <p:cNvCxnSpPr>
            <a:stCxn id="45" idx="2"/>
            <a:endCxn id="27" idx="3"/>
          </p:cNvCxnSpPr>
          <p:nvPr/>
        </p:nvCxnSpPr>
        <p:spPr bwMode="auto">
          <a:xfrm rot="5400000">
            <a:off x="7397506" y="5792302"/>
            <a:ext cx="519595" cy="70146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1" name="AutoShape 35"/>
          <p:cNvCxnSpPr>
            <a:cxnSpLocks noChangeShapeType="1"/>
            <a:stCxn id="5" idx="0"/>
            <a:endCxn id="30" idx="2"/>
          </p:cNvCxnSpPr>
          <p:nvPr/>
        </p:nvCxnSpPr>
        <p:spPr bwMode="auto">
          <a:xfrm rot="5400000" flipH="1" flipV="1">
            <a:off x="2739416" y="5696729"/>
            <a:ext cx="274052" cy="109205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262636" y="3444766"/>
            <a:ext cx="896190" cy="1372829"/>
            <a:chOff x="262636" y="3444766"/>
            <a:chExt cx="896190" cy="137282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2636" y="3444766"/>
              <a:ext cx="896190" cy="1085182"/>
            </a:xfrm>
            <a:prstGeom prst="rect">
              <a:avLst/>
            </a:prstGeom>
          </p:spPr>
        </p:pic>
        <p:sp>
          <p:nvSpPr>
            <p:cNvPr id="53" name="Text Box 930"/>
            <p:cNvSpPr txBox="1">
              <a:spLocks noChangeArrowheads="1"/>
            </p:cNvSpPr>
            <p:nvPr/>
          </p:nvSpPr>
          <p:spPr bwMode="auto">
            <a:xfrm>
              <a:off x="486150" y="4509818"/>
              <a:ext cx="4491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raffic" panose="00000400000000000000" pitchFamily="2" charset="-78"/>
                </a:defRPr>
              </a:lvl9pPr>
            </a:lstStyle>
            <a:p>
              <a:pPr rtl="1"/>
              <a:r>
                <a:rPr lang="fa-IR" sz="1400" b="0" dirty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جواد</a:t>
              </a:r>
              <a:endParaRPr lang="en-US" sz="1400" b="0" dirty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cxnSp>
        <p:nvCxnSpPr>
          <p:cNvPr id="54" name="AutoShape 35"/>
          <p:cNvCxnSpPr>
            <a:cxnSpLocks noChangeShapeType="1"/>
            <a:stCxn id="27" idx="0"/>
            <a:endCxn id="33" idx="2"/>
          </p:cNvCxnSpPr>
          <p:nvPr/>
        </p:nvCxnSpPr>
        <p:spPr bwMode="auto">
          <a:xfrm rot="5400000" flipH="1" flipV="1">
            <a:off x="6547324" y="5727778"/>
            <a:ext cx="502522" cy="5701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>
          <a:xfrm>
            <a:off x="9966860" y="2893679"/>
            <a:ext cx="1166415" cy="8336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محوریت</a:t>
            </a:r>
          </a:p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ش ع آ پ</a:t>
            </a:r>
            <a:endParaRPr lang="en-US" sz="1800" b="0" dirty="0">
              <a:cs typeface="B Zar" panose="00000400000000000000" pitchFamily="2" charset="-7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052103" y="4069368"/>
            <a:ext cx="1166415" cy="8336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محوریت</a:t>
            </a:r>
          </a:p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وزارت آ پ</a:t>
            </a:r>
            <a:endParaRPr lang="en-US" sz="1800" b="0" dirty="0">
              <a:cs typeface="B Zar" panose="00000400000000000000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831426" y="5186532"/>
            <a:ext cx="1166415" cy="8336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r>
              <a:rPr lang="fa-IR" sz="1800" b="0" dirty="0">
                <a:cs typeface="B Zar" panose="00000400000000000000" pitchFamily="2" charset="-78"/>
              </a:rPr>
              <a:t>محوریت</a:t>
            </a:r>
          </a:p>
        </p:txBody>
      </p:sp>
      <p:sp>
        <p:nvSpPr>
          <p:cNvPr id="16" name="Up-Down Arrow 15"/>
          <p:cNvSpPr/>
          <p:nvPr/>
        </p:nvSpPr>
        <p:spPr>
          <a:xfrm>
            <a:off x="4627707" y="3276667"/>
            <a:ext cx="288032" cy="561732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en-US" sz="1800" b="0" dirty="0">
              <a:cs typeface="B Zar" panose="00000400000000000000" pitchFamily="2" charset="-78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7071509" y="3799826"/>
            <a:ext cx="1299000" cy="539083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 rtl="1"/>
            <a:endParaRPr lang="en-US" sz="1800" b="0" dirty="0">
              <a:cs typeface="B Zar" panose="00000400000000000000" pitchFamily="2" charset="-78"/>
            </a:endParaRPr>
          </a:p>
        </p:txBody>
      </p:sp>
      <p:grpSp>
        <p:nvGrpSpPr>
          <p:cNvPr id="55" name="Group 52"/>
          <p:cNvGrpSpPr>
            <a:grpSpLocks/>
          </p:cNvGrpSpPr>
          <p:nvPr/>
        </p:nvGrpSpPr>
        <p:grpSpPr bwMode="auto">
          <a:xfrm>
            <a:off x="6213355" y="5410534"/>
            <a:ext cx="722312" cy="460375"/>
            <a:chOff x="3244" y="1880"/>
            <a:chExt cx="563" cy="350"/>
          </a:xfrm>
        </p:grpSpPr>
        <p:pic>
          <p:nvPicPr>
            <p:cNvPr id="58" name="Picture 53" descr="j0319484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1997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54"/>
            <p:cNvSpPr txBox="1">
              <a:spLocks noChangeArrowheads="1"/>
            </p:cNvSpPr>
            <p:nvPr/>
          </p:nvSpPr>
          <p:spPr bwMode="auto">
            <a:xfrm>
              <a:off x="3392" y="1880"/>
              <a:ext cx="41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000" b="0">
                  <a:solidFill>
                    <a:schemeClr val="folHlink"/>
                  </a:solidFill>
                  <a:latin typeface="Tahoma" pitchFamily="34" charset="0"/>
                  <a:cs typeface="B Zar" panose="00000400000000000000" pitchFamily="2" charset="-78"/>
                </a:rPr>
                <a:t>مدرسه</a:t>
              </a:r>
              <a:endParaRPr lang="en-US" sz="1000" b="0">
                <a:solidFill>
                  <a:schemeClr val="folHlink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cxnSp>
        <p:nvCxnSpPr>
          <p:cNvPr id="62" name="AutoShape 35"/>
          <p:cNvCxnSpPr>
            <a:cxnSpLocks noChangeShapeType="1"/>
            <a:stCxn id="27" idx="0"/>
            <a:endCxn id="58" idx="2"/>
          </p:cNvCxnSpPr>
          <p:nvPr/>
        </p:nvCxnSpPr>
        <p:spPr bwMode="auto">
          <a:xfrm rot="16200000" flipV="1">
            <a:off x="6298021" y="6048611"/>
            <a:ext cx="393198" cy="3779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11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10" grpId="0"/>
      <p:bldP spid="24" grpId="0" animBg="1"/>
      <p:bldP spid="60" grpId="0" animBg="1"/>
      <p:bldP spid="61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B8C26-4DDA-44B3-AE3D-E273C357A209}" type="slidenum">
              <a:rPr lang="fa-IR">
                <a:cs typeface="B Zar" panose="00000400000000000000" pitchFamily="2" charset="-78"/>
              </a:rPr>
              <a:pPr/>
              <a:t>9</a:t>
            </a:fld>
            <a:endParaRPr lang="en-US">
              <a:cs typeface="B Zar" panose="00000400000000000000" pitchFamily="2" charset="-78"/>
            </a:endParaRPr>
          </a:p>
        </p:txBody>
      </p:sp>
      <p:grpSp>
        <p:nvGrpSpPr>
          <p:cNvPr id="1659906" name="Group 2"/>
          <p:cNvGrpSpPr>
            <a:grpSpLocks/>
          </p:cNvGrpSpPr>
          <p:nvPr/>
        </p:nvGrpSpPr>
        <p:grpSpPr bwMode="auto">
          <a:xfrm>
            <a:off x="6584950" y="806450"/>
            <a:ext cx="4083050" cy="3201988"/>
            <a:chOff x="2516" y="708"/>
            <a:chExt cx="3049" cy="1779"/>
          </a:xfrm>
        </p:grpSpPr>
        <p:sp>
          <p:nvSpPr>
            <p:cNvPr id="1659907" name="Oval 3"/>
            <p:cNvSpPr>
              <a:spLocks noChangeArrowheads="1"/>
            </p:cNvSpPr>
            <p:nvPr/>
          </p:nvSpPr>
          <p:spPr bwMode="auto">
            <a:xfrm>
              <a:off x="2564" y="708"/>
              <a:ext cx="3001" cy="171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fa-IR" sz="6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B Zar" panose="00000400000000000000" pitchFamily="2" charset="-78"/>
                </a:rPr>
                <a:t>70%</a:t>
              </a:r>
            </a:p>
            <a:p>
              <a:endParaRPr lang="fa-IR" sz="66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  <a:p>
              <a:endParaRPr lang="en-US" sz="66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1659908" name="Text Box 4"/>
            <p:cNvSpPr txBox="1">
              <a:spLocks noChangeArrowheads="1"/>
            </p:cNvSpPr>
            <p:nvPr/>
          </p:nvSpPr>
          <p:spPr bwMode="auto">
            <a:xfrm>
              <a:off x="2516" y="2283"/>
              <a:ext cx="112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800" b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ساير ميدان ها</a:t>
              </a:r>
              <a:endParaRPr lang="en-US" sz="1800" b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sp>
        <p:nvSpPr>
          <p:cNvPr id="165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/>
              <a:t>رشد ساير ميدان هاي زيرساختي در مقابل ميدان رسمي</a:t>
            </a:r>
            <a:br>
              <a:rPr lang="en-US" sz="2000"/>
            </a:br>
            <a:endParaRPr lang="en-US" sz="2000"/>
          </a:p>
        </p:txBody>
      </p:sp>
      <p:grpSp>
        <p:nvGrpSpPr>
          <p:cNvPr id="1659910" name="Group 6"/>
          <p:cNvGrpSpPr>
            <a:grpSpLocks/>
          </p:cNvGrpSpPr>
          <p:nvPr/>
        </p:nvGrpSpPr>
        <p:grpSpPr bwMode="auto">
          <a:xfrm>
            <a:off x="1524001" y="2933701"/>
            <a:ext cx="4244975" cy="3687763"/>
            <a:chOff x="0" y="2369"/>
            <a:chExt cx="2248" cy="1527"/>
          </a:xfrm>
        </p:grpSpPr>
        <p:sp>
          <p:nvSpPr>
            <p:cNvPr id="1659911" name="Oval 7"/>
            <p:cNvSpPr>
              <a:spLocks noChangeArrowheads="1"/>
            </p:cNvSpPr>
            <p:nvPr/>
          </p:nvSpPr>
          <p:spPr bwMode="auto">
            <a:xfrm>
              <a:off x="0" y="2369"/>
              <a:ext cx="2248" cy="1375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r>
                <a:rPr lang="fa-IR" sz="6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B Zar" panose="00000400000000000000" pitchFamily="2" charset="-78"/>
                </a:rPr>
                <a:t>70</a:t>
              </a:r>
              <a:r>
                <a:rPr lang="fa-IR" sz="54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B Zar" panose="00000400000000000000" pitchFamily="2" charset="-78"/>
                </a:rPr>
                <a:t>%</a:t>
              </a:r>
            </a:p>
            <a:p>
              <a:pPr algn="r"/>
              <a:endParaRPr lang="fa-IR" sz="5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  <a:p>
              <a:pPr algn="r"/>
              <a:endParaRPr lang="en-US" sz="5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1659912" name="Text Box 8"/>
            <p:cNvSpPr txBox="1">
              <a:spLocks noChangeArrowheads="1"/>
            </p:cNvSpPr>
            <p:nvPr/>
          </p:nvSpPr>
          <p:spPr bwMode="auto">
            <a:xfrm>
              <a:off x="660" y="3744"/>
              <a:ext cx="891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800" b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ميدان رسمي</a:t>
              </a:r>
              <a:endParaRPr lang="en-US" sz="1800" b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659913" name="Group 9"/>
          <p:cNvGrpSpPr>
            <a:grpSpLocks/>
          </p:cNvGrpSpPr>
          <p:nvPr/>
        </p:nvGrpSpPr>
        <p:grpSpPr bwMode="auto">
          <a:xfrm>
            <a:off x="1833563" y="4232276"/>
            <a:ext cx="3592512" cy="1831975"/>
            <a:chOff x="121" y="2616"/>
            <a:chExt cx="1906" cy="946"/>
          </a:xfrm>
        </p:grpSpPr>
        <p:grpSp>
          <p:nvGrpSpPr>
            <p:cNvPr id="1659914" name="Group 10"/>
            <p:cNvGrpSpPr>
              <a:grpSpLocks/>
            </p:cNvGrpSpPr>
            <p:nvPr/>
          </p:nvGrpSpPr>
          <p:grpSpPr bwMode="auto">
            <a:xfrm>
              <a:off x="587" y="2627"/>
              <a:ext cx="941" cy="825"/>
              <a:chOff x="203" y="1841"/>
              <a:chExt cx="746" cy="744"/>
            </a:xfrm>
          </p:grpSpPr>
          <p:sp>
            <p:nvSpPr>
              <p:cNvPr id="1659915" name="Freeform 11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C0C0C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pPr algn="ctr"/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16" name="Text Box 12"/>
              <p:cNvSpPr txBox="1">
                <a:spLocks noChangeArrowheads="1"/>
              </p:cNvSpPr>
              <p:nvPr/>
            </p:nvSpPr>
            <p:spPr bwMode="auto">
              <a:xfrm>
                <a:off x="233" y="2161"/>
                <a:ext cx="69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/>
                <a:r>
                  <a:rPr lang="fa-IR" sz="1000" b="0" dirty="0">
                    <a:latin typeface="Tahoma" pitchFamily="34" charset="0"/>
                    <a:cs typeface="B Zar" panose="00000400000000000000" pitchFamily="2" charset="-78"/>
                  </a:rPr>
                  <a:t>ميدان زيرساختي رسمي</a:t>
                </a:r>
                <a:endParaRPr lang="en-US" sz="1000" b="0" dirty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17" name="Picture 13" descr="j0319484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323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18" name="AutoShape 14"/>
            <p:cNvCxnSpPr>
              <a:cxnSpLocks noChangeShapeType="1"/>
              <a:stCxn id="1659916" idx="0"/>
              <a:endCxn id="1659924" idx="2"/>
            </p:cNvCxnSpPr>
            <p:nvPr/>
          </p:nvCxnSpPr>
          <p:spPr bwMode="auto">
            <a:xfrm rot="5400000" flipH="1" flipV="1">
              <a:off x="1131" y="2732"/>
              <a:ext cx="183" cy="31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19" name="AutoShape 15"/>
            <p:cNvCxnSpPr>
              <a:cxnSpLocks noChangeShapeType="1"/>
              <a:stCxn id="1659916" idx="0"/>
              <a:endCxn id="1659923" idx="2"/>
            </p:cNvCxnSpPr>
            <p:nvPr/>
          </p:nvCxnSpPr>
          <p:spPr bwMode="auto">
            <a:xfrm rot="16200000" flipV="1">
              <a:off x="847" y="2765"/>
              <a:ext cx="193" cy="24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20" name="AutoShape 16"/>
            <p:cNvCxnSpPr>
              <a:cxnSpLocks noChangeShapeType="1"/>
              <a:stCxn id="1659916" idx="1"/>
              <a:endCxn id="1659922" idx="3"/>
            </p:cNvCxnSpPr>
            <p:nvPr/>
          </p:nvCxnSpPr>
          <p:spPr bwMode="auto">
            <a:xfrm rot="10800000">
              <a:off x="466" y="2768"/>
              <a:ext cx="159" cy="27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21" name="AutoShape 17"/>
            <p:cNvCxnSpPr>
              <a:cxnSpLocks noChangeShapeType="1"/>
              <a:stCxn id="1659916" idx="1"/>
              <a:endCxn id="1659917" idx="0"/>
            </p:cNvCxnSpPr>
            <p:nvPr/>
          </p:nvCxnSpPr>
          <p:spPr bwMode="auto">
            <a:xfrm rot="10800000" flipV="1">
              <a:off x="294" y="3046"/>
              <a:ext cx="331" cy="18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59922" name="Picture 18" descr="j031948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2681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23" name="Picture 19" descr="j031948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2616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24" name="Picture 20" descr="j0319484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2626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25" name="Picture 21" descr="j031948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" y="3184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26" name="Picture 22" descr="j0319484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338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27" name="Picture 23" descr="j0319484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" y="3389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28" name="AutoShape 24"/>
            <p:cNvCxnSpPr>
              <a:cxnSpLocks noChangeShapeType="1"/>
              <a:stCxn id="1659916" idx="3"/>
              <a:endCxn id="1659925" idx="0"/>
            </p:cNvCxnSpPr>
            <p:nvPr/>
          </p:nvCxnSpPr>
          <p:spPr bwMode="auto">
            <a:xfrm>
              <a:off x="1503" y="3046"/>
              <a:ext cx="352" cy="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29" name="AutoShape 25"/>
            <p:cNvCxnSpPr>
              <a:cxnSpLocks noChangeShapeType="1"/>
              <a:stCxn id="1659915" idx="6"/>
              <a:endCxn id="1659927" idx="3"/>
            </p:cNvCxnSpPr>
            <p:nvPr/>
          </p:nvCxnSpPr>
          <p:spPr bwMode="auto">
            <a:xfrm>
              <a:off x="1480" y="3227"/>
              <a:ext cx="35" cy="249"/>
            </a:xfrm>
            <a:prstGeom prst="curvedConnector3">
              <a:avLst>
                <a:gd name="adj1" fmla="val 545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30" name="AutoShape 26"/>
            <p:cNvCxnSpPr>
              <a:cxnSpLocks noChangeShapeType="1"/>
              <a:stCxn id="1659916" idx="1"/>
              <a:endCxn id="1659926" idx="1"/>
            </p:cNvCxnSpPr>
            <p:nvPr/>
          </p:nvCxnSpPr>
          <p:spPr bwMode="auto">
            <a:xfrm rot="10800000" flipH="1" flipV="1">
              <a:off x="625" y="3046"/>
              <a:ext cx="128" cy="421"/>
            </a:xfrm>
            <a:prstGeom prst="curvedConnector3">
              <a:avLst>
                <a:gd name="adj1" fmla="val -946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59931" name="Picture 27" descr="j0319484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" y="270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32" name="AutoShape 28"/>
            <p:cNvCxnSpPr>
              <a:cxnSpLocks noChangeShapeType="1"/>
              <a:stCxn id="1659916" idx="3"/>
              <a:endCxn id="1659931" idx="1"/>
            </p:cNvCxnSpPr>
            <p:nvPr/>
          </p:nvCxnSpPr>
          <p:spPr bwMode="auto">
            <a:xfrm flipV="1">
              <a:off x="1503" y="2787"/>
              <a:ext cx="141" cy="25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59933" name="Picture 29" descr="sy01264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899025"/>
            <a:ext cx="1392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934" name="AutoShape 30"/>
          <p:cNvSpPr>
            <a:spLocks noChangeArrowheads="1"/>
          </p:cNvSpPr>
          <p:nvPr/>
        </p:nvSpPr>
        <p:spPr bwMode="auto">
          <a:xfrm>
            <a:off x="1760539" y="6429376"/>
            <a:ext cx="8656637" cy="428625"/>
          </a:xfrm>
          <a:prstGeom prst="rightArrow">
            <a:avLst>
              <a:gd name="adj1" fmla="val 30370"/>
              <a:gd name="adj2" fmla="val 165965"/>
            </a:avLst>
          </a:prstGeom>
          <a:solidFill>
            <a:srgbClr val="CCFF33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sz="1400" b="0">
                <a:solidFill>
                  <a:srgbClr val="FF0000"/>
                </a:solidFill>
                <a:latin typeface="Tahoma" pitchFamily="34" charset="0"/>
                <a:cs typeface="B Zar" panose="00000400000000000000" pitchFamily="2" charset="-78"/>
              </a:rPr>
              <a:t>زمان</a:t>
            </a:r>
            <a:endParaRPr lang="en-US" sz="1400" b="0">
              <a:solidFill>
                <a:srgbClr val="FF0000"/>
              </a:solidFill>
              <a:latin typeface="Tahoma" pitchFamily="34" charset="0"/>
              <a:cs typeface="B Zar" panose="00000400000000000000" pitchFamily="2" charset="-78"/>
            </a:endParaRPr>
          </a:p>
        </p:txBody>
      </p:sp>
      <p:grpSp>
        <p:nvGrpSpPr>
          <p:cNvPr id="1659935" name="Group 31"/>
          <p:cNvGrpSpPr>
            <a:grpSpLocks/>
          </p:cNvGrpSpPr>
          <p:nvPr/>
        </p:nvGrpSpPr>
        <p:grpSpPr bwMode="auto">
          <a:xfrm>
            <a:off x="7213601" y="4237038"/>
            <a:ext cx="2987675" cy="2260389"/>
            <a:chOff x="0" y="2369"/>
            <a:chExt cx="2248" cy="1642"/>
          </a:xfrm>
        </p:grpSpPr>
        <p:sp>
          <p:nvSpPr>
            <p:cNvPr id="1659936" name="Oval 32"/>
            <p:cNvSpPr>
              <a:spLocks noChangeArrowheads="1"/>
            </p:cNvSpPr>
            <p:nvPr/>
          </p:nvSpPr>
          <p:spPr bwMode="auto">
            <a:xfrm>
              <a:off x="0" y="2369"/>
              <a:ext cx="2248" cy="1375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rtl="1"/>
              <a:r>
                <a:rPr lang="fa-IR" sz="6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B Zar" panose="00000400000000000000" pitchFamily="2" charset="-78"/>
                </a:rPr>
                <a:t>30%</a:t>
              </a:r>
            </a:p>
            <a:p>
              <a:pPr rtl="1"/>
              <a:endParaRPr lang="en-US" sz="66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1659937" name="Text Box 33"/>
            <p:cNvSpPr txBox="1">
              <a:spLocks noChangeArrowheads="1"/>
            </p:cNvSpPr>
            <p:nvPr/>
          </p:nvSpPr>
          <p:spPr bwMode="auto">
            <a:xfrm>
              <a:off x="661" y="3743"/>
              <a:ext cx="88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800" b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ميدان رسمي</a:t>
              </a:r>
              <a:endParaRPr lang="en-US" sz="1800" b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659938" name="Group 34"/>
          <p:cNvGrpSpPr>
            <a:grpSpLocks/>
          </p:cNvGrpSpPr>
          <p:nvPr/>
        </p:nvGrpSpPr>
        <p:grpSpPr bwMode="auto">
          <a:xfrm>
            <a:off x="7235825" y="4953001"/>
            <a:ext cx="2554288" cy="1076325"/>
            <a:chOff x="121" y="2616"/>
            <a:chExt cx="1906" cy="946"/>
          </a:xfrm>
        </p:grpSpPr>
        <p:grpSp>
          <p:nvGrpSpPr>
            <p:cNvPr id="1659939" name="Group 35"/>
            <p:cNvGrpSpPr>
              <a:grpSpLocks/>
            </p:cNvGrpSpPr>
            <p:nvPr/>
          </p:nvGrpSpPr>
          <p:grpSpPr bwMode="auto">
            <a:xfrm>
              <a:off x="560" y="2627"/>
              <a:ext cx="1015" cy="825"/>
              <a:chOff x="182" y="1841"/>
              <a:chExt cx="805" cy="744"/>
            </a:xfrm>
          </p:grpSpPr>
          <p:sp>
            <p:nvSpPr>
              <p:cNvPr id="1659940" name="Freeform 36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C0C0C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pPr algn="ctr"/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41" name="Text Box 37"/>
              <p:cNvSpPr txBox="1">
                <a:spLocks noChangeArrowheads="1"/>
              </p:cNvSpPr>
              <p:nvPr/>
            </p:nvSpPr>
            <p:spPr bwMode="auto">
              <a:xfrm>
                <a:off x="182" y="2107"/>
                <a:ext cx="805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a-IR" sz="1000" b="0" dirty="0">
                    <a:latin typeface="Tahoma" pitchFamily="34" charset="0"/>
                    <a:cs typeface="B Zar" panose="00000400000000000000" pitchFamily="2" charset="-78"/>
                  </a:rPr>
                  <a:t>ميدان زيرساختي  رسمي</a:t>
                </a:r>
                <a:endParaRPr lang="en-US" sz="1000" b="0" dirty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42" name="Picture 38" descr="j0319484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323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43" name="AutoShape 39"/>
            <p:cNvCxnSpPr>
              <a:cxnSpLocks noChangeShapeType="1"/>
              <a:stCxn id="1659941" idx="0"/>
              <a:endCxn id="1659949" idx="2"/>
            </p:cNvCxnSpPr>
            <p:nvPr/>
          </p:nvCxnSpPr>
          <p:spPr bwMode="auto">
            <a:xfrm rot="5400000" flipH="1" flipV="1">
              <a:off x="1163" y="2704"/>
              <a:ext cx="123" cy="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44" name="AutoShape 40"/>
            <p:cNvCxnSpPr>
              <a:cxnSpLocks noChangeShapeType="1"/>
              <a:stCxn id="1659941" idx="0"/>
              <a:endCxn id="1659948" idx="2"/>
            </p:cNvCxnSpPr>
            <p:nvPr/>
          </p:nvCxnSpPr>
          <p:spPr bwMode="auto">
            <a:xfrm rot="16200000" flipV="1">
              <a:off x="879" y="2733"/>
              <a:ext cx="133" cy="24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45" name="AutoShape 41"/>
            <p:cNvCxnSpPr>
              <a:cxnSpLocks noChangeShapeType="1"/>
              <a:stCxn id="1659941" idx="1"/>
              <a:endCxn id="1659947" idx="3"/>
            </p:cNvCxnSpPr>
            <p:nvPr/>
          </p:nvCxnSpPr>
          <p:spPr bwMode="auto">
            <a:xfrm rot="10800000">
              <a:off x="466" y="2768"/>
              <a:ext cx="94" cy="26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46" name="AutoShape 42"/>
            <p:cNvCxnSpPr>
              <a:cxnSpLocks noChangeShapeType="1"/>
              <a:stCxn id="1659941" idx="1"/>
              <a:endCxn id="1659942" idx="0"/>
            </p:cNvCxnSpPr>
            <p:nvPr/>
          </p:nvCxnSpPr>
          <p:spPr bwMode="auto">
            <a:xfrm rot="10800000" flipV="1">
              <a:off x="294" y="3030"/>
              <a:ext cx="266" cy="2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59947" name="Picture 43" descr="j0319484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2681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48" name="Picture 44" descr="j0319484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2616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49" name="Picture 45" descr="j0319484[1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2626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50" name="Picture 46" descr="j0319484[1]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" y="3184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51" name="Picture 47" descr="j0319484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338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52" name="Picture 48" descr="j0319484[1]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" y="3389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53" name="AutoShape 49"/>
            <p:cNvCxnSpPr>
              <a:cxnSpLocks noChangeShapeType="1"/>
              <a:stCxn id="1659941" idx="3"/>
              <a:endCxn id="1659950" idx="0"/>
            </p:cNvCxnSpPr>
            <p:nvPr/>
          </p:nvCxnSpPr>
          <p:spPr bwMode="auto">
            <a:xfrm>
              <a:off x="1575" y="3030"/>
              <a:ext cx="280" cy="1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54" name="AutoShape 50"/>
            <p:cNvCxnSpPr>
              <a:cxnSpLocks noChangeShapeType="1"/>
              <a:stCxn id="1659940" idx="6"/>
              <a:endCxn id="1659952" idx="3"/>
            </p:cNvCxnSpPr>
            <p:nvPr/>
          </p:nvCxnSpPr>
          <p:spPr bwMode="auto">
            <a:xfrm>
              <a:off x="1480" y="3227"/>
              <a:ext cx="35" cy="249"/>
            </a:xfrm>
            <a:prstGeom prst="curvedConnector3">
              <a:avLst>
                <a:gd name="adj1" fmla="val 545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55" name="AutoShape 51"/>
            <p:cNvCxnSpPr>
              <a:cxnSpLocks noChangeShapeType="1"/>
              <a:stCxn id="1659941" idx="1"/>
              <a:endCxn id="1659951" idx="1"/>
            </p:cNvCxnSpPr>
            <p:nvPr/>
          </p:nvCxnSpPr>
          <p:spPr bwMode="auto">
            <a:xfrm rot="10800000" flipH="1" flipV="1">
              <a:off x="560" y="3030"/>
              <a:ext cx="193" cy="436"/>
            </a:xfrm>
            <a:prstGeom prst="curvedConnector3">
              <a:avLst>
                <a:gd name="adj1" fmla="val -88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59956" name="Picture 52" descr="j0319484[1]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" y="2700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57" name="AutoShape 53"/>
            <p:cNvCxnSpPr>
              <a:cxnSpLocks noChangeShapeType="1"/>
              <a:stCxn id="1659941" idx="3"/>
              <a:endCxn id="1659956" idx="1"/>
            </p:cNvCxnSpPr>
            <p:nvPr/>
          </p:nvCxnSpPr>
          <p:spPr bwMode="auto">
            <a:xfrm flipV="1">
              <a:off x="1575" y="2787"/>
              <a:ext cx="69" cy="2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59958" name="Group 54"/>
          <p:cNvGrpSpPr>
            <a:grpSpLocks/>
          </p:cNvGrpSpPr>
          <p:nvPr/>
        </p:nvGrpSpPr>
        <p:grpSpPr bwMode="auto">
          <a:xfrm>
            <a:off x="1990725" y="808039"/>
            <a:ext cx="3036888" cy="2231252"/>
            <a:chOff x="0" y="799"/>
            <a:chExt cx="2550" cy="1678"/>
          </a:xfrm>
        </p:grpSpPr>
        <p:sp>
          <p:nvSpPr>
            <p:cNvPr id="1659959" name="Oval 55"/>
            <p:cNvSpPr>
              <a:spLocks noChangeArrowheads="1"/>
            </p:cNvSpPr>
            <p:nvPr/>
          </p:nvSpPr>
          <p:spPr bwMode="auto">
            <a:xfrm>
              <a:off x="0" y="799"/>
              <a:ext cx="2508" cy="1524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r>
                <a:rPr lang="fa-IR" sz="6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B Zar" panose="00000400000000000000" pitchFamily="2" charset="-78"/>
                </a:rPr>
                <a:t>30%</a:t>
              </a:r>
            </a:p>
            <a:p>
              <a:endParaRPr lang="en-US" sz="66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1659960" name="Text Box 56"/>
            <p:cNvSpPr txBox="1">
              <a:spLocks noChangeArrowheads="1"/>
            </p:cNvSpPr>
            <p:nvPr/>
          </p:nvSpPr>
          <p:spPr bwMode="auto">
            <a:xfrm>
              <a:off x="1608" y="2199"/>
              <a:ext cx="942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800" b="0">
                  <a:solidFill>
                    <a:schemeClr val="tx2"/>
                  </a:solidFill>
                  <a:latin typeface="Tahoma" pitchFamily="34" charset="0"/>
                  <a:cs typeface="B Zar" panose="00000400000000000000" pitchFamily="2" charset="-78"/>
                </a:rPr>
                <a:t>ساير ميدان ها</a:t>
              </a:r>
              <a:endParaRPr lang="en-US" sz="1800" b="0">
                <a:solidFill>
                  <a:schemeClr val="tx2"/>
                </a:solidFill>
                <a:latin typeface="Tahoma" pitchFamily="34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659961" name="Group 57"/>
          <p:cNvGrpSpPr>
            <a:grpSpLocks/>
          </p:cNvGrpSpPr>
          <p:nvPr/>
        </p:nvGrpSpPr>
        <p:grpSpPr bwMode="auto">
          <a:xfrm>
            <a:off x="2195513" y="1484313"/>
            <a:ext cx="1033462" cy="1085850"/>
            <a:chOff x="1416" y="1057"/>
            <a:chExt cx="651" cy="792"/>
          </a:xfrm>
        </p:grpSpPr>
        <p:grpSp>
          <p:nvGrpSpPr>
            <p:cNvPr id="1659962" name="Group 58"/>
            <p:cNvGrpSpPr>
              <a:grpSpLocks/>
            </p:cNvGrpSpPr>
            <p:nvPr/>
          </p:nvGrpSpPr>
          <p:grpSpPr bwMode="auto">
            <a:xfrm>
              <a:off x="1555" y="1263"/>
              <a:ext cx="494" cy="366"/>
              <a:chOff x="203" y="1841"/>
              <a:chExt cx="746" cy="744"/>
            </a:xfrm>
          </p:grpSpPr>
          <p:sp>
            <p:nvSpPr>
              <p:cNvPr id="1659963" name="Freeform 59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00FFFF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64" name="Text Box 60"/>
              <p:cNvSpPr txBox="1">
                <a:spLocks noChangeArrowheads="1"/>
              </p:cNvSpPr>
              <p:nvPr/>
            </p:nvSpPr>
            <p:spPr bwMode="auto">
              <a:xfrm>
                <a:off x="229" y="2102"/>
                <a:ext cx="696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65" name="Picture 61" descr="j0319484[1]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1057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66" name="Picture 62" descr="j0319484[1]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112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67" name="Picture 63" descr="j0319484[1]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" y="1717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68" name="AutoShape 64"/>
            <p:cNvCxnSpPr>
              <a:cxnSpLocks noChangeShapeType="1"/>
              <a:stCxn id="1659964" idx="0"/>
              <a:endCxn id="1659966" idx="2"/>
            </p:cNvCxnSpPr>
            <p:nvPr/>
          </p:nvCxnSpPr>
          <p:spPr bwMode="auto">
            <a:xfrm rot="16200000">
              <a:off x="1799" y="1258"/>
              <a:ext cx="138" cy="12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69" name="AutoShape 65"/>
            <p:cNvCxnSpPr>
              <a:cxnSpLocks noChangeShapeType="1"/>
              <a:stCxn id="1659964" idx="0"/>
              <a:endCxn id="1659965" idx="2"/>
            </p:cNvCxnSpPr>
            <p:nvPr/>
          </p:nvCxnSpPr>
          <p:spPr bwMode="auto">
            <a:xfrm rot="5400000" flipH="1">
              <a:off x="1575" y="1165"/>
              <a:ext cx="203" cy="252"/>
            </a:xfrm>
            <a:prstGeom prst="curved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70" name="AutoShape 66"/>
            <p:cNvCxnSpPr>
              <a:cxnSpLocks noChangeShapeType="1"/>
              <a:stCxn id="1659964" idx="2"/>
              <a:endCxn id="1659967" idx="0"/>
            </p:cNvCxnSpPr>
            <p:nvPr/>
          </p:nvCxnSpPr>
          <p:spPr bwMode="auto">
            <a:xfrm rot="5400000">
              <a:off x="1717" y="1631"/>
              <a:ext cx="171" cy="1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59971" name="Group 67"/>
          <p:cNvGrpSpPr>
            <a:grpSpLocks/>
          </p:cNvGrpSpPr>
          <p:nvPr/>
        </p:nvGrpSpPr>
        <p:grpSpPr bwMode="auto">
          <a:xfrm>
            <a:off x="3027364" y="1933576"/>
            <a:ext cx="1258887" cy="906463"/>
            <a:chOff x="1079" y="1756"/>
            <a:chExt cx="793" cy="571"/>
          </a:xfrm>
        </p:grpSpPr>
        <p:grpSp>
          <p:nvGrpSpPr>
            <p:cNvPr id="1659972" name="Group 68"/>
            <p:cNvGrpSpPr>
              <a:grpSpLocks/>
            </p:cNvGrpSpPr>
            <p:nvPr/>
          </p:nvGrpSpPr>
          <p:grpSpPr bwMode="auto">
            <a:xfrm>
              <a:off x="1079" y="1925"/>
              <a:ext cx="458" cy="402"/>
              <a:chOff x="203" y="1841"/>
              <a:chExt cx="746" cy="744"/>
            </a:xfrm>
          </p:grpSpPr>
          <p:sp>
            <p:nvSpPr>
              <p:cNvPr id="1659973" name="Freeform 69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74" name="Text Box 70"/>
              <p:cNvSpPr txBox="1">
                <a:spLocks noChangeArrowheads="1"/>
              </p:cNvSpPr>
              <p:nvPr/>
            </p:nvSpPr>
            <p:spPr bwMode="auto">
              <a:xfrm>
                <a:off x="229" y="2104"/>
                <a:ext cx="696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75" name="Picture 71" descr="j0319484[1]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867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76" name="Picture 72" descr="j0319484[1]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1756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77" name="AutoShape 73"/>
            <p:cNvCxnSpPr>
              <a:cxnSpLocks noChangeShapeType="1"/>
              <a:stCxn id="1659974" idx="3"/>
              <a:endCxn id="1659975" idx="2"/>
            </p:cNvCxnSpPr>
            <p:nvPr/>
          </p:nvCxnSpPr>
          <p:spPr bwMode="auto">
            <a:xfrm flipV="1">
              <a:off x="1522" y="1999"/>
              <a:ext cx="215" cy="14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78" name="AutoShape 74"/>
            <p:cNvCxnSpPr>
              <a:cxnSpLocks noChangeShapeType="1"/>
              <a:stCxn id="1659974" idx="3"/>
              <a:endCxn id="1659976" idx="2"/>
            </p:cNvCxnSpPr>
            <p:nvPr/>
          </p:nvCxnSpPr>
          <p:spPr bwMode="auto">
            <a:xfrm flipH="1" flipV="1">
              <a:off x="1420" y="1888"/>
              <a:ext cx="102" cy="256"/>
            </a:xfrm>
            <a:prstGeom prst="curvedConnector4">
              <a:avLst>
                <a:gd name="adj1" fmla="val -140194"/>
                <a:gd name="adj2" fmla="val 65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59979" name="Group 75"/>
          <p:cNvGrpSpPr>
            <a:grpSpLocks/>
          </p:cNvGrpSpPr>
          <p:nvPr/>
        </p:nvGrpSpPr>
        <p:grpSpPr bwMode="auto">
          <a:xfrm>
            <a:off x="4102100" y="1431926"/>
            <a:ext cx="827088" cy="931863"/>
            <a:chOff x="254" y="1662"/>
            <a:chExt cx="521" cy="587"/>
          </a:xfrm>
        </p:grpSpPr>
        <p:grpSp>
          <p:nvGrpSpPr>
            <p:cNvPr id="1659980" name="Group 76"/>
            <p:cNvGrpSpPr>
              <a:grpSpLocks/>
            </p:cNvGrpSpPr>
            <p:nvPr/>
          </p:nvGrpSpPr>
          <p:grpSpPr bwMode="auto">
            <a:xfrm>
              <a:off x="254" y="1712"/>
              <a:ext cx="476" cy="537"/>
              <a:chOff x="203" y="1841"/>
              <a:chExt cx="746" cy="744"/>
            </a:xfrm>
          </p:grpSpPr>
          <p:sp>
            <p:nvSpPr>
              <p:cNvPr id="1659981" name="Freeform 77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82" name="Text Box 78"/>
              <p:cNvSpPr txBox="1">
                <a:spLocks noChangeArrowheads="1"/>
              </p:cNvSpPr>
              <p:nvPr/>
            </p:nvSpPr>
            <p:spPr bwMode="auto">
              <a:xfrm>
                <a:off x="230" y="2103"/>
                <a:ext cx="69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83" name="Picture 79" descr="j0319484[1]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166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84" name="AutoShape 80"/>
            <p:cNvCxnSpPr>
              <a:cxnSpLocks noChangeShapeType="1"/>
              <a:stCxn id="1659982" idx="0"/>
              <a:endCxn id="1659983" idx="2"/>
            </p:cNvCxnSpPr>
            <p:nvPr/>
          </p:nvCxnSpPr>
          <p:spPr bwMode="auto">
            <a:xfrm rot="16200000">
              <a:off x="513" y="1774"/>
              <a:ext cx="107" cy="147"/>
            </a:xfrm>
            <a:prstGeom prst="curvedConnector3">
              <a:avLst>
                <a:gd name="adj1" fmla="val 495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59985" name="Picture 81" descr="sy01264_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585914"/>
            <a:ext cx="1568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9986" name="Group 82"/>
          <p:cNvGrpSpPr>
            <a:grpSpLocks/>
          </p:cNvGrpSpPr>
          <p:nvPr/>
        </p:nvGrpSpPr>
        <p:grpSpPr bwMode="auto">
          <a:xfrm>
            <a:off x="9088438" y="1528763"/>
            <a:ext cx="1579562" cy="1257300"/>
            <a:chOff x="4306" y="982"/>
            <a:chExt cx="995" cy="792"/>
          </a:xfrm>
        </p:grpSpPr>
        <p:grpSp>
          <p:nvGrpSpPr>
            <p:cNvPr id="1659987" name="Group 83"/>
            <p:cNvGrpSpPr>
              <a:grpSpLocks/>
            </p:cNvGrpSpPr>
            <p:nvPr/>
          </p:nvGrpSpPr>
          <p:grpSpPr bwMode="auto">
            <a:xfrm>
              <a:off x="4445" y="1188"/>
              <a:ext cx="494" cy="366"/>
              <a:chOff x="203" y="1841"/>
              <a:chExt cx="746" cy="744"/>
            </a:xfrm>
          </p:grpSpPr>
          <p:sp>
            <p:nvSpPr>
              <p:cNvPr id="1659988" name="Freeform 84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00FFFF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59989" name="Text Box 85"/>
              <p:cNvSpPr txBox="1">
                <a:spLocks noChangeArrowheads="1"/>
              </p:cNvSpPr>
              <p:nvPr/>
            </p:nvSpPr>
            <p:spPr bwMode="auto">
              <a:xfrm>
                <a:off x="229" y="2103"/>
                <a:ext cx="696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59990" name="Picture 86" descr="j0319484[1]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98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91" name="Picture 87" descr="j0319484[1]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047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92" name="Picture 88" descr="j0319484[1]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" y="164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93" name="AutoShape 89"/>
            <p:cNvCxnSpPr>
              <a:cxnSpLocks noChangeShapeType="1"/>
              <a:stCxn id="1659989" idx="0"/>
              <a:endCxn id="1659991" idx="2"/>
            </p:cNvCxnSpPr>
            <p:nvPr/>
          </p:nvCxnSpPr>
          <p:spPr bwMode="auto">
            <a:xfrm rot="16200000">
              <a:off x="4689" y="1183"/>
              <a:ext cx="138" cy="12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94" name="AutoShape 90"/>
            <p:cNvCxnSpPr>
              <a:cxnSpLocks noChangeShapeType="1"/>
              <a:stCxn id="1659989" idx="0"/>
              <a:endCxn id="1659990" idx="2"/>
            </p:cNvCxnSpPr>
            <p:nvPr/>
          </p:nvCxnSpPr>
          <p:spPr bwMode="auto">
            <a:xfrm rot="5400000" flipH="1">
              <a:off x="4465" y="1090"/>
              <a:ext cx="203" cy="252"/>
            </a:xfrm>
            <a:prstGeom prst="curved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95" name="AutoShape 91"/>
            <p:cNvCxnSpPr>
              <a:cxnSpLocks noChangeShapeType="1"/>
              <a:stCxn id="1659989" idx="2"/>
              <a:endCxn id="1659992" idx="0"/>
            </p:cNvCxnSpPr>
            <p:nvPr/>
          </p:nvCxnSpPr>
          <p:spPr bwMode="auto">
            <a:xfrm rot="5400000">
              <a:off x="4607" y="1556"/>
              <a:ext cx="171" cy="1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59996" name="Picture 92" descr="j0319484[1]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1224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97" name="Picture 93" descr="j0319484[1]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" y="152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59998" name="AutoShape 94"/>
            <p:cNvCxnSpPr>
              <a:cxnSpLocks noChangeShapeType="1"/>
              <a:stCxn id="1659989" idx="3"/>
              <a:endCxn id="1659996" idx="1"/>
            </p:cNvCxnSpPr>
            <p:nvPr/>
          </p:nvCxnSpPr>
          <p:spPr bwMode="auto">
            <a:xfrm flipV="1">
              <a:off x="4923" y="1290"/>
              <a:ext cx="108" cy="104"/>
            </a:xfrm>
            <a:prstGeom prst="curvedConnector3">
              <a:avLst>
                <a:gd name="adj1" fmla="val 4907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9999" name="AutoShape 95"/>
            <p:cNvCxnSpPr>
              <a:cxnSpLocks noChangeShapeType="1"/>
              <a:stCxn id="1659989" idx="3"/>
              <a:endCxn id="1659997" idx="1"/>
            </p:cNvCxnSpPr>
            <p:nvPr/>
          </p:nvCxnSpPr>
          <p:spPr bwMode="auto">
            <a:xfrm>
              <a:off x="4923" y="1394"/>
              <a:ext cx="61" cy="194"/>
            </a:xfrm>
            <a:prstGeom prst="curvedConnector3">
              <a:avLst>
                <a:gd name="adj1" fmla="val 491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0000" name="Group 96"/>
          <p:cNvGrpSpPr>
            <a:grpSpLocks/>
          </p:cNvGrpSpPr>
          <p:nvPr/>
        </p:nvGrpSpPr>
        <p:grpSpPr bwMode="auto">
          <a:xfrm>
            <a:off x="6875464" y="1562100"/>
            <a:ext cx="1652587" cy="1022350"/>
            <a:chOff x="2976" y="880"/>
            <a:chExt cx="1041" cy="644"/>
          </a:xfrm>
        </p:grpSpPr>
        <p:grpSp>
          <p:nvGrpSpPr>
            <p:cNvPr id="1660001" name="Group 97"/>
            <p:cNvGrpSpPr>
              <a:grpSpLocks/>
            </p:cNvGrpSpPr>
            <p:nvPr/>
          </p:nvGrpSpPr>
          <p:grpSpPr bwMode="auto">
            <a:xfrm>
              <a:off x="3144" y="960"/>
              <a:ext cx="494" cy="564"/>
              <a:chOff x="203" y="1841"/>
              <a:chExt cx="746" cy="744"/>
            </a:xfrm>
          </p:grpSpPr>
          <p:sp>
            <p:nvSpPr>
              <p:cNvPr id="1660002" name="Freeform 98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60003" name="Text Box 99"/>
              <p:cNvSpPr txBox="1">
                <a:spLocks noChangeArrowheads="1"/>
              </p:cNvSpPr>
              <p:nvPr/>
            </p:nvSpPr>
            <p:spPr bwMode="auto">
              <a:xfrm>
                <a:off x="229" y="2104"/>
                <a:ext cx="69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60004" name="Picture 100" descr="j0319484[1]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103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005" name="Picture 101" descr="j0319484[1]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1382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06" name="AutoShape 102"/>
            <p:cNvCxnSpPr>
              <a:cxnSpLocks noChangeShapeType="1"/>
              <a:stCxn id="1660003" idx="3"/>
              <a:endCxn id="1660004" idx="1"/>
            </p:cNvCxnSpPr>
            <p:nvPr/>
          </p:nvCxnSpPr>
          <p:spPr bwMode="auto">
            <a:xfrm flipV="1">
              <a:off x="3622" y="1169"/>
              <a:ext cx="125" cy="67"/>
            </a:xfrm>
            <a:prstGeom prst="curvedConnector3">
              <a:avLst>
                <a:gd name="adj1" fmla="val 496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0007" name="AutoShape 103"/>
            <p:cNvCxnSpPr>
              <a:cxnSpLocks noChangeShapeType="1"/>
              <a:stCxn id="1660003" idx="3"/>
              <a:endCxn id="1660005" idx="0"/>
            </p:cNvCxnSpPr>
            <p:nvPr/>
          </p:nvCxnSpPr>
          <p:spPr bwMode="auto">
            <a:xfrm>
              <a:off x="3622" y="1236"/>
              <a:ext cx="187" cy="14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60008" name="Group 104"/>
            <p:cNvGrpSpPr>
              <a:grpSpLocks/>
            </p:cNvGrpSpPr>
            <p:nvPr/>
          </p:nvGrpSpPr>
          <p:grpSpPr bwMode="auto">
            <a:xfrm>
              <a:off x="2976" y="960"/>
              <a:ext cx="662" cy="564"/>
              <a:chOff x="203" y="1841"/>
              <a:chExt cx="746" cy="744"/>
            </a:xfrm>
          </p:grpSpPr>
          <p:sp>
            <p:nvSpPr>
              <p:cNvPr id="1660009" name="Freeform 105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60010" name="Text Box 106"/>
              <p:cNvSpPr txBox="1">
                <a:spLocks noChangeArrowheads="1"/>
              </p:cNvSpPr>
              <p:nvPr/>
            </p:nvSpPr>
            <p:spPr bwMode="auto">
              <a:xfrm>
                <a:off x="229" y="2104"/>
                <a:ext cx="69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60011" name="Picture 107" descr="j0319484[1]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1103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012" name="Picture 108" descr="j0319484[1]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880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013" name="Picture 109" descr="j0319484[1]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935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14" name="AutoShape 110"/>
            <p:cNvCxnSpPr>
              <a:cxnSpLocks noChangeShapeType="1"/>
              <a:stCxn id="1660010" idx="0"/>
              <a:endCxn id="1660012" idx="2"/>
            </p:cNvCxnSpPr>
            <p:nvPr/>
          </p:nvCxnSpPr>
          <p:spPr bwMode="auto">
            <a:xfrm rot="16200000">
              <a:off x="3405" y="915"/>
              <a:ext cx="147" cy="342"/>
            </a:xfrm>
            <a:prstGeom prst="curved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0015" name="AutoShape 111"/>
            <p:cNvCxnSpPr>
              <a:cxnSpLocks noChangeShapeType="1"/>
              <a:stCxn id="1660010" idx="0"/>
              <a:endCxn id="1660013" idx="2"/>
            </p:cNvCxnSpPr>
            <p:nvPr/>
          </p:nvCxnSpPr>
          <p:spPr bwMode="auto">
            <a:xfrm rot="5400000" flipH="1">
              <a:off x="3187" y="1037"/>
              <a:ext cx="92" cy="15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0016" name="Group 112"/>
          <p:cNvGrpSpPr>
            <a:grpSpLocks/>
          </p:cNvGrpSpPr>
          <p:nvPr/>
        </p:nvGrpSpPr>
        <p:grpSpPr bwMode="auto">
          <a:xfrm>
            <a:off x="6942138" y="2497139"/>
            <a:ext cx="1536700" cy="1023937"/>
            <a:chOff x="2799" y="1539"/>
            <a:chExt cx="968" cy="645"/>
          </a:xfrm>
        </p:grpSpPr>
        <p:grpSp>
          <p:nvGrpSpPr>
            <p:cNvPr id="1660017" name="Group 113"/>
            <p:cNvGrpSpPr>
              <a:grpSpLocks/>
            </p:cNvGrpSpPr>
            <p:nvPr/>
          </p:nvGrpSpPr>
          <p:grpSpPr bwMode="auto">
            <a:xfrm>
              <a:off x="2893" y="1647"/>
              <a:ext cx="634" cy="537"/>
              <a:chOff x="203" y="1841"/>
              <a:chExt cx="746" cy="744"/>
            </a:xfrm>
          </p:grpSpPr>
          <p:sp>
            <p:nvSpPr>
              <p:cNvPr id="1660018" name="Freeform 114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60019" name="Text Box 115"/>
              <p:cNvSpPr txBox="1">
                <a:spLocks noChangeArrowheads="1"/>
              </p:cNvSpPr>
              <p:nvPr/>
            </p:nvSpPr>
            <p:spPr bwMode="auto">
              <a:xfrm>
                <a:off x="230" y="2103"/>
                <a:ext cx="69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60020" name="Picture 116" descr="j0319484[1]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1623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21" name="AutoShape 117"/>
            <p:cNvCxnSpPr>
              <a:cxnSpLocks noChangeShapeType="1"/>
              <a:stCxn id="1660019" idx="0"/>
              <a:endCxn id="1660020" idx="2"/>
            </p:cNvCxnSpPr>
            <p:nvPr/>
          </p:nvCxnSpPr>
          <p:spPr bwMode="auto">
            <a:xfrm rot="16200000">
              <a:off x="3381" y="1586"/>
              <a:ext cx="81" cy="420"/>
            </a:xfrm>
            <a:prstGeom prst="curvedConnector3">
              <a:avLst>
                <a:gd name="adj1" fmla="val 49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60022" name="Picture 118" descr="j0319484[1]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" y="1539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23" name="AutoShape 119"/>
            <p:cNvCxnSpPr>
              <a:cxnSpLocks noChangeShapeType="1"/>
              <a:stCxn id="1660019" idx="0"/>
              <a:endCxn id="1660022" idx="2"/>
            </p:cNvCxnSpPr>
            <p:nvPr/>
          </p:nvCxnSpPr>
          <p:spPr bwMode="auto">
            <a:xfrm rot="16200000">
              <a:off x="3214" y="1669"/>
              <a:ext cx="165" cy="169"/>
            </a:xfrm>
            <a:prstGeom prst="curvedConnector3">
              <a:avLst>
                <a:gd name="adj1" fmla="val 49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60024" name="Picture 120" descr="j0319484[1]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1614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25" name="AutoShape 121"/>
            <p:cNvCxnSpPr>
              <a:cxnSpLocks noChangeShapeType="1"/>
              <a:stCxn id="1660019" idx="0"/>
              <a:endCxn id="1660024" idx="3"/>
            </p:cNvCxnSpPr>
            <p:nvPr/>
          </p:nvCxnSpPr>
          <p:spPr bwMode="auto">
            <a:xfrm rot="5400000" flipH="1">
              <a:off x="3063" y="1686"/>
              <a:ext cx="156" cy="1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60026" name="Group 122"/>
          <p:cNvGrpSpPr>
            <a:grpSpLocks/>
          </p:cNvGrpSpPr>
          <p:nvPr/>
        </p:nvGrpSpPr>
        <p:grpSpPr bwMode="auto">
          <a:xfrm>
            <a:off x="8083551" y="2584450"/>
            <a:ext cx="2405063" cy="946150"/>
            <a:chOff x="3665" y="1681"/>
            <a:chExt cx="1515" cy="596"/>
          </a:xfrm>
        </p:grpSpPr>
        <p:grpSp>
          <p:nvGrpSpPr>
            <p:cNvPr id="1660027" name="Group 123"/>
            <p:cNvGrpSpPr>
              <a:grpSpLocks/>
            </p:cNvGrpSpPr>
            <p:nvPr/>
          </p:nvGrpSpPr>
          <p:grpSpPr bwMode="auto">
            <a:xfrm>
              <a:off x="3969" y="1850"/>
              <a:ext cx="736" cy="402"/>
              <a:chOff x="203" y="1841"/>
              <a:chExt cx="746" cy="744"/>
            </a:xfrm>
          </p:grpSpPr>
          <p:sp>
            <p:nvSpPr>
              <p:cNvPr id="1660028" name="Freeform 124"/>
              <p:cNvSpPr>
                <a:spLocks/>
              </p:cNvSpPr>
              <p:nvPr/>
            </p:nvSpPr>
            <p:spPr bwMode="auto">
              <a:xfrm rot="21600000">
                <a:off x="203" y="1841"/>
                <a:ext cx="746" cy="744"/>
              </a:xfrm>
              <a:custGeom>
                <a:avLst/>
                <a:gdLst>
                  <a:gd name="T0" fmla="*/ 713 w 2018"/>
                  <a:gd name="T1" fmla="*/ 69 h 2968"/>
                  <a:gd name="T2" fmla="*/ 238 w 2018"/>
                  <a:gd name="T3" fmla="*/ 369 h 2968"/>
                  <a:gd name="T4" fmla="*/ 87 w 2018"/>
                  <a:gd name="T5" fmla="*/ 1008 h 2968"/>
                  <a:gd name="T6" fmla="*/ 50 w 2018"/>
                  <a:gd name="T7" fmla="*/ 2097 h 2968"/>
                  <a:gd name="T8" fmla="*/ 388 w 2018"/>
                  <a:gd name="T9" fmla="*/ 2799 h 2968"/>
                  <a:gd name="T10" fmla="*/ 1415 w 2018"/>
                  <a:gd name="T11" fmla="*/ 2861 h 2968"/>
                  <a:gd name="T12" fmla="*/ 1916 w 2018"/>
                  <a:gd name="T13" fmla="*/ 2160 h 2968"/>
                  <a:gd name="T14" fmla="*/ 1953 w 2018"/>
                  <a:gd name="T15" fmla="*/ 632 h 2968"/>
                  <a:gd name="T16" fmla="*/ 1527 w 2018"/>
                  <a:gd name="T17" fmla="*/ 94 h 2968"/>
                  <a:gd name="T18" fmla="*/ 713 w 2018"/>
                  <a:gd name="T19" fmla="*/ 69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8" h="2968">
                    <a:moveTo>
                      <a:pt x="713" y="69"/>
                    </a:moveTo>
                    <a:cubicBezTo>
                      <a:pt x="498" y="115"/>
                      <a:pt x="342" y="212"/>
                      <a:pt x="238" y="369"/>
                    </a:cubicBezTo>
                    <a:cubicBezTo>
                      <a:pt x="134" y="526"/>
                      <a:pt x="118" y="720"/>
                      <a:pt x="87" y="1008"/>
                    </a:cubicBezTo>
                    <a:cubicBezTo>
                      <a:pt x="56" y="1296"/>
                      <a:pt x="0" y="1799"/>
                      <a:pt x="50" y="2097"/>
                    </a:cubicBezTo>
                    <a:cubicBezTo>
                      <a:pt x="100" y="2395"/>
                      <a:pt x="160" y="2672"/>
                      <a:pt x="388" y="2799"/>
                    </a:cubicBezTo>
                    <a:cubicBezTo>
                      <a:pt x="616" y="2926"/>
                      <a:pt x="1160" y="2968"/>
                      <a:pt x="1415" y="2861"/>
                    </a:cubicBezTo>
                    <a:cubicBezTo>
                      <a:pt x="1670" y="2754"/>
                      <a:pt x="1826" y="2531"/>
                      <a:pt x="1916" y="2160"/>
                    </a:cubicBezTo>
                    <a:cubicBezTo>
                      <a:pt x="2006" y="1789"/>
                      <a:pt x="2018" y="976"/>
                      <a:pt x="1953" y="632"/>
                    </a:cubicBezTo>
                    <a:cubicBezTo>
                      <a:pt x="1888" y="288"/>
                      <a:pt x="1734" y="188"/>
                      <a:pt x="1527" y="94"/>
                    </a:cubicBezTo>
                    <a:cubicBezTo>
                      <a:pt x="1320" y="0"/>
                      <a:pt x="928" y="23"/>
                      <a:pt x="713" y="69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prstDash val="solid"/>
                <a:miter lim="800000"/>
                <a:headEnd type="none" w="sm" len="sm"/>
                <a:tailEnd type="none" w="sm" len="sm"/>
              </a:ln>
              <a:effectLst/>
              <a:scene3d>
                <a:camera prst="legacyPerspectiveFront">
                  <a:rot lat="17099998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flatTx/>
              </a:bodyPr>
              <a:lstStyle/>
              <a:p>
                <a:endParaRPr lang="en-US" b="0">
                  <a:cs typeface="B Zar" panose="00000400000000000000" pitchFamily="2" charset="-78"/>
                </a:endParaRPr>
              </a:p>
            </p:txBody>
          </p:sp>
          <p:sp>
            <p:nvSpPr>
              <p:cNvPr id="1660029" name="Text Box 125"/>
              <p:cNvSpPr txBox="1">
                <a:spLocks noChangeArrowheads="1"/>
              </p:cNvSpPr>
              <p:nvPr/>
            </p:nvSpPr>
            <p:spPr bwMode="auto">
              <a:xfrm>
                <a:off x="229" y="2104"/>
                <a:ext cx="696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z="1000" b="0">
                  <a:latin typeface="Tahoma" pitchFamily="34" charset="0"/>
                  <a:cs typeface="B Zar" panose="00000400000000000000" pitchFamily="2" charset="-78"/>
                </a:endParaRPr>
              </a:p>
            </p:txBody>
          </p:sp>
        </p:grpSp>
        <p:pic>
          <p:nvPicPr>
            <p:cNvPr id="1660030" name="Picture 126" descr="j0319484[1]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1838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031" name="Picture 127" descr="j0319484[1]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" y="1681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32" name="AutoShape 128"/>
            <p:cNvCxnSpPr>
              <a:cxnSpLocks noChangeShapeType="1"/>
              <a:stCxn id="1660029" idx="3"/>
              <a:endCxn id="1660030" idx="2"/>
            </p:cNvCxnSpPr>
            <p:nvPr/>
          </p:nvCxnSpPr>
          <p:spPr bwMode="auto">
            <a:xfrm flipV="1">
              <a:off x="4681" y="1970"/>
              <a:ext cx="364" cy="9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0033" name="AutoShape 129"/>
            <p:cNvCxnSpPr>
              <a:cxnSpLocks noChangeShapeType="1"/>
              <a:stCxn id="1660029" idx="3"/>
              <a:endCxn id="1660031" idx="2"/>
            </p:cNvCxnSpPr>
            <p:nvPr/>
          </p:nvCxnSpPr>
          <p:spPr bwMode="auto">
            <a:xfrm flipH="1" flipV="1">
              <a:off x="4310" y="1813"/>
              <a:ext cx="371" cy="256"/>
            </a:xfrm>
            <a:prstGeom prst="curvedConnector4">
              <a:avLst>
                <a:gd name="adj1" fmla="val -38815"/>
                <a:gd name="adj2" fmla="val 65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60034" name="Picture 130" descr="j0319484[1]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" y="1755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35" name="AutoShape 131"/>
            <p:cNvCxnSpPr>
              <a:cxnSpLocks noChangeShapeType="1"/>
              <a:stCxn id="1660029" idx="0"/>
              <a:endCxn id="1660034" idx="2"/>
            </p:cNvCxnSpPr>
            <p:nvPr/>
          </p:nvCxnSpPr>
          <p:spPr bwMode="auto">
            <a:xfrm rot="5400000" flipH="1">
              <a:off x="4113" y="1768"/>
              <a:ext cx="105" cy="344"/>
            </a:xfrm>
            <a:prstGeom prst="curvedConnector3">
              <a:avLst>
                <a:gd name="adj1" fmla="val 4952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60036" name="Picture 132" descr="j0319484[1]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2145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37" name="AutoShape 133"/>
            <p:cNvCxnSpPr>
              <a:cxnSpLocks noChangeShapeType="1"/>
              <a:stCxn id="1660029" idx="3"/>
              <a:endCxn id="1660036" idx="1"/>
            </p:cNvCxnSpPr>
            <p:nvPr/>
          </p:nvCxnSpPr>
          <p:spPr bwMode="auto">
            <a:xfrm>
              <a:off x="4681" y="2069"/>
              <a:ext cx="219" cy="142"/>
            </a:xfrm>
            <a:prstGeom prst="curvedConnector3">
              <a:avLst>
                <a:gd name="adj1" fmla="val 4977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60038" name="Picture 134" descr="j0319484[1]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2081"/>
              <a:ext cx="2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60039" name="AutoShape 135"/>
            <p:cNvCxnSpPr>
              <a:cxnSpLocks noChangeShapeType="1"/>
              <a:stCxn id="1660029" idx="1"/>
              <a:endCxn id="1660038" idx="0"/>
            </p:cNvCxnSpPr>
            <p:nvPr/>
          </p:nvCxnSpPr>
          <p:spPr bwMode="auto">
            <a:xfrm rot="10800000" flipV="1">
              <a:off x="3800" y="2069"/>
              <a:ext cx="195" cy="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60040" name="AutoShape 136"/>
          <p:cNvSpPr>
            <a:spLocks noChangeArrowheads="1"/>
          </p:cNvSpPr>
          <p:nvPr/>
        </p:nvSpPr>
        <p:spPr bwMode="auto">
          <a:xfrm>
            <a:off x="9120336" y="2852936"/>
            <a:ext cx="2254250" cy="1436688"/>
          </a:xfrm>
          <a:prstGeom prst="wedgeRoundRectCallout">
            <a:avLst>
              <a:gd name="adj1" fmla="val -32103"/>
              <a:gd name="adj2" fmla="val 85877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buClr>
                <a:srgbClr val="CC0000"/>
              </a:buClr>
            </a:pPr>
            <a:r>
              <a:rPr lang="fa-IR" sz="1600" b="0">
                <a:cs typeface="B Zar" panose="00000400000000000000" pitchFamily="2" charset="-78"/>
              </a:rPr>
              <a:t>جايگاه ميدان  رسمي از 70% كل به 30% كل تقليل يافته است ولي باز هم در مقايسه با ساير ميدان هاي زيرساختي از آنها بزرگتر است.</a:t>
            </a:r>
            <a:endParaRPr lang="en-US" sz="1600" b="0">
              <a:cs typeface="B Zar" panose="00000400000000000000" pitchFamily="2" charset="-78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10B39B0-59E9-46A6-BC3B-4E6107C627D7}"/>
              </a:ext>
            </a:extLst>
          </p:cNvPr>
          <p:cNvSpPr txBox="1"/>
          <p:nvPr/>
        </p:nvSpPr>
        <p:spPr>
          <a:xfrm>
            <a:off x="1559496" y="6165304"/>
            <a:ext cx="118494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2800" b="0" dirty="0">
                <a:solidFill>
                  <a:schemeClr val="accent4">
                    <a:lumMod val="75000"/>
                  </a:schemeClr>
                </a:solidFill>
                <a:cs typeface="B Farnaz" panose="00000400000000000000" pitchFamily="2" charset="-78"/>
              </a:rPr>
              <a:t>گام اول</a:t>
            </a:r>
          </a:p>
        </p:txBody>
      </p:sp>
    </p:spTree>
    <p:extLst>
      <p:ext uri="{BB962C8B-B14F-4D97-AF65-F5344CB8AC3E}">
        <p14:creationId xmlns:p14="http://schemas.microsoft.com/office/powerpoint/2010/main" val="40857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5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5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5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5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5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6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6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6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5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5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5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5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6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34" grpId="0" animBg="1"/>
      <p:bldP spid="1660040" grpId="0" animBg="1"/>
      <p:bldP spid="167" grpId="0"/>
    </p:bldLst>
  </p:timing>
</p:sld>
</file>

<file path=ppt/theme/theme1.xml><?xml version="1.0" encoding="utf-8"?>
<a:theme xmlns:a="http://schemas.openxmlformats.org/drawingml/2006/main" name="Sunny Day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nny Days">
      <a:majorFont>
        <a:latin typeface="Times New Roman"/>
        <a:ea typeface=""/>
        <a:cs typeface="Homa"/>
      </a:majorFont>
      <a:minorFont>
        <a:latin typeface="Times New Roman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solidFill>
            <a:srgbClr val="FF0000"/>
          </a:solidFill>
        </a:ln>
      </a:spPr>
      <a:bodyPr wrap="square" lIns="0" tIns="0" rIns="0" bIns="0" rtlCol="0" anchor="ctr" anchorCtr="1">
        <a:noAutofit/>
      </a:bodyPr>
      <a:lstStyle>
        <a:defPPr algn="ctr" rtl="1">
          <a:defRPr sz="1800" b="0" dirty="0" smtClean="0">
            <a:cs typeface="B Zar" panose="00000400000000000000" pitchFamily="2" charset="-7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miter lim="800000"/>
          <a:headEnd type="none" w="sm" len="sm"/>
          <a:tailEnd type="none"/>
        </a:ln>
        <a:effectLst/>
      </a:spPr>
      <a:bodyPr/>
      <a:lstStyle/>
    </a:lnDef>
    <a:txDef>
      <a:spPr>
        <a:noFill/>
      </a:spPr>
      <a:bodyPr wrap="none" rtlCol="1">
        <a:spAutoFit/>
      </a:bodyPr>
      <a:lstStyle>
        <a:defPPr algn="ctr" rtl="1">
          <a:defRPr sz="1800" b="0" dirty="0" smtClean="0">
            <a:solidFill>
              <a:srgbClr val="002060"/>
            </a:solidFill>
            <a:cs typeface="B Zar" panose="00000400000000000000" pitchFamily="2" charset="-78"/>
          </a:defRPr>
        </a:defPPr>
      </a:lstStyle>
    </a:tx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6">
        <a:dk1>
          <a:srgbClr val="000099"/>
        </a:dk1>
        <a:lt1>
          <a:srgbClr val="336600"/>
        </a:lt1>
        <a:dk2>
          <a:srgbClr val="0033CC"/>
        </a:dk2>
        <a:lt2>
          <a:srgbClr val="FFCC00"/>
        </a:lt2>
        <a:accent1>
          <a:srgbClr val="990099"/>
        </a:accent1>
        <a:accent2>
          <a:srgbClr val="003300"/>
        </a:accent2>
        <a:accent3>
          <a:srgbClr val="AAADE2"/>
        </a:accent3>
        <a:accent4>
          <a:srgbClr val="2A5600"/>
        </a:accent4>
        <a:accent5>
          <a:srgbClr val="CAAACA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7">
        <a:dk1>
          <a:srgbClr val="003300"/>
        </a:dk1>
        <a:lt1>
          <a:srgbClr val="008000"/>
        </a:lt1>
        <a:dk2>
          <a:srgbClr val="FFCC00"/>
        </a:dk2>
        <a:lt2>
          <a:srgbClr val="FFCC66"/>
        </a:lt2>
        <a:accent1>
          <a:srgbClr val="CCCC00"/>
        </a:accent1>
        <a:accent2>
          <a:srgbClr val="003300"/>
        </a:accent2>
        <a:accent3>
          <a:srgbClr val="AAC0AA"/>
        </a:accent3>
        <a:accent4>
          <a:srgbClr val="002A00"/>
        </a:accent4>
        <a:accent5>
          <a:srgbClr val="E2E2AA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8">
        <a:dk1>
          <a:srgbClr val="0000CC"/>
        </a:dk1>
        <a:lt1>
          <a:srgbClr val="008000"/>
        </a:lt1>
        <a:dk2>
          <a:srgbClr val="FF0000"/>
        </a:dk2>
        <a:lt2>
          <a:srgbClr val="3366FF"/>
        </a:lt2>
        <a:accent1>
          <a:srgbClr val="33CCCC"/>
        </a:accent1>
        <a:accent2>
          <a:srgbClr val="FFFF00"/>
        </a:accent2>
        <a:accent3>
          <a:srgbClr val="AAC0AA"/>
        </a:accent3>
        <a:accent4>
          <a:srgbClr val="0000AE"/>
        </a:accent4>
        <a:accent5>
          <a:srgbClr val="ADE2E2"/>
        </a:accent5>
        <a:accent6>
          <a:srgbClr val="E7E700"/>
        </a:accent6>
        <a:hlink>
          <a:srgbClr val="009966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4073b5d7-085e-4895-a014-897274738bfe" Revision="1" Stencil="System.MyShapes" StencilVersion="1.0"/>
</Control>
</file>

<file path=customXml/item2.xml><?xml version="1.0" encoding="utf-8"?>
<Control xmlns="http://schemas.microsoft.com/VisualStudio/2011/storyboarding/control">
  <Id Name="4073b5d7-085e-4895-a014-897274738bfe" Revision="1" Stencil="System.MyShapes" StencilVersion="1.0"/>
</Control>
</file>

<file path=customXml/itemProps1.xml><?xml version="1.0" encoding="utf-8"?>
<ds:datastoreItem xmlns:ds="http://schemas.openxmlformats.org/officeDocument/2006/customXml" ds:itemID="{5BEEBE60-1392-4B1E-9C2B-3C57F142126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DB3FB6B-D55D-47D6-8D20-69C669499D4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Designs\Sunny Days.pot</Template>
  <TotalTime>28411</TotalTime>
  <Words>2123</Words>
  <Application>Microsoft Office PowerPoint</Application>
  <PresentationFormat>Widescreen</PresentationFormat>
  <Paragraphs>420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 Farnaz</vt:lpstr>
      <vt:lpstr>B Homa</vt:lpstr>
      <vt:lpstr>B Kamran</vt:lpstr>
      <vt:lpstr>B Titr</vt:lpstr>
      <vt:lpstr>B Zar</vt:lpstr>
      <vt:lpstr>Calibri</vt:lpstr>
      <vt:lpstr>Homa</vt:lpstr>
      <vt:lpstr>Tahoma</vt:lpstr>
      <vt:lpstr>Times New Roman</vt:lpstr>
      <vt:lpstr>Titr</vt:lpstr>
      <vt:lpstr>Traffic</vt:lpstr>
      <vt:lpstr>Wingdings</vt:lpstr>
      <vt:lpstr>Zar</vt:lpstr>
      <vt:lpstr>Sunny Days</vt:lpstr>
      <vt:lpstr>سیاستهای هم افزائی اجتماعی در تحول راهبردی نظام تربیت     </vt:lpstr>
      <vt:lpstr>ابعاد محوری بسته سیاستی هم افزا</vt:lpstr>
      <vt:lpstr>والسلام</vt:lpstr>
      <vt:lpstr>متن </vt:lpstr>
      <vt:lpstr>ویژگی های اصلی</vt:lpstr>
      <vt:lpstr>ویژگیهای محوری، سازوکارها و رویکردهای محوری تعلیم و تربیت در دو تمدن</vt:lpstr>
      <vt:lpstr>اجرای الگوهای متنوع در چارچوب ملی</vt:lpstr>
      <vt:lpstr>نقشها و سطوح برنامه درسی</vt:lpstr>
      <vt:lpstr>رشد ساير ميدان هاي زيرساختي در مقابل ميدان رسمي </vt:lpstr>
      <vt:lpstr>زنجيره ارزش سه لايه نهادی تربیت</vt:lpstr>
      <vt:lpstr>ابعاد برنامه درسی راهبردی ملی (یک نمونه)</vt:lpstr>
      <vt:lpstr>تحول با رویکردی نهادی زنجیره تحول در نبرد نیازها در هسته مقاوم</vt:lpstr>
      <vt:lpstr>مقایسه اجمالی دو ابرانگاره نظام تربیت</vt:lpstr>
      <vt:lpstr>دو ماموریت اساسی مدرسه</vt:lpstr>
      <vt:lpstr>ابعاد سه حوزه محوری رویکرد برنامه درسی راهبردی</vt:lpstr>
      <vt:lpstr>توسعه تدریجی در کنار همزیستی مسالمت آمیز</vt:lpstr>
      <vt:lpstr>رویکرد عمومی عملیاتی تحول</vt:lpstr>
      <vt:lpstr>زنجیره ارزش نظام صنعتی تعلیم و تربیت</vt:lpstr>
      <vt:lpstr>تحول زنجيره ارزش تعلیم و تربیت</vt:lpstr>
      <vt:lpstr>ميدان هاي متعدد و متنوع زيرساختي آموزش</vt:lpstr>
      <vt:lpstr>يك مثال از نهادينه شدن سازمان نهاد نظام آموزشي سنتي (كلاسيك)</vt:lpstr>
      <vt:lpstr>يك مثال : نهاد نظام آموزشي  سرچشمه نهادينه شدن اين نظام</vt:lpstr>
      <vt:lpstr>نيازهاي انسجام دهنده هسته نهاد</vt:lpstr>
      <vt:lpstr>يك مثال : نهاد نظام آموزشي  سرچشمه نهادينه شدن اين نظام</vt:lpstr>
      <vt:lpstr>نيازهاي تحول دهنده نهاد</vt:lpstr>
      <vt:lpstr>نمونه اي از نيازهاي چالش ساز 5 سئوال اساسي از نظام تعليم و تربيت</vt:lpstr>
      <vt:lpstr>يك مثال : نهاد نظام آموزشي نبرد نهادي</vt:lpstr>
      <vt:lpstr>چرخه 1 - معیوب - موجود مبتنی بر آموزش فرمال</vt:lpstr>
    </vt:vector>
  </TitlesOfParts>
  <Company>موسسه مطالعات راهبردي فن آوري اطلاعات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SAMNA 6</dc:title>
  <dc:creator>Reza Derakhshan</dc:creator>
  <cp:lastModifiedBy>ardavan majidi</cp:lastModifiedBy>
  <cp:revision>2649</cp:revision>
  <dcterms:created xsi:type="dcterms:W3CDTF">2001-05-25T05:57:58Z</dcterms:created>
  <dcterms:modified xsi:type="dcterms:W3CDTF">2024-12-04T18:56:52Z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\\192.168.1.2\FileSharing\مستندات پروژه\طراحي و پياده سازي نرم افزار\اینترفیس و گرافیک\لیست آیکون های سما.pptx</vt:lpwstr>
  </property>
</Properties>
</file>